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68" r:id="rId1"/>
  </p:sldMasterIdLst>
  <p:notesMasterIdLst>
    <p:notesMasterId r:id="rId28"/>
  </p:notesMasterIdLst>
  <p:sldIdLst>
    <p:sldId id="2087" r:id="rId2"/>
    <p:sldId id="315" r:id="rId3"/>
    <p:sldId id="279" r:id="rId4"/>
    <p:sldId id="317" r:id="rId5"/>
    <p:sldId id="2103" r:id="rId6"/>
    <p:sldId id="314" r:id="rId7"/>
    <p:sldId id="2088" r:id="rId8"/>
    <p:sldId id="2091" r:id="rId9"/>
    <p:sldId id="2089" r:id="rId10"/>
    <p:sldId id="259" r:id="rId11"/>
    <p:sldId id="2096" r:id="rId12"/>
    <p:sldId id="2068" r:id="rId13"/>
    <p:sldId id="2097" r:id="rId14"/>
    <p:sldId id="2098" r:id="rId15"/>
    <p:sldId id="2100" r:id="rId16"/>
    <p:sldId id="2099" r:id="rId17"/>
    <p:sldId id="2105" r:id="rId18"/>
    <p:sldId id="322" r:id="rId19"/>
    <p:sldId id="2094" r:id="rId20"/>
    <p:sldId id="305" r:id="rId21"/>
    <p:sldId id="310" r:id="rId22"/>
    <p:sldId id="307" r:id="rId23"/>
    <p:sldId id="308" r:id="rId24"/>
    <p:sldId id="2104" r:id="rId25"/>
    <p:sldId id="309" r:id="rId26"/>
    <p:sldId id="32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</p:embeddedFont>
    <p:embeddedFont>
      <p:font typeface="Comfortaa" panose="020B0604020202020204" charset="0"/>
      <p:regular r:id="rId31"/>
      <p:bold r:id="rId32"/>
    </p:embeddedFont>
    <p:embeddedFont>
      <p:font typeface="Permanent Marker" panose="020B0604020202020204" charset="0"/>
      <p:regular r:id="rId33"/>
    </p:embeddedFont>
    <p:embeddedFont>
      <p:font typeface="Sakkal Majalla" panose="02000000000000000000" pitchFamily="2" charset="-78"/>
      <p:regular r:id="rId34"/>
      <p:bold r:id="rId35"/>
    </p:embeddedFont>
    <p:embeddedFont>
      <p:font typeface="Traditional Arabic" panose="02020603050405020304" pitchFamily="18" charset="-78"/>
      <p:regular r:id="rId36"/>
      <p:bold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511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2892"/>
    <a:srgbClr val="BB8683"/>
    <a:srgbClr val="F6B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BC5471-3FE6-4AD4-984A-37631ED08DEB}">
  <a:tblStyle styleId="{EFBC5471-3FE6-4AD4-984A-37631ED08D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909" autoAdjust="0"/>
    <p:restoredTop sz="90445" autoAdjust="0"/>
  </p:normalViewPr>
  <p:slideViewPr>
    <p:cSldViewPr snapToGrid="0">
      <p:cViewPr varScale="1">
        <p:scale>
          <a:sx n="108" d="100"/>
          <a:sy n="108" d="100"/>
        </p:scale>
        <p:origin x="102" y="582"/>
      </p:cViewPr>
      <p:guideLst>
        <p:guide pos="5511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83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66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495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160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80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a63c4d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a63c4d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244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a92ea047b_0_11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a92ea047b_0_11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39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a63c4d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a63c4d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016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6153f2b44b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6153f2b44b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33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6039a3cf85_1_15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6039a3cf85_1_15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15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a63c4d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a63c4d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57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a63c4d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a63c4d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4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22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835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017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06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custDataLst>
      <p:tags r:id="rId1"/>
    </p:custData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2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/>
          <p:nvPr/>
        </p:nvSpPr>
        <p:spPr>
          <a:xfrm>
            <a:off x="352525" y="327475"/>
            <a:ext cx="8620710" cy="4629188"/>
          </a:xfrm>
          <a:custGeom>
            <a:avLst/>
            <a:gdLst/>
            <a:ahLst/>
            <a:cxnLst/>
            <a:rect l="l" t="t" r="r" b="b"/>
            <a:pathLst>
              <a:path w="36869" h="36798" extrusionOk="0">
                <a:moveTo>
                  <a:pt x="35692" y="0"/>
                </a:moveTo>
                <a:lnTo>
                  <a:pt x="0" y="273"/>
                </a:lnTo>
                <a:lnTo>
                  <a:pt x="273" y="36651"/>
                </a:lnTo>
                <a:cubicBezTo>
                  <a:pt x="273" y="36651"/>
                  <a:pt x="4409" y="36428"/>
                  <a:pt x="9508" y="36428"/>
                </a:cubicBezTo>
                <a:cubicBezTo>
                  <a:pt x="12057" y="36428"/>
                  <a:pt x="14847" y="36484"/>
                  <a:pt x="17481" y="36651"/>
                </a:cubicBezTo>
                <a:cubicBezTo>
                  <a:pt x="18994" y="36747"/>
                  <a:pt x="20481" y="36798"/>
                  <a:pt x="21913" y="36798"/>
                </a:cubicBezTo>
                <a:cubicBezTo>
                  <a:pt x="27957" y="36798"/>
                  <a:pt x="33023" y="35892"/>
                  <a:pt x="34961" y="33654"/>
                </a:cubicBezTo>
                <a:cubicBezTo>
                  <a:pt x="34961" y="33654"/>
                  <a:pt x="36869" y="7498"/>
                  <a:pt x="356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1"/>
          </p:nvPr>
        </p:nvSpPr>
        <p:spPr>
          <a:xfrm>
            <a:off x="1137300" y="1627100"/>
            <a:ext cx="6869400" cy="23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50"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5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5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50"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50"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50"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50"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47085">
            <a:off x="7330037" y="271065"/>
            <a:ext cx="1953549" cy="5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22597">
            <a:off x="24275" y="294732"/>
            <a:ext cx="1953549" cy="4905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6"/>
          <p:cNvGrpSpPr/>
          <p:nvPr/>
        </p:nvGrpSpPr>
        <p:grpSpPr>
          <a:xfrm rot="10800000" flipH="1">
            <a:off x="528979" y="3663347"/>
            <a:ext cx="1508759" cy="1020877"/>
            <a:chOff x="4916800" y="3065050"/>
            <a:chExt cx="275075" cy="186125"/>
          </a:xfrm>
        </p:grpSpPr>
        <p:sp>
          <p:nvSpPr>
            <p:cNvPr id="141" name="Google Shape;141;p16"/>
            <p:cNvSpPr/>
            <p:nvPr/>
          </p:nvSpPr>
          <p:spPr>
            <a:xfrm>
              <a:off x="5012650" y="3097325"/>
              <a:ext cx="28250" cy="16775"/>
            </a:xfrm>
            <a:custGeom>
              <a:avLst/>
              <a:gdLst/>
              <a:ahLst/>
              <a:cxnLst/>
              <a:rect l="l" t="t" r="r" b="b"/>
              <a:pathLst>
                <a:path w="1130" h="671" extrusionOk="0">
                  <a:moveTo>
                    <a:pt x="893" y="1"/>
                  </a:moveTo>
                  <a:cubicBezTo>
                    <a:pt x="879" y="1"/>
                    <a:pt x="864" y="2"/>
                    <a:pt x="849" y="5"/>
                  </a:cubicBezTo>
                  <a:cubicBezTo>
                    <a:pt x="778" y="22"/>
                    <a:pt x="744" y="60"/>
                    <a:pt x="694" y="93"/>
                  </a:cubicBezTo>
                  <a:cubicBezTo>
                    <a:pt x="623" y="147"/>
                    <a:pt x="552" y="181"/>
                    <a:pt x="464" y="231"/>
                  </a:cubicBezTo>
                  <a:cubicBezTo>
                    <a:pt x="398" y="268"/>
                    <a:pt x="327" y="285"/>
                    <a:pt x="256" y="335"/>
                  </a:cubicBezTo>
                  <a:cubicBezTo>
                    <a:pt x="205" y="373"/>
                    <a:pt x="151" y="423"/>
                    <a:pt x="101" y="440"/>
                  </a:cubicBezTo>
                  <a:cubicBezTo>
                    <a:pt x="1" y="492"/>
                    <a:pt x="43" y="670"/>
                    <a:pt x="157" y="670"/>
                  </a:cubicBezTo>
                  <a:cubicBezTo>
                    <a:pt x="162" y="670"/>
                    <a:pt x="167" y="670"/>
                    <a:pt x="172" y="669"/>
                  </a:cubicBezTo>
                  <a:cubicBezTo>
                    <a:pt x="293" y="669"/>
                    <a:pt x="414" y="582"/>
                    <a:pt x="535" y="527"/>
                  </a:cubicBezTo>
                  <a:cubicBezTo>
                    <a:pt x="606" y="494"/>
                    <a:pt x="673" y="461"/>
                    <a:pt x="744" y="440"/>
                  </a:cubicBezTo>
                  <a:cubicBezTo>
                    <a:pt x="778" y="423"/>
                    <a:pt x="815" y="406"/>
                    <a:pt x="849" y="390"/>
                  </a:cubicBezTo>
                  <a:cubicBezTo>
                    <a:pt x="832" y="390"/>
                    <a:pt x="953" y="335"/>
                    <a:pt x="903" y="335"/>
                  </a:cubicBezTo>
                  <a:cubicBezTo>
                    <a:pt x="1130" y="320"/>
                    <a:pt x="1097" y="1"/>
                    <a:pt x="8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961175" y="3081350"/>
              <a:ext cx="23850" cy="15900"/>
            </a:xfrm>
            <a:custGeom>
              <a:avLst/>
              <a:gdLst/>
              <a:ahLst/>
              <a:cxnLst/>
              <a:rect l="l" t="t" r="r" b="b"/>
              <a:pathLst>
                <a:path w="954" h="636" extrusionOk="0">
                  <a:moveTo>
                    <a:pt x="763" y="0"/>
                  </a:moveTo>
                  <a:cubicBezTo>
                    <a:pt x="758" y="0"/>
                    <a:pt x="753" y="0"/>
                    <a:pt x="748" y="1"/>
                  </a:cubicBezTo>
                  <a:cubicBezTo>
                    <a:pt x="665" y="18"/>
                    <a:pt x="627" y="55"/>
                    <a:pt x="577" y="105"/>
                  </a:cubicBezTo>
                  <a:cubicBezTo>
                    <a:pt x="523" y="160"/>
                    <a:pt x="456" y="193"/>
                    <a:pt x="401" y="227"/>
                  </a:cubicBezTo>
                  <a:cubicBezTo>
                    <a:pt x="280" y="314"/>
                    <a:pt x="176" y="419"/>
                    <a:pt x="55" y="490"/>
                  </a:cubicBezTo>
                  <a:cubicBezTo>
                    <a:pt x="0" y="523"/>
                    <a:pt x="0" y="611"/>
                    <a:pt x="71" y="628"/>
                  </a:cubicBezTo>
                  <a:cubicBezTo>
                    <a:pt x="91" y="633"/>
                    <a:pt x="111" y="635"/>
                    <a:pt x="132" y="635"/>
                  </a:cubicBezTo>
                  <a:cubicBezTo>
                    <a:pt x="242" y="635"/>
                    <a:pt x="368" y="569"/>
                    <a:pt x="456" y="523"/>
                  </a:cubicBezTo>
                  <a:cubicBezTo>
                    <a:pt x="523" y="490"/>
                    <a:pt x="594" y="452"/>
                    <a:pt x="681" y="402"/>
                  </a:cubicBezTo>
                  <a:cubicBezTo>
                    <a:pt x="731" y="385"/>
                    <a:pt x="786" y="331"/>
                    <a:pt x="836" y="314"/>
                  </a:cubicBezTo>
                  <a:cubicBezTo>
                    <a:pt x="953" y="245"/>
                    <a:pt x="910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5005550" y="3073050"/>
              <a:ext cx="23250" cy="14400"/>
            </a:xfrm>
            <a:custGeom>
              <a:avLst/>
              <a:gdLst/>
              <a:ahLst/>
              <a:cxnLst/>
              <a:rect l="l" t="t" r="r" b="b"/>
              <a:pathLst>
                <a:path w="930" h="576" extrusionOk="0">
                  <a:moveTo>
                    <a:pt x="699" y="0"/>
                  </a:moveTo>
                  <a:cubicBezTo>
                    <a:pt x="688" y="0"/>
                    <a:pt x="677" y="1"/>
                    <a:pt x="665" y="3"/>
                  </a:cubicBezTo>
                  <a:cubicBezTo>
                    <a:pt x="523" y="36"/>
                    <a:pt x="385" y="158"/>
                    <a:pt x="264" y="229"/>
                  </a:cubicBezTo>
                  <a:cubicBezTo>
                    <a:pt x="176" y="283"/>
                    <a:pt x="1" y="366"/>
                    <a:pt x="55" y="492"/>
                  </a:cubicBezTo>
                  <a:lnTo>
                    <a:pt x="72" y="508"/>
                  </a:lnTo>
                  <a:cubicBezTo>
                    <a:pt x="88" y="542"/>
                    <a:pt x="143" y="575"/>
                    <a:pt x="176" y="575"/>
                  </a:cubicBezTo>
                  <a:cubicBezTo>
                    <a:pt x="281" y="559"/>
                    <a:pt x="385" y="508"/>
                    <a:pt x="473" y="454"/>
                  </a:cubicBezTo>
                  <a:cubicBezTo>
                    <a:pt x="560" y="421"/>
                    <a:pt x="644" y="350"/>
                    <a:pt x="748" y="316"/>
                  </a:cubicBezTo>
                  <a:cubicBezTo>
                    <a:pt x="930" y="249"/>
                    <a:pt x="880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5061325" y="3091150"/>
              <a:ext cx="24000" cy="13650"/>
            </a:xfrm>
            <a:custGeom>
              <a:avLst/>
              <a:gdLst/>
              <a:ahLst/>
              <a:cxnLst/>
              <a:rect l="l" t="t" r="r" b="b"/>
              <a:pathLst>
                <a:path w="960" h="546" extrusionOk="0">
                  <a:moveTo>
                    <a:pt x="734" y="0"/>
                  </a:moveTo>
                  <a:cubicBezTo>
                    <a:pt x="702" y="0"/>
                    <a:pt x="670" y="13"/>
                    <a:pt x="644" y="43"/>
                  </a:cubicBezTo>
                  <a:cubicBezTo>
                    <a:pt x="573" y="131"/>
                    <a:pt x="468" y="148"/>
                    <a:pt x="380" y="202"/>
                  </a:cubicBezTo>
                  <a:cubicBezTo>
                    <a:pt x="276" y="252"/>
                    <a:pt x="172" y="307"/>
                    <a:pt x="67" y="373"/>
                  </a:cubicBezTo>
                  <a:cubicBezTo>
                    <a:pt x="0" y="411"/>
                    <a:pt x="17" y="499"/>
                    <a:pt x="84" y="532"/>
                  </a:cubicBezTo>
                  <a:cubicBezTo>
                    <a:pt x="107" y="541"/>
                    <a:pt x="132" y="545"/>
                    <a:pt x="158" y="545"/>
                  </a:cubicBezTo>
                  <a:cubicBezTo>
                    <a:pt x="271" y="545"/>
                    <a:pt x="403" y="469"/>
                    <a:pt x="501" y="428"/>
                  </a:cubicBezTo>
                  <a:cubicBezTo>
                    <a:pt x="627" y="373"/>
                    <a:pt x="748" y="340"/>
                    <a:pt x="852" y="252"/>
                  </a:cubicBezTo>
                  <a:cubicBezTo>
                    <a:pt x="960" y="158"/>
                    <a:pt x="847" y="0"/>
                    <a:pt x="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5073275" y="3117425"/>
              <a:ext cx="19825" cy="15600"/>
            </a:xfrm>
            <a:custGeom>
              <a:avLst/>
              <a:gdLst/>
              <a:ahLst/>
              <a:cxnLst/>
              <a:rect l="l" t="t" r="r" b="b"/>
              <a:pathLst>
                <a:path w="793" h="624" extrusionOk="0">
                  <a:moveTo>
                    <a:pt x="653" y="1"/>
                  </a:moveTo>
                  <a:cubicBezTo>
                    <a:pt x="621" y="1"/>
                    <a:pt x="590" y="13"/>
                    <a:pt x="567" y="37"/>
                  </a:cubicBezTo>
                  <a:cubicBezTo>
                    <a:pt x="462" y="91"/>
                    <a:pt x="391" y="158"/>
                    <a:pt x="303" y="229"/>
                  </a:cubicBezTo>
                  <a:cubicBezTo>
                    <a:pt x="232" y="300"/>
                    <a:pt x="128" y="350"/>
                    <a:pt x="61" y="438"/>
                  </a:cubicBezTo>
                  <a:cubicBezTo>
                    <a:pt x="1" y="512"/>
                    <a:pt x="55" y="624"/>
                    <a:pt x="138" y="624"/>
                  </a:cubicBezTo>
                  <a:cubicBezTo>
                    <a:pt x="152" y="624"/>
                    <a:pt x="167" y="620"/>
                    <a:pt x="182" y="613"/>
                  </a:cubicBezTo>
                  <a:cubicBezTo>
                    <a:pt x="391" y="525"/>
                    <a:pt x="546" y="367"/>
                    <a:pt x="721" y="262"/>
                  </a:cubicBezTo>
                  <a:cubicBezTo>
                    <a:pt x="792" y="229"/>
                    <a:pt x="792" y="124"/>
                    <a:pt x="754" y="53"/>
                  </a:cubicBezTo>
                  <a:cubicBezTo>
                    <a:pt x="728" y="18"/>
                    <a:pt x="69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056925" y="3154800"/>
              <a:ext cx="20525" cy="22200"/>
            </a:xfrm>
            <a:custGeom>
              <a:avLst/>
              <a:gdLst/>
              <a:ahLst/>
              <a:cxnLst/>
              <a:rect l="l" t="t" r="r" b="b"/>
              <a:pathLst>
                <a:path w="821" h="888" extrusionOk="0">
                  <a:moveTo>
                    <a:pt x="565" y="0"/>
                  </a:moveTo>
                  <a:cubicBezTo>
                    <a:pt x="512" y="0"/>
                    <a:pt x="458" y="27"/>
                    <a:pt x="419" y="91"/>
                  </a:cubicBezTo>
                  <a:cubicBezTo>
                    <a:pt x="385" y="146"/>
                    <a:pt x="348" y="196"/>
                    <a:pt x="314" y="267"/>
                  </a:cubicBezTo>
                  <a:cubicBezTo>
                    <a:pt x="281" y="334"/>
                    <a:pt x="226" y="405"/>
                    <a:pt x="176" y="476"/>
                  </a:cubicBezTo>
                  <a:cubicBezTo>
                    <a:pt x="105" y="563"/>
                    <a:pt x="1" y="684"/>
                    <a:pt x="18" y="822"/>
                  </a:cubicBezTo>
                  <a:cubicBezTo>
                    <a:pt x="28" y="865"/>
                    <a:pt x="63" y="888"/>
                    <a:pt x="97" y="888"/>
                  </a:cubicBezTo>
                  <a:cubicBezTo>
                    <a:pt x="120" y="888"/>
                    <a:pt x="142" y="878"/>
                    <a:pt x="155" y="856"/>
                  </a:cubicBezTo>
                  <a:cubicBezTo>
                    <a:pt x="348" y="668"/>
                    <a:pt x="523" y="492"/>
                    <a:pt x="698" y="300"/>
                  </a:cubicBezTo>
                  <a:cubicBezTo>
                    <a:pt x="821" y="163"/>
                    <a:pt x="696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5011725" y="3166850"/>
              <a:ext cx="17025" cy="18125"/>
            </a:xfrm>
            <a:custGeom>
              <a:avLst/>
              <a:gdLst/>
              <a:ahLst/>
              <a:cxnLst/>
              <a:rect l="l" t="t" r="r" b="b"/>
              <a:pathLst>
                <a:path w="681" h="725" extrusionOk="0">
                  <a:moveTo>
                    <a:pt x="466" y="1"/>
                  </a:moveTo>
                  <a:cubicBezTo>
                    <a:pt x="409" y="1"/>
                    <a:pt x="354" y="30"/>
                    <a:pt x="330" y="98"/>
                  </a:cubicBezTo>
                  <a:cubicBezTo>
                    <a:pt x="259" y="290"/>
                    <a:pt x="0" y="411"/>
                    <a:pt x="0" y="637"/>
                  </a:cubicBezTo>
                  <a:cubicBezTo>
                    <a:pt x="0" y="687"/>
                    <a:pt x="67" y="725"/>
                    <a:pt x="121" y="725"/>
                  </a:cubicBezTo>
                  <a:cubicBezTo>
                    <a:pt x="226" y="687"/>
                    <a:pt x="330" y="583"/>
                    <a:pt x="397" y="499"/>
                  </a:cubicBezTo>
                  <a:cubicBezTo>
                    <a:pt x="485" y="411"/>
                    <a:pt x="572" y="324"/>
                    <a:pt x="627" y="219"/>
                  </a:cubicBezTo>
                  <a:cubicBezTo>
                    <a:pt x="681" y="95"/>
                    <a:pt x="570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969950" y="3192350"/>
              <a:ext cx="15725" cy="20975"/>
            </a:xfrm>
            <a:custGeom>
              <a:avLst/>
              <a:gdLst/>
              <a:ahLst/>
              <a:cxnLst/>
              <a:rect l="l" t="t" r="r" b="b"/>
              <a:pathLst>
                <a:path w="629" h="839" extrusionOk="0">
                  <a:moveTo>
                    <a:pt x="417" y="1"/>
                  </a:moveTo>
                  <a:cubicBezTo>
                    <a:pt x="374" y="1"/>
                    <a:pt x="334" y="21"/>
                    <a:pt x="314" y="68"/>
                  </a:cubicBezTo>
                  <a:cubicBezTo>
                    <a:pt x="226" y="227"/>
                    <a:pt x="155" y="381"/>
                    <a:pt x="105" y="540"/>
                  </a:cubicBezTo>
                  <a:cubicBezTo>
                    <a:pt x="67" y="628"/>
                    <a:pt x="0" y="732"/>
                    <a:pt x="67" y="816"/>
                  </a:cubicBezTo>
                  <a:cubicBezTo>
                    <a:pt x="83" y="832"/>
                    <a:pt x="100" y="838"/>
                    <a:pt x="117" y="838"/>
                  </a:cubicBezTo>
                  <a:cubicBezTo>
                    <a:pt x="157" y="838"/>
                    <a:pt x="194" y="801"/>
                    <a:pt x="209" y="766"/>
                  </a:cubicBezTo>
                  <a:lnTo>
                    <a:pt x="209" y="766"/>
                  </a:lnTo>
                  <a:cubicBezTo>
                    <a:pt x="207" y="767"/>
                    <a:pt x="206" y="768"/>
                    <a:pt x="205" y="768"/>
                  </a:cubicBezTo>
                  <a:cubicBezTo>
                    <a:pt x="199" y="768"/>
                    <a:pt x="244" y="709"/>
                    <a:pt x="259" y="695"/>
                  </a:cubicBezTo>
                  <a:cubicBezTo>
                    <a:pt x="293" y="661"/>
                    <a:pt x="314" y="590"/>
                    <a:pt x="347" y="540"/>
                  </a:cubicBezTo>
                  <a:cubicBezTo>
                    <a:pt x="418" y="436"/>
                    <a:pt x="485" y="331"/>
                    <a:pt x="556" y="227"/>
                  </a:cubicBezTo>
                  <a:cubicBezTo>
                    <a:pt x="629" y="105"/>
                    <a:pt x="515" y="1"/>
                    <a:pt x="4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941525" y="3185750"/>
              <a:ext cx="13975" cy="20250"/>
            </a:xfrm>
            <a:custGeom>
              <a:avLst/>
              <a:gdLst/>
              <a:ahLst/>
              <a:cxnLst/>
              <a:rect l="l" t="t" r="r" b="b"/>
              <a:pathLst>
                <a:path w="559" h="810" extrusionOk="0">
                  <a:moveTo>
                    <a:pt x="402" y="1"/>
                  </a:moveTo>
                  <a:cubicBezTo>
                    <a:pt x="397" y="1"/>
                    <a:pt x="391" y="1"/>
                    <a:pt x="385" y="2"/>
                  </a:cubicBezTo>
                  <a:cubicBezTo>
                    <a:pt x="143" y="35"/>
                    <a:pt x="160" y="299"/>
                    <a:pt x="93" y="491"/>
                  </a:cubicBezTo>
                  <a:cubicBezTo>
                    <a:pt x="74" y="522"/>
                    <a:pt x="0" y="809"/>
                    <a:pt x="101" y="809"/>
                  </a:cubicBezTo>
                  <a:cubicBezTo>
                    <a:pt x="108" y="809"/>
                    <a:pt x="117" y="808"/>
                    <a:pt x="127" y="804"/>
                  </a:cubicBezTo>
                  <a:cubicBezTo>
                    <a:pt x="214" y="787"/>
                    <a:pt x="281" y="645"/>
                    <a:pt x="335" y="558"/>
                  </a:cubicBezTo>
                  <a:cubicBezTo>
                    <a:pt x="369" y="507"/>
                    <a:pt x="406" y="436"/>
                    <a:pt x="440" y="386"/>
                  </a:cubicBezTo>
                  <a:cubicBezTo>
                    <a:pt x="440" y="375"/>
                    <a:pt x="463" y="312"/>
                    <a:pt x="462" y="297"/>
                  </a:cubicBezTo>
                  <a:lnTo>
                    <a:pt x="462" y="297"/>
                  </a:lnTo>
                  <a:cubicBezTo>
                    <a:pt x="478" y="284"/>
                    <a:pt x="497" y="269"/>
                    <a:pt x="511" y="244"/>
                  </a:cubicBezTo>
                  <a:cubicBezTo>
                    <a:pt x="559" y="164"/>
                    <a:pt x="515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976000" y="3158675"/>
              <a:ext cx="20625" cy="16975"/>
            </a:xfrm>
            <a:custGeom>
              <a:avLst/>
              <a:gdLst/>
              <a:ahLst/>
              <a:cxnLst/>
              <a:rect l="l" t="t" r="r" b="b"/>
              <a:pathLst>
                <a:path w="825" h="679" extrusionOk="0">
                  <a:moveTo>
                    <a:pt x="639" y="0"/>
                  </a:moveTo>
                  <a:cubicBezTo>
                    <a:pt x="606" y="0"/>
                    <a:pt x="572" y="12"/>
                    <a:pt x="539" y="41"/>
                  </a:cubicBezTo>
                  <a:cubicBezTo>
                    <a:pt x="489" y="95"/>
                    <a:pt x="435" y="145"/>
                    <a:pt x="385" y="216"/>
                  </a:cubicBezTo>
                  <a:cubicBezTo>
                    <a:pt x="314" y="283"/>
                    <a:pt x="243" y="337"/>
                    <a:pt x="176" y="408"/>
                  </a:cubicBezTo>
                  <a:cubicBezTo>
                    <a:pt x="122" y="458"/>
                    <a:pt x="1" y="546"/>
                    <a:pt x="51" y="651"/>
                  </a:cubicBezTo>
                  <a:cubicBezTo>
                    <a:pt x="63" y="670"/>
                    <a:pt x="80" y="678"/>
                    <a:pt x="98" y="678"/>
                  </a:cubicBezTo>
                  <a:cubicBezTo>
                    <a:pt x="111" y="678"/>
                    <a:pt x="125" y="674"/>
                    <a:pt x="138" y="667"/>
                  </a:cubicBezTo>
                  <a:cubicBezTo>
                    <a:pt x="155" y="651"/>
                    <a:pt x="193" y="634"/>
                    <a:pt x="226" y="634"/>
                  </a:cubicBezTo>
                  <a:cubicBezTo>
                    <a:pt x="297" y="596"/>
                    <a:pt x="347" y="546"/>
                    <a:pt x="418" y="492"/>
                  </a:cubicBezTo>
                  <a:cubicBezTo>
                    <a:pt x="523" y="425"/>
                    <a:pt x="644" y="337"/>
                    <a:pt x="732" y="233"/>
                  </a:cubicBezTo>
                  <a:cubicBezTo>
                    <a:pt x="824" y="128"/>
                    <a:pt x="743" y="0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947275" y="3152825"/>
              <a:ext cx="8975" cy="17525"/>
            </a:xfrm>
            <a:custGeom>
              <a:avLst/>
              <a:gdLst/>
              <a:ahLst/>
              <a:cxnLst/>
              <a:rect l="l" t="t" r="r" b="b"/>
              <a:pathLst>
                <a:path w="359" h="701" extrusionOk="0">
                  <a:moveTo>
                    <a:pt x="192" y="1"/>
                  </a:moveTo>
                  <a:cubicBezTo>
                    <a:pt x="174" y="1"/>
                    <a:pt x="155" y="6"/>
                    <a:pt x="139" y="16"/>
                  </a:cubicBezTo>
                  <a:cubicBezTo>
                    <a:pt x="18" y="83"/>
                    <a:pt x="18" y="204"/>
                    <a:pt x="18" y="329"/>
                  </a:cubicBezTo>
                  <a:cubicBezTo>
                    <a:pt x="18" y="433"/>
                    <a:pt x="1" y="571"/>
                    <a:pt x="34" y="676"/>
                  </a:cubicBezTo>
                  <a:cubicBezTo>
                    <a:pt x="43" y="692"/>
                    <a:pt x="60" y="701"/>
                    <a:pt x="78" y="701"/>
                  </a:cubicBezTo>
                  <a:cubicBezTo>
                    <a:pt x="96" y="701"/>
                    <a:pt x="114" y="692"/>
                    <a:pt x="122" y="676"/>
                  </a:cubicBezTo>
                  <a:cubicBezTo>
                    <a:pt x="176" y="588"/>
                    <a:pt x="210" y="500"/>
                    <a:pt x="243" y="396"/>
                  </a:cubicBezTo>
                  <a:cubicBezTo>
                    <a:pt x="260" y="308"/>
                    <a:pt x="314" y="258"/>
                    <a:pt x="331" y="170"/>
                  </a:cubicBezTo>
                  <a:cubicBezTo>
                    <a:pt x="358" y="86"/>
                    <a:pt x="272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5059125" y="3065050"/>
              <a:ext cx="25200" cy="7550"/>
            </a:xfrm>
            <a:custGeom>
              <a:avLst/>
              <a:gdLst/>
              <a:ahLst/>
              <a:cxnLst/>
              <a:rect l="l" t="t" r="r" b="b"/>
              <a:pathLst>
                <a:path w="1008" h="302" extrusionOk="0">
                  <a:moveTo>
                    <a:pt x="729" y="0"/>
                  </a:moveTo>
                  <a:cubicBezTo>
                    <a:pt x="640" y="0"/>
                    <a:pt x="548" y="18"/>
                    <a:pt x="468" y="26"/>
                  </a:cubicBezTo>
                  <a:cubicBezTo>
                    <a:pt x="347" y="43"/>
                    <a:pt x="193" y="26"/>
                    <a:pt x="67" y="97"/>
                  </a:cubicBezTo>
                  <a:cubicBezTo>
                    <a:pt x="1" y="131"/>
                    <a:pt x="34" y="252"/>
                    <a:pt x="122" y="269"/>
                  </a:cubicBezTo>
                  <a:cubicBezTo>
                    <a:pt x="260" y="269"/>
                    <a:pt x="402" y="290"/>
                    <a:pt x="523" y="290"/>
                  </a:cubicBezTo>
                  <a:cubicBezTo>
                    <a:pt x="598" y="290"/>
                    <a:pt x="679" y="302"/>
                    <a:pt x="756" y="302"/>
                  </a:cubicBezTo>
                  <a:cubicBezTo>
                    <a:pt x="836" y="302"/>
                    <a:pt x="912" y="289"/>
                    <a:pt x="974" y="235"/>
                  </a:cubicBezTo>
                  <a:cubicBezTo>
                    <a:pt x="1007" y="202"/>
                    <a:pt x="1007" y="114"/>
                    <a:pt x="974" y="81"/>
                  </a:cubicBezTo>
                  <a:cubicBezTo>
                    <a:pt x="905" y="18"/>
                    <a:pt x="818" y="0"/>
                    <a:pt x="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5113525" y="3079575"/>
              <a:ext cx="24825" cy="8025"/>
            </a:xfrm>
            <a:custGeom>
              <a:avLst/>
              <a:gdLst/>
              <a:ahLst/>
              <a:cxnLst/>
              <a:rect l="l" t="t" r="r" b="b"/>
              <a:pathLst>
                <a:path w="993" h="321" extrusionOk="0">
                  <a:moveTo>
                    <a:pt x="331" y="1"/>
                  </a:moveTo>
                  <a:cubicBezTo>
                    <a:pt x="273" y="1"/>
                    <a:pt x="181" y="26"/>
                    <a:pt x="111" y="26"/>
                  </a:cubicBezTo>
                  <a:cubicBezTo>
                    <a:pt x="95" y="26"/>
                    <a:pt x="81" y="25"/>
                    <a:pt x="68" y="22"/>
                  </a:cubicBezTo>
                  <a:cubicBezTo>
                    <a:pt x="51" y="22"/>
                    <a:pt x="34" y="22"/>
                    <a:pt x="17" y="39"/>
                  </a:cubicBezTo>
                  <a:cubicBezTo>
                    <a:pt x="1" y="143"/>
                    <a:pt x="139" y="193"/>
                    <a:pt x="210" y="193"/>
                  </a:cubicBezTo>
                  <a:cubicBezTo>
                    <a:pt x="381" y="231"/>
                    <a:pt x="573" y="264"/>
                    <a:pt x="748" y="314"/>
                  </a:cubicBezTo>
                  <a:cubicBezTo>
                    <a:pt x="764" y="319"/>
                    <a:pt x="778" y="321"/>
                    <a:pt x="792" y="321"/>
                  </a:cubicBezTo>
                  <a:cubicBezTo>
                    <a:pt x="950" y="321"/>
                    <a:pt x="992" y="53"/>
                    <a:pt x="815" y="22"/>
                  </a:cubicBezTo>
                  <a:cubicBezTo>
                    <a:pt x="661" y="1"/>
                    <a:pt x="502" y="1"/>
                    <a:pt x="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5118750" y="3103600"/>
              <a:ext cx="26125" cy="8800"/>
            </a:xfrm>
            <a:custGeom>
              <a:avLst/>
              <a:gdLst/>
              <a:ahLst/>
              <a:cxnLst/>
              <a:rect l="l" t="t" r="r" b="b"/>
              <a:pathLst>
                <a:path w="1045" h="352" extrusionOk="0">
                  <a:moveTo>
                    <a:pt x="264" y="5"/>
                  </a:moveTo>
                  <a:cubicBezTo>
                    <a:pt x="195" y="5"/>
                    <a:pt x="127" y="11"/>
                    <a:pt x="67" y="34"/>
                  </a:cubicBezTo>
                  <a:cubicBezTo>
                    <a:pt x="1" y="51"/>
                    <a:pt x="1" y="139"/>
                    <a:pt x="67" y="172"/>
                  </a:cubicBezTo>
                  <a:cubicBezTo>
                    <a:pt x="209" y="226"/>
                    <a:pt x="347" y="276"/>
                    <a:pt x="485" y="293"/>
                  </a:cubicBezTo>
                  <a:cubicBezTo>
                    <a:pt x="571" y="324"/>
                    <a:pt x="681" y="352"/>
                    <a:pt x="776" y="352"/>
                  </a:cubicBezTo>
                  <a:cubicBezTo>
                    <a:pt x="797" y="352"/>
                    <a:pt x="817" y="350"/>
                    <a:pt x="836" y="347"/>
                  </a:cubicBezTo>
                  <a:cubicBezTo>
                    <a:pt x="957" y="347"/>
                    <a:pt x="1045" y="189"/>
                    <a:pt x="940" y="105"/>
                  </a:cubicBezTo>
                  <a:cubicBezTo>
                    <a:pt x="836" y="1"/>
                    <a:pt x="677" y="34"/>
                    <a:pt x="539" y="17"/>
                  </a:cubicBezTo>
                  <a:cubicBezTo>
                    <a:pt x="457" y="17"/>
                    <a:pt x="359" y="5"/>
                    <a:pt x="26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5134825" y="3129025"/>
              <a:ext cx="29550" cy="9125"/>
            </a:xfrm>
            <a:custGeom>
              <a:avLst/>
              <a:gdLst/>
              <a:ahLst/>
              <a:cxnLst/>
              <a:rect l="l" t="t" r="r" b="b"/>
              <a:pathLst>
                <a:path w="1182" h="365" extrusionOk="0">
                  <a:moveTo>
                    <a:pt x="957" y="1"/>
                  </a:moveTo>
                  <a:cubicBezTo>
                    <a:pt x="940" y="1"/>
                    <a:pt x="922" y="3"/>
                    <a:pt x="903" y="7"/>
                  </a:cubicBezTo>
                  <a:cubicBezTo>
                    <a:pt x="627" y="78"/>
                    <a:pt x="331" y="7"/>
                    <a:pt x="68" y="111"/>
                  </a:cubicBezTo>
                  <a:cubicBezTo>
                    <a:pt x="1" y="149"/>
                    <a:pt x="1" y="237"/>
                    <a:pt x="68" y="254"/>
                  </a:cubicBezTo>
                  <a:cubicBezTo>
                    <a:pt x="331" y="358"/>
                    <a:pt x="627" y="287"/>
                    <a:pt x="903" y="358"/>
                  </a:cubicBezTo>
                  <a:cubicBezTo>
                    <a:pt x="922" y="362"/>
                    <a:pt x="940" y="364"/>
                    <a:pt x="957" y="364"/>
                  </a:cubicBezTo>
                  <a:cubicBezTo>
                    <a:pt x="1182" y="364"/>
                    <a:pt x="1182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22550" y="3193550"/>
              <a:ext cx="17900" cy="18425"/>
            </a:xfrm>
            <a:custGeom>
              <a:avLst/>
              <a:gdLst/>
              <a:ahLst/>
              <a:cxnLst/>
              <a:rect l="l" t="t" r="r" b="b"/>
              <a:pathLst>
                <a:path w="716" h="737" extrusionOk="0">
                  <a:moveTo>
                    <a:pt x="663" y="0"/>
                  </a:moveTo>
                  <a:cubicBezTo>
                    <a:pt x="658" y="0"/>
                    <a:pt x="652" y="1"/>
                    <a:pt x="645" y="3"/>
                  </a:cubicBezTo>
                  <a:cubicBezTo>
                    <a:pt x="591" y="3"/>
                    <a:pt x="557" y="20"/>
                    <a:pt x="524" y="58"/>
                  </a:cubicBezTo>
                  <a:cubicBezTo>
                    <a:pt x="453" y="108"/>
                    <a:pt x="403" y="162"/>
                    <a:pt x="332" y="212"/>
                  </a:cubicBezTo>
                  <a:cubicBezTo>
                    <a:pt x="227" y="317"/>
                    <a:pt x="156" y="404"/>
                    <a:pt x="68" y="525"/>
                  </a:cubicBezTo>
                  <a:cubicBezTo>
                    <a:pt x="0" y="624"/>
                    <a:pt x="101" y="737"/>
                    <a:pt x="207" y="737"/>
                  </a:cubicBezTo>
                  <a:cubicBezTo>
                    <a:pt x="231" y="737"/>
                    <a:pt x="255" y="731"/>
                    <a:pt x="277" y="718"/>
                  </a:cubicBezTo>
                  <a:cubicBezTo>
                    <a:pt x="332" y="684"/>
                    <a:pt x="348" y="647"/>
                    <a:pt x="382" y="596"/>
                  </a:cubicBezTo>
                  <a:cubicBezTo>
                    <a:pt x="403" y="525"/>
                    <a:pt x="453" y="475"/>
                    <a:pt x="507" y="404"/>
                  </a:cubicBezTo>
                  <a:cubicBezTo>
                    <a:pt x="574" y="317"/>
                    <a:pt x="678" y="212"/>
                    <a:pt x="716" y="91"/>
                  </a:cubicBezTo>
                  <a:cubicBezTo>
                    <a:pt x="716" y="44"/>
                    <a:pt x="700" y="0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4999700" y="3213025"/>
              <a:ext cx="8700" cy="21075"/>
            </a:xfrm>
            <a:custGeom>
              <a:avLst/>
              <a:gdLst/>
              <a:ahLst/>
              <a:cxnLst/>
              <a:rect l="l" t="t" r="r" b="b"/>
              <a:pathLst>
                <a:path w="348" h="843" extrusionOk="0">
                  <a:moveTo>
                    <a:pt x="237" y="1"/>
                  </a:moveTo>
                  <a:cubicBezTo>
                    <a:pt x="230" y="1"/>
                    <a:pt x="223" y="3"/>
                    <a:pt x="218" y="10"/>
                  </a:cubicBezTo>
                  <a:cubicBezTo>
                    <a:pt x="130" y="76"/>
                    <a:pt x="114" y="164"/>
                    <a:pt x="80" y="252"/>
                  </a:cubicBezTo>
                  <a:cubicBezTo>
                    <a:pt x="26" y="406"/>
                    <a:pt x="26" y="548"/>
                    <a:pt x="9" y="686"/>
                  </a:cubicBezTo>
                  <a:cubicBezTo>
                    <a:pt x="1" y="791"/>
                    <a:pt x="87" y="843"/>
                    <a:pt x="174" y="843"/>
                  </a:cubicBezTo>
                  <a:cubicBezTo>
                    <a:pt x="261" y="843"/>
                    <a:pt x="347" y="791"/>
                    <a:pt x="339" y="686"/>
                  </a:cubicBezTo>
                  <a:cubicBezTo>
                    <a:pt x="322" y="548"/>
                    <a:pt x="306" y="406"/>
                    <a:pt x="322" y="269"/>
                  </a:cubicBezTo>
                  <a:cubicBezTo>
                    <a:pt x="322" y="198"/>
                    <a:pt x="339" y="76"/>
                    <a:pt x="272" y="26"/>
                  </a:cubicBezTo>
                  <a:cubicBezTo>
                    <a:pt x="272" y="15"/>
                    <a:pt x="254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4959925" y="3230825"/>
              <a:ext cx="15675" cy="20350"/>
            </a:xfrm>
            <a:custGeom>
              <a:avLst/>
              <a:gdLst/>
              <a:ahLst/>
              <a:cxnLst/>
              <a:rect l="l" t="t" r="r" b="b"/>
              <a:pathLst>
                <a:path w="627" h="814" extrusionOk="0">
                  <a:moveTo>
                    <a:pt x="121" y="1"/>
                  </a:moveTo>
                  <a:cubicBezTo>
                    <a:pt x="82" y="1"/>
                    <a:pt x="43" y="28"/>
                    <a:pt x="34" y="79"/>
                  </a:cubicBezTo>
                  <a:cubicBezTo>
                    <a:pt x="0" y="183"/>
                    <a:pt x="67" y="304"/>
                    <a:pt x="88" y="409"/>
                  </a:cubicBezTo>
                  <a:cubicBezTo>
                    <a:pt x="105" y="513"/>
                    <a:pt x="138" y="617"/>
                    <a:pt x="193" y="722"/>
                  </a:cubicBezTo>
                  <a:cubicBezTo>
                    <a:pt x="233" y="787"/>
                    <a:pt x="287" y="813"/>
                    <a:pt x="339" y="813"/>
                  </a:cubicBezTo>
                  <a:cubicBezTo>
                    <a:pt x="485" y="813"/>
                    <a:pt x="626" y="613"/>
                    <a:pt x="485" y="496"/>
                  </a:cubicBezTo>
                  <a:cubicBezTo>
                    <a:pt x="418" y="446"/>
                    <a:pt x="380" y="375"/>
                    <a:pt x="347" y="304"/>
                  </a:cubicBezTo>
                  <a:cubicBezTo>
                    <a:pt x="330" y="254"/>
                    <a:pt x="314" y="216"/>
                    <a:pt x="276" y="166"/>
                  </a:cubicBezTo>
                  <a:cubicBezTo>
                    <a:pt x="259" y="133"/>
                    <a:pt x="226" y="95"/>
                    <a:pt x="193" y="45"/>
                  </a:cubicBezTo>
                  <a:cubicBezTo>
                    <a:pt x="177" y="15"/>
                    <a:pt x="149" y="1"/>
                    <a:pt x="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4916800" y="3153325"/>
              <a:ext cx="15300" cy="21125"/>
            </a:xfrm>
            <a:custGeom>
              <a:avLst/>
              <a:gdLst/>
              <a:ahLst/>
              <a:cxnLst/>
              <a:rect l="l" t="t" r="r" b="b"/>
              <a:pathLst>
                <a:path w="612" h="845" extrusionOk="0">
                  <a:moveTo>
                    <a:pt x="365" y="1"/>
                  </a:moveTo>
                  <a:cubicBezTo>
                    <a:pt x="287" y="1"/>
                    <a:pt x="210" y="40"/>
                    <a:pt x="176" y="134"/>
                  </a:cubicBezTo>
                  <a:cubicBezTo>
                    <a:pt x="142" y="238"/>
                    <a:pt x="121" y="359"/>
                    <a:pt x="88" y="464"/>
                  </a:cubicBezTo>
                  <a:cubicBezTo>
                    <a:pt x="71" y="551"/>
                    <a:pt x="0" y="639"/>
                    <a:pt x="38" y="743"/>
                  </a:cubicBezTo>
                  <a:cubicBezTo>
                    <a:pt x="49" y="802"/>
                    <a:pt x="114" y="844"/>
                    <a:pt x="178" y="844"/>
                  </a:cubicBezTo>
                  <a:cubicBezTo>
                    <a:pt x="209" y="844"/>
                    <a:pt x="240" y="834"/>
                    <a:pt x="263" y="810"/>
                  </a:cubicBezTo>
                  <a:cubicBezTo>
                    <a:pt x="330" y="727"/>
                    <a:pt x="385" y="656"/>
                    <a:pt x="418" y="568"/>
                  </a:cubicBezTo>
                  <a:cubicBezTo>
                    <a:pt x="472" y="447"/>
                    <a:pt x="506" y="342"/>
                    <a:pt x="560" y="238"/>
                  </a:cubicBezTo>
                  <a:cubicBezTo>
                    <a:pt x="611" y="100"/>
                    <a:pt x="488" y="1"/>
                    <a:pt x="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4935075" y="3113075"/>
              <a:ext cx="18250" cy="18975"/>
            </a:xfrm>
            <a:custGeom>
              <a:avLst/>
              <a:gdLst/>
              <a:ahLst/>
              <a:cxnLst/>
              <a:rect l="l" t="t" r="r" b="b"/>
              <a:pathLst>
                <a:path w="730" h="759" extrusionOk="0">
                  <a:moveTo>
                    <a:pt x="456" y="0"/>
                  </a:moveTo>
                  <a:cubicBezTo>
                    <a:pt x="414" y="0"/>
                    <a:pt x="370" y="17"/>
                    <a:pt x="330" y="56"/>
                  </a:cubicBezTo>
                  <a:cubicBezTo>
                    <a:pt x="280" y="90"/>
                    <a:pt x="263" y="144"/>
                    <a:pt x="226" y="194"/>
                  </a:cubicBezTo>
                  <a:cubicBezTo>
                    <a:pt x="209" y="248"/>
                    <a:pt x="159" y="298"/>
                    <a:pt x="121" y="353"/>
                  </a:cubicBezTo>
                  <a:cubicBezTo>
                    <a:pt x="71" y="457"/>
                    <a:pt x="0" y="562"/>
                    <a:pt x="38" y="683"/>
                  </a:cubicBezTo>
                  <a:cubicBezTo>
                    <a:pt x="49" y="727"/>
                    <a:pt x="99" y="759"/>
                    <a:pt x="151" y="759"/>
                  </a:cubicBezTo>
                  <a:cubicBezTo>
                    <a:pt x="177" y="759"/>
                    <a:pt x="204" y="751"/>
                    <a:pt x="226" y="733"/>
                  </a:cubicBezTo>
                  <a:cubicBezTo>
                    <a:pt x="280" y="666"/>
                    <a:pt x="351" y="612"/>
                    <a:pt x="418" y="524"/>
                  </a:cubicBezTo>
                  <a:cubicBezTo>
                    <a:pt x="472" y="474"/>
                    <a:pt x="522" y="369"/>
                    <a:pt x="593" y="315"/>
                  </a:cubicBezTo>
                  <a:cubicBezTo>
                    <a:pt x="729" y="195"/>
                    <a:pt x="60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019150" y="3130575"/>
              <a:ext cx="23100" cy="16700"/>
            </a:xfrm>
            <a:custGeom>
              <a:avLst/>
              <a:gdLst/>
              <a:ahLst/>
              <a:cxnLst/>
              <a:rect l="l" t="t" r="r" b="b"/>
              <a:pathLst>
                <a:path w="924" h="668" extrusionOk="0">
                  <a:moveTo>
                    <a:pt x="730" y="0"/>
                  </a:moveTo>
                  <a:cubicBezTo>
                    <a:pt x="685" y="0"/>
                    <a:pt x="638" y="21"/>
                    <a:pt x="605" y="70"/>
                  </a:cubicBezTo>
                  <a:cubicBezTo>
                    <a:pt x="589" y="87"/>
                    <a:pt x="539" y="104"/>
                    <a:pt x="518" y="120"/>
                  </a:cubicBezTo>
                  <a:cubicBezTo>
                    <a:pt x="451" y="175"/>
                    <a:pt x="397" y="225"/>
                    <a:pt x="330" y="279"/>
                  </a:cubicBezTo>
                  <a:cubicBezTo>
                    <a:pt x="225" y="346"/>
                    <a:pt x="83" y="400"/>
                    <a:pt x="33" y="505"/>
                  </a:cubicBezTo>
                  <a:cubicBezTo>
                    <a:pt x="1" y="580"/>
                    <a:pt x="48" y="667"/>
                    <a:pt x="118" y="667"/>
                  </a:cubicBezTo>
                  <a:cubicBezTo>
                    <a:pt x="129" y="667"/>
                    <a:pt x="142" y="665"/>
                    <a:pt x="154" y="659"/>
                  </a:cubicBezTo>
                  <a:cubicBezTo>
                    <a:pt x="292" y="626"/>
                    <a:pt x="434" y="555"/>
                    <a:pt x="555" y="467"/>
                  </a:cubicBezTo>
                  <a:cubicBezTo>
                    <a:pt x="643" y="384"/>
                    <a:pt x="781" y="313"/>
                    <a:pt x="852" y="208"/>
                  </a:cubicBezTo>
                  <a:cubicBezTo>
                    <a:pt x="924" y="99"/>
                    <a:pt x="830" y="0"/>
                    <a:pt x="7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4973800" y="3122125"/>
              <a:ext cx="18025" cy="18400"/>
            </a:xfrm>
            <a:custGeom>
              <a:avLst/>
              <a:gdLst/>
              <a:ahLst/>
              <a:cxnLst/>
              <a:rect l="l" t="t" r="r" b="b"/>
              <a:pathLst>
                <a:path w="721" h="736" extrusionOk="0">
                  <a:moveTo>
                    <a:pt x="536" y="0"/>
                  </a:moveTo>
                  <a:cubicBezTo>
                    <a:pt x="504" y="0"/>
                    <a:pt x="469" y="12"/>
                    <a:pt x="435" y="41"/>
                  </a:cubicBezTo>
                  <a:cubicBezTo>
                    <a:pt x="314" y="129"/>
                    <a:pt x="226" y="266"/>
                    <a:pt x="160" y="387"/>
                  </a:cubicBezTo>
                  <a:cubicBezTo>
                    <a:pt x="105" y="475"/>
                    <a:pt x="1" y="596"/>
                    <a:pt x="55" y="701"/>
                  </a:cubicBezTo>
                  <a:cubicBezTo>
                    <a:pt x="70" y="726"/>
                    <a:pt x="93" y="736"/>
                    <a:pt x="116" y="736"/>
                  </a:cubicBezTo>
                  <a:cubicBezTo>
                    <a:pt x="142" y="736"/>
                    <a:pt x="167" y="721"/>
                    <a:pt x="176" y="701"/>
                  </a:cubicBezTo>
                  <a:cubicBezTo>
                    <a:pt x="193" y="667"/>
                    <a:pt x="243" y="634"/>
                    <a:pt x="281" y="596"/>
                  </a:cubicBezTo>
                  <a:cubicBezTo>
                    <a:pt x="314" y="563"/>
                    <a:pt x="348" y="530"/>
                    <a:pt x="385" y="475"/>
                  </a:cubicBezTo>
                  <a:cubicBezTo>
                    <a:pt x="452" y="387"/>
                    <a:pt x="556" y="321"/>
                    <a:pt x="627" y="233"/>
                  </a:cubicBezTo>
                  <a:cubicBezTo>
                    <a:pt x="720" y="128"/>
                    <a:pt x="642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096500" y="3136050"/>
              <a:ext cx="19750" cy="8575"/>
            </a:xfrm>
            <a:custGeom>
              <a:avLst/>
              <a:gdLst/>
              <a:ahLst/>
              <a:cxnLst/>
              <a:rect l="l" t="t" r="r" b="b"/>
              <a:pathLst>
                <a:path w="790" h="343" extrusionOk="0">
                  <a:moveTo>
                    <a:pt x="596" y="0"/>
                  </a:moveTo>
                  <a:cubicBezTo>
                    <a:pt x="583" y="0"/>
                    <a:pt x="570" y="2"/>
                    <a:pt x="556" y="6"/>
                  </a:cubicBezTo>
                  <a:cubicBezTo>
                    <a:pt x="490" y="39"/>
                    <a:pt x="419" y="39"/>
                    <a:pt x="331" y="77"/>
                  </a:cubicBezTo>
                  <a:cubicBezTo>
                    <a:pt x="264" y="94"/>
                    <a:pt x="193" y="144"/>
                    <a:pt x="122" y="165"/>
                  </a:cubicBezTo>
                  <a:cubicBezTo>
                    <a:pt x="34" y="165"/>
                    <a:pt x="1" y="319"/>
                    <a:pt x="105" y="336"/>
                  </a:cubicBezTo>
                  <a:cubicBezTo>
                    <a:pt x="131" y="341"/>
                    <a:pt x="157" y="343"/>
                    <a:pt x="182" y="343"/>
                  </a:cubicBezTo>
                  <a:cubicBezTo>
                    <a:pt x="244" y="343"/>
                    <a:pt x="306" y="331"/>
                    <a:pt x="368" y="319"/>
                  </a:cubicBezTo>
                  <a:cubicBezTo>
                    <a:pt x="452" y="302"/>
                    <a:pt x="540" y="302"/>
                    <a:pt x="627" y="286"/>
                  </a:cubicBezTo>
                  <a:cubicBezTo>
                    <a:pt x="789" y="251"/>
                    <a:pt x="742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170500" y="3108225"/>
              <a:ext cx="21375" cy="13775"/>
            </a:xfrm>
            <a:custGeom>
              <a:avLst/>
              <a:gdLst/>
              <a:ahLst/>
              <a:cxnLst/>
              <a:rect l="l" t="t" r="r" b="b"/>
              <a:pathLst>
                <a:path w="855" h="551" extrusionOk="0">
                  <a:moveTo>
                    <a:pt x="118" y="1"/>
                  </a:moveTo>
                  <a:cubicBezTo>
                    <a:pt x="66" y="1"/>
                    <a:pt x="1" y="48"/>
                    <a:pt x="19" y="91"/>
                  </a:cubicBezTo>
                  <a:cubicBezTo>
                    <a:pt x="36" y="250"/>
                    <a:pt x="190" y="317"/>
                    <a:pt x="332" y="388"/>
                  </a:cubicBezTo>
                  <a:cubicBezTo>
                    <a:pt x="366" y="405"/>
                    <a:pt x="416" y="421"/>
                    <a:pt x="470" y="442"/>
                  </a:cubicBezTo>
                  <a:cubicBezTo>
                    <a:pt x="454" y="442"/>
                    <a:pt x="514" y="473"/>
                    <a:pt x="505" y="475"/>
                  </a:cubicBezTo>
                  <a:lnTo>
                    <a:pt x="505" y="475"/>
                  </a:lnTo>
                  <a:cubicBezTo>
                    <a:pt x="500" y="471"/>
                    <a:pt x="496" y="468"/>
                    <a:pt x="496" y="468"/>
                  </a:cubicBezTo>
                  <a:lnTo>
                    <a:pt x="496" y="468"/>
                  </a:lnTo>
                  <a:cubicBezTo>
                    <a:pt x="496" y="468"/>
                    <a:pt x="498" y="470"/>
                    <a:pt x="504" y="476"/>
                  </a:cubicBezTo>
                  <a:cubicBezTo>
                    <a:pt x="504" y="476"/>
                    <a:pt x="505" y="476"/>
                    <a:pt x="505" y="475"/>
                  </a:cubicBezTo>
                  <a:lnTo>
                    <a:pt x="505" y="475"/>
                  </a:lnTo>
                  <a:cubicBezTo>
                    <a:pt x="524" y="491"/>
                    <a:pt x="564" y="526"/>
                    <a:pt x="575" y="526"/>
                  </a:cubicBezTo>
                  <a:cubicBezTo>
                    <a:pt x="607" y="542"/>
                    <a:pt x="640" y="551"/>
                    <a:pt x="673" y="551"/>
                  </a:cubicBezTo>
                  <a:cubicBezTo>
                    <a:pt x="745" y="551"/>
                    <a:pt x="810" y="508"/>
                    <a:pt x="834" y="421"/>
                  </a:cubicBezTo>
                  <a:lnTo>
                    <a:pt x="834" y="405"/>
                  </a:lnTo>
                  <a:cubicBezTo>
                    <a:pt x="855" y="355"/>
                    <a:pt x="834" y="267"/>
                    <a:pt x="800" y="233"/>
                  </a:cubicBezTo>
                  <a:cubicBezTo>
                    <a:pt x="713" y="162"/>
                    <a:pt x="608" y="146"/>
                    <a:pt x="504" y="129"/>
                  </a:cubicBezTo>
                  <a:cubicBezTo>
                    <a:pt x="383" y="108"/>
                    <a:pt x="261" y="58"/>
                    <a:pt x="140" y="4"/>
                  </a:cubicBezTo>
                  <a:cubicBezTo>
                    <a:pt x="133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926400" y="3211850"/>
              <a:ext cx="12650" cy="18475"/>
            </a:xfrm>
            <a:custGeom>
              <a:avLst/>
              <a:gdLst/>
              <a:ahLst/>
              <a:cxnLst/>
              <a:rect l="l" t="t" r="r" b="b"/>
              <a:pathLst>
                <a:path w="506" h="739" extrusionOk="0">
                  <a:moveTo>
                    <a:pt x="104" y="0"/>
                  </a:moveTo>
                  <a:cubicBezTo>
                    <a:pt x="60" y="0"/>
                    <a:pt x="17" y="34"/>
                    <a:pt x="17" y="90"/>
                  </a:cubicBezTo>
                  <a:cubicBezTo>
                    <a:pt x="1" y="211"/>
                    <a:pt x="51" y="370"/>
                    <a:pt x="105" y="491"/>
                  </a:cubicBezTo>
                  <a:cubicBezTo>
                    <a:pt x="150" y="615"/>
                    <a:pt x="225" y="738"/>
                    <a:pt x="355" y="738"/>
                  </a:cubicBezTo>
                  <a:cubicBezTo>
                    <a:pt x="370" y="738"/>
                    <a:pt x="385" y="737"/>
                    <a:pt x="402" y="733"/>
                  </a:cubicBezTo>
                  <a:cubicBezTo>
                    <a:pt x="468" y="717"/>
                    <a:pt x="506" y="629"/>
                    <a:pt x="489" y="558"/>
                  </a:cubicBezTo>
                  <a:cubicBezTo>
                    <a:pt x="489" y="508"/>
                    <a:pt x="452" y="474"/>
                    <a:pt x="418" y="437"/>
                  </a:cubicBezTo>
                  <a:cubicBezTo>
                    <a:pt x="385" y="403"/>
                    <a:pt x="364" y="370"/>
                    <a:pt x="347" y="332"/>
                  </a:cubicBezTo>
                  <a:cubicBezTo>
                    <a:pt x="331" y="282"/>
                    <a:pt x="297" y="245"/>
                    <a:pt x="280" y="194"/>
                  </a:cubicBezTo>
                  <a:cubicBezTo>
                    <a:pt x="243" y="140"/>
                    <a:pt x="209" y="90"/>
                    <a:pt x="176" y="36"/>
                  </a:cubicBezTo>
                  <a:cubicBezTo>
                    <a:pt x="156" y="11"/>
                    <a:pt x="130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6"/>
          <p:cNvGrpSpPr/>
          <p:nvPr/>
        </p:nvGrpSpPr>
        <p:grpSpPr>
          <a:xfrm flipH="1">
            <a:off x="7204292" y="3472201"/>
            <a:ext cx="1091340" cy="1101953"/>
            <a:chOff x="554550" y="3639450"/>
            <a:chExt cx="1091340" cy="1101953"/>
          </a:xfrm>
        </p:grpSpPr>
        <p:sp>
          <p:nvSpPr>
            <p:cNvPr id="167" name="Google Shape;167;p16"/>
            <p:cNvSpPr/>
            <p:nvPr/>
          </p:nvSpPr>
          <p:spPr>
            <a:xfrm>
              <a:off x="554550" y="3639450"/>
              <a:ext cx="1091340" cy="1101953"/>
            </a:xfrm>
            <a:custGeom>
              <a:avLst/>
              <a:gdLst/>
              <a:ahLst/>
              <a:cxnLst/>
              <a:rect l="l" t="t" r="r" b="b"/>
              <a:pathLst>
                <a:path w="9379" h="9470" extrusionOk="0">
                  <a:moveTo>
                    <a:pt x="6108" y="280"/>
                  </a:moveTo>
                  <a:cubicBezTo>
                    <a:pt x="6316" y="280"/>
                    <a:pt x="6542" y="331"/>
                    <a:pt x="6768" y="456"/>
                  </a:cubicBezTo>
                  <a:cubicBezTo>
                    <a:pt x="7273" y="698"/>
                    <a:pt x="7641" y="1062"/>
                    <a:pt x="7937" y="1479"/>
                  </a:cubicBezTo>
                  <a:cubicBezTo>
                    <a:pt x="8250" y="1918"/>
                    <a:pt x="8476" y="2402"/>
                    <a:pt x="8668" y="2874"/>
                  </a:cubicBezTo>
                  <a:cubicBezTo>
                    <a:pt x="8927" y="3484"/>
                    <a:pt x="9102" y="4320"/>
                    <a:pt x="9102" y="5084"/>
                  </a:cubicBezTo>
                  <a:cubicBezTo>
                    <a:pt x="9102" y="5485"/>
                    <a:pt x="9065" y="5865"/>
                    <a:pt x="8960" y="6178"/>
                  </a:cubicBezTo>
                  <a:cubicBezTo>
                    <a:pt x="8839" y="6579"/>
                    <a:pt x="8614" y="6909"/>
                    <a:pt x="8317" y="7156"/>
                  </a:cubicBezTo>
                  <a:cubicBezTo>
                    <a:pt x="8021" y="7398"/>
                    <a:pt x="7657" y="7573"/>
                    <a:pt x="7223" y="7640"/>
                  </a:cubicBezTo>
                  <a:cubicBezTo>
                    <a:pt x="6734" y="7711"/>
                    <a:pt x="6300" y="7766"/>
                    <a:pt x="5882" y="7849"/>
                  </a:cubicBezTo>
                  <a:cubicBezTo>
                    <a:pt x="5464" y="7954"/>
                    <a:pt x="5063" y="8112"/>
                    <a:pt x="4646" y="8409"/>
                  </a:cubicBezTo>
                  <a:cubicBezTo>
                    <a:pt x="4349" y="8618"/>
                    <a:pt x="4123" y="8810"/>
                    <a:pt x="3915" y="8964"/>
                  </a:cubicBezTo>
                  <a:cubicBezTo>
                    <a:pt x="3810" y="9035"/>
                    <a:pt x="3706" y="9086"/>
                    <a:pt x="3585" y="9123"/>
                  </a:cubicBezTo>
                  <a:cubicBezTo>
                    <a:pt x="3480" y="9157"/>
                    <a:pt x="3359" y="9190"/>
                    <a:pt x="3217" y="9190"/>
                  </a:cubicBezTo>
                  <a:cubicBezTo>
                    <a:pt x="3096" y="9190"/>
                    <a:pt x="2975" y="9173"/>
                    <a:pt x="2820" y="9140"/>
                  </a:cubicBezTo>
                  <a:cubicBezTo>
                    <a:pt x="2244" y="8998"/>
                    <a:pt x="1776" y="8705"/>
                    <a:pt x="1442" y="8217"/>
                  </a:cubicBezTo>
                  <a:cubicBezTo>
                    <a:pt x="1200" y="7903"/>
                    <a:pt x="991" y="7486"/>
                    <a:pt x="799" y="7051"/>
                  </a:cubicBezTo>
                  <a:cubicBezTo>
                    <a:pt x="627" y="6634"/>
                    <a:pt x="452" y="6199"/>
                    <a:pt x="331" y="5815"/>
                  </a:cubicBezTo>
                  <a:cubicBezTo>
                    <a:pt x="293" y="5727"/>
                    <a:pt x="276" y="5656"/>
                    <a:pt x="276" y="5589"/>
                  </a:cubicBezTo>
                  <a:lnTo>
                    <a:pt x="276" y="5535"/>
                  </a:lnTo>
                  <a:cubicBezTo>
                    <a:pt x="293" y="5485"/>
                    <a:pt x="331" y="5414"/>
                    <a:pt x="381" y="5326"/>
                  </a:cubicBezTo>
                  <a:cubicBezTo>
                    <a:pt x="452" y="5222"/>
                    <a:pt x="573" y="5101"/>
                    <a:pt x="694" y="4996"/>
                  </a:cubicBezTo>
                  <a:cubicBezTo>
                    <a:pt x="815" y="4875"/>
                    <a:pt x="941" y="4787"/>
                    <a:pt x="1024" y="4700"/>
                  </a:cubicBezTo>
                  <a:cubicBezTo>
                    <a:pt x="1149" y="4579"/>
                    <a:pt x="1287" y="4474"/>
                    <a:pt x="1425" y="4370"/>
                  </a:cubicBezTo>
                  <a:cubicBezTo>
                    <a:pt x="1584" y="4265"/>
                    <a:pt x="1722" y="4161"/>
                    <a:pt x="1860" y="4023"/>
                  </a:cubicBezTo>
                  <a:cubicBezTo>
                    <a:pt x="2089" y="3831"/>
                    <a:pt x="2244" y="3589"/>
                    <a:pt x="2403" y="3359"/>
                  </a:cubicBezTo>
                  <a:cubicBezTo>
                    <a:pt x="2557" y="3117"/>
                    <a:pt x="2716" y="2891"/>
                    <a:pt x="2887" y="2699"/>
                  </a:cubicBezTo>
                  <a:cubicBezTo>
                    <a:pt x="3046" y="2507"/>
                    <a:pt x="3255" y="2264"/>
                    <a:pt x="3497" y="2001"/>
                  </a:cubicBezTo>
                  <a:cubicBezTo>
                    <a:pt x="3844" y="1605"/>
                    <a:pt x="4261" y="1166"/>
                    <a:pt x="4700" y="836"/>
                  </a:cubicBezTo>
                  <a:cubicBezTo>
                    <a:pt x="4925" y="665"/>
                    <a:pt x="5168" y="523"/>
                    <a:pt x="5393" y="435"/>
                  </a:cubicBezTo>
                  <a:cubicBezTo>
                    <a:pt x="5640" y="331"/>
                    <a:pt x="5865" y="280"/>
                    <a:pt x="6108" y="280"/>
                  </a:cubicBezTo>
                  <a:close/>
                  <a:moveTo>
                    <a:pt x="6108" y="1"/>
                  </a:moveTo>
                  <a:cubicBezTo>
                    <a:pt x="5723" y="1"/>
                    <a:pt x="5377" y="122"/>
                    <a:pt x="5030" y="297"/>
                  </a:cubicBezTo>
                  <a:cubicBezTo>
                    <a:pt x="4524" y="577"/>
                    <a:pt x="4073" y="995"/>
                    <a:pt x="3656" y="1396"/>
                  </a:cubicBezTo>
                  <a:cubicBezTo>
                    <a:pt x="3255" y="1813"/>
                    <a:pt x="2925" y="2231"/>
                    <a:pt x="2678" y="2507"/>
                  </a:cubicBezTo>
                  <a:cubicBezTo>
                    <a:pt x="2486" y="2732"/>
                    <a:pt x="2332" y="2962"/>
                    <a:pt x="2173" y="3204"/>
                  </a:cubicBezTo>
                  <a:cubicBezTo>
                    <a:pt x="2018" y="3430"/>
                    <a:pt x="1860" y="3639"/>
                    <a:pt x="1672" y="3831"/>
                  </a:cubicBezTo>
                  <a:cubicBezTo>
                    <a:pt x="1546" y="3935"/>
                    <a:pt x="1408" y="4040"/>
                    <a:pt x="1271" y="4144"/>
                  </a:cubicBezTo>
                  <a:cubicBezTo>
                    <a:pt x="1129" y="4249"/>
                    <a:pt x="974" y="4353"/>
                    <a:pt x="836" y="4491"/>
                  </a:cubicBezTo>
                  <a:cubicBezTo>
                    <a:pt x="711" y="4595"/>
                    <a:pt x="540" y="4737"/>
                    <a:pt x="381" y="4909"/>
                  </a:cubicBezTo>
                  <a:cubicBezTo>
                    <a:pt x="293" y="4996"/>
                    <a:pt x="210" y="5084"/>
                    <a:pt x="155" y="5172"/>
                  </a:cubicBezTo>
                  <a:cubicBezTo>
                    <a:pt x="84" y="5276"/>
                    <a:pt x="34" y="5364"/>
                    <a:pt x="1" y="5485"/>
                  </a:cubicBezTo>
                  <a:lnTo>
                    <a:pt x="1" y="5573"/>
                  </a:lnTo>
                  <a:lnTo>
                    <a:pt x="1" y="5589"/>
                  </a:lnTo>
                  <a:cubicBezTo>
                    <a:pt x="1" y="5711"/>
                    <a:pt x="34" y="5815"/>
                    <a:pt x="51" y="5903"/>
                  </a:cubicBezTo>
                  <a:cubicBezTo>
                    <a:pt x="189" y="6283"/>
                    <a:pt x="364" y="6738"/>
                    <a:pt x="556" y="7172"/>
                  </a:cubicBezTo>
                  <a:cubicBezTo>
                    <a:pt x="748" y="7607"/>
                    <a:pt x="957" y="8025"/>
                    <a:pt x="1200" y="8371"/>
                  </a:cubicBezTo>
                  <a:cubicBezTo>
                    <a:pt x="1584" y="8914"/>
                    <a:pt x="2123" y="9261"/>
                    <a:pt x="2766" y="9399"/>
                  </a:cubicBezTo>
                  <a:cubicBezTo>
                    <a:pt x="2925" y="9453"/>
                    <a:pt x="3079" y="9470"/>
                    <a:pt x="3217" y="9470"/>
                  </a:cubicBezTo>
                  <a:cubicBezTo>
                    <a:pt x="3392" y="9470"/>
                    <a:pt x="3551" y="9436"/>
                    <a:pt x="3689" y="9382"/>
                  </a:cubicBezTo>
                  <a:cubicBezTo>
                    <a:pt x="3898" y="9311"/>
                    <a:pt x="4073" y="9190"/>
                    <a:pt x="4245" y="9052"/>
                  </a:cubicBezTo>
                  <a:cubicBezTo>
                    <a:pt x="4420" y="8931"/>
                    <a:pt x="4595" y="8772"/>
                    <a:pt x="4804" y="8634"/>
                  </a:cubicBezTo>
                  <a:cubicBezTo>
                    <a:pt x="5184" y="8355"/>
                    <a:pt x="5552" y="8217"/>
                    <a:pt x="5953" y="8129"/>
                  </a:cubicBezTo>
                  <a:cubicBezTo>
                    <a:pt x="6333" y="8041"/>
                    <a:pt x="6768" y="7991"/>
                    <a:pt x="7273" y="7920"/>
                  </a:cubicBezTo>
                  <a:cubicBezTo>
                    <a:pt x="7745" y="7832"/>
                    <a:pt x="8163" y="7640"/>
                    <a:pt x="8509" y="7365"/>
                  </a:cubicBezTo>
                  <a:cubicBezTo>
                    <a:pt x="8839" y="7085"/>
                    <a:pt x="9086" y="6700"/>
                    <a:pt x="9224" y="6266"/>
                  </a:cubicBezTo>
                  <a:cubicBezTo>
                    <a:pt x="9345" y="5903"/>
                    <a:pt x="9378" y="5502"/>
                    <a:pt x="9378" y="5084"/>
                  </a:cubicBezTo>
                  <a:cubicBezTo>
                    <a:pt x="9378" y="4282"/>
                    <a:pt x="9207" y="3413"/>
                    <a:pt x="8927" y="2770"/>
                  </a:cubicBezTo>
                  <a:cubicBezTo>
                    <a:pt x="8718" y="2281"/>
                    <a:pt x="8493" y="1776"/>
                    <a:pt x="8163" y="1325"/>
                  </a:cubicBezTo>
                  <a:cubicBezTo>
                    <a:pt x="7849" y="874"/>
                    <a:pt x="7448" y="473"/>
                    <a:pt x="6910" y="193"/>
                  </a:cubicBezTo>
                  <a:cubicBezTo>
                    <a:pt x="6630" y="72"/>
                    <a:pt x="6371" y="1"/>
                    <a:pt x="6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694067" y="3789674"/>
              <a:ext cx="824411" cy="826406"/>
            </a:xfrm>
            <a:custGeom>
              <a:avLst/>
              <a:gdLst/>
              <a:ahLst/>
              <a:cxnLst/>
              <a:rect l="l" t="t" r="r" b="b"/>
              <a:pathLst>
                <a:path w="7085" h="7102" extrusionOk="0">
                  <a:moveTo>
                    <a:pt x="4562" y="276"/>
                  </a:moveTo>
                  <a:cubicBezTo>
                    <a:pt x="4700" y="276"/>
                    <a:pt x="4858" y="314"/>
                    <a:pt x="5013" y="380"/>
                  </a:cubicBezTo>
                  <a:cubicBezTo>
                    <a:pt x="5381" y="556"/>
                    <a:pt x="5656" y="798"/>
                    <a:pt x="5882" y="1078"/>
                  </a:cubicBezTo>
                  <a:cubicBezTo>
                    <a:pt x="6112" y="1374"/>
                    <a:pt x="6299" y="1721"/>
                    <a:pt x="6458" y="2068"/>
                  </a:cubicBezTo>
                  <a:cubicBezTo>
                    <a:pt x="6667" y="2523"/>
                    <a:pt x="6805" y="3150"/>
                    <a:pt x="6805" y="3722"/>
                  </a:cubicBezTo>
                  <a:cubicBezTo>
                    <a:pt x="6805" y="3985"/>
                    <a:pt x="6788" y="4244"/>
                    <a:pt x="6717" y="4453"/>
                  </a:cubicBezTo>
                  <a:cubicBezTo>
                    <a:pt x="6634" y="4766"/>
                    <a:pt x="6492" y="5029"/>
                    <a:pt x="6283" y="5221"/>
                  </a:cubicBezTo>
                  <a:cubicBezTo>
                    <a:pt x="6057" y="5430"/>
                    <a:pt x="5798" y="5551"/>
                    <a:pt x="5485" y="5618"/>
                  </a:cubicBezTo>
                  <a:cubicBezTo>
                    <a:pt x="5134" y="5706"/>
                    <a:pt x="4804" y="5744"/>
                    <a:pt x="4474" y="5827"/>
                  </a:cubicBezTo>
                  <a:cubicBezTo>
                    <a:pt x="4161" y="5915"/>
                    <a:pt x="3831" y="6036"/>
                    <a:pt x="3501" y="6266"/>
                  </a:cubicBezTo>
                  <a:cubicBezTo>
                    <a:pt x="3292" y="6420"/>
                    <a:pt x="3117" y="6558"/>
                    <a:pt x="2979" y="6663"/>
                  </a:cubicBezTo>
                  <a:cubicBezTo>
                    <a:pt x="2891" y="6700"/>
                    <a:pt x="2820" y="6750"/>
                    <a:pt x="2749" y="6767"/>
                  </a:cubicBezTo>
                  <a:cubicBezTo>
                    <a:pt x="2665" y="6805"/>
                    <a:pt x="2594" y="6821"/>
                    <a:pt x="2490" y="6821"/>
                  </a:cubicBezTo>
                  <a:cubicBezTo>
                    <a:pt x="2419" y="6821"/>
                    <a:pt x="2352" y="6805"/>
                    <a:pt x="2248" y="6788"/>
                  </a:cubicBezTo>
                  <a:cubicBezTo>
                    <a:pt x="2056" y="6750"/>
                    <a:pt x="1880" y="6683"/>
                    <a:pt x="1705" y="6596"/>
                  </a:cubicBezTo>
                  <a:cubicBezTo>
                    <a:pt x="1550" y="6491"/>
                    <a:pt x="1412" y="6370"/>
                    <a:pt x="1308" y="6228"/>
                  </a:cubicBezTo>
                  <a:cubicBezTo>
                    <a:pt x="1133" y="6019"/>
                    <a:pt x="974" y="5744"/>
                    <a:pt x="836" y="5464"/>
                  </a:cubicBezTo>
                  <a:cubicBezTo>
                    <a:pt x="698" y="5167"/>
                    <a:pt x="577" y="4871"/>
                    <a:pt x="473" y="4612"/>
                  </a:cubicBezTo>
                  <a:cubicBezTo>
                    <a:pt x="435" y="4541"/>
                    <a:pt x="435" y="4491"/>
                    <a:pt x="435" y="4470"/>
                  </a:cubicBezTo>
                  <a:lnTo>
                    <a:pt x="435" y="4403"/>
                  </a:lnTo>
                  <a:lnTo>
                    <a:pt x="385" y="4348"/>
                  </a:lnTo>
                  <a:cubicBezTo>
                    <a:pt x="368" y="4348"/>
                    <a:pt x="331" y="4315"/>
                    <a:pt x="314" y="4261"/>
                  </a:cubicBezTo>
                  <a:cubicBezTo>
                    <a:pt x="297" y="4227"/>
                    <a:pt x="280" y="4177"/>
                    <a:pt x="280" y="4156"/>
                  </a:cubicBezTo>
                  <a:lnTo>
                    <a:pt x="280" y="4140"/>
                  </a:lnTo>
                  <a:cubicBezTo>
                    <a:pt x="297" y="4106"/>
                    <a:pt x="314" y="4073"/>
                    <a:pt x="347" y="4019"/>
                  </a:cubicBezTo>
                  <a:cubicBezTo>
                    <a:pt x="402" y="3931"/>
                    <a:pt x="489" y="3843"/>
                    <a:pt x="577" y="3760"/>
                  </a:cubicBezTo>
                  <a:cubicBezTo>
                    <a:pt x="661" y="3689"/>
                    <a:pt x="748" y="3601"/>
                    <a:pt x="819" y="3530"/>
                  </a:cubicBezTo>
                  <a:cubicBezTo>
                    <a:pt x="907" y="3446"/>
                    <a:pt x="1011" y="3375"/>
                    <a:pt x="1116" y="3288"/>
                  </a:cubicBezTo>
                  <a:cubicBezTo>
                    <a:pt x="1220" y="3217"/>
                    <a:pt x="1325" y="3133"/>
                    <a:pt x="1429" y="3029"/>
                  </a:cubicBezTo>
                  <a:cubicBezTo>
                    <a:pt x="1584" y="2870"/>
                    <a:pt x="1705" y="2694"/>
                    <a:pt x="1830" y="2523"/>
                  </a:cubicBezTo>
                  <a:cubicBezTo>
                    <a:pt x="1951" y="2348"/>
                    <a:pt x="2056" y="2193"/>
                    <a:pt x="2177" y="2051"/>
                  </a:cubicBezTo>
                  <a:cubicBezTo>
                    <a:pt x="2419" y="1775"/>
                    <a:pt x="2749" y="1374"/>
                    <a:pt x="3117" y="1024"/>
                  </a:cubicBezTo>
                  <a:cubicBezTo>
                    <a:pt x="3325" y="815"/>
                    <a:pt x="3568" y="627"/>
                    <a:pt x="3814" y="501"/>
                  </a:cubicBezTo>
                  <a:cubicBezTo>
                    <a:pt x="4056" y="364"/>
                    <a:pt x="4315" y="276"/>
                    <a:pt x="4562" y="276"/>
                  </a:cubicBezTo>
                  <a:close/>
                  <a:moveTo>
                    <a:pt x="4562" y="0"/>
                  </a:moveTo>
                  <a:cubicBezTo>
                    <a:pt x="4249" y="0"/>
                    <a:pt x="3952" y="105"/>
                    <a:pt x="3672" y="259"/>
                  </a:cubicBezTo>
                  <a:cubicBezTo>
                    <a:pt x="3413" y="397"/>
                    <a:pt x="3150" y="606"/>
                    <a:pt x="2924" y="836"/>
                  </a:cubicBezTo>
                  <a:cubicBezTo>
                    <a:pt x="2540" y="1182"/>
                    <a:pt x="2210" y="1600"/>
                    <a:pt x="1968" y="1859"/>
                  </a:cubicBezTo>
                  <a:cubicBezTo>
                    <a:pt x="1830" y="2018"/>
                    <a:pt x="1705" y="2193"/>
                    <a:pt x="1600" y="2364"/>
                  </a:cubicBezTo>
                  <a:cubicBezTo>
                    <a:pt x="1479" y="2540"/>
                    <a:pt x="1358" y="2694"/>
                    <a:pt x="1237" y="2836"/>
                  </a:cubicBezTo>
                  <a:cubicBezTo>
                    <a:pt x="1149" y="2903"/>
                    <a:pt x="1045" y="2991"/>
                    <a:pt x="940" y="3062"/>
                  </a:cubicBezTo>
                  <a:cubicBezTo>
                    <a:pt x="836" y="3150"/>
                    <a:pt x="732" y="3237"/>
                    <a:pt x="627" y="3321"/>
                  </a:cubicBezTo>
                  <a:cubicBezTo>
                    <a:pt x="539" y="3409"/>
                    <a:pt x="402" y="3530"/>
                    <a:pt x="297" y="3655"/>
                  </a:cubicBezTo>
                  <a:cubicBezTo>
                    <a:pt x="226" y="3722"/>
                    <a:pt x="176" y="3776"/>
                    <a:pt x="122" y="3843"/>
                  </a:cubicBezTo>
                  <a:cubicBezTo>
                    <a:pt x="72" y="3914"/>
                    <a:pt x="34" y="4002"/>
                    <a:pt x="17" y="4073"/>
                  </a:cubicBezTo>
                  <a:lnTo>
                    <a:pt x="17" y="4090"/>
                  </a:lnTo>
                  <a:cubicBezTo>
                    <a:pt x="1" y="4106"/>
                    <a:pt x="1" y="4123"/>
                    <a:pt x="1" y="4156"/>
                  </a:cubicBezTo>
                  <a:cubicBezTo>
                    <a:pt x="1" y="4227"/>
                    <a:pt x="34" y="4315"/>
                    <a:pt x="72" y="4386"/>
                  </a:cubicBezTo>
                  <a:cubicBezTo>
                    <a:pt x="99" y="4442"/>
                    <a:pt x="127" y="4500"/>
                    <a:pt x="167" y="4547"/>
                  </a:cubicBezTo>
                  <a:lnTo>
                    <a:pt x="167" y="4547"/>
                  </a:lnTo>
                  <a:cubicBezTo>
                    <a:pt x="178" y="4608"/>
                    <a:pt x="198" y="4666"/>
                    <a:pt x="209" y="4716"/>
                  </a:cubicBezTo>
                  <a:cubicBezTo>
                    <a:pt x="314" y="4975"/>
                    <a:pt x="452" y="5288"/>
                    <a:pt x="594" y="5585"/>
                  </a:cubicBezTo>
                  <a:cubicBezTo>
                    <a:pt x="732" y="5881"/>
                    <a:pt x="907" y="6161"/>
                    <a:pt x="1078" y="6404"/>
                  </a:cubicBezTo>
                  <a:cubicBezTo>
                    <a:pt x="1220" y="6579"/>
                    <a:pt x="1375" y="6717"/>
                    <a:pt x="1567" y="6838"/>
                  </a:cubicBezTo>
                  <a:cubicBezTo>
                    <a:pt x="1759" y="6942"/>
                    <a:pt x="1968" y="7013"/>
                    <a:pt x="2193" y="7064"/>
                  </a:cubicBezTo>
                  <a:cubicBezTo>
                    <a:pt x="2298" y="7080"/>
                    <a:pt x="2402" y="7101"/>
                    <a:pt x="2490" y="7101"/>
                  </a:cubicBezTo>
                  <a:cubicBezTo>
                    <a:pt x="2611" y="7101"/>
                    <a:pt x="2732" y="7064"/>
                    <a:pt x="2837" y="7030"/>
                  </a:cubicBezTo>
                  <a:cubicBezTo>
                    <a:pt x="2995" y="6976"/>
                    <a:pt x="3133" y="6892"/>
                    <a:pt x="3254" y="6805"/>
                  </a:cubicBezTo>
                  <a:cubicBezTo>
                    <a:pt x="3376" y="6700"/>
                    <a:pt x="3518" y="6596"/>
                    <a:pt x="3655" y="6491"/>
                  </a:cubicBezTo>
                  <a:cubicBezTo>
                    <a:pt x="3952" y="6282"/>
                    <a:pt x="4249" y="6178"/>
                    <a:pt x="4545" y="6090"/>
                  </a:cubicBezTo>
                  <a:cubicBezTo>
                    <a:pt x="4858" y="6019"/>
                    <a:pt x="5172" y="5969"/>
                    <a:pt x="5535" y="5898"/>
                  </a:cubicBezTo>
                  <a:cubicBezTo>
                    <a:pt x="5903" y="5827"/>
                    <a:pt x="6216" y="5656"/>
                    <a:pt x="6458" y="5430"/>
                  </a:cubicBezTo>
                  <a:cubicBezTo>
                    <a:pt x="6717" y="5201"/>
                    <a:pt x="6893" y="4887"/>
                    <a:pt x="6997" y="4524"/>
                  </a:cubicBezTo>
                  <a:cubicBezTo>
                    <a:pt x="7068" y="4282"/>
                    <a:pt x="7085" y="4002"/>
                    <a:pt x="7085" y="3722"/>
                  </a:cubicBezTo>
                  <a:cubicBezTo>
                    <a:pt x="7085" y="3095"/>
                    <a:pt x="6947" y="2435"/>
                    <a:pt x="6700" y="1947"/>
                  </a:cubicBezTo>
                  <a:cubicBezTo>
                    <a:pt x="6546" y="1600"/>
                    <a:pt x="6354" y="1232"/>
                    <a:pt x="6112" y="919"/>
                  </a:cubicBezTo>
                  <a:cubicBezTo>
                    <a:pt x="5848" y="589"/>
                    <a:pt x="5535" y="314"/>
                    <a:pt x="5134" y="138"/>
                  </a:cubicBezTo>
                  <a:cubicBezTo>
                    <a:pt x="4942" y="50"/>
                    <a:pt x="4754" y="0"/>
                    <a:pt x="4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836027" y="3939315"/>
              <a:ext cx="554688" cy="550860"/>
            </a:xfrm>
            <a:custGeom>
              <a:avLst/>
              <a:gdLst/>
              <a:ahLst/>
              <a:cxnLst/>
              <a:rect l="l" t="t" r="r" b="b"/>
              <a:pathLst>
                <a:path w="4767" h="4734" extrusionOk="0">
                  <a:moveTo>
                    <a:pt x="2991" y="281"/>
                  </a:moveTo>
                  <a:cubicBezTo>
                    <a:pt x="3079" y="281"/>
                    <a:pt x="3150" y="297"/>
                    <a:pt x="3237" y="331"/>
                  </a:cubicBezTo>
                  <a:cubicBezTo>
                    <a:pt x="3463" y="402"/>
                    <a:pt x="3655" y="540"/>
                    <a:pt x="3810" y="698"/>
                  </a:cubicBezTo>
                  <a:cubicBezTo>
                    <a:pt x="3968" y="853"/>
                    <a:pt x="4106" y="1045"/>
                    <a:pt x="4227" y="1254"/>
                  </a:cubicBezTo>
                  <a:cubicBezTo>
                    <a:pt x="4386" y="1550"/>
                    <a:pt x="4491" y="1985"/>
                    <a:pt x="4491" y="2369"/>
                  </a:cubicBezTo>
                  <a:cubicBezTo>
                    <a:pt x="4491" y="2507"/>
                    <a:pt x="4491" y="2628"/>
                    <a:pt x="4453" y="2733"/>
                  </a:cubicBezTo>
                  <a:cubicBezTo>
                    <a:pt x="4420" y="2975"/>
                    <a:pt x="4332" y="3167"/>
                    <a:pt x="4194" y="3309"/>
                  </a:cubicBezTo>
                  <a:cubicBezTo>
                    <a:pt x="4073" y="3447"/>
                    <a:pt x="3914" y="3551"/>
                    <a:pt x="3722" y="3622"/>
                  </a:cubicBezTo>
                  <a:cubicBezTo>
                    <a:pt x="3496" y="3689"/>
                    <a:pt x="3271" y="3743"/>
                    <a:pt x="3045" y="3810"/>
                  </a:cubicBezTo>
                  <a:cubicBezTo>
                    <a:pt x="2820" y="3881"/>
                    <a:pt x="2573" y="3969"/>
                    <a:pt x="2348" y="4123"/>
                  </a:cubicBezTo>
                  <a:cubicBezTo>
                    <a:pt x="2210" y="4211"/>
                    <a:pt x="2105" y="4316"/>
                    <a:pt x="2018" y="4370"/>
                  </a:cubicBezTo>
                  <a:cubicBezTo>
                    <a:pt x="1968" y="4387"/>
                    <a:pt x="1930" y="4420"/>
                    <a:pt x="1880" y="4420"/>
                  </a:cubicBezTo>
                  <a:cubicBezTo>
                    <a:pt x="1826" y="4437"/>
                    <a:pt x="1792" y="4458"/>
                    <a:pt x="1721" y="4458"/>
                  </a:cubicBezTo>
                  <a:cubicBezTo>
                    <a:pt x="1704" y="4458"/>
                    <a:pt x="1688" y="4458"/>
                    <a:pt x="1654" y="4437"/>
                  </a:cubicBezTo>
                  <a:cubicBezTo>
                    <a:pt x="1550" y="4437"/>
                    <a:pt x="1445" y="4403"/>
                    <a:pt x="1358" y="4370"/>
                  </a:cubicBezTo>
                  <a:cubicBezTo>
                    <a:pt x="1270" y="4332"/>
                    <a:pt x="1199" y="4299"/>
                    <a:pt x="1132" y="4228"/>
                  </a:cubicBezTo>
                  <a:cubicBezTo>
                    <a:pt x="1044" y="4123"/>
                    <a:pt x="940" y="4002"/>
                    <a:pt x="852" y="3864"/>
                  </a:cubicBezTo>
                  <a:cubicBezTo>
                    <a:pt x="765" y="3706"/>
                    <a:pt x="677" y="3551"/>
                    <a:pt x="589" y="3392"/>
                  </a:cubicBezTo>
                  <a:cubicBezTo>
                    <a:pt x="572" y="3376"/>
                    <a:pt x="572" y="3342"/>
                    <a:pt x="572" y="3342"/>
                  </a:cubicBezTo>
                  <a:lnTo>
                    <a:pt x="556" y="3271"/>
                  </a:lnTo>
                  <a:lnTo>
                    <a:pt x="506" y="3238"/>
                  </a:lnTo>
                  <a:cubicBezTo>
                    <a:pt x="485" y="3221"/>
                    <a:pt x="451" y="3205"/>
                    <a:pt x="435" y="3167"/>
                  </a:cubicBezTo>
                  <a:cubicBezTo>
                    <a:pt x="380" y="3117"/>
                    <a:pt x="347" y="3046"/>
                    <a:pt x="314" y="2975"/>
                  </a:cubicBezTo>
                  <a:cubicBezTo>
                    <a:pt x="297" y="2908"/>
                    <a:pt x="276" y="2837"/>
                    <a:pt x="276" y="2787"/>
                  </a:cubicBezTo>
                  <a:lnTo>
                    <a:pt x="276" y="2749"/>
                  </a:lnTo>
                  <a:cubicBezTo>
                    <a:pt x="276" y="2749"/>
                    <a:pt x="297" y="2716"/>
                    <a:pt x="314" y="2699"/>
                  </a:cubicBezTo>
                  <a:cubicBezTo>
                    <a:pt x="330" y="2645"/>
                    <a:pt x="380" y="2595"/>
                    <a:pt x="435" y="2540"/>
                  </a:cubicBezTo>
                  <a:cubicBezTo>
                    <a:pt x="485" y="2474"/>
                    <a:pt x="556" y="2419"/>
                    <a:pt x="610" y="2369"/>
                  </a:cubicBezTo>
                  <a:cubicBezTo>
                    <a:pt x="643" y="2315"/>
                    <a:pt x="715" y="2265"/>
                    <a:pt x="765" y="2210"/>
                  </a:cubicBezTo>
                  <a:cubicBezTo>
                    <a:pt x="836" y="2160"/>
                    <a:pt x="902" y="2089"/>
                    <a:pt x="973" y="2018"/>
                  </a:cubicBezTo>
                  <a:cubicBezTo>
                    <a:pt x="1061" y="1914"/>
                    <a:pt x="1149" y="1809"/>
                    <a:pt x="1216" y="1705"/>
                  </a:cubicBezTo>
                  <a:cubicBezTo>
                    <a:pt x="1303" y="1601"/>
                    <a:pt x="1374" y="1496"/>
                    <a:pt x="1462" y="1392"/>
                  </a:cubicBezTo>
                  <a:cubicBezTo>
                    <a:pt x="1617" y="1200"/>
                    <a:pt x="1826" y="957"/>
                    <a:pt x="2051" y="748"/>
                  </a:cubicBezTo>
                  <a:cubicBezTo>
                    <a:pt x="2193" y="627"/>
                    <a:pt x="2364" y="506"/>
                    <a:pt x="2523" y="418"/>
                  </a:cubicBezTo>
                  <a:cubicBezTo>
                    <a:pt x="2678" y="331"/>
                    <a:pt x="2836" y="281"/>
                    <a:pt x="2991" y="281"/>
                  </a:cubicBezTo>
                  <a:close/>
                  <a:moveTo>
                    <a:pt x="2991" y="1"/>
                  </a:moveTo>
                  <a:cubicBezTo>
                    <a:pt x="2782" y="1"/>
                    <a:pt x="2573" y="72"/>
                    <a:pt x="2385" y="176"/>
                  </a:cubicBezTo>
                  <a:cubicBezTo>
                    <a:pt x="2193" y="260"/>
                    <a:pt x="2018" y="402"/>
                    <a:pt x="1863" y="556"/>
                  </a:cubicBezTo>
                  <a:cubicBezTo>
                    <a:pt x="1617" y="765"/>
                    <a:pt x="1408" y="1028"/>
                    <a:pt x="1253" y="1220"/>
                  </a:cubicBezTo>
                  <a:cubicBezTo>
                    <a:pt x="1149" y="1325"/>
                    <a:pt x="1078" y="1429"/>
                    <a:pt x="990" y="1550"/>
                  </a:cubicBezTo>
                  <a:cubicBezTo>
                    <a:pt x="923" y="1655"/>
                    <a:pt x="852" y="1743"/>
                    <a:pt x="765" y="1826"/>
                  </a:cubicBezTo>
                  <a:cubicBezTo>
                    <a:pt x="715" y="1897"/>
                    <a:pt x="660" y="1951"/>
                    <a:pt x="589" y="2002"/>
                  </a:cubicBezTo>
                  <a:cubicBezTo>
                    <a:pt x="522" y="2056"/>
                    <a:pt x="451" y="2106"/>
                    <a:pt x="401" y="2177"/>
                  </a:cubicBezTo>
                  <a:cubicBezTo>
                    <a:pt x="330" y="2244"/>
                    <a:pt x="259" y="2315"/>
                    <a:pt x="171" y="2403"/>
                  </a:cubicBezTo>
                  <a:cubicBezTo>
                    <a:pt x="138" y="2453"/>
                    <a:pt x="105" y="2490"/>
                    <a:pt x="88" y="2540"/>
                  </a:cubicBezTo>
                  <a:cubicBezTo>
                    <a:pt x="50" y="2578"/>
                    <a:pt x="17" y="2628"/>
                    <a:pt x="0" y="2682"/>
                  </a:cubicBezTo>
                  <a:lnTo>
                    <a:pt x="0" y="2787"/>
                  </a:lnTo>
                  <a:cubicBezTo>
                    <a:pt x="0" y="2854"/>
                    <a:pt x="0" y="2925"/>
                    <a:pt x="17" y="2975"/>
                  </a:cubicBezTo>
                  <a:cubicBezTo>
                    <a:pt x="50" y="3079"/>
                    <a:pt x="105" y="3167"/>
                    <a:pt x="155" y="3255"/>
                  </a:cubicBezTo>
                  <a:cubicBezTo>
                    <a:pt x="198" y="3325"/>
                    <a:pt x="249" y="3384"/>
                    <a:pt x="304" y="3430"/>
                  </a:cubicBezTo>
                  <a:lnTo>
                    <a:pt x="304" y="3430"/>
                  </a:lnTo>
                  <a:cubicBezTo>
                    <a:pt x="315" y="3468"/>
                    <a:pt x="335" y="3496"/>
                    <a:pt x="347" y="3534"/>
                  </a:cubicBezTo>
                  <a:cubicBezTo>
                    <a:pt x="435" y="3689"/>
                    <a:pt x="522" y="3848"/>
                    <a:pt x="627" y="4002"/>
                  </a:cubicBezTo>
                  <a:cubicBezTo>
                    <a:pt x="715" y="4161"/>
                    <a:pt x="819" y="4299"/>
                    <a:pt x="940" y="4420"/>
                  </a:cubicBezTo>
                  <a:cubicBezTo>
                    <a:pt x="1028" y="4508"/>
                    <a:pt x="1132" y="4579"/>
                    <a:pt x="1253" y="4629"/>
                  </a:cubicBezTo>
                  <a:cubicBezTo>
                    <a:pt x="1374" y="4683"/>
                    <a:pt x="1496" y="4717"/>
                    <a:pt x="1633" y="4717"/>
                  </a:cubicBezTo>
                  <a:cubicBezTo>
                    <a:pt x="1671" y="4733"/>
                    <a:pt x="1688" y="4733"/>
                    <a:pt x="1721" y="4733"/>
                  </a:cubicBezTo>
                  <a:cubicBezTo>
                    <a:pt x="1809" y="4733"/>
                    <a:pt x="1897" y="4717"/>
                    <a:pt x="1968" y="4700"/>
                  </a:cubicBezTo>
                  <a:cubicBezTo>
                    <a:pt x="2072" y="4666"/>
                    <a:pt x="2156" y="4595"/>
                    <a:pt x="2243" y="4541"/>
                  </a:cubicBezTo>
                  <a:cubicBezTo>
                    <a:pt x="2331" y="4491"/>
                    <a:pt x="2402" y="4420"/>
                    <a:pt x="2490" y="4370"/>
                  </a:cubicBezTo>
                  <a:cubicBezTo>
                    <a:pt x="2715" y="4211"/>
                    <a:pt x="2907" y="4144"/>
                    <a:pt x="3133" y="4073"/>
                  </a:cubicBezTo>
                  <a:cubicBezTo>
                    <a:pt x="3342" y="4002"/>
                    <a:pt x="3567" y="3952"/>
                    <a:pt x="3810" y="3881"/>
                  </a:cubicBezTo>
                  <a:cubicBezTo>
                    <a:pt x="4035" y="3810"/>
                    <a:pt x="4244" y="3672"/>
                    <a:pt x="4403" y="3497"/>
                  </a:cubicBezTo>
                  <a:cubicBezTo>
                    <a:pt x="4578" y="3309"/>
                    <a:pt x="4683" y="3079"/>
                    <a:pt x="4733" y="2787"/>
                  </a:cubicBezTo>
                  <a:cubicBezTo>
                    <a:pt x="4766" y="2662"/>
                    <a:pt x="4766" y="2524"/>
                    <a:pt x="4766" y="2369"/>
                  </a:cubicBezTo>
                  <a:cubicBezTo>
                    <a:pt x="4766" y="1931"/>
                    <a:pt x="4662" y="1463"/>
                    <a:pt x="4474" y="1116"/>
                  </a:cubicBezTo>
                  <a:cubicBezTo>
                    <a:pt x="4332" y="907"/>
                    <a:pt x="4194" y="677"/>
                    <a:pt x="4002" y="506"/>
                  </a:cubicBezTo>
                  <a:cubicBezTo>
                    <a:pt x="3826" y="314"/>
                    <a:pt x="3601" y="155"/>
                    <a:pt x="3325" y="72"/>
                  </a:cubicBezTo>
                  <a:cubicBezTo>
                    <a:pt x="3221" y="17"/>
                    <a:pt x="3095" y="1"/>
                    <a:pt x="29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975544" y="4089074"/>
              <a:ext cx="291715" cy="289743"/>
            </a:xfrm>
            <a:custGeom>
              <a:avLst/>
              <a:gdLst/>
              <a:ahLst/>
              <a:cxnLst/>
              <a:rect l="l" t="t" r="r" b="b"/>
              <a:pathLst>
                <a:path w="2507" h="2490" extrusionOk="0">
                  <a:moveTo>
                    <a:pt x="1550" y="280"/>
                  </a:moveTo>
                  <a:cubicBezTo>
                    <a:pt x="1725" y="280"/>
                    <a:pt x="1896" y="351"/>
                    <a:pt x="2022" y="472"/>
                  </a:cubicBezTo>
                  <a:cubicBezTo>
                    <a:pt x="2143" y="593"/>
                    <a:pt x="2231" y="769"/>
                    <a:pt x="2231" y="1011"/>
                  </a:cubicBezTo>
                  <a:lnTo>
                    <a:pt x="2231" y="1045"/>
                  </a:lnTo>
                  <a:cubicBezTo>
                    <a:pt x="2210" y="1220"/>
                    <a:pt x="2193" y="1324"/>
                    <a:pt x="2143" y="1412"/>
                  </a:cubicBezTo>
                  <a:cubicBezTo>
                    <a:pt x="2105" y="1479"/>
                    <a:pt x="2055" y="1533"/>
                    <a:pt x="2001" y="1583"/>
                  </a:cubicBezTo>
                  <a:cubicBezTo>
                    <a:pt x="1917" y="1654"/>
                    <a:pt x="1792" y="1709"/>
                    <a:pt x="1671" y="1775"/>
                  </a:cubicBezTo>
                  <a:cubicBezTo>
                    <a:pt x="1533" y="1830"/>
                    <a:pt x="1374" y="1897"/>
                    <a:pt x="1220" y="1984"/>
                  </a:cubicBezTo>
                  <a:cubicBezTo>
                    <a:pt x="1099" y="2055"/>
                    <a:pt x="1028" y="2105"/>
                    <a:pt x="957" y="2160"/>
                  </a:cubicBezTo>
                  <a:cubicBezTo>
                    <a:pt x="940" y="2176"/>
                    <a:pt x="906" y="2193"/>
                    <a:pt x="890" y="2193"/>
                  </a:cubicBezTo>
                  <a:cubicBezTo>
                    <a:pt x="873" y="2210"/>
                    <a:pt x="852" y="2210"/>
                    <a:pt x="835" y="2210"/>
                  </a:cubicBezTo>
                  <a:cubicBezTo>
                    <a:pt x="819" y="2210"/>
                    <a:pt x="802" y="2210"/>
                    <a:pt x="785" y="2193"/>
                  </a:cubicBezTo>
                  <a:cubicBezTo>
                    <a:pt x="748" y="2176"/>
                    <a:pt x="714" y="2160"/>
                    <a:pt x="664" y="2126"/>
                  </a:cubicBezTo>
                  <a:cubicBezTo>
                    <a:pt x="627" y="2105"/>
                    <a:pt x="576" y="2055"/>
                    <a:pt x="522" y="2001"/>
                  </a:cubicBezTo>
                  <a:cubicBezTo>
                    <a:pt x="455" y="1918"/>
                    <a:pt x="401" y="1813"/>
                    <a:pt x="351" y="1709"/>
                  </a:cubicBezTo>
                  <a:cubicBezTo>
                    <a:pt x="297" y="1604"/>
                    <a:pt x="280" y="1500"/>
                    <a:pt x="280" y="1412"/>
                  </a:cubicBezTo>
                  <a:lnTo>
                    <a:pt x="280" y="1395"/>
                  </a:lnTo>
                  <a:cubicBezTo>
                    <a:pt x="280" y="1395"/>
                    <a:pt x="280" y="1375"/>
                    <a:pt x="297" y="1341"/>
                  </a:cubicBezTo>
                  <a:cubicBezTo>
                    <a:pt x="368" y="1253"/>
                    <a:pt x="489" y="1082"/>
                    <a:pt x="610" y="907"/>
                  </a:cubicBezTo>
                  <a:cubicBezTo>
                    <a:pt x="681" y="836"/>
                    <a:pt x="748" y="748"/>
                    <a:pt x="819" y="664"/>
                  </a:cubicBezTo>
                  <a:cubicBezTo>
                    <a:pt x="890" y="593"/>
                    <a:pt x="957" y="522"/>
                    <a:pt x="1011" y="489"/>
                  </a:cubicBezTo>
                  <a:cubicBezTo>
                    <a:pt x="1186" y="330"/>
                    <a:pt x="1374" y="280"/>
                    <a:pt x="1550" y="280"/>
                  </a:cubicBezTo>
                  <a:close/>
                  <a:moveTo>
                    <a:pt x="1550" y="0"/>
                  </a:moveTo>
                  <a:cubicBezTo>
                    <a:pt x="1307" y="0"/>
                    <a:pt x="1044" y="88"/>
                    <a:pt x="835" y="263"/>
                  </a:cubicBezTo>
                  <a:cubicBezTo>
                    <a:pt x="748" y="330"/>
                    <a:pt x="664" y="418"/>
                    <a:pt x="593" y="522"/>
                  </a:cubicBezTo>
                  <a:cubicBezTo>
                    <a:pt x="455" y="664"/>
                    <a:pt x="330" y="819"/>
                    <a:pt x="226" y="957"/>
                  </a:cubicBezTo>
                  <a:cubicBezTo>
                    <a:pt x="175" y="1028"/>
                    <a:pt x="142" y="1099"/>
                    <a:pt x="104" y="1149"/>
                  </a:cubicBezTo>
                  <a:cubicBezTo>
                    <a:pt x="88" y="1166"/>
                    <a:pt x="71" y="1187"/>
                    <a:pt x="54" y="1203"/>
                  </a:cubicBezTo>
                  <a:cubicBezTo>
                    <a:pt x="54" y="1220"/>
                    <a:pt x="38" y="1237"/>
                    <a:pt x="38" y="1253"/>
                  </a:cubicBezTo>
                  <a:lnTo>
                    <a:pt x="17" y="1270"/>
                  </a:lnTo>
                  <a:lnTo>
                    <a:pt x="17" y="1291"/>
                  </a:lnTo>
                  <a:cubicBezTo>
                    <a:pt x="0" y="1341"/>
                    <a:pt x="0" y="1375"/>
                    <a:pt x="0" y="1412"/>
                  </a:cubicBezTo>
                  <a:cubicBezTo>
                    <a:pt x="0" y="1500"/>
                    <a:pt x="17" y="1604"/>
                    <a:pt x="54" y="1688"/>
                  </a:cubicBezTo>
                  <a:cubicBezTo>
                    <a:pt x="88" y="1813"/>
                    <a:pt x="159" y="1951"/>
                    <a:pt x="226" y="2072"/>
                  </a:cubicBezTo>
                  <a:cubicBezTo>
                    <a:pt x="313" y="2193"/>
                    <a:pt x="401" y="2298"/>
                    <a:pt x="505" y="2369"/>
                  </a:cubicBezTo>
                  <a:cubicBezTo>
                    <a:pt x="576" y="2402"/>
                    <a:pt x="627" y="2440"/>
                    <a:pt x="681" y="2456"/>
                  </a:cubicBezTo>
                  <a:cubicBezTo>
                    <a:pt x="731" y="2473"/>
                    <a:pt x="785" y="2490"/>
                    <a:pt x="835" y="2490"/>
                  </a:cubicBezTo>
                  <a:cubicBezTo>
                    <a:pt x="906" y="2490"/>
                    <a:pt x="957" y="2473"/>
                    <a:pt x="994" y="2456"/>
                  </a:cubicBezTo>
                  <a:cubicBezTo>
                    <a:pt x="1061" y="2419"/>
                    <a:pt x="1115" y="2385"/>
                    <a:pt x="1165" y="2352"/>
                  </a:cubicBezTo>
                  <a:cubicBezTo>
                    <a:pt x="1220" y="2314"/>
                    <a:pt x="1291" y="2264"/>
                    <a:pt x="1341" y="2231"/>
                  </a:cubicBezTo>
                  <a:cubicBezTo>
                    <a:pt x="1479" y="2160"/>
                    <a:pt x="1604" y="2105"/>
                    <a:pt x="1725" y="2055"/>
                  </a:cubicBezTo>
                  <a:cubicBezTo>
                    <a:pt x="1830" y="2001"/>
                    <a:pt x="1917" y="1968"/>
                    <a:pt x="2001" y="1918"/>
                  </a:cubicBezTo>
                  <a:cubicBezTo>
                    <a:pt x="2143" y="1847"/>
                    <a:pt x="2264" y="1742"/>
                    <a:pt x="2352" y="1604"/>
                  </a:cubicBezTo>
                  <a:cubicBezTo>
                    <a:pt x="2456" y="1462"/>
                    <a:pt x="2490" y="1270"/>
                    <a:pt x="2506" y="1045"/>
                  </a:cubicBezTo>
                  <a:lnTo>
                    <a:pt x="2506" y="1011"/>
                  </a:lnTo>
                  <a:cubicBezTo>
                    <a:pt x="2506" y="698"/>
                    <a:pt x="2385" y="456"/>
                    <a:pt x="2210" y="263"/>
                  </a:cubicBezTo>
                  <a:cubicBezTo>
                    <a:pt x="2038" y="88"/>
                    <a:pt x="1792" y="0"/>
                    <a:pt x="1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60588A6-8D02-4876-AA5A-0729793F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A46B-0F57-469C-9F6F-3A17F0AD10A0}" type="datetimeFigureOut">
              <a:rPr lang="ar-SA" smtClean="0"/>
              <a:t>21/02/44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B73D624-234B-4047-BFC1-383CD356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1885D9E-35D9-4D0D-975D-A8CE2371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6F47C-AAD1-4A4D-A8A7-7F98E3C5167C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رسم 7">
            <a:extLst>
              <a:ext uri="{FF2B5EF4-FFF2-40B4-BE49-F238E27FC236}">
                <a16:creationId xmlns:a16="http://schemas.microsoft.com/office/drawing/2014/main" id="{6B7B103A-D59A-43AD-BA99-42FACDA8C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117" t="17857" r="2027" b="436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31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2" name="رسم 1">
            <a:extLst>
              <a:ext uri="{FF2B5EF4-FFF2-40B4-BE49-F238E27FC236}">
                <a16:creationId xmlns:a16="http://schemas.microsoft.com/office/drawing/2014/main" id="{AB13A8B4-D9A5-9761-5058-02DFF7DA6EC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custDataLst>
      <p:tags r:id="rId11"/>
    </p:custDataLst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61" r:id="rId5"/>
    <p:sldLayoutId id="2147483666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1.mp4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3.mp4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4.mp4"/><Relationship Id="rId7" Type="http://schemas.openxmlformats.org/officeDocument/2006/relationships/image" Target="../media/image20.svg"/><Relationship Id="rId12" Type="http://schemas.openxmlformats.org/officeDocument/2006/relationships/image" Target="../media/image27.png"/><Relationship Id="rId2" Type="http://schemas.microsoft.com/office/2007/relationships/media" Target="../media/media4.mp4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10" Type="http://schemas.openxmlformats.org/officeDocument/2006/relationships/image" Target="../media/image18.jp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31.png"/><Relationship Id="rId18" Type="http://schemas.openxmlformats.org/officeDocument/2006/relationships/image" Target="../media/image28.gif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image" Target="../media/image30.svg"/><Relationship Id="rId17" Type="http://schemas.openxmlformats.org/officeDocument/2006/relationships/image" Target="../media/image35.gif"/><Relationship Id="rId2" Type="http://schemas.microsoft.com/office/2007/relationships/media" Target="../media/media5.mp3"/><Relationship Id="rId16" Type="http://schemas.openxmlformats.org/officeDocument/2006/relationships/image" Target="../media/image34.png"/><Relationship Id="rId1" Type="http://schemas.openxmlformats.org/officeDocument/2006/relationships/tags" Target="../tags/tag25.xml"/><Relationship Id="rId6" Type="http://schemas.microsoft.com/office/2007/relationships/media" Target="../media/media7.mp3"/><Relationship Id="rId11" Type="http://schemas.openxmlformats.org/officeDocument/2006/relationships/image" Target="../media/image29.png"/><Relationship Id="rId5" Type="http://schemas.openxmlformats.org/officeDocument/2006/relationships/audio" Target="../media/media6.mp3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9.xml"/><Relationship Id="rId19" Type="http://schemas.openxmlformats.org/officeDocument/2006/relationships/image" Target="../media/image36.png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audio" Target="../media/media5.mp3"/><Relationship Id="rId21" Type="http://schemas.openxmlformats.org/officeDocument/2006/relationships/image" Target="../media/image36.png"/><Relationship Id="rId7" Type="http://schemas.openxmlformats.org/officeDocument/2006/relationships/audio" Target="../media/media7.mp3"/><Relationship Id="rId12" Type="http://schemas.openxmlformats.org/officeDocument/2006/relationships/image" Target="../media/image32.svg"/><Relationship Id="rId17" Type="http://schemas.openxmlformats.org/officeDocument/2006/relationships/image" Target="../media/image33.png"/><Relationship Id="rId2" Type="http://schemas.microsoft.com/office/2007/relationships/media" Target="../media/media5.mp3"/><Relationship Id="rId16" Type="http://schemas.openxmlformats.org/officeDocument/2006/relationships/image" Target="../media/image38.svg"/><Relationship Id="rId20" Type="http://schemas.openxmlformats.org/officeDocument/2006/relationships/image" Target="../media/image28.gif"/><Relationship Id="rId1" Type="http://schemas.openxmlformats.org/officeDocument/2006/relationships/tags" Target="../tags/tag26.xml"/><Relationship Id="rId6" Type="http://schemas.microsoft.com/office/2007/relationships/media" Target="../media/media7.mp3"/><Relationship Id="rId11" Type="http://schemas.openxmlformats.org/officeDocument/2006/relationships/image" Target="../media/image31.png"/><Relationship Id="rId5" Type="http://schemas.openxmlformats.org/officeDocument/2006/relationships/audio" Target="../media/media6.mp3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9.xml"/><Relationship Id="rId19" Type="http://schemas.openxmlformats.org/officeDocument/2006/relationships/image" Target="../media/image35.gif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31.png"/><Relationship Id="rId18" Type="http://schemas.openxmlformats.org/officeDocument/2006/relationships/image" Target="../media/image28.gif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image" Target="../media/image30.svg"/><Relationship Id="rId17" Type="http://schemas.openxmlformats.org/officeDocument/2006/relationships/image" Target="../media/image35.gif"/><Relationship Id="rId2" Type="http://schemas.microsoft.com/office/2007/relationships/media" Target="../media/media5.mp3"/><Relationship Id="rId16" Type="http://schemas.openxmlformats.org/officeDocument/2006/relationships/image" Target="../media/image34.png"/><Relationship Id="rId1" Type="http://schemas.openxmlformats.org/officeDocument/2006/relationships/tags" Target="../tags/tag27.xml"/><Relationship Id="rId6" Type="http://schemas.microsoft.com/office/2007/relationships/media" Target="../media/media7.mp3"/><Relationship Id="rId11" Type="http://schemas.openxmlformats.org/officeDocument/2006/relationships/image" Target="../media/image29.png"/><Relationship Id="rId5" Type="http://schemas.openxmlformats.org/officeDocument/2006/relationships/audio" Target="../media/media6.mp3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9.xml"/><Relationship Id="rId19" Type="http://schemas.openxmlformats.org/officeDocument/2006/relationships/image" Target="../media/image36.png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31.png"/><Relationship Id="rId18" Type="http://schemas.openxmlformats.org/officeDocument/2006/relationships/image" Target="../media/image28.gif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image" Target="../media/image30.svg"/><Relationship Id="rId17" Type="http://schemas.openxmlformats.org/officeDocument/2006/relationships/image" Target="../media/image35.gif"/><Relationship Id="rId2" Type="http://schemas.microsoft.com/office/2007/relationships/media" Target="../media/media5.mp3"/><Relationship Id="rId16" Type="http://schemas.openxmlformats.org/officeDocument/2006/relationships/image" Target="../media/image34.png"/><Relationship Id="rId1" Type="http://schemas.openxmlformats.org/officeDocument/2006/relationships/tags" Target="../tags/tag28.xml"/><Relationship Id="rId6" Type="http://schemas.microsoft.com/office/2007/relationships/media" Target="../media/media7.mp3"/><Relationship Id="rId11" Type="http://schemas.openxmlformats.org/officeDocument/2006/relationships/image" Target="../media/image29.png"/><Relationship Id="rId5" Type="http://schemas.openxmlformats.org/officeDocument/2006/relationships/audio" Target="../media/media6.mp3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9.xml"/><Relationship Id="rId19" Type="http://schemas.openxmlformats.org/officeDocument/2006/relationships/image" Target="../media/image36.png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9.mp3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microsoft.com/office/2007/relationships/media" Target="../media/media9.mp3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8.gif"/><Relationship Id="rId5" Type="http://schemas.openxmlformats.org/officeDocument/2006/relationships/audio" Target="../media/media10.wav"/><Relationship Id="rId10" Type="http://schemas.openxmlformats.org/officeDocument/2006/relationships/image" Target="../media/image42.png"/><Relationship Id="rId4" Type="http://schemas.microsoft.com/office/2007/relationships/media" Target="../media/media10.wav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1.emf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 1">
            <a:extLst>
              <a:ext uri="{FF2B5EF4-FFF2-40B4-BE49-F238E27FC236}">
                <a16:creationId xmlns:a16="http://schemas.microsoft.com/office/drawing/2014/main" id="{43FB6389-FC6E-9AAA-EAA9-AF6FB043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651" y="1104900"/>
            <a:ext cx="8582024" cy="35814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DD79891-7CCA-50A5-11A0-A6CD01EE8815}"/>
              </a:ext>
            </a:extLst>
          </p:cNvPr>
          <p:cNvGrpSpPr/>
          <p:nvPr/>
        </p:nvGrpSpPr>
        <p:grpSpPr>
          <a:xfrm>
            <a:off x="1618061" y="0"/>
            <a:ext cx="5842282" cy="923925"/>
            <a:chOff x="1618061" y="0"/>
            <a:chExt cx="5842282" cy="923925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E50545BC-8C80-68ED-B3CF-8F43847C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45557" y="87086"/>
              <a:ext cx="5814786" cy="836839"/>
            </a:xfrm>
            <a:prstGeom prst="rect">
              <a:avLst/>
            </a:prstGeom>
          </p:spPr>
        </p:pic>
        <p:sp>
          <p:nvSpPr>
            <p:cNvPr id="6" name="Google Shape;328;p23">
              <a:extLst>
                <a:ext uri="{FF2B5EF4-FFF2-40B4-BE49-F238E27FC236}">
                  <a16:creationId xmlns:a16="http://schemas.microsoft.com/office/drawing/2014/main" id="{9F071A4F-6E8C-2873-8F72-73A483877E22}"/>
                </a:ext>
              </a:extLst>
            </p:cNvPr>
            <p:cNvSpPr txBox="1">
              <a:spLocks/>
            </p:cNvSpPr>
            <p:nvPr/>
          </p:nvSpPr>
          <p:spPr>
            <a:xfrm>
              <a:off x="1618061" y="0"/>
              <a:ext cx="5797578" cy="77306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rtl="1"/>
              <a:r>
                <a:rPr lang="ar-SA" sz="2400" dirty="0">
                  <a:cs typeface="PT Bold Heading" panose="02010400000000000000" pitchFamily="2" charset="-78"/>
                </a:rPr>
                <a:t>التمهيد للدرس ( استراتيجية العصف الذهني)</a:t>
              </a:r>
            </a:p>
          </p:txBody>
        </p:sp>
      </p:grpSp>
      <p:sp>
        <p:nvSpPr>
          <p:cNvPr id="7" name="Google Shape;328;p23">
            <a:extLst>
              <a:ext uri="{FF2B5EF4-FFF2-40B4-BE49-F238E27FC236}">
                <a16:creationId xmlns:a16="http://schemas.microsoft.com/office/drawing/2014/main" id="{3269991A-E493-5B08-6359-DE98AC3AD289}"/>
              </a:ext>
            </a:extLst>
          </p:cNvPr>
          <p:cNvSpPr txBox="1">
            <a:spLocks/>
          </p:cNvSpPr>
          <p:nvPr/>
        </p:nvSpPr>
        <p:spPr>
          <a:xfrm>
            <a:off x="642175" y="1695450"/>
            <a:ext cx="7577900" cy="77306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2400" dirty="0">
                <a:cs typeface="PT Bold Heading" panose="02010400000000000000" pitchFamily="2" charset="-78"/>
              </a:rPr>
              <a:t>طلبة معلمة الدراسات الاجتماعية من الطالبة أمل تقديم تقرير عن </a:t>
            </a:r>
          </a:p>
          <a:p>
            <a:pPr algn="ctr" rtl="1"/>
            <a:r>
              <a:rPr lang="ar-SA" sz="2400" dirty="0">
                <a:cs typeface="PT Bold Heading" panose="02010400000000000000" pitchFamily="2" charset="-78"/>
              </a:rPr>
              <a:t>المملكة العربية السعودية</a:t>
            </a:r>
          </a:p>
        </p:txBody>
      </p:sp>
      <p:sp>
        <p:nvSpPr>
          <p:cNvPr id="8" name="Google Shape;328;p23">
            <a:extLst>
              <a:ext uri="{FF2B5EF4-FFF2-40B4-BE49-F238E27FC236}">
                <a16:creationId xmlns:a16="http://schemas.microsoft.com/office/drawing/2014/main" id="{5EF78D53-FD93-6CA5-9BAA-4CCBDADD1C56}"/>
              </a:ext>
            </a:extLst>
          </p:cNvPr>
          <p:cNvSpPr txBox="1">
            <a:spLocks/>
          </p:cNvSpPr>
          <p:nvPr/>
        </p:nvSpPr>
        <p:spPr>
          <a:xfrm>
            <a:off x="1007300" y="2498725"/>
            <a:ext cx="6460300" cy="77306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2400" dirty="0">
                <a:cs typeface="PT Bold Heading" panose="02010400000000000000" pitchFamily="2" charset="-78"/>
              </a:rPr>
              <a:t>بماذا تنصحي أمل ليكون تقريرها ممتعاً وجذاباً ومتكاملاً</a:t>
            </a:r>
          </a:p>
        </p:txBody>
      </p:sp>
      <p:sp>
        <p:nvSpPr>
          <p:cNvPr id="9" name="Google Shape;328;p23">
            <a:extLst>
              <a:ext uri="{FF2B5EF4-FFF2-40B4-BE49-F238E27FC236}">
                <a16:creationId xmlns:a16="http://schemas.microsoft.com/office/drawing/2014/main" id="{2FBEA8C1-8F00-D1DF-4DCB-68E6154D95BE}"/>
              </a:ext>
            </a:extLst>
          </p:cNvPr>
          <p:cNvSpPr txBox="1">
            <a:spLocks/>
          </p:cNvSpPr>
          <p:nvPr/>
        </p:nvSpPr>
        <p:spPr>
          <a:xfrm>
            <a:off x="473900" y="3533775"/>
            <a:ext cx="7508050" cy="77306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2400" dirty="0">
                <a:solidFill>
                  <a:srgbClr val="92D050"/>
                </a:solidFill>
                <a:cs typeface="PT Bold Heading" panose="02010400000000000000" pitchFamily="2" charset="-78"/>
              </a:rPr>
              <a:t>أنصحها باستخدام صور الخرائط و صور لبعض المناطق الاثرية وصور للأثار وصور لتطور الحاصل في المملكة العربية السعودية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8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4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5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0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1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3274618-7E40-8B36-1355-C96344485EDE}"/>
              </a:ext>
            </a:extLst>
          </p:cNvPr>
          <p:cNvGrpSpPr/>
          <p:nvPr/>
        </p:nvGrpSpPr>
        <p:grpSpPr>
          <a:xfrm>
            <a:off x="2844800" y="1332014"/>
            <a:ext cx="6194425" cy="3201885"/>
            <a:chOff x="4067175" y="2836965"/>
            <a:chExt cx="4714875" cy="1353948"/>
          </a:xfrm>
        </p:grpSpPr>
        <p:pic>
          <p:nvPicPr>
            <p:cNvPr id="7" name="رسم 6">
              <a:extLst>
                <a:ext uri="{FF2B5EF4-FFF2-40B4-BE49-F238E27FC236}">
                  <a16:creationId xmlns:a16="http://schemas.microsoft.com/office/drawing/2014/main" id="{6867EB5D-494B-FF77-19C6-5D485C832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8" name="رسم 7">
              <a:extLst>
                <a:ext uri="{FF2B5EF4-FFF2-40B4-BE49-F238E27FC236}">
                  <a16:creationId xmlns:a16="http://schemas.microsoft.com/office/drawing/2014/main" id="{DD40FAE9-4D1C-7498-02E3-656EF704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grpSp>
        <p:nvGrpSpPr>
          <p:cNvPr id="631" name="Google Shape;631;p26"/>
          <p:cNvGrpSpPr/>
          <p:nvPr/>
        </p:nvGrpSpPr>
        <p:grpSpPr>
          <a:xfrm>
            <a:off x="156447" y="1079500"/>
            <a:ext cx="2561353" cy="3192025"/>
            <a:chOff x="1339725" y="238075"/>
            <a:chExt cx="2758000" cy="2769525"/>
          </a:xfrm>
        </p:grpSpPr>
        <p:sp>
          <p:nvSpPr>
            <p:cNvPr id="632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3123525" y="1848444"/>
            <a:ext cx="563947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Aft>
                <a:spcPts val="1200"/>
              </a:spcAft>
            </a:pPr>
            <a:r>
              <a:rPr lang="ar-SA" sz="2800" dirty="0">
                <a:solidFill>
                  <a:schemeClr val="tx1"/>
                </a:solidFill>
              </a:rPr>
              <a:t>المقال الذي يقتصر على النصوص فقط قد يصيب القارئ بالملل، لذلك ينصح بإضافة بعض الصور المناسبة للمقال والتي يمكنك الحصول عليها من الكاميرا الرقمية أو الهاتف الذكي أو من الإنترنت. </a:t>
            </a:r>
            <a:r>
              <a:rPr lang="ar-SA" sz="2800" dirty="0" err="1">
                <a:solidFill>
                  <a:schemeClr val="tx1"/>
                </a:solidFill>
              </a:rPr>
              <a:t>لنر</a:t>
            </a:r>
            <a:r>
              <a:rPr lang="ar-SA" sz="2800" dirty="0">
                <a:solidFill>
                  <a:schemeClr val="tx1"/>
                </a:solidFill>
              </a:rPr>
              <a:t> كيف يمكنك القيام بذلك ؟</a:t>
            </a:r>
            <a:endParaRPr lang="ar-SA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5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9499" y="295275"/>
            <a:ext cx="4432301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2640895" y="1885490"/>
            <a:ext cx="3862210" cy="1372520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3581400" y="277512"/>
            <a:ext cx="44577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1- إدراج صورة من الإنترنت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2603551" y="2310140"/>
            <a:ext cx="39368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tx1"/>
                </a:solidFill>
              </a:rPr>
              <a:t>لإدراج صورة من الإنترنت</a:t>
            </a:r>
          </a:p>
        </p:txBody>
      </p:sp>
      <p:pic>
        <p:nvPicPr>
          <p:cNvPr id="2" name="ادراج صورة من الانترنت">
            <a:hlinkClick r:id="" action="ppaction://media"/>
            <a:extLst>
              <a:ext uri="{FF2B5EF4-FFF2-40B4-BE49-F238E27FC236}">
                <a16:creationId xmlns:a16="http://schemas.microsoft.com/office/drawing/2014/main" id="{DFB9F988-F5D7-16C1-E0C9-FCF4B6165C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2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38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5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81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538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5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9EE1000-538B-4F5A-B947-EC67BD200B0E}"/>
              </a:ext>
            </a:extLst>
          </p:cNvPr>
          <p:cNvGrpSpPr/>
          <p:nvPr/>
        </p:nvGrpSpPr>
        <p:grpSpPr>
          <a:xfrm>
            <a:off x="269120" y="1557935"/>
            <a:ext cx="6637707" cy="1011094"/>
            <a:chOff x="100445" y="2136591"/>
            <a:chExt cx="7139711" cy="1011094"/>
          </a:xfrm>
        </p:grpSpPr>
        <p:sp>
          <p:nvSpPr>
            <p:cNvPr id="97" name="Google Shape;1240;p41">
              <a:extLst>
                <a:ext uri="{FF2B5EF4-FFF2-40B4-BE49-F238E27FC236}">
                  <a16:creationId xmlns:a16="http://schemas.microsoft.com/office/drawing/2014/main" id="{A3003DF4-3C81-4AB1-B245-0170F2736300}"/>
                </a:ext>
              </a:extLst>
            </p:cNvPr>
            <p:cNvSpPr/>
            <p:nvPr/>
          </p:nvSpPr>
          <p:spPr>
            <a:xfrm>
              <a:off x="100445" y="2136591"/>
              <a:ext cx="7139711" cy="1011094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71A79E04-FB9F-4D53-8737-399C718F4CB9}"/>
                </a:ext>
              </a:extLst>
            </p:cNvPr>
            <p:cNvSpPr txBox="1"/>
            <p:nvPr/>
          </p:nvSpPr>
          <p:spPr>
            <a:xfrm>
              <a:off x="592866" y="2247013"/>
              <a:ext cx="59962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0"/>
                </a:spcBef>
                <a:spcAft>
                  <a:spcPts val="500"/>
                </a:spcAft>
              </a:pPr>
              <a:r>
                <a:rPr lang="ar-SA" sz="2400" dirty="0">
                  <a:solidFill>
                    <a:srgbClr val="FF00FF"/>
                  </a:solidFill>
                  <a:latin typeface="Arial" panose="020B0604020202020204" pitchFamily="34" charset="0"/>
                </a:rPr>
                <a:t>يتم إدراج حقوق الصور واستخداماتها المرخصة تلقائياً عند استيراد الصور في المستند</a:t>
              </a:r>
            </a:p>
          </p:txBody>
        </p:sp>
      </p:grpSp>
      <p:pic>
        <p:nvPicPr>
          <p:cNvPr id="7" name="رسم 6">
            <a:extLst>
              <a:ext uri="{FF2B5EF4-FFF2-40B4-BE49-F238E27FC236}">
                <a16:creationId xmlns:a16="http://schemas.microsoft.com/office/drawing/2014/main" id="{33117A00-0406-48B6-9BB9-AD5774814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60240" y="1508781"/>
            <a:ext cx="2083760" cy="3075063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96AA9E6-C884-951F-119B-87C8D77DC5DB}"/>
              </a:ext>
            </a:extLst>
          </p:cNvPr>
          <p:cNvGrpSpPr/>
          <p:nvPr/>
        </p:nvGrpSpPr>
        <p:grpSpPr>
          <a:xfrm>
            <a:off x="269120" y="346882"/>
            <a:ext cx="6637707" cy="1002948"/>
            <a:chOff x="100445" y="2136591"/>
            <a:chExt cx="7139711" cy="1002948"/>
          </a:xfrm>
        </p:grpSpPr>
        <p:sp>
          <p:nvSpPr>
            <p:cNvPr id="4" name="Google Shape;1240;p41">
              <a:extLst>
                <a:ext uri="{FF2B5EF4-FFF2-40B4-BE49-F238E27FC236}">
                  <a16:creationId xmlns:a16="http://schemas.microsoft.com/office/drawing/2014/main" id="{E4A33A14-2820-83BB-3555-0770C5FDA0A2}"/>
                </a:ext>
              </a:extLst>
            </p:cNvPr>
            <p:cNvSpPr/>
            <p:nvPr/>
          </p:nvSpPr>
          <p:spPr>
            <a:xfrm>
              <a:off x="100445" y="2136591"/>
              <a:ext cx="7139711" cy="1002948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55AD67E2-4950-9422-05BF-273768DE0AB8}"/>
                </a:ext>
              </a:extLst>
            </p:cNvPr>
            <p:cNvSpPr txBox="1"/>
            <p:nvPr/>
          </p:nvSpPr>
          <p:spPr>
            <a:xfrm>
              <a:off x="471093" y="2229595"/>
              <a:ext cx="59962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0"/>
                </a:spcBef>
                <a:spcAft>
                  <a:spcPts val="500"/>
                </a:spcAft>
              </a:pPr>
              <a:r>
                <a:rPr lang="ar-SA" sz="2400" dirty="0">
                  <a:solidFill>
                    <a:srgbClr val="FF00FF"/>
                  </a:solidFill>
                  <a:latin typeface="Arial" panose="020B0604020202020204" pitchFamily="34" charset="0"/>
                </a:rPr>
                <a:t>تتيح أداة صورة عبر الإنترنت البحث عن الصور من الإنترنت باستخدام محركات البحث.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5B828C8-DC23-E511-C67F-716AC73A4DAA}"/>
              </a:ext>
            </a:extLst>
          </p:cNvPr>
          <p:cNvGrpSpPr/>
          <p:nvPr/>
        </p:nvGrpSpPr>
        <p:grpSpPr>
          <a:xfrm>
            <a:off x="269120" y="2756839"/>
            <a:ext cx="6637707" cy="2386661"/>
            <a:chOff x="100445" y="2136590"/>
            <a:chExt cx="7139711" cy="2386661"/>
          </a:xfrm>
        </p:grpSpPr>
        <p:sp>
          <p:nvSpPr>
            <p:cNvPr id="8" name="Google Shape;1240;p41">
              <a:extLst>
                <a:ext uri="{FF2B5EF4-FFF2-40B4-BE49-F238E27FC236}">
                  <a16:creationId xmlns:a16="http://schemas.microsoft.com/office/drawing/2014/main" id="{3F18BEF4-1BED-9763-8978-372FDCE1A0BF}"/>
                </a:ext>
              </a:extLst>
            </p:cNvPr>
            <p:cNvSpPr/>
            <p:nvPr/>
          </p:nvSpPr>
          <p:spPr>
            <a:xfrm>
              <a:off x="100445" y="2136590"/>
              <a:ext cx="7139711" cy="2386661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F6B02E0-13EA-CDBD-4861-DD5361090F96}"/>
                </a:ext>
              </a:extLst>
            </p:cNvPr>
            <p:cNvSpPr txBox="1"/>
            <p:nvPr/>
          </p:nvSpPr>
          <p:spPr>
            <a:xfrm>
              <a:off x="471093" y="2290555"/>
              <a:ext cx="5996220" cy="2067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0"/>
                </a:spcBef>
                <a:spcAft>
                  <a:spcPts val="500"/>
                </a:spcAft>
              </a:pPr>
              <a:r>
                <a:rPr lang="ar-SA" sz="2400" dirty="0">
                  <a:solidFill>
                    <a:srgbClr val="FF00FF"/>
                  </a:solidFill>
                  <a:latin typeface="Arial" panose="020B0604020202020204" pitchFamily="34" charset="0"/>
                </a:rPr>
                <a:t>لا يجوز لك نسخ الصور أو تعديلها أو توزيعها أو عرضها أو نرخيها أو بيعها ما لم تحصل على إذن صريح في اتفاقية ترخيص المستخدم </a:t>
              </a:r>
            </a:p>
            <a:p>
              <a:pPr algn="r" rtl="1">
                <a:spcBef>
                  <a:spcPts val="0"/>
                </a:spcBef>
                <a:spcAft>
                  <a:spcPts val="500"/>
                </a:spcAft>
              </a:pPr>
              <a:r>
                <a:rPr lang="ar-SA" sz="2000" dirty="0">
                  <a:solidFill>
                    <a:srgbClr val="FF00FF"/>
                  </a:solidFill>
                  <a:latin typeface="Arial" panose="020B0604020202020204" pitchFamily="34" charset="0"/>
                </a:rPr>
                <a:t>(</a:t>
              </a:r>
              <a:r>
                <a:rPr lang="en-US" sz="2000" dirty="0">
                  <a:solidFill>
                    <a:srgbClr val="FF00FF"/>
                  </a:solidFill>
                  <a:latin typeface="Arial" panose="020B0604020202020204" pitchFamily="34" charset="0"/>
                </a:rPr>
                <a:t>End user License Agreement (EULA)</a:t>
              </a:r>
              <a:r>
                <a:rPr lang="ar-SA" sz="2000" dirty="0">
                  <a:solidFill>
                    <a:srgbClr val="FF00FF"/>
                  </a:solidFill>
                  <a:latin typeface="Arial" panose="020B0604020202020204" pitchFamily="34" charset="0"/>
                </a:rPr>
                <a:t>)</a:t>
              </a:r>
            </a:p>
            <a:p>
              <a:pPr algn="r" rtl="1">
                <a:spcBef>
                  <a:spcPts val="0"/>
                </a:spcBef>
                <a:spcAft>
                  <a:spcPts val="500"/>
                </a:spcAft>
              </a:pPr>
              <a:r>
                <a:rPr lang="ar-SA" sz="2400" dirty="0">
                  <a:solidFill>
                    <a:srgbClr val="FF00FF"/>
                  </a:solidFill>
                  <a:latin typeface="Arial" panose="020B0604020202020204" pitchFamily="34" charset="0"/>
                </a:rPr>
                <a:t>أو شروط الترخيص المصاحبة للصور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6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5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6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2250" y="295275"/>
            <a:ext cx="5289551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2133600" y="1885490"/>
            <a:ext cx="4876800" cy="1372520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2819400" y="277512"/>
            <a:ext cx="52197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2- إدراج صورة من جهاز الحاسب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2603551" y="2310140"/>
            <a:ext cx="39368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tx1"/>
                </a:solidFill>
              </a:rPr>
              <a:t>لإدراج صورة من جهاز الحاسب</a:t>
            </a:r>
          </a:p>
        </p:txBody>
      </p:sp>
      <p:pic>
        <p:nvPicPr>
          <p:cNvPr id="2" name="ادراج صورة من جهاز الحاسب">
            <a:hlinkClick r:id="" action="ppaction://media"/>
            <a:extLst>
              <a:ext uri="{FF2B5EF4-FFF2-40B4-BE49-F238E27FC236}">
                <a16:creationId xmlns:a16="http://schemas.microsoft.com/office/drawing/2014/main" id="{5FFCF3DE-BF3E-E5B2-C71E-4FB402ED50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2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10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10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6850" y="295275"/>
            <a:ext cx="2774950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438150" y="1219200"/>
            <a:ext cx="8267700" cy="3771900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5162550" y="277512"/>
            <a:ext cx="287655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3-تعديل الصور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838200" y="1754981"/>
            <a:ext cx="760095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dirty="0">
                <a:solidFill>
                  <a:schemeClr val="tx1"/>
                </a:solidFill>
              </a:rPr>
              <a:t>لا يكفي إضافة الصورة داخل المستند فقط، لأنها ستظهر على شكل رمز كبير داخل المستند. </a:t>
            </a:r>
          </a:p>
          <a:p>
            <a:pPr algn="r" rtl="1"/>
            <a:r>
              <a:rPr lang="ar-SA" sz="2800" dirty="0">
                <a:solidFill>
                  <a:schemeClr val="tx1"/>
                </a:solidFill>
              </a:rPr>
              <a:t>إذا ألقيت نظرة على الصحف أو المجلات فستجد أن النص يلتف بطريقة معينة حول الصورة، أو قد توضع الصورة في زاوية الصفحة. </a:t>
            </a:r>
          </a:p>
          <a:p>
            <a:pPr algn="r" rtl="1">
              <a:spcAft>
                <a:spcPts val="1200"/>
              </a:spcAft>
            </a:pPr>
            <a:r>
              <a:rPr lang="ar-SA" sz="2800" dirty="0">
                <a:solidFill>
                  <a:schemeClr val="tx1"/>
                </a:solidFill>
              </a:rPr>
              <a:t>لذلك ستتعرف الآن على كيفية التعديل على الصور</a:t>
            </a:r>
          </a:p>
        </p:txBody>
      </p:sp>
      <p:pic>
        <p:nvPicPr>
          <p:cNvPr id="8" name="تعديل الصور">
            <a:hlinkClick r:id="" action="ppaction://media"/>
            <a:extLst>
              <a:ext uri="{FF2B5EF4-FFF2-40B4-BE49-F238E27FC236}">
                <a16:creationId xmlns:a16="http://schemas.microsoft.com/office/drawing/2014/main" id="{24F2D832-BE8A-C989-675F-22419447511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2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02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023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6850" y="295275"/>
            <a:ext cx="2774950" cy="731891"/>
          </a:xfrm>
          <a:prstGeom prst="rect">
            <a:avLst/>
          </a:prstGeom>
        </p:spPr>
      </p:pic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5162550" y="277512"/>
            <a:ext cx="287655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التفاف النص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9A7CA90-642D-0912-48DD-0FAF0526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84" y="1181100"/>
            <a:ext cx="8527143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6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4611" y="295275"/>
            <a:ext cx="2727190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438150" y="1905000"/>
            <a:ext cx="8267700" cy="2057400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5276850" y="277512"/>
            <a:ext cx="276225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4- إدراج الأشكال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628650" y="2459831"/>
            <a:ext cx="760095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dirty="0">
                <a:solidFill>
                  <a:schemeClr val="tx1"/>
                </a:solidFill>
              </a:rPr>
              <a:t>بالإضافة إلى الصور، يمكنك أيضا استخدام الرسومات والأشكال مثل الأسهم، الدوائر، و  المثلثات لجعل مستندك أكثر جاذبية</a:t>
            </a:r>
          </a:p>
        </p:txBody>
      </p:sp>
      <p:pic>
        <p:nvPicPr>
          <p:cNvPr id="8" name="ادراج الاشكال">
            <a:hlinkClick r:id="" action="ppaction://media"/>
            <a:extLst>
              <a:ext uri="{FF2B5EF4-FFF2-40B4-BE49-F238E27FC236}">
                <a16:creationId xmlns:a16="http://schemas.microsoft.com/office/drawing/2014/main" id="{18F1B3FF-95B6-D829-74E2-0DC3FC84F4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3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369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369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1F97A8AC-C14F-C894-3F94-A1DFEF5C05FD}"/>
              </a:ext>
            </a:extLst>
          </p:cNvPr>
          <p:cNvGrpSpPr/>
          <p:nvPr/>
        </p:nvGrpSpPr>
        <p:grpSpPr>
          <a:xfrm>
            <a:off x="1907177" y="87086"/>
            <a:ext cx="6337736" cy="1037712"/>
            <a:chOff x="975433" y="87086"/>
            <a:chExt cx="7269480" cy="1037712"/>
          </a:xfrm>
        </p:grpSpPr>
        <p:pic>
          <p:nvPicPr>
            <p:cNvPr id="12" name="رسم 11">
              <a:extLst>
                <a:ext uri="{FF2B5EF4-FFF2-40B4-BE49-F238E27FC236}">
                  <a16:creationId xmlns:a16="http://schemas.microsoft.com/office/drawing/2014/main" id="{49CA70D0-3451-41FB-E9A8-84D281A3E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81957" y="87086"/>
              <a:ext cx="6268106" cy="836839"/>
            </a:xfrm>
            <a:prstGeom prst="rect">
              <a:avLst/>
            </a:prstGeom>
          </p:spPr>
        </p:pic>
        <p:sp>
          <p:nvSpPr>
            <p:cNvPr id="13" name="عنوان 1">
              <a:extLst>
                <a:ext uri="{FF2B5EF4-FFF2-40B4-BE49-F238E27FC236}">
                  <a16:creationId xmlns:a16="http://schemas.microsoft.com/office/drawing/2014/main" id="{199A7DBD-955C-0018-42B4-1F6E80E1FB5E}"/>
                </a:ext>
              </a:extLst>
            </p:cNvPr>
            <p:cNvSpPr txBox="1">
              <a:spLocks/>
            </p:cNvSpPr>
            <p:nvPr/>
          </p:nvSpPr>
          <p:spPr>
            <a:xfrm>
              <a:off x="975433" y="130626"/>
              <a:ext cx="7269480" cy="994172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algn="l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spc="-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SA" sz="4000" dirty="0">
                  <a:latin typeface="Arial"/>
                  <a:ea typeface="Arial"/>
                  <a:cs typeface="Arial"/>
                </a:rPr>
                <a:t>استراتيجية (مهارات التفكير العليا)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25F2EB3-4EF5-4272-3B14-505855967A7E}"/>
              </a:ext>
            </a:extLst>
          </p:cNvPr>
          <p:cNvGrpSpPr/>
          <p:nvPr/>
        </p:nvGrpSpPr>
        <p:grpSpPr>
          <a:xfrm>
            <a:off x="3735978" y="1411888"/>
            <a:ext cx="4841495" cy="1383563"/>
            <a:chOff x="101600" y="853046"/>
            <a:chExt cx="8937625" cy="1372567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6F1CF32B-F6C7-274C-650C-5898CCF642B6}"/>
                </a:ext>
              </a:extLst>
            </p:cNvPr>
            <p:cNvGrpSpPr/>
            <p:nvPr/>
          </p:nvGrpSpPr>
          <p:grpSpPr>
            <a:xfrm>
              <a:off x="101600" y="853046"/>
              <a:ext cx="8937625" cy="1033814"/>
              <a:chOff x="4067175" y="2836965"/>
              <a:chExt cx="4714875" cy="1353948"/>
            </a:xfrm>
          </p:grpSpPr>
          <p:pic>
            <p:nvPicPr>
              <p:cNvPr id="17" name="رسم 16">
                <a:extLst>
                  <a:ext uri="{FF2B5EF4-FFF2-40B4-BE49-F238E27FC236}">
                    <a16:creationId xmlns:a16="http://schemas.microsoft.com/office/drawing/2014/main" id="{D2A0394B-9FFB-9219-02A8-29D843D03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067175" y="2905125"/>
                <a:ext cx="4714875" cy="1209675"/>
              </a:xfrm>
              <a:prstGeom prst="rect">
                <a:avLst/>
              </a:prstGeom>
            </p:spPr>
          </p:pic>
          <p:pic>
            <p:nvPicPr>
              <p:cNvPr id="18" name="رسم 17">
                <a:extLst>
                  <a:ext uri="{FF2B5EF4-FFF2-40B4-BE49-F238E27FC236}">
                    <a16:creationId xmlns:a16="http://schemas.microsoft.com/office/drawing/2014/main" id="{211369CF-B7FA-23F6-17AF-46F244100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18464" y="2836965"/>
                <a:ext cx="4463574" cy="1353948"/>
              </a:xfrm>
              <a:prstGeom prst="rect">
                <a:avLst/>
              </a:prstGeom>
            </p:spPr>
          </p:pic>
        </p:grpSp>
        <p:sp>
          <p:nvSpPr>
            <p:cNvPr id="16" name="مربع نص 58">
              <a:extLst>
                <a:ext uri="{FF2B5EF4-FFF2-40B4-BE49-F238E27FC236}">
                  <a16:creationId xmlns:a16="http://schemas.microsoft.com/office/drawing/2014/main" id="{8EF106A6-A358-7D58-28EC-624419771B22}"/>
                </a:ext>
              </a:extLst>
            </p:cNvPr>
            <p:cNvSpPr txBox="1"/>
            <p:nvPr/>
          </p:nvSpPr>
          <p:spPr>
            <a:xfrm>
              <a:off x="579367" y="1064673"/>
              <a:ext cx="7956677" cy="11609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spcAft>
                  <a:spcPts val="1200"/>
                </a:spcAft>
              </a:pPr>
              <a:r>
                <a:rPr lang="ar-SA" sz="2800" b="1" dirty="0">
                  <a:solidFill>
                    <a:schemeClr val="tx1"/>
                  </a:solidFill>
                  <a:latin typeface="Traditional Arabic" pitchFamily="18" charset="-78"/>
                  <a:cs typeface="Traditional Arabic" pitchFamily="18" charset="-78"/>
                </a:rPr>
                <a:t>ما هو الغرض من إضافة الصور إلى المقال ؟</a:t>
              </a:r>
              <a:endParaRPr lang="ar-SA" sz="2800" dirty="0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FAA8A126-0280-483C-8CA6-C551098F9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617" y="1114697"/>
            <a:ext cx="2715713" cy="390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3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77079" y="388339"/>
            <a:ext cx="5176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 eaLnBrk="0" hangingPunct="0"/>
            <a:r>
              <a:rPr lang="ar-SA" sz="3600" b="1" dirty="0">
                <a:solidFill>
                  <a:srgbClr val="B380E0"/>
                </a:solidFill>
                <a:latin typeface="Traditional Arabic" pitchFamily="18" charset="-78"/>
                <a:cs typeface="Traditional Arabic" pitchFamily="18" charset="-78"/>
              </a:rPr>
              <a:t>حفظ حقوق الآخرين و الممتلكات العامة</a:t>
            </a:r>
            <a:endParaRPr lang="en-US" sz="3600" dirty="0">
              <a:solidFill>
                <a:srgbClr val="B380E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مربع نص 16">
            <a:extLst>
              <a:ext uri="{FF2B5EF4-FFF2-40B4-BE49-F238E27FC236}">
                <a16:creationId xmlns:a16="http://schemas.microsoft.com/office/drawing/2014/main" id="{99E99F80-B4BA-4218-BF77-F0132AE6CBAB}"/>
              </a:ext>
            </a:extLst>
          </p:cNvPr>
          <p:cNvSpPr txBox="1"/>
          <p:nvPr/>
        </p:nvSpPr>
        <p:spPr>
          <a:xfrm>
            <a:off x="1252270" y="1257694"/>
            <a:ext cx="663945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ar-SA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تذكير الطالبة بالحفاظ على أجهزة الحاسب</a:t>
            </a:r>
          </a:p>
          <a:p>
            <a:pPr algn="ctr" defTabSz="685783"/>
            <a:r>
              <a:rPr lang="ar-SA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في معمل المدرسة، وأنها ملك للجميع، ولن يتمكن أحد من الاستفادة</a:t>
            </a:r>
          </a:p>
          <a:p>
            <a:pPr algn="ctr" defTabSz="685783"/>
            <a:r>
              <a:rPr lang="ar-SA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منها إلا بالاهتمام بها وعدم العبث بمحتوياتها، والتذكير بأنه تم تجهيزها</a:t>
            </a:r>
          </a:p>
          <a:p>
            <a:pPr algn="ctr" defTabSz="685783"/>
            <a:r>
              <a:rPr lang="ar-SA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r>
              <a:rPr lang="ar-SA" sz="2400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ليتمكن من التطبيق العملي لموضوعات الحاسب</a:t>
            </a:r>
          </a:p>
          <a:p>
            <a:pPr algn="ctr" defTabSz="685783"/>
            <a:endParaRPr lang="ar-SA" sz="2100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defTabSz="685783"/>
            <a:r>
              <a:rPr lang="ar-SA" sz="2100" b="1" dirty="0">
                <a:solidFill>
                  <a:srgbClr val="00B050"/>
                </a:solidFill>
                <a:latin typeface="Traditional Arabic" pitchFamily="18" charset="-78"/>
                <a:cs typeface="Traditional Arabic" pitchFamily="18" charset="-78"/>
              </a:rPr>
              <a:t>قال تعالى : (وَلَا تُفْسِدُوا فِي الْأَرْضِ بَعْدَ إِصْلَاحِهَا وَادْعُوهُ خَوْفًا وَطَمَعًا إِنَّ رَحْمَةَ اللَّهِ قَرِيبٌ مِنَ الْمُحْسِنِينَ )</a:t>
            </a:r>
          </a:p>
        </p:txBody>
      </p:sp>
      <p:sp>
        <p:nvSpPr>
          <p:cNvPr id="8" name="Rectangle 7"/>
          <p:cNvSpPr/>
          <p:nvPr/>
        </p:nvSpPr>
        <p:spPr>
          <a:xfrm rot="19974252">
            <a:off x="323283" y="928498"/>
            <a:ext cx="2010487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 defTabSz="914378"/>
            <a:r>
              <a:rPr lang="ar-SA" sz="4000" b="1" dirty="0">
                <a:ln w="10160">
                  <a:solidFill>
                    <a:srgbClr val="00CCF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AE00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غرس قيمه</a:t>
            </a:r>
            <a:endParaRPr lang="en-US" sz="4000" b="1" dirty="0">
              <a:ln w="10160">
                <a:solidFill>
                  <a:srgbClr val="00CCF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FFAE00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مربع نص 16">
            <a:extLst>
              <a:ext uri="{FF2B5EF4-FFF2-40B4-BE49-F238E27FC236}">
                <a16:creationId xmlns:a16="http://schemas.microsoft.com/office/drawing/2014/main" id="{99E99F80-B4BA-4218-BF77-F0132AE6CBAB}"/>
              </a:ext>
            </a:extLst>
          </p:cNvPr>
          <p:cNvSpPr txBox="1"/>
          <p:nvPr/>
        </p:nvSpPr>
        <p:spPr>
          <a:xfrm>
            <a:off x="1328527" y="4434911"/>
            <a:ext cx="66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ar-SA" b="1" dirty="0">
                <a:solidFill>
                  <a:prstClr val="black"/>
                </a:solidFill>
                <a:latin typeface="Traditional Arabic" pitchFamily="18" charset="-78"/>
                <a:cs typeface="Traditional Arabic" pitchFamily="18" charset="-78"/>
              </a:rPr>
              <a:t>خلال الوحدة كاملة يتم التذكير دوما بهذه القيمة واستغلال المواقف لغرس تلك القيمة</a:t>
            </a:r>
            <a:endParaRPr lang="ar-SA" b="1" dirty="0">
              <a:solidFill>
                <a:srgbClr val="00B05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73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98;p34"/>
          <p:cNvSpPr txBox="1">
            <a:spLocks/>
          </p:cNvSpPr>
          <p:nvPr/>
        </p:nvSpPr>
        <p:spPr>
          <a:xfrm>
            <a:off x="3578460" y="714703"/>
            <a:ext cx="2307334" cy="78545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cs typeface="PT Bold Heading" panose="02010400000000000000" pitchFamily="2" charset="-78"/>
              </a:rPr>
              <a:t>التطبيق </a:t>
            </a:r>
          </a:p>
        </p:txBody>
      </p:sp>
      <p:sp>
        <p:nvSpPr>
          <p:cNvPr id="3" name="Google Shape;998;p34">
            <a:extLst>
              <a:ext uri="{FF2B5EF4-FFF2-40B4-BE49-F238E27FC236}">
                <a16:creationId xmlns:a16="http://schemas.microsoft.com/office/drawing/2014/main" id="{36C381DE-6779-79FC-DF30-3D5FCDF7873A}"/>
              </a:ext>
            </a:extLst>
          </p:cNvPr>
          <p:cNvSpPr txBox="1">
            <a:spLocks/>
          </p:cNvSpPr>
          <p:nvPr/>
        </p:nvSpPr>
        <p:spPr>
          <a:xfrm>
            <a:off x="761688" y="2175641"/>
            <a:ext cx="7940878" cy="125841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000" dirty="0">
                <a:cs typeface="PT Bold Heading" panose="02010400000000000000" pitchFamily="2" charset="-78"/>
              </a:rPr>
              <a:t>قومي بإنشاء بحث عن اليوم الوطني </a:t>
            </a:r>
          </a:p>
          <a:p>
            <a:pPr algn="ctr"/>
            <a:r>
              <a:rPr lang="ar-SA" sz="4000" dirty="0">
                <a:cs typeface="PT Bold Heading" panose="02010400000000000000" pitchFamily="2" charset="-78"/>
              </a:rPr>
              <a:t>وقومي بإضافة صور للملف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5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274974" y="84056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>
                <a:cs typeface="PT Bold Heading" panose="02010400000000000000" pitchFamily="2" charset="-78"/>
              </a:rPr>
              <a:t>الوحدة الثانية</a:t>
            </a:r>
            <a:endParaRPr sz="6000" dirty="0">
              <a:cs typeface="PT Bold Heading" panose="02010400000000000000" pitchFamily="2" charset="-78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481753" y="2480088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1163268" y="398738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451171" y="1054150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2807064" y="384284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350858" y="-108083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13709" y="431480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26424" y="981993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1838729" y="3881769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3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3"/>
          <p:cNvGrpSpPr/>
          <p:nvPr/>
        </p:nvGrpSpPr>
        <p:grpSpPr>
          <a:xfrm>
            <a:off x="3792379" y="4160059"/>
            <a:ext cx="591495" cy="708080"/>
            <a:chOff x="4349976" y="4801904"/>
            <a:chExt cx="591495" cy="708080"/>
          </a:xfrm>
        </p:grpSpPr>
        <p:sp>
          <p:nvSpPr>
            <p:cNvPr id="493" name="Google Shape;493;p23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5587702" y="3976345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5683876" y="-249183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880096" y="1806640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7991694" y="2001613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404484" y="725735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328;p23"/>
          <p:cNvSpPr txBox="1">
            <a:spLocks/>
          </p:cNvSpPr>
          <p:nvPr/>
        </p:nvSpPr>
        <p:spPr>
          <a:xfrm>
            <a:off x="1715911" y="2188141"/>
            <a:ext cx="5713636" cy="14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rtl="1"/>
            <a:r>
              <a:rPr lang="ar-SA" sz="4800" dirty="0">
                <a:solidFill>
                  <a:schemeClr val="accent5">
                    <a:lumMod val="50000"/>
                  </a:schemeClr>
                </a:solidFill>
                <a:cs typeface="PT Bold Broken" panose="02010400000000000000" pitchFamily="2" charset="-78"/>
              </a:rPr>
              <a:t>التعامل مع المستندات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6158049" y="3813667"/>
            <a:ext cx="1156491" cy="985159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700075" y="3389413"/>
            <a:ext cx="954612" cy="813188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8027473" y="120561"/>
            <a:ext cx="891102" cy="759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6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أحسنت 1">
            <a:extLst>
              <a:ext uri="{FF2B5EF4-FFF2-40B4-BE49-F238E27FC236}">
                <a16:creationId xmlns:a16="http://schemas.microsoft.com/office/drawing/2014/main" id="{FDFACBC3-AC52-4FF4-8806-499BF4FD3FC8}"/>
              </a:ext>
            </a:extLst>
          </p:cNvPr>
          <p:cNvSpPr txBox="1"/>
          <p:nvPr/>
        </p:nvSpPr>
        <p:spPr>
          <a:xfrm>
            <a:off x="3520813" y="1433449"/>
            <a:ext cx="2876108" cy="854080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SA" sz="495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لنراجع درسنا</a:t>
            </a:r>
          </a:p>
        </p:txBody>
      </p:sp>
      <p:sp>
        <p:nvSpPr>
          <p:cNvPr id="73" name="أحسنت 2">
            <a:extLst>
              <a:ext uri="{FF2B5EF4-FFF2-40B4-BE49-F238E27FC236}">
                <a16:creationId xmlns:a16="http://schemas.microsoft.com/office/drawing/2014/main" id="{AB70332E-CB3E-441E-BD16-BF48FE99D74B}"/>
              </a:ext>
            </a:extLst>
          </p:cNvPr>
          <p:cNvSpPr txBox="1"/>
          <p:nvPr/>
        </p:nvSpPr>
        <p:spPr>
          <a:xfrm>
            <a:off x="3353515" y="1442241"/>
            <a:ext cx="3052439" cy="854080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SA" sz="495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لنراجع درسنا </a:t>
            </a:r>
          </a:p>
        </p:txBody>
      </p:sp>
      <p:pic>
        <p:nvPicPr>
          <p:cNvPr id="18" name="صورة خروف">
            <a:extLst>
              <a:ext uri="{FF2B5EF4-FFF2-40B4-BE49-F238E27FC236}">
                <a16:creationId xmlns:a16="http://schemas.microsoft.com/office/drawing/2014/main" id="{3FCA23E9-A422-4CC4-B6A5-A5E975D9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67" y="2983536"/>
            <a:ext cx="1994669" cy="1994669"/>
          </a:xfrm>
          <a:prstGeom prst="rect">
            <a:avLst/>
          </a:prstGeom>
        </p:spPr>
      </p:pic>
      <p:sp>
        <p:nvSpPr>
          <p:cNvPr id="11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5E2842-0F0F-4DAB-AE95-7AC18C61263C}"/>
              </a:ext>
            </a:extLst>
          </p:cNvPr>
          <p:cNvSpPr/>
          <p:nvPr/>
        </p:nvSpPr>
        <p:spPr>
          <a:xfrm>
            <a:off x="4304697" y="2398453"/>
            <a:ext cx="753078" cy="769291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defTabSz="685783"/>
            <a:endParaRPr lang="ar-SA" sz="10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6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hsl" dir="ccw">
                                          <p:cBhvr override="childStyle">
                                            <p:cTn id="11" dur="1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66F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3" grpId="0"/>
          <p:bldP spid="73" grpId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hsl" dir="ccw">
                                          <p:cBhvr override="childStyle">
                                            <p:cTn id="11" dur="1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66F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3" grpId="0"/>
          <p:bldP spid="73" grpId="1"/>
          <p:bldP spid="11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إجابة صحيحة">
            <a:extLst>
              <a:ext uri="{FF2B5EF4-FFF2-40B4-BE49-F238E27FC236}">
                <a16:creationId xmlns:a16="http://schemas.microsoft.com/office/drawing/2014/main" id="{0A90AA20-A6B2-4998-B56F-9F67E3AD1B3D}"/>
              </a:ext>
            </a:extLst>
          </p:cNvPr>
          <p:cNvGrpSpPr/>
          <p:nvPr/>
        </p:nvGrpSpPr>
        <p:grpSpPr>
          <a:xfrm>
            <a:off x="3146108" y="437199"/>
            <a:ext cx="1240835" cy="1718174"/>
            <a:chOff x="9369060" y="677549"/>
            <a:chExt cx="1328400" cy="18602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منطاد">
              <a:extLst>
                <a:ext uri="{FF2B5EF4-FFF2-40B4-BE49-F238E27FC236}">
                  <a16:creationId xmlns:a16="http://schemas.microsoft.com/office/drawing/2014/main" id="{6387E026-167E-422B-988B-2AB7D45BA00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2068" b="2068"/>
            <a:stretch/>
          </p:blipFill>
          <p:spPr>
            <a:xfrm>
              <a:off x="9369060" y="677549"/>
              <a:ext cx="1328400" cy="1860203"/>
            </a:xfrm>
            <a:prstGeom prst="rect">
              <a:avLst/>
            </a:prstGeom>
          </p:spPr>
        </p:pic>
        <p:sp>
          <p:nvSpPr>
            <p:cNvPr id="44" name="رقم">
              <a:extLst>
                <a:ext uri="{FF2B5EF4-FFF2-40B4-BE49-F238E27FC236}">
                  <a16:creationId xmlns:a16="http://schemas.microsoft.com/office/drawing/2014/main" id="{C81F13A6-BC8E-4EF1-B023-664EC8D941A9}"/>
                </a:ext>
              </a:extLst>
            </p:cNvPr>
            <p:cNvSpPr txBox="1"/>
            <p:nvPr/>
          </p:nvSpPr>
          <p:spPr>
            <a:xfrm>
              <a:off x="9657789" y="992051"/>
              <a:ext cx="726266" cy="566471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صح</a:t>
              </a:r>
            </a:p>
          </p:txBody>
        </p:sp>
      </p:grpSp>
      <p:grpSp>
        <p:nvGrpSpPr>
          <p:cNvPr id="49" name="إجابة خطأ 1">
            <a:extLst>
              <a:ext uri="{FF2B5EF4-FFF2-40B4-BE49-F238E27FC236}">
                <a16:creationId xmlns:a16="http://schemas.microsoft.com/office/drawing/2014/main" id="{63D7BB4C-CFC3-4540-A3E9-C2569C28B276}"/>
              </a:ext>
            </a:extLst>
          </p:cNvPr>
          <p:cNvGrpSpPr/>
          <p:nvPr/>
        </p:nvGrpSpPr>
        <p:grpSpPr>
          <a:xfrm>
            <a:off x="6967200" y="352751"/>
            <a:ext cx="1240853" cy="1822175"/>
            <a:chOff x="6733550" y="470333"/>
            <a:chExt cx="1328419" cy="1972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منطاد">
              <a:extLst>
                <a:ext uri="{FF2B5EF4-FFF2-40B4-BE49-F238E27FC236}">
                  <a16:creationId xmlns:a16="http://schemas.microsoft.com/office/drawing/2014/main" id="{070EAD7F-CFF5-4D2A-8583-A8C5ADE351F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19" r="819"/>
            <a:stretch/>
          </p:blipFill>
          <p:spPr>
            <a:xfrm>
              <a:off x="6733550" y="470333"/>
              <a:ext cx="1328419" cy="1972801"/>
            </a:xfrm>
            <a:prstGeom prst="rect">
              <a:avLst/>
            </a:prstGeom>
          </p:spPr>
        </p:pic>
        <p:sp>
          <p:nvSpPr>
            <p:cNvPr id="45" name="رقم">
              <a:extLst>
                <a:ext uri="{FF2B5EF4-FFF2-40B4-BE49-F238E27FC236}">
                  <a16:creationId xmlns:a16="http://schemas.microsoft.com/office/drawing/2014/main" id="{C0194B67-6FC3-49B2-8C0F-3DE349E70844}"/>
                </a:ext>
              </a:extLst>
            </p:cNvPr>
            <p:cNvSpPr txBox="1"/>
            <p:nvPr/>
          </p:nvSpPr>
          <p:spPr>
            <a:xfrm>
              <a:off x="7041493" y="967778"/>
              <a:ext cx="712536" cy="566471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خطأ</a:t>
              </a:r>
            </a:p>
          </p:txBody>
        </p:sp>
      </p:grpSp>
      <p:pic>
        <p:nvPicPr>
          <p:cNvPr id="30" name="إنفجار 1">
            <a:extLst>
              <a:ext uri="{FF2B5EF4-FFF2-40B4-BE49-F238E27FC236}">
                <a16:creationId xmlns:a16="http://schemas.microsoft.com/office/drawing/2014/main" id="{D10EA4AB-67CD-47AA-AD7B-0AD3813981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04" y="1714779"/>
            <a:ext cx="1447716" cy="1199030"/>
          </a:xfrm>
          <a:prstGeom prst="rect">
            <a:avLst/>
          </a:prstGeom>
        </p:spPr>
      </p:pic>
      <p:pic>
        <p:nvPicPr>
          <p:cNvPr id="1026" name="المدفع" descr="Red Cartoon Cannon Clip Art at Clker.com - vector clip art online, royalty  free &amp; public domain">
            <a:extLst>
              <a:ext uri="{FF2B5EF4-FFF2-40B4-BE49-F238E27FC236}">
                <a16:creationId xmlns:a16="http://schemas.microsoft.com/office/drawing/2014/main" id="{87FCA6A8-DA48-4BCF-AFC4-D0189734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9749" b="8999"/>
          <a:stretch/>
        </p:blipFill>
        <p:spPr bwMode="auto">
          <a:xfrm>
            <a:off x="4195478" y="3395355"/>
            <a:ext cx="753047" cy="11603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قذيفة مدفع">
            <a:extLst>
              <a:ext uri="{FF2B5EF4-FFF2-40B4-BE49-F238E27FC236}">
                <a16:creationId xmlns:a16="http://schemas.microsoft.com/office/drawing/2014/main" id="{8520CA52-F446-4CE4-9F1E-2BF8AB9DD474}"/>
              </a:ext>
            </a:extLst>
          </p:cNvPr>
          <p:cNvSpPr/>
          <p:nvPr/>
        </p:nvSpPr>
        <p:spPr>
          <a:xfrm>
            <a:off x="4377309" y="3135679"/>
            <a:ext cx="389384" cy="3893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5" name="قاعدة">
            <a:extLst>
              <a:ext uri="{FF2B5EF4-FFF2-40B4-BE49-F238E27FC236}">
                <a16:creationId xmlns:a16="http://schemas.microsoft.com/office/drawing/2014/main" id="{3FDA047C-48DE-4857-844F-105E8FB9E292}"/>
              </a:ext>
            </a:extLst>
          </p:cNvPr>
          <p:cNvSpPr/>
          <p:nvPr/>
        </p:nvSpPr>
        <p:spPr>
          <a:xfrm>
            <a:off x="0" y="4348597"/>
            <a:ext cx="9144000" cy="79490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6" name="حد القاعدة">
            <a:extLst>
              <a:ext uri="{FF2B5EF4-FFF2-40B4-BE49-F238E27FC236}">
                <a16:creationId xmlns:a16="http://schemas.microsoft.com/office/drawing/2014/main" id="{725FA819-7457-4263-863B-FF94E3CF0FE2}"/>
              </a:ext>
            </a:extLst>
          </p:cNvPr>
          <p:cNvSpPr/>
          <p:nvPr/>
        </p:nvSpPr>
        <p:spPr>
          <a:xfrm>
            <a:off x="0" y="4264960"/>
            <a:ext cx="9144000" cy="802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28" name="زينة متحركة" descr="Occasions Celebrate Sticker by Wave.video for iOS &amp; Android | GIPHY">
            <a:extLst>
              <a:ext uri="{FF2B5EF4-FFF2-40B4-BE49-F238E27FC236}">
                <a16:creationId xmlns:a16="http://schemas.microsoft.com/office/drawing/2014/main" id="{0F66379B-9FF3-4B2B-939C-796BD725C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6550">
            <a:off x="3004296" y="927335"/>
            <a:ext cx="1586683" cy="15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صورة خروف">
            <a:extLst>
              <a:ext uri="{FF2B5EF4-FFF2-40B4-BE49-F238E27FC236}">
                <a16:creationId xmlns:a16="http://schemas.microsoft.com/office/drawing/2014/main" id="{3330FB42-BEA3-47C6-94BA-FC07CCD433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2562746"/>
            <a:ext cx="1874520" cy="1874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صوت تحرك المدفع">
            <a:hlinkClick r:id="" action="ppaction://media"/>
            <a:extLst>
              <a:ext uri="{FF2B5EF4-FFF2-40B4-BE49-F238E27FC236}">
                <a16:creationId xmlns:a16="http://schemas.microsoft.com/office/drawing/2014/main" id="{21787445-895A-4499-A330-12AE0461E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-7572"/>
            <a:ext cx="365522" cy="365522"/>
          </a:xfrm>
          <a:prstGeom prst="rect">
            <a:avLst/>
          </a:prstGeom>
        </p:spPr>
      </p:pic>
      <p:pic>
        <p:nvPicPr>
          <p:cNvPr id="74" name="صوت إنطلاق القذيفة">
            <a:hlinkClick r:id="" action="ppaction://media"/>
            <a:extLst>
              <a:ext uri="{FF2B5EF4-FFF2-40B4-BE49-F238E27FC236}">
                <a16:creationId xmlns:a16="http://schemas.microsoft.com/office/drawing/2014/main" id="{2E98E4F9-A85A-4C88-878C-D8BC5A694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421354"/>
            <a:ext cx="365522" cy="365522"/>
          </a:xfrm>
          <a:prstGeom prst="rect">
            <a:avLst/>
          </a:prstGeom>
        </p:spPr>
      </p:pic>
      <p:pic>
        <p:nvPicPr>
          <p:cNvPr id="75" name="صوت سقوط البالون">
            <a:hlinkClick r:id="" action="ppaction://media"/>
            <a:extLst>
              <a:ext uri="{FF2B5EF4-FFF2-40B4-BE49-F238E27FC236}">
                <a16:creationId xmlns:a16="http://schemas.microsoft.com/office/drawing/2014/main" id="{9F908A91-31F8-4339-87C6-035F781057C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850278"/>
            <a:ext cx="365522" cy="365522"/>
          </a:xfrm>
          <a:prstGeom prst="rect">
            <a:avLst/>
          </a:prstGeom>
        </p:spPr>
      </p:pic>
      <p:pic>
        <p:nvPicPr>
          <p:cNvPr id="76" name="نغمة إجابة صحيحة">
            <a:hlinkClick r:id="" action="ppaction://media"/>
            <a:extLst>
              <a:ext uri="{FF2B5EF4-FFF2-40B4-BE49-F238E27FC236}">
                <a16:creationId xmlns:a16="http://schemas.microsoft.com/office/drawing/2014/main" id="{2FF41CBF-1739-4BF6-B473-F55FB133405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1279201"/>
            <a:ext cx="365522" cy="365522"/>
          </a:xfrm>
          <a:prstGeom prst="rect">
            <a:avLst/>
          </a:prstGeom>
        </p:spPr>
      </p:pic>
      <p:sp>
        <p:nvSpPr>
          <p:cNvPr id="83" name="قناع شفاف نهائي">
            <a:extLst>
              <a:ext uri="{FF2B5EF4-FFF2-40B4-BE49-F238E27FC236}">
                <a16:creationId xmlns:a16="http://schemas.microsoft.com/office/drawing/2014/main" id="{7BC59E13-3C4C-4E5F-9F85-57DAB1DAEA1F}"/>
              </a:ext>
            </a:extLst>
          </p:cNvPr>
          <p:cNvSpPr/>
          <p:nvPr/>
        </p:nvSpPr>
        <p:spPr>
          <a:xfrm>
            <a:off x="0" y="-2065177"/>
            <a:ext cx="9144000" cy="204586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6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6A10FA-57C7-4046-BD60-DBE967AE97C7}"/>
              </a:ext>
            </a:extLst>
          </p:cNvPr>
          <p:cNvSpPr/>
          <p:nvPr/>
        </p:nvSpPr>
        <p:spPr>
          <a:xfrm>
            <a:off x="4195446" y="2158967"/>
            <a:ext cx="753078" cy="410757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defTabSz="685783"/>
            <a:endParaRPr lang="ar-SA" sz="10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3AC5B8A6-BD58-4ED6-82D8-C5E2BD370D4E}"/>
              </a:ext>
            </a:extLst>
          </p:cNvPr>
          <p:cNvSpPr txBox="1"/>
          <p:nvPr/>
        </p:nvSpPr>
        <p:spPr>
          <a:xfrm>
            <a:off x="0" y="451514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ar-SA" sz="2400" b="1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يمكن ان ندرج صورة من الإنترنت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0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1.875E-6 0.00023 C 1.875E-6 -0.00996 1.875E-6 -0.01991 0.00026 -0.02963 C 0.00026 -0.03033 0.00052 -0.02848 0.00065 -0.02801 C 0.00065 -0.02732 0.00078 -0.02639 0.00091 -0.0257 C 0.00104 -0.02269 0.00104 -0.01968 0.0013 -0.0169 C 0.0013 -0.01598 0.00156 -0.01505 0.00156 -0.01413 C 0.00195 0.00486 0.00026 -0.00255 1.875E-6 4.81481E-6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86 L -0.00065 0.00509 C -0.00065 -0.00509 -0.00065 -0.01505 -0.00039 -0.02477 C -0.00039 -0.02546 -0.00013 -0.02361 3.75E-6 -0.02315 C 3.75E-6 -0.02246 0.00013 -0.02153 0.00026 -0.02083 C 0.00039 -0.01783 0.00039 -0.01482 0.00065 -0.01204 C 0.00065 -0.01111 0.00091 -0.01019 0.00091 -0.00926 C 0.0013 0.00972 -0.00039 0.00231 -0.00065 0.00486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18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357 -0.00092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57 -0.00092 L 0.10742 -0.4724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93" y="-23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5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63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2.22222E-6 " pathEditMode="relative" rAng="0" ptsTypes="AA">
                                          <p:cBhvr>
                                            <p:cTn id="6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234 -0.47245 " pathEditMode="relative" rAng="0" ptsTypes="AA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93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10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41 -3.7037E-6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41 -3.7037E-6 L 0.31849 -0.47639 " pathEditMode="relative" rAng="0" ptsTypes="AA">
                                          <p:cBhvr>
                                            <p:cTn id="10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-2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1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1.48148E-6 L 3.75E-6 0.9169 " pathEditMode="relative" rAng="0" ptsTypes="AA">
                                          <p:cBhvr>
                                            <p:cTn id="130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1.875E-6 0.00023 C 1.875E-6 -0.00996 1.875E-6 -0.01991 0.00026 -0.02963 C 0.00026 -0.03033 0.00052 -0.02848 0.00065 -0.02801 C 0.00065 -0.02732 0.00078 -0.02639 0.00091 -0.0257 C 0.00104 -0.02269 0.00104 -0.01968 0.0013 -0.0169 C 0.0013 -0.01598 0.00156 -0.01505 0.00156 -0.01413 C 0.00195 0.00486 0.00026 -0.00255 1.875E-6 4.81481E-6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86 L -0.00065 0.00509 C -0.00065 -0.00509 -0.00065 -0.01505 -0.00039 -0.02477 C -0.00039 -0.02546 -0.00013 -0.02361 3.75E-6 -0.02315 C 3.75E-6 -0.02246 0.00013 -0.02153 0.00026 -0.02083 C 0.00039 -0.01783 0.00039 -0.01482 0.00065 -0.01204 C 0.00065 -0.01111 0.00091 -0.01019 0.00091 -0.00926 C 0.0013 0.00972 -0.00039 0.00231 -0.00065 0.00486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86 L -0.00065 0.0051 C -0.00065 -0.00509 -0.00065 -0.01504 -0.00039 -0.02476 C -0.00039 -0.02546 -0.00013 -0.02361 -2.29167E-6 -0.02314 C -2.29167E-6 -0.02245 0.00013 -0.02152 0.00026 -0.02083 C 0.00039 -0.01782 0.00039 -0.01481 0.00065 -0.01203 C 0.00065 -0.01111 0.00091 -0.01018 0.00091 -0.00926 C 0.0013 0.00973 -0.00039 0.00232 -0.00065 0.00486 Z " pathEditMode="relative" rAng="0" ptsTypes="AAAAAAAA">
                                          <p:cBhvr>
                                            <p:cTn id="12" dur="5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86 L -0.00065 0.00486 C -0.00065 -0.00509 -0.00065 -0.01504 -0.0004 -0.02476 C -0.0004 -0.02546 -0.00013 -0.02361 5E-6 -0.02314 C 5E-6 -0.02245 0.00013 -0.02152 0.00027 -0.02083 C 0.0004 -0.01782 0.0004 -0.01481 0.00065 -0.01203 C 0.00065 -0.01111 0.00092 -0.01018 0.00092 -0.00926 C 0.00131 0.00973 -0.0004 0.00232 -0.00065 0.00486 Z " pathEditMode="relative" ptsTypes="AAAAAAAA">
                                          <p:cBhvr>
                                            <p:cTn id="14" dur="4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8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2.22222E-6 " pathEditMode="relative" rAng="0" ptsTypes="AA">
                                          <p:cBhvr>
                                            <p:cTn id="85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234 -0.47245 " pathEditMode="relative" rAng="0" ptsTypes="AA">
                                          <p:cBhvr>
                                            <p:cTn id="8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45" presetClass="entr" presetSubtype="0" fill="hold" grpId="1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2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2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2" presetClass="emph" presetSubtype="0" repeatCount="indefinite" fill="hold" grpId="2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1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1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1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12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0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41 -3.7037E-6 " pathEditMode="relative" rAng="0" ptsTypes="AA">
                                          <p:cBhvr>
                                            <p:cTn id="131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41 -3.7037E-6 L 0.31849 -0.47639 " pathEditMode="relative" rAng="0" ptsTypes="AA">
                                          <p:cBhvr>
                                            <p:cTn id="13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-2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1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15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1.48148E-6 L 3.75E-6 0.9169 " pathEditMode="relative" rAng="0" ptsTypes="AA">
                                          <p:cBhvr>
                                            <p:cTn id="156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6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6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357 -0.00092 " pathEditMode="relative" rAng="0" ptsTypes="AA">
                                          <p:cBhvr>
                                            <p:cTn id="167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9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57 -0.00092 L 0.10742 -0.47245 " pathEditMode="relative" rAng="0" ptsTypes="AA">
                                          <p:cBhvr>
                                            <p:cTn id="1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93" y="-23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2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7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9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19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3.7037E-6 L -2.29167E-6 0.91899 " pathEditMode="relative" rAng="0" ptsTypes="AA">
                                          <p:cBhvr>
                                            <p:cTn id="192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9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1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2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203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5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0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8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9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1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3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8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9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0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2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22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96296E-6 L -2.29167E-6 0.91412 " pathEditMode="relative" rAng="0" ptsTypes="AA">
                                          <p:cBhvr>
                                            <p:cTn id="228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0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2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2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2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2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71" grpId="1"/>
          <p:bldP spid="71" grpId="2"/>
          <p:bldP spid="63" grpId="0"/>
          <p:bldP spid="70" grpId="0"/>
          <p:bldP spid="83" grpId="0" animBg="1"/>
          <p:bldP spid="8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إجابة صحيحة">
            <a:extLst>
              <a:ext uri="{FF2B5EF4-FFF2-40B4-BE49-F238E27FC236}">
                <a16:creationId xmlns:a16="http://schemas.microsoft.com/office/drawing/2014/main" id="{0A90AA20-A6B2-4998-B56F-9F67E3AD1B3D}"/>
              </a:ext>
            </a:extLst>
          </p:cNvPr>
          <p:cNvGrpSpPr/>
          <p:nvPr/>
        </p:nvGrpSpPr>
        <p:grpSpPr>
          <a:xfrm>
            <a:off x="6775915" y="373126"/>
            <a:ext cx="1252665" cy="1728499"/>
            <a:chOff x="9337072" y="497500"/>
            <a:chExt cx="1367702" cy="1972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منطاد">
              <a:extLst>
                <a:ext uri="{FF2B5EF4-FFF2-40B4-BE49-F238E27FC236}">
                  <a16:creationId xmlns:a16="http://schemas.microsoft.com/office/drawing/2014/main" id="{6387E026-167E-422B-988B-2AB7D45BA00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70" b="70"/>
            <a:stretch/>
          </p:blipFill>
          <p:spPr>
            <a:xfrm>
              <a:off x="9337072" y="497500"/>
              <a:ext cx="1367702" cy="1972800"/>
            </a:xfrm>
            <a:prstGeom prst="rect">
              <a:avLst/>
            </a:prstGeom>
          </p:spPr>
        </p:pic>
        <p:sp>
          <p:nvSpPr>
            <p:cNvPr id="44" name="رقم">
              <a:extLst>
                <a:ext uri="{FF2B5EF4-FFF2-40B4-BE49-F238E27FC236}">
                  <a16:creationId xmlns:a16="http://schemas.microsoft.com/office/drawing/2014/main" id="{C81F13A6-BC8E-4EF1-B023-664EC8D941A9}"/>
                </a:ext>
              </a:extLst>
            </p:cNvPr>
            <p:cNvSpPr txBox="1"/>
            <p:nvPr/>
          </p:nvSpPr>
          <p:spPr>
            <a:xfrm>
              <a:off x="9639604" y="941781"/>
              <a:ext cx="808948" cy="526915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إدراج</a:t>
              </a:r>
            </a:p>
          </p:txBody>
        </p:sp>
      </p:grpSp>
      <p:grpSp>
        <p:nvGrpSpPr>
          <p:cNvPr id="49" name="إجابة خطأ 1">
            <a:extLst>
              <a:ext uri="{FF2B5EF4-FFF2-40B4-BE49-F238E27FC236}">
                <a16:creationId xmlns:a16="http://schemas.microsoft.com/office/drawing/2014/main" id="{63D7BB4C-CFC3-4540-A3E9-C2569C28B276}"/>
              </a:ext>
            </a:extLst>
          </p:cNvPr>
          <p:cNvGrpSpPr/>
          <p:nvPr/>
        </p:nvGrpSpPr>
        <p:grpSpPr>
          <a:xfrm>
            <a:off x="4829788" y="352750"/>
            <a:ext cx="1216685" cy="1728500"/>
            <a:chOff x="6733550" y="470333"/>
            <a:chExt cx="1328419" cy="1972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منطاد">
              <a:extLst>
                <a:ext uri="{FF2B5EF4-FFF2-40B4-BE49-F238E27FC236}">
                  <a16:creationId xmlns:a16="http://schemas.microsoft.com/office/drawing/2014/main" id="{070EAD7F-CFF5-4D2A-8583-A8C5ADE351F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368" r="1368"/>
            <a:stretch/>
          </p:blipFill>
          <p:spPr>
            <a:xfrm>
              <a:off x="6733550" y="470333"/>
              <a:ext cx="1328419" cy="1972801"/>
            </a:xfrm>
            <a:prstGeom prst="rect">
              <a:avLst/>
            </a:prstGeom>
          </p:spPr>
        </p:pic>
        <p:sp>
          <p:nvSpPr>
            <p:cNvPr id="45" name="رقم">
              <a:extLst>
                <a:ext uri="{FF2B5EF4-FFF2-40B4-BE49-F238E27FC236}">
                  <a16:creationId xmlns:a16="http://schemas.microsoft.com/office/drawing/2014/main" id="{C0194B67-6FC3-49B2-8C0F-3DE349E70844}"/>
                </a:ext>
              </a:extLst>
            </p:cNvPr>
            <p:cNvSpPr txBox="1"/>
            <p:nvPr/>
          </p:nvSpPr>
          <p:spPr>
            <a:xfrm>
              <a:off x="6962519" y="926808"/>
              <a:ext cx="822951" cy="526915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تنسيق</a:t>
              </a:r>
            </a:p>
          </p:txBody>
        </p:sp>
      </p:grpSp>
      <p:grpSp>
        <p:nvGrpSpPr>
          <p:cNvPr id="50" name="إجابة خطأ 2">
            <a:extLst>
              <a:ext uri="{FF2B5EF4-FFF2-40B4-BE49-F238E27FC236}">
                <a16:creationId xmlns:a16="http://schemas.microsoft.com/office/drawing/2014/main" id="{62103FB9-4CB1-4827-84E1-0BA158BDAE18}"/>
              </a:ext>
            </a:extLst>
          </p:cNvPr>
          <p:cNvGrpSpPr/>
          <p:nvPr/>
        </p:nvGrpSpPr>
        <p:grpSpPr>
          <a:xfrm>
            <a:off x="2841172" y="352750"/>
            <a:ext cx="1252664" cy="1802622"/>
            <a:chOff x="4090747" y="470333"/>
            <a:chExt cx="1367701" cy="20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منطاد">
              <a:extLst>
                <a:ext uri="{FF2B5EF4-FFF2-40B4-BE49-F238E27FC236}">
                  <a16:creationId xmlns:a16="http://schemas.microsoft.com/office/drawing/2014/main" id="{ED8A2F4F-B638-45D8-A04B-832A6A81FC9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989" r="1989"/>
            <a:stretch/>
          </p:blipFill>
          <p:spPr>
            <a:xfrm>
              <a:off x="4090747" y="470333"/>
              <a:ext cx="1367701" cy="2057400"/>
            </a:xfrm>
            <a:prstGeom prst="rect">
              <a:avLst/>
            </a:prstGeom>
          </p:spPr>
        </p:pic>
        <p:sp>
          <p:nvSpPr>
            <p:cNvPr id="46" name="رقم">
              <a:extLst>
                <a:ext uri="{FF2B5EF4-FFF2-40B4-BE49-F238E27FC236}">
                  <a16:creationId xmlns:a16="http://schemas.microsoft.com/office/drawing/2014/main" id="{80D695AF-99DD-4F77-9851-F2D01570BDFE}"/>
                </a:ext>
              </a:extLst>
            </p:cNvPr>
            <p:cNvSpPr txBox="1"/>
            <p:nvPr/>
          </p:nvSpPr>
          <p:spPr>
            <a:xfrm>
              <a:off x="4318495" y="964079"/>
              <a:ext cx="912211" cy="526916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عرض</a:t>
              </a:r>
            </a:p>
          </p:txBody>
        </p:sp>
      </p:grpSp>
      <p:pic>
        <p:nvPicPr>
          <p:cNvPr id="30" name="إنفجار 1">
            <a:extLst>
              <a:ext uri="{FF2B5EF4-FFF2-40B4-BE49-F238E27FC236}">
                <a16:creationId xmlns:a16="http://schemas.microsoft.com/office/drawing/2014/main" id="{D10EA4AB-67CD-47AA-AD7B-0AD3813981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19" y="2055160"/>
            <a:ext cx="1447716" cy="1199030"/>
          </a:xfrm>
          <a:prstGeom prst="rect">
            <a:avLst/>
          </a:prstGeom>
        </p:spPr>
      </p:pic>
      <p:pic>
        <p:nvPicPr>
          <p:cNvPr id="42" name="إنفجار 2">
            <a:extLst>
              <a:ext uri="{FF2B5EF4-FFF2-40B4-BE49-F238E27FC236}">
                <a16:creationId xmlns:a16="http://schemas.microsoft.com/office/drawing/2014/main" id="{AC05F91D-8A97-4123-868B-424B132F5A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78" y="2066749"/>
            <a:ext cx="1447716" cy="1199030"/>
          </a:xfrm>
          <a:prstGeom prst="rect">
            <a:avLst/>
          </a:prstGeom>
        </p:spPr>
      </p:pic>
      <p:pic>
        <p:nvPicPr>
          <p:cNvPr id="1026" name="المدفع" descr="Red Cartoon Cannon Clip Art at Clker.com - vector clip art online, royalty  free &amp; public domain">
            <a:extLst>
              <a:ext uri="{FF2B5EF4-FFF2-40B4-BE49-F238E27FC236}">
                <a16:creationId xmlns:a16="http://schemas.microsoft.com/office/drawing/2014/main" id="{87FCA6A8-DA48-4BCF-AFC4-D0189734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9749" b="8999"/>
          <a:stretch/>
        </p:blipFill>
        <p:spPr bwMode="auto">
          <a:xfrm>
            <a:off x="4195478" y="3395355"/>
            <a:ext cx="753047" cy="11603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قذيفة مدفع">
            <a:extLst>
              <a:ext uri="{FF2B5EF4-FFF2-40B4-BE49-F238E27FC236}">
                <a16:creationId xmlns:a16="http://schemas.microsoft.com/office/drawing/2014/main" id="{8520CA52-F446-4CE4-9F1E-2BF8AB9DD474}"/>
              </a:ext>
            </a:extLst>
          </p:cNvPr>
          <p:cNvSpPr/>
          <p:nvPr/>
        </p:nvSpPr>
        <p:spPr>
          <a:xfrm>
            <a:off x="4377309" y="3135679"/>
            <a:ext cx="389384" cy="3893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2" name="حامل المدفع">
            <a:extLst>
              <a:ext uri="{FF2B5EF4-FFF2-40B4-BE49-F238E27FC236}">
                <a16:creationId xmlns:a16="http://schemas.microsoft.com/office/drawing/2014/main" id="{027E13F9-2EBE-4F1D-AFFD-C3652ED3DE84}"/>
              </a:ext>
            </a:extLst>
          </p:cNvPr>
          <p:cNvGrpSpPr/>
          <p:nvPr/>
        </p:nvGrpSpPr>
        <p:grpSpPr>
          <a:xfrm>
            <a:off x="3776472" y="4091940"/>
            <a:ext cx="1591056" cy="388620"/>
            <a:chOff x="5035296" y="5455920"/>
            <a:chExt cx="2121408" cy="518160"/>
          </a:xfrm>
        </p:grpSpPr>
        <p:sp>
          <p:nvSpPr>
            <p:cNvPr id="56" name="قبة">
              <a:extLst>
                <a:ext uri="{FF2B5EF4-FFF2-40B4-BE49-F238E27FC236}">
                  <a16:creationId xmlns:a16="http://schemas.microsoft.com/office/drawing/2014/main" id="{C1FC3653-C3DA-46AA-9143-96A66811369D}"/>
                </a:ext>
              </a:extLst>
            </p:cNvPr>
            <p:cNvSpPr/>
            <p:nvPr/>
          </p:nvSpPr>
          <p:spPr>
            <a:xfrm rot="16200000">
              <a:off x="5836920" y="4654296"/>
              <a:ext cx="518160" cy="2121408"/>
            </a:xfrm>
            <a:prstGeom prst="flowChartDelay">
              <a:avLst/>
            </a:prstGeom>
            <a:solidFill>
              <a:srgbClr val="FF0000"/>
            </a:solidFill>
            <a:ln w="19050">
              <a:solidFill>
                <a:srgbClr val="FFFF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83"/>
              <a:endParaRPr lang="ar-SA" sz="10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7" name="نجمة 1">
              <a:extLst>
                <a:ext uri="{FF2B5EF4-FFF2-40B4-BE49-F238E27FC236}">
                  <a16:creationId xmlns:a16="http://schemas.microsoft.com/office/drawing/2014/main" id="{5A8B4F5B-8545-4AE4-A1B6-0D1495816DF4}"/>
                </a:ext>
              </a:extLst>
            </p:cNvPr>
            <p:cNvSpPr/>
            <p:nvPr/>
          </p:nvSpPr>
          <p:spPr>
            <a:xfrm>
              <a:off x="6008372" y="5481390"/>
              <a:ext cx="175258" cy="179752"/>
            </a:xfrm>
            <a:prstGeom prst="star5">
              <a:avLst>
                <a:gd name="adj" fmla="val 25430"/>
                <a:gd name="hf" fmla="val 105146"/>
                <a:gd name="vf" fmla="val 110557"/>
              </a:avLst>
            </a:prstGeom>
            <a:solidFill>
              <a:srgbClr val="FC7F00"/>
            </a:solidFill>
            <a:ln w="6350">
              <a:solidFill>
                <a:srgbClr val="C74A0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83"/>
              <a:endParaRPr lang="ar-SA" sz="105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9" name="نجمة 2">
              <a:extLst>
                <a:ext uri="{FF2B5EF4-FFF2-40B4-BE49-F238E27FC236}">
                  <a16:creationId xmlns:a16="http://schemas.microsoft.com/office/drawing/2014/main" id="{02735CCF-9F6F-40D5-A19D-B07F6BFB5CC0}"/>
                </a:ext>
              </a:extLst>
            </p:cNvPr>
            <p:cNvSpPr/>
            <p:nvPr/>
          </p:nvSpPr>
          <p:spPr>
            <a:xfrm>
              <a:off x="6355589" y="5537205"/>
              <a:ext cx="118108" cy="121136"/>
            </a:xfrm>
            <a:prstGeom prst="star5">
              <a:avLst>
                <a:gd name="adj" fmla="val 25430"/>
                <a:gd name="hf" fmla="val 105146"/>
                <a:gd name="vf" fmla="val 110557"/>
              </a:avLst>
            </a:prstGeom>
            <a:solidFill>
              <a:srgbClr val="FC7F00"/>
            </a:solidFill>
            <a:ln w="6350">
              <a:solidFill>
                <a:srgbClr val="C74A0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83"/>
              <a:endParaRPr lang="ar-SA" sz="105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60" name="نجمة 3">
              <a:extLst>
                <a:ext uri="{FF2B5EF4-FFF2-40B4-BE49-F238E27FC236}">
                  <a16:creationId xmlns:a16="http://schemas.microsoft.com/office/drawing/2014/main" id="{3B15A06C-5C58-4598-BAD7-ED8A3A27094E}"/>
                </a:ext>
              </a:extLst>
            </p:cNvPr>
            <p:cNvSpPr/>
            <p:nvPr/>
          </p:nvSpPr>
          <p:spPr>
            <a:xfrm>
              <a:off x="5718305" y="5537205"/>
              <a:ext cx="118108" cy="121136"/>
            </a:xfrm>
            <a:prstGeom prst="star5">
              <a:avLst>
                <a:gd name="adj" fmla="val 25430"/>
                <a:gd name="hf" fmla="val 105146"/>
                <a:gd name="vf" fmla="val 110557"/>
              </a:avLst>
            </a:prstGeom>
            <a:solidFill>
              <a:srgbClr val="FC7F00"/>
            </a:solidFill>
            <a:ln w="6350">
              <a:solidFill>
                <a:srgbClr val="C74A0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83"/>
              <a:endParaRPr lang="ar-SA" sz="105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25" name="قاعدة">
            <a:extLst>
              <a:ext uri="{FF2B5EF4-FFF2-40B4-BE49-F238E27FC236}">
                <a16:creationId xmlns:a16="http://schemas.microsoft.com/office/drawing/2014/main" id="{3FDA047C-48DE-4857-844F-105E8FB9E292}"/>
              </a:ext>
            </a:extLst>
          </p:cNvPr>
          <p:cNvSpPr/>
          <p:nvPr/>
        </p:nvSpPr>
        <p:spPr>
          <a:xfrm>
            <a:off x="0" y="4348597"/>
            <a:ext cx="9144000" cy="79490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6" name="حد القاعدة">
            <a:extLst>
              <a:ext uri="{FF2B5EF4-FFF2-40B4-BE49-F238E27FC236}">
                <a16:creationId xmlns:a16="http://schemas.microsoft.com/office/drawing/2014/main" id="{725FA819-7457-4263-863B-FF94E3CF0FE2}"/>
              </a:ext>
            </a:extLst>
          </p:cNvPr>
          <p:cNvSpPr/>
          <p:nvPr/>
        </p:nvSpPr>
        <p:spPr>
          <a:xfrm>
            <a:off x="0" y="4264960"/>
            <a:ext cx="9144000" cy="802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28" name="زينة متحركة" descr="Occasions Celebrate Sticker by Wave.video for iOS &amp; Android | GIPHY">
            <a:extLst>
              <a:ext uri="{FF2B5EF4-FFF2-40B4-BE49-F238E27FC236}">
                <a16:creationId xmlns:a16="http://schemas.microsoft.com/office/drawing/2014/main" id="{0F66379B-9FF3-4B2B-939C-796BD725C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6550">
            <a:off x="6632739" y="940820"/>
            <a:ext cx="1617730" cy="161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صورة خروف">
            <a:extLst>
              <a:ext uri="{FF2B5EF4-FFF2-40B4-BE49-F238E27FC236}">
                <a16:creationId xmlns:a16="http://schemas.microsoft.com/office/drawing/2014/main" id="{3330FB42-BEA3-47C6-94BA-FC07CCD433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2562746"/>
            <a:ext cx="1874520" cy="1874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صوت تحرك المدفع">
            <a:hlinkClick r:id="" action="ppaction://media"/>
            <a:extLst>
              <a:ext uri="{FF2B5EF4-FFF2-40B4-BE49-F238E27FC236}">
                <a16:creationId xmlns:a16="http://schemas.microsoft.com/office/drawing/2014/main" id="{21787445-895A-4499-A330-12AE0461E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8739" y="-7572"/>
            <a:ext cx="365522" cy="365522"/>
          </a:xfrm>
          <a:prstGeom prst="rect">
            <a:avLst/>
          </a:prstGeom>
        </p:spPr>
      </p:pic>
      <p:pic>
        <p:nvPicPr>
          <p:cNvPr id="74" name="صوت إنطلاق القذيفة">
            <a:hlinkClick r:id="" action="ppaction://media"/>
            <a:extLst>
              <a:ext uri="{FF2B5EF4-FFF2-40B4-BE49-F238E27FC236}">
                <a16:creationId xmlns:a16="http://schemas.microsoft.com/office/drawing/2014/main" id="{2E98E4F9-A85A-4C88-878C-D8BC5A694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8739" y="421354"/>
            <a:ext cx="365522" cy="365522"/>
          </a:xfrm>
          <a:prstGeom prst="rect">
            <a:avLst/>
          </a:prstGeom>
        </p:spPr>
      </p:pic>
      <p:pic>
        <p:nvPicPr>
          <p:cNvPr id="75" name="صوت سقوط البالون">
            <a:hlinkClick r:id="" action="ppaction://media"/>
            <a:extLst>
              <a:ext uri="{FF2B5EF4-FFF2-40B4-BE49-F238E27FC236}">
                <a16:creationId xmlns:a16="http://schemas.microsoft.com/office/drawing/2014/main" id="{9F908A91-31F8-4339-87C6-035F781057C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8739" y="850278"/>
            <a:ext cx="365522" cy="365522"/>
          </a:xfrm>
          <a:prstGeom prst="rect">
            <a:avLst/>
          </a:prstGeom>
        </p:spPr>
      </p:pic>
      <p:pic>
        <p:nvPicPr>
          <p:cNvPr id="76" name="نغمة إجابة صحيحة">
            <a:hlinkClick r:id="" action="ppaction://media"/>
            <a:extLst>
              <a:ext uri="{FF2B5EF4-FFF2-40B4-BE49-F238E27FC236}">
                <a16:creationId xmlns:a16="http://schemas.microsoft.com/office/drawing/2014/main" id="{2FF41CBF-1739-4BF6-B473-F55FB133405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8739" y="1279201"/>
            <a:ext cx="365522" cy="365522"/>
          </a:xfrm>
          <a:prstGeom prst="rect">
            <a:avLst/>
          </a:prstGeom>
        </p:spPr>
      </p:pic>
      <p:sp>
        <p:nvSpPr>
          <p:cNvPr id="83" name="قناع شفاف نهائي">
            <a:extLst>
              <a:ext uri="{FF2B5EF4-FFF2-40B4-BE49-F238E27FC236}">
                <a16:creationId xmlns:a16="http://schemas.microsoft.com/office/drawing/2014/main" id="{7BC59E13-3C4C-4E5F-9F85-57DAB1DAEA1F}"/>
              </a:ext>
            </a:extLst>
          </p:cNvPr>
          <p:cNvSpPr/>
          <p:nvPr/>
        </p:nvSpPr>
        <p:spPr>
          <a:xfrm>
            <a:off x="0" y="-2065177"/>
            <a:ext cx="9144000" cy="204586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6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6A10FA-57C7-4046-BD60-DBE967AE97C7}"/>
              </a:ext>
            </a:extLst>
          </p:cNvPr>
          <p:cNvSpPr/>
          <p:nvPr/>
        </p:nvSpPr>
        <p:spPr>
          <a:xfrm>
            <a:off x="4195446" y="2158967"/>
            <a:ext cx="753078" cy="410757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defTabSz="685783"/>
            <a:endParaRPr lang="ar-SA" sz="10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EABF2B5A-ACA8-41F9-AEF7-B8A30F8A653D}"/>
              </a:ext>
            </a:extLst>
          </p:cNvPr>
          <p:cNvSpPr txBox="1"/>
          <p:nvPr/>
        </p:nvSpPr>
        <p:spPr>
          <a:xfrm>
            <a:off x="0" y="4515145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ar-SA" sz="2000" dirty="0">
                <a:solidFill>
                  <a:srgbClr val="4C64D8"/>
                </a:solidFill>
              </a:rPr>
              <a:t>عند إضافة صورة نذهب إلى تبويب ....... ثم من مجموعة رسومات توضيحية ثم صورة من هذا الجهاز</a:t>
            </a:r>
            <a:endParaRPr lang="ar-SA" sz="2000" b="1" dirty="0">
              <a:solidFill>
                <a:srgbClr val="4E67C8">
                  <a:lumMod val="75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5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5 5E-6 -0.02315 C 5E-6 -0.02253 0.00017 -0.0216 0.00035 -0.02068 C 0.00035 -0.0179 0.00035 -0.01481 0.0007 -0.01203 C 0.0007 -0.01111 0.00087 -0.01018 0.00087 -0.00926 C 0.00138 0.00988 -0.00035 0.00247 -0.0007 0.00494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6 1.94444E-6 -0.02315 C 1.94444E-6 -0.02253 0.00017 -0.02161 0.00035 -0.02068 C 0.00035 -0.0179 0.00035 -0.01482 0.00069 -0.01204 C 0.00069 -0.01111 0.00087 -0.01019 0.00087 -0.00926 C 0.00139 0.00988 -0.00035 0.00247 -0.0007 0.00494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86 L -0.00065 0.00486 C -0.00065 -0.00509 -0.00065 -0.01504 -0.0004 -0.02476 C -0.0004 -0.02546 -0.00013 -0.02361 5E-6 -0.02314 C 5E-6 -0.02245 0.00013 -0.02152 0.00027 -0.02083 C 0.0004 -0.01782 0.0004 -0.01481 0.00065 -0.01203 C 0.00065 -0.01111 0.00092 -0.01018 0.00092 -0.00926 C 0.00131 0.00973 -0.0004 0.00232 -0.00065 0.00486 Z " pathEditMode="relative" ptsTypes="AAAAAAAA">
                                          <p:cBhvr>
                                            <p:cTn id="12" dur="5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20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41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15 0.00047 " pathEditMode="relative" rAng="0" ptsTypes="AA">
                                          <p:cBhvr>
                                            <p:cTn id="47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15 0.00047 L 0.32409 -0.475 " pathEditMode="relative" rAng="0" ptsTypes="AA">
                                          <p:cBhvr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41" y="-23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6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71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7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266 -3.7037E-6 " pathEditMode="relative" rAng="0" ptsTypes="AA">
                                          <p:cBhvr>
                                            <p:cTn id="83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3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66 1.85185E-6 L 0.10898 -0.47291 " pathEditMode="relative" rAng="0" ptsTypes="AA">
                                          <p:cBhvr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10" y="-2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10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2.46914E-7 L 1.94444E-6 0.91698 " pathEditMode="relative" rAng="0" ptsTypes="AA">
                                          <p:cBhvr>
                                            <p:cTn id="108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1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-3.7037E-6 " pathEditMode="relative" rAng="0" ptsTypes="AA">
                                          <p:cBhvr>
                                            <p:cTn id="11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586 -0.47245 " pathEditMode="relative" rAng="0" ptsTypes="AA">
                                          <p:cBhvr>
                                            <p:cTn id="12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1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9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4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1.48148E-6 L 3.54167E-6 0.91898 " pathEditMode="relative" rAng="0" ptsTypes="AA">
                                          <p:cBhvr>
                                            <p:cTn id="144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9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5 3.33333E-6 -0.02315 C 3.33333E-6 -0.02253 0.00017 -0.0216 0.00034 -0.02068 C 0.00034 -0.0179 0.00034 -0.01481 0.00069 -0.01203 C 0.00069 -0.01111 0.00086 -0.01018 0.00086 -0.00926 C 0.00139 0.00988 -0.00035 0.00247 -0.0007 0.00494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6 1.94444E-6 -0.02315 C 1.94444E-6 -0.02253 0.00017 -0.02161 0.00035 -0.02068 C 0.00035 -0.0179 0.00035 -0.01482 0.00069 -0.01204 C 0.00069 -0.01111 0.00087 -0.01019 0.00087 -0.00926 C 0.00139 0.00988 -0.00035 0.00247 -0.0007 0.00494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86 L -0.00065 0.00486 C -0.00065 -0.00509 -0.00065 -0.01504 -0.0004 -0.02476 C -0.0004 -0.02546 -0.00013 -0.02361 5E-6 -0.02314 C 5E-6 -0.02245 0.00013 -0.02152 0.00027 -0.02083 C 0.0004 -0.01782 0.0004 -0.01481 0.00065 -0.01203 C 0.00065 -0.01111 0.00092 -0.01018 0.00092 -0.00926 C 0.00131 0.00973 -0.0004 0.00232 -0.00065 0.00486 Z " pathEditMode="relative" ptsTypes="AAAAAAAA">
                                          <p:cBhvr>
                                            <p:cTn id="12" dur="5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20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41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15 0.00047 " pathEditMode="relative" rAng="0" ptsTypes="AA">
                                          <p:cBhvr>
                                            <p:cTn id="47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15 0.00047 L 0.32409 -0.475 " pathEditMode="relative" rAng="0" ptsTypes="AA">
                                          <p:cBhvr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41" y="-23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6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7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7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266 -3.7037E-6 " pathEditMode="relative" rAng="0" ptsTypes="AA">
                                          <p:cBhvr>
                                            <p:cTn id="83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3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66 1.85185E-6 L 0.10898 -0.47291 " pathEditMode="relative" rAng="0" ptsTypes="AA">
                                          <p:cBhvr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10" y="-2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3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10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2.46914E-7 L 1.94444E-6 0.91698 " pathEditMode="relative" rAng="0" ptsTypes="AA">
                                          <p:cBhvr>
                                            <p:cTn id="108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1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-3.7037E-6 " pathEditMode="relative" rAng="0" ptsTypes="AA">
                                          <p:cBhvr>
                                            <p:cTn id="11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1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586 -0.47245 " pathEditMode="relative" rAng="0" ptsTypes="AA">
                                          <p:cBhvr>
                                            <p:cTn id="12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1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9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4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1.48148E-6 L 3.54167E-6 0.91898 " pathEditMode="relative" rAng="0" ptsTypes="AA">
                                          <p:cBhvr>
                                            <p:cTn id="144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9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إجابة صحيحة">
            <a:extLst>
              <a:ext uri="{FF2B5EF4-FFF2-40B4-BE49-F238E27FC236}">
                <a16:creationId xmlns:a16="http://schemas.microsoft.com/office/drawing/2014/main" id="{0A90AA20-A6B2-4998-B56F-9F67E3AD1B3D}"/>
              </a:ext>
            </a:extLst>
          </p:cNvPr>
          <p:cNvGrpSpPr/>
          <p:nvPr/>
        </p:nvGrpSpPr>
        <p:grpSpPr>
          <a:xfrm>
            <a:off x="3146111" y="437199"/>
            <a:ext cx="1240835" cy="1718174"/>
            <a:chOff x="9369060" y="677549"/>
            <a:chExt cx="1328400" cy="18602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منطاد">
              <a:extLst>
                <a:ext uri="{FF2B5EF4-FFF2-40B4-BE49-F238E27FC236}">
                  <a16:creationId xmlns:a16="http://schemas.microsoft.com/office/drawing/2014/main" id="{6387E026-167E-422B-988B-2AB7D45BA00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2068" b="2068"/>
            <a:stretch/>
          </p:blipFill>
          <p:spPr>
            <a:xfrm>
              <a:off x="9369060" y="677549"/>
              <a:ext cx="1328400" cy="1860203"/>
            </a:xfrm>
            <a:prstGeom prst="rect">
              <a:avLst/>
            </a:prstGeom>
          </p:spPr>
        </p:pic>
        <p:sp>
          <p:nvSpPr>
            <p:cNvPr id="44" name="رقم">
              <a:extLst>
                <a:ext uri="{FF2B5EF4-FFF2-40B4-BE49-F238E27FC236}">
                  <a16:creationId xmlns:a16="http://schemas.microsoft.com/office/drawing/2014/main" id="{C81F13A6-BC8E-4EF1-B023-664EC8D941A9}"/>
                </a:ext>
              </a:extLst>
            </p:cNvPr>
            <p:cNvSpPr txBox="1"/>
            <p:nvPr/>
          </p:nvSpPr>
          <p:spPr>
            <a:xfrm>
              <a:off x="9664654" y="1048945"/>
              <a:ext cx="712536" cy="566471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خطأ</a:t>
              </a:r>
            </a:p>
          </p:txBody>
        </p:sp>
      </p:grpSp>
      <p:grpSp>
        <p:nvGrpSpPr>
          <p:cNvPr id="49" name="إجابة خطأ 1">
            <a:extLst>
              <a:ext uri="{FF2B5EF4-FFF2-40B4-BE49-F238E27FC236}">
                <a16:creationId xmlns:a16="http://schemas.microsoft.com/office/drawing/2014/main" id="{63D7BB4C-CFC3-4540-A3E9-C2569C28B276}"/>
              </a:ext>
            </a:extLst>
          </p:cNvPr>
          <p:cNvGrpSpPr/>
          <p:nvPr/>
        </p:nvGrpSpPr>
        <p:grpSpPr>
          <a:xfrm>
            <a:off x="6967200" y="352751"/>
            <a:ext cx="1240853" cy="1822175"/>
            <a:chOff x="6733550" y="470333"/>
            <a:chExt cx="1328419" cy="1972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منطاد">
              <a:extLst>
                <a:ext uri="{FF2B5EF4-FFF2-40B4-BE49-F238E27FC236}">
                  <a16:creationId xmlns:a16="http://schemas.microsoft.com/office/drawing/2014/main" id="{070EAD7F-CFF5-4D2A-8583-A8C5ADE351F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19" r="819"/>
            <a:stretch/>
          </p:blipFill>
          <p:spPr>
            <a:xfrm>
              <a:off x="6733550" y="470333"/>
              <a:ext cx="1328419" cy="1972801"/>
            </a:xfrm>
            <a:prstGeom prst="rect">
              <a:avLst/>
            </a:prstGeom>
          </p:spPr>
        </p:pic>
        <p:sp>
          <p:nvSpPr>
            <p:cNvPr id="45" name="رقم">
              <a:extLst>
                <a:ext uri="{FF2B5EF4-FFF2-40B4-BE49-F238E27FC236}">
                  <a16:creationId xmlns:a16="http://schemas.microsoft.com/office/drawing/2014/main" id="{C0194B67-6FC3-49B2-8C0F-3DE349E70844}"/>
                </a:ext>
              </a:extLst>
            </p:cNvPr>
            <p:cNvSpPr txBox="1"/>
            <p:nvPr/>
          </p:nvSpPr>
          <p:spPr>
            <a:xfrm>
              <a:off x="6996871" y="797909"/>
              <a:ext cx="801774" cy="633114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صح</a:t>
              </a:r>
            </a:p>
          </p:txBody>
        </p:sp>
      </p:grpSp>
      <p:pic>
        <p:nvPicPr>
          <p:cNvPr id="30" name="إنفجار 1">
            <a:extLst>
              <a:ext uri="{FF2B5EF4-FFF2-40B4-BE49-F238E27FC236}">
                <a16:creationId xmlns:a16="http://schemas.microsoft.com/office/drawing/2014/main" id="{D10EA4AB-67CD-47AA-AD7B-0AD3813981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04" y="1714779"/>
            <a:ext cx="1447716" cy="1199030"/>
          </a:xfrm>
          <a:prstGeom prst="rect">
            <a:avLst/>
          </a:prstGeom>
        </p:spPr>
      </p:pic>
      <p:pic>
        <p:nvPicPr>
          <p:cNvPr id="1026" name="المدفع" descr="Red Cartoon Cannon Clip Art at Clker.com - vector clip art online, royalty  free &amp; public domain">
            <a:extLst>
              <a:ext uri="{FF2B5EF4-FFF2-40B4-BE49-F238E27FC236}">
                <a16:creationId xmlns:a16="http://schemas.microsoft.com/office/drawing/2014/main" id="{87FCA6A8-DA48-4BCF-AFC4-D0189734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9749" b="8999"/>
          <a:stretch/>
        </p:blipFill>
        <p:spPr bwMode="auto">
          <a:xfrm>
            <a:off x="4195478" y="3395355"/>
            <a:ext cx="753047" cy="11603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قذيفة مدفع">
            <a:extLst>
              <a:ext uri="{FF2B5EF4-FFF2-40B4-BE49-F238E27FC236}">
                <a16:creationId xmlns:a16="http://schemas.microsoft.com/office/drawing/2014/main" id="{8520CA52-F446-4CE4-9F1E-2BF8AB9DD474}"/>
              </a:ext>
            </a:extLst>
          </p:cNvPr>
          <p:cNvSpPr/>
          <p:nvPr/>
        </p:nvSpPr>
        <p:spPr>
          <a:xfrm>
            <a:off x="4377309" y="3135679"/>
            <a:ext cx="389384" cy="3893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5" name="قاعدة">
            <a:extLst>
              <a:ext uri="{FF2B5EF4-FFF2-40B4-BE49-F238E27FC236}">
                <a16:creationId xmlns:a16="http://schemas.microsoft.com/office/drawing/2014/main" id="{3FDA047C-48DE-4857-844F-105E8FB9E292}"/>
              </a:ext>
            </a:extLst>
          </p:cNvPr>
          <p:cNvSpPr/>
          <p:nvPr/>
        </p:nvSpPr>
        <p:spPr>
          <a:xfrm>
            <a:off x="0" y="4348597"/>
            <a:ext cx="9144000" cy="79490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6" name="حد القاعدة">
            <a:extLst>
              <a:ext uri="{FF2B5EF4-FFF2-40B4-BE49-F238E27FC236}">
                <a16:creationId xmlns:a16="http://schemas.microsoft.com/office/drawing/2014/main" id="{725FA819-7457-4263-863B-FF94E3CF0FE2}"/>
              </a:ext>
            </a:extLst>
          </p:cNvPr>
          <p:cNvSpPr/>
          <p:nvPr/>
        </p:nvSpPr>
        <p:spPr>
          <a:xfrm>
            <a:off x="0" y="4264960"/>
            <a:ext cx="9144000" cy="802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28" name="زينة متحركة" descr="Occasions Celebrate Sticker by Wave.video for iOS &amp; Android | GIPHY">
            <a:extLst>
              <a:ext uri="{FF2B5EF4-FFF2-40B4-BE49-F238E27FC236}">
                <a16:creationId xmlns:a16="http://schemas.microsoft.com/office/drawing/2014/main" id="{0F66379B-9FF3-4B2B-939C-796BD725C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6550">
            <a:off x="3004296" y="927335"/>
            <a:ext cx="1586683" cy="15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صورة خروف">
            <a:extLst>
              <a:ext uri="{FF2B5EF4-FFF2-40B4-BE49-F238E27FC236}">
                <a16:creationId xmlns:a16="http://schemas.microsoft.com/office/drawing/2014/main" id="{3330FB42-BEA3-47C6-94BA-FC07CCD433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2562746"/>
            <a:ext cx="1874520" cy="1874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صوت تحرك المدفع">
            <a:hlinkClick r:id="" action="ppaction://media"/>
            <a:extLst>
              <a:ext uri="{FF2B5EF4-FFF2-40B4-BE49-F238E27FC236}">
                <a16:creationId xmlns:a16="http://schemas.microsoft.com/office/drawing/2014/main" id="{21787445-895A-4499-A330-12AE0461E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-7572"/>
            <a:ext cx="365522" cy="365522"/>
          </a:xfrm>
          <a:prstGeom prst="rect">
            <a:avLst/>
          </a:prstGeom>
        </p:spPr>
      </p:pic>
      <p:pic>
        <p:nvPicPr>
          <p:cNvPr id="74" name="صوت إنطلاق القذيفة">
            <a:hlinkClick r:id="" action="ppaction://media"/>
            <a:extLst>
              <a:ext uri="{FF2B5EF4-FFF2-40B4-BE49-F238E27FC236}">
                <a16:creationId xmlns:a16="http://schemas.microsoft.com/office/drawing/2014/main" id="{2E98E4F9-A85A-4C88-878C-D8BC5A694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421354"/>
            <a:ext cx="365522" cy="365522"/>
          </a:xfrm>
          <a:prstGeom prst="rect">
            <a:avLst/>
          </a:prstGeom>
        </p:spPr>
      </p:pic>
      <p:pic>
        <p:nvPicPr>
          <p:cNvPr id="75" name="صوت سقوط البالون">
            <a:hlinkClick r:id="" action="ppaction://media"/>
            <a:extLst>
              <a:ext uri="{FF2B5EF4-FFF2-40B4-BE49-F238E27FC236}">
                <a16:creationId xmlns:a16="http://schemas.microsoft.com/office/drawing/2014/main" id="{9F908A91-31F8-4339-87C6-035F781057C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850278"/>
            <a:ext cx="365522" cy="365522"/>
          </a:xfrm>
          <a:prstGeom prst="rect">
            <a:avLst/>
          </a:prstGeom>
        </p:spPr>
      </p:pic>
      <p:pic>
        <p:nvPicPr>
          <p:cNvPr id="76" name="نغمة إجابة صحيحة">
            <a:hlinkClick r:id="" action="ppaction://media"/>
            <a:extLst>
              <a:ext uri="{FF2B5EF4-FFF2-40B4-BE49-F238E27FC236}">
                <a16:creationId xmlns:a16="http://schemas.microsoft.com/office/drawing/2014/main" id="{2FF41CBF-1739-4BF6-B473-F55FB133405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1279201"/>
            <a:ext cx="365522" cy="365522"/>
          </a:xfrm>
          <a:prstGeom prst="rect">
            <a:avLst/>
          </a:prstGeom>
        </p:spPr>
      </p:pic>
      <p:sp>
        <p:nvSpPr>
          <p:cNvPr id="83" name="قناع شفاف نهائي">
            <a:extLst>
              <a:ext uri="{FF2B5EF4-FFF2-40B4-BE49-F238E27FC236}">
                <a16:creationId xmlns:a16="http://schemas.microsoft.com/office/drawing/2014/main" id="{7BC59E13-3C4C-4E5F-9F85-57DAB1DAEA1F}"/>
              </a:ext>
            </a:extLst>
          </p:cNvPr>
          <p:cNvSpPr/>
          <p:nvPr/>
        </p:nvSpPr>
        <p:spPr>
          <a:xfrm>
            <a:off x="0" y="-2065177"/>
            <a:ext cx="9144000" cy="204586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6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6A10FA-57C7-4046-BD60-DBE967AE97C7}"/>
              </a:ext>
            </a:extLst>
          </p:cNvPr>
          <p:cNvSpPr/>
          <p:nvPr/>
        </p:nvSpPr>
        <p:spPr>
          <a:xfrm>
            <a:off x="4195446" y="2158967"/>
            <a:ext cx="753078" cy="410757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defTabSz="685783"/>
            <a:endParaRPr lang="ar-SA" sz="10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3AC5B8A6-BD58-4ED6-82D8-C5E2BD370D4E}"/>
              </a:ext>
            </a:extLst>
          </p:cNvPr>
          <p:cNvSpPr txBox="1"/>
          <p:nvPr/>
        </p:nvSpPr>
        <p:spPr>
          <a:xfrm>
            <a:off x="0" y="451514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ar-SA" sz="2400" b="1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لا يمكن إدراج أشكال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0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1.85185E-6 L 4.44444E-6 0.00031 C 4.44444E-6 -0.00987 4.44444E-6 -0.02006 0.00017 -0.02963 C 0.00017 -0.03025 0.00052 -0.02839 0.00069 -0.02808 C 0.00069 -0.02747 0.00069 -0.02654 0.00086 -0.02562 C 0.00104 -0.02284 0.00104 -0.01975 0.00121 -0.01697 C 0.00121 -0.01605 0.00156 -0.01512 0.00156 -0.0142 C 0.00191 0.00494 0.00017 -0.00247 4.44444E-6 -1.85185E-6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6 2.5E-6 -0.02315 C 2.5E-6 -0.02253 0.00017 -0.02161 0.00017 -0.02068 C 0.00034 -0.0179 0.00034 -0.01482 0.00069 -0.01204 C 0.00069 -0.01111 0.00087 -0.01019 0.00087 -0.00926 C 0.00121 0.00957 -0.00035 0.00216 -0.0007 0.00494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18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357 -0.00092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57 -0.00092 L 0.10742 -0.4724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93" y="-23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5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63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2.22222E-6 " pathEditMode="relative" rAng="0" ptsTypes="AA">
                                          <p:cBhvr>
                                            <p:cTn id="6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234 -0.47245 " pathEditMode="relative" rAng="0" ptsTypes="AA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93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10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41 -3.7037E-6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41 -3.7037E-6 L 0.31849 -0.47639 " pathEditMode="relative" rAng="0" ptsTypes="AA">
                                          <p:cBhvr>
                                            <p:cTn id="10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-2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1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9.87654E-7 L 2.5E-6 0.91697 " pathEditMode="relative" rAng="0" ptsTypes="AA">
                                          <p:cBhvr>
                                            <p:cTn id="130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1.85185E-6 L 4.44444E-6 0.00031 C 4.44444E-6 -0.00987 4.44444E-6 -0.02006 0.00017 -0.02963 C 0.00017 -0.03025 0.00052 -0.02839 0.00069 -0.02808 C 0.00069 -0.02747 0.00069 -0.02654 0.00086 -0.02562 C 0.00104 -0.02284 0.00104 -0.01975 0.00121 -0.01697 C 0.00121 -0.01605 0.00156 -0.01512 0.00156 -0.0142 C 0.00191 0.00494 0.00017 -0.00247 4.44444E-6 -1.85185E-6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6 2.5E-6 -0.02315 C 2.5E-6 -0.02253 0.00017 -0.02161 0.00017 -0.02068 C 0.00034 -0.0179 0.00034 -0.01482 0.00069 -0.01204 C 0.00069 -0.01111 0.00087 -0.01019 0.00087 -0.00926 C 0.00121 0.00957 -0.00035 0.00216 -0.0007 0.00494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18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357 -0.00092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57 -0.00092 L 0.10742 -0.4724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93" y="-23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5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63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2.22222E-6 " pathEditMode="relative" rAng="0" ptsTypes="AA">
                                          <p:cBhvr>
                                            <p:cTn id="6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234 -0.47245 " pathEditMode="relative" rAng="0" ptsTypes="AA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9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10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41 -3.7037E-6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41 -3.7037E-6 L 0.31849 -0.47639 " pathEditMode="relative" rAng="0" ptsTypes="AA">
                                          <p:cBhvr>
                                            <p:cTn id="10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-2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1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9.87654E-7 L 2.5E-6 0.91697 " pathEditMode="relative" rAng="0" ptsTypes="AA">
                                          <p:cBhvr>
                                            <p:cTn id="130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إجابة صحيحة">
            <a:extLst>
              <a:ext uri="{FF2B5EF4-FFF2-40B4-BE49-F238E27FC236}">
                <a16:creationId xmlns:a16="http://schemas.microsoft.com/office/drawing/2014/main" id="{0A90AA20-A6B2-4998-B56F-9F67E3AD1B3D}"/>
              </a:ext>
            </a:extLst>
          </p:cNvPr>
          <p:cNvGrpSpPr/>
          <p:nvPr/>
        </p:nvGrpSpPr>
        <p:grpSpPr>
          <a:xfrm>
            <a:off x="3146111" y="437199"/>
            <a:ext cx="1240835" cy="1718174"/>
            <a:chOff x="9369060" y="677549"/>
            <a:chExt cx="1328400" cy="18602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منطاد">
              <a:extLst>
                <a:ext uri="{FF2B5EF4-FFF2-40B4-BE49-F238E27FC236}">
                  <a16:creationId xmlns:a16="http://schemas.microsoft.com/office/drawing/2014/main" id="{6387E026-167E-422B-988B-2AB7D45BA00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2068" b="2068"/>
            <a:stretch/>
          </p:blipFill>
          <p:spPr>
            <a:xfrm>
              <a:off x="9369060" y="677549"/>
              <a:ext cx="1328400" cy="1860203"/>
            </a:xfrm>
            <a:prstGeom prst="rect">
              <a:avLst/>
            </a:prstGeom>
          </p:spPr>
        </p:pic>
        <p:sp>
          <p:nvSpPr>
            <p:cNvPr id="44" name="رقم">
              <a:extLst>
                <a:ext uri="{FF2B5EF4-FFF2-40B4-BE49-F238E27FC236}">
                  <a16:creationId xmlns:a16="http://schemas.microsoft.com/office/drawing/2014/main" id="{C81F13A6-BC8E-4EF1-B023-664EC8D941A9}"/>
                </a:ext>
              </a:extLst>
            </p:cNvPr>
            <p:cNvSpPr txBox="1"/>
            <p:nvPr/>
          </p:nvSpPr>
          <p:spPr>
            <a:xfrm>
              <a:off x="9664654" y="1048945"/>
              <a:ext cx="712536" cy="566471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2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خطأ</a:t>
              </a:r>
            </a:p>
          </p:txBody>
        </p:sp>
      </p:grpSp>
      <p:grpSp>
        <p:nvGrpSpPr>
          <p:cNvPr id="49" name="إجابة خطأ 1">
            <a:extLst>
              <a:ext uri="{FF2B5EF4-FFF2-40B4-BE49-F238E27FC236}">
                <a16:creationId xmlns:a16="http://schemas.microsoft.com/office/drawing/2014/main" id="{63D7BB4C-CFC3-4540-A3E9-C2569C28B276}"/>
              </a:ext>
            </a:extLst>
          </p:cNvPr>
          <p:cNvGrpSpPr/>
          <p:nvPr/>
        </p:nvGrpSpPr>
        <p:grpSpPr>
          <a:xfrm>
            <a:off x="6967200" y="352751"/>
            <a:ext cx="1240853" cy="1822175"/>
            <a:chOff x="6733550" y="470333"/>
            <a:chExt cx="1328419" cy="1972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منطاد">
              <a:extLst>
                <a:ext uri="{FF2B5EF4-FFF2-40B4-BE49-F238E27FC236}">
                  <a16:creationId xmlns:a16="http://schemas.microsoft.com/office/drawing/2014/main" id="{070EAD7F-CFF5-4D2A-8583-A8C5ADE351F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19" r="819"/>
            <a:stretch/>
          </p:blipFill>
          <p:spPr>
            <a:xfrm>
              <a:off x="6733550" y="470333"/>
              <a:ext cx="1328419" cy="1972801"/>
            </a:xfrm>
            <a:prstGeom prst="rect">
              <a:avLst/>
            </a:prstGeom>
          </p:spPr>
        </p:pic>
        <p:sp>
          <p:nvSpPr>
            <p:cNvPr id="45" name="رقم">
              <a:extLst>
                <a:ext uri="{FF2B5EF4-FFF2-40B4-BE49-F238E27FC236}">
                  <a16:creationId xmlns:a16="http://schemas.microsoft.com/office/drawing/2014/main" id="{C0194B67-6FC3-49B2-8C0F-3DE349E70844}"/>
                </a:ext>
              </a:extLst>
            </p:cNvPr>
            <p:cNvSpPr txBox="1"/>
            <p:nvPr/>
          </p:nvSpPr>
          <p:spPr>
            <a:xfrm>
              <a:off x="6996871" y="797909"/>
              <a:ext cx="801774" cy="633114"/>
            </a:xfrm>
            <a:prstGeom prst="rect">
              <a:avLst/>
            </a:prstGeom>
            <a:noFill/>
          </p:spPr>
          <p:txBody>
            <a:bodyPr wrap="none" rtlCol="1" anchor="ctr">
              <a:spAutoFit/>
            </a:bodyPr>
            <a:lstStyle/>
            <a:p>
              <a:pPr algn="ctr" defTabSz="685783"/>
              <a:r>
                <a:rPr lang="ar-SA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صح</a:t>
              </a:r>
            </a:p>
          </p:txBody>
        </p:sp>
      </p:grpSp>
      <p:pic>
        <p:nvPicPr>
          <p:cNvPr id="30" name="إنفجار 1">
            <a:extLst>
              <a:ext uri="{FF2B5EF4-FFF2-40B4-BE49-F238E27FC236}">
                <a16:creationId xmlns:a16="http://schemas.microsoft.com/office/drawing/2014/main" id="{D10EA4AB-67CD-47AA-AD7B-0AD3813981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04" y="1714779"/>
            <a:ext cx="1447716" cy="1199030"/>
          </a:xfrm>
          <a:prstGeom prst="rect">
            <a:avLst/>
          </a:prstGeom>
        </p:spPr>
      </p:pic>
      <p:pic>
        <p:nvPicPr>
          <p:cNvPr id="1026" name="المدفع" descr="Red Cartoon Cannon Clip Art at Clker.com - vector clip art online, royalty  free &amp; public domain">
            <a:extLst>
              <a:ext uri="{FF2B5EF4-FFF2-40B4-BE49-F238E27FC236}">
                <a16:creationId xmlns:a16="http://schemas.microsoft.com/office/drawing/2014/main" id="{87FCA6A8-DA48-4BCF-AFC4-D0189734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9749" b="8999"/>
          <a:stretch/>
        </p:blipFill>
        <p:spPr bwMode="auto">
          <a:xfrm>
            <a:off x="4195478" y="3395355"/>
            <a:ext cx="753047" cy="11603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قذيفة مدفع">
            <a:extLst>
              <a:ext uri="{FF2B5EF4-FFF2-40B4-BE49-F238E27FC236}">
                <a16:creationId xmlns:a16="http://schemas.microsoft.com/office/drawing/2014/main" id="{8520CA52-F446-4CE4-9F1E-2BF8AB9DD474}"/>
              </a:ext>
            </a:extLst>
          </p:cNvPr>
          <p:cNvSpPr/>
          <p:nvPr/>
        </p:nvSpPr>
        <p:spPr>
          <a:xfrm>
            <a:off x="4377309" y="3135679"/>
            <a:ext cx="389384" cy="3893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5" name="قاعدة">
            <a:extLst>
              <a:ext uri="{FF2B5EF4-FFF2-40B4-BE49-F238E27FC236}">
                <a16:creationId xmlns:a16="http://schemas.microsoft.com/office/drawing/2014/main" id="{3FDA047C-48DE-4857-844F-105E8FB9E292}"/>
              </a:ext>
            </a:extLst>
          </p:cNvPr>
          <p:cNvSpPr/>
          <p:nvPr/>
        </p:nvSpPr>
        <p:spPr>
          <a:xfrm>
            <a:off x="0" y="4348597"/>
            <a:ext cx="9144000" cy="79490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6" name="حد القاعدة">
            <a:extLst>
              <a:ext uri="{FF2B5EF4-FFF2-40B4-BE49-F238E27FC236}">
                <a16:creationId xmlns:a16="http://schemas.microsoft.com/office/drawing/2014/main" id="{725FA819-7457-4263-863B-FF94E3CF0FE2}"/>
              </a:ext>
            </a:extLst>
          </p:cNvPr>
          <p:cNvSpPr/>
          <p:nvPr/>
        </p:nvSpPr>
        <p:spPr>
          <a:xfrm>
            <a:off x="0" y="4264960"/>
            <a:ext cx="9144000" cy="802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soft" dir="t"/>
          </a:scene3d>
          <a:sp3d prstMaterial="matte">
            <a:bevelT w="254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28" name="زينة متحركة" descr="Occasions Celebrate Sticker by Wave.video for iOS &amp; Android | GIPHY">
            <a:extLst>
              <a:ext uri="{FF2B5EF4-FFF2-40B4-BE49-F238E27FC236}">
                <a16:creationId xmlns:a16="http://schemas.microsoft.com/office/drawing/2014/main" id="{0F66379B-9FF3-4B2B-939C-796BD725C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6550">
            <a:off x="3004296" y="927335"/>
            <a:ext cx="1586683" cy="15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صورة خروف">
            <a:extLst>
              <a:ext uri="{FF2B5EF4-FFF2-40B4-BE49-F238E27FC236}">
                <a16:creationId xmlns:a16="http://schemas.microsoft.com/office/drawing/2014/main" id="{3330FB42-BEA3-47C6-94BA-FC07CCD433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2562746"/>
            <a:ext cx="1874520" cy="1874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صوت تحرك المدفع">
            <a:hlinkClick r:id="" action="ppaction://media"/>
            <a:extLst>
              <a:ext uri="{FF2B5EF4-FFF2-40B4-BE49-F238E27FC236}">
                <a16:creationId xmlns:a16="http://schemas.microsoft.com/office/drawing/2014/main" id="{21787445-895A-4499-A330-12AE0461E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-7572"/>
            <a:ext cx="365522" cy="365522"/>
          </a:xfrm>
          <a:prstGeom prst="rect">
            <a:avLst/>
          </a:prstGeom>
        </p:spPr>
      </p:pic>
      <p:pic>
        <p:nvPicPr>
          <p:cNvPr id="74" name="صوت إنطلاق القذيفة">
            <a:hlinkClick r:id="" action="ppaction://media"/>
            <a:extLst>
              <a:ext uri="{FF2B5EF4-FFF2-40B4-BE49-F238E27FC236}">
                <a16:creationId xmlns:a16="http://schemas.microsoft.com/office/drawing/2014/main" id="{2E98E4F9-A85A-4C88-878C-D8BC5A694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421354"/>
            <a:ext cx="365522" cy="365522"/>
          </a:xfrm>
          <a:prstGeom prst="rect">
            <a:avLst/>
          </a:prstGeom>
        </p:spPr>
      </p:pic>
      <p:pic>
        <p:nvPicPr>
          <p:cNvPr id="75" name="صوت سقوط البالون">
            <a:hlinkClick r:id="" action="ppaction://media"/>
            <a:extLst>
              <a:ext uri="{FF2B5EF4-FFF2-40B4-BE49-F238E27FC236}">
                <a16:creationId xmlns:a16="http://schemas.microsoft.com/office/drawing/2014/main" id="{9F908A91-31F8-4339-87C6-035F781057C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850278"/>
            <a:ext cx="365522" cy="365522"/>
          </a:xfrm>
          <a:prstGeom prst="rect">
            <a:avLst/>
          </a:prstGeom>
        </p:spPr>
      </p:pic>
      <p:pic>
        <p:nvPicPr>
          <p:cNvPr id="76" name="نغمة إجابة صحيحة">
            <a:hlinkClick r:id="" action="ppaction://media"/>
            <a:extLst>
              <a:ext uri="{FF2B5EF4-FFF2-40B4-BE49-F238E27FC236}">
                <a16:creationId xmlns:a16="http://schemas.microsoft.com/office/drawing/2014/main" id="{2FF41CBF-1739-4BF6-B473-F55FB133405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8739" y="1279201"/>
            <a:ext cx="365522" cy="365522"/>
          </a:xfrm>
          <a:prstGeom prst="rect">
            <a:avLst/>
          </a:prstGeom>
        </p:spPr>
      </p:pic>
      <p:sp>
        <p:nvSpPr>
          <p:cNvPr id="83" name="قناع شفاف نهائي">
            <a:extLst>
              <a:ext uri="{FF2B5EF4-FFF2-40B4-BE49-F238E27FC236}">
                <a16:creationId xmlns:a16="http://schemas.microsoft.com/office/drawing/2014/main" id="{7BC59E13-3C4C-4E5F-9F85-57DAB1DAEA1F}"/>
              </a:ext>
            </a:extLst>
          </p:cNvPr>
          <p:cNvSpPr/>
          <p:nvPr/>
        </p:nvSpPr>
        <p:spPr>
          <a:xfrm>
            <a:off x="0" y="-2065177"/>
            <a:ext cx="9144000" cy="204586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783"/>
            <a:endParaRPr lang="ar-SA" sz="10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6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6A10FA-57C7-4046-BD60-DBE967AE97C7}"/>
              </a:ext>
            </a:extLst>
          </p:cNvPr>
          <p:cNvSpPr/>
          <p:nvPr/>
        </p:nvSpPr>
        <p:spPr>
          <a:xfrm>
            <a:off x="4195446" y="2158967"/>
            <a:ext cx="753078" cy="410757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defTabSz="685783"/>
            <a:endParaRPr lang="ar-SA" sz="10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3AC5B8A6-BD58-4ED6-82D8-C5E2BD370D4E}"/>
              </a:ext>
            </a:extLst>
          </p:cNvPr>
          <p:cNvSpPr txBox="1"/>
          <p:nvPr/>
        </p:nvSpPr>
        <p:spPr>
          <a:xfrm>
            <a:off x="0" y="451514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ar-SA" sz="2400" b="1" dirty="0">
                <a:solidFill>
                  <a:srgbClr val="4E67C8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عند إضافة صور لا يمكن تعديلها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4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1.85185E-6 L 4.44444E-6 0.00031 C 4.44444E-6 -0.00987 4.44444E-6 -0.02006 0.00017 -0.02963 C 0.00017 -0.03025 0.00052 -0.02839 0.00069 -0.02808 C 0.00069 -0.02747 0.00069 -0.02654 0.00086 -0.02562 C 0.00104 -0.02284 0.00104 -0.01975 0.00121 -0.01697 C 0.00121 -0.01605 0.00156 -0.01512 0.00156 -0.0142 C 0.00191 0.00494 0.00017 -0.00247 4.44444E-6 -1.85185E-6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6 2.5E-6 -0.02315 C 2.5E-6 -0.02253 0.00017 -0.02161 0.00017 -0.02068 C 0.00034 -0.0179 0.00034 -0.01482 0.00069 -0.01204 C 0.00069 -0.01111 0.00087 -0.01019 0.00087 -0.00926 C 0.00121 0.00957 -0.00035 0.00216 -0.0007 0.00494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18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357 -0.00092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57 -0.00092 L 0.10742 -0.4724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93" y="-23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5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63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2.22222E-6 " pathEditMode="relative" rAng="0" ptsTypes="AA">
                                          <p:cBhvr>
                                            <p:cTn id="6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234 -0.47245 " pathEditMode="relative" rAng="0" ptsTypes="AA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93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10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41 -3.7037E-6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41 -3.7037E-6 L 0.31849 -0.47639 " pathEditMode="relative" rAng="0" ptsTypes="AA">
                                          <p:cBhvr>
                                            <p:cTn id="10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-2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1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9.87654E-7 L 2.5E-6 0.91697 " pathEditMode="relative" rAng="0" ptsTypes="AA">
                                          <p:cBhvr>
                                            <p:cTn id="130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1.85185E-6 L 4.44444E-6 0.00031 C 4.44444E-6 -0.00987 4.44444E-6 -0.02006 0.00017 -0.02963 C 0.00017 -0.03025 0.00052 -0.02839 0.00069 -0.02808 C 0.00069 -0.02747 0.00069 -0.02654 0.00086 -0.02562 C 0.00104 -0.02284 0.00104 -0.01975 0.00121 -0.01697 C 0.00121 -0.01605 0.00156 -0.01512 0.00156 -0.0142 C 0.00191 0.00494 0.00017 -0.00247 4.44444E-6 -1.85185E-6 Z " pathEditMode="relative" rAng="0" ptsTypes="AAAAAAAA">
                                          <p:cBhvr>
                                            <p:cTn id="8" dur="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 0.00494 L -0.0007 0.00525 C -0.0007 -0.00494 -0.0007 -0.01512 -0.00035 -0.02469 C -0.00035 -0.02531 -0.00018 -0.02346 2.5E-6 -0.02315 C 2.5E-6 -0.02253 0.00017 -0.02161 0.00017 -0.02068 C 0.00034 -0.0179 0.00034 -0.01482 0.00069 -0.01204 C 0.00069 -0.01111 0.00087 -0.01019 0.00087 -0.00926 C 0.00121 0.00957 -0.00035 0.00216 -0.0007 0.00494 Z " pathEditMode="relative" rAng="0" ptsTypes="AAAAAAAA">
                                          <p:cBhvr>
                                            <p:cTn id="10" dur="4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4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fill="hold" grpId="1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4115 -0.00186 " pathEditMode="relative" rAng="0" ptsTypes="AA">
                                          <p:cBhvr>
                                            <p:cTn id="18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64" presetClass="path" presetSubtype="0" fill="hold" grpId="1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115 -0.00185 L -0.32253 -0.4719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76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" presetClass="exit" presetSubtype="0" fill="hold" grpId="1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5" presetClass="path" presetSubtype="0" fill="hold" grpId="9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2357 -0.00092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2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64" presetClass="pat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57 -0.00092 L 0.10742 -0.4724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93" y="-235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xit" presetSubtype="0" fill="hold" grpId="1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5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 0.39676 " pathEditMode="relative" rAng="0" ptsTypes="AA">
                                          <p:cBhvr>
                                            <p:cTn id="63" dur="1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8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-0.02357 2.22222E-6 " pathEditMode="relative" rAng="0" ptsTypes="AA">
                                          <p:cBhvr>
                                            <p:cTn id="69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5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64" presetClass="path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57 -3.7037E-6 L -0.10234 -0.47245 " pathEditMode="relative" rAng="0" ptsTypes="AA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-236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grpId="4" nodeType="withEffect">
                                      <p:stCondLst>
                                        <p:cond delay="46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806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786"/>
                                </p:stCondLst>
                                <p:childTnLst>
                                  <p:par>
                                    <p:cTn id="9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00000">
                                          <p:cBhvr>
                                            <p:cTn id="10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8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63" presetClass="path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7037E-6 L 0.04141 -3.7037E-6 " pathEditMode="relative" rAng="0" ptsTypes="AA">
                                          <p:cBhvr>
                                            <p:cTn id="105" dur="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64" presetClass="path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141 -3.7037E-6 L 0.31849 -0.47639 " pathEditMode="relative" rAng="0" ptsTypes="AA">
                                          <p:cBhvr>
                                            <p:cTn id="10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-23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7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7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1" presetClass="exit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7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00000">
                                          <p:cBhvr>
                                            <p:cTn id="12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9.87654E-7 L 2.5E-6 0.91697 " pathEditMode="relative" rAng="0" ptsTypes="AA">
                                          <p:cBhvr>
                                            <p:cTn id="130" dur="1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2" dur="4728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5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6"/>
                    </p:tgtEl>
                  </p:cMediaNode>
                </p:audio>
              </p:childTnLst>
            </p:cTn>
          </p:par>
        </p:tnLst>
        <p:bldLst>
          <p:bldP spid="58" grpId="0" animBg="1"/>
          <p:bldP spid="58" grpId="1" animBg="1"/>
          <p:bldP spid="58" grpId="2" animBg="1"/>
          <p:bldP spid="58" grpId="3" animBg="1"/>
          <p:bldP spid="58" grpId="4" animBg="1"/>
          <p:bldP spid="58" grpId="5" animBg="1"/>
          <p:bldP spid="58" grpId="6" animBg="1"/>
          <p:bldP spid="58" grpId="7" animBg="1"/>
          <p:bldP spid="58" grpId="8" animBg="1"/>
          <p:bldP spid="58" grpId="9" animBg="1"/>
          <p:bldP spid="58" grpId="10" animBg="1"/>
          <p:bldP spid="58" grpId="11" animBg="1"/>
          <p:bldP spid="58" grpId="12" animBg="1"/>
          <p:bldP spid="58" grpId="13" animBg="1"/>
          <p:bldP spid="58" grpId="14" animBg="1"/>
          <p:bldP spid="58" grpId="15" animBg="1"/>
          <p:bldP spid="58" grpId="16" animBg="1"/>
          <p:bldP spid="83" grpId="0" animBg="1"/>
          <p:bldP spid="86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ألعاب نارية 1">
            <a:extLst>
              <a:ext uri="{FF2B5EF4-FFF2-40B4-BE49-F238E27FC236}">
                <a16:creationId xmlns:a16="http://schemas.microsoft.com/office/drawing/2014/main" id="{E22401A9-2D85-4E52-A2E3-F119AB920D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4" y="-68620"/>
            <a:ext cx="2344733" cy="1975546"/>
          </a:xfrm>
          <a:prstGeom prst="rect">
            <a:avLst/>
          </a:prstGeom>
        </p:spPr>
      </p:pic>
      <p:pic>
        <p:nvPicPr>
          <p:cNvPr id="61" name="ألعاب نارية 2">
            <a:extLst>
              <a:ext uri="{FF2B5EF4-FFF2-40B4-BE49-F238E27FC236}">
                <a16:creationId xmlns:a16="http://schemas.microsoft.com/office/drawing/2014/main" id="{E955DE81-4465-4A56-ABCF-3D6FBC403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30" y="672833"/>
            <a:ext cx="2064543" cy="1739473"/>
          </a:xfrm>
          <a:prstGeom prst="rect">
            <a:avLst/>
          </a:prstGeom>
        </p:spPr>
      </p:pic>
      <p:pic>
        <p:nvPicPr>
          <p:cNvPr id="62" name="ألعاب نارية 3">
            <a:extLst>
              <a:ext uri="{FF2B5EF4-FFF2-40B4-BE49-F238E27FC236}">
                <a16:creationId xmlns:a16="http://schemas.microsoft.com/office/drawing/2014/main" id="{693E9FEC-3B2C-489E-B82F-00365BFF4A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71" y="351854"/>
            <a:ext cx="1505210" cy="1739472"/>
          </a:xfrm>
          <a:prstGeom prst="rect">
            <a:avLst/>
          </a:prstGeom>
        </p:spPr>
      </p:pic>
      <p:pic>
        <p:nvPicPr>
          <p:cNvPr id="64" name="ألعاب نارية 4">
            <a:extLst>
              <a:ext uri="{FF2B5EF4-FFF2-40B4-BE49-F238E27FC236}">
                <a16:creationId xmlns:a16="http://schemas.microsoft.com/office/drawing/2014/main" id="{7F134568-EF29-43A2-9286-8FFA5F722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06" y="82054"/>
            <a:ext cx="2162274" cy="1824872"/>
          </a:xfrm>
          <a:prstGeom prst="rect">
            <a:avLst/>
          </a:prstGeom>
        </p:spPr>
      </p:pic>
      <p:sp>
        <p:nvSpPr>
          <p:cNvPr id="14" name="أحسنت 1">
            <a:extLst>
              <a:ext uri="{FF2B5EF4-FFF2-40B4-BE49-F238E27FC236}">
                <a16:creationId xmlns:a16="http://schemas.microsoft.com/office/drawing/2014/main" id="{FDFACBC3-AC52-4FF4-8806-499BF4FD3FC8}"/>
              </a:ext>
            </a:extLst>
          </p:cNvPr>
          <p:cNvSpPr txBox="1"/>
          <p:nvPr/>
        </p:nvSpPr>
        <p:spPr>
          <a:xfrm>
            <a:off x="2127263" y="2112975"/>
            <a:ext cx="4889480" cy="600164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أحسنت</a:t>
            </a:r>
            <a:r>
              <a:rPr lang="ar-SA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.. لقد أنهيت</a:t>
            </a:r>
            <a:r>
              <a:rPr lang="ar-SA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 </a:t>
            </a:r>
            <a:r>
              <a:rPr lang="ar-SA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المراجعة</a:t>
            </a:r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 بنجاح!</a:t>
            </a:r>
            <a:endParaRPr lang="ar-SA" sz="3300" dirty="0">
              <a:ln w="762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Boahmed Alhour" pitchFamily="2" charset="-78"/>
            </a:endParaRPr>
          </a:p>
        </p:txBody>
      </p:sp>
      <p:sp>
        <p:nvSpPr>
          <p:cNvPr id="73" name="أحسنت 2">
            <a:extLst>
              <a:ext uri="{FF2B5EF4-FFF2-40B4-BE49-F238E27FC236}">
                <a16:creationId xmlns:a16="http://schemas.microsoft.com/office/drawing/2014/main" id="{AB70332E-CB3E-441E-BD16-BF48FE99D74B}"/>
              </a:ext>
            </a:extLst>
          </p:cNvPr>
          <p:cNvSpPr txBox="1"/>
          <p:nvPr/>
        </p:nvSpPr>
        <p:spPr>
          <a:xfrm>
            <a:off x="2127261" y="2112975"/>
            <a:ext cx="4889480" cy="600164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أحسنت</a:t>
            </a:r>
            <a:r>
              <a:rPr lang="ar-SA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.. لقد أنهيت</a:t>
            </a:r>
            <a:r>
              <a:rPr lang="ar-SA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 </a:t>
            </a:r>
            <a:r>
              <a:rPr lang="ar-SA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المراجعة</a:t>
            </a:r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 بنجاح!</a:t>
            </a:r>
            <a:endParaRPr lang="ar-SA" sz="3300" dirty="0">
              <a:solidFill>
                <a:srgbClr val="B4DCFA">
                  <a:lumMod val="50000"/>
                </a:srgbClr>
              </a:solidFill>
              <a:latin typeface="Calibri" panose="020F0502020204030204"/>
              <a:cs typeface="Boahmed Alhour" pitchFamily="2" charset="-78"/>
            </a:endParaRPr>
          </a:p>
        </p:txBody>
      </p:sp>
      <p:pic>
        <p:nvPicPr>
          <p:cNvPr id="18" name="صورة خروف">
            <a:extLst>
              <a:ext uri="{FF2B5EF4-FFF2-40B4-BE49-F238E27FC236}">
                <a16:creationId xmlns:a16="http://schemas.microsoft.com/office/drawing/2014/main" id="{3FCA23E9-A422-4CC4-B6A5-A5E975D9A3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67" y="2983536"/>
            <a:ext cx="1994669" cy="1994669"/>
          </a:xfrm>
          <a:prstGeom prst="rect">
            <a:avLst/>
          </a:prstGeom>
        </p:spPr>
      </p:pic>
      <p:pic>
        <p:nvPicPr>
          <p:cNvPr id="16" name="صوت تصفيق">
            <a:hlinkClick r:id="" action="ppaction://media"/>
            <a:extLst>
              <a:ext uri="{FF2B5EF4-FFF2-40B4-BE49-F238E27FC236}">
                <a16:creationId xmlns:a16="http://schemas.microsoft.com/office/drawing/2014/main" id="{8460982D-9CF5-4C59-A701-D51740E33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49126" y="530772"/>
            <a:ext cx="365522" cy="365522"/>
          </a:xfrm>
          <a:prstGeom prst="rect">
            <a:avLst/>
          </a:prstGeom>
        </p:spPr>
      </p:pic>
      <p:pic>
        <p:nvPicPr>
          <p:cNvPr id="53" name="صوت ألعاب نارية">
            <a:hlinkClick r:id="" action="ppaction://media"/>
            <a:extLst>
              <a:ext uri="{FF2B5EF4-FFF2-40B4-BE49-F238E27FC236}">
                <a16:creationId xmlns:a16="http://schemas.microsoft.com/office/drawing/2014/main" id="{B3D92D29-617D-4FD3-A405-00F32C046F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4145" y="1"/>
            <a:ext cx="351854" cy="351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0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96296E-6 L 0.00013 0.012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-3.7037E-6 L 0.00013 0.012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25E-6 1.48148E-6 L 0.00013 0.012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375E-6 0 L 0.00013 0.0125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73" grpId="0"/>
      <p:bldP spid="7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45"/>
          <p:cNvSpPr txBox="1">
            <a:spLocks noGrp="1"/>
          </p:cNvSpPr>
          <p:nvPr>
            <p:ph type="ctrTitle"/>
          </p:nvPr>
        </p:nvSpPr>
        <p:spPr>
          <a:xfrm>
            <a:off x="1742812" y="607902"/>
            <a:ext cx="5688002" cy="732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cs typeface="PT Bold Heading" panose="02010400000000000000" pitchFamily="2" charset="-78"/>
              </a:rPr>
              <a:t>شكرا لحسن استماعكم </a:t>
            </a:r>
            <a:endParaRPr sz="4800" b="1" dirty="0">
              <a:cs typeface="PT Bold Heading" panose="02010400000000000000" pitchFamily="2" charset="-78"/>
            </a:endParaRPr>
          </a:p>
        </p:txBody>
      </p:sp>
      <p:sp>
        <p:nvSpPr>
          <p:cNvPr id="1942" name="Google Shape;1942;p45"/>
          <p:cNvSpPr/>
          <p:nvPr/>
        </p:nvSpPr>
        <p:spPr>
          <a:xfrm>
            <a:off x="9883084" y="1935428"/>
            <a:ext cx="4614" cy="1213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45"/>
          <p:cNvGrpSpPr/>
          <p:nvPr/>
        </p:nvGrpSpPr>
        <p:grpSpPr>
          <a:xfrm rot="4240982">
            <a:off x="5976002" y="2078528"/>
            <a:ext cx="1173968" cy="967393"/>
            <a:chOff x="355650" y="3293407"/>
            <a:chExt cx="1425105" cy="1174340"/>
          </a:xfrm>
        </p:grpSpPr>
        <p:sp>
          <p:nvSpPr>
            <p:cNvPr id="1944" name="Google Shape;1944;p45"/>
            <p:cNvSpPr/>
            <p:nvPr/>
          </p:nvSpPr>
          <p:spPr>
            <a:xfrm>
              <a:off x="1273834" y="4009978"/>
              <a:ext cx="506921" cy="341989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1216090" y="4297522"/>
              <a:ext cx="104638" cy="86429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1237181" y="4325070"/>
              <a:ext cx="34533" cy="45868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1256540" y="4307928"/>
              <a:ext cx="37388" cy="52312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5"/>
            <p:cNvSpPr/>
            <p:nvPr/>
          </p:nvSpPr>
          <p:spPr>
            <a:xfrm>
              <a:off x="1048553" y="4324086"/>
              <a:ext cx="205188" cy="143661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5"/>
            <p:cNvSpPr/>
            <p:nvPr/>
          </p:nvSpPr>
          <p:spPr>
            <a:xfrm>
              <a:off x="1057560" y="4338983"/>
              <a:ext cx="170309" cy="93843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5"/>
            <p:cNvSpPr/>
            <p:nvPr/>
          </p:nvSpPr>
          <p:spPr>
            <a:xfrm>
              <a:off x="1064004" y="4361377"/>
              <a:ext cx="181409" cy="87843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5"/>
            <p:cNvSpPr/>
            <p:nvPr/>
          </p:nvSpPr>
          <p:spPr>
            <a:xfrm>
              <a:off x="538098" y="3293407"/>
              <a:ext cx="683424" cy="39851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5"/>
            <p:cNvSpPr/>
            <p:nvPr/>
          </p:nvSpPr>
          <p:spPr>
            <a:xfrm>
              <a:off x="490095" y="3599935"/>
              <a:ext cx="111594" cy="116902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5"/>
            <p:cNvSpPr/>
            <p:nvPr/>
          </p:nvSpPr>
          <p:spPr>
            <a:xfrm>
              <a:off x="452223" y="3625294"/>
              <a:ext cx="94217" cy="11210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5"/>
            <p:cNvSpPr/>
            <p:nvPr/>
          </p:nvSpPr>
          <p:spPr>
            <a:xfrm>
              <a:off x="355650" y="3651360"/>
              <a:ext cx="145130" cy="115572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5"/>
            <p:cNvSpPr/>
            <p:nvPr/>
          </p:nvSpPr>
          <p:spPr>
            <a:xfrm>
              <a:off x="607094" y="3567342"/>
              <a:ext cx="52977" cy="91723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5"/>
            <p:cNvSpPr/>
            <p:nvPr/>
          </p:nvSpPr>
          <p:spPr>
            <a:xfrm>
              <a:off x="1119448" y="3321067"/>
              <a:ext cx="45092" cy="83381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5"/>
            <p:cNvSpPr/>
            <p:nvPr/>
          </p:nvSpPr>
          <p:spPr>
            <a:xfrm>
              <a:off x="822093" y="3841804"/>
              <a:ext cx="171306" cy="14446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5"/>
            <p:cNvSpPr/>
            <p:nvPr/>
          </p:nvSpPr>
          <p:spPr>
            <a:xfrm>
              <a:off x="1031508" y="3636643"/>
              <a:ext cx="151088" cy="110042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5"/>
            <p:cNvSpPr/>
            <p:nvPr/>
          </p:nvSpPr>
          <p:spPr>
            <a:xfrm>
              <a:off x="1519929" y="3644127"/>
              <a:ext cx="72960" cy="59920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5"/>
            <p:cNvSpPr/>
            <p:nvPr/>
          </p:nvSpPr>
          <p:spPr>
            <a:xfrm>
              <a:off x="1310016" y="3571680"/>
              <a:ext cx="110791" cy="107922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5"/>
            <p:cNvSpPr/>
            <p:nvPr/>
          </p:nvSpPr>
          <p:spPr>
            <a:xfrm>
              <a:off x="1174684" y="3831508"/>
              <a:ext cx="139628" cy="105677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5"/>
            <p:cNvSpPr/>
            <p:nvPr/>
          </p:nvSpPr>
          <p:spPr>
            <a:xfrm>
              <a:off x="1367317" y="3742030"/>
              <a:ext cx="157920" cy="104375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5"/>
            <p:cNvSpPr/>
            <p:nvPr/>
          </p:nvSpPr>
          <p:spPr>
            <a:xfrm>
              <a:off x="708988" y="3479610"/>
              <a:ext cx="1020175" cy="88122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5"/>
            <p:cNvSpPr/>
            <p:nvPr/>
          </p:nvSpPr>
          <p:spPr>
            <a:xfrm>
              <a:off x="886863" y="4053879"/>
              <a:ext cx="166138" cy="167177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5"/>
            <p:cNvSpPr/>
            <p:nvPr/>
          </p:nvSpPr>
          <p:spPr>
            <a:xfrm>
              <a:off x="926634" y="4058909"/>
              <a:ext cx="71948" cy="156354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5"/>
            <p:cNvSpPr/>
            <p:nvPr/>
          </p:nvSpPr>
          <p:spPr>
            <a:xfrm>
              <a:off x="815899" y="3832214"/>
              <a:ext cx="190582" cy="156714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5"/>
            <p:cNvSpPr/>
            <p:nvPr/>
          </p:nvSpPr>
          <p:spPr>
            <a:xfrm>
              <a:off x="1013299" y="3630103"/>
              <a:ext cx="185316" cy="123387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5"/>
            <p:cNvSpPr/>
            <p:nvPr/>
          </p:nvSpPr>
          <p:spPr>
            <a:xfrm>
              <a:off x="1166314" y="3822611"/>
              <a:ext cx="157089" cy="119826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5"/>
            <p:cNvSpPr/>
            <p:nvPr/>
          </p:nvSpPr>
          <p:spPr>
            <a:xfrm>
              <a:off x="1298085" y="3559804"/>
              <a:ext cx="133462" cy="123013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5"/>
            <p:cNvSpPr/>
            <p:nvPr/>
          </p:nvSpPr>
          <p:spPr>
            <a:xfrm>
              <a:off x="1356716" y="3737692"/>
              <a:ext cx="166581" cy="118371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5"/>
            <p:cNvSpPr/>
            <p:nvPr/>
          </p:nvSpPr>
          <p:spPr>
            <a:xfrm>
              <a:off x="1504284" y="3635840"/>
              <a:ext cx="94425" cy="80055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45"/>
          <p:cNvGrpSpPr/>
          <p:nvPr/>
        </p:nvGrpSpPr>
        <p:grpSpPr>
          <a:xfrm>
            <a:off x="2728747" y="3502891"/>
            <a:ext cx="1078051" cy="1036688"/>
            <a:chOff x="1142423" y="2075513"/>
            <a:chExt cx="1464544" cy="1408352"/>
          </a:xfrm>
        </p:grpSpPr>
        <p:sp>
          <p:nvSpPr>
            <p:cNvPr id="1973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9" name="Google Shape;1979;p45"/>
          <p:cNvGrpSpPr/>
          <p:nvPr/>
        </p:nvGrpSpPr>
        <p:grpSpPr>
          <a:xfrm>
            <a:off x="641302" y="2389878"/>
            <a:ext cx="1578817" cy="2149384"/>
            <a:chOff x="2475306" y="2531490"/>
            <a:chExt cx="1411927" cy="1922354"/>
          </a:xfrm>
        </p:grpSpPr>
        <p:grpSp>
          <p:nvGrpSpPr>
            <p:cNvPr id="1980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98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2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2053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8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9" name="Google Shape;2059;p45"/>
          <p:cNvGrpSpPr/>
          <p:nvPr/>
        </p:nvGrpSpPr>
        <p:grpSpPr>
          <a:xfrm>
            <a:off x="2680931" y="2144532"/>
            <a:ext cx="1173962" cy="1957996"/>
            <a:chOff x="3676859" y="1785855"/>
            <a:chExt cx="1447727" cy="2414596"/>
          </a:xfrm>
        </p:grpSpPr>
        <p:grpSp>
          <p:nvGrpSpPr>
            <p:cNvPr id="2060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06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2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2123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8" name="Google Shape;2128;p45"/>
          <p:cNvGrpSpPr/>
          <p:nvPr/>
        </p:nvGrpSpPr>
        <p:grpSpPr>
          <a:xfrm>
            <a:off x="3991865" y="2938020"/>
            <a:ext cx="3062881" cy="1601544"/>
            <a:chOff x="4457303" y="2947545"/>
            <a:chExt cx="3062881" cy="1601544"/>
          </a:xfrm>
        </p:grpSpPr>
        <p:grpSp>
          <p:nvGrpSpPr>
            <p:cNvPr id="2129" name="Google Shape;2129;p45"/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2130" name="Google Shape;2130;p45"/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5"/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5"/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5"/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5"/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5"/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5"/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5"/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5"/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5"/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5"/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5"/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5"/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5"/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5"/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5"/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5"/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5"/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5"/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5"/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5"/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5"/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5"/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5"/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5"/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5"/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5"/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5"/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5"/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5"/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5"/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5"/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5"/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5"/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5"/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5"/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5"/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5"/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5"/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5"/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5"/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5"/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5"/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5"/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5"/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5"/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5"/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5"/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5"/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5"/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5"/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5"/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5"/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5"/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5"/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5"/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5"/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5"/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5"/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5"/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5"/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5"/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5"/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5"/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5"/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5"/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5"/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5"/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5"/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5"/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5"/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5"/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5"/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5"/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5"/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5"/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5"/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5"/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5"/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5"/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5"/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5"/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5"/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5"/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5"/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5"/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7" name="Google Shape;2227;p45"/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2228" name="Google Shape;2228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3" name="Google Shape;2233;p45"/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4" name="Google Shape;2234;p45"/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2235" name="Google Shape;2235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45"/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45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2242" name="Google Shape;2242;p4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5"/>
          <p:cNvGrpSpPr/>
          <p:nvPr/>
        </p:nvGrpSpPr>
        <p:grpSpPr>
          <a:xfrm rot="844541" flipH="1">
            <a:off x="7596356" y="2623059"/>
            <a:ext cx="421747" cy="296722"/>
            <a:chOff x="1285325" y="2237436"/>
            <a:chExt cx="342015" cy="240626"/>
          </a:xfrm>
        </p:grpSpPr>
        <p:sp>
          <p:nvSpPr>
            <p:cNvPr id="2270" name="Google Shape;2270;p4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4"/>
          <p:cNvSpPr txBox="1">
            <a:spLocks noGrp="1"/>
          </p:cNvSpPr>
          <p:nvPr>
            <p:ph type="ctrTitle"/>
          </p:nvPr>
        </p:nvSpPr>
        <p:spPr>
          <a:xfrm>
            <a:off x="1155115" y="371733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accent2">
                    <a:lumMod val="50000"/>
                  </a:schemeClr>
                </a:solidFill>
                <a:cs typeface="PT Bold Heading" panose="02010400000000000000" pitchFamily="2" charset="-78"/>
              </a:rPr>
              <a:t>سنتعلم في هذه الوحدة :</a:t>
            </a:r>
            <a:endParaRPr dirty="0">
              <a:solidFill>
                <a:schemeClr val="accent2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6" name="مربع نص 35">
            <a:extLst>
              <a:ext uri="{FF2B5EF4-FFF2-40B4-BE49-F238E27FC236}">
                <a16:creationId xmlns:a16="http://schemas.microsoft.com/office/drawing/2014/main" id="{FBA7FFF3-7A47-45A6-832C-E270F52E929A}"/>
              </a:ext>
            </a:extLst>
          </p:cNvPr>
          <p:cNvSpPr txBox="1"/>
          <p:nvPr/>
        </p:nvSpPr>
        <p:spPr>
          <a:xfrm>
            <a:off x="2019078" y="1459973"/>
            <a:ext cx="6720295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إضافة الصور والأشكال داخل المستند وتنسيقها.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تنسيق الفقرات المتقدم.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عرض المعلومات بالرسومات التوضيحية.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إجراء التدقيق الإملائي والنحوي للمستند.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البحث عن مرادفات كلمة.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خيارات الطباعة المختلفة.</a:t>
            </a:r>
          </a:p>
        </p:txBody>
      </p:sp>
      <p:pic>
        <p:nvPicPr>
          <p:cNvPr id="8" name="صورة 37">
            <a:extLst>
              <a:ext uri="{FF2B5EF4-FFF2-40B4-BE49-F238E27FC236}">
                <a16:creationId xmlns:a16="http://schemas.microsoft.com/office/drawing/2014/main" id="{CF204C19-8A2D-4CF7-BE32-BD80AC6BD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3814" y="1226634"/>
            <a:ext cx="1631557" cy="3445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9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5" dur="25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6" dur="25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1" dur="25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2" dur="25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7" dur="2500" fill="hold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8" dur="2500" fill="hold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3" dur="2500" fill="hold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4" dur="2500" fill="hold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9" dur="2500" fill="hold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0" dur="2500" fill="hold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3" grpId="0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0" fill="hold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500" fill="hold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0" fill="hold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0" fill="hold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0" fill="hold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500" fill="hold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0" fill="hold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3" grpId="0"/>
          <p:bldP spid="6" grpId="0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75E57EA-A5FD-C344-2DE4-1BC95BDB1105}"/>
              </a:ext>
            </a:extLst>
          </p:cNvPr>
          <p:cNvGrpSpPr/>
          <p:nvPr/>
        </p:nvGrpSpPr>
        <p:grpSpPr>
          <a:xfrm>
            <a:off x="4591050" y="95251"/>
            <a:ext cx="4400550" cy="799574"/>
            <a:chOff x="4591050" y="95251"/>
            <a:chExt cx="4400550" cy="799574"/>
          </a:xfrm>
        </p:grpSpPr>
        <p:pic>
          <p:nvPicPr>
            <p:cNvPr id="11" name="رسم 10">
              <a:extLst>
                <a:ext uri="{FF2B5EF4-FFF2-40B4-BE49-F238E27FC236}">
                  <a16:creationId xmlns:a16="http://schemas.microsoft.com/office/drawing/2014/main" id="{FE9ABF41-5CC0-646F-3D60-26E17953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1050" y="95251"/>
              <a:ext cx="4400550" cy="781050"/>
            </a:xfrm>
            <a:prstGeom prst="rect">
              <a:avLst/>
            </a:prstGeom>
          </p:spPr>
        </p:pic>
        <p:sp>
          <p:nvSpPr>
            <p:cNvPr id="90" name="Google Shape;998;p34"/>
            <p:cNvSpPr txBox="1">
              <a:spLocks/>
            </p:cNvSpPr>
            <p:nvPr/>
          </p:nvSpPr>
          <p:spPr>
            <a:xfrm>
              <a:off x="4591050" y="161925"/>
              <a:ext cx="4375546" cy="7329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rtl="1"/>
              <a:r>
                <a:rPr lang="ar-SA" sz="4000" dirty="0">
                  <a:cs typeface="PT Bold Heading" panose="02010400000000000000" pitchFamily="2" charset="-78"/>
                </a:rPr>
                <a:t>مراجعة الدرس السابق</a:t>
              </a:r>
            </a:p>
          </p:txBody>
        </p:sp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E991BFDB-791D-CF04-7BBA-3A1F40B69D0D}"/>
              </a:ext>
            </a:extLst>
          </p:cNvPr>
          <p:cNvSpPr/>
          <p:nvPr/>
        </p:nvSpPr>
        <p:spPr>
          <a:xfrm>
            <a:off x="1572039" y="4135093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خطأ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E957FBE-FBDB-E093-EE45-40EA0D289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917360" y="2355048"/>
            <a:ext cx="1420466" cy="1797290"/>
          </a:xfrm>
          <a:prstGeom prst="rect">
            <a:avLst/>
          </a:prstGeom>
        </p:spPr>
      </p:pic>
      <p:pic>
        <p:nvPicPr>
          <p:cNvPr id="6" name="Picture 13" descr="Logo&#10;&#10;Description automatically generated">
            <a:extLst>
              <a:ext uri="{FF2B5EF4-FFF2-40B4-BE49-F238E27FC236}">
                <a16:creationId xmlns:a16="http://schemas.microsoft.com/office/drawing/2014/main" id="{0D8CBCE3-1517-E30D-5A3F-8697F098F8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6279139" y="2357708"/>
            <a:ext cx="1420466" cy="1797290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59A29417-19E2-A8E1-0E39-87F0D45949B9}"/>
              </a:ext>
            </a:extLst>
          </p:cNvPr>
          <p:cNvSpPr/>
          <p:nvPr/>
        </p:nvSpPr>
        <p:spPr>
          <a:xfrm>
            <a:off x="5933818" y="4152338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صح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1E00EB3-89BE-134E-17F0-00586E8CBFB6}"/>
              </a:ext>
            </a:extLst>
          </p:cNvPr>
          <p:cNvGrpSpPr/>
          <p:nvPr/>
        </p:nvGrpSpPr>
        <p:grpSpPr>
          <a:xfrm>
            <a:off x="1954488" y="1208688"/>
            <a:ext cx="6359196" cy="916371"/>
            <a:chOff x="2374901" y="1166647"/>
            <a:chExt cx="4859501" cy="916371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BAEFA3AA-5D06-3F8D-DC00-6D35D92D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5848" y="1166647"/>
              <a:ext cx="4848554" cy="916371"/>
            </a:xfrm>
            <a:prstGeom prst="rect">
              <a:avLst/>
            </a:prstGeom>
          </p:spPr>
        </p:pic>
        <p:sp>
          <p:nvSpPr>
            <p:cNvPr id="9" name="Google Shape;998;p34">
              <a:extLst>
                <a:ext uri="{FF2B5EF4-FFF2-40B4-BE49-F238E27FC236}">
                  <a16:creationId xmlns:a16="http://schemas.microsoft.com/office/drawing/2014/main" id="{4AFE9317-631A-5E77-C890-F81FE7B938C3}"/>
                </a:ext>
              </a:extLst>
            </p:cNvPr>
            <p:cNvSpPr txBox="1">
              <a:spLocks/>
            </p:cNvSpPr>
            <p:nvPr/>
          </p:nvSpPr>
          <p:spPr>
            <a:xfrm>
              <a:off x="2374901" y="1345326"/>
              <a:ext cx="4793154" cy="531123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عند حذف اختصار  لملف ما فإن الملف الاصلي يتم حذفة أيضاً</a:t>
              </a:r>
            </a:p>
          </p:txBody>
        </p:sp>
      </p:grpSp>
      <p:pic>
        <p:nvPicPr>
          <p:cNvPr id="8" name="Picture 20" descr="Logo&#10;&#10;Description automatically generated">
            <a:extLst>
              <a:ext uri="{FF2B5EF4-FFF2-40B4-BE49-F238E27FC236}">
                <a16:creationId xmlns:a16="http://schemas.microsoft.com/office/drawing/2014/main" id="{E295125C-66FC-4014-D4EF-ADD387F1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820276" y="550917"/>
            <a:ext cx="1625141" cy="87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03872 0.5632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4" y="284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03872 0.5632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4" y="284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75E57EA-A5FD-C344-2DE4-1BC95BDB1105}"/>
              </a:ext>
            </a:extLst>
          </p:cNvPr>
          <p:cNvGrpSpPr/>
          <p:nvPr/>
        </p:nvGrpSpPr>
        <p:grpSpPr>
          <a:xfrm>
            <a:off x="4591050" y="95251"/>
            <a:ext cx="4400550" cy="799574"/>
            <a:chOff x="4591050" y="95251"/>
            <a:chExt cx="4400550" cy="799574"/>
          </a:xfrm>
        </p:grpSpPr>
        <p:pic>
          <p:nvPicPr>
            <p:cNvPr id="11" name="رسم 10">
              <a:extLst>
                <a:ext uri="{FF2B5EF4-FFF2-40B4-BE49-F238E27FC236}">
                  <a16:creationId xmlns:a16="http://schemas.microsoft.com/office/drawing/2014/main" id="{FE9ABF41-5CC0-646F-3D60-26E17953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1050" y="95251"/>
              <a:ext cx="4400550" cy="781050"/>
            </a:xfrm>
            <a:prstGeom prst="rect">
              <a:avLst/>
            </a:prstGeom>
          </p:spPr>
        </p:pic>
        <p:sp>
          <p:nvSpPr>
            <p:cNvPr id="90" name="Google Shape;998;p34"/>
            <p:cNvSpPr txBox="1">
              <a:spLocks/>
            </p:cNvSpPr>
            <p:nvPr/>
          </p:nvSpPr>
          <p:spPr>
            <a:xfrm>
              <a:off x="4591050" y="161925"/>
              <a:ext cx="4375546" cy="7329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rtl="1"/>
              <a:r>
                <a:rPr lang="ar-SA" sz="4000" dirty="0">
                  <a:cs typeface="PT Bold Heading" panose="02010400000000000000" pitchFamily="2" charset="-78"/>
                </a:rPr>
                <a:t>مراجعة الدرس السابق</a:t>
              </a:r>
            </a:p>
          </p:txBody>
        </p:sp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E991BFDB-791D-CF04-7BBA-3A1F40B69D0D}"/>
              </a:ext>
            </a:extLst>
          </p:cNvPr>
          <p:cNvSpPr/>
          <p:nvPr/>
        </p:nvSpPr>
        <p:spPr>
          <a:xfrm>
            <a:off x="6080977" y="4135093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صح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E957FBE-FBDB-E093-EE45-40EA0D289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6426298" y="2355048"/>
            <a:ext cx="1420466" cy="1797290"/>
          </a:xfrm>
          <a:prstGeom prst="rect">
            <a:avLst/>
          </a:prstGeom>
        </p:spPr>
      </p:pic>
      <p:pic>
        <p:nvPicPr>
          <p:cNvPr id="6" name="Picture 13" descr="Logo&#10;&#10;Description automatically generated">
            <a:extLst>
              <a:ext uri="{FF2B5EF4-FFF2-40B4-BE49-F238E27FC236}">
                <a16:creationId xmlns:a16="http://schemas.microsoft.com/office/drawing/2014/main" id="{0D8CBCE3-1517-E30D-5A3F-8697F098F8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606563" y="2357708"/>
            <a:ext cx="1420466" cy="1797290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59A29417-19E2-A8E1-0E39-87F0D45949B9}"/>
              </a:ext>
            </a:extLst>
          </p:cNvPr>
          <p:cNvSpPr/>
          <p:nvPr/>
        </p:nvSpPr>
        <p:spPr>
          <a:xfrm>
            <a:off x="1261242" y="4152338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خطأ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9B14A55-D7D1-DE92-F1EF-52F49FC54567}"/>
              </a:ext>
            </a:extLst>
          </p:cNvPr>
          <p:cNvGrpSpPr/>
          <p:nvPr/>
        </p:nvGrpSpPr>
        <p:grpSpPr>
          <a:xfrm>
            <a:off x="2374901" y="1166647"/>
            <a:ext cx="4859501" cy="916371"/>
            <a:chOff x="2374901" y="1166647"/>
            <a:chExt cx="4859501" cy="916371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6A0CDA5A-3610-A2E5-1AB2-6B3EE46A8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5848" y="1166647"/>
              <a:ext cx="4848554" cy="916371"/>
            </a:xfrm>
            <a:prstGeom prst="rect">
              <a:avLst/>
            </a:prstGeom>
          </p:spPr>
        </p:pic>
        <p:sp>
          <p:nvSpPr>
            <p:cNvPr id="9" name="Google Shape;998;p34">
              <a:extLst>
                <a:ext uri="{FF2B5EF4-FFF2-40B4-BE49-F238E27FC236}">
                  <a16:creationId xmlns:a16="http://schemas.microsoft.com/office/drawing/2014/main" id="{98BC59DC-35A3-C394-A569-C5DA818A0CF1}"/>
                </a:ext>
              </a:extLst>
            </p:cNvPr>
            <p:cNvSpPr txBox="1">
              <a:spLocks/>
            </p:cNvSpPr>
            <p:nvPr/>
          </p:nvSpPr>
          <p:spPr>
            <a:xfrm>
              <a:off x="2374901" y="1343244"/>
              <a:ext cx="4793154" cy="7329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rtl="1"/>
              <a:r>
                <a:rPr lang="ar-SA" sz="40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يمكننا إنشاء اختصار  للملفات</a:t>
              </a:r>
            </a:p>
          </p:txBody>
        </p:sp>
      </p:grpSp>
      <p:pic>
        <p:nvPicPr>
          <p:cNvPr id="8" name="Picture 20" descr="Logo&#10;&#10;Description automatically generated">
            <a:extLst>
              <a:ext uri="{FF2B5EF4-FFF2-40B4-BE49-F238E27FC236}">
                <a16:creationId xmlns:a16="http://schemas.microsoft.com/office/drawing/2014/main" id="{E295125C-66FC-4014-D4EF-ADD387F1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820276" y="550917"/>
            <a:ext cx="1625141" cy="87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4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51806 0.5598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50" y="282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51806 0.5598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50" y="282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274974" y="84056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>
                <a:cs typeface="PT Bold Heading" panose="02010400000000000000" pitchFamily="2" charset="-78"/>
              </a:rPr>
              <a:t>الدرس الاول</a:t>
            </a:r>
            <a:endParaRPr sz="6000" dirty="0">
              <a:cs typeface="PT Bold Heading" panose="02010400000000000000" pitchFamily="2" charset="-78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718819" y="2423644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1669395" y="3904346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801214" y="3355456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451118" y="1964685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404484" y="725735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221942" y="4378475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328;p23"/>
          <p:cNvSpPr txBox="1">
            <a:spLocks/>
          </p:cNvSpPr>
          <p:nvPr/>
        </p:nvSpPr>
        <p:spPr>
          <a:xfrm>
            <a:off x="215224" y="2140308"/>
            <a:ext cx="8520600" cy="14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rtl="1"/>
            <a:r>
              <a:rPr lang="ar-SA" sz="6000" dirty="0">
                <a:solidFill>
                  <a:schemeClr val="accent5">
                    <a:lumMod val="50000"/>
                  </a:schemeClr>
                </a:solidFill>
                <a:cs typeface="PT Bold Broken" panose="02010400000000000000" pitchFamily="2" charset="-78"/>
              </a:rPr>
              <a:t>الصور و الرسومات</a:t>
            </a:r>
          </a:p>
        </p:txBody>
      </p:sp>
      <p:pic>
        <p:nvPicPr>
          <p:cNvPr id="268" name="Picture 2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8027473" y="120561"/>
            <a:ext cx="891102" cy="759087"/>
          </a:xfrm>
          <a:prstGeom prst="rect">
            <a:avLst/>
          </a:prstGeom>
        </p:spPr>
      </p:pic>
      <p:sp>
        <p:nvSpPr>
          <p:cNvPr id="222" name="Google Shape;328;p23"/>
          <p:cNvSpPr txBox="1">
            <a:spLocks/>
          </p:cNvSpPr>
          <p:nvPr/>
        </p:nvSpPr>
        <p:spPr>
          <a:xfrm>
            <a:off x="3605196" y="3531611"/>
            <a:ext cx="1852734" cy="62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rtl="1"/>
            <a:r>
              <a:rPr lang="ar-SA" sz="4000" dirty="0">
                <a:cs typeface="PT Bold Heading" panose="02010400000000000000" pitchFamily="2" charset="-78"/>
              </a:rPr>
              <a:t>الدرس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4063193" y="3800214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EB8B3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EB8B3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5D55AEF-705B-1F00-4BF1-BE7CDC96DD8B}"/>
              </a:ext>
            </a:extLst>
          </p:cNvPr>
          <p:cNvGrpSpPr/>
          <p:nvPr/>
        </p:nvGrpSpPr>
        <p:grpSpPr>
          <a:xfrm>
            <a:off x="1930037" y="551543"/>
            <a:ext cx="6917781" cy="3381828"/>
            <a:chOff x="1930037" y="551543"/>
            <a:chExt cx="6917781" cy="3381828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C9143798-D279-1A70-AD76-72025BCD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2193" y="551543"/>
              <a:ext cx="6905625" cy="3381828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A39BE4F-31D1-B019-D257-35663E5B23F5}"/>
                </a:ext>
              </a:extLst>
            </p:cNvPr>
            <p:cNvSpPr txBox="1"/>
            <p:nvPr/>
          </p:nvSpPr>
          <p:spPr>
            <a:xfrm>
              <a:off x="1930037" y="989340"/>
              <a:ext cx="68072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3200" dirty="0">
                  <a:cs typeface="PT Bold Heading" panose="02010400000000000000" pitchFamily="2" charset="-78"/>
                </a:rPr>
                <a:t>ملاحظة:</a:t>
              </a:r>
            </a:p>
            <a:p>
              <a:pPr algn="ctr" rtl="1"/>
              <a:endParaRPr lang="ar-SA" sz="3200" dirty="0">
                <a:cs typeface="PT Bold Heading" panose="02010400000000000000" pitchFamily="2" charset="-78"/>
              </a:endParaRPr>
            </a:p>
            <a:p>
              <a:pPr algn="ctr" rtl="1"/>
              <a:r>
                <a:rPr lang="ar-SA" sz="3200" dirty="0">
                  <a:cs typeface="PT Bold Heading" panose="02010400000000000000" pitchFamily="2" charset="-78"/>
                </a:rPr>
                <a:t>استخدام الحاسب يحتاج مهارة علمية</a:t>
              </a:r>
            </a:p>
            <a:p>
              <a:pPr algn="ctr" rtl="1"/>
              <a:endParaRPr lang="ar-SA" sz="3200" dirty="0">
                <a:cs typeface="PT Bold Heading" panose="02010400000000000000" pitchFamily="2" charset="-78"/>
              </a:endParaRPr>
            </a:p>
            <a:p>
              <a:pPr algn="ctr" rtl="1"/>
              <a:r>
                <a:rPr lang="ar-SA" sz="3200" dirty="0">
                  <a:cs typeface="PT Bold Heading" panose="02010400000000000000" pitchFamily="2" charset="-78"/>
                </a:rPr>
                <a:t>وممارسة مستمرة وليس مجرد دراسة نظرية</a:t>
              </a:r>
            </a:p>
          </p:txBody>
        </p:sp>
      </p:grpSp>
      <p:pic>
        <p:nvPicPr>
          <p:cNvPr id="2" name="صورة 37">
            <a:extLst>
              <a:ext uri="{FF2B5EF4-FFF2-40B4-BE49-F238E27FC236}">
                <a16:creationId xmlns:a16="http://schemas.microsoft.com/office/drawing/2014/main" id="{F2CEB014-32BB-3065-3E6A-76BD0464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3814" y="1226634"/>
            <a:ext cx="1631557" cy="3445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4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B0B26AB-E2CD-44D1-89C6-C671E4803A78}"/>
              </a:ext>
            </a:extLst>
          </p:cNvPr>
          <p:cNvGrpSpPr/>
          <p:nvPr/>
        </p:nvGrpSpPr>
        <p:grpSpPr>
          <a:xfrm>
            <a:off x="2728313" y="295450"/>
            <a:ext cx="3554304" cy="1057613"/>
            <a:chOff x="2794851" y="662164"/>
            <a:chExt cx="3554304" cy="1057613"/>
          </a:xfrm>
        </p:grpSpPr>
        <p:sp>
          <p:nvSpPr>
            <p:cNvPr id="601" name="Google Shape;601;p25"/>
            <p:cNvSpPr/>
            <p:nvPr/>
          </p:nvSpPr>
          <p:spPr>
            <a:xfrm>
              <a:off x="2794851" y="662164"/>
              <a:ext cx="3554304" cy="1057613"/>
            </a:xfrm>
            <a:custGeom>
              <a:avLst/>
              <a:gdLst/>
              <a:ahLst/>
              <a:cxnLst/>
              <a:rect l="l" t="t" r="r" b="b"/>
              <a:pathLst>
                <a:path w="72132" h="25868" extrusionOk="0">
                  <a:moveTo>
                    <a:pt x="33085" y="942"/>
                  </a:moveTo>
                  <a:cubicBezTo>
                    <a:pt x="34029" y="942"/>
                    <a:pt x="34973" y="981"/>
                    <a:pt x="35918" y="981"/>
                  </a:cubicBezTo>
                  <a:cubicBezTo>
                    <a:pt x="36232" y="981"/>
                    <a:pt x="36546" y="977"/>
                    <a:pt x="36860" y="965"/>
                  </a:cubicBezTo>
                  <a:cubicBezTo>
                    <a:pt x="36974" y="961"/>
                    <a:pt x="37087" y="959"/>
                    <a:pt x="37201" y="959"/>
                  </a:cubicBezTo>
                  <a:cubicBezTo>
                    <a:pt x="38334" y="959"/>
                    <a:pt x="39474" y="1152"/>
                    <a:pt x="40613" y="1187"/>
                  </a:cubicBezTo>
                  <a:cubicBezTo>
                    <a:pt x="41489" y="1213"/>
                    <a:pt x="42362" y="1268"/>
                    <a:pt x="43236" y="1318"/>
                  </a:cubicBezTo>
                  <a:cubicBezTo>
                    <a:pt x="44236" y="1376"/>
                    <a:pt x="45235" y="1473"/>
                    <a:pt x="46237" y="1513"/>
                  </a:cubicBezTo>
                  <a:cubicBezTo>
                    <a:pt x="47615" y="1566"/>
                    <a:pt x="48965" y="1889"/>
                    <a:pt x="50336" y="1957"/>
                  </a:cubicBezTo>
                  <a:cubicBezTo>
                    <a:pt x="51489" y="2015"/>
                    <a:pt x="52631" y="2162"/>
                    <a:pt x="53763" y="2341"/>
                  </a:cubicBezTo>
                  <a:cubicBezTo>
                    <a:pt x="54605" y="2472"/>
                    <a:pt x="55458" y="2497"/>
                    <a:pt x="56290" y="2667"/>
                  </a:cubicBezTo>
                  <a:cubicBezTo>
                    <a:pt x="57332" y="2879"/>
                    <a:pt x="58390" y="2987"/>
                    <a:pt x="59428" y="3180"/>
                  </a:cubicBezTo>
                  <a:cubicBezTo>
                    <a:pt x="60165" y="3316"/>
                    <a:pt x="60928" y="3360"/>
                    <a:pt x="61647" y="3594"/>
                  </a:cubicBezTo>
                  <a:cubicBezTo>
                    <a:pt x="62527" y="3878"/>
                    <a:pt x="63457" y="3939"/>
                    <a:pt x="64334" y="4249"/>
                  </a:cubicBezTo>
                  <a:cubicBezTo>
                    <a:pt x="64687" y="4375"/>
                    <a:pt x="65082" y="4408"/>
                    <a:pt x="65453" y="4517"/>
                  </a:cubicBezTo>
                  <a:cubicBezTo>
                    <a:pt x="66414" y="4795"/>
                    <a:pt x="67402" y="4988"/>
                    <a:pt x="68339" y="5327"/>
                  </a:cubicBezTo>
                  <a:cubicBezTo>
                    <a:pt x="68732" y="5469"/>
                    <a:pt x="69130" y="5661"/>
                    <a:pt x="69516" y="5844"/>
                  </a:cubicBezTo>
                  <a:cubicBezTo>
                    <a:pt x="69850" y="6004"/>
                    <a:pt x="70184" y="6150"/>
                    <a:pt x="70532" y="6277"/>
                  </a:cubicBezTo>
                  <a:cubicBezTo>
                    <a:pt x="70657" y="6321"/>
                    <a:pt x="70878" y="6372"/>
                    <a:pt x="70791" y="6595"/>
                  </a:cubicBezTo>
                  <a:cubicBezTo>
                    <a:pt x="70758" y="6680"/>
                    <a:pt x="70718" y="6708"/>
                    <a:pt x="70674" y="6708"/>
                  </a:cubicBezTo>
                  <a:cubicBezTo>
                    <a:pt x="70600" y="6708"/>
                    <a:pt x="70516" y="6626"/>
                    <a:pt x="70446" y="6606"/>
                  </a:cubicBezTo>
                  <a:cubicBezTo>
                    <a:pt x="69507" y="6344"/>
                    <a:pt x="68579" y="6035"/>
                    <a:pt x="67608" y="5900"/>
                  </a:cubicBezTo>
                  <a:cubicBezTo>
                    <a:pt x="67541" y="5891"/>
                    <a:pt x="67469" y="5880"/>
                    <a:pt x="67398" y="5880"/>
                  </a:cubicBezTo>
                  <a:cubicBezTo>
                    <a:pt x="67268" y="5880"/>
                    <a:pt x="67139" y="5918"/>
                    <a:pt x="67037" y="6075"/>
                  </a:cubicBezTo>
                  <a:cubicBezTo>
                    <a:pt x="67625" y="6313"/>
                    <a:pt x="68254" y="6345"/>
                    <a:pt x="68834" y="6544"/>
                  </a:cubicBezTo>
                  <a:cubicBezTo>
                    <a:pt x="69301" y="6703"/>
                    <a:pt x="69770" y="6845"/>
                    <a:pt x="70253" y="6932"/>
                  </a:cubicBezTo>
                  <a:cubicBezTo>
                    <a:pt x="70526" y="6981"/>
                    <a:pt x="70467" y="7134"/>
                    <a:pt x="70373" y="7307"/>
                  </a:cubicBezTo>
                  <a:cubicBezTo>
                    <a:pt x="70307" y="7430"/>
                    <a:pt x="70294" y="7568"/>
                    <a:pt x="70148" y="7568"/>
                  </a:cubicBezTo>
                  <a:cubicBezTo>
                    <a:pt x="70105" y="7568"/>
                    <a:pt x="70050" y="7556"/>
                    <a:pt x="69980" y="7528"/>
                  </a:cubicBezTo>
                  <a:cubicBezTo>
                    <a:pt x="69501" y="7339"/>
                    <a:pt x="69021" y="7139"/>
                    <a:pt x="68511" y="7019"/>
                  </a:cubicBezTo>
                  <a:cubicBezTo>
                    <a:pt x="67962" y="6890"/>
                    <a:pt x="67441" y="6655"/>
                    <a:pt x="66794" y="6559"/>
                  </a:cubicBezTo>
                  <a:lnTo>
                    <a:pt x="66794" y="6559"/>
                  </a:lnTo>
                  <a:cubicBezTo>
                    <a:pt x="67069" y="6881"/>
                    <a:pt x="67420" y="6863"/>
                    <a:pt x="67691" y="6948"/>
                  </a:cubicBezTo>
                  <a:cubicBezTo>
                    <a:pt x="68314" y="7145"/>
                    <a:pt x="68877" y="7486"/>
                    <a:pt x="69510" y="7653"/>
                  </a:cubicBezTo>
                  <a:cubicBezTo>
                    <a:pt x="69621" y="7682"/>
                    <a:pt x="69905" y="7771"/>
                    <a:pt x="69744" y="8061"/>
                  </a:cubicBezTo>
                  <a:cubicBezTo>
                    <a:pt x="69648" y="8233"/>
                    <a:pt x="69612" y="8458"/>
                    <a:pt x="69412" y="8458"/>
                  </a:cubicBezTo>
                  <a:cubicBezTo>
                    <a:pt x="69360" y="8458"/>
                    <a:pt x="69296" y="8442"/>
                    <a:pt x="69218" y="8406"/>
                  </a:cubicBezTo>
                  <a:cubicBezTo>
                    <a:pt x="68566" y="8110"/>
                    <a:pt x="67881" y="7885"/>
                    <a:pt x="67181" y="7754"/>
                  </a:cubicBezTo>
                  <a:cubicBezTo>
                    <a:pt x="66443" y="7616"/>
                    <a:pt x="65728" y="7346"/>
                    <a:pt x="64956" y="7346"/>
                  </a:cubicBezTo>
                  <a:cubicBezTo>
                    <a:pt x="64953" y="7346"/>
                    <a:pt x="64949" y="7346"/>
                    <a:pt x="64946" y="7346"/>
                  </a:cubicBezTo>
                  <a:cubicBezTo>
                    <a:pt x="65424" y="7646"/>
                    <a:pt x="65962" y="7837"/>
                    <a:pt x="66497" y="7934"/>
                  </a:cubicBezTo>
                  <a:cubicBezTo>
                    <a:pt x="67315" y="8082"/>
                    <a:pt x="68056" y="8441"/>
                    <a:pt x="68848" y="8652"/>
                  </a:cubicBezTo>
                  <a:cubicBezTo>
                    <a:pt x="68994" y="8691"/>
                    <a:pt x="69129" y="8778"/>
                    <a:pt x="68926" y="8960"/>
                  </a:cubicBezTo>
                  <a:cubicBezTo>
                    <a:pt x="68789" y="9082"/>
                    <a:pt x="68554" y="9151"/>
                    <a:pt x="68591" y="9410"/>
                  </a:cubicBezTo>
                  <a:cubicBezTo>
                    <a:pt x="68573" y="9412"/>
                    <a:pt x="68556" y="9412"/>
                    <a:pt x="68538" y="9412"/>
                  </a:cubicBezTo>
                  <a:cubicBezTo>
                    <a:pt x="68322" y="9412"/>
                    <a:pt x="68125" y="9327"/>
                    <a:pt x="67927" y="9258"/>
                  </a:cubicBezTo>
                  <a:cubicBezTo>
                    <a:pt x="66984" y="8932"/>
                    <a:pt x="66040" y="8610"/>
                    <a:pt x="65068" y="8383"/>
                  </a:cubicBezTo>
                  <a:cubicBezTo>
                    <a:pt x="65052" y="8379"/>
                    <a:pt x="65035" y="8377"/>
                    <a:pt x="65017" y="8377"/>
                  </a:cubicBezTo>
                  <a:cubicBezTo>
                    <a:pt x="64956" y="8377"/>
                    <a:pt x="64888" y="8403"/>
                    <a:pt x="64799" y="8476"/>
                  </a:cubicBezTo>
                  <a:cubicBezTo>
                    <a:pt x="65209" y="8651"/>
                    <a:pt x="65614" y="8838"/>
                    <a:pt x="66030" y="8996"/>
                  </a:cubicBezTo>
                  <a:cubicBezTo>
                    <a:pt x="66590" y="9211"/>
                    <a:pt x="67160" y="9399"/>
                    <a:pt x="67722" y="9608"/>
                  </a:cubicBezTo>
                  <a:cubicBezTo>
                    <a:pt x="67822" y="9646"/>
                    <a:pt x="68060" y="9702"/>
                    <a:pt x="67966" y="9795"/>
                  </a:cubicBezTo>
                  <a:cubicBezTo>
                    <a:pt x="67820" y="9939"/>
                    <a:pt x="67924" y="10278"/>
                    <a:pt x="67639" y="10278"/>
                  </a:cubicBezTo>
                  <a:cubicBezTo>
                    <a:pt x="67629" y="10278"/>
                    <a:pt x="67618" y="10277"/>
                    <a:pt x="67606" y="10276"/>
                  </a:cubicBezTo>
                  <a:cubicBezTo>
                    <a:pt x="67369" y="10255"/>
                    <a:pt x="67126" y="10253"/>
                    <a:pt x="66898" y="10142"/>
                  </a:cubicBezTo>
                  <a:cubicBezTo>
                    <a:pt x="65842" y="9626"/>
                    <a:pt x="64663" y="9586"/>
                    <a:pt x="63548" y="9274"/>
                  </a:cubicBezTo>
                  <a:lnTo>
                    <a:pt x="63548" y="9274"/>
                  </a:lnTo>
                  <a:cubicBezTo>
                    <a:pt x="63998" y="9686"/>
                    <a:pt x="64580" y="9783"/>
                    <a:pt x="65127" y="9966"/>
                  </a:cubicBezTo>
                  <a:cubicBezTo>
                    <a:pt x="65773" y="10183"/>
                    <a:pt x="66415" y="10411"/>
                    <a:pt x="67058" y="10636"/>
                  </a:cubicBezTo>
                  <a:cubicBezTo>
                    <a:pt x="67141" y="10666"/>
                    <a:pt x="67178" y="10727"/>
                    <a:pt x="67153" y="10822"/>
                  </a:cubicBezTo>
                  <a:cubicBezTo>
                    <a:pt x="67125" y="10922"/>
                    <a:pt x="66324" y="11702"/>
                    <a:pt x="66212" y="11702"/>
                  </a:cubicBezTo>
                  <a:cubicBezTo>
                    <a:pt x="66209" y="11702"/>
                    <a:pt x="66207" y="11701"/>
                    <a:pt x="66205" y="11700"/>
                  </a:cubicBezTo>
                  <a:cubicBezTo>
                    <a:pt x="65900" y="11549"/>
                    <a:pt x="65581" y="11441"/>
                    <a:pt x="65259" y="11333"/>
                  </a:cubicBezTo>
                  <a:cubicBezTo>
                    <a:pt x="64494" y="11074"/>
                    <a:pt x="63731" y="10806"/>
                    <a:pt x="62903" y="10806"/>
                  </a:cubicBezTo>
                  <a:cubicBezTo>
                    <a:pt x="62868" y="10806"/>
                    <a:pt x="62832" y="10806"/>
                    <a:pt x="62797" y="10807"/>
                  </a:cubicBezTo>
                  <a:cubicBezTo>
                    <a:pt x="63826" y="11326"/>
                    <a:pt x="64978" y="11555"/>
                    <a:pt x="65989" y="12172"/>
                  </a:cubicBezTo>
                  <a:cubicBezTo>
                    <a:pt x="65776" y="12361"/>
                    <a:pt x="65524" y="12540"/>
                    <a:pt x="65452" y="12865"/>
                  </a:cubicBezTo>
                  <a:cubicBezTo>
                    <a:pt x="65432" y="12953"/>
                    <a:pt x="65367" y="12997"/>
                    <a:pt x="65270" y="12997"/>
                  </a:cubicBezTo>
                  <a:cubicBezTo>
                    <a:pt x="65235" y="12997"/>
                    <a:pt x="65195" y="12991"/>
                    <a:pt x="65152" y="12980"/>
                  </a:cubicBezTo>
                  <a:cubicBezTo>
                    <a:pt x="64604" y="12838"/>
                    <a:pt x="64065" y="12660"/>
                    <a:pt x="63542" y="12446"/>
                  </a:cubicBezTo>
                  <a:cubicBezTo>
                    <a:pt x="63097" y="12262"/>
                    <a:pt x="62560" y="12345"/>
                    <a:pt x="62192" y="11974"/>
                  </a:cubicBezTo>
                  <a:cubicBezTo>
                    <a:pt x="62153" y="11935"/>
                    <a:pt x="62116" y="11921"/>
                    <a:pt x="62080" y="11921"/>
                  </a:cubicBezTo>
                  <a:cubicBezTo>
                    <a:pt x="61997" y="11921"/>
                    <a:pt x="61917" y="11992"/>
                    <a:pt x="61828" y="11992"/>
                  </a:cubicBezTo>
                  <a:cubicBezTo>
                    <a:pt x="61817" y="11992"/>
                    <a:pt x="61806" y="11991"/>
                    <a:pt x="61795" y="11988"/>
                  </a:cubicBezTo>
                  <a:lnTo>
                    <a:pt x="61795" y="11988"/>
                  </a:lnTo>
                  <a:cubicBezTo>
                    <a:pt x="62179" y="12401"/>
                    <a:pt x="62711" y="12521"/>
                    <a:pt x="63184" y="12709"/>
                  </a:cubicBezTo>
                  <a:cubicBezTo>
                    <a:pt x="63785" y="12947"/>
                    <a:pt x="64363" y="13238"/>
                    <a:pt x="64972" y="13459"/>
                  </a:cubicBezTo>
                  <a:cubicBezTo>
                    <a:pt x="65256" y="13561"/>
                    <a:pt x="65419" y="13730"/>
                    <a:pt x="65409" y="14066"/>
                  </a:cubicBezTo>
                  <a:cubicBezTo>
                    <a:pt x="65404" y="14279"/>
                    <a:pt x="65478" y="14499"/>
                    <a:pt x="65547" y="14707"/>
                  </a:cubicBezTo>
                  <a:cubicBezTo>
                    <a:pt x="65574" y="14787"/>
                    <a:pt x="65684" y="14846"/>
                    <a:pt x="65586" y="14943"/>
                  </a:cubicBezTo>
                  <a:cubicBezTo>
                    <a:pt x="65544" y="14984"/>
                    <a:pt x="65497" y="15003"/>
                    <a:pt x="65449" y="15003"/>
                  </a:cubicBezTo>
                  <a:cubicBezTo>
                    <a:pt x="65408" y="15003"/>
                    <a:pt x="65366" y="14989"/>
                    <a:pt x="65325" y="14965"/>
                  </a:cubicBezTo>
                  <a:cubicBezTo>
                    <a:pt x="64759" y="14620"/>
                    <a:pt x="64067" y="14613"/>
                    <a:pt x="63494" y="14272"/>
                  </a:cubicBezTo>
                  <a:cubicBezTo>
                    <a:pt x="63429" y="14234"/>
                    <a:pt x="63355" y="14219"/>
                    <a:pt x="63274" y="14219"/>
                  </a:cubicBezTo>
                  <a:cubicBezTo>
                    <a:pt x="63136" y="14219"/>
                    <a:pt x="62979" y="14262"/>
                    <a:pt x="62814" y="14308"/>
                  </a:cubicBezTo>
                  <a:cubicBezTo>
                    <a:pt x="63815" y="14748"/>
                    <a:pt x="64771" y="15154"/>
                    <a:pt x="65713" y="15590"/>
                  </a:cubicBezTo>
                  <a:cubicBezTo>
                    <a:pt x="66043" y="15744"/>
                    <a:pt x="66332" y="15948"/>
                    <a:pt x="66273" y="16425"/>
                  </a:cubicBezTo>
                  <a:cubicBezTo>
                    <a:pt x="66254" y="16581"/>
                    <a:pt x="66490" y="16770"/>
                    <a:pt x="66679" y="17046"/>
                  </a:cubicBezTo>
                  <a:cubicBezTo>
                    <a:pt x="65459" y="16419"/>
                    <a:pt x="64299" y="15953"/>
                    <a:pt x="63074" y="15673"/>
                  </a:cubicBezTo>
                  <a:lnTo>
                    <a:pt x="63025" y="15800"/>
                  </a:lnTo>
                  <a:cubicBezTo>
                    <a:pt x="63777" y="16108"/>
                    <a:pt x="64545" y="16384"/>
                    <a:pt x="65279" y="16733"/>
                  </a:cubicBezTo>
                  <a:cubicBezTo>
                    <a:pt x="65917" y="17036"/>
                    <a:pt x="66752" y="17133"/>
                    <a:pt x="67016" y="17910"/>
                  </a:cubicBezTo>
                  <a:cubicBezTo>
                    <a:pt x="67126" y="18236"/>
                    <a:pt x="67445" y="18489"/>
                    <a:pt x="67379" y="18890"/>
                  </a:cubicBezTo>
                  <a:cubicBezTo>
                    <a:pt x="67363" y="18990"/>
                    <a:pt x="67448" y="19159"/>
                    <a:pt x="67614" y="19238"/>
                  </a:cubicBezTo>
                  <a:cubicBezTo>
                    <a:pt x="66081" y="18577"/>
                    <a:pt x="64636" y="17733"/>
                    <a:pt x="62896" y="17359"/>
                  </a:cubicBezTo>
                  <a:lnTo>
                    <a:pt x="62896" y="17359"/>
                  </a:lnTo>
                  <a:cubicBezTo>
                    <a:pt x="63189" y="17777"/>
                    <a:pt x="63573" y="17876"/>
                    <a:pt x="63897" y="18037"/>
                  </a:cubicBezTo>
                  <a:cubicBezTo>
                    <a:pt x="64856" y="18517"/>
                    <a:pt x="65886" y="18848"/>
                    <a:pt x="66734" y="19552"/>
                  </a:cubicBezTo>
                  <a:cubicBezTo>
                    <a:pt x="67007" y="19779"/>
                    <a:pt x="67358" y="19989"/>
                    <a:pt x="67668" y="20101"/>
                  </a:cubicBezTo>
                  <a:cubicBezTo>
                    <a:pt x="68152" y="20277"/>
                    <a:pt x="68042" y="20697"/>
                    <a:pt x="68227" y="20979"/>
                  </a:cubicBezTo>
                  <a:cubicBezTo>
                    <a:pt x="68264" y="21034"/>
                    <a:pt x="68331" y="21099"/>
                    <a:pt x="68376" y="21229"/>
                  </a:cubicBezTo>
                  <a:cubicBezTo>
                    <a:pt x="68067" y="21093"/>
                    <a:pt x="67741" y="21198"/>
                    <a:pt x="67515" y="20835"/>
                  </a:cubicBezTo>
                  <a:cubicBezTo>
                    <a:pt x="67412" y="20670"/>
                    <a:pt x="67047" y="20616"/>
                    <a:pt x="66804" y="20525"/>
                  </a:cubicBezTo>
                  <a:cubicBezTo>
                    <a:pt x="66348" y="20353"/>
                    <a:pt x="65856" y="20278"/>
                    <a:pt x="65426" y="20022"/>
                  </a:cubicBezTo>
                  <a:cubicBezTo>
                    <a:pt x="65281" y="19936"/>
                    <a:pt x="65186" y="19891"/>
                    <a:pt x="65095" y="19891"/>
                  </a:cubicBezTo>
                  <a:cubicBezTo>
                    <a:pt x="64986" y="19891"/>
                    <a:pt x="64883" y="19956"/>
                    <a:pt x="64707" y="20091"/>
                  </a:cubicBezTo>
                  <a:cubicBezTo>
                    <a:pt x="65298" y="20423"/>
                    <a:pt x="65901" y="20709"/>
                    <a:pt x="66499" y="21006"/>
                  </a:cubicBezTo>
                  <a:cubicBezTo>
                    <a:pt x="67185" y="21346"/>
                    <a:pt x="67900" y="21675"/>
                    <a:pt x="68480" y="22156"/>
                  </a:cubicBezTo>
                  <a:cubicBezTo>
                    <a:pt x="68874" y="22482"/>
                    <a:pt x="69175" y="23012"/>
                    <a:pt x="69158" y="23604"/>
                  </a:cubicBezTo>
                  <a:cubicBezTo>
                    <a:pt x="69152" y="23799"/>
                    <a:pt x="69042" y="23853"/>
                    <a:pt x="68919" y="23853"/>
                  </a:cubicBezTo>
                  <a:cubicBezTo>
                    <a:pt x="68851" y="23853"/>
                    <a:pt x="68779" y="23837"/>
                    <a:pt x="68718" y="23819"/>
                  </a:cubicBezTo>
                  <a:cubicBezTo>
                    <a:pt x="68389" y="23721"/>
                    <a:pt x="68093" y="23539"/>
                    <a:pt x="67732" y="23539"/>
                  </a:cubicBezTo>
                  <a:cubicBezTo>
                    <a:pt x="67683" y="23539"/>
                    <a:pt x="67632" y="23542"/>
                    <a:pt x="67580" y="23550"/>
                  </a:cubicBezTo>
                  <a:cubicBezTo>
                    <a:pt x="67571" y="23551"/>
                    <a:pt x="67561" y="23552"/>
                    <a:pt x="67552" y="23552"/>
                  </a:cubicBezTo>
                  <a:cubicBezTo>
                    <a:pt x="67336" y="23552"/>
                    <a:pt x="67259" y="23182"/>
                    <a:pt x="66993" y="23182"/>
                  </a:cubicBezTo>
                  <a:cubicBezTo>
                    <a:pt x="66981" y="23182"/>
                    <a:pt x="66969" y="23183"/>
                    <a:pt x="66956" y="23185"/>
                  </a:cubicBezTo>
                  <a:cubicBezTo>
                    <a:pt x="66956" y="23061"/>
                    <a:pt x="66910" y="23031"/>
                    <a:pt x="66849" y="23031"/>
                  </a:cubicBezTo>
                  <a:cubicBezTo>
                    <a:pt x="66800" y="23031"/>
                    <a:pt x="66741" y="23051"/>
                    <a:pt x="66691" y="23056"/>
                  </a:cubicBezTo>
                  <a:cubicBezTo>
                    <a:pt x="66649" y="23061"/>
                    <a:pt x="66610" y="23068"/>
                    <a:pt x="66575" y="23068"/>
                  </a:cubicBezTo>
                  <a:cubicBezTo>
                    <a:pt x="66505" y="23068"/>
                    <a:pt x="66455" y="23038"/>
                    <a:pt x="66453" y="22894"/>
                  </a:cubicBezTo>
                  <a:cubicBezTo>
                    <a:pt x="66451" y="22781"/>
                    <a:pt x="66413" y="22699"/>
                    <a:pt x="66341" y="22699"/>
                  </a:cubicBezTo>
                  <a:cubicBezTo>
                    <a:pt x="66297" y="22699"/>
                    <a:pt x="66241" y="22730"/>
                    <a:pt x="66172" y="22805"/>
                  </a:cubicBezTo>
                  <a:cubicBezTo>
                    <a:pt x="66138" y="22842"/>
                    <a:pt x="66109" y="22857"/>
                    <a:pt x="66084" y="22857"/>
                  </a:cubicBezTo>
                  <a:cubicBezTo>
                    <a:pt x="66028" y="22857"/>
                    <a:pt x="66000" y="22777"/>
                    <a:pt x="66002" y="22713"/>
                  </a:cubicBezTo>
                  <a:cubicBezTo>
                    <a:pt x="66011" y="22524"/>
                    <a:pt x="65895" y="22446"/>
                    <a:pt x="65779" y="22446"/>
                  </a:cubicBezTo>
                  <a:cubicBezTo>
                    <a:pt x="65751" y="22446"/>
                    <a:pt x="65723" y="22451"/>
                    <a:pt x="65697" y="22459"/>
                  </a:cubicBezTo>
                  <a:cubicBezTo>
                    <a:pt x="65637" y="22479"/>
                    <a:pt x="65581" y="22487"/>
                    <a:pt x="65530" y="22487"/>
                  </a:cubicBezTo>
                  <a:cubicBezTo>
                    <a:pt x="65256" y="22487"/>
                    <a:pt x="65089" y="22248"/>
                    <a:pt x="64902" y="22119"/>
                  </a:cubicBezTo>
                  <a:cubicBezTo>
                    <a:pt x="64680" y="21963"/>
                    <a:pt x="64484" y="21825"/>
                    <a:pt x="64210" y="21800"/>
                  </a:cubicBezTo>
                  <a:cubicBezTo>
                    <a:pt x="63863" y="21767"/>
                    <a:pt x="63595" y="21514"/>
                    <a:pt x="63302" y="21404"/>
                  </a:cubicBezTo>
                  <a:cubicBezTo>
                    <a:pt x="62883" y="21245"/>
                    <a:pt x="62452" y="21088"/>
                    <a:pt x="62035" y="20918"/>
                  </a:cubicBezTo>
                  <a:cubicBezTo>
                    <a:pt x="61161" y="20564"/>
                    <a:pt x="60245" y="20355"/>
                    <a:pt x="59365" y="20057"/>
                  </a:cubicBezTo>
                  <a:cubicBezTo>
                    <a:pt x="58840" y="19879"/>
                    <a:pt x="58279" y="19740"/>
                    <a:pt x="57754" y="19580"/>
                  </a:cubicBezTo>
                  <a:cubicBezTo>
                    <a:pt x="56920" y="19326"/>
                    <a:pt x="56047" y="19158"/>
                    <a:pt x="55205" y="18901"/>
                  </a:cubicBezTo>
                  <a:cubicBezTo>
                    <a:pt x="54674" y="18738"/>
                    <a:pt x="54122" y="18756"/>
                    <a:pt x="53585" y="18617"/>
                  </a:cubicBezTo>
                  <a:cubicBezTo>
                    <a:pt x="52960" y="18456"/>
                    <a:pt x="52327" y="18185"/>
                    <a:pt x="51705" y="18170"/>
                  </a:cubicBezTo>
                  <a:cubicBezTo>
                    <a:pt x="50941" y="18151"/>
                    <a:pt x="50228" y="17964"/>
                    <a:pt x="49495" y="17839"/>
                  </a:cubicBezTo>
                  <a:cubicBezTo>
                    <a:pt x="48492" y="17670"/>
                    <a:pt x="47488" y="17590"/>
                    <a:pt x="46470" y="17550"/>
                  </a:cubicBezTo>
                  <a:cubicBezTo>
                    <a:pt x="45508" y="17511"/>
                    <a:pt x="44544" y="17370"/>
                    <a:pt x="43577" y="17298"/>
                  </a:cubicBezTo>
                  <a:cubicBezTo>
                    <a:pt x="43506" y="17293"/>
                    <a:pt x="43436" y="17291"/>
                    <a:pt x="43366" y="17291"/>
                  </a:cubicBezTo>
                  <a:cubicBezTo>
                    <a:pt x="43093" y="17291"/>
                    <a:pt x="42821" y="17322"/>
                    <a:pt x="42550" y="17322"/>
                  </a:cubicBezTo>
                  <a:cubicBezTo>
                    <a:pt x="42368" y="17322"/>
                    <a:pt x="42187" y="17308"/>
                    <a:pt x="42005" y="17262"/>
                  </a:cubicBezTo>
                  <a:cubicBezTo>
                    <a:pt x="41753" y="17197"/>
                    <a:pt x="41499" y="17177"/>
                    <a:pt x="41245" y="17177"/>
                  </a:cubicBezTo>
                  <a:cubicBezTo>
                    <a:pt x="40839" y="17177"/>
                    <a:pt x="40431" y="17228"/>
                    <a:pt x="40023" y="17228"/>
                  </a:cubicBezTo>
                  <a:cubicBezTo>
                    <a:pt x="39926" y="17228"/>
                    <a:pt x="39829" y="17225"/>
                    <a:pt x="39732" y="17218"/>
                  </a:cubicBezTo>
                  <a:cubicBezTo>
                    <a:pt x="39549" y="17204"/>
                    <a:pt x="39364" y="17199"/>
                    <a:pt x="39180" y="17199"/>
                  </a:cubicBezTo>
                  <a:cubicBezTo>
                    <a:pt x="38414" y="17199"/>
                    <a:pt x="37643" y="17291"/>
                    <a:pt x="36875" y="17291"/>
                  </a:cubicBezTo>
                  <a:cubicBezTo>
                    <a:pt x="36859" y="17291"/>
                    <a:pt x="36843" y="17291"/>
                    <a:pt x="36827" y="17291"/>
                  </a:cubicBezTo>
                  <a:cubicBezTo>
                    <a:pt x="36176" y="17289"/>
                    <a:pt x="35519" y="17286"/>
                    <a:pt x="34871" y="17282"/>
                  </a:cubicBezTo>
                  <a:cubicBezTo>
                    <a:pt x="34847" y="17282"/>
                    <a:pt x="34824" y="17282"/>
                    <a:pt x="34801" y="17282"/>
                  </a:cubicBezTo>
                  <a:cubicBezTo>
                    <a:pt x="34299" y="17282"/>
                    <a:pt x="33780" y="17307"/>
                    <a:pt x="33270" y="17336"/>
                  </a:cubicBezTo>
                  <a:cubicBezTo>
                    <a:pt x="31958" y="17409"/>
                    <a:pt x="30648" y="17472"/>
                    <a:pt x="29336" y="17525"/>
                  </a:cubicBezTo>
                  <a:cubicBezTo>
                    <a:pt x="28507" y="17558"/>
                    <a:pt x="27679" y="17624"/>
                    <a:pt x="26852" y="17670"/>
                  </a:cubicBezTo>
                  <a:cubicBezTo>
                    <a:pt x="26310" y="17699"/>
                    <a:pt x="25746" y="17817"/>
                    <a:pt x="25190" y="17875"/>
                  </a:cubicBezTo>
                  <a:cubicBezTo>
                    <a:pt x="24082" y="17987"/>
                    <a:pt x="22971" y="18110"/>
                    <a:pt x="21896" y="18384"/>
                  </a:cubicBezTo>
                  <a:cubicBezTo>
                    <a:pt x="20828" y="18655"/>
                    <a:pt x="19744" y="18859"/>
                    <a:pt x="18672" y="19096"/>
                  </a:cubicBezTo>
                  <a:cubicBezTo>
                    <a:pt x="17470" y="19361"/>
                    <a:pt x="16290" y="19707"/>
                    <a:pt x="15118" y="20050"/>
                  </a:cubicBezTo>
                  <a:cubicBezTo>
                    <a:pt x="14216" y="20315"/>
                    <a:pt x="13287" y="20541"/>
                    <a:pt x="12421" y="20892"/>
                  </a:cubicBezTo>
                  <a:cubicBezTo>
                    <a:pt x="11576" y="21236"/>
                    <a:pt x="10724" y="21586"/>
                    <a:pt x="9873" y="21907"/>
                  </a:cubicBezTo>
                  <a:cubicBezTo>
                    <a:pt x="9349" y="22105"/>
                    <a:pt x="8817" y="22322"/>
                    <a:pt x="8293" y="22523"/>
                  </a:cubicBezTo>
                  <a:cubicBezTo>
                    <a:pt x="7727" y="22739"/>
                    <a:pt x="7144" y="22973"/>
                    <a:pt x="6628" y="23337"/>
                  </a:cubicBezTo>
                  <a:cubicBezTo>
                    <a:pt x="6246" y="23607"/>
                    <a:pt x="5788" y="23778"/>
                    <a:pt x="5363" y="23978"/>
                  </a:cubicBezTo>
                  <a:cubicBezTo>
                    <a:pt x="4839" y="24225"/>
                    <a:pt x="4331" y="24515"/>
                    <a:pt x="3778" y="24711"/>
                  </a:cubicBezTo>
                  <a:cubicBezTo>
                    <a:pt x="3554" y="24791"/>
                    <a:pt x="3385" y="24838"/>
                    <a:pt x="3248" y="24838"/>
                  </a:cubicBezTo>
                  <a:cubicBezTo>
                    <a:pt x="3050" y="24838"/>
                    <a:pt x="2915" y="24741"/>
                    <a:pt x="2768" y="24501"/>
                  </a:cubicBezTo>
                  <a:cubicBezTo>
                    <a:pt x="2634" y="24281"/>
                    <a:pt x="2818" y="23591"/>
                    <a:pt x="3065" y="23408"/>
                  </a:cubicBezTo>
                  <a:cubicBezTo>
                    <a:pt x="3553" y="23047"/>
                    <a:pt x="4113" y="22805"/>
                    <a:pt x="4629" y="22493"/>
                  </a:cubicBezTo>
                  <a:cubicBezTo>
                    <a:pt x="5136" y="22189"/>
                    <a:pt x="5665" y="21918"/>
                    <a:pt x="6203" y="21707"/>
                  </a:cubicBezTo>
                  <a:cubicBezTo>
                    <a:pt x="6996" y="21398"/>
                    <a:pt x="7690" y="20873"/>
                    <a:pt x="8619" y="20693"/>
                  </a:cubicBezTo>
                  <a:cubicBezTo>
                    <a:pt x="8486" y="20626"/>
                    <a:pt x="8365" y="20601"/>
                    <a:pt x="8253" y="20601"/>
                  </a:cubicBezTo>
                  <a:cubicBezTo>
                    <a:pt x="8038" y="20601"/>
                    <a:pt x="7859" y="20694"/>
                    <a:pt x="7698" y="20764"/>
                  </a:cubicBezTo>
                  <a:cubicBezTo>
                    <a:pt x="7221" y="20973"/>
                    <a:pt x="6725" y="21107"/>
                    <a:pt x="6228" y="21254"/>
                  </a:cubicBezTo>
                  <a:cubicBezTo>
                    <a:pt x="5854" y="21365"/>
                    <a:pt x="5540" y="21630"/>
                    <a:pt x="5159" y="21760"/>
                  </a:cubicBezTo>
                  <a:cubicBezTo>
                    <a:pt x="4530" y="21974"/>
                    <a:pt x="3965" y="22330"/>
                    <a:pt x="3392" y="22662"/>
                  </a:cubicBezTo>
                  <a:cubicBezTo>
                    <a:pt x="3346" y="22688"/>
                    <a:pt x="3281" y="22731"/>
                    <a:pt x="3221" y="22731"/>
                  </a:cubicBezTo>
                  <a:cubicBezTo>
                    <a:pt x="3192" y="22731"/>
                    <a:pt x="3165" y="22721"/>
                    <a:pt x="3140" y="22695"/>
                  </a:cubicBezTo>
                  <a:cubicBezTo>
                    <a:pt x="3103" y="22652"/>
                    <a:pt x="3116" y="22546"/>
                    <a:pt x="3132" y="22474"/>
                  </a:cubicBezTo>
                  <a:cubicBezTo>
                    <a:pt x="3211" y="22082"/>
                    <a:pt x="3423" y="21788"/>
                    <a:pt x="3780" y="21593"/>
                  </a:cubicBezTo>
                  <a:cubicBezTo>
                    <a:pt x="4619" y="21135"/>
                    <a:pt x="5399" y="20565"/>
                    <a:pt x="6299" y="20213"/>
                  </a:cubicBezTo>
                  <a:cubicBezTo>
                    <a:pt x="6499" y="20135"/>
                    <a:pt x="6716" y="20025"/>
                    <a:pt x="6869" y="19771"/>
                  </a:cubicBezTo>
                  <a:lnTo>
                    <a:pt x="6869" y="19771"/>
                  </a:lnTo>
                  <a:cubicBezTo>
                    <a:pt x="6307" y="19858"/>
                    <a:pt x="5837" y="20016"/>
                    <a:pt x="5394" y="20326"/>
                  </a:cubicBezTo>
                  <a:cubicBezTo>
                    <a:pt x="4899" y="20670"/>
                    <a:pt x="4260" y="20774"/>
                    <a:pt x="3807" y="21217"/>
                  </a:cubicBezTo>
                  <a:cubicBezTo>
                    <a:pt x="3798" y="21227"/>
                    <a:pt x="3785" y="21231"/>
                    <a:pt x="3771" y="21231"/>
                  </a:cubicBezTo>
                  <a:cubicBezTo>
                    <a:pt x="3703" y="21231"/>
                    <a:pt x="3598" y="21136"/>
                    <a:pt x="3631" y="21022"/>
                  </a:cubicBezTo>
                  <a:cubicBezTo>
                    <a:pt x="3761" y="20580"/>
                    <a:pt x="3865" y="20123"/>
                    <a:pt x="4056" y="19708"/>
                  </a:cubicBezTo>
                  <a:cubicBezTo>
                    <a:pt x="4224" y="19345"/>
                    <a:pt x="4667" y="19295"/>
                    <a:pt x="4985" y="19103"/>
                  </a:cubicBezTo>
                  <a:cubicBezTo>
                    <a:pt x="6229" y="18352"/>
                    <a:pt x="7603" y="17866"/>
                    <a:pt x="8900" y="17220"/>
                  </a:cubicBezTo>
                  <a:cubicBezTo>
                    <a:pt x="9205" y="17068"/>
                    <a:pt x="9548" y="17010"/>
                    <a:pt x="9854" y="16839"/>
                  </a:cubicBezTo>
                  <a:cubicBezTo>
                    <a:pt x="10004" y="16754"/>
                    <a:pt x="10077" y="16628"/>
                    <a:pt x="10187" y="16514"/>
                  </a:cubicBezTo>
                  <a:lnTo>
                    <a:pt x="10187" y="16514"/>
                  </a:lnTo>
                  <a:cubicBezTo>
                    <a:pt x="8248" y="17246"/>
                    <a:pt x="6284" y="17914"/>
                    <a:pt x="4424" y="19025"/>
                  </a:cubicBezTo>
                  <a:cubicBezTo>
                    <a:pt x="4468" y="18491"/>
                    <a:pt x="4503" y="18077"/>
                    <a:pt x="4987" y="17804"/>
                  </a:cubicBezTo>
                  <a:cubicBezTo>
                    <a:pt x="5728" y="17385"/>
                    <a:pt x="6476" y="16989"/>
                    <a:pt x="7278" y="16701"/>
                  </a:cubicBezTo>
                  <a:cubicBezTo>
                    <a:pt x="7481" y="16628"/>
                    <a:pt x="7702" y="16496"/>
                    <a:pt x="7828" y="16387"/>
                  </a:cubicBezTo>
                  <a:cubicBezTo>
                    <a:pt x="8181" y="16081"/>
                    <a:pt x="8641" y="16094"/>
                    <a:pt x="9005" y="15862"/>
                  </a:cubicBezTo>
                  <a:cubicBezTo>
                    <a:pt x="9083" y="15812"/>
                    <a:pt x="9204" y="15812"/>
                    <a:pt x="9170" y="15692"/>
                  </a:cubicBezTo>
                  <a:cubicBezTo>
                    <a:pt x="9151" y="15628"/>
                    <a:pt x="9103" y="15611"/>
                    <a:pt x="9050" y="15611"/>
                  </a:cubicBezTo>
                  <a:cubicBezTo>
                    <a:pt x="9005" y="15611"/>
                    <a:pt x="8958" y="15623"/>
                    <a:pt x="8923" y="15630"/>
                  </a:cubicBezTo>
                  <a:cubicBezTo>
                    <a:pt x="8460" y="15723"/>
                    <a:pt x="8024" y="15896"/>
                    <a:pt x="7596" y="16091"/>
                  </a:cubicBezTo>
                  <a:cubicBezTo>
                    <a:pt x="7114" y="16308"/>
                    <a:pt x="6621" y="16485"/>
                    <a:pt x="6104" y="16595"/>
                  </a:cubicBezTo>
                  <a:cubicBezTo>
                    <a:pt x="5888" y="16640"/>
                    <a:pt x="5815" y="16916"/>
                    <a:pt x="5578" y="16921"/>
                  </a:cubicBezTo>
                  <a:cubicBezTo>
                    <a:pt x="5517" y="16922"/>
                    <a:pt x="5443" y="16931"/>
                    <a:pt x="5378" y="16931"/>
                  </a:cubicBezTo>
                  <a:cubicBezTo>
                    <a:pt x="5316" y="16931"/>
                    <a:pt x="5260" y="16923"/>
                    <a:pt x="5228" y="16893"/>
                  </a:cubicBezTo>
                  <a:cubicBezTo>
                    <a:pt x="5123" y="16795"/>
                    <a:pt x="5256" y="16712"/>
                    <a:pt x="5337" y="16638"/>
                  </a:cubicBezTo>
                  <a:cubicBezTo>
                    <a:pt x="5379" y="16597"/>
                    <a:pt x="5405" y="16529"/>
                    <a:pt x="5417" y="16469"/>
                  </a:cubicBezTo>
                  <a:cubicBezTo>
                    <a:pt x="5650" y="15394"/>
                    <a:pt x="6507" y="15021"/>
                    <a:pt x="7400" y="14665"/>
                  </a:cubicBezTo>
                  <a:cubicBezTo>
                    <a:pt x="7984" y="14433"/>
                    <a:pt x="8546" y="14148"/>
                    <a:pt x="9105" y="13853"/>
                  </a:cubicBezTo>
                  <a:lnTo>
                    <a:pt x="9105" y="13853"/>
                  </a:lnTo>
                  <a:cubicBezTo>
                    <a:pt x="8057" y="13883"/>
                    <a:pt x="7142" y="14355"/>
                    <a:pt x="6142" y="14790"/>
                  </a:cubicBezTo>
                  <a:cubicBezTo>
                    <a:pt x="6296" y="14216"/>
                    <a:pt x="6653" y="13781"/>
                    <a:pt x="6694" y="13240"/>
                  </a:cubicBezTo>
                  <a:cubicBezTo>
                    <a:pt x="6700" y="13156"/>
                    <a:pt x="6803" y="13149"/>
                    <a:pt x="6885" y="13135"/>
                  </a:cubicBezTo>
                  <a:cubicBezTo>
                    <a:pt x="7609" y="13015"/>
                    <a:pt x="8215" y="12581"/>
                    <a:pt x="8905" y="12374"/>
                  </a:cubicBezTo>
                  <a:cubicBezTo>
                    <a:pt x="9513" y="12192"/>
                    <a:pt x="10007" y="11776"/>
                    <a:pt x="10633" y="11554"/>
                  </a:cubicBezTo>
                  <a:cubicBezTo>
                    <a:pt x="10519" y="11498"/>
                    <a:pt x="10409" y="11477"/>
                    <a:pt x="10302" y="11477"/>
                  </a:cubicBezTo>
                  <a:cubicBezTo>
                    <a:pt x="10007" y="11477"/>
                    <a:pt x="9739" y="11643"/>
                    <a:pt x="9488" y="11718"/>
                  </a:cubicBezTo>
                  <a:cubicBezTo>
                    <a:pt x="8584" y="11991"/>
                    <a:pt x="7708" y="12368"/>
                    <a:pt x="6827" y="12721"/>
                  </a:cubicBezTo>
                  <a:cubicBezTo>
                    <a:pt x="6733" y="12759"/>
                    <a:pt x="6651" y="12777"/>
                    <a:pt x="6581" y="12777"/>
                  </a:cubicBezTo>
                  <a:cubicBezTo>
                    <a:pt x="6375" y="12777"/>
                    <a:pt x="6273" y="12621"/>
                    <a:pt x="6246" y="12371"/>
                  </a:cubicBezTo>
                  <a:cubicBezTo>
                    <a:pt x="6220" y="12129"/>
                    <a:pt x="6102" y="11957"/>
                    <a:pt x="5907" y="11892"/>
                  </a:cubicBezTo>
                  <a:cubicBezTo>
                    <a:pt x="5777" y="11849"/>
                    <a:pt x="5710" y="11806"/>
                    <a:pt x="5705" y="11690"/>
                  </a:cubicBezTo>
                  <a:cubicBezTo>
                    <a:pt x="5699" y="11563"/>
                    <a:pt x="5841" y="11565"/>
                    <a:pt x="5911" y="11534"/>
                  </a:cubicBezTo>
                  <a:cubicBezTo>
                    <a:pt x="6463" y="11302"/>
                    <a:pt x="7045" y="11129"/>
                    <a:pt x="7574" y="10855"/>
                  </a:cubicBezTo>
                  <a:cubicBezTo>
                    <a:pt x="8082" y="10592"/>
                    <a:pt x="8682" y="10652"/>
                    <a:pt x="9169" y="10307"/>
                  </a:cubicBezTo>
                  <a:lnTo>
                    <a:pt x="9169" y="10307"/>
                  </a:lnTo>
                  <a:cubicBezTo>
                    <a:pt x="9087" y="10325"/>
                    <a:pt x="9004" y="10331"/>
                    <a:pt x="8922" y="10331"/>
                  </a:cubicBezTo>
                  <a:cubicBezTo>
                    <a:pt x="8742" y="10331"/>
                    <a:pt x="8562" y="10301"/>
                    <a:pt x="8389" y="10301"/>
                  </a:cubicBezTo>
                  <a:cubicBezTo>
                    <a:pt x="8290" y="10301"/>
                    <a:pt x="8194" y="10311"/>
                    <a:pt x="8100" y="10341"/>
                  </a:cubicBezTo>
                  <a:cubicBezTo>
                    <a:pt x="7216" y="10624"/>
                    <a:pt x="6317" y="10867"/>
                    <a:pt x="5462" y="11236"/>
                  </a:cubicBezTo>
                  <a:cubicBezTo>
                    <a:pt x="5350" y="11284"/>
                    <a:pt x="5239" y="11330"/>
                    <a:pt x="5140" y="11330"/>
                  </a:cubicBezTo>
                  <a:cubicBezTo>
                    <a:pt x="5027" y="11330"/>
                    <a:pt x="4928" y="11270"/>
                    <a:pt x="4861" y="11085"/>
                  </a:cubicBezTo>
                  <a:cubicBezTo>
                    <a:pt x="4856" y="11069"/>
                    <a:pt x="4849" y="11055"/>
                    <a:pt x="4839" y="11043"/>
                  </a:cubicBezTo>
                  <a:cubicBezTo>
                    <a:pt x="4514" y="10706"/>
                    <a:pt x="4524" y="10732"/>
                    <a:pt x="5025" y="10540"/>
                  </a:cubicBezTo>
                  <a:cubicBezTo>
                    <a:pt x="5499" y="10357"/>
                    <a:pt x="6019" y="10287"/>
                    <a:pt x="6446" y="9987"/>
                  </a:cubicBezTo>
                  <a:lnTo>
                    <a:pt x="6461" y="10001"/>
                  </a:lnTo>
                  <a:cubicBezTo>
                    <a:pt x="6379" y="9893"/>
                    <a:pt x="6355" y="9766"/>
                    <a:pt x="6228" y="9766"/>
                  </a:cubicBezTo>
                  <a:cubicBezTo>
                    <a:pt x="6173" y="9766"/>
                    <a:pt x="6099" y="9790"/>
                    <a:pt x="5992" y="9850"/>
                  </a:cubicBezTo>
                  <a:cubicBezTo>
                    <a:pt x="5767" y="9974"/>
                    <a:pt x="5455" y="10149"/>
                    <a:pt x="5124" y="10149"/>
                  </a:cubicBezTo>
                  <a:cubicBezTo>
                    <a:pt x="5069" y="10149"/>
                    <a:pt x="5013" y="10144"/>
                    <a:pt x="4956" y="10133"/>
                  </a:cubicBezTo>
                  <a:cubicBezTo>
                    <a:pt x="4945" y="10131"/>
                    <a:pt x="4933" y="10130"/>
                    <a:pt x="4921" y="10130"/>
                  </a:cubicBezTo>
                  <a:cubicBezTo>
                    <a:pt x="4846" y="10130"/>
                    <a:pt x="4757" y="10166"/>
                    <a:pt x="4696" y="10209"/>
                  </a:cubicBezTo>
                  <a:cubicBezTo>
                    <a:pt x="4557" y="10309"/>
                    <a:pt x="4437" y="10424"/>
                    <a:pt x="4257" y="10424"/>
                  </a:cubicBezTo>
                  <a:cubicBezTo>
                    <a:pt x="4226" y="10424"/>
                    <a:pt x="4193" y="10421"/>
                    <a:pt x="4158" y="10413"/>
                  </a:cubicBezTo>
                  <a:cubicBezTo>
                    <a:pt x="3846" y="10347"/>
                    <a:pt x="3619" y="10142"/>
                    <a:pt x="3399" y="9956"/>
                  </a:cubicBezTo>
                  <a:cubicBezTo>
                    <a:pt x="3150" y="9745"/>
                    <a:pt x="3511" y="9750"/>
                    <a:pt x="3581" y="9672"/>
                  </a:cubicBezTo>
                  <a:cubicBezTo>
                    <a:pt x="3707" y="9531"/>
                    <a:pt x="4137" y="9609"/>
                    <a:pt x="4027" y="9352"/>
                  </a:cubicBezTo>
                  <a:cubicBezTo>
                    <a:pt x="4001" y="9290"/>
                    <a:pt x="3958" y="9266"/>
                    <a:pt x="3906" y="9266"/>
                  </a:cubicBezTo>
                  <a:cubicBezTo>
                    <a:pt x="3776" y="9266"/>
                    <a:pt x="3589" y="9418"/>
                    <a:pt x="3473" y="9493"/>
                  </a:cubicBezTo>
                  <a:cubicBezTo>
                    <a:pt x="3352" y="9572"/>
                    <a:pt x="3250" y="9603"/>
                    <a:pt x="3158" y="9603"/>
                  </a:cubicBezTo>
                  <a:cubicBezTo>
                    <a:pt x="2891" y="9603"/>
                    <a:pt x="2724" y="9331"/>
                    <a:pt x="2510" y="9175"/>
                  </a:cubicBezTo>
                  <a:cubicBezTo>
                    <a:pt x="2327" y="9042"/>
                    <a:pt x="2262" y="8780"/>
                    <a:pt x="1911" y="8696"/>
                  </a:cubicBezTo>
                  <a:cubicBezTo>
                    <a:pt x="3651" y="8039"/>
                    <a:pt x="5295" y="7378"/>
                    <a:pt x="7020" y="6884"/>
                  </a:cubicBezTo>
                  <a:cubicBezTo>
                    <a:pt x="6873" y="6803"/>
                    <a:pt x="6800" y="6779"/>
                    <a:pt x="6723" y="6779"/>
                  </a:cubicBezTo>
                  <a:cubicBezTo>
                    <a:pt x="6644" y="6779"/>
                    <a:pt x="6562" y="6805"/>
                    <a:pt x="6391" y="6823"/>
                  </a:cubicBezTo>
                  <a:cubicBezTo>
                    <a:pt x="5584" y="6910"/>
                    <a:pt x="4810" y="7151"/>
                    <a:pt x="4058" y="7397"/>
                  </a:cubicBezTo>
                  <a:cubicBezTo>
                    <a:pt x="3410" y="7608"/>
                    <a:pt x="2711" y="7732"/>
                    <a:pt x="2120" y="8126"/>
                  </a:cubicBezTo>
                  <a:cubicBezTo>
                    <a:pt x="1978" y="8219"/>
                    <a:pt x="1817" y="8368"/>
                    <a:pt x="1651" y="8368"/>
                  </a:cubicBezTo>
                  <a:cubicBezTo>
                    <a:pt x="1563" y="8368"/>
                    <a:pt x="1474" y="8327"/>
                    <a:pt x="1384" y="8215"/>
                  </a:cubicBezTo>
                  <a:cubicBezTo>
                    <a:pt x="1167" y="7940"/>
                    <a:pt x="803" y="7671"/>
                    <a:pt x="1167" y="7238"/>
                  </a:cubicBezTo>
                  <a:cubicBezTo>
                    <a:pt x="1322" y="7053"/>
                    <a:pt x="1355" y="6831"/>
                    <a:pt x="1651" y="6694"/>
                  </a:cubicBezTo>
                  <a:cubicBezTo>
                    <a:pt x="2532" y="6282"/>
                    <a:pt x="3471" y="6042"/>
                    <a:pt x="4385" y="5750"/>
                  </a:cubicBezTo>
                  <a:cubicBezTo>
                    <a:pt x="5270" y="5467"/>
                    <a:pt x="6192" y="5268"/>
                    <a:pt x="7081" y="4980"/>
                  </a:cubicBezTo>
                  <a:cubicBezTo>
                    <a:pt x="8079" y="4656"/>
                    <a:pt x="9126" y="4542"/>
                    <a:pt x="10121" y="4241"/>
                  </a:cubicBezTo>
                  <a:cubicBezTo>
                    <a:pt x="11257" y="3896"/>
                    <a:pt x="12416" y="3650"/>
                    <a:pt x="13561" y="3353"/>
                  </a:cubicBezTo>
                  <a:cubicBezTo>
                    <a:pt x="14295" y="3161"/>
                    <a:pt x="15059" y="3049"/>
                    <a:pt x="15791" y="2866"/>
                  </a:cubicBezTo>
                  <a:cubicBezTo>
                    <a:pt x="16327" y="2731"/>
                    <a:pt x="16885" y="2618"/>
                    <a:pt x="17417" y="2519"/>
                  </a:cubicBezTo>
                  <a:cubicBezTo>
                    <a:pt x="18240" y="2366"/>
                    <a:pt x="19064" y="2190"/>
                    <a:pt x="19896" y="2066"/>
                  </a:cubicBezTo>
                  <a:cubicBezTo>
                    <a:pt x="21314" y="1853"/>
                    <a:pt x="22728" y="1622"/>
                    <a:pt x="24149" y="1426"/>
                  </a:cubicBezTo>
                  <a:cubicBezTo>
                    <a:pt x="25302" y="1266"/>
                    <a:pt x="26464" y="1134"/>
                    <a:pt x="27613" y="1081"/>
                  </a:cubicBezTo>
                  <a:cubicBezTo>
                    <a:pt x="29307" y="1006"/>
                    <a:pt x="31009" y="967"/>
                    <a:pt x="32708" y="945"/>
                  </a:cubicBezTo>
                  <a:cubicBezTo>
                    <a:pt x="32834" y="943"/>
                    <a:pt x="32960" y="942"/>
                    <a:pt x="33085" y="942"/>
                  </a:cubicBezTo>
                  <a:close/>
                  <a:moveTo>
                    <a:pt x="34952" y="1"/>
                  </a:moveTo>
                  <a:cubicBezTo>
                    <a:pt x="34873" y="1"/>
                    <a:pt x="34796" y="8"/>
                    <a:pt x="34720" y="29"/>
                  </a:cubicBezTo>
                  <a:cubicBezTo>
                    <a:pt x="34560" y="72"/>
                    <a:pt x="34401" y="87"/>
                    <a:pt x="34243" y="87"/>
                  </a:cubicBezTo>
                  <a:cubicBezTo>
                    <a:pt x="33952" y="87"/>
                    <a:pt x="33664" y="38"/>
                    <a:pt x="33371" y="38"/>
                  </a:cubicBezTo>
                  <a:cubicBezTo>
                    <a:pt x="33254" y="38"/>
                    <a:pt x="33136" y="46"/>
                    <a:pt x="33017" y="68"/>
                  </a:cubicBezTo>
                  <a:cubicBezTo>
                    <a:pt x="32776" y="111"/>
                    <a:pt x="32518" y="125"/>
                    <a:pt x="32257" y="125"/>
                  </a:cubicBezTo>
                  <a:cubicBezTo>
                    <a:pt x="32021" y="125"/>
                    <a:pt x="31782" y="114"/>
                    <a:pt x="31549" y="102"/>
                  </a:cubicBezTo>
                  <a:cubicBezTo>
                    <a:pt x="31512" y="100"/>
                    <a:pt x="31475" y="100"/>
                    <a:pt x="31438" y="100"/>
                  </a:cubicBezTo>
                  <a:cubicBezTo>
                    <a:pt x="31084" y="100"/>
                    <a:pt x="30724" y="171"/>
                    <a:pt x="30374" y="171"/>
                  </a:cubicBezTo>
                  <a:cubicBezTo>
                    <a:pt x="30273" y="171"/>
                    <a:pt x="30173" y="165"/>
                    <a:pt x="30074" y="150"/>
                  </a:cubicBezTo>
                  <a:cubicBezTo>
                    <a:pt x="29872" y="118"/>
                    <a:pt x="29671" y="107"/>
                    <a:pt x="29471" y="107"/>
                  </a:cubicBezTo>
                  <a:cubicBezTo>
                    <a:pt x="29007" y="107"/>
                    <a:pt x="28546" y="168"/>
                    <a:pt x="28089" y="179"/>
                  </a:cubicBezTo>
                  <a:cubicBezTo>
                    <a:pt x="27488" y="192"/>
                    <a:pt x="26862" y="273"/>
                    <a:pt x="26249" y="337"/>
                  </a:cubicBezTo>
                  <a:cubicBezTo>
                    <a:pt x="25904" y="373"/>
                    <a:pt x="25567" y="417"/>
                    <a:pt x="25219" y="417"/>
                  </a:cubicBezTo>
                  <a:cubicBezTo>
                    <a:pt x="25124" y="417"/>
                    <a:pt x="25028" y="414"/>
                    <a:pt x="24931" y="406"/>
                  </a:cubicBezTo>
                  <a:cubicBezTo>
                    <a:pt x="24910" y="405"/>
                    <a:pt x="24888" y="404"/>
                    <a:pt x="24866" y="404"/>
                  </a:cubicBezTo>
                  <a:cubicBezTo>
                    <a:pt x="24562" y="404"/>
                    <a:pt x="24225" y="546"/>
                    <a:pt x="23903" y="611"/>
                  </a:cubicBezTo>
                  <a:cubicBezTo>
                    <a:pt x="23191" y="755"/>
                    <a:pt x="22440" y="636"/>
                    <a:pt x="21757" y="948"/>
                  </a:cubicBezTo>
                  <a:cubicBezTo>
                    <a:pt x="21585" y="1027"/>
                    <a:pt x="21406" y="1042"/>
                    <a:pt x="21225" y="1042"/>
                  </a:cubicBezTo>
                  <a:cubicBezTo>
                    <a:pt x="21111" y="1042"/>
                    <a:pt x="20997" y="1036"/>
                    <a:pt x="20883" y="1036"/>
                  </a:cubicBezTo>
                  <a:cubicBezTo>
                    <a:pt x="20734" y="1036"/>
                    <a:pt x="20586" y="1047"/>
                    <a:pt x="20442" y="1094"/>
                  </a:cubicBezTo>
                  <a:cubicBezTo>
                    <a:pt x="19531" y="1390"/>
                    <a:pt x="18584" y="1519"/>
                    <a:pt x="17639" y="1633"/>
                  </a:cubicBezTo>
                  <a:cubicBezTo>
                    <a:pt x="17300" y="1675"/>
                    <a:pt x="16985" y="1842"/>
                    <a:pt x="16625" y="1842"/>
                  </a:cubicBezTo>
                  <a:cubicBezTo>
                    <a:pt x="16540" y="1842"/>
                    <a:pt x="16453" y="1833"/>
                    <a:pt x="16363" y="1811"/>
                  </a:cubicBezTo>
                  <a:cubicBezTo>
                    <a:pt x="16355" y="1809"/>
                    <a:pt x="16346" y="1808"/>
                    <a:pt x="16335" y="1808"/>
                  </a:cubicBezTo>
                  <a:cubicBezTo>
                    <a:pt x="16193" y="1808"/>
                    <a:pt x="15836" y="1983"/>
                    <a:pt x="15590" y="2040"/>
                  </a:cubicBezTo>
                  <a:cubicBezTo>
                    <a:pt x="14531" y="2291"/>
                    <a:pt x="13464" y="2485"/>
                    <a:pt x="12423" y="2827"/>
                  </a:cubicBezTo>
                  <a:cubicBezTo>
                    <a:pt x="11687" y="3070"/>
                    <a:pt x="10887" y="3119"/>
                    <a:pt x="10142" y="3341"/>
                  </a:cubicBezTo>
                  <a:cubicBezTo>
                    <a:pt x="9647" y="3489"/>
                    <a:pt x="9136" y="3543"/>
                    <a:pt x="8643" y="3714"/>
                  </a:cubicBezTo>
                  <a:cubicBezTo>
                    <a:pt x="7881" y="3979"/>
                    <a:pt x="7091" y="4244"/>
                    <a:pt x="6317" y="4380"/>
                  </a:cubicBezTo>
                  <a:cubicBezTo>
                    <a:pt x="5755" y="4479"/>
                    <a:pt x="5305" y="4792"/>
                    <a:pt x="4756" y="4869"/>
                  </a:cubicBezTo>
                  <a:cubicBezTo>
                    <a:pt x="4392" y="4919"/>
                    <a:pt x="4058" y="5152"/>
                    <a:pt x="3699" y="5265"/>
                  </a:cubicBezTo>
                  <a:cubicBezTo>
                    <a:pt x="3203" y="5421"/>
                    <a:pt x="2706" y="5583"/>
                    <a:pt x="2212" y="5744"/>
                  </a:cubicBezTo>
                  <a:cubicBezTo>
                    <a:pt x="1377" y="6017"/>
                    <a:pt x="492" y="6268"/>
                    <a:pt x="183" y="7279"/>
                  </a:cubicBezTo>
                  <a:cubicBezTo>
                    <a:pt x="1" y="7873"/>
                    <a:pt x="302" y="9026"/>
                    <a:pt x="815" y="9244"/>
                  </a:cubicBezTo>
                  <a:cubicBezTo>
                    <a:pt x="1241" y="9425"/>
                    <a:pt x="1552" y="9735"/>
                    <a:pt x="1892" y="10005"/>
                  </a:cubicBezTo>
                  <a:cubicBezTo>
                    <a:pt x="2323" y="10347"/>
                    <a:pt x="2614" y="10856"/>
                    <a:pt x="3103" y="11134"/>
                  </a:cubicBezTo>
                  <a:cubicBezTo>
                    <a:pt x="3402" y="11304"/>
                    <a:pt x="3767" y="11552"/>
                    <a:pt x="3889" y="11751"/>
                  </a:cubicBezTo>
                  <a:cubicBezTo>
                    <a:pt x="4161" y="12190"/>
                    <a:pt x="4564" y="12300"/>
                    <a:pt x="4942" y="12499"/>
                  </a:cubicBezTo>
                  <a:cubicBezTo>
                    <a:pt x="5410" y="12747"/>
                    <a:pt x="5533" y="13034"/>
                    <a:pt x="5352" y="13571"/>
                  </a:cubicBezTo>
                  <a:cubicBezTo>
                    <a:pt x="5287" y="13762"/>
                    <a:pt x="5124" y="14023"/>
                    <a:pt x="5192" y="14133"/>
                  </a:cubicBezTo>
                  <a:cubicBezTo>
                    <a:pt x="5340" y="14366"/>
                    <a:pt x="5167" y="14478"/>
                    <a:pt x="5076" y="14536"/>
                  </a:cubicBezTo>
                  <a:cubicBezTo>
                    <a:pt x="4722" y="14765"/>
                    <a:pt x="4624" y="15057"/>
                    <a:pt x="4687" y="15464"/>
                  </a:cubicBezTo>
                  <a:cubicBezTo>
                    <a:pt x="4711" y="15624"/>
                    <a:pt x="4756" y="15906"/>
                    <a:pt x="4436" y="15906"/>
                  </a:cubicBezTo>
                  <a:cubicBezTo>
                    <a:pt x="4434" y="15906"/>
                    <a:pt x="4432" y="15906"/>
                    <a:pt x="4430" y="15906"/>
                  </a:cubicBezTo>
                  <a:cubicBezTo>
                    <a:pt x="4428" y="15906"/>
                    <a:pt x="4426" y="15906"/>
                    <a:pt x="4424" y="15906"/>
                  </a:cubicBezTo>
                  <a:cubicBezTo>
                    <a:pt x="4284" y="15906"/>
                    <a:pt x="4303" y="15993"/>
                    <a:pt x="4275" y="16083"/>
                  </a:cubicBezTo>
                  <a:cubicBezTo>
                    <a:pt x="4197" y="16337"/>
                    <a:pt x="4163" y="16643"/>
                    <a:pt x="3995" y="16821"/>
                  </a:cubicBezTo>
                  <a:cubicBezTo>
                    <a:pt x="3727" y="17110"/>
                    <a:pt x="3663" y="17490"/>
                    <a:pt x="3526" y="17809"/>
                  </a:cubicBezTo>
                  <a:cubicBezTo>
                    <a:pt x="3297" y="18342"/>
                    <a:pt x="3035" y="18883"/>
                    <a:pt x="2913" y="19454"/>
                  </a:cubicBezTo>
                  <a:cubicBezTo>
                    <a:pt x="2845" y="19774"/>
                    <a:pt x="2713" y="20051"/>
                    <a:pt x="2599" y="20345"/>
                  </a:cubicBezTo>
                  <a:cubicBezTo>
                    <a:pt x="2566" y="20432"/>
                    <a:pt x="2323" y="21160"/>
                    <a:pt x="2319" y="21229"/>
                  </a:cubicBezTo>
                  <a:cubicBezTo>
                    <a:pt x="2295" y="21554"/>
                    <a:pt x="1980" y="21902"/>
                    <a:pt x="2029" y="22083"/>
                  </a:cubicBezTo>
                  <a:cubicBezTo>
                    <a:pt x="2128" y="22453"/>
                    <a:pt x="1594" y="22653"/>
                    <a:pt x="1881" y="22988"/>
                  </a:cubicBezTo>
                  <a:cubicBezTo>
                    <a:pt x="1425" y="23319"/>
                    <a:pt x="1879" y="23843"/>
                    <a:pt x="1614" y="24176"/>
                  </a:cubicBezTo>
                  <a:cubicBezTo>
                    <a:pt x="1691" y="24632"/>
                    <a:pt x="1804" y="25014"/>
                    <a:pt x="2085" y="25360"/>
                  </a:cubicBezTo>
                  <a:cubicBezTo>
                    <a:pt x="2371" y="25707"/>
                    <a:pt x="2693" y="25868"/>
                    <a:pt x="3062" y="25868"/>
                  </a:cubicBezTo>
                  <a:cubicBezTo>
                    <a:pt x="3252" y="25868"/>
                    <a:pt x="3455" y="25825"/>
                    <a:pt x="3673" y="25743"/>
                  </a:cubicBezTo>
                  <a:cubicBezTo>
                    <a:pt x="4530" y="25422"/>
                    <a:pt x="5320" y="24963"/>
                    <a:pt x="6159" y="24605"/>
                  </a:cubicBezTo>
                  <a:cubicBezTo>
                    <a:pt x="6676" y="24385"/>
                    <a:pt x="7206" y="24138"/>
                    <a:pt x="7683" y="23850"/>
                  </a:cubicBezTo>
                  <a:cubicBezTo>
                    <a:pt x="8249" y="23511"/>
                    <a:pt x="8875" y="23357"/>
                    <a:pt x="9454" y="23070"/>
                  </a:cubicBezTo>
                  <a:cubicBezTo>
                    <a:pt x="10196" y="22704"/>
                    <a:pt x="11013" y="22489"/>
                    <a:pt x="11795" y="22204"/>
                  </a:cubicBezTo>
                  <a:cubicBezTo>
                    <a:pt x="12296" y="22022"/>
                    <a:pt x="12798" y="21843"/>
                    <a:pt x="13291" y="21641"/>
                  </a:cubicBezTo>
                  <a:cubicBezTo>
                    <a:pt x="13881" y="21400"/>
                    <a:pt x="14524" y="21332"/>
                    <a:pt x="15107" y="21128"/>
                  </a:cubicBezTo>
                  <a:cubicBezTo>
                    <a:pt x="15846" y="20870"/>
                    <a:pt x="16590" y="20636"/>
                    <a:pt x="17341" y="20428"/>
                  </a:cubicBezTo>
                  <a:cubicBezTo>
                    <a:pt x="17974" y="20251"/>
                    <a:pt x="18653" y="20221"/>
                    <a:pt x="19272" y="20011"/>
                  </a:cubicBezTo>
                  <a:cubicBezTo>
                    <a:pt x="19655" y="19880"/>
                    <a:pt x="20094" y="19720"/>
                    <a:pt x="20436" y="19682"/>
                  </a:cubicBezTo>
                  <a:cubicBezTo>
                    <a:pt x="21077" y="19611"/>
                    <a:pt x="21703" y="19453"/>
                    <a:pt x="22343" y="19390"/>
                  </a:cubicBezTo>
                  <a:cubicBezTo>
                    <a:pt x="22534" y="19371"/>
                    <a:pt x="22649" y="19215"/>
                    <a:pt x="22872" y="19215"/>
                  </a:cubicBezTo>
                  <a:cubicBezTo>
                    <a:pt x="22878" y="19215"/>
                    <a:pt x="22885" y="19215"/>
                    <a:pt x="22892" y="19216"/>
                  </a:cubicBezTo>
                  <a:cubicBezTo>
                    <a:pt x="22928" y="19217"/>
                    <a:pt x="22965" y="19218"/>
                    <a:pt x="23001" y="19218"/>
                  </a:cubicBezTo>
                  <a:cubicBezTo>
                    <a:pt x="23493" y="19218"/>
                    <a:pt x="23980" y="19081"/>
                    <a:pt x="24479" y="19048"/>
                  </a:cubicBezTo>
                  <a:cubicBezTo>
                    <a:pt x="25192" y="19001"/>
                    <a:pt x="25906" y="18893"/>
                    <a:pt x="26620" y="18819"/>
                  </a:cubicBezTo>
                  <a:cubicBezTo>
                    <a:pt x="26655" y="18815"/>
                    <a:pt x="26690" y="18814"/>
                    <a:pt x="26726" y="18814"/>
                  </a:cubicBezTo>
                  <a:cubicBezTo>
                    <a:pt x="26871" y="18814"/>
                    <a:pt x="27019" y="18838"/>
                    <a:pt x="27157" y="18838"/>
                  </a:cubicBezTo>
                  <a:cubicBezTo>
                    <a:pt x="27253" y="18838"/>
                    <a:pt x="27344" y="18826"/>
                    <a:pt x="27426" y="18786"/>
                  </a:cubicBezTo>
                  <a:cubicBezTo>
                    <a:pt x="27816" y="18592"/>
                    <a:pt x="28269" y="18609"/>
                    <a:pt x="28624" y="18599"/>
                  </a:cubicBezTo>
                  <a:cubicBezTo>
                    <a:pt x="29619" y="18570"/>
                    <a:pt x="30613" y="18478"/>
                    <a:pt x="31606" y="18423"/>
                  </a:cubicBezTo>
                  <a:cubicBezTo>
                    <a:pt x="31630" y="18422"/>
                    <a:pt x="31653" y="18421"/>
                    <a:pt x="31676" y="18421"/>
                  </a:cubicBezTo>
                  <a:cubicBezTo>
                    <a:pt x="31971" y="18421"/>
                    <a:pt x="32247" y="18517"/>
                    <a:pt x="32540" y="18517"/>
                  </a:cubicBezTo>
                  <a:cubicBezTo>
                    <a:pt x="32599" y="18517"/>
                    <a:pt x="32659" y="18513"/>
                    <a:pt x="32720" y="18504"/>
                  </a:cubicBezTo>
                  <a:cubicBezTo>
                    <a:pt x="32890" y="18478"/>
                    <a:pt x="33049" y="18384"/>
                    <a:pt x="33229" y="18384"/>
                  </a:cubicBezTo>
                  <a:cubicBezTo>
                    <a:pt x="33269" y="18384"/>
                    <a:pt x="33309" y="18388"/>
                    <a:pt x="33350" y="18399"/>
                  </a:cubicBezTo>
                  <a:cubicBezTo>
                    <a:pt x="33635" y="18470"/>
                    <a:pt x="33926" y="18493"/>
                    <a:pt x="34216" y="18493"/>
                  </a:cubicBezTo>
                  <a:cubicBezTo>
                    <a:pt x="34625" y="18493"/>
                    <a:pt x="35035" y="18448"/>
                    <a:pt x="35431" y="18429"/>
                  </a:cubicBezTo>
                  <a:cubicBezTo>
                    <a:pt x="36126" y="18397"/>
                    <a:pt x="36837" y="18444"/>
                    <a:pt x="37548" y="18319"/>
                  </a:cubicBezTo>
                  <a:cubicBezTo>
                    <a:pt x="37713" y="18290"/>
                    <a:pt x="37884" y="18281"/>
                    <a:pt x="38058" y="18281"/>
                  </a:cubicBezTo>
                  <a:cubicBezTo>
                    <a:pt x="38411" y="18281"/>
                    <a:pt x="38778" y="18320"/>
                    <a:pt x="39141" y="18320"/>
                  </a:cubicBezTo>
                  <a:cubicBezTo>
                    <a:pt x="39201" y="18320"/>
                    <a:pt x="39261" y="18319"/>
                    <a:pt x="39321" y="18317"/>
                  </a:cubicBezTo>
                  <a:cubicBezTo>
                    <a:pt x="39444" y="18312"/>
                    <a:pt x="39568" y="18309"/>
                    <a:pt x="39692" y="18309"/>
                  </a:cubicBezTo>
                  <a:cubicBezTo>
                    <a:pt x="40171" y="18309"/>
                    <a:pt x="40651" y="18341"/>
                    <a:pt x="41130" y="18341"/>
                  </a:cubicBezTo>
                  <a:cubicBezTo>
                    <a:pt x="41500" y="18341"/>
                    <a:pt x="41870" y="18322"/>
                    <a:pt x="42240" y="18256"/>
                  </a:cubicBezTo>
                  <a:cubicBezTo>
                    <a:pt x="42244" y="18255"/>
                    <a:pt x="42248" y="18255"/>
                    <a:pt x="42253" y="18255"/>
                  </a:cubicBezTo>
                  <a:cubicBezTo>
                    <a:pt x="42290" y="18255"/>
                    <a:pt x="42333" y="18280"/>
                    <a:pt x="42369" y="18299"/>
                  </a:cubicBezTo>
                  <a:cubicBezTo>
                    <a:pt x="42586" y="18416"/>
                    <a:pt x="42813" y="18441"/>
                    <a:pt x="43042" y="18441"/>
                  </a:cubicBezTo>
                  <a:cubicBezTo>
                    <a:pt x="43221" y="18441"/>
                    <a:pt x="43402" y="18426"/>
                    <a:pt x="43582" y="18426"/>
                  </a:cubicBezTo>
                  <a:cubicBezTo>
                    <a:pt x="43707" y="18426"/>
                    <a:pt x="43832" y="18433"/>
                    <a:pt x="43955" y="18458"/>
                  </a:cubicBezTo>
                  <a:cubicBezTo>
                    <a:pt x="44227" y="18514"/>
                    <a:pt x="44508" y="18533"/>
                    <a:pt x="44791" y="18533"/>
                  </a:cubicBezTo>
                  <a:cubicBezTo>
                    <a:pt x="45033" y="18533"/>
                    <a:pt x="45277" y="18519"/>
                    <a:pt x="45516" y="18502"/>
                  </a:cubicBezTo>
                  <a:cubicBezTo>
                    <a:pt x="45538" y="18501"/>
                    <a:pt x="45559" y="18500"/>
                    <a:pt x="45580" y="18500"/>
                  </a:cubicBezTo>
                  <a:cubicBezTo>
                    <a:pt x="45932" y="18500"/>
                    <a:pt x="46263" y="18693"/>
                    <a:pt x="46601" y="18693"/>
                  </a:cubicBezTo>
                  <a:cubicBezTo>
                    <a:pt x="46694" y="18693"/>
                    <a:pt x="46787" y="18679"/>
                    <a:pt x="46881" y="18642"/>
                  </a:cubicBezTo>
                  <a:cubicBezTo>
                    <a:pt x="46961" y="18610"/>
                    <a:pt x="47038" y="18598"/>
                    <a:pt x="47112" y="18598"/>
                  </a:cubicBezTo>
                  <a:cubicBezTo>
                    <a:pt x="47331" y="18598"/>
                    <a:pt x="47528" y="18706"/>
                    <a:pt x="47713" y="18748"/>
                  </a:cubicBezTo>
                  <a:cubicBezTo>
                    <a:pt x="48424" y="18912"/>
                    <a:pt x="49152" y="18951"/>
                    <a:pt x="49864" y="19097"/>
                  </a:cubicBezTo>
                  <a:cubicBezTo>
                    <a:pt x="50579" y="19244"/>
                    <a:pt x="51340" y="19286"/>
                    <a:pt x="52039" y="19459"/>
                  </a:cubicBezTo>
                  <a:cubicBezTo>
                    <a:pt x="52720" y="19626"/>
                    <a:pt x="53424" y="19791"/>
                    <a:pt x="54104" y="19998"/>
                  </a:cubicBezTo>
                  <a:cubicBezTo>
                    <a:pt x="54933" y="20251"/>
                    <a:pt x="55811" y="20376"/>
                    <a:pt x="56661" y="20608"/>
                  </a:cubicBezTo>
                  <a:cubicBezTo>
                    <a:pt x="57619" y="20868"/>
                    <a:pt x="58582" y="21110"/>
                    <a:pt x="59526" y="21415"/>
                  </a:cubicBezTo>
                  <a:cubicBezTo>
                    <a:pt x="59836" y="21515"/>
                    <a:pt x="60206" y="21504"/>
                    <a:pt x="60452" y="21645"/>
                  </a:cubicBezTo>
                  <a:cubicBezTo>
                    <a:pt x="61308" y="22133"/>
                    <a:pt x="62287" y="22292"/>
                    <a:pt x="63151" y="22752"/>
                  </a:cubicBezTo>
                  <a:cubicBezTo>
                    <a:pt x="63859" y="23130"/>
                    <a:pt x="64670" y="23265"/>
                    <a:pt x="65360" y="23727"/>
                  </a:cubicBezTo>
                  <a:cubicBezTo>
                    <a:pt x="65906" y="24092"/>
                    <a:pt x="66592" y="24223"/>
                    <a:pt x="67120" y="24658"/>
                  </a:cubicBezTo>
                  <a:cubicBezTo>
                    <a:pt x="67235" y="24754"/>
                    <a:pt x="67420" y="24836"/>
                    <a:pt x="67569" y="24836"/>
                  </a:cubicBezTo>
                  <a:cubicBezTo>
                    <a:pt x="67591" y="24836"/>
                    <a:pt x="67613" y="24834"/>
                    <a:pt x="67634" y="24830"/>
                  </a:cubicBezTo>
                  <a:cubicBezTo>
                    <a:pt x="67718" y="24813"/>
                    <a:pt x="67800" y="24806"/>
                    <a:pt x="67880" y="24806"/>
                  </a:cubicBezTo>
                  <a:cubicBezTo>
                    <a:pt x="68221" y="24806"/>
                    <a:pt x="68531" y="24939"/>
                    <a:pt x="68799" y="25091"/>
                  </a:cubicBezTo>
                  <a:cubicBezTo>
                    <a:pt x="68919" y="25159"/>
                    <a:pt x="69025" y="25186"/>
                    <a:pt x="69122" y="25186"/>
                  </a:cubicBezTo>
                  <a:cubicBezTo>
                    <a:pt x="69313" y="25186"/>
                    <a:pt x="69465" y="25080"/>
                    <a:pt x="69614" y="24977"/>
                  </a:cubicBezTo>
                  <a:cubicBezTo>
                    <a:pt x="70219" y="24563"/>
                    <a:pt x="70411" y="23856"/>
                    <a:pt x="70100" y="23076"/>
                  </a:cubicBezTo>
                  <a:cubicBezTo>
                    <a:pt x="70014" y="22861"/>
                    <a:pt x="70128" y="22647"/>
                    <a:pt x="69990" y="22460"/>
                  </a:cubicBezTo>
                  <a:cubicBezTo>
                    <a:pt x="69542" y="21851"/>
                    <a:pt x="69482" y="21077"/>
                    <a:pt x="69123" y="20415"/>
                  </a:cubicBezTo>
                  <a:cubicBezTo>
                    <a:pt x="68886" y="19978"/>
                    <a:pt x="68848" y="19415"/>
                    <a:pt x="68591" y="18940"/>
                  </a:cubicBezTo>
                  <a:cubicBezTo>
                    <a:pt x="68373" y="18532"/>
                    <a:pt x="68287" y="18053"/>
                    <a:pt x="68077" y="17638"/>
                  </a:cubicBezTo>
                  <a:cubicBezTo>
                    <a:pt x="67855" y="17197"/>
                    <a:pt x="67679" y="16743"/>
                    <a:pt x="67496" y="16286"/>
                  </a:cubicBezTo>
                  <a:cubicBezTo>
                    <a:pt x="67340" y="15896"/>
                    <a:pt x="67187" y="15464"/>
                    <a:pt x="66929" y="15150"/>
                  </a:cubicBezTo>
                  <a:cubicBezTo>
                    <a:pt x="66611" y="14761"/>
                    <a:pt x="66497" y="14312"/>
                    <a:pt x="66317" y="13880"/>
                  </a:cubicBezTo>
                  <a:cubicBezTo>
                    <a:pt x="66252" y="13723"/>
                    <a:pt x="66271" y="13547"/>
                    <a:pt x="66411" y="13404"/>
                  </a:cubicBezTo>
                  <a:cubicBezTo>
                    <a:pt x="66703" y="13107"/>
                    <a:pt x="66996" y="12813"/>
                    <a:pt x="67268" y="12498"/>
                  </a:cubicBezTo>
                  <a:cubicBezTo>
                    <a:pt x="67567" y="12150"/>
                    <a:pt x="67900" y="11842"/>
                    <a:pt x="68229" y="11523"/>
                  </a:cubicBezTo>
                  <a:cubicBezTo>
                    <a:pt x="68562" y="11201"/>
                    <a:pt x="68808" y="10787"/>
                    <a:pt x="69141" y="10462"/>
                  </a:cubicBezTo>
                  <a:cubicBezTo>
                    <a:pt x="69742" y="9874"/>
                    <a:pt x="70341" y="9296"/>
                    <a:pt x="70865" y="8628"/>
                  </a:cubicBezTo>
                  <a:cubicBezTo>
                    <a:pt x="71055" y="8387"/>
                    <a:pt x="71183" y="8090"/>
                    <a:pt x="71403" y="7897"/>
                  </a:cubicBezTo>
                  <a:cubicBezTo>
                    <a:pt x="71728" y="7613"/>
                    <a:pt x="71878" y="7250"/>
                    <a:pt x="72010" y="6875"/>
                  </a:cubicBezTo>
                  <a:cubicBezTo>
                    <a:pt x="72132" y="6531"/>
                    <a:pt x="71916" y="5855"/>
                    <a:pt x="71665" y="5721"/>
                  </a:cubicBezTo>
                  <a:cubicBezTo>
                    <a:pt x="71329" y="5543"/>
                    <a:pt x="70978" y="5389"/>
                    <a:pt x="70642" y="5207"/>
                  </a:cubicBezTo>
                  <a:cubicBezTo>
                    <a:pt x="70301" y="5022"/>
                    <a:pt x="69986" y="4844"/>
                    <a:pt x="69567" y="4801"/>
                  </a:cubicBezTo>
                  <a:cubicBezTo>
                    <a:pt x="69131" y="4756"/>
                    <a:pt x="68718" y="4492"/>
                    <a:pt x="68291" y="4336"/>
                  </a:cubicBezTo>
                  <a:cubicBezTo>
                    <a:pt x="67820" y="4161"/>
                    <a:pt x="67286" y="4117"/>
                    <a:pt x="66852" y="3909"/>
                  </a:cubicBezTo>
                  <a:cubicBezTo>
                    <a:pt x="66145" y="3568"/>
                    <a:pt x="65366" y="3554"/>
                    <a:pt x="64639" y="3305"/>
                  </a:cubicBezTo>
                  <a:cubicBezTo>
                    <a:pt x="64144" y="3134"/>
                    <a:pt x="63540" y="3018"/>
                    <a:pt x="62960" y="2970"/>
                  </a:cubicBezTo>
                  <a:cubicBezTo>
                    <a:pt x="62285" y="2912"/>
                    <a:pt x="61646" y="2586"/>
                    <a:pt x="60951" y="2510"/>
                  </a:cubicBezTo>
                  <a:cubicBezTo>
                    <a:pt x="59888" y="2392"/>
                    <a:pt x="58824" y="2248"/>
                    <a:pt x="57771" y="2052"/>
                  </a:cubicBezTo>
                  <a:cubicBezTo>
                    <a:pt x="57139" y="1935"/>
                    <a:pt x="56489" y="1953"/>
                    <a:pt x="55866" y="1767"/>
                  </a:cubicBezTo>
                  <a:cubicBezTo>
                    <a:pt x="55597" y="1688"/>
                    <a:pt x="55321" y="1641"/>
                    <a:pt x="55042" y="1627"/>
                  </a:cubicBezTo>
                  <a:cubicBezTo>
                    <a:pt x="54460" y="1594"/>
                    <a:pt x="53885" y="1470"/>
                    <a:pt x="53302" y="1406"/>
                  </a:cubicBezTo>
                  <a:cubicBezTo>
                    <a:pt x="52746" y="1344"/>
                    <a:pt x="52193" y="1211"/>
                    <a:pt x="51631" y="1156"/>
                  </a:cubicBezTo>
                  <a:cubicBezTo>
                    <a:pt x="51606" y="1153"/>
                    <a:pt x="51582" y="1153"/>
                    <a:pt x="51557" y="1153"/>
                  </a:cubicBezTo>
                  <a:cubicBezTo>
                    <a:pt x="51493" y="1153"/>
                    <a:pt x="51430" y="1159"/>
                    <a:pt x="51363" y="1159"/>
                  </a:cubicBezTo>
                  <a:cubicBezTo>
                    <a:pt x="51322" y="1159"/>
                    <a:pt x="51280" y="1157"/>
                    <a:pt x="51236" y="1149"/>
                  </a:cubicBezTo>
                  <a:cubicBezTo>
                    <a:pt x="50673" y="1051"/>
                    <a:pt x="50099" y="917"/>
                    <a:pt x="49540" y="917"/>
                  </a:cubicBezTo>
                  <a:cubicBezTo>
                    <a:pt x="48875" y="917"/>
                    <a:pt x="48220" y="831"/>
                    <a:pt x="47576" y="738"/>
                  </a:cubicBezTo>
                  <a:cubicBezTo>
                    <a:pt x="46464" y="577"/>
                    <a:pt x="45344" y="575"/>
                    <a:pt x="44229" y="476"/>
                  </a:cubicBezTo>
                  <a:cubicBezTo>
                    <a:pt x="43021" y="369"/>
                    <a:pt x="41793" y="431"/>
                    <a:pt x="40590" y="221"/>
                  </a:cubicBezTo>
                  <a:cubicBezTo>
                    <a:pt x="40555" y="214"/>
                    <a:pt x="40521" y="212"/>
                    <a:pt x="40488" y="212"/>
                  </a:cubicBezTo>
                  <a:cubicBezTo>
                    <a:pt x="40289" y="212"/>
                    <a:pt x="40111" y="304"/>
                    <a:pt x="39924" y="304"/>
                  </a:cubicBezTo>
                  <a:cubicBezTo>
                    <a:pt x="39884" y="304"/>
                    <a:pt x="39843" y="300"/>
                    <a:pt x="39802" y="290"/>
                  </a:cubicBezTo>
                  <a:cubicBezTo>
                    <a:pt x="39150" y="126"/>
                    <a:pt x="38478" y="223"/>
                    <a:pt x="37816" y="131"/>
                  </a:cubicBezTo>
                  <a:cubicBezTo>
                    <a:pt x="37455" y="81"/>
                    <a:pt x="37087" y="57"/>
                    <a:pt x="36720" y="57"/>
                  </a:cubicBezTo>
                  <a:cubicBezTo>
                    <a:pt x="36456" y="57"/>
                    <a:pt x="36194" y="69"/>
                    <a:pt x="35934" y="92"/>
                  </a:cubicBezTo>
                  <a:cubicBezTo>
                    <a:pt x="35897" y="96"/>
                    <a:pt x="35860" y="97"/>
                    <a:pt x="35823" y="97"/>
                  </a:cubicBezTo>
                  <a:cubicBezTo>
                    <a:pt x="35523" y="97"/>
                    <a:pt x="35228" y="1"/>
                    <a:pt x="349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5866E33-42D1-441B-A45A-CB1B0104F39F}"/>
                </a:ext>
              </a:extLst>
            </p:cNvPr>
            <p:cNvSpPr txBox="1"/>
            <p:nvPr/>
          </p:nvSpPr>
          <p:spPr>
            <a:xfrm>
              <a:off x="3447333" y="836966"/>
              <a:ext cx="22493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سنتعلم في هذا الدرس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1D8AA429-2A8C-4980-BB48-50C4C5352798}"/>
              </a:ext>
            </a:extLst>
          </p:cNvPr>
          <p:cNvGrpSpPr/>
          <p:nvPr/>
        </p:nvGrpSpPr>
        <p:grpSpPr>
          <a:xfrm>
            <a:off x="7354987" y="3071100"/>
            <a:ext cx="1649313" cy="1481387"/>
            <a:chOff x="6921190" y="3071100"/>
            <a:chExt cx="1649313" cy="1481387"/>
          </a:xfrm>
        </p:grpSpPr>
        <p:grpSp>
          <p:nvGrpSpPr>
            <p:cNvPr id="616" name="Google Shape;616;p25"/>
            <p:cNvGrpSpPr/>
            <p:nvPr/>
          </p:nvGrpSpPr>
          <p:grpSpPr>
            <a:xfrm>
              <a:off x="7673650" y="3071100"/>
              <a:ext cx="233161" cy="539699"/>
              <a:chOff x="5349941" y="3093980"/>
              <a:chExt cx="233161" cy="539699"/>
            </a:xfrm>
          </p:grpSpPr>
          <p:sp>
            <p:nvSpPr>
              <p:cNvPr id="617" name="Google Shape;617;p25"/>
              <p:cNvSpPr/>
              <p:nvPr/>
            </p:nvSpPr>
            <p:spPr>
              <a:xfrm>
                <a:off x="5349941" y="3093980"/>
                <a:ext cx="233161" cy="539699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36871" extrusionOk="0">
                    <a:moveTo>
                      <a:pt x="12927" y="1310"/>
                    </a:moveTo>
                    <a:cubicBezTo>
                      <a:pt x="13059" y="1310"/>
                      <a:pt x="13190" y="1410"/>
                      <a:pt x="13270" y="1603"/>
                    </a:cubicBezTo>
                    <a:cubicBezTo>
                      <a:pt x="14037" y="3447"/>
                      <a:pt x="14481" y="5410"/>
                      <a:pt x="14579" y="7405"/>
                    </a:cubicBezTo>
                    <a:cubicBezTo>
                      <a:pt x="14631" y="8401"/>
                      <a:pt x="14727" y="9404"/>
                      <a:pt x="14650" y="10394"/>
                    </a:cubicBezTo>
                    <a:cubicBezTo>
                      <a:pt x="14570" y="11450"/>
                      <a:pt x="14306" y="12494"/>
                      <a:pt x="14131" y="13546"/>
                    </a:cubicBezTo>
                    <a:cubicBezTo>
                      <a:pt x="13982" y="14438"/>
                      <a:pt x="13803" y="15329"/>
                      <a:pt x="13656" y="16221"/>
                    </a:cubicBezTo>
                    <a:cubicBezTo>
                      <a:pt x="13593" y="16615"/>
                      <a:pt x="13280" y="17030"/>
                      <a:pt x="13228" y="17476"/>
                    </a:cubicBezTo>
                    <a:cubicBezTo>
                      <a:pt x="13137" y="18254"/>
                      <a:pt x="12729" y="18969"/>
                      <a:pt x="12744" y="19765"/>
                    </a:cubicBezTo>
                    <a:cubicBezTo>
                      <a:pt x="12748" y="19962"/>
                      <a:pt x="12605" y="20084"/>
                      <a:pt x="12506" y="20227"/>
                    </a:cubicBezTo>
                    <a:cubicBezTo>
                      <a:pt x="12152" y="20745"/>
                      <a:pt x="12117" y="21370"/>
                      <a:pt x="11878" y="21917"/>
                    </a:cubicBezTo>
                    <a:cubicBezTo>
                      <a:pt x="11669" y="22395"/>
                      <a:pt x="11403" y="22852"/>
                      <a:pt x="11197" y="23339"/>
                    </a:cubicBezTo>
                    <a:cubicBezTo>
                      <a:pt x="10774" y="24333"/>
                      <a:pt x="10336" y="25329"/>
                      <a:pt x="9801" y="26271"/>
                    </a:cubicBezTo>
                    <a:cubicBezTo>
                      <a:pt x="9476" y="26843"/>
                      <a:pt x="9152" y="27421"/>
                      <a:pt x="8703" y="27949"/>
                    </a:cubicBezTo>
                    <a:cubicBezTo>
                      <a:pt x="8295" y="28429"/>
                      <a:pt x="8018" y="29096"/>
                      <a:pt x="7980" y="29777"/>
                    </a:cubicBezTo>
                    <a:cubicBezTo>
                      <a:pt x="7976" y="29848"/>
                      <a:pt x="8039" y="29955"/>
                      <a:pt x="8103" y="29991"/>
                    </a:cubicBezTo>
                    <a:cubicBezTo>
                      <a:pt x="8653" y="30287"/>
                      <a:pt x="9265" y="30417"/>
                      <a:pt x="9863" y="30417"/>
                    </a:cubicBezTo>
                    <a:cubicBezTo>
                      <a:pt x="10029" y="30417"/>
                      <a:pt x="10194" y="30407"/>
                      <a:pt x="10356" y="30388"/>
                    </a:cubicBezTo>
                    <a:cubicBezTo>
                      <a:pt x="10403" y="30382"/>
                      <a:pt x="10446" y="30380"/>
                      <a:pt x="10486" y="30380"/>
                    </a:cubicBezTo>
                    <a:cubicBezTo>
                      <a:pt x="10845" y="30380"/>
                      <a:pt x="10963" y="30592"/>
                      <a:pt x="11120" y="30749"/>
                    </a:cubicBezTo>
                    <a:cubicBezTo>
                      <a:pt x="11379" y="31008"/>
                      <a:pt x="11197" y="31415"/>
                      <a:pt x="11012" y="31581"/>
                    </a:cubicBezTo>
                    <a:cubicBezTo>
                      <a:pt x="10601" y="31950"/>
                      <a:pt x="10266" y="32382"/>
                      <a:pt x="9933" y="32794"/>
                    </a:cubicBezTo>
                    <a:cubicBezTo>
                      <a:pt x="9462" y="33377"/>
                      <a:pt x="8653" y="33346"/>
                      <a:pt x="8173" y="33865"/>
                    </a:cubicBezTo>
                    <a:cubicBezTo>
                      <a:pt x="7504" y="34590"/>
                      <a:pt x="6473" y="34738"/>
                      <a:pt x="5638" y="35201"/>
                    </a:cubicBezTo>
                    <a:cubicBezTo>
                      <a:pt x="5236" y="35424"/>
                      <a:pt x="4663" y="35606"/>
                      <a:pt x="4139" y="35715"/>
                    </a:cubicBezTo>
                    <a:cubicBezTo>
                      <a:pt x="4051" y="35733"/>
                      <a:pt x="3965" y="35742"/>
                      <a:pt x="3882" y="35742"/>
                    </a:cubicBezTo>
                    <a:cubicBezTo>
                      <a:pt x="3305" y="35742"/>
                      <a:pt x="2864" y="35319"/>
                      <a:pt x="2635" y="34737"/>
                    </a:cubicBezTo>
                    <a:cubicBezTo>
                      <a:pt x="2359" y="34039"/>
                      <a:pt x="2036" y="33360"/>
                      <a:pt x="1840" y="32632"/>
                    </a:cubicBezTo>
                    <a:cubicBezTo>
                      <a:pt x="1529" y="31483"/>
                      <a:pt x="1307" y="30321"/>
                      <a:pt x="1148" y="29146"/>
                    </a:cubicBezTo>
                    <a:cubicBezTo>
                      <a:pt x="1174" y="28775"/>
                      <a:pt x="1008" y="28419"/>
                      <a:pt x="1097" y="28043"/>
                    </a:cubicBezTo>
                    <a:cubicBezTo>
                      <a:pt x="1157" y="27799"/>
                      <a:pt x="1142" y="27603"/>
                      <a:pt x="1483" y="27443"/>
                    </a:cubicBezTo>
                    <a:cubicBezTo>
                      <a:pt x="1591" y="27393"/>
                      <a:pt x="1677" y="27372"/>
                      <a:pt x="1749" y="27372"/>
                    </a:cubicBezTo>
                    <a:cubicBezTo>
                      <a:pt x="1929" y="27372"/>
                      <a:pt x="2027" y="27499"/>
                      <a:pt x="2173" y="27605"/>
                    </a:cubicBezTo>
                    <a:cubicBezTo>
                      <a:pt x="2562" y="27884"/>
                      <a:pt x="2989" y="28107"/>
                      <a:pt x="3305" y="28491"/>
                    </a:cubicBezTo>
                    <a:cubicBezTo>
                      <a:pt x="3370" y="28570"/>
                      <a:pt x="3467" y="28604"/>
                      <a:pt x="3578" y="28604"/>
                    </a:cubicBezTo>
                    <a:cubicBezTo>
                      <a:pt x="3907" y="28604"/>
                      <a:pt x="4366" y="28308"/>
                      <a:pt x="4536" y="27980"/>
                    </a:cubicBezTo>
                    <a:cubicBezTo>
                      <a:pt x="4977" y="27132"/>
                      <a:pt x="5231" y="26216"/>
                      <a:pt x="5696" y="25369"/>
                    </a:cubicBezTo>
                    <a:cubicBezTo>
                      <a:pt x="5998" y="24820"/>
                      <a:pt x="6213" y="24169"/>
                      <a:pt x="6373" y="23540"/>
                    </a:cubicBezTo>
                    <a:cubicBezTo>
                      <a:pt x="6578" y="22733"/>
                      <a:pt x="6987" y="21995"/>
                      <a:pt x="7202" y="21198"/>
                    </a:cubicBezTo>
                    <a:cubicBezTo>
                      <a:pt x="7513" y="20044"/>
                      <a:pt x="7832" y="18890"/>
                      <a:pt x="8063" y="17721"/>
                    </a:cubicBezTo>
                    <a:cubicBezTo>
                      <a:pt x="8290" y="16565"/>
                      <a:pt x="8346" y="15382"/>
                      <a:pt x="8548" y="14217"/>
                    </a:cubicBezTo>
                    <a:cubicBezTo>
                      <a:pt x="8669" y="13519"/>
                      <a:pt x="8479" y="12782"/>
                      <a:pt x="8636" y="12077"/>
                    </a:cubicBezTo>
                    <a:cubicBezTo>
                      <a:pt x="8845" y="11130"/>
                      <a:pt x="8470" y="10201"/>
                      <a:pt x="8591" y="9254"/>
                    </a:cubicBezTo>
                    <a:cubicBezTo>
                      <a:pt x="8628" y="8964"/>
                      <a:pt x="8495" y="8640"/>
                      <a:pt x="8393" y="8347"/>
                    </a:cubicBezTo>
                    <a:cubicBezTo>
                      <a:pt x="8063" y="7404"/>
                      <a:pt x="8069" y="6405"/>
                      <a:pt x="7855" y="5440"/>
                    </a:cubicBezTo>
                    <a:cubicBezTo>
                      <a:pt x="7688" y="4686"/>
                      <a:pt x="7361" y="3983"/>
                      <a:pt x="7190" y="3230"/>
                    </a:cubicBezTo>
                    <a:cubicBezTo>
                      <a:pt x="7114" y="2892"/>
                      <a:pt x="7181" y="2640"/>
                      <a:pt x="7353" y="2457"/>
                    </a:cubicBezTo>
                    <a:cubicBezTo>
                      <a:pt x="7403" y="2403"/>
                      <a:pt x="7456" y="2383"/>
                      <a:pt x="7508" y="2383"/>
                    </a:cubicBezTo>
                    <a:cubicBezTo>
                      <a:pt x="7677" y="2383"/>
                      <a:pt x="7848" y="2592"/>
                      <a:pt x="7955" y="2592"/>
                    </a:cubicBezTo>
                    <a:cubicBezTo>
                      <a:pt x="7956" y="2592"/>
                      <a:pt x="7956" y="2592"/>
                      <a:pt x="7957" y="2592"/>
                    </a:cubicBezTo>
                    <a:cubicBezTo>
                      <a:pt x="7962" y="2592"/>
                      <a:pt x="7967" y="2592"/>
                      <a:pt x="7972" y="2592"/>
                    </a:cubicBezTo>
                    <a:cubicBezTo>
                      <a:pt x="8540" y="2592"/>
                      <a:pt x="8708" y="3323"/>
                      <a:pt x="9238" y="3323"/>
                    </a:cubicBezTo>
                    <a:cubicBezTo>
                      <a:pt x="9303" y="3323"/>
                      <a:pt x="9374" y="3311"/>
                      <a:pt x="9453" y="3286"/>
                    </a:cubicBezTo>
                    <a:lnTo>
                      <a:pt x="9453" y="3286"/>
                    </a:lnTo>
                    <a:cubicBezTo>
                      <a:pt x="9313" y="3820"/>
                      <a:pt x="10190" y="3615"/>
                      <a:pt x="10117" y="4113"/>
                    </a:cubicBezTo>
                    <a:cubicBezTo>
                      <a:pt x="10115" y="4128"/>
                      <a:pt x="10277" y="4185"/>
                      <a:pt x="10364" y="4186"/>
                    </a:cubicBezTo>
                    <a:cubicBezTo>
                      <a:pt x="10367" y="4186"/>
                      <a:pt x="10369" y="4186"/>
                      <a:pt x="10372" y="4186"/>
                    </a:cubicBezTo>
                    <a:cubicBezTo>
                      <a:pt x="10862" y="4186"/>
                      <a:pt x="11564" y="3564"/>
                      <a:pt x="11752" y="3116"/>
                    </a:cubicBezTo>
                    <a:cubicBezTo>
                      <a:pt x="11995" y="2544"/>
                      <a:pt x="12296" y="1996"/>
                      <a:pt x="12647" y="1484"/>
                    </a:cubicBezTo>
                    <a:cubicBezTo>
                      <a:pt x="12727" y="1367"/>
                      <a:pt x="12827" y="1310"/>
                      <a:pt x="12927" y="1310"/>
                    </a:cubicBezTo>
                    <a:close/>
                    <a:moveTo>
                      <a:pt x="12887" y="1"/>
                    </a:moveTo>
                    <a:cubicBezTo>
                      <a:pt x="12771" y="1"/>
                      <a:pt x="12650" y="41"/>
                      <a:pt x="12523" y="140"/>
                    </a:cubicBezTo>
                    <a:cubicBezTo>
                      <a:pt x="11957" y="581"/>
                      <a:pt x="11346" y="1034"/>
                      <a:pt x="11223" y="1824"/>
                    </a:cubicBezTo>
                    <a:cubicBezTo>
                      <a:pt x="11154" y="2269"/>
                      <a:pt x="10693" y="2710"/>
                      <a:pt x="10406" y="2710"/>
                    </a:cubicBezTo>
                    <a:cubicBezTo>
                      <a:pt x="10348" y="2710"/>
                      <a:pt x="10297" y="2692"/>
                      <a:pt x="10257" y="2652"/>
                    </a:cubicBezTo>
                    <a:cubicBezTo>
                      <a:pt x="9907" y="2293"/>
                      <a:pt x="9388" y="2203"/>
                      <a:pt x="9062" y="1830"/>
                    </a:cubicBezTo>
                    <a:cubicBezTo>
                      <a:pt x="8642" y="1350"/>
                      <a:pt x="8099" y="1195"/>
                      <a:pt x="7526" y="1195"/>
                    </a:cubicBezTo>
                    <a:cubicBezTo>
                      <a:pt x="7343" y="1195"/>
                      <a:pt x="7156" y="1210"/>
                      <a:pt x="6970" y="1237"/>
                    </a:cubicBezTo>
                    <a:cubicBezTo>
                      <a:pt x="6277" y="1333"/>
                      <a:pt x="5810" y="2349"/>
                      <a:pt x="6088" y="3136"/>
                    </a:cubicBezTo>
                    <a:cubicBezTo>
                      <a:pt x="6742" y="4984"/>
                      <a:pt x="7086" y="6890"/>
                      <a:pt x="7331" y="8817"/>
                    </a:cubicBezTo>
                    <a:cubicBezTo>
                      <a:pt x="7603" y="10944"/>
                      <a:pt x="7501" y="13074"/>
                      <a:pt x="7295" y="15197"/>
                    </a:cubicBezTo>
                    <a:cubicBezTo>
                      <a:pt x="7024" y="17985"/>
                      <a:pt x="6143" y="20642"/>
                      <a:pt x="5214" y="23277"/>
                    </a:cubicBezTo>
                    <a:cubicBezTo>
                      <a:pt x="4791" y="24475"/>
                      <a:pt x="4192" y="25614"/>
                      <a:pt x="3739" y="26803"/>
                    </a:cubicBezTo>
                    <a:cubicBezTo>
                      <a:pt x="3651" y="27033"/>
                      <a:pt x="3591" y="27123"/>
                      <a:pt x="3515" y="27123"/>
                    </a:cubicBezTo>
                    <a:cubicBezTo>
                      <a:pt x="3439" y="27123"/>
                      <a:pt x="3348" y="27036"/>
                      <a:pt x="3198" y="26910"/>
                    </a:cubicBezTo>
                    <a:cubicBezTo>
                      <a:pt x="2859" y="26625"/>
                      <a:pt x="2448" y="26398"/>
                      <a:pt x="2030" y="26234"/>
                    </a:cubicBezTo>
                    <a:cubicBezTo>
                      <a:pt x="1831" y="26156"/>
                      <a:pt x="1632" y="26109"/>
                      <a:pt x="1439" y="26109"/>
                    </a:cubicBezTo>
                    <a:cubicBezTo>
                      <a:pt x="1143" y="26109"/>
                      <a:pt x="859" y="26220"/>
                      <a:pt x="605" y="26501"/>
                    </a:cubicBezTo>
                    <a:cubicBezTo>
                      <a:pt x="136" y="27020"/>
                      <a:pt x="108" y="27630"/>
                      <a:pt x="61" y="28260"/>
                    </a:cubicBezTo>
                    <a:cubicBezTo>
                      <a:pt x="0" y="29096"/>
                      <a:pt x="120" y="29893"/>
                      <a:pt x="335" y="30707"/>
                    </a:cubicBezTo>
                    <a:cubicBezTo>
                      <a:pt x="804" y="32483"/>
                      <a:pt x="983" y="34337"/>
                      <a:pt x="2140" y="35903"/>
                    </a:cubicBezTo>
                    <a:cubicBezTo>
                      <a:pt x="2602" y="36528"/>
                      <a:pt x="3179" y="36870"/>
                      <a:pt x="3835" y="36870"/>
                    </a:cubicBezTo>
                    <a:cubicBezTo>
                      <a:pt x="4087" y="36870"/>
                      <a:pt x="4351" y="36820"/>
                      <a:pt x="4625" y="36715"/>
                    </a:cubicBezTo>
                    <a:cubicBezTo>
                      <a:pt x="4713" y="36681"/>
                      <a:pt x="4821" y="36622"/>
                      <a:pt x="4903" y="36622"/>
                    </a:cubicBezTo>
                    <a:cubicBezTo>
                      <a:pt x="4918" y="36622"/>
                      <a:pt x="4933" y="36625"/>
                      <a:pt x="4946" y="36630"/>
                    </a:cubicBezTo>
                    <a:cubicBezTo>
                      <a:pt x="5045" y="36666"/>
                      <a:pt x="5141" y="36681"/>
                      <a:pt x="5234" y="36681"/>
                    </a:cubicBezTo>
                    <a:cubicBezTo>
                      <a:pt x="5533" y="36681"/>
                      <a:pt x="5801" y="36526"/>
                      <a:pt x="6052" y="36426"/>
                    </a:cubicBezTo>
                    <a:cubicBezTo>
                      <a:pt x="7247" y="35943"/>
                      <a:pt x="8409" y="35368"/>
                      <a:pt x="9415" y="34583"/>
                    </a:cubicBezTo>
                    <a:cubicBezTo>
                      <a:pt x="9843" y="34248"/>
                      <a:pt x="10371" y="34059"/>
                      <a:pt x="10742" y="33679"/>
                    </a:cubicBezTo>
                    <a:cubicBezTo>
                      <a:pt x="11260" y="33149"/>
                      <a:pt x="11734" y="32578"/>
                      <a:pt x="12221" y="32019"/>
                    </a:cubicBezTo>
                    <a:cubicBezTo>
                      <a:pt x="12704" y="31466"/>
                      <a:pt x="12594" y="30289"/>
                      <a:pt x="12125" y="29759"/>
                    </a:cubicBezTo>
                    <a:cubicBezTo>
                      <a:pt x="11458" y="29005"/>
                      <a:pt x="10487" y="29296"/>
                      <a:pt x="9674" y="28966"/>
                    </a:cubicBezTo>
                    <a:cubicBezTo>
                      <a:pt x="10067" y="28223"/>
                      <a:pt x="10499" y="27502"/>
                      <a:pt x="10969" y="26805"/>
                    </a:cubicBezTo>
                    <a:cubicBezTo>
                      <a:pt x="11890" y="25436"/>
                      <a:pt x="12447" y="23934"/>
                      <a:pt x="13058" y="22452"/>
                    </a:cubicBezTo>
                    <a:cubicBezTo>
                      <a:pt x="13312" y="21834"/>
                      <a:pt x="13390" y="21105"/>
                      <a:pt x="13682" y="20514"/>
                    </a:cubicBezTo>
                    <a:cubicBezTo>
                      <a:pt x="14169" y="19526"/>
                      <a:pt x="14222" y="18455"/>
                      <a:pt x="14564" y="17445"/>
                    </a:cubicBezTo>
                    <a:cubicBezTo>
                      <a:pt x="14800" y="16742"/>
                      <a:pt x="14681" y="15916"/>
                      <a:pt x="14969" y="15241"/>
                    </a:cubicBezTo>
                    <a:cubicBezTo>
                      <a:pt x="15522" y="13946"/>
                      <a:pt x="15189" y="12538"/>
                      <a:pt x="15697" y="11240"/>
                    </a:cubicBezTo>
                    <a:cubicBezTo>
                      <a:pt x="15929" y="10648"/>
                      <a:pt x="15914" y="9967"/>
                      <a:pt x="15738" y="9296"/>
                    </a:cubicBezTo>
                    <a:cubicBezTo>
                      <a:pt x="15592" y="8741"/>
                      <a:pt x="15753" y="8143"/>
                      <a:pt x="15712" y="7553"/>
                    </a:cubicBezTo>
                    <a:cubicBezTo>
                      <a:pt x="15649" y="6681"/>
                      <a:pt x="15621" y="5792"/>
                      <a:pt x="15477" y="4936"/>
                    </a:cubicBezTo>
                    <a:cubicBezTo>
                      <a:pt x="15338" y="4101"/>
                      <a:pt x="14989" y="3286"/>
                      <a:pt x="14650" y="2495"/>
                    </a:cubicBezTo>
                    <a:cubicBezTo>
                      <a:pt x="14362" y="1822"/>
                      <a:pt x="14323" y="1029"/>
                      <a:pt x="13715" y="503"/>
                    </a:cubicBezTo>
                    <a:cubicBezTo>
                      <a:pt x="13473" y="293"/>
                      <a:pt x="13200" y="1"/>
                      <a:pt x="128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5"/>
              <p:cNvSpPr/>
              <p:nvPr/>
            </p:nvSpPr>
            <p:spPr>
              <a:xfrm>
                <a:off x="5364681" y="3113155"/>
                <a:ext cx="200841" cy="503998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4432" extrusionOk="0">
                    <a:moveTo>
                      <a:pt x="11920" y="0"/>
                    </a:moveTo>
                    <a:cubicBezTo>
                      <a:pt x="11820" y="0"/>
                      <a:pt x="11720" y="57"/>
                      <a:pt x="11640" y="174"/>
                    </a:cubicBezTo>
                    <a:cubicBezTo>
                      <a:pt x="11289" y="686"/>
                      <a:pt x="10988" y="1234"/>
                      <a:pt x="10745" y="1808"/>
                    </a:cubicBezTo>
                    <a:cubicBezTo>
                      <a:pt x="10557" y="2254"/>
                      <a:pt x="9855" y="2877"/>
                      <a:pt x="9365" y="2877"/>
                    </a:cubicBezTo>
                    <a:cubicBezTo>
                      <a:pt x="9362" y="2877"/>
                      <a:pt x="9360" y="2877"/>
                      <a:pt x="9357" y="2877"/>
                    </a:cubicBezTo>
                    <a:cubicBezTo>
                      <a:pt x="9270" y="2876"/>
                      <a:pt x="9108" y="2818"/>
                      <a:pt x="9110" y="2803"/>
                    </a:cubicBezTo>
                    <a:cubicBezTo>
                      <a:pt x="9183" y="2306"/>
                      <a:pt x="8306" y="2510"/>
                      <a:pt x="8446" y="1976"/>
                    </a:cubicBezTo>
                    <a:lnTo>
                      <a:pt x="8446" y="1976"/>
                    </a:lnTo>
                    <a:cubicBezTo>
                      <a:pt x="8367" y="2001"/>
                      <a:pt x="8296" y="2013"/>
                      <a:pt x="8231" y="2013"/>
                    </a:cubicBezTo>
                    <a:cubicBezTo>
                      <a:pt x="7701" y="2013"/>
                      <a:pt x="7533" y="1282"/>
                      <a:pt x="6965" y="1282"/>
                    </a:cubicBezTo>
                    <a:cubicBezTo>
                      <a:pt x="6960" y="1282"/>
                      <a:pt x="6955" y="1282"/>
                      <a:pt x="6950" y="1282"/>
                    </a:cubicBezTo>
                    <a:cubicBezTo>
                      <a:pt x="6949" y="1282"/>
                      <a:pt x="6949" y="1282"/>
                      <a:pt x="6948" y="1282"/>
                    </a:cubicBezTo>
                    <a:cubicBezTo>
                      <a:pt x="6841" y="1282"/>
                      <a:pt x="6670" y="1074"/>
                      <a:pt x="6502" y="1074"/>
                    </a:cubicBezTo>
                    <a:cubicBezTo>
                      <a:pt x="6449" y="1074"/>
                      <a:pt x="6397" y="1094"/>
                      <a:pt x="6346" y="1148"/>
                    </a:cubicBezTo>
                    <a:cubicBezTo>
                      <a:pt x="6174" y="1331"/>
                      <a:pt x="6107" y="1582"/>
                      <a:pt x="6183" y="1920"/>
                    </a:cubicBezTo>
                    <a:cubicBezTo>
                      <a:pt x="6354" y="2673"/>
                      <a:pt x="6681" y="3376"/>
                      <a:pt x="6848" y="4132"/>
                    </a:cubicBezTo>
                    <a:cubicBezTo>
                      <a:pt x="7062" y="5095"/>
                      <a:pt x="7056" y="6094"/>
                      <a:pt x="7386" y="7037"/>
                    </a:cubicBezTo>
                    <a:cubicBezTo>
                      <a:pt x="7488" y="7330"/>
                      <a:pt x="7621" y="7654"/>
                      <a:pt x="7584" y="7944"/>
                    </a:cubicBezTo>
                    <a:cubicBezTo>
                      <a:pt x="7463" y="8891"/>
                      <a:pt x="7838" y="9820"/>
                      <a:pt x="7629" y="10767"/>
                    </a:cubicBezTo>
                    <a:cubicBezTo>
                      <a:pt x="7472" y="11472"/>
                      <a:pt x="7662" y="12210"/>
                      <a:pt x="7541" y="12907"/>
                    </a:cubicBezTo>
                    <a:cubicBezTo>
                      <a:pt x="7339" y="14072"/>
                      <a:pt x="7283" y="15255"/>
                      <a:pt x="7056" y="16411"/>
                    </a:cubicBezTo>
                    <a:cubicBezTo>
                      <a:pt x="6825" y="17580"/>
                      <a:pt x="6506" y="18735"/>
                      <a:pt x="6195" y="19888"/>
                    </a:cubicBezTo>
                    <a:cubicBezTo>
                      <a:pt x="5980" y="20687"/>
                      <a:pt x="5571" y="21423"/>
                      <a:pt x="5366" y="22230"/>
                    </a:cubicBezTo>
                    <a:cubicBezTo>
                      <a:pt x="5206" y="22859"/>
                      <a:pt x="4991" y="23510"/>
                      <a:pt x="4689" y="24060"/>
                    </a:cubicBezTo>
                    <a:cubicBezTo>
                      <a:pt x="4224" y="24906"/>
                      <a:pt x="3970" y="25822"/>
                      <a:pt x="3529" y="26670"/>
                    </a:cubicBezTo>
                    <a:cubicBezTo>
                      <a:pt x="3359" y="26998"/>
                      <a:pt x="2900" y="27295"/>
                      <a:pt x="2571" y="27295"/>
                    </a:cubicBezTo>
                    <a:cubicBezTo>
                      <a:pt x="2460" y="27295"/>
                      <a:pt x="2363" y="27260"/>
                      <a:pt x="2298" y="27181"/>
                    </a:cubicBezTo>
                    <a:cubicBezTo>
                      <a:pt x="1982" y="26797"/>
                      <a:pt x="1555" y="26575"/>
                      <a:pt x="1166" y="26295"/>
                    </a:cubicBezTo>
                    <a:cubicBezTo>
                      <a:pt x="1020" y="26189"/>
                      <a:pt x="922" y="26062"/>
                      <a:pt x="742" y="26062"/>
                    </a:cubicBezTo>
                    <a:cubicBezTo>
                      <a:pt x="670" y="26062"/>
                      <a:pt x="584" y="26083"/>
                      <a:pt x="476" y="26133"/>
                    </a:cubicBezTo>
                    <a:cubicBezTo>
                      <a:pt x="135" y="26295"/>
                      <a:pt x="150" y="26489"/>
                      <a:pt x="90" y="26733"/>
                    </a:cubicBezTo>
                    <a:cubicBezTo>
                      <a:pt x="1" y="27109"/>
                      <a:pt x="167" y="27465"/>
                      <a:pt x="141" y="27836"/>
                    </a:cubicBezTo>
                    <a:cubicBezTo>
                      <a:pt x="300" y="29011"/>
                      <a:pt x="522" y="30173"/>
                      <a:pt x="833" y="31324"/>
                    </a:cubicBezTo>
                    <a:cubicBezTo>
                      <a:pt x="1029" y="32052"/>
                      <a:pt x="1352" y="32729"/>
                      <a:pt x="1628" y="33427"/>
                    </a:cubicBezTo>
                    <a:cubicBezTo>
                      <a:pt x="1857" y="34010"/>
                      <a:pt x="2297" y="34432"/>
                      <a:pt x="2875" y="34432"/>
                    </a:cubicBezTo>
                    <a:cubicBezTo>
                      <a:pt x="2958" y="34432"/>
                      <a:pt x="3044" y="34423"/>
                      <a:pt x="3132" y="34405"/>
                    </a:cubicBezTo>
                    <a:cubicBezTo>
                      <a:pt x="3656" y="34296"/>
                      <a:pt x="4229" y="34115"/>
                      <a:pt x="4631" y="33892"/>
                    </a:cubicBezTo>
                    <a:cubicBezTo>
                      <a:pt x="5466" y="33428"/>
                      <a:pt x="6497" y="33280"/>
                      <a:pt x="7166" y="32555"/>
                    </a:cubicBezTo>
                    <a:cubicBezTo>
                      <a:pt x="7646" y="32036"/>
                      <a:pt x="8455" y="32067"/>
                      <a:pt x="8927" y="31485"/>
                    </a:cubicBezTo>
                    <a:cubicBezTo>
                      <a:pt x="9259" y="31072"/>
                      <a:pt x="9594" y="30641"/>
                      <a:pt x="10005" y="30272"/>
                    </a:cubicBezTo>
                    <a:cubicBezTo>
                      <a:pt x="10191" y="30106"/>
                      <a:pt x="10372" y="29698"/>
                      <a:pt x="10114" y="29439"/>
                    </a:cubicBezTo>
                    <a:cubicBezTo>
                      <a:pt x="9955" y="29282"/>
                      <a:pt x="9838" y="29070"/>
                      <a:pt x="9478" y="29070"/>
                    </a:cubicBezTo>
                    <a:cubicBezTo>
                      <a:pt x="9438" y="29070"/>
                      <a:pt x="9396" y="29072"/>
                      <a:pt x="9351" y="29078"/>
                    </a:cubicBezTo>
                    <a:cubicBezTo>
                      <a:pt x="9188" y="29097"/>
                      <a:pt x="9023" y="29107"/>
                      <a:pt x="8856" y="29107"/>
                    </a:cubicBezTo>
                    <a:cubicBezTo>
                      <a:pt x="8258" y="29107"/>
                      <a:pt x="7646" y="28977"/>
                      <a:pt x="7096" y="28681"/>
                    </a:cubicBezTo>
                    <a:cubicBezTo>
                      <a:pt x="7032" y="28645"/>
                      <a:pt x="6969" y="28538"/>
                      <a:pt x="6973" y="28467"/>
                    </a:cubicBezTo>
                    <a:cubicBezTo>
                      <a:pt x="7011" y="27786"/>
                      <a:pt x="7288" y="27119"/>
                      <a:pt x="7696" y="26639"/>
                    </a:cubicBezTo>
                    <a:cubicBezTo>
                      <a:pt x="8145" y="26113"/>
                      <a:pt x="8469" y="25534"/>
                      <a:pt x="8794" y="24961"/>
                    </a:cubicBezTo>
                    <a:cubicBezTo>
                      <a:pt x="9329" y="24019"/>
                      <a:pt x="9767" y="23024"/>
                      <a:pt x="10190" y="22029"/>
                    </a:cubicBezTo>
                    <a:cubicBezTo>
                      <a:pt x="10396" y="21542"/>
                      <a:pt x="10662" y="21086"/>
                      <a:pt x="10871" y="20607"/>
                    </a:cubicBezTo>
                    <a:cubicBezTo>
                      <a:pt x="11110" y="20060"/>
                      <a:pt x="11145" y="19435"/>
                      <a:pt x="11499" y="18918"/>
                    </a:cubicBezTo>
                    <a:cubicBezTo>
                      <a:pt x="11598" y="18774"/>
                      <a:pt x="11741" y="18652"/>
                      <a:pt x="11737" y="18455"/>
                    </a:cubicBezTo>
                    <a:cubicBezTo>
                      <a:pt x="11722" y="17659"/>
                      <a:pt x="12130" y="16944"/>
                      <a:pt x="12221" y="16166"/>
                    </a:cubicBezTo>
                    <a:cubicBezTo>
                      <a:pt x="12273" y="15720"/>
                      <a:pt x="12586" y="15306"/>
                      <a:pt x="12649" y="14911"/>
                    </a:cubicBezTo>
                    <a:cubicBezTo>
                      <a:pt x="12796" y="14019"/>
                      <a:pt x="12975" y="13130"/>
                      <a:pt x="13124" y="12236"/>
                    </a:cubicBezTo>
                    <a:cubicBezTo>
                      <a:pt x="13299" y="11185"/>
                      <a:pt x="13563" y="10141"/>
                      <a:pt x="13643" y="9084"/>
                    </a:cubicBezTo>
                    <a:cubicBezTo>
                      <a:pt x="13720" y="8094"/>
                      <a:pt x="13624" y="7091"/>
                      <a:pt x="13572" y="6095"/>
                    </a:cubicBezTo>
                    <a:cubicBezTo>
                      <a:pt x="13474" y="4100"/>
                      <a:pt x="13030" y="2137"/>
                      <a:pt x="12263" y="293"/>
                    </a:cubicBezTo>
                    <a:cubicBezTo>
                      <a:pt x="12183" y="100"/>
                      <a:pt x="12052" y="0"/>
                      <a:pt x="11920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99FC52D7-804E-4322-9224-9BE7C1777558}"/>
                </a:ext>
              </a:extLst>
            </p:cNvPr>
            <p:cNvSpPr txBox="1"/>
            <p:nvPr/>
          </p:nvSpPr>
          <p:spPr>
            <a:xfrm>
              <a:off x="6921190" y="3721490"/>
              <a:ext cx="164931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إدراج صورة من الإنترنت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8C0D5AA-F24A-40DE-A052-1DE7BE1AD595}"/>
              </a:ext>
            </a:extLst>
          </p:cNvPr>
          <p:cNvGrpSpPr/>
          <p:nvPr/>
        </p:nvGrpSpPr>
        <p:grpSpPr>
          <a:xfrm>
            <a:off x="4711125" y="3071100"/>
            <a:ext cx="1990636" cy="1481387"/>
            <a:chOff x="4505465" y="3071100"/>
            <a:chExt cx="1990636" cy="1481387"/>
          </a:xfrm>
        </p:grpSpPr>
        <p:grpSp>
          <p:nvGrpSpPr>
            <p:cNvPr id="619" name="Google Shape;619;p25"/>
            <p:cNvGrpSpPr/>
            <p:nvPr/>
          </p:nvGrpSpPr>
          <p:grpSpPr>
            <a:xfrm>
              <a:off x="5382976" y="3071100"/>
              <a:ext cx="167058" cy="468473"/>
              <a:chOff x="7172018" y="3071105"/>
              <a:chExt cx="167058" cy="468473"/>
            </a:xfrm>
          </p:grpSpPr>
          <p:sp>
            <p:nvSpPr>
              <p:cNvPr id="620" name="Google Shape;620;p25"/>
              <p:cNvSpPr/>
              <p:nvPr/>
            </p:nvSpPr>
            <p:spPr>
              <a:xfrm>
                <a:off x="7186274" y="3098711"/>
                <a:ext cx="135455" cy="421487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8795" extrusionOk="0">
                    <a:moveTo>
                      <a:pt x="1626" y="0"/>
                    </a:moveTo>
                    <a:cubicBezTo>
                      <a:pt x="1530" y="0"/>
                      <a:pt x="1462" y="93"/>
                      <a:pt x="1412" y="329"/>
                    </a:cubicBezTo>
                    <a:cubicBezTo>
                      <a:pt x="1002" y="2257"/>
                      <a:pt x="1788" y="9706"/>
                      <a:pt x="2031" y="11628"/>
                    </a:cubicBezTo>
                    <a:cubicBezTo>
                      <a:pt x="2255" y="13395"/>
                      <a:pt x="1918" y="14958"/>
                      <a:pt x="2188" y="16724"/>
                    </a:cubicBezTo>
                    <a:cubicBezTo>
                      <a:pt x="2291" y="17397"/>
                      <a:pt x="2201" y="18098"/>
                      <a:pt x="2405" y="18775"/>
                    </a:cubicBezTo>
                    <a:cubicBezTo>
                      <a:pt x="2485" y="19045"/>
                      <a:pt x="2333" y="19433"/>
                      <a:pt x="2228" y="19744"/>
                    </a:cubicBezTo>
                    <a:cubicBezTo>
                      <a:pt x="2114" y="20080"/>
                      <a:pt x="2473" y="20188"/>
                      <a:pt x="2416" y="20574"/>
                    </a:cubicBezTo>
                    <a:cubicBezTo>
                      <a:pt x="2335" y="21106"/>
                      <a:pt x="2258" y="21336"/>
                      <a:pt x="1914" y="21336"/>
                    </a:cubicBezTo>
                    <a:cubicBezTo>
                      <a:pt x="1842" y="21336"/>
                      <a:pt x="1757" y="21326"/>
                      <a:pt x="1659" y="21306"/>
                    </a:cubicBezTo>
                    <a:cubicBezTo>
                      <a:pt x="1329" y="21240"/>
                      <a:pt x="1073" y="21014"/>
                      <a:pt x="742" y="20929"/>
                    </a:cubicBezTo>
                    <a:cubicBezTo>
                      <a:pt x="688" y="20915"/>
                      <a:pt x="641" y="20909"/>
                      <a:pt x="599" y="20909"/>
                    </a:cubicBezTo>
                    <a:cubicBezTo>
                      <a:pt x="343" y="20909"/>
                      <a:pt x="289" y="21146"/>
                      <a:pt x="161" y="21262"/>
                    </a:cubicBezTo>
                    <a:cubicBezTo>
                      <a:pt x="0" y="21413"/>
                      <a:pt x="87" y="21658"/>
                      <a:pt x="262" y="21785"/>
                    </a:cubicBezTo>
                    <a:cubicBezTo>
                      <a:pt x="494" y="21956"/>
                      <a:pt x="615" y="22220"/>
                      <a:pt x="673" y="22487"/>
                    </a:cubicBezTo>
                    <a:cubicBezTo>
                      <a:pt x="873" y="23397"/>
                      <a:pt x="1477" y="24091"/>
                      <a:pt x="1683" y="24992"/>
                    </a:cubicBezTo>
                    <a:cubicBezTo>
                      <a:pt x="1716" y="25136"/>
                      <a:pt x="1805" y="25235"/>
                      <a:pt x="1925" y="25273"/>
                    </a:cubicBezTo>
                    <a:cubicBezTo>
                      <a:pt x="2145" y="25344"/>
                      <a:pt x="2272" y="25577"/>
                      <a:pt x="2312" y="25741"/>
                    </a:cubicBezTo>
                    <a:cubicBezTo>
                      <a:pt x="2514" y="26561"/>
                      <a:pt x="3100" y="27062"/>
                      <a:pt x="3552" y="27664"/>
                    </a:cubicBezTo>
                    <a:cubicBezTo>
                      <a:pt x="3716" y="27883"/>
                      <a:pt x="3935" y="27996"/>
                      <a:pt x="4030" y="28335"/>
                    </a:cubicBezTo>
                    <a:cubicBezTo>
                      <a:pt x="4113" y="28630"/>
                      <a:pt x="4368" y="28795"/>
                      <a:pt x="4619" y="28795"/>
                    </a:cubicBezTo>
                    <a:cubicBezTo>
                      <a:pt x="4769" y="28795"/>
                      <a:pt x="4917" y="28735"/>
                      <a:pt x="5024" y="28609"/>
                    </a:cubicBezTo>
                    <a:cubicBezTo>
                      <a:pt x="5484" y="28072"/>
                      <a:pt x="5931" y="27502"/>
                      <a:pt x="6307" y="26907"/>
                    </a:cubicBezTo>
                    <a:cubicBezTo>
                      <a:pt x="6811" y="26112"/>
                      <a:pt x="7333" y="25316"/>
                      <a:pt x="7715" y="24420"/>
                    </a:cubicBezTo>
                    <a:cubicBezTo>
                      <a:pt x="8052" y="23630"/>
                      <a:pt x="8394" y="22838"/>
                      <a:pt x="8659" y="22018"/>
                    </a:cubicBezTo>
                    <a:cubicBezTo>
                      <a:pt x="8737" y="21785"/>
                      <a:pt x="8897" y="21426"/>
                      <a:pt x="9028" y="21066"/>
                    </a:cubicBezTo>
                    <a:cubicBezTo>
                      <a:pt x="9153" y="20718"/>
                      <a:pt x="9254" y="20370"/>
                      <a:pt x="9227" y="20130"/>
                    </a:cubicBezTo>
                    <a:cubicBezTo>
                      <a:pt x="9183" y="19737"/>
                      <a:pt x="9050" y="19601"/>
                      <a:pt x="8871" y="19601"/>
                    </a:cubicBezTo>
                    <a:cubicBezTo>
                      <a:pt x="8471" y="19601"/>
                      <a:pt x="7838" y="20283"/>
                      <a:pt x="7453" y="20283"/>
                    </a:cubicBezTo>
                    <a:cubicBezTo>
                      <a:pt x="7410" y="20283"/>
                      <a:pt x="7371" y="20274"/>
                      <a:pt x="7335" y="20256"/>
                    </a:cubicBezTo>
                    <a:cubicBezTo>
                      <a:pt x="6919" y="20042"/>
                      <a:pt x="7003" y="18802"/>
                      <a:pt x="6983" y="18445"/>
                    </a:cubicBezTo>
                    <a:cubicBezTo>
                      <a:pt x="6886" y="16677"/>
                      <a:pt x="6956" y="14897"/>
                      <a:pt x="7217" y="13145"/>
                    </a:cubicBezTo>
                    <a:cubicBezTo>
                      <a:pt x="7427" y="11735"/>
                      <a:pt x="7828" y="5225"/>
                      <a:pt x="8103" y="3823"/>
                    </a:cubicBezTo>
                    <a:cubicBezTo>
                      <a:pt x="8295" y="2842"/>
                      <a:pt x="7891" y="1508"/>
                      <a:pt x="7919" y="493"/>
                    </a:cubicBezTo>
                    <a:cubicBezTo>
                      <a:pt x="7924" y="346"/>
                      <a:pt x="8217" y="198"/>
                      <a:pt x="7975" y="51"/>
                    </a:cubicBezTo>
                    <a:cubicBezTo>
                      <a:pt x="7921" y="17"/>
                      <a:pt x="7848" y="3"/>
                      <a:pt x="7773" y="3"/>
                    </a:cubicBezTo>
                    <a:cubicBezTo>
                      <a:pt x="7685" y="3"/>
                      <a:pt x="7592" y="22"/>
                      <a:pt x="7518" y="53"/>
                    </a:cubicBezTo>
                    <a:cubicBezTo>
                      <a:pt x="6784" y="356"/>
                      <a:pt x="6307" y="1048"/>
                      <a:pt x="5780" y="1627"/>
                    </a:cubicBezTo>
                    <a:cubicBezTo>
                      <a:pt x="5432" y="2010"/>
                      <a:pt x="5136" y="2250"/>
                      <a:pt x="4798" y="2250"/>
                    </a:cubicBezTo>
                    <a:cubicBezTo>
                      <a:pt x="4622" y="2250"/>
                      <a:pt x="4435" y="2185"/>
                      <a:pt x="4223" y="2041"/>
                    </a:cubicBezTo>
                    <a:cubicBezTo>
                      <a:pt x="3530" y="1569"/>
                      <a:pt x="2896" y="990"/>
                      <a:pt x="2239" y="454"/>
                    </a:cubicBezTo>
                    <a:cubicBezTo>
                      <a:pt x="2108" y="347"/>
                      <a:pt x="1997" y="212"/>
                      <a:pt x="1863" y="113"/>
                    </a:cubicBezTo>
                    <a:cubicBezTo>
                      <a:pt x="1768" y="43"/>
                      <a:pt x="1691" y="0"/>
                      <a:pt x="1626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5"/>
              <p:cNvSpPr/>
              <p:nvPr/>
            </p:nvSpPr>
            <p:spPr>
              <a:xfrm>
                <a:off x="7172018" y="3071105"/>
                <a:ext cx="167058" cy="468473"/>
              </a:xfrm>
              <a:custGeom>
                <a:avLst/>
                <a:gdLst/>
                <a:ahLst/>
                <a:cxnLst/>
                <a:rect l="l" t="t" r="r" b="b"/>
                <a:pathLst>
                  <a:path w="11413" h="32005" extrusionOk="0">
                    <a:moveTo>
                      <a:pt x="2602" y="1887"/>
                    </a:moveTo>
                    <a:cubicBezTo>
                      <a:pt x="2667" y="1887"/>
                      <a:pt x="2745" y="1930"/>
                      <a:pt x="2839" y="2000"/>
                    </a:cubicBezTo>
                    <a:cubicBezTo>
                      <a:pt x="2973" y="2099"/>
                      <a:pt x="3085" y="2233"/>
                      <a:pt x="3214" y="2341"/>
                    </a:cubicBezTo>
                    <a:cubicBezTo>
                      <a:pt x="3872" y="2877"/>
                      <a:pt x="4505" y="3455"/>
                      <a:pt x="5199" y="3928"/>
                    </a:cubicBezTo>
                    <a:cubicBezTo>
                      <a:pt x="5410" y="4073"/>
                      <a:pt x="5598" y="4138"/>
                      <a:pt x="5773" y="4138"/>
                    </a:cubicBezTo>
                    <a:cubicBezTo>
                      <a:pt x="6112" y="4138"/>
                      <a:pt x="6408" y="3897"/>
                      <a:pt x="6756" y="3513"/>
                    </a:cubicBezTo>
                    <a:cubicBezTo>
                      <a:pt x="7282" y="2934"/>
                      <a:pt x="7761" y="2243"/>
                      <a:pt x="8495" y="1940"/>
                    </a:cubicBezTo>
                    <a:cubicBezTo>
                      <a:pt x="8569" y="1909"/>
                      <a:pt x="8662" y="1890"/>
                      <a:pt x="8750" y="1890"/>
                    </a:cubicBezTo>
                    <a:cubicBezTo>
                      <a:pt x="8825" y="1890"/>
                      <a:pt x="8897" y="1904"/>
                      <a:pt x="8950" y="1937"/>
                    </a:cubicBezTo>
                    <a:cubicBezTo>
                      <a:pt x="9192" y="2086"/>
                      <a:pt x="8899" y="2233"/>
                      <a:pt x="8895" y="2380"/>
                    </a:cubicBezTo>
                    <a:cubicBezTo>
                      <a:pt x="8861" y="3579"/>
                      <a:pt x="8508" y="4733"/>
                      <a:pt x="8427" y="5935"/>
                    </a:cubicBezTo>
                    <a:cubicBezTo>
                      <a:pt x="8314" y="7634"/>
                      <a:pt x="8258" y="9328"/>
                      <a:pt x="8267" y="11029"/>
                    </a:cubicBezTo>
                    <a:cubicBezTo>
                      <a:pt x="8276" y="12342"/>
                      <a:pt x="8386" y="13728"/>
                      <a:pt x="8192" y="15032"/>
                    </a:cubicBezTo>
                    <a:cubicBezTo>
                      <a:pt x="8007" y="16265"/>
                      <a:pt x="7695" y="17615"/>
                      <a:pt x="7703" y="18863"/>
                    </a:cubicBezTo>
                    <a:cubicBezTo>
                      <a:pt x="7711" y="19894"/>
                      <a:pt x="7810" y="20924"/>
                      <a:pt x="7786" y="21975"/>
                    </a:cubicBezTo>
                    <a:cubicBezTo>
                      <a:pt x="7783" y="22155"/>
                      <a:pt x="7789" y="22362"/>
                      <a:pt x="7924" y="22483"/>
                    </a:cubicBezTo>
                    <a:cubicBezTo>
                      <a:pt x="7952" y="22507"/>
                      <a:pt x="7990" y="22518"/>
                      <a:pt x="8035" y="22518"/>
                    </a:cubicBezTo>
                    <a:cubicBezTo>
                      <a:pt x="8327" y="22518"/>
                      <a:pt x="8933" y="22076"/>
                      <a:pt x="9144" y="22031"/>
                    </a:cubicBezTo>
                    <a:cubicBezTo>
                      <a:pt x="9306" y="21996"/>
                      <a:pt x="9441" y="21976"/>
                      <a:pt x="9551" y="21976"/>
                    </a:cubicBezTo>
                    <a:cubicBezTo>
                      <a:pt x="9931" y="21976"/>
                      <a:pt x="10016" y="22216"/>
                      <a:pt x="9911" y="22919"/>
                    </a:cubicBezTo>
                    <a:cubicBezTo>
                      <a:pt x="9645" y="24075"/>
                      <a:pt x="9169" y="25188"/>
                      <a:pt x="8690" y="26308"/>
                    </a:cubicBezTo>
                    <a:cubicBezTo>
                      <a:pt x="8308" y="27203"/>
                      <a:pt x="7788" y="27999"/>
                      <a:pt x="7283" y="28793"/>
                    </a:cubicBezTo>
                    <a:cubicBezTo>
                      <a:pt x="6907" y="29389"/>
                      <a:pt x="6460" y="29959"/>
                      <a:pt x="6001" y="30497"/>
                    </a:cubicBezTo>
                    <a:cubicBezTo>
                      <a:pt x="5893" y="30622"/>
                      <a:pt x="5745" y="30682"/>
                      <a:pt x="5595" y="30682"/>
                    </a:cubicBezTo>
                    <a:cubicBezTo>
                      <a:pt x="5345" y="30682"/>
                      <a:pt x="5089" y="30517"/>
                      <a:pt x="5006" y="30222"/>
                    </a:cubicBezTo>
                    <a:cubicBezTo>
                      <a:pt x="4912" y="29883"/>
                      <a:pt x="4693" y="29770"/>
                      <a:pt x="4528" y="29551"/>
                    </a:cubicBezTo>
                    <a:cubicBezTo>
                      <a:pt x="4075" y="28949"/>
                      <a:pt x="3489" y="28448"/>
                      <a:pt x="3287" y="27628"/>
                    </a:cubicBezTo>
                    <a:cubicBezTo>
                      <a:pt x="3248" y="27464"/>
                      <a:pt x="3120" y="27231"/>
                      <a:pt x="2900" y="27160"/>
                    </a:cubicBezTo>
                    <a:cubicBezTo>
                      <a:pt x="2780" y="27122"/>
                      <a:pt x="2691" y="27023"/>
                      <a:pt x="2658" y="26879"/>
                    </a:cubicBezTo>
                    <a:cubicBezTo>
                      <a:pt x="2452" y="25978"/>
                      <a:pt x="1849" y="25284"/>
                      <a:pt x="1650" y="24374"/>
                    </a:cubicBezTo>
                    <a:cubicBezTo>
                      <a:pt x="1591" y="24107"/>
                      <a:pt x="1470" y="23843"/>
                      <a:pt x="1237" y="23672"/>
                    </a:cubicBezTo>
                    <a:cubicBezTo>
                      <a:pt x="1063" y="23545"/>
                      <a:pt x="975" y="23300"/>
                      <a:pt x="1137" y="23150"/>
                    </a:cubicBezTo>
                    <a:cubicBezTo>
                      <a:pt x="1265" y="23033"/>
                      <a:pt x="1318" y="22796"/>
                      <a:pt x="1575" y="22796"/>
                    </a:cubicBezTo>
                    <a:cubicBezTo>
                      <a:pt x="1616" y="22796"/>
                      <a:pt x="1663" y="22802"/>
                      <a:pt x="1717" y="22816"/>
                    </a:cubicBezTo>
                    <a:cubicBezTo>
                      <a:pt x="2048" y="22902"/>
                      <a:pt x="2304" y="23126"/>
                      <a:pt x="2633" y="23193"/>
                    </a:cubicBezTo>
                    <a:cubicBezTo>
                      <a:pt x="2690" y="23205"/>
                      <a:pt x="2743" y="23210"/>
                      <a:pt x="2792" y="23210"/>
                    </a:cubicBezTo>
                    <a:cubicBezTo>
                      <a:pt x="3473" y="23210"/>
                      <a:pt x="3401" y="22168"/>
                      <a:pt x="3363" y="21677"/>
                    </a:cubicBezTo>
                    <a:cubicBezTo>
                      <a:pt x="3286" y="20661"/>
                      <a:pt x="3318" y="19620"/>
                      <a:pt x="3164" y="18610"/>
                    </a:cubicBezTo>
                    <a:cubicBezTo>
                      <a:pt x="2893" y="16844"/>
                      <a:pt x="3231" y="15282"/>
                      <a:pt x="3008" y="13515"/>
                    </a:cubicBezTo>
                    <a:cubicBezTo>
                      <a:pt x="2765" y="11593"/>
                      <a:pt x="1977" y="4143"/>
                      <a:pt x="2387" y="2216"/>
                    </a:cubicBezTo>
                    <a:cubicBezTo>
                      <a:pt x="2437" y="1980"/>
                      <a:pt x="2505" y="1887"/>
                      <a:pt x="2602" y="1887"/>
                    </a:cubicBezTo>
                    <a:close/>
                    <a:moveTo>
                      <a:pt x="9556" y="0"/>
                    </a:moveTo>
                    <a:cubicBezTo>
                      <a:pt x="9433" y="0"/>
                      <a:pt x="9294" y="15"/>
                      <a:pt x="9138" y="44"/>
                    </a:cubicBezTo>
                    <a:cubicBezTo>
                      <a:pt x="8730" y="118"/>
                      <a:pt x="8515" y="425"/>
                      <a:pt x="8175" y="551"/>
                    </a:cubicBezTo>
                    <a:cubicBezTo>
                      <a:pt x="7326" y="866"/>
                      <a:pt x="6723" y="1652"/>
                      <a:pt x="6121" y="2312"/>
                    </a:cubicBezTo>
                    <a:cubicBezTo>
                      <a:pt x="5895" y="2558"/>
                      <a:pt x="5727" y="2637"/>
                      <a:pt x="5563" y="2637"/>
                    </a:cubicBezTo>
                    <a:cubicBezTo>
                      <a:pt x="5414" y="2637"/>
                      <a:pt x="5267" y="2571"/>
                      <a:pt x="5081" y="2509"/>
                    </a:cubicBezTo>
                    <a:cubicBezTo>
                      <a:pt x="4706" y="2385"/>
                      <a:pt x="4820" y="1824"/>
                      <a:pt x="4493" y="1735"/>
                    </a:cubicBezTo>
                    <a:cubicBezTo>
                      <a:pt x="3732" y="1530"/>
                      <a:pt x="2829" y="143"/>
                      <a:pt x="1886" y="143"/>
                    </a:cubicBezTo>
                    <a:cubicBezTo>
                      <a:pt x="1758" y="143"/>
                      <a:pt x="1628" y="169"/>
                      <a:pt x="1498" y="227"/>
                    </a:cubicBezTo>
                    <a:cubicBezTo>
                      <a:pt x="598" y="631"/>
                      <a:pt x="1170" y="4455"/>
                      <a:pt x="1280" y="5217"/>
                    </a:cubicBezTo>
                    <a:cubicBezTo>
                      <a:pt x="1327" y="5548"/>
                      <a:pt x="1431" y="5945"/>
                      <a:pt x="1338" y="6265"/>
                    </a:cubicBezTo>
                    <a:cubicBezTo>
                      <a:pt x="1056" y="7244"/>
                      <a:pt x="1723" y="13658"/>
                      <a:pt x="1789" y="14585"/>
                    </a:cubicBezTo>
                    <a:cubicBezTo>
                      <a:pt x="1880" y="15860"/>
                      <a:pt x="1795" y="17156"/>
                      <a:pt x="2028" y="18440"/>
                    </a:cubicBezTo>
                    <a:cubicBezTo>
                      <a:pt x="2159" y="19151"/>
                      <a:pt x="2117" y="20002"/>
                      <a:pt x="2079" y="20796"/>
                    </a:cubicBezTo>
                    <a:cubicBezTo>
                      <a:pt x="2040" y="21650"/>
                      <a:pt x="2073" y="21651"/>
                      <a:pt x="1270" y="21657"/>
                    </a:cubicBezTo>
                    <a:cubicBezTo>
                      <a:pt x="188" y="21665"/>
                      <a:pt x="51" y="21988"/>
                      <a:pt x="23" y="23118"/>
                    </a:cubicBezTo>
                    <a:cubicBezTo>
                      <a:pt x="1" y="24013"/>
                      <a:pt x="423" y="24681"/>
                      <a:pt x="682" y="25366"/>
                    </a:cubicBezTo>
                    <a:cubicBezTo>
                      <a:pt x="1067" y="26381"/>
                      <a:pt x="1569" y="27401"/>
                      <a:pt x="2230" y="28269"/>
                    </a:cubicBezTo>
                    <a:cubicBezTo>
                      <a:pt x="2265" y="28315"/>
                      <a:pt x="2381" y="28235"/>
                      <a:pt x="2381" y="28391"/>
                    </a:cubicBezTo>
                    <a:cubicBezTo>
                      <a:pt x="2384" y="29055"/>
                      <a:pt x="2900" y="29414"/>
                      <a:pt x="3187" y="29877"/>
                    </a:cubicBezTo>
                    <a:cubicBezTo>
                      <a:pt x="3480" y="30350"/>
                      <a:pt x="3870" y="30798"/>
                      <a:pt x="4241" y="31233"/>
                    </a:cubicBezTo>
                    <a:cubicBezTo>
                      <a:pt x="4512" y="31552"/>
                      <a:pt x="5134" y="32005"/>
                      <a:pt x="5537" y="32005"/>
                    </a:cubicBezTo>
                    <a:cubicBezTo>
                      <a:pt x="5584" y="32005"/>
                      <a:pt x="5628" y="31998"/>
                      <a:pt x="5669" y="31985"/>
                    </a:cubicBezTo>
                    <a:cubicBezTo>
                      <a:pt x="6626" y="31669"/>
                      <a:pt x="7261" y="30803"/>
                      <a:pt x="7778" y="29997"/>
                    </a:cubicBezTo>
                    <a:cubicBezTo>
                      <a:pt x="8137" y="29435"/>
                      <a:pt x="8458" y="28721"/>
                      <a:pt x="8877" y="28263"/>
                    </a:cubicBezTo>
                    <a:cubicBezTo>
                      <a:pt x="9630" y="27440"/>
                      <a:pt x="9860" y="26360"/>
                      <a:pt x="10369" y="25432"/>
                    </a:cubicBezTo>
                    <a:cubicBezTo>
                      <a:pt x="10805" y="24641"/>
                      <a:pt x="11003" y="23650"/>
                      <a:pt x="11137" y="22722"/>
                    </a:cubicBezTo>
                    <a:cubicBezTo>
                      <a:pt x="11208" y="22229"/>
                      <a:pt x="11412" y="21616"/>
                      <a:pt x="10902" y="21117"/>
                    </a:cubicBezTo>
                    <a:cubicBezTo>
                      <a:pt x="10564" y="20786"/>
                      <a:pt x="10253" y="20564"/>
                      <a:pt x="9893" y="20564"/>
                    </a:cubicBezTo>
                    <a:cubicBezTo>
                      <a:pt x="9691" y="20564"/>
                      <a:pt x="9474" y="20634"/>
                      <a:pt x="9227" y="20794"/>
                    </a:cubicBezTo>
                    <a:cubicBezTo>
                      <a:pt x="9125" y="20860"/>
                      <a:pt x="9033" y="20890"/>
                      <a:pt x="8953" y="20890"/>
                    </a:cubicBezTo>
                    <a:cubicBezTo>
                      <a:pt x="8746" y="20890"/>
                      <a:pt x="8629" y="20686"/>
                      <a:pt x="8673" y="20382"/>
                    </a:cubicBezTo>
                    <a:cubicBezTo>
                      <a:pt x="9304" y="16428"/>
                      <a:pt x="9541" y="12462"/>
                      <a:pt x="9722" y="8463"/>
                    </a:cubicBezTo>
                    <a:cubicBezTo>
                      <a:pt x="9783" y="7118"/>
                      <a:pt x="9834" y="5773"/>
                      <a:pt x="9873" y="4428"/>
                    </a:cubicBezTo>
                    <a:cubicBezTo>
                      <a:pt x="9905" y="3346"/>
                      <a:pt x="10182" y="2376"/>
                      <a:pt x="10234" y="1316"/>
                    </a:cubicBezTo>
                    <a:cubicBezTo>
                      <a:pt x="10400" y="380"/>
                      <a:pt x="10179" y="0"/>
                      <a:pt x="95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246CB611-DE72-4482-80AC-84FFC512D9F8}"/>
                </a:ext>
              </a:extLst>
            </p:cNvPr>
            <p:cNvSpPr txBox="1"/>
            <p:nvPr/>
          </p:nvSpPr>
          <p:spPr>
            <a:xfrm>
              <a:off x="4505465" y="3721490"/>
              <a:ext cx="199063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إدراج صورة من جهاز الحاسب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8A9BF59-786C-46A5-BA23-F93FC629AD4E}"/>
              </a:ext>
            </a:extLst>
          </p:cNvPr>
          <p:cNvGrpSpPr/>
          <p:nvPr/>
        </p:nvGrpSpPr>
        <p:grpSpPr>
          <a:xfrm>
            <a:off x="2530780" y="3153392"/>
            <a:ext cx="1777396" cy="984838"/>
            <a:chOff x="2777371" y="3071100"/>
            <a:chExt cx="1777396" cy="984838"/>
          </a:xfrm>
        </p:grpSpPr>
        <p:grpSp>
          <p:nvGrpSpPr>
            <p:cNvPr id="613" name="Google Shape;613;p25"/>
            <p:cNvGrpSpPr/>
            <p:nvPr/>
          </p:nvGrpSpPr>
          <p:grpSpPr>
            <a:xfrm>
              <a:off x="3593968" y="3071100"/>
              <a:ext cx="167058" cy="468473"/>
              <a:chOff x="3593968" y="3125480"/>
              <a:chExt cx="167058" cy="468473"/>
            </a:xfrm>
          </p:grpSpPr>
          <p:sp>
            <p:nvSpPr>
              <p:cNvPr id="614" name="Google Shape;614;p25"/>
              <p:cNvSpPr/>
              <p:nvPr/>
            </p:nvSpPr>
            <p:spPr>
              <a:xfrm>
                <a:off x="3608224" y="3153086"/>
                <a:ext cx="135455" cy="421487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8795" extrusionOk="0">
                    <a:moveTo>
                      <a:pt x="1626" y="0"/>
                    </a:moveTo>
                    <a:cubicBezTo>
                      <a:pt x="1530" y="0"/>
                      <a:pt x="1462" y="93"/>
                      <a:pt x="1412" y="329"/>
                    </a:cubicBezTo>
                    <a:cubicBezTo>
                      <a:pt x="1002" y="2257"/>
                      <a:pt x="1788" y="9706"/>
                      <a:pt x="2031" y="11628"/>
                    </a:cubicBezTo>
                    <a:cubicBezTo>
                      <a:pt x="2255" y="13395"/>
                      <a:pt x="1918" y="14958"/>
                      <a:pt x="2188" y="16724"/>
                    </a:cubicBezTo>
                    <a:cubicBezTo>
                      <a:pt x="2291" y="17397"/>
                      <a:pt x="2201" y="18098"/>
                      <a:pt x="2405" y="18775"/>
                    </a:cubicBezTo>
                    <a:cubicBezTo>
                      <a:pt x="2485" y="19045"/>
                      <a:pt x="2333" y="19433"/>
                      <a:pt x="2228" y="19744"/>
                    </a:cubicBezTo>
                    <a:cubicBezTo>
                      <a:pt x="2114" y="20080"/>
                      <a:pt x="2473" y="20188"/>
                      <a:pt x="2416" y="20574"/>
                    </a:cubicBezTo>
                    <a:cubicBezTo>
                      <a:pt x="2335" y="21106"/>
                      <a:pt x="2258" y="21336"/>
                      <a:pt x="1914" y="21336"/>
                    </a:cubicBezTo>
                    <a:cubicBezTo>
                      <a:pt x="1842" y="21336"/>
                      <a:pt x="1757" y="21326"/>
                      <a:pt x="1659" y="21306"/>
                    </a:cubicBezTo>
                    <a:cubicBezTo>
                      <a:pt x="1329" y="21240"/>
                      <a:pt x="1073" y="21014"/>
                      <a:pt x="742" y="20929"/>
                    </a:cubicBezTo>
                    <a:cubicBezTo>
                      <a:pt x="688" y="20915"/>
                      <a:pt x="641" y="20909"/>
                      <a:pt x="599" y="20909"/>
                    </a:cubicBezTo>
                    <a:cubicBezTo>
                      <a:pt x="343" y="20909"/>
                      <a:pt x="289" y="21146"/>
                      <a:pt x="161" y="21262"/>
                    </a:cubicBezTo>
                    <a:cubicBezTo>
                      <a:pt x="0" y="21413"/>
                      <a:pt x="87" y="21658"/>
                      <a:pt x="262" y="21785"/>
                    </a:cubicBezTo>
                    <a:cubicBezTo>
                      <a:pt x="494" y="21956"/>
                      <a:pt x="615" y="22220"/>
                      <a:pt x="673" y="22487"/>
                    </a:cubicBezTo>
                    <a:cubicBezTo>
                      <a:pt x="873" y="23397"/>
                      <a:pt x="1477" y="24091"/>
                      <a:pt x="1683" y="24992"/>
                    </a:cubicBezTo>
                    <a:cubicBezTo>
                      <a:pt x="1716" y="25136"/>
                      <a:pt x="1805" y="25235"/>
                      <a:pt x="1925" y="25273"/>
                    </a:cubicBezTo>
                    <a:cubicBezTo>
                      <a:pt x="2145" y="25344"/>
                      <a:pt x="2272" y="25577"/>
                      <a:pt x="2312" y="25741"/>
                    </a:cubicBezTo>
                    <a:cubicBezTo>
                      <a:pt x="2514" y="26561"/>
                      <a:pt x="3100" y="27062"/>
                      <a:pt x="3552" y="27664"/>
                    </a:cubicBezTo>
                    <a:cubicBezTo>
                      <a:pt x="3716" y="27883"/>
                      <a:pt x="3935" y="27996"/>
                      <a:pt x="4030" y="28335"/>
                    </a:cubicBezTo>
                    <a:cubicBezTo>
                      <a:pt x="4113" y="28630"/>
                      <a:pt x="4368" y="28795"/>
                      <a:pt x="4619" y="28795"/>
                    </a:cubicBezTo>
                    <a:cubicBezTo>
                      <a:pt x="4769" y="28795"/>
                      <a:pt x="4917" y="28735"/>
                      <a:pt x="5024" y="28609"/>
                    </a:cubicBezTo>
                    <a:cubicBezTo>
                      <a:pt x="5484" y="28072"/>
                      <a:pt x="5931" y="27502"/>
                      <a:pt x="6307" y="26907"/>
                    </a:cubicBezTo>
                    <a:cubicBezTo>
                      <a:pt x="6811" y="26112"/>
                      <a:pt x="7333" y="25316"/>
                      <a:pt x="7715" y="24420"/>
                    </a:cubicBezTo>
                    <a:cubicBezTo>
                      <a:pt x="8052" y="23630"/>
                      <a:pt x="8394" y="22838"/>
                      <a:pt x="8659" y="22018"/>
                    </a:cubicBezTo>
                    <a:cubicBezTo>
                      <a:pt x="8737" y="21785"/>
                      <a:pt x="8897" y="21426"/>
                      <a:pt x="9028" y="21066"/>
                    </a:cubicBezTo>
                    <a:cubicBezTo>
                      <a:pt x="9153" y="20718"/>
                      <a:pt x="9254" y="20370"/>
                      <a:pt x="9227" y="20130"/>
                    </a:cubicBezTo>
                    <a:cubicBezTo>
                      <a:pt x="9183" y="19737"/>
                      <a:pt x="9050" y="19601"/>
                      <a:pt x="8871" y="19601"/>
                    </a:cubicBezTo>
                    <a:cubicBezTo>
                      <a:pt x="8471" y="19601"/>
                      <a:pt x="7838" y="20283"/>
                      <a:pt x="7453" y="20283"/>
                    </a:cubicBezTo>
                    <a:cubicBezTo>
                      <a:pt x="7410" y="20283"/>
                      <a:pt x="7371" y="20274"/>
                      <a:pt x="7335" y="20256"/>
                    </a:cubicBezTo>
                    <a:cubicBezTo>
                      <a:pt x="6919" y="20042"/>
                      <a:pt x="7003" y="18802"/>
                      <a:pt x="6983" y="18445"/>
                    </a:cubicBezTo>
                    <a:cubicBezTo>
                      <a:pt x="6886" y="16677"/>
                      <a:pt x="6956" y="14897"/>
                      <a:pt x="7217" y="13145"/>
                    </a:cubicBezTo>
                    <a:cubicBezTo>
                      <a:pt x="7427" y="11735"/>
                      <a:pt x="7828" y="5225"/>
                      <a:pt x="8103" y="3823"/>
                    </a:cubicBezTo>
                    <a:cubicBezTo>
                      <a:pt x="8295" y="2842"/>
                      <a:pt x="7891" y="1508"/>
                      <a:pt x="7919" y="493"/>
                    </a:cubicBezTo>
                    <a:cubicBezTo>
                      <a:pt x="7924" y="346"/>
                      <a:pt x="8217" y="198"/>
                      <a:pt x="7975" y="51"/>
                    </a:cubicBezTo>
                    <a:cubicBezTo>
                      <a:pt x="7921" y="17"/>
                      <a:pt x="7848" y="3"/>
                      <a:pt x="7773" y="3"/>
                    </a:cubicBezTo>
                    <a:cubicBezTo>
                      <a:pt x="7685" y="3"/>
                      <a:pt x="7592" y="22"/>
                      <a:pt x="7518" y="53"/>
                    </a:cubicBezTo>
                    <a:cubicBezTo>
                      <a:pt x="6784" y="356"/>
                      <a:pt x="6307" y="1048"/>
                      <a:pt x="5780" y="1627"/>
                    </a:cubicBezTo>
                    <a:cubicBezTo>
                      <a:pt x="5432" y="2010"/>
                      <a:pt x="5136" y="2250"/>
                      <a:pt x="4798" y="2250"/>
                    </a:cubicBezTo>
                    <a:cubicBezTo>
                      <a:pt x="4622" y="2250"/>
                      <a:pt x="4435" y="2185"/>
                      <a:pt x="4223" y="2041"/>
                    </a:cubicBezTo>
                    <a:cubicBezTo>
                      <a:pt x="3530" y="1569"/>
                      <a:pt x="2896" y="990"/>
                      <a:pt x="2239" y="454"/>
                    </a:cubicBezTo>
                    <a:cubicBezTo>
                      <a:pt x="2108" y="347"/>
                      <a:pt x="1997" y="212"/>
                      <a:pt x="1863" y="113"/>
                    </a:cubicBezTo>
                    <a:cubicBezTo>
                      <a:pt x="1768" y="43"/>
                      <a:pt x="1691" y="0"/>
                      <a:pt x="1626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5"/>
              <p:cNvSpPr/>
              <p:nvPr/>
            </p:nvSpPr>
            <p:spPr>
              <a:xfrm>
                <a:off x="3593968" y="3125480"/>
                <a:ext cx="167058" cy="468473"/>
              </a:xfrm>
              <a:custGeom>
                <a:avLst/>
                <a:gdLst/>
                <a:ahLst/>
                <a:cxnLst/>
                <a:rect l="l" t="t" r="r" b="b"/>
                <a:pathLst>
                  <a:path w="11413" h="32005" extrusionOk="0">
                    <a:moveTo>
                      <a:pt x="2602" y="1887"/>
                    </a:moveTo>
                    <a:cubicBezTo>
                      <a:pt x="2667" y="1887"/>
                      <a:pt x="2745" y="1930"/>
                      <a:pt x="2839" y="2000"/>
                    </a:cubicBezTo>
                    <a:cubicBezTo>
                      <a:pt x="2973" y="2099"/>
                      <a:pt x="3085" y="2233"/>
                      <a:pt x="3214" y="2341"/>
                    </a:cubicBezTo>
                    <a:cubicBezTo>
                      <a:pt x="3872" y="2877"/>
                      <a:pt x="4505" y="3455"/>
                      <a:pt x="5199" y="3928"/>
                    </a:cubicBezTo>
                    <a:cubicBezTo>
                      <a:pt x="5410" y="4073"/>
                      <a:pt x="5598" y="4138"/>
                      <a:pt x="5773" y="4138"/>
                    </a:cubicBezTo>
                    <a:cubicBezTo>
                      <a:pt x="6112" y="4138"/>
                      <a:pt x="6408" y="3897"/>
                      <a:pt x="6756" y="3513"/>
                    </a:cubicBezTo>
                    <a:cubicBezTo>
                      <a:pt x="7282" y="2934"/>
                      <a:pt x="7761" y="2243"/>
                      <a:pt x="8495" y="1940"/>
                    </a:cubicBezTo>
                    <a:cubicBezTo>
                      <a:pt x="8569" y="1909"/>
                      <a:pt x="8662" y="1890"/>
                      <a:pt x="8750" y="1890"/>
                    </a:cubicBezTo>
                    <a:cubicBezTo>
                      <a:pt x="8825" y="1890"/>
                      <a:pt x="8897" y="1904"/>
                      <a:pt x="8950" y="1937"/>
                    </a:cubicBezTo>
                    <a:cubicBezTo>
                      <a:pt x="9192" y="2086"/>
                      <a:pt x="8899" y="2233"/>
                      <a:pt x="8895" y="2380"/>
                    </a:cubicBezTo>
                    <a:cubicBezTo>
                      <a:pt x="8861" y="3579"/>
                      <a:pt x="8508" y="4733"/>
                      <a:pt x="8427" y="5935"/>
                    </a:cubicBezTo>
                    <a:cubicBezTo>
                      <a:pt x="8314" y="7634"/>
                      <a:pt x="8258" y="9328"/>
                      <a:pt x="8267" y="11029"/>
                    </a:cubicBezTo>
                    <a:cubicBezTo>
                      <a:pt x="8276" y="12342"/>
                      <a:pt x="8386" y="13728"/>
                      <a:pt x="8192" y="15032"/>
                    </a:cubicBezTo>
                    <a:cubicBezTo>
                      <a:pt x="8007" y="16265"/>
                      <a:pt x="7695" y="17615"/>
                      <a:pt x="7703" y="18863"/>
                    </a:cubicBezTo>
                    <a:cubicBezTo>
                      <a:pt x="7711" y="19894"/>
                      <a:pt x="7810" y="20924"/>
                      <a:pt x="7786" y="21975"/>
                    </a:cubicBezTo>
                    <a:cubicBezTo>
                      <a:pt x="7783" y="22155"/>
                      <a:pt x="7789" y="22362"/>
                      <a:pt x="7924" y="22483"/>
                    </a:cubicBezTo>
                    <a:cubicBezTo>
                      <a:pt x="7952" y="22507"/>
                      <a:pt x="7990" y="22518"/>
                      <a:pt x="8035" y="22518"/>
                    </a:cubicBezTo>
                    <a:cubicBezTo>
                      <a:pt x="8327" y="22518"/>
                      <a:pt x="8933" y="22076"/>
                      <a:pt x="9144" y="22031"/>
                    </a:cubicBezTo>
                    <a:cubicBezTo>
                      <a:pt x="9306" y="21996"/>
                      <a:pt x="9441" y="21976"/>
                      <a:pt x="9551" y="21976"/>
                    </a:cubicBezTo>
                    <a:cubicBezTo>
                      <a:pt x="9931" y="21976"/>
                      <a:pt x="10016" y="22216"/>
                      <a:pt x="9911" y="22919"/>
                    </a:cubicBezTo>
                    <a:cubicBezTo>
                      <a:pt x="9645" y="24075"/>
                      <a:pt x="9169" y="25188"/>
                      <a:pt x="8690" y="26308"/>
                    </a:cubicBezTo>
                    <a:cubicBezTo>
                      <a:pt x="8308" y="27203"/>
                      <a:pt x="7788" y="27999"/>
                      <a:pt x="7283" y="28793"/>
                    </a:cubicBezTo>
                    <a:cubicBezTo>
                      <a:pt x="6907" y="29389"/>
                      <a:pt x="6460" y="29959"/>
                      <a:pt x="6001" y="30497"/>
                    </a:cubicBezTo>
                    <a:cubicBezTo>
                      <a:pt x="5893" y="30622"/>
                      <a:pt x="5745" y="30682"/>
                      <a:pt x="5595" y="30682"/>
                    </a:cubicBezTo>
                    <a:cubicBezTo>
                      <a:pt x="5345" y="30682"/>
                      <a:pt x="5089" y="30517"/>
                      <a:pt x="5006" y="30222"/>
                    </a:cubicBezTo>
                    <a:cubicBezTo>
                      <a:pt x="4912" y="29883"/>
                      <a:pt x="4693" y="29770"/>
                      <a:pt x="4528" y="29551"/>
                    </a:cubicBezTo>
                    <a:cubicBezTo>
                      <a:pt x="4075" y="28949"/>
                      <a:pt x="3489" y="28448"/>
                      <a:pt x="3287" y="27628"/>
                    </a:cubicBezTo>
                    <a:cubicBezTo>
                      <a:pt x="3248" y="27464"/>
                      <a:pt x="3120" y="27231"/>
                      <a:pt x="2900" y="27160"/>
                    </a:cubicBezTo>
                    <a:cubicBezTo>
                      <a:pt x="2780" y="27122"/>
                      <a:pt x="2691" y="27023"/>
                      <a:pt x="2658" y="26879"/>
                    </a:cubicBezTo>
                    <a:cubicBezTo>
                      <a:pt x="2452" y="25978"/>
                      <a:pt x="1849" y="25284"/>
                      <a:pt x="1650" y="24374"/>
                    </a:cubicBezTo>
                    <a:cubicBezTo>
                      <a:pt x="1591" y="24107"/>
                      <a:pt x="1470" y="23843"/>
                      <a:pt x="1237" y="23672"/>
                    </a:cubicBezTo>
                    <a:cubicBezTo>
                      <a:pt x="1063" y="23545"/>
                      <a:pt x="975" y="23300"/>
                      <a:pt x="1137" y="23150"/>
                    </a:cubicBezTo>
                    <a:cubicBezTo>
                      <a:pt x="1265" y="23033"/>
                      <a:pt x="1318" y="22796"/>
                      <a:pt x="1575" y="22796"/>
                    </a:cubicBezTo>
                    <a:cubicBezTo>
                      <a:pt x="1616" y="22796"/>
                      <a:pt x="1663" y="22802"/>
                      <a:pt x="1717" y="22816"/>
                    </a:cubicBezTo>
                    <a:cubicBezTo>
                      <a:pt x="2048" y="22902"/>
                      <a:pt x="2304" y="23126"/>
                      <a:pt x="2633" y="23193"/>
                    </a:cubicBezTo>
                    <a:cubicBezTo>
                      <a:pt x="2690" y="23205"/>
                      <a:pt x="2743" y="23210"/>
                      <a:pt x="2792" y="23210"/>
                    </a:cubicBezTo>
                    <a:cubicBezTo>
                      <a:pt x="3473" y="23210"/>
                      <a:pt x="3401" y="22168"/>
                      <a:pt x="3363" y="21677"/>
                    </a:cubicBezTo>
                    <a:cubicBezTo>
                      <a:pt x="3286" y="20661"/>
                      <a:pt x="3318" y="19620"/>
                      <a:pt x="3164" y="18610"/>
                    </a:cubicBezTo>
                    <a:cubicBezTo>
                      <a:pt x="2893" y="16844"/>
                      <a:pt x="3231" y="15282"/>
                      <a:pt x="3008" y="13515"/>
                    </a:cubicBezTo>
                    <a:cubicBezTo>
                      <a:pt x="2765" y="11593"/>
                      <a:pt x="1977" y="4143"/>
                      <a:pt x="2387" y="2216"/>
                    </a:cubicBezTo>
                    <a:cubicBezTo>
                      <a:pt x="2437" y="1980"/>
                      <a:pt x="2505" y="1887"/>
                      <a:pt x="2602" y="1887"/>
                    </a:cubicBezTo>
                    <a:close/>
                    <a:moveTo>
                      <a:pt x="9556" y="0"/>
                    </a:moveTo>
                    <a:cubicBezTo>
                      <a:pt x="9433" y="0"/>
                      <a:pt x="9294" y="15"/>
                      <a:pt x="9138" y="44"/>
                    </a:cubicBezTo>
                    <a:cubicBezTo>
                      <a:pt x="8730" y="118"/>
                      <a:pt x="8515" y="425"/>
                      <a:pt x="8175" y="551"/>
                    </a:cubicBezTo>
                    <a:cubicBezTo>
                      <a:pt x="7326" y="866"/>
                      <a:pt x="6723" y="1652"/>
                      <a:pt x="6121" y="2312"/>
                    </a:cubicBezTo>
                    <a:cubicBezTo>
                      <a:pt x="5895" y="2558"/>
                      <a:pt x="5727" y="2637"/>
                      <a:pt x="5563" y="2637"/>
                    </a:cubicBezTo>
                    <a:cubicBezTo>
                      <a:pt x="5414" y="2637"/>
                      <a:pt x="5267" y="2571"/>
                      <a:pt x="5081" y="2509"/>
                    </a:cubicBezTo>
                    <a:cubicBezTo>
                      <a:pt x="4706" y="2385"/>
                      <a:pt x="4820" y="1824"/>
                      <a:pt x="4493" y="1735"/>
                    </a:cubicBezTo>
                    <a:cubicBezTo>
                      <a:pt x="3732" y="1530"/>
                      <a:pt x="2829" y="143"/>
                      <a:pt x="1886" y="143"/>
                    </a:cubicBezTo>
                    <a:cubicBezTo>
                      <a:pt x="1758" y="143"/>
                      <a:pt x="1628" y="169"/>
                      <a:pt x="1498" y="227"/>
                    </a:cubicBezTo>
                    <a:cubicBezTo>
                      <a:pt x="598" y="631"/>
                      <a:pt x="1170" y="4455"/>
                      <a:pt x="1280" y="5217"/>
                    </a:cubicBezTo>
                    <a:cubicBezTo>
                      <a:pt x="1327" y="5548"/>
                      <a:pt x="1431" y="5945"/>
                      <a:pt x="1338" y="6265"/>
                    </a:cubicBezTo>
                    <a:cubicBezTo>
                      <a:pt x="1056" y="7244"/>
                      <a:pt x="1723" y="13658"/>
                      <a:pt x="1789" y="14585"/>
                    </a:cubicBezTo>
                    <a:cubicBezTo>
                      <a:pt x="1880" y="15860"/>
                      <a:pt x="1795" y="17156"/>
                      <a:pt x="2028" y="18440"/>
                    </a:cubicBezTo>
                    <a:cubicBezTo>
                      <a:pt x="2159" y="19151"/>
                      <a:pt x="2117" y="20002"/>
                      <a:pt x="2079" y="20796"/>
                    </a:cubicBezTo>
                    <a:cubicBezTo>
                      <a:pt x="2040" y="21650"/>
                      <a:pt x="2073" y="21651"/>
                      <a:pt x="1270" y="21657"/>
                    </a:cubicBezTo>
                    <a:cubicBezTo>
                      <a:pt x="188" y="21665"/>
                      <a:pt x="51" y="21988"/>
                      <a:pt x="23" y="23118"/>
                    </a:cubicBezTo>
                    <a:cubicBezTo>
                      <a:pt x="1" y="24013"/>
                      <a:pt x="423" y="24681"/>
                      <a:pt x="682" y="25366"/>
                    </a:cubicBezTo>
                    <a:cubicBezTo>
                      <a:pt x="1067" y="26381"/>
                      <a:pt x="1569" y="27401"/>
                      <a:pt x="2230" y="28269"/>
                    </a:cubicBezTo>
                    <a:cubicBezTo>
                      <a:pt x="2265" y="28315"/>
                      <a:pt x="2381" y="28235"/>
                      <a:pt x="2381" y="28391"/>
                    </a:cubicBezTo>
                    <a:cubicBezTo>
                      <a:pt x="2384" y="29055"/>
                      <a:pt x="2900" y="29414"/>
                      <a:pt x="3187" y="29877"/>
                    </a:cubicBezTo>
                    <a:cubicBezTo>
                      <a:pt x="3480" y="30350"/>
                      <a:pt x="3870" y="30798"/>
                      <a:pt x="4241" y="31233"/>
                    </a:cubicBezTo>
                    <a:cubicBezTo>
                      <a:pt x="4512" y="31552"/>
                      <a:pt x="5134" y="32005"/>
                      <a:pt x="5537" y="32005"/>
                    </a:cubicBezTo>
                    <a:cubicBezTo>
                      <a:pt x="5584" y="32005"/>
                      <a:pt x="5628" y="31998"/>
                      <a:pt x="5669" y="31985"/>
                    </a:cubicBezTo>
                    <a:cubicBezTo>
                      <a:pt x="6626" y="31669"/>
                      <a:pt x="7261" y="30803"/>
                      <a:pt x="7778" y="29997"/>
                    </a:cubicBezTo>
                    <a:cubicBezTo>
                      <a:pt x="8137" y="29435"/>
                      <a:pt x="8458" y="28721"/>
                      <a:pt x="8877" y="28263"/>
                    </a:cubicBezTo>
                    <a:cubicBezTo>
                      <a:pt x="9630" y="27440"/>
                      <a:pt x="9860" y="26360"/>
                      <a:pt x="10369" y="25432"/>
                    </a:cubicBezTo>
                    <a:cubicBezTo>
                      <a:pt x="10805" y="24641"/>
                      <a:pt x="11003" y="23650"/>
                      <a:pt x="11137" y="22722"/>
                    </a:cubicBezTo>
                    <a:cubicBezTo>
                      <a:pt x="11208" y="22229"/>
                      <a:pt x="11412" y="21616"/>
                      <a:pt x="10902" y="21117"/>
                    </a:cubicBezTo>
                    <a:cubicBezTo>
                      <a:pt x="10564" y="20786"/>
                      <a:pt x="10253" y="20564"/>
                      <a:pt x="9893" y="20564"/>
                    </a:cubicBezTo>
                    <a:cubicBezTo>
                      <a:pt x="9691" y="20564"/>
                      <a:pt x="9474" y="20634"/>
                      <a:pt x="9227" y="20794"/>
                    </a:cubicBezTo>
                    <a:cubicBezTo>
                      <a:pt x="9125" y="20860"/>
                      <a:pt x="9033" y="20890"/>
                      <a:pt x="8953" y="20890"/>
                    </a:cubicBezTo>
                    <a:cubicBezTo>
                      <a:pt x="8746" y="20890"/>
                      <a:pt x="8629" y="20686"/>
                      <a:pt x="8673" y="20382"/>
                    </a:cubicBezTo>
                    <a:cubicBezTo>
                      <a:pt x="9304" y="16428"/>
                      <a:pt x="9541" y="12462"/>
                      <a:pt x="9722" y="8463"/>
                    </a:cubicBezTo>
                    <a:cubicBezTo>
                      <a:pt x="9783" y="7118"/>
                      <a:pt x="9834" y="5773"/>
                      <a:pt x="9873" y="4428"/>
                    </a:cubicBezTo>
                    <a:cubicBezTo>
                      <a:pt x="9905" y="3346"/>
                      <a:pt x="10182" y="2376"/>
                      <a:pt x="10234" y="1316"/>
                    </a:cubicBezTo>
                    <a:cubicBezTo>
                      <a:pt x="10400" y="380"/>
                      <a:pt x="10179" y="0"/>
                      <a:pt x="95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E8DB61E5-93E6-487B-8116-E3E8025905A3}"/>
                </a:ext>
              </a:extLst>
            </p:cNvPr>
            <p:cNvSpPr txBox="1"/>
            <p:nvPr/>
          </p:nvSpPr>
          <p:spPr>
            <a:xfrm>
              <a:off x="2777371" y="3594273"/>
              <a:ext cx="17773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تعديل الصورة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8A8F6E9-8E9F-4491-A240-4595B41B26BB}"/>
              </a:ext>
            </a:extLst>
          </p:cNvPr>
          <p:cNvGrpSpPr/>
          <p:nvPr/>
        </p:nvGrpSpPr>
        <p:grpSpPr>
          <a:xfrm>
            <a:off x="2947517" y="2299488"/>
            <a:ext cx="934200" cy="660921"/>
            <a:chOff x="3211341" y="2299488"/>
            <a:chExt cx="934200" cy="660921"/>
          </a:xfrm>
        </p:grpSpPr>
        <p:sp>
          <p:nvSpPr>
            <p:cNvPr id="53" name="Google Shape;604;p25">
              <a:extLst>
                <a:ext uri="{FF2B5EF4-FFF2-40B4-BE49-F238E27FC236}">
                  <a16:creationId xmlns:a16="http://schemas.microsoft.com/office/drawing/2014/main" id="{5EBD7BA4-D097-4DF1-903A-50BD8BCC7FEB}"/>
                </a:ext>
              </a:extLst>
            </p:cNvPr>
            <p:cNvSpPr txBox="1">
              <a:spLocks/>
            </p:cNvSpPr>
            <p:nvPr/>
          </p:nvSpPr>
          <p:spPr>
            <a:xfrm>
              <a:off x="3211341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ermanent Marker"/>
                  <a:sym typeface="Permanent Marker"/>
                </a:rPr>
                <a:t>3</a:t>
              </a:r>
              <a:endPara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sym typeface="Permanent Marker"/>
              </a:endParaRPr>
            </a:p>
          </p:txBody>
        </p:sp>
        <p:sp>
          <p:nvSpPr>
            <p:cNvPr id="54" name="Google Shape;608;p25">
              <a:extLst>
                <a:ext uri="{FF2B5EF4-FFF2-40B4-BE49-F238E27FC236}">
                  <a16:creationId xmlns:a16="http://schemas.microsoft.com/office/drawing/2014/main" id="{137FABEB-7E02-4C76-9829-4851D569677F}"/>
                </a:ext>
              </a:extLst>
            </p:cNvPr>
            <p:cNvSpPr/>
            <p:nvPr/>
          </p:nvSpPr>
          <p:spPr>
            <a:xfrm>
              <a:off x="3338733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9135AE54-6F94-4D58-9D87-3D7C5B8BDFF2}"/>
              </a:ext>
            </a:extLst>
          </p:cNvPr>
          <p:cNvGrpSpPr/>
          <p:nvPr/>
        </p:nvGrpSpPr>
        <p:grpSpPr>
          <a:xfrm>
            <a:off x="5239343" y="2299488"/>
            <a:ext cx="934200" cy="660921"/>
            <a:chOff x="5033683" y="2299488"/>
            <a:chExt cx="934200" cy="660921"/>
          </a:xfrm>
        </p:grpSpPr>
        <p:sp>
          <p:nvSpPr>
            <p:cNvPr id="62" name="Google Shape;603;p25">
              <a:extLst>
                <a:ext uri="{FF2B5EF4-FFF2-40B4-BE49-F238E27FC236}">
                  <a16:creationId xmlns:a16="http://schemas.microsoft.com/office/drawing/2014/main" id="{2D772CEE-51C1-4467-87B6-83589025B6B2}"/>
                </a:ext>
              </a:extLst>
            </p:cNvPr>
            <p:cNvSpPr txBox="1">
              <a:spLocks/>
            </p:cNvSpPr>
            <p:nvPr/>
          </p:nvSpPr>
          <p:spPr>
            <a:xfrm>
              <a:off x="5033683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ermanent Marker"/>
                  <a:sym typeface="Permanent Marker"/>
                </a:rPr>
                <a:t>2</a:t>
              </a:r>
            </a:p>
          </p:txBody>
        </p:sp>
        <p:sp>
          <p:nvSpPr>
            <p:cNvPr id="63" name="Google Shape;607;p25">
              <a:extLst>
                <a:ext uri="{FF2B5EF4-FFF2-40B4-BE49-F238E27FC236}">
                  <a16:creationId xmlns:a16="http://schemas.microsoft.com/office/drawing/2014/main" id="{FACE1D53-2185-436F-8743-7242E0610639}"/>
                </a:ext>
              </a:extLst>
            </p:cNvPr>
            <p:cNvSpPr/>
            <p:nvPr/>
          </p:nvSpPr>
          <p:spPr>
            <a:xfrm>
              <a:off x="5161092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0A5DD962-7B1A-4897-A93B-FE3796650797}"/>
              </a:ext>
            </a:extLst>
          </p:cNvPr>
          <p:cNvGrpSpPr/>
          <p:nvPr/>
        </p:nvGrpSpPr>
        <p:grpSpPr>
          <a:xfrm>
            <a:off x="7756928" y="2299488"/>
            <a:ext cx="934200" cy="660921"/>
            <a:chOff x="7323131" y="2299488"/>
            <a:chExt cx="934200" cy="660921"/>
          </a:xfrm>
        </p:grpSpPr>
        <p:sp>
          <p:nvSpPr>
            <p:cNvPr id="67" name="Google Shape;602;p25">
              <a:extLst>
                <a:ext uri="{FF2B5EF4-FFF2-40B4-BE49-F238E27FC236}">
                  <a16:creationId xmlns:a16="http://schemas.microsoft.com/office/drawing/2014/main" id="{EC73450E-0588-4E5E-B6CF-CEAABE749BA3}"/>
                </a:ext>
              </a:extLst>
            </p:cNvPr>
            <p:cNvSpPr txBox="1">
              <a:spLocks/>
            </p:cNvSpPr>
            <p:nvPr/>
          </p:nvSpPr>
          <p:spPr>
            <a:xfrm>
              <a:off x="7323131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ermanent Marker"/>
                  <a:sym typeface="Permanent Marker"/>
                </a:rPr>
                <a:t>1</a:t>
              </a:r>
              <a:endPara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sym typeface="Permanent Marker"/>
              </a:endParaRPr>
            </a:p>
          </p:txBody>
        </p:sp>
        <p:sp>
          <p:nvSpPr>
            <p:cNvPr id="68" name="Google Shape;606;p25">
              <a:extLst>
                <a:ext uri="{FF2B5EF4-FFF2-40B4-BE49-F238E27FC236}">
                  <a16:creationId xmlns:a16="http://schemas.microsoft.com/office/drawing/2014/main" id="{E2B7F540-C961-4B23-A60D-62F66F9AF743}"/>
                </a:ext>
              </a:extLst>
            </p:cNvPr>
            <p:cNvSpPr/>
            <p:nvPr/>
          </p:nvSpPr>
          <p:spPr>
            <a:xfrm>
              <a:off x="7450543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34" y="1240623"/>
            <a:ext cx="970212" cy="1031515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8434DA6-EF47-969B-D6D0-61FAC9C2AED0}"/>
              </a:ext>
            </a:extLst>
          </p:cNvPr>
          <p:cNvGrpSpPr/>
          <p:nvPr/>
        </p:nvGrpSpPr>
        <p:grpSpPr>
          <a:xfrm flipH="1">
            <a:off x="229443" y="3160000"/>
            <a:ext cx="1649313" cy="1112055"/>
            <a:chOff x="6921190" y="3071100"/>
            <a:chExt cx="1649313" cy="1112055"/>
          </a:xfrm>
        </p:grpSpPr>
        <p:grpSp>
          <p:nvGrpSpPr>
            <p:cNvPr id="3" name="Google Shape;616;p25">
              <a:extLst>
                <a:ext uri="{FF2B5EF4-FFF2-40B4-BE49-F238E27FC236}">
                  <a16:creationId xmlns:a16="http://schemas.microsoft.com/office/drawing/2014/main" id="{4007C81A-2C8A-4A59-F542-551C23939DC8}"/>
                </a:ext>
              </a:extLst>
            </p:cNvPr>
            <p:cNvGrpSpPr/>
            <p:nvPr/>
          </p:nvGrpSpPr>
          <p:grpSpPr>
            <a:xfrm>
              <a:off x="7673650" y="3071100"/>
              <a:ext cx="233161" cy="539699"/>
              <a:chOff x="5349941" y="3093980"/>
              <a:chExt cx="233161" cy="539699"/>
            </a:xfrm>
          </p:grpSpPr>
          <p:sp>
            <p:nvSpPr>
              <p:cNvPr id="6" name="Google Shape;617;p25">
                <a:extLst>
                  <a:ext uri="{FF2B5EF4-FFF2-40B4-BE49-F238E27FC236}">
                    <a16:creationId xmlns:a16="http://schemas.microsoft.com/office/drawing/2014/main" id="{382D757F-BF17-4DEA-3CE9-9F087839DADF}"/>
                  </a:ext>
                </a:extLst>
              </p:cNvPr>
              <p:cNvSpPr/>
              <p:nvPr/>
            </p:nvSpPr>
            <p:spPr>
              <a:xfrm>
                <a:off x="5349941" y="3093980"/>
                <a:ext cx="233161" cy="539699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36871" extrusionOk="0">
                    <a:moveTo>
                      <a:pt x="12927" y="1310"/>
                    </a:moveTo>
                    <a:cubicBezTo>
                      <a:pt x="13059" y="1310"/>
                      <a:pt x="13190" y="1410"/>
                      <a:pt x="13270" y="1603"/>
                    </a:cubicBezTo>
                    <a:cubicBezTo>
                      <a:pt x="14037" y="3447"/>
                      <a:pt x="14481" y="5410"/>
                      <a:pt x="14579" y="7405"/>
                    </a:cubicBezTo>
                    <a:cubicBezTo>
                      <a:pt x="14631" y="8401"/>
                      <a:pt x="14727" y="9404"/>
                      <a:pt x="14650" y="10394"/>
                    </a:cubicBezTo>
                    <a:cubicBezTo>
                      <a:pt x="14570" y="11450"/>
                      <a:pt x="14306" y="12494"/>
                      <a:pt x="14131" y="13546"/>
                    </a:cubicBezTo>
                    <a:cubicBezTo>
                      <a:pt x="13982" y="14438"/>
                      <a:pt x="13803" y="15329"/>
                      <a:pt x="13656" y="16221"/>
                    </a:cubicBezTo>
                    <a:cubicBezTo>
                      <a:pt x="13593" y="16615"/>
                      <a:pt x="13280" y="17030"/>
                      <a:pt x="13228" y="17476"/>
                    </a:cubicBezTo>
                    <a:cubicBezTo>
                      <a:pt x="13137" y="18254"/>
                      <a:pt x="12729" y="18969"/>
                      <a:pt x="12744" y="19765"/>
                    </a:cubicBezTo>
                    <a:cubicBezTo>
                      <a:pt x="12748" y="19962"/>
                      <a:pt x="12605" y="20084"/>
                      <a:pt x="12506" y="20227"/>
                    </a:cubicBezTo>
                    <a:cubicBezTo>
                      <a:pt x="12152" y="20745"/>
                      <a:pt x="12117" y="21370"/>
                      <a:pt x="11878" y="21917"/>
                    </a:cubicBezTo>
                    <a:cubicBezTo>
                      <a:pt x="11669" y="22395"/>
                      <a:pt x="11403" y="22852"/>
                      <a:pt x="11197" y="23339"/>
                    </a:cubicBezTo>
                    <a:cubicBezTo>
                      <a:pt x="10774" y="24333"/>
                      <a:pt x="10336" y="25329"/>
                      <a:pt x="9801" y="26271"/>
                    </a:cubicBezTo>
                    <a:cubicBezTo>
                      <a:pt x="9476" y="26843"/>
                      <a:pt x="9152" y="27421"/>
                      <a:pt x="8703" y="27949"/>
                    </a:cubicBezTo>
                    <a:cubicBezTo>
                      <a:pt x="8295" y="28429"/>
                      <a:pt x="8018" y="29096"/>
                      <a:pt x="7980" y="29777"/>
                    </a:cubicBezTo>
                    <a:cubicBezTo>
                      <a:pt x="7976" y="29848"/>
                      <a:pt x="8039" y="29955"/>
                      <a:pt x="8103" y="29991"/>
                    </a:cubicBezTo>
                    <a:cubicBezTo>
                      <a:pt x="8653" y="30287"/>
                      <a:pt x="9265" y="30417"/>
                      <a:pt x="9863" y="30417"/>
                    </a:cubicBezTo>
                    <a:cubicBezTo>
                      <a:pt x="10029" y="30417"/>
                      <a:pt x="10194" y="30407"/>
                      <a:pt x="10356" y="30388"/>
                    </a:cubicBezTo>
                    <a:cubicBezTo>
                      <a:pt x="10403" y="30382"/>
                      <a:pt x="10446" y="30380"/>
                      <a:pt x="10486" y="30380"/>
                    </a:cubicBezTo>
                    <a:cubicBezTo>
                      <a:pt x="10845" y="30380"/>
                      <a:pt x="10963" y="30592"/>
                      <a:pt x="11120" y="30749"/>
                    </a:cubicBezTo>
                    <a:cubicBezTo>
                      <a:pt x="11379" y="31008"/>
                      <a:pt x="11197" y="31415"/>
                      <a:pt x="11012" y="31581"/>
                    </a:cubicBezTo>
                    <a:cubicBezTo>
                      <a:pt x="10601" y="31950"/>
                      <a:pt x="10266" y="32382"/>
                      <a:pt x="9933" y="32794"/>
                    </a:cubicBezTo>
                    <a:cubicBezTo>
                      <a:pt x="9462" y="33377"/>
                      <a:pt x="8653" y="33346"/>
                      <a:pt x="8173" y="33865"/>
                    </a:cubicBezTo>
                    <a:cubicBezTo>
                      <a:pt x="7504" y="34590"/>
                      <a:pt x="6473" y="34738"/>
                      <a:pt x="5638" y="35201"/>
                    </a:cubicBezTo>
                    <a:cubicBezTo>
                      <a:pt x="5236" y="35424"/>
                      <a:pt x="4663" y="35606"/>
                      <a:pt x="4139" y="35715"/>
                    </a:cubicBezTo>
                    <a:cubicBezTo>
                      <a:pt x="4051" y="35733"/>
                      <a:pt x="3965" y="35742"/>
                      <a:pt x="3882" y="35742"/>
                    </a:cubicBezTo>
                    <a:cubicBezTo>
                      <a:pt x="3305" y="35742"/>
                      <a:pt x="2864" y="35319"/>
                      <a:pt x="2635" y="34737"/>
                    </a:cubicBezTo>
                    <a:cubicBezTo>
                      <a:pt x="2359" y="34039"/>
                      <a:pt x="2036" y="33360"/>
                      <a:pt x="1840" y="32632"/>
                    </a:cubicBezTo>
                    <a:cubicBezTo>
                      <a:pt x="1529" y="31483"/>
                      <a:pt x="1307" y="30321"/>
                      <a:pt x="1148" y="29146"/>
                    </a:cubicBezTo>
                    <a:cubicBezTo>
                      <a:pt x="1174" y="28775"/>
                      <a:pt x="1008" y="28419"/>
                      <a:pt x="1097" y="28043"/>
                    </a:cubicBezTo>
                    <a:cubicBezTo>
                      <a:pt x="1157" y="27799"/>
                      <a:pt x="1142" y="27603"/>
                      <a:pt x="1483" y="27443"/>
                    </a:cubicBezTo>
                    <a:cubicBezTo>
                      <a:pt x="1591" y="27393"/>
                      <a:pt x="1677" y="27372"/>
                      <a:pt x="1749" y="27372"/>
                    </a:cubicBezTo>
                    <a:cubicBezTo>
                      <a:pt x="1929" y="27372"/>
                      <a:pt x="2027" y="27499"/>
                      <a:pt x="2173" y="27605"/>
                    </a:cubicBezTo>
                    <a:cubicBezTo>
                      <a:pt x="2562" y="27884"/>
                      <a:pt x="2989" y="28107"/>
                      <a:pt x="3305" y="28491"/>
                    </a:cubicBezTo>
                    <a:cubicBezTo>
                      <a:pt x="3370" y="28570"/>
                      <a:pt x="3467" y="28604"/>
                      <a:pt x="3578" y="28604"/>
                    </a:cubicBezTo>
                    <a:cubicBezTo>
                      <a:pt x="3907" y="28604"/>
                      <a:pt x="4366" y="28308"/>
                      <a:pt x="4536" y="27980"/>
                    </a:cubicBezTo>
                    <a:cubicBezTo>
                      <a:pt x="4977" y="27132"/>
                      <a:pt x="5231" y="26216"/>
                      <a:pt x="5696" y="25369"/>
                    </a:cubicBezTo>
                    <a:cubicBezTo>
                      <a:pt x="5998" y="24820"/>
                      <a:pt x="6213" y="24169"/>
                      <a:pt x="6373" y="23540"/>
                    </a:cubicBezTo>
                    <a:cubicBezTo>
                      <a:pt x="6578" y="22733"/>
                      <a:pt x="6987" y="21995"/>
                      <a:pt x="7202" y="21198"/>
                    </a:cubicBezTo>
                    <a:cubicBezTo>
                      <a:pt x="7513" y="20044"/>
                      <a:pt x="7832" y="18890"/>
                      <a:pt x="8063" y="17721"/>
                    </a:cubicBezTo>
                    <a:cubicBezTo>
                      <a:pt x="8290" y="16565"/>
                      <a:pt x="8346" y="15382"/>
                      <a:pt x="8548" y="14217"/>
                    </a:cubicBezTo>
                    <a:cubicBezTo>
                      <a:pt x="8669" y="13519"/>
                      <a:pt x="8479" y="12782"/>
                      <a:pt x="8636" y="12077"/>
                    </a:cubicBezTo>
                    <a:cubicBezTo>
                      <a:pt x="8845" y="11130"/>
                      <a:pt x="8470" y="10201"/>
                      <a:pt x="8591" y="9254"/>
                    </a:cubicBezTo>
                    <a:cubicBezTo>
                      <a:pt x="8628" y="8964"/>
                      <a:pt x="8495" y="8640"/>
                      <a:pt x="8393" y="8347"/>
                    </a:cubicBezTo>
                    <a:cubicBezTo>
                      <a:pt x="8063" y="7404"/>
                      <a:pt x="8069" y="6405"/>
                      <a:pt x="7855" y="5440"/>
                    </a:cubicBezTo>
                    <a:cubicBezTo>
                      <a:pt x="7688" y="4686"/>
                      <a:pt x="7361" y="3983"/>
                      <a:pt x="7190" y="3230"/>
                    </a:cubicBezTo>
                    <a:cubicBezTo>
                      <a:pt x="7114" y="2892"/>
                      <a:pt x="7181" y="2640"/>
                      <a:pt x="7353" y="2457"/>
                    </a:cubicBezTo>
                    <a:cubicBezTo>
                      <a:pt x="7403" y="2403"/>
                      <a:pt x="7456" y="2383"/>
                      <a:pt x="7508" y="2383"/>
                    </a:cubicBezTo>
                    <a:cubicBezTo>
                      <a:pt x="7677" y="2383"/>
                      <a:pt x="7848" y="2592"/>
                      <a:pt x="7955" y="2592"/>
                    </a:cubicBezTo>
                    <a:cubicBezTo>
                      <a:pt x="7956" y="2592"/>
                      <a:pt x="7956" y="2592"/>
                      <a:pt x="7957" y="2592"/>
                    </a:cubicBezTo>
                    <a:cubicBezTo>
                      <a:pt x="7962" y="2592"/>
                      <a:pt x="7967" y="2592"/>
                      <a:pt x="7972" y="2592"/>
                    </a:cubicBezTo>
                    <a:cubicBezTo>
                      <a:pt x="8540" y="2592"/>
                      <a:pt x="8708" y="3323"/>
                      <a:pt x="9238" y="3323"/>
                    </a:cubicBezTo>
                    <a:cubicBezTo>
                      <a:pt x="9303" y="3323"/>
                      <a:pt x="9374" y="3311"/>
                      <a:pt x="9453" y="3286"/>
                    </a:cubicBezTo>
                    <a:lnTo>
                      <a:pt x="9453" y="3286"/>
                    </a:lnTo>
                    <a:cubicBezTo>
                      <a:pt x="9313" y="3820"/>
                      <a:pt x="10190" y="3615"/>
                      <a:pt x="10117" y="4113"/>
                    </a:cubicBezTo>
                    <a:cubicBezTo>
                      <a:pt x="10115" y="4128"/>
                      <a:pt x="10277" y="4185"/>
                      <a:pt x="10364" y="4186"/>
                    </a:cubicBezTo>
                    <a:cubicBezTo>
                      <a:pt x="10367" y="4186"/>
                      <a:pt x="10369" y="4186"/>
                      <a:pt x="10372" y="4186"/>
                    </a:cubicBezTo>
                    <a:cubicBezTo>
                      <a:pt x="10862" y="4186"/>
                      <a:pt x="11564" y="3564"/>
                      <a:pt x="11752" y="3116"/>
                    </a:cubicBezTo>
                    <a:cubicBezTo>
                      <a:pt x="11995" y="2544"/>
                      <a:pt x="12296" y="1996"/>
                      <a:pt x="12647" y="1484"/>
                    </a:cubicBezTo>
                    <a:cubicBezTo>
                      <a:pt x="12727" y="1367"/>
                      <a:pt x="12827" y="1310"/>
                      <a:pt x="12927" y="1310"/>
                    </a:cubicBezTo>
                    <a:close/>
                    <a:moveTo>
                      <a:pt x="12887" y="1"/>
                    </a:moveTo>
                    <a:cubicBezTo>
                      <a:pt x="12771" y="1"/>
                      <a:pt x="12650" y="41"/>
                      <a:pt x="12523" y="140"/>
                    </a:cubicBezTo>
                    <a:cubicBezTo>
                      <a:pt x="11957" y="581"/>
                      <a:pt x="11346" y="1034"/>
                      <a:pt x="11223" y="1824"/>
                    </a:cubicBezTo>
                    <a:cubicBezTo>
                      <a:pt x="11154" y="2269"/>
                      <a:pt x="10693" y="2710"/>
                      <a:pt x="10406" y="2710"/>
                    </a:cubicBezTo>
                    <a:cubicBezTo>
                      <a:pt x="10348" y="2710"/>
                      <a:pt x="10297" y="2692"/>
                      <a:pt x="10257" y="2652"/>
                    </a:cubicBezTo>
                    <a:cubicBezTo>
                      <a:pt x="9907" y="2293"/>
                      <a:pt x="9388" y="2203"/>
                      <a:pt x="9062" y="1830"/>
                    </a:cubicBezTo>
                    <a:cubicBezTo>
                      <a:pt x="8642" y="1350"/>
                      <a:pt x="8099" y="1195"/>
                      <a:pt x="7526" y="1195"/>
                    </a:cubicBezTo>
                    <a:cubicBezTo>
                      <a:pt x="7343" y="1195"/>
                      <a:pt x="7156" y="1210"/>
                      <a:pt x="6970" y="1237"/>
                    </a:cubicBezTo>
                    <a:cubicBezTo>
                      <a:pt x="6277" y="1333"/>
                      <a:pt x="5810" y="2349"/>
                      <a:pt x="6088" y="3136"/>
                    </a:cubicBezTo>
                    <a:cubicBezTo>
                      <a:pt x="6742" y="4984"/>
                      <a:pt x="7086" y="6890"/>
                      <a:pt x="7331" y="8817"/>
                    </a:cubicBezTo>
                    <a:cubicBezTo>
                      <a:pt x="7603" y="10944"/>
                      <a:pt x="7501" y="13074"/>
                      <a:pt x="7295" y="15197"/>
                    </a:cubicBezTo>
                    <a:cubicBezTo>
                      <a:pt x="7024" y="17985"/>
                      <a:pt x="6143" y="20642"/>
                      <a:pt x="5214" y="23277"/>
                    </a:cubicBezTo>
                    <a:cubicBezTo>
                      <a:pt x="4791" y="24475"/>
                      <a:pt x="4192" y="25614"/>
                      <a:pt x="3739" y="26803"/>
                    </a:cubicBezTo>
                    <a:cubicBezTo>
                      <a:pt x="3651" y="27033"/>
                      <a:pt x="3591" y="27123"/>
                      <a:pt x="3515" y="27123"/>
                    </a:cubicBezTo>
                    <a:cubicBezTo>
                      <a:pt x="3439" y="27123"/>
                      <a:pt x="3348" y="27036"/>
                      <a:pt x="3198" y="26910"/>
                    </a:cubicBezTo>
                    <a:cubicBezTo>
                      <a:pt x="2859" y="26625"/>
                      <a:pt x="2448" y="26398"/>
                      <a:pt x="2030" y="26234"/>
                    </a:cubicBezTo>
                    <a:cubicBezTo>
                      <a:pt x="1831" y="26156"/>
                      <a:pt x="1632" y="26109"/>
                      <a:pt x="1439" y="26109"/>
                    </a:cubicBezTo>
                    <a:cubicBezTo>
                      <a:pt x="1143" y="26109"/>
                      <a:pt x="859" y="26220"/>
                      <a:pt x="605" y="26501"/>
                    </a:cubicBezTo>
                    <a:cubicBezTo>
                      <a:pt x="136" y="27020"/>
                      <a:pt x="108" y="27630"/>
                      <a:pt x="61" y="28260"/>
                    </a:cubicBezTo>
                    <a:cubicBezTo>
                      <a:pt x="0" y="29096"/>
                      <a:pt x="120" y="29893"/>
                      <a:pt x="335" y="30707"/>
                    </a:cubicBezTo>
                    <a:cubicBezTo>
                      <a:pt x="804" y="32483"/>
                      <a:pt x="983" y="34337"/>
                      <a:pt x="2140" y="35903"/>
                    </a:cubicBezTo>
                    <a:cubicBezTo>
                      <a:pt x="2602" y="36528"/>
                      <a:pt x="3179" y="36870"/>
                      <a:pt x="3835" y="36870"/>
                    </a:cubicBezTo>
                    <a:cubicBezTo>
                      <a:pt x="4087" y="36870"/>
                      <a:pt x="4351" y="36820"/>
                      <a:pt x="4625" y="36715"/>
                    </a:cubicBezTo>
                    <a:cubicBezTo>
                      <a:pt x="4713" y="36681"/>
                      <a:pt x="4821" y="36622"/>
                      <a:pt x="4903" y="36622"/>
                    </a:cubicBezTo>
                    <a:cubicBezTo>
                      <a:pt x="4918" y="36622"/>
                      <a:pt x="4933" y="36625"/>
                      <a:pt x="4946" y="36630"/>
                    </a:cubicBezTo>
                    <a:cubicBezTo>
                      <a:pt x="5045" y="36666"/>
                      <a:pt x="5141" y="36681"/>
                      <a:pt x="5234" y="36681"/>
                    </a:cubicBezTo>
                    <a:cubicBezTo>
                      <a:pt x="5533" y="36681"/>
                      <a:pt x="5801" y="36526"/>
                      <a:pt x="6052" y="36426"/>
                    </a:cubicBezTo>
                    <a:cubicBezTo>
                      <a:pt x="7247" y="35943"/>
                      <a:pt x="8409" y="35368"/>
                      <a:pt x="9415" y="34583"/>
                    </a:cubicBezTo>
                    <a:cubicBezTo>
                      <a:pt x="9843" y="34248"/>
                      <a:pt x="10371" y="34059"/>
                      <a:pt x="10742" y="33679"/>
                    </a:cubicBezTo>
                    <a:cubicBezTo>
                      <a:pt x="11260" y="33149"/>
                      <a:pt x="11734" y="32578"/>
                      <a:pt x="12221" y="32019"/>
                    </a:cubicBezTo>
                    <a:cubicBezTo>
                      <a:pt x="12704" y="31466"/>
                      <a:pt x="12594" y="30289"/>
                      <a:pt x="12125" y="29759"/>
                    </a:cubicBezTo>
                    <a:cubicBezTo>
                      <a:pt x="11458" y="29005"/>
                      <a:pt x="10487" y="29296"/>
                      <a:pt x="9674" y="28966"/>
                    </a:cubicBezTo>
                    <a:cubicBezTo>
                      <a:pt x="10067" y="28223"/>
                      <a:pt x="10499" y="27502"/>
                      <a:pt x="10969" y="26805"/>
                    </a:cubicBezTo>
                    <a:cubicBezTo>
                      <a:pt x="11890" y="25436"/>
                      <a:pt x="12447" y="23934"/>
                      <a:pt x="13058" y="22452"/>
                    </a:cubicBezTo>
                    <a:cubicBezTo>
                      <a:pt x="13312" y="21834"/>
                      <a:pt x="13390" y="21105"/>
                      <a:pt x="13682" y="20514"/>
                    </a:cubicBezTo>
                    <a:cubicBezTo>
                      <a:pt x="14169" y="19526"/>
                      <a:pt x="14222" y="18455"/>
                      <a:pt x="14564" y="17445"/>
                    </a:cubicBezTo>
                    <a:cubicBezTo>
                      <a:pt x="14800" y="16742"/>
                      <a:pt x="14681" y="15916"/>
                      <a:pt x="14969" y="15241"/>
                    </a:cubicBezTo>
                    <a:cubicBezTo>
                      <a:pt x="15522" y="13946"/>
                      <a:pt x="15189" y="12538"/>
                      <a:pt x="15697" y="11240"/>
                    </a:cubicBezTo>
                    <a:cubicBezTo>
                      <a:pt x="15929" y="10648"/>
                      <a:pt x="15914" y="9967"/>
                      <a:pt x="15738" y="9296"/>
                    </a:cubicBezTo>
                    <a:cubicBezTo>
                      <a:pt x="15592" y="8741"/>
                      <a:pt x="15753" y="8143"/>
                      <a:pt x="15712" y="7553"/>
                    </a:cubicBezTo>
                    <a:cubicBezTo>
                      <a:pt x="15649" y="6681"/>
                      <a:pt x="15621" y="5792"/>
                      <a:pt x="15477" y="4936"/>
                    </a:cubicBezTo>
                    <a:cubicBezTo>
                      <a:pt x="15338" y="4101"/>
                      <a:pt x="14989" y="3286"/>
                      <a:pt x="14650" y="2495"/>
                    </a:cubicBezTo>
                    <a:cubicBezTo>
                      <a:pt x="14362" y="1822"/>
                      <a:pt x="14323" y="1029"/>
                      <a:pt x="13715" y="503"/>
                    </a:cubicBezTo>
                    <a:cubicBezTo>
                      <a:pt x="13473" y="293"/>
                      <a:pt x="13200" y="1"/>
                      <a:pt x="128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618;p25">
                <a:extLst>
                  <a:ext uri="{FF2B5EF4-FFF2-40B4-BE49-F238E27FC236}">
                    <a16:creationId xmlns:a16="http://schemas.microsoft.com/office/drawing/2014/main" id="{D6715AF8-E0A5-B930-1EC3-EAF8365B9BF9}"/>
                  </a:ext>
                </a:extLst>
              </p:cNvPr>
              <p:cNvSpPr/>
              <p:nvPr/>
            </p:nvSpPr>
            <p:spPr>
              <a:xfrm>
                <a:off x="5364681" y="3113155"/>
                <a:ext cx="200841" cy="503998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4432" extrusionOk="0">
                    <a:moveTo>
                      <a:pt x="11920" y="0"/>
                    </a:moveTo>
                    <a:cubicBezTo>
                      <a:pt x="11820" y="0"/>
                      <a:pt x="11720" y="57"/>
                      <a:pt x="11640" y="174"/>
                    </a:cubicBezTo>
                    <a:cubicBezTo>
                      <a:pt x="11289" y="686"/>
                      <a:pt x="10988" y="1234"/>
                      <a:pt x="10745" y="1808"/>
                    </a:cubicBezTo>
                    <a:cubicBezTo>
                      <a:pt x="10557" y="2254"/>
                      <a:pt x="9855" y="2877"/>
                      <a:pt x="9365" y="2877"/>
                    </a:cubicBezTo>
                    <a:cubicBezTo>
                      <a:pt x="9362" y="2877"/>
                      <a:pt x="9360" y="2877"/>
                      <a:pt x="9357" y="2877"/>
                    </a:cubicBezTo>
                    <a:cubicBezTo>
                      <a:pt x="9270" y="2876"/>
                      <a:pt x="9108" y="2818"/>
                      <a:pt x="9110" y="2803"/>
                    </a:cubicBezTo>
                    <a:cubicBezTo>
                      <a:pt x="9183" y="2306"/>
                      <a:pt x="8306" y="2510"/>
                      <a:pt x="8446" y="1976"/>
                    </a:cubicBezTo>
                    <a:lnTo>
                      <a:pt x="8446" y="1976"/>
                    </a:lnTo>
                    <a:cubicBezTo>
                      <a:pt x="8367" y="2001"/>
                      <a:pt x="8296" y="2013"/>
                      <a:pt x="8231" y="2013"/>
                    </a:cubicBezTo>
                    <a:cubicBezTo>
                      <a:pt x="7701" y="2013"/>
                      <a:pt x="7533" y="1282"/>
                      <a:pt x="6965" y="1282"/>
                    </a:cubicBezTo>
                    <a:cubicBezTo>
                      <a:pt x="6960" y="1282"/>
                      <a:pt x="6955" y="1282"/>
                      <a:pt x="6950" y="1282"/>
                    </a:cubicBezTo>
                    <a:cubicBezTo>
                      <a:pt x="6949" y="1282"/>
                      <a:pt x="6949" y="1282"/>
                      <a:pt x="6948" y="1282"/>
                    </a:cubicBezTo>
                    <a:cubicBezTo>
                      <a:pt x="6841" y="1282"/>
                      <a:pt x="6670" y="1074"/>
                      <a:pt x="6502" y="1074"/>
                    </a:cubicBezTo>
                    <a:cubicBezTo>
                      <a:pt x="6449" y="1074"/>
                      <a:pt x="6397" y="1094"/>
                      <a:pt x="6346" y="1148"/>
                    </a:cubicBezTo>
                    <a:cubicBezTo>
                      <a:pt x="6174" y="1331"/>
                      <a:pt x="6107" y="1582"/>
                      <a:pt x="6183" y="1920"/>
                    </a:cubicBezTo>
                    <a:cubicBezTo>
                      <a:pt x="6354" y="2673"/>
                      <a:pt x="6681" y="3376"/>
                      <a:pt x="6848" y="4132"/>
                    </a:cubicBezTo>
                    <a:cubicBezTo>
                      <a:pt x="7062" y="5095"/>
                      <a:pt x="7056" y="6094"/>
                      <a:pt x="7386" y="7037"/>
                    </a:cubicBezTo>
                    <a:cubicBezTo>
                      <a:pt x="7488" y="7330"/>
                      <a:pt x="7621" y="7654"/>
                      <a:pt x="7584" y="7944"/>
                    </a:cubicBezTo>
                    <a:cubicBezTo>
                      <a:pt x="7463" y="8891"/>
                      <a:pt x="7838" y="9820"/>
                      <a:pt x="7629" y="10767"/>
                    </a:cubicBezTo>
                    <a:cubicBezTo>
                      <a:pt x="7472" y="11472"/>
                      <a:pt x="7662" y="12210"/>
                      <a:pt x="7541" y="12907"/>
                    </a:cubicBezTo>
                    <a:cubicBezTo>
                      <a:pt x="7339" y="14072"/>
                      <a:pt x="7283" y="15255"/>
                      <a:pt x="7056" y="16411"/>
                    </a:cubicBezTo>
                    <a:cubicBezTo>
                      <a:pt x="6825" y="17580"/>
                      <a:pt x="6506" y="18735"/>
                      <a:pt x="6195" y="19888"/>
                    </a:cubicBezTo>
                    <a:cubicBezTo>
                      <a:pt x="5980" y="20687"/>
                      <a:pt x="5571" y="21423"/>
                      <a:pt x="5366" y="22230"/>
                    </a:cubicBezTo>
                    <a:cubicBezTo>
                      <a:pt x="5206" y="22859"/>
                      <a:pt x="4991" y="23510"/>
                      <a:pt x="4689" y="24060"/>
                    </a:cubicBezTo>
                    <a:cubicBezTo>
                      <a:pt x="4224" y="24906"/>
                      <a:pt x="3970" y="25822"/>
                      <a:pt x="3529" y="26670"/>
                    </a:cubicBezTo>
                    <a:cubicBezTo>
                      <a:pt x="3359" y="26998"/>
                      <a:pt x="2900" y="27295"/>
                      <a:pt x="2571" y="27295"/>
                    </a:cubicBezTo>
                    <a:cubicBezTo>
                      <a:pt x="2460" y="27295"/>
                      <a:pt x="2363" y="27260"/>
                      <a:pt x="2298" y="27181"/>
                    </a:cubicBezTo>
                    <a:cubicBezTo>
                      <a:pt x="1982" y="26797"/>
                      <a:pt x="1555" y="26575"/>
                      <a:pt x="1166" y="26295"/>
                    </a:cubicBezTo>
                    <a:cubicBezTo>
                      <a:pt x="1020" y="26189"/>
                      <a:pt x="922" y="26062"/>
                      <a:pt x="742" y="26062"/>
                    </a:cubicBezTo>
                    <a:cubicBezTo>
                      <a:pt x="670" y="26062"/>
                      <a:pt x="584" y="26083"/>
                      <a:pt x="476" y="26133"/>
                    </a:cubicBezTo>
                    <a:cubicBezTo>
                      <a:pt x="135" y="26295"/>
                      <a:pt x="150" y="26489"/>
                      <a:pt x="90" y="26733"/>
                    </a:cubicBezTo>
                    <a:cubicBezTo>
                      <a:pt x="1" y="27109"/>
                      <a:pt x="167" y="27465"/>
                      <a:pt x="141" y="27836"/>
                    </a:cubicBezTo>
                    <a:cubicBezTo>
                      <a:pt x="300" y="29011"/>
                      <a:pt x="522" y="30173"/>
                      <a:pt x="833" y="31324"/>
                    </a:cubicBezTo>
                    <a:cubicBezTo>
                      <a:pt x="1029" y="32052"/>
                      <a:pt x="1352" y="32729"/>
                      <a:pt x="1628" y="33427"/>
                    </a:cubicBezTo>
                    <a:cubicBezTo>
                      <a:pt x="1857" y="34010"/>
                      <a:pt x="2297" y="34432"/>
                      <a:pt x="2875" y="34432"/>
                    </a:cubicBezTo>
                    <a:cubicBezTo>
                      <a:pt x="2958" y="34432"/>
                      <a:pt x="3044" y="34423"/>
                      <a:pt x="3132" y="34405"/>
                    </a:cubicBezTo>
                    <a:cubicBezTo>
                      <a:pt x="3656" y="34296"/>
                      <a:pt x="4229" y="34115"/>
                      <a:pt x="4631" y="33892"/>
                    </a:cubicBezTo>
                    <a:cubicBezTo>
                      <a:pt x="5466" y="33428"/>
                      <a:pt x="6497" y="33280"/>
                      <a:pt x="7166" y="32555"/>
                    </a:cubicBezTo>
                    <a:cubicBezTo>
                      <a:pt x="7646" y="32036"/>
                      <a:pt x="8455" y="32067"/>
                      <a:pt x="8927" y="31485"/>
                    </a:cubicBezTo>
                    <a:cubicBezTo>
                      <a:pt x="9259" y="31072"/>
                      <a:pt x="9594" y="30641"/>
                      <a:pt x="10005" y="30272"/>
                    </a:cubicBezTo>
                    <a:cubicBezTo>
                      <a:pt x="10191" y="30106"/>
                      <a:pt x="10372" y="29698"/>
                      <a:pt x="10114" y="29439"/>
                    </a:cubicBezTo>
                    <a:cubicBezTo>
                      <a:pt x="9955" y="29282"/>
                      <a:pt x="9838" y="29070"/>
                      <a:pt x="9478" y="29070"/>
                    </a:cubicBezTo>
                    <a:cubicBezTo>
                      <a:pt x="9438" y="29070"/>
                      <a:pt x="9396" y="29072"/>
                      <a:pt x="9351" y="29078"/>
                    </a:cubicBezTo>
                    <a:cubicBezTo>
                      <a:pt x="9188" y="29097"/>
                      <a:pt x="9023" y="29107"/>
                      <a:pt x="8856" y="29107"/>
                    </a:cubicBezTo>
                    <a:cubicBezTo>
                      <a:pt x="8258" y="29107"/>
                      <a:pt x="7646" y="28977"/>
                      <a:pt x="7096" y="28681"/>
                    </a:cubicBezTo>
                    <a:cubicBezTo>
                      <a:pt x="7032" y="28645"/>
                      <a:pt x="6969" y="28538"/>
                      <a:pt x="6973" y="28467"/>
                    </a:cubicBezTo>
                    <a:cubicBezTo>
                      <a:pt x="7011" y="27786"/>
                      <a:pt x="7288" y="27119"/>
                      <a:pt x="7696" y="26639"/>
                    </a:cubicBezTo>
                    <a:cubicBezTo>
                      <a:pt x="8145" y="26113"/>
                      <a:pt x="8469" y="25534"/>
                      <a:pt x="8794" y="24961"/>
                    </a:cubicBezTo>
                    <a:cubicBezTo>
                      <a:pt x="9329" y="24019"/>
                      <a:pt x="9767" y="23024"/>
                      <a:pt x="10190" y="22029"/>
                    </a:cubicBezTo>
                    <a:cubicBezTo>
                      <a:pt x="10396" y="21542"/>
                      <a:pt x="10662" y="21086"/>
                      <a:pt x="10871" y="20607"/>
                    </a:cubicBezTo>
                    <a:cubicBezTo>
                      <a:pt x="11110" y="20060"/>
                      <a:pt x="11145" y="19435"/>
                      <a:pt x="11499" y="18918"/>
                    </a:cubicBezTo>
                    <a:cubicBezTo>
                      <a:pt x="11598" y="18774"/>
                      <a:pt x="11741" y="18652"/>
                      <a:pt x="11737" y="18455"/>
                    </a:cubicBezTo>
                    <a:cubicBezTo>
                      <a:pt x="11722" y="17659"/>
                      <a:pt x="12130" y="16944"/>
                      <a:pt x="12221" y="16166"/>
                    </a:cubicBezTo>
                    <a:cubicBezTo>
                      <a:pt x="12273" y="15720"/>
                      <a:pt x="12586" y="15306"/>
                      <a:pt x="12649" y="14911"/>
                    </a:cubicBezTo>
                    <a:cubicBezTo>
                      <a:pt x="12796" y="14019"/>
                      <a:pt x="12975" y="13130"/>
                      <a:pt x="13124" y="12236"/>
                    </a:cubicBezTo>
                    <a:cubicBezTo>
                      <a:pt x="13299" y="11185"/>
                      <a:pt x="13563" y="10141"/>
                      <a:pt x="13643" y="9084"/>
                    </a:cubicBezTo>
                    <a:cubicBezTo>
                      <a:pt x="13720" y="8094"/>
                      <a:pt x="13624" y="7091"/>
                      <a:pt x="13572" y="6095"/>
                    </a:cubicBezTo>
                    <a:cubicBezTo>
                      <a:pt x="13474" y="4100"/>
                      <a:pt x="13030" y="2137"/>
                      <a:pt x="12263" y="293"/>
                    </a:cubicBezTo>
                    <a:cubicBezTo>
                      <a:pt x="12183" y="100"/>
                      <a:pt x="12052" y="0"/>
                      <a:pt x="11920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EC71961-30AE-2E85-7327-BC2E77D341FC}"/>
                </a:ext>
              </a:extLst>
            </p:cNvPr>
            <p:cNvSpPr txBox="1"/>
            <p:nvPr/>
          </p:nvSpPr>
          <p:spPr>
            <a:xfrm>
              <a:off x="6921190" y="3721490"/>
              <a:ext cx="16493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إدراج أشكال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4159775-8A87-C142-42EB-95B8063791D2}"/>
              </a:ext>
            </a:extLst>
          </p:cNvPr>
          <p:cNvGrpSpPr/>
          <p:nvPr/>
        </p:nvGrpSpPr>
        <p:grpSpPr>
          <a:xfrm flipH="1">
            <a:off x="631384" y="2388388"/>
            <a:ext cx="934200" cy="660921"/>
            <a:chOff x="7323131" y="2299488"/>
            <a:chExt cx="934200" cy="660921"/>
          </a:xfrm>
        </p:grpSpPr>
        <p:sp>
          <p:nvSpPr>
            <p:cNvPr id="9" name="Google Shape;602;p25">
              <a:extLst>
                <a:ext uri="{FF2B5EF4-FFF2-40B4-BE49-F238E27FC236}">
                  <a16:creationId xmlns:a16="http://schemas.microsoft.com/office/drawing/2014/main" id="{14B90530-527A-455B-B57F-150E5BA16091}"/>
                </a:ext>
              </a:extLst>
            </p:cNvPr>
            <p:cNvSpPr txBox="1">
              <a:spLocks/>
            </p:cNvSpPr>
            <p:nvPr/>
          </p:nvSpPr>
          <p:spPr>
            <a:xfrm>
              <a:off x="7323131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lang="en-US" dirty="0"/>
                <a:t>4</a:t>
              </a:r>
              <a:endPara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sym typeface="Permanent Marker"/>
              </a:endParaRPr>
            </a:p>
          </p:txBody>
        </p:sp>
        <p:sp>
          <p:nvSpPr>
            <p:cNvPr id="10" name="Google Shape;606;p25">
              <a:extLst>
                <a:ext uri="{FF2B5EF4-FFF2-40B4-BE49-F238E27FC236}">
                  <a16:creationId xmlns:a16="http://schemas.microsoft.com/office/drawing/2014/main" id="{4A175EFD-F931-FF58-0FB6-F39F5C2282A2}"/>
                </a:ext>
              </a:extLst>
            </p:cNvPr>
            <p:cNvSpPr/>
            <p:nvPr/>
          </p:nvSpPr>
          <p:spPr>
            <a:xfrm>
              <a:off x="7450543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1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9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0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0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1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2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F187CD0-A87F-2513-D0AE-84F70153CDB2}"/>
              </a:ext>
            </a:extLst>
          </p:cNvPr>
          <p:cNvGrpSpPr/>
          <p:nvPr/>
        </p:nvGrpSpPr>
        <p:grpSpPr>
          <a:xfrm>
            <a:off x="975433" y="87086"/>
            <a:ext cx="7269480" cy="1037712"/>
            <a:chOff x="975433" y="87086"/>
            <a:chExt cx="7269480" cy="1037712"/>
          </a:xfrm>
        </p:grpSpPr>
        <p:pic>
          <p:nvPicPr>
            <p:cNvPr id="18" name="رسم 17">
              <a:extLst>
                <a:ext uri="{FF2B5EF4-FFF2-40B4-BE49-F238E27FC236}">
                  <a16:creationId xmlns:a16="http://schemas.microsoft.com/office/drawing/2014/main" id="{E691BE9E-270A-A3DA-D79E-A8940E2A9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1957" y="87086"/>
              <a:ext cx="6268106" cy="836839"/>
            </a:xfrm>
            <a:prstGeom prst="rect">
              <a:avLst/>
            </a:prstGeom>
          </p:spPr>
        </p:pic>
        <p:sp>
          <p:nvSpPr>
            <p:cNvPr id="6" name="عنوان 1">
              <a:extLst>
                <a:ext uri="{FF2B5EF4-FFF2-40B4-BE49-F238E27FC236}">
                  <a16:creationId xmlns:a16="http://schemas.microsoft.com/office/drawing/2014/main" id="{E1A1BE62-8A15-A1B8-1144-3905D7A308ED}"/>
                </a:ext>
              </a:extLst>
            </p:cNvPr>
            <p:cNvSpPr txBox="1">
              <a:spLocks/>
            </p:cNvSpPr>
            <p:nvPr/>
          </p:nvSpPr>
          <p:spPr>
            <a:xfrm>
              <a:off x="975433" y="130626"/>
              <a:ext cx="7269480" cy="994172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algn="l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spc="-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SA" sz="4000" dirty="0">
                  <a:latin typeface="Arial"/>
                  <a:ea typeface="Arial"/>
                  <a:cs typeface="Arial"/>
                </a:rPr>
                <a:t>استراتيجية (التفكير الناقد) </a:t>
              </a:r>
              <a:r>
                <a:rPr lang="ar-SA" sz="1400" dirty="0">
                  <a:latin typeface="Arial"/>
                  <a:ea typeface="Arial"/>
                  <a:cs typeface="Arial"/>
                </a:rPr>
                <a:t>ربط الدرس بمواد اخرى</a:t>
              </a:r>
              <a:endParaRPr lang="ar-SA" sz="40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54799F4-D0B0-528C-44B6-165FB4C1EBAB}"/>
              </a:ext>
            </a:extLst>
          </p:cNvPr>
          <p:cNvGrpSpPr/>
          <p:nvPr/>
        </p:nvGrpSpPr>
        <p:grpSpPr>
          <a:xfrm>
            <a:off x="441434" y="1115796"/>
            <a:ext cx="8257958" cy="849630"/>
            <a:chOff x="101600" y="853046"/>
            <a:chExt cx="8937625" cy="1033814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4A211B09-1114-D5BF-0A78-AA95BBE8FB7B}"/>
                </a:ext>
              </a:extLst>
            </p:cNvPr>
            <p:cNvGrpSpPr/>
            <p:nvPr/>
          </p:nvGrpSpPr>
          <p:grpSpPr>
            <a:xfrm>
              <a:off x="101600" y="853046"/>
              <a:ext cx="8937625" cy="1033814"/>
              <a:chOff x="4067175" y="2836965"/>
              <a:chExt cx="4714875" cy="1353948"/>
            </a:xfrm>
          </p:grpSpPr>
          <p:pic>
            <p:nvPicPr>
              <p:cNvPr id="10" name="رسم 9">
                <a:extLst>
                  <a:ext uri="{FF2B5EF4-FFF2-40B4-BE49-F238E27FC236}">
                    <a16:creationId xmlns:a16="http://schemas.microsoft.com/office/drawing/2014/main" id="{3C7A9F30-BC16-DAEB-F674-DF946B8E7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67175" y="2905125"/>
                <a:ext cx="4714875" cy="1209675"/>
              </a:xfrm>
              <a:prstGeom prst="rect">
                <a:avLst/>
              </a:prstGeom>
            </p:spPr>
          </p:pic>
          <p:pic>
            <p:nvPicPr>
              <p:cNvPr id="11" name="رسم 10">
                <a:extLst>
                  <a:ext uri="{FF2B5EF4-FFF2-40B4-BE49-F238E27FC236}">
                    <a16:creationId xmlns:a16="http://schemas.microsoft.com/office/drawing/2014/main" id="{2AAFD5D7-D514-4E90-F5B3-699DDF754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18464" y="2836965"/>
                <a:ext cx="4463574" cy="1353948"/>
              </a:xfrm>
              <a:prstGeom prst="rect">
                <a:avLst/>
              </a:prstGeom>
            </p:spPr>
          </p:pic>
        </p:grpSp>
        <p:sp>
          <p:nvSpPr>
            <p:cNvPr id="12" name="مربع نص 58">
              <a:extLst>
                <a:ext uri="{FF2B5EF4-FFF2-40B4-BE49-F238E27FC236}">
                  <a16:creationId xmlns:a16="http://schemas.microsoft.com/office/drawing/2014/main" id="{5B4D4E4E-9A8C-B3B2-0170-A4D89F143FE3}"/>
                </a:ext>
              </a:extLst>
            </p:cNvPr>
            <p:cNvSpPr txBox="1"/>
            <p:nvPr/>
          </p:nvSpPr>
          <p:spPr>
            <a:xfrm>
              <a:off x="579368" y="1064673"/>
              <a:ext cx="7956676" cy="63664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spcAft>
                  <a:spcPts val="1200"/>
                </a:spcAft>
              </a:pPr>
              <a:r>
                <a:rPr lang="ar-SA" sz="2800" dirty="0">
                  <a:solidFill>
                    <a:schemeClr val="tx1"/>
                  </a:solidFill>
                </a:rPr>
                <a:t>قدمت أمل و عبير بحث عن جسم الانسان أيمها الأفضل ولماذا ؟</a:t>
              </a:r>
              <a:endParaRPr lang="ar-SA" sz="2800" dirty="0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EEE8505-E8B3-3555-045E-C2B7CDC3DF86}"/>
              </a:ext>
            </a:extLst>
          </p:cNvPr>
          <p:cNvSpPr txBox="1"/>
          <p:nvPr/>
        </p:nvSpPr>
        <p:spPr>
          <a:xfrm>
            <a:off x="6022428" y="2843796"/>
            <a:ext cx="271517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1800" dirty="0">
                <a:solidFill>
                  <a:srgbClr val="662892"/>
                </a:solidFill>
              </a:rPr>
              <a:t>جسم الانسان</a:t>
            </a:r>
          </a:p>
          <a:p>
            <a:pPr algn="r" rtl="1"/>
            <a:endParaRPr lang="ar-SA" sz="1800" dirty="0"/>
          </a:p>
          <a:p>
            <a:pPr algn="r" rtl="1"/>
            <a:r>
              <a:rPr lang="ar-SA" sz="1800" dirty="0"/>
              <a:t>يتكون جسم الانسان من : </a:t>
            </a:r>
          </a:p>
          <a:p>
            <a:pPr algn="r" rtl="1"/>
            <a:r>
              <a:rPr lang="ar-SA" sz="1800" dirty="0"/>
              <a:t>الرأس وبه :</a:t>
            </a:r>
          </a:p>
          <a:p>
            <a:pPr algn="r" rtl="1"/>
            <a:r>
              <a:rPr lang="ar-SA" sz="1800" dirty="0"/>
              <a:t>العين و الأنف و الأذن و الفم </a:t>
            </a:r>
          </a:p>
          <a:p>
            <a:pPr algn="r" rtl="1"/>
            <a:r>
              <a:rPr lang="ar-SA" sz="1800" dirty="0"/>
              <a:t>ثم العنق و الذراع و الجذع و الذراع و اليد و الرجل و كذلك القدم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4253E5-3EE0-B144-461B-AA66421B0EFF}"/>
              </a:ext>
            </a:extLst>
          </p:cNvPr>
          <p:cNvSpPr txBox="1"/>
          <p:nvPr/>
        </p:nvSpPr>
        <p:spPr>
          <a:xfrm>
            <a:off x="1135116" y="2023992"/>
            <a:ext cx="8828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662892"/>
                </a:solidFill>
              </a:rPr>
              <a:t>عبير</a:t>
            </a:r>
            <a:r>
              <a:rPr lang="ar-SA" sz="1800" dirty="0">
                <a:solidFill>
                  <a:srgbClr val="662892"/>
                </a:solidFill>
              </a:rPr>
              <a:t> </a:t>
            </a:r>
            <a:endParaRPr lang="ar-SA" sz="18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B771719-E456-BFBF-FAD3-0B13FA5DC22C}"/>
              </a:ext>
            </a:extLst>
          </p:cNvPr>
          <p:cNvSpPr txBox="1"/>
          <p:nvPr/>
        </p:nvSpPr>
        <p:spPr>
          <a:xfrm>
            <a:off x="7083972" y="2139606"/>
            <a:ext cx="8863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662892"/>
                </a:solidFill>
              </a:rPr>
              <a:t>أمل</a:t>
            </a:r>
            <a:r>
              <a:rPr lang="ar-SA" sz="1800" dirty="0">
                <a:solidFill>
                  <a:srgbClr val="662892"/>
                </a:solidFill>
              </a:rPr>
              <a:t> </a:t>
            </a:r>
            <a:endParaRPr lang="ar-SA" sz="1800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F56E341-DFD3-0055-C268-04ED483481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44" y="2554014"/>
            <a:ext cx="1956478" cy="2505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4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KETCH LESSON" val="vVmLBx0C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583</Words>
  <Application>Microsoft Office PowerPoint</Application>
  <PresentationFormat>عرض على الشاشة (16:9)</PresentationFormat>
  <Paragraphs>99</Paragraphs>
  <Slides>26</Slides>
  <Notes>17</Notes>
  <HiddenSlides>0</HiddenSlides>
  <MMClips>22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4" baseType="lpstr">
      <vt:lpstr>Permanent Marker</vt:lpstr>
      <vt:lpstr>Comfortaa</vt:lpstr>
      <vt:lpstr>Wingdings</vt:lpstr>
      <vt:lpstr>Sakkal Majalla</vt:lpstr>
      <vt:lpstr>Traditional Arabic</vt:lpstr>
      <vt:lpstr>Arial</vt:lpstr>
      <vt:lpstr>Calibri</vt:lpstr>
      <vt:lpstr>SKETCH LESSON</vt:lpstr>
      <vt:lpstr>عرض تقديمي في PowerPoint</vt:lpstr>
      <vt:lpstr>الوحدة الثانية</vt:lpstr>
      <vt:lpstr>سنتعلم في هذه الوحدة :</vt:lpstr>
      <vt:lpstr>عرض تقديمي في PowerPoint</vt:lpstr>
      <vt:lpstr>عرض تقديمي في PowerPoint</vt:lpstr>
      <vt:lpstr>الدرس الاول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1- إدراج صورة من الإنترنت</vt:lpstr>
      <vt:lpstr>عرض تقديمي في PowerPoint</vt:lpstr>
      <vt:lpstr>2- إدراج صورة من جهاز الحاسب</vt:lpstr>
      <vt:lpstr>3-تعديل الصور</vt:lpstr>
      <vt:lpstr>التفاف النص</vt:lpstr>
      <vt:lpstr>4- إدراج الأشكال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شكرا لحسن استماعكم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SKETCHNOTES LESSON</dc:title>
  <dc:creator>almas</dc:creator>
  <cp:lastModifiedBy>احمد الثبيتي</cp:lastModifiedBy>
  <cp:revision>87</cp:revision>
  <dcterms:modified xsi:type="dcterms:W3CDTF">2022-09-17T13:29:37Z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F86C3EC9-910E-4F21-91A5-9C4A0CCACB82</vt:lpwstr>
  </property>
  <property fmtid="{D5CDD505-2E9C-101B-9397-08002B2CF9AE}" pid="3" name="ArticulatePath">
    <vt:lpwstr>الوحدة الاولى الدرس الأول</vt:lpwstr>
  </property>
</Properties>
</file>