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80" r:id="rId2"/>
  </p:sldMasterIdLst>
  <p:notesMasterIdLst>
    <p:notesMasterId r:id="rId59"/>
  </p:notesMasterIdLst>
  <p:sldIdLst>
    <p:sldId id="256" r:id="rId3"/>
    <p:sldId id="363" r:id="rId4"/>
    <p:sldId id="350" r:id="rId5"/>
    <p:sldId id="349" r:id="rId6"/>
    <p:sldId id="348" r:id="rId7"/>
    <p:sldId id="333" r:id="rId8"/>
    <p:sldId id="342" r:id="rId9"/>
    <p:sldId id="341" r:id="rId10"/>
    <p:sldId id="344" r:id="rId11"/>
    <p:sldId id="343" r:id="rId12"/>
    <p:sldId id="345" r:id="rId13"/>
    <p:sldId id="346" r:id="rId14"/>
    <p:sldId id="347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4" r:id="rId28"/>
    <p:sldId id="375" r:id="rId29"/>
    <p:sldId id="382" r:id="rId30"/>
    <p:sldId id="377" r:id="rId31"/>
    <p:sldId id="365" r:id="rId32"/>
    <p:sldId id="376" r:id="rId33"/>
    <p:sldId id="339" r:id="rId34"/>
    <p:sldId id="367" r:id="rId35"/>
    <p:sldId id="366" r:id="rId36"/>
    <p:sldId id="378" r:id="rId37"/>
    <p:sldId id="368" r:id="rId38"/>
    <p:sldId id="369" r:id="rId39"/>
    <p:sldId id="370" r:id="rId40"/>
    <p:sldId id="371" r:id="rId41"/>
    <p:sldId id="372" r:id="rId42"/>
    <p:sldId id="379" r:id="rId43"/>
    <p:sldId id="381" r:id="rId44"/>
    <p:sldId id="301" r:id="rId45"/>
    <p:sldId id="374" r:id="rId46"/>
    <p:sldId id="380" r:id="rId47"/>
    <p:sldId id="373" r:id="rId48"/>
    <p:sldId id="383" r:id="rId49"/>
    <p:sldId id="385" r:id="rId50"/>
    <p:sldId id="258" r:id="rId51"/>
    <p:sldId id="386" r:id="rId52"/>
    <p:sldId id="389" r:id="rId53"/>
    <p:sldId id="400" r:id="rId54"/>
    <p:sldId id="401" r:id="rId55"/>
    <p:sldId id="402" r:id="rId56"/>
    <p:sldId id="403" r:id="rId57"/>
    <p:sldId id="399" r:id="rId58"/>
  </p:sldIdLst>
  <p:sldSz cx="9144000" cy="5143500" type="screen16x9"/>
  <p:notesSz cx="6858000" cy="9144000"/>
  <p:embeddedFontLst>
    <p:embeddedFont>
      <p:font typeface="Abril Fatface" panose="02000503000000020003" pitchFamily="2" charset="0"/>
      <p:regular r:id="rId60"/>
    </p:embeddedFont>
    <p:embeddedFont>
      <p:font typeface="Barlow Condensed" panose="00000506000000000000" pitchFamily="2" charset="0"/>
      <p:regular r:id="rId61"/>
      <p:bold r:id="rId62"/>
      <p:italic r:id="rId63"/>
      <p:boldItalic r:id="rId64"/>
    </p:embeddedFont>
    <p:embeddedFont>
      <p:font typeface="Bebas Neue" panose="020B0606020202050201" pitchFamily="34" charset="0"/>
      <p:regular r:id="rId65"/>
    </p:embeddedFont>
    <p:embeddedFont>
      <p:font typeface="Fira Code" panose="020B0809050000020004" pitchFamily="49" charset="0"/>
      <p:regular r:id="rId66"/>
      <p:bold r:id="rId67"/>
    </p:embeddedFont>
    <p:embeddedFont>
      <p:font typeface="Fira Code Light" panose="020B0809050000020004" pitchFamily="49" charset="0"/>
      <p:regular r:id="rId68"/>
    </p:embeddedFont>
    <p:embeddedFont>
      <p:font typeface="Open Sans" panose="020B0606030504020204" pitchFamily="34" charset="0"/>
      <p:regular r:id="rId69"/>
      <p:bold r:id="rId70"/>
      <p:italic r:id="rId71"/>
      <p:boldItalic r:id="rId72"/>
    </p:embeddedFont>
    <p:embeddedFont>
      <p:font typeface="Oswald" panose="00000500000000000000" pitchFamily="2" charset="0"/>
      <p:regular r:id="rId73"/>
      <p:bold r:id="rId74"/>
    </p:embeddedFont>
    <p:embeddedFont>
      <p:font typeface="Roboto Condensed Light" panose="02000000000000000000" pitchFamily="2" charset="0"/>
      <p:regular r:id="rId75"/>
      <p:italic r:id="rId76"/>
    </p:embeddedFont>
    <p:embeddedFont>
      <p:font typeface="Sakkal Majalla" panose="02000000000000000000" pitchFamily="2" charset="-78"/>
      <p:regular r:id="rId77"/>
      <p:bold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3BBE"/>
    <a:srgbClr val="F3B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2BB6F4-64D8-4182-B713-0D7D730D29F7}">
  <a:tblStyle styleId="{CD2BB6F4-64D8-4182-B713-0D7D730D29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EC20E35-A176-4012-BC5E-935CFFF8708E}" styleName="النمط المتوسط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28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5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.fntdata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3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7.fntdata"/><Relationship Id="rId7" Type="http://schemas.openxmlformats.org/officeDocument/2006/relationships/slide" Target="slides/slide5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DD2682-36C8-4DE0-93D3-EC0B2BF4EC76}" type="doc">
      <dgm:prSet loTypeId="urn:microsoft.com/office/officeart/2005/8/layout/chevron1" loCatId="process" qsTypeId="urn:microsoft.com/office/officeart/2005/8/quickstyle/simple5" qsCatId="simple" csTypeId="urn:microsoft.com/office/officeart/2005/8/colors/colorful5" csCatId="colorful" phldr="1"/>
      <dgm:spPr/>
    </dgm:pt>
    <dgm:pt modelId="{25322F8F-84B2-41C9-B668-04EED9E0E856}">
      <dgm:prSet phldrT="[نص]"/>
      <dgm:spPr/>
      <dgm:t>
        <a:bodyPr/>
        <a:lstStyle/>
        <a:p>
          <a:pPr rtl="1">
            <a:buClr>
              <a:srgbClr val="E2E2E2"/>
            </a:buClr>
            <a:buFont typeface="Arial" panose="020B0604020202020204" pitchFamily="34" charset="0"/>
            <a:buChar char="•"/>
          </a:pPr>
          <a:r>
            <a:rPr lang="ar-SA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أنواع الرسوم التوضيحية</a:t>
          </a:r>
          <a:endParaRPr lang="ar-SA" dirty="0">
            <a:solidFill>
              <a:schemeClr val="bg1"/>
            </a:solidFill>
          </a:endParaRPr>
        </a:p>
      </dgm:t>
    </dgm:pt>
    <dgm:pt modelId="{36366E5A-ABB5-4AED-86CC-241A0225EAE7}" type="parTrans" cxnId="{7CF8483E-0D2C-4197-B18E-517E73E1608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D4C36330-A1A7-4CD3-8B2D-60788945D624}" type="sibTrans" cxnId="{7CF8483E-0D2C-4197-B18E-517E73E1608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8635E7FC-D23C-4ECA-86CF-D1C5F34F3961}">
      <dgm:prSet phldrT="[نص]"/>
      <dgm:spPr/>
      <dgm:t>
        <a:bodyPr/>
        <a:lstStyle/>
        <a:p>
          <a:pPr rtl="1">
            <a:buClr>
              <a:srgbClr val="E2E2E2"/>
            </a:buClr>
            <a:buFont typeface="Arial" panose="020B0604020202020204" pitchFamily="34" charset="0"/>
            <a:buChar char="•"/>
          </a:pPr>
          <a:r>
            <a:rPr lang="ar-SA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إدراج الرسوم التوضيحية</a:t>
          </a:r>
          <a:endParaRPr lang="ar-SA" dirty="0">
            <a:solidFill>
              <a:schemeClr val="tx1"/>
            </a:solidFill>
          </a:endParaRPr>
        </a:p>
      </dgm:t>
    </dgm:pt>
    <dgm:pt modelId="{12DF6237-63C1-4E77-9331-58B824008054}" type="parTrans" cxnId="{5C226ABC-27F8-4E11-B6CA-BBD9199178A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3F36DE83-A0B4-4867-94A4-4FC4D8B6AB03}" type="sibTrans" cxnId="{5C226ABC-27F8-4E11-B6CA-BBD9199178A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09E08017-F338-4870-AB65-E5C886307A55}">
      <dgm:prSet phldrT="[نص]"/>
      <dgm:spPr/>
      <dgm:t>
        <a:bodyPr/>
        <a:lstStyle/>
        <a:p>
          <a:pPr rtl="1">
            <a:buClr>
              <a:srgbClr val="E2E2E2"/>
            </a:buClr>
            <a:buFont typeface="Arial" panose="020B0604020202020204" pitchFamily="34" charset="0"/>
            <a:buChar char="•"/>
          </a:pPr>
          <a:r>
            <a:rPr lang="ar-SA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تنسيق الرسوم التوضيحية</a:t>
          </a:r>
          <a:endParaRPr lang="ar-SA" dirty="0">
            <a:solidFill>
              <a:schemeClr val="tx1"/>
            </a:solidFill>
          </a:endParaRPr>
        </a:p>
      </dgm:t>
    </dgm:pt>
    <dgm:pt modelId="{5EA69D10-352B-4865-924E-E9240F7497A2}" type="parTrans" cxnId="{7B989EBD-CB51-49C4-BC62-97124709DCC2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031F134C-374F-4751-984B-1D5F90550C24}" type="sibTrans" cxnId="{7B989EBD-CB51-49C4-BC62-97124709DCC2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0B30B114-CBDB-4946-B9B3-59AFC1AA359B}" type="pres">
      <dgm:prSet presAssocID="{96DD2682-36C8-4DE0-93D3-EC0B2BF4EC76}" presName="Name0" presStyleCnt="0">
        <dgm:presLayoutVars>
          <dgm:dir val="rev"/>
          <dgm:animLvl val="lvl"/>
          <dgm:resizeHandles val="exact"/>
        </dgm:presLayoutVars>
      </dgm:prSet>
      <dgm:spPr/>
    </dgm:pt>
    <dgm:pt modelId="{2B58EF8A-0AF9-4E0C-A937-4565357CBFF8}" type="pres">
      <dgm:prSet presAssocID="{25322F8F-84B2-41C9-B668-04EED9E0E85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34F588E-21D8-4045-95B6-E5400920212A}" type="pres">
      <dgm:prSet presAssocID="{D4C36330-A1A7-4CD3-8B2D-60788945D624}" presName="parTxOnlySpace" presStyleCnt="0"/>
      <dgm:spPr/>
    </dgm:pt>
    <dgm:pt modelId="{ADED5EAB-78ED-4017-9A91-41E6EC5E5523}" type="pres">
      <dgm:prSet presAssocID="{8635E7FC-D23C-4ECA-86CF-D1C5F34F396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D0D88AB-FD49-4661-9CF3-F209584CB579}" type="pres">
      <dgm:prSet presAssocID="{3F36DE83-A0B4-4867-94A4-4FC4D8B6AB03}" presName="parTxOnlySpace" presStyleCnt="0"/>
      <dgm:spPr/>
    </dgm:pt>
    <dgm:pt modelId="{6158ECE7-01EE-4CA2-A41C-A6A5FD4E1708}" type="pres">
      <dgm:prSet presAssocID="{09E08017-F338-4870-AB65-E5C886307A5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CF8483E-0D2C-4197-B18E-517E73E16084}" srcId="{96DD2682-36C8-4DE0-93D3-EC0B2BF4EC76}" destId="{25322F8F-84B2-41C9-B668-04EED9E0E856}" srcOrd="0" destOrd="0" parTransId="{36366E5A-ABB5-4AED-86CC-241A0225EAE7}" sibTransId="{D4C36330-A1A7-4CD3-8B2D-60788945D624}"/>
    <dgm:cxn modelId="{61ED6C65-322C-463A-A6A9-48E2E707AF23}" type="presOf" srcId="{96DD2682-36C8-4DE0-93D3-EC0B2BF4EC76}" destId="{0B30B114-CBDB-4946-B9B3-59AFC1AA359B}" srcOrd="0" destOrd="0" presId="urn:microsoft.com/office/officeart/2005/8/layout/chevron1"/>
    <dgm:cxn modelId="{C1015083-3F15-452A-A156-799EB220703A}" type="presOf" srcId="{25322F8F-84B2-41C9-B668-04EED9E0E856}" destId="{2B58EF8A-0AF9-4E0C-A937-4565357CBFF8}" srcOrd="0" destOrd="0" presId="urn:microsoft.com/office/officeart/2005/8/layout/chevron1"/>
    <dgm:cxn modelId="{85AEBC90-53FB-4120-B30E-A9D7F98F061E}" type="presOf" srcId="{09E08017-F338-4870-AB65-E5C886307A55}" destId="{6158ECE7-01EE-4CA2-A41C-A6A5FD4E1708}" srcOrd="0" destOrd="0" presId="urn:microsoft.com/office/officeart/2005/8/layout/chevron1"/>
    <dgm:cxn modelId="{5C226ABC-27F8-4E11-B6CA-BBD9199178AA}" srcId="{96DD2682-36C8-4DE0-93D3-EC0B2BF4EC76}" destId="{8635E7FC-D23C-4ECA-86CF-D1C5F34F3961}" srcOrd="1" destOrd="0" parTransId="{12DF6237-63C1-4E77-9331-58B824008054}" sibTransId="{3F36DE83-A0B4-4867-94A4-4FC4D8B6AB03}"/>
    <dgm:cxn modelId="{7B989EBD-CB51-49C4-BC62-97124709DCC2}" srcId="{96DD2682-36C8-4DE0-93D3-EC0B2BF4EC76}" destId="{09E08017-F338-4870-AB65-E5C886307A55}" srcOrd="2" destOrd="0" parTransId="{5EA69D10-352B-4865-924E-E9240F7497A2}" sibTransId="{031F134C-374F-4751-984B-1D5F90550C24}"/>
    <dgm:cxn modelId="{2E40BCCD-2C97-431D-B5B4-DFE705D5C05A}" type="presOf" srcId="{8635E7FC-D23C-4ECA-86CF-D1C5F34F3961}" destId="{ADED5EAB-78ED-4017-9A91-41E6EC5E5523}" srcOrd="0" destOrd="0" presId="urn:microsoft.com/office/officeart/2005/8/layout/chevron1"/>
    <dgm:cxn modelId="{108850C3-C07A-4BC9-A5F7-F5CB4A0C67A2}" type="presParOf" srcId="{0B30B114-CBDB-4946-B9B3-59AFC1AA359B}" destId="{2B58EF8A-0AF9-4E0C-A937-4565357CBFF8}" srcOrd="0" destOrd="0" presId="urn:microsoft.com/office/officeart/2005/8/layout/chevron1"/>
    <dgm:cxn modelId="{BADFF76F-6C4C-4275-AD27-8CE8FC8AC5D0}" type="presParOf" srcId="{0B30B114-CBDB-4946-B9B3-59AFC1AA359B}" destId="{534F588E-21D8-4045-95B6-E5400920212A}" srcOrd="1" destOrd="0" presId="urn:microsoft.com/office/officeart/2005/8/layout/chevron1"/>
    <dgm:cxn modelId="{58F0FADC-1C46-4D7B-A987-1ECB723789CB}" type="presParOf" srcId="{0B30B114-CBDB-4946-B9B3-59AFC1AA359B}" destId="{ADED5EAB-78ED-4017-9A91-41E6EC5E5523}" srcOrd="2" destOrd="0" presId="urn:microsoft.com/office/officeart/2005/8/layout/chevron1"/>
    <dgm:cxn modelId="{A2883FE1-D736-4A49-86D0-6764A370CFDD}" type="presParOf" srcId="{0B30B114-CBDB-4946-B9B3-59AFC1AA359B}" destId="{FD0D88AB-FD49-4661-9CF3-F209584CB579}" srcOrd="3" destOrd="0" presId="urn:microsoft.com/office/officeart/2005/8/layout/chevron1"/>
    <dgm:cxn modelId="{BC6BA338-0546-414C-A70E-3E7BE69227D7}" type="presParOf" srcId="{0B30B114-CBDB-4946-B9B3-59AFC1AA359B}" destId="{6158ECE7-01EE-4CA2-A41C-A6A5FD4E170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DD2682-36C8-4DE0-93D3-EC0B2BF4EC76}" type="doc">
      <dgm:prSet loTypeId="urn:microsoft.com/office/officeart/2005/8/layout/chevron1" loCatId="process" qsTypeId="urn:microsoft.com/office/officeart/2005/8/quickstyle/simple5" qsCatId="simple" csTypeId="urn:microsoft.com/office/officeart/2005/8/colors/colorful5" csCatId="colorful" phldr="1"/>
      <dgm:spPr/>
    </dgm:pt>
    <dgm:pt modelId="{25322F8F-84B2-41C9-B668-04EED9E0E856}">
      <dgm:prSet phldrT="[نص]"/>
      <dgm:spPr/>
      <dgm:t>
        <a:bodyPr/>
        <a:lstStyle/>
        <a:p>
          <a:pPr rtl="1">
            <a:buClr>
              <a:srgbClr val="E2E2E2"/>
            </a:buClr>
            <a:buFont typeface="Arial" panose="020B0604020202020204" pitchFamily="34" charset="0"/>
            <a:buChar char="•"/>
          </a:pPr>
          <a:r>
            <a:rPr lang="ar-SA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أنواع الرسوم التوضيحية</a:t>
          </a:r>
          <a:endParaRPr lang="ar-SA" dirty="0">
            <a:solidFill>
              <a:schemeClr val="bg1"/>
            </a:solidFill>
          </a:endParaRPr>
        </a:p>
      </dgm:t>
    </dgm:pt>
    <dgm:pt modelId="{36366E5A-ABB5-4AED-86CC-241A0225EAE7}" type="parTrans" cxnId="{7CF8483E-0D2C-4197-B18E-517E73E1608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D4C36330-A1A7-4CD3-8B2D-60788945D624}" type="sibTrans" cxnId="{7CF8483E-0D2C-4197-B18E-517E73E1608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8635E7FC-D23C-4ECA-86CF-D1C5F34F3961}">
      <dgm:prSet phldrT="[نص]"/>
      <dgm:spPr/>
      <dgm:t>
        <a:bodyPr/>
        <a:lstStyle/>
        <a:p>
          <a:pPr rtl="1">
            <a:buClr>
              <a:srgbClr val="E2E2E2"/>
            </a:buClr>
            <a:buFont typeface="Arial" panose="020B0604020202020204" pitchFamily="34" charset="0"/>
            <a:buChar char="•"/>
          </a:pPr>
          <a:r>
            <a:rPr lang="ar-SA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إدراج الرسوم التوضيحية</a:t>
          </a:r>
          <a:endParaRPr lang="ar-SA" dirty="0">
            <a:solidFill>
              <a:schemeClr val="tx1"/>
            </a:solidFill>
          </a:endParaRPr>
        </a:p>
      </dgm:t>
    </dgm:pt>
    <dgm:pt modelId="{12DF6237-63C1-4E77-9331-58B824008054}" type="parTrans" cxnId="{5C226ABC-27F8-4E11-B6CA-BBD9199178A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3F36DE83-A0B4-4867-94A4-4FC4D8B6AB03}" type="sibTrans" cxnId="{5C226ABC-27F8-4E11-B6CA-BBD9199178A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09E08017-F338-4870-AB65-E5C886307A55}">
      <dgm:prSet phldrT="[نص]"/>
      <dgm:spPr/>
      <dgm:t>
        <a:bodyPr/>
        <a:lstStyle/>
        <a:p>
          <a:pPr rtl="1">
            <a:buClr>
              <a:srgbClr val="E2E2E2"/>
            </a:buClr>
            <a:buFont typeface="Arial" panose="020B0604020202020204" pitchFamily="34" charset="0"/>
            <a:buChar char="•"/>
          </a:pPr>
          <a:r>
            <a:rPr lang="ar-SA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تنسيق الرسوم التوضيحية</a:t>
          </a:r>
          <a:endParaRPr lang="ar-SA" dirty="0">
            <a:solidFill>
              <a:schemeClr val="tx1"/>
            </a:solidFill>
          </a:endParaRPr>
        </a:p>
      </dgm:t>
    </dgm:pt>
    <dgm:pt modelId="{5EA69D10-352B-4865-924E-E9240F7497A2}" type="parTrans" cxnId="{7B989EBD-CB51-49C4-BC62-97124709DCC2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031F134C-374F-4751-984B-1D5F90550C24}" type="sibTrans" cxnId="{7B989EBD-CB51-49C4-BC62-97124709DCC2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0B30B114-CBDB-4946-B9B3-59AFC1AA359B}" type="pres">
      <dgm:prSet presAssocID="{96DD2682-36C8-4DE0-93D3-EC0B2BF4EC76}" presName="Name0" presStyleCnt="0">
        <dgm:presLayoutVars>
          <dgm:dir/>
          <dgm:animLvl val="lvl"/>
          <dgm:resizeHandles val="exact"/>
        </dgm:presLayoutVars>
      </dgm:prSet>
      <dgm:spPr/>
    </dgm:pt>
    <dgm:pt modelId="{2B58EF8A-0AF9-4E0C-A937-4565357CBFF8}" type="pres">
      <dgm:prSet presAssocID="{25322F8F-84B2-41C9-B668-04EED9E0E85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34F588E-21D8-4045-95B6-E5400920212A}" type="pres">
      <dgm:prSet presAssocID="{D4C36330-A1A7-4CD3-8B2D-60788945D624}" presName="parTxOnlySpace" presStyleCnt="0"/>
      <dgm:spPr/>
    </dgm:pt>
    <dgm:pt modelId="{ADED5EAB-78ED-4017-9A91-41E6EC5E5523}" type="pres">
      <dgm:prSet presAssocID="{8635E7FC-D23C-4ECA-86CF-D1C5F34F396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D0D88AB-FD49-4661-9CF3-F209584CB579}" type="pres">
      <dgm:prSet presAssocID="{3F36DE83-A0B4-4867-94A4-4FC4D8B6AB03}" presName="parTxOnlySpace" presStyleCnt="0"/>
      <dgm:spPr/>
    </dgm:pt>
    <dgm:pt modelId="{6158ECE7-01EE-4CA2-A41C-A6A5FD4E1708}" type="pres">
      <dgm:prSet presAssocID="{09E08017-F338-4870-AB65-E5C886307A5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CF8483E-0D2C-4197-B18E-517E73E16084}" srcId="{96DD2682-36C8-4DE0-93D3-EC0B2BF4EC76}" destId="{25322F8F-84B2-41C9-B668-04EED9E0E856}" srcOrd="0" destOrd="0" parTransId="{36366E5A-ABB5-4AED-86CC-241A0225EAE7}" sibTransId="{D4C36330-A1A7-4CD3-8B2D-60788945D624}"/>
    <dgm:cxn modelId="{61ED6C65-322C-463A-A6A9-48E2E707AF23}" type="presOf" srcId="{96DD2682-36C8-4DE0-93D3-EC0B2BF4EC76}" destId="{0B30B114-CBDB-4946-B9B3-59AFC1AA359B}" srcOrd="0" destOrd="0" presId="urn:microsoft.com/office/officeart/2005/8/layout/chevron1"/>
    <dgm:cxn modelId="{C1015083-3F15-452A-A156-799EB220703A}" type="presOf" srcId="{25322F8F-84B2-41C9-B668-04EED9E0E856}" destId="{2B58EF8A-0AF9-4E0C-A937-4565357CBFF8}" srcOrd="0" destOrd="0" presId="urn:microsoft.com/office/officeart/2005/8/layout/chevron1"/>
    <dgm:cxn modelId="{85AEBC90-53FB-4120-B30E-A9D7F98F061E}" type="presOf" srcId="{09E08017-F338-4870-AB65-E5C886307A55}" destId="{6158ECE7-01EE-4CA2-A41C-A6A5FD4E1708}" srcOrd="0" destOrd="0" presId="urn:microsoft.com/office/officeart/2005/8/layout/chevron1"/>
    <dgm:cxn modelId="{5C226ABC-27F8-4E11-B6CA-BBD9199178AA}" srcId="{96DD2682-36C8-4DE0-93D3-EC0B2BF4EC76}" destId="{8635E7FC-D23C-4ECA-86CF-D1C5F34F3961}" srcOrd="1" destOrd="0" parTransId="{12DF6237-63C1-4E77-9331-58B824008054}" sibTransId="{3F36DE83-A0B4-4867-94A4-4FC4D8B6AB03}"/>
    <dgm:cxn modelId="{7B989EBD-CB51-49C4-BC62-97124709DCC2}" srcId="{96DD2682-36C8-4DE0-93D3-EC0B2BF4EC76}" destId="{09E08017-F338-4870-AB65-E5C886307A55}" srcOrd="2" destOrd="0" parTransId="{5EA69D10-352B-4865-924E-E9240F7497A2}" sibTransId="{031F134C-374F-4751-984B-1D5F90550C24}"/>
    <dgm:cxn modelId="{2E40BCCD-2C97-431D-B5B4-DFE705D5C05A}" type="presOf" srcId="{8635E7FC-D23C-4ECA-86CF-D1C5F34F3961}" destId="{ADED5EAB-78ED-4017-9A91-41E6EC5E5523}" srcOrd="0" destOrd="0" presId="urn:microsoft.com/office/officeart/2005/8/layout/chevron1"/>
    <dgm:cxn modelId="{108850C3-C07A-4BC9-A5F7-F5CB4A0C67A2}" type="presParOf" srcId="{0B30B114-CBDB-4946-B9B3-59AFC1AA359B}" destId="{2B58EF8A-0AF9-4E0C-A937-4565357CBFF8}" srcOrd="0" destOrd="0" presId="urn:microsoft.com/office/officeart/2005/8/layout/chevron1"/>
    <dgm:cxn modelId="{BADFF76F-6C4C-4275-AD27-8CE8FC8AC5D0}" type="presParOf" srcId="{0B30B114-CBDB-4946-B9B3-59AFC1AA359B}" destId="{534F588E-21D8-4045-95B6-E5400920212A}" srcOrd="1" destOrd="0" presId="urn:microsoft.com/office/officeart/2005/8/layout/chevron1"/>
    <dgm:cxn modelId="{58F0FADC-1C46-4D7B-A987-1ECB723789CB}" type="presParOf" srcId="{0B30B114-CBDB-4946-B9B3-59AFC1AA359B}" destId="{ADED5EAB-78ED-4017-9A91-41E6EC5E5523}" srcOrd="2" destOrd="0" presId="urn:microsoft.com/office/officeart/2005/8/layout/chevron1"/>
    <dgm:cxn modelId="{A2883FE1-D736-4A49-86D0-6764A370CFDD}" type="presParOf" srcId="{0B30B114-CBDB-4946-B9B3-59AFC1AA359B}" destId="{FD0D88AB-FD49-4661-9CF3-F209584CB579}" srcOrd="3" destOrd="0" presId="urn:microsoft.com/office/officeart/2005/8/layout/chevron1"/>
    <dgm:cxn modelId="{BC6BA338-0546-414C-A70E-3E7BE69227D7}" type="presParOf" srcId="{0B30B114-CBDB-4946-B9B3-59AFC1AA359B}" destId="{6158ECE7-01EE-4CA2-A41C-A6A5FD4E170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CAA122-E02C-4F92-BA46-6A7132718B23}" type="doc">
      <dgm:prSet loTypeId="urn:microsoft.com/office/officeart/2005/8/layout/orgChart1" loCatId="hierarchy" qsTypeId="urn:microsoft.com/office/officeart/2005/8/quickstyle/3d4" qsCatId="3D" csTypeId="urn:microsoft.com/office/officeart/2005/8/colors/accent5_5" csCatId="accent5" phldr="1"/>
      <dgm:spPr/>
      <dgm:t>
        <a:bodyPr/>
        <a:lstStyle/>
        <a:p>
          <a:pPr rtl="1"/>
          <a:endParaRPr lang="ar-SA"/>
        </a:p>
      </dgm:t>
    </dgm:pt>
    <dgm:pt modelId="{CF09679F-C03D-4338-8A83-1DE662FA1232}">
      <dgm:prSet phldrT="[نص]"/>
      <dgm:spPr/>
      <dgm:t>
        <a:bodyPr/>
        <a:lstStyle/>
        <a:p>
          <a:pPr rtl="1"/>
          <a:r>
            <a:rPr lang="ar-SA" dirty="0"/>
            <a:t>المواد الدراسية </a:t>
          </a:r>
        </a:p>
      </dgm:t>
    </dgm:pt>
    <dgm:pt modelId="{C21B1656-4204-41CE-B958-A953D2108D06}" type="parTrans" cxnId="{F465EFBF-DBBF-449C-96CF-D9D3C93B1E10}">
      <dgm:prSet/>
      <dgm:spPr/>
      <dgm:t>
        <a:bodyPr/>
        <a:lstStyle/>
        <a:p>
          <a:pPr rtl="1"/>
          <a:endParaRPr lang="ar-SA"/>
        </a:p>
      </dgm:t>
    </dgm:pt>
    <dgm:pt modelId="{DE8DFB3C-21BE-4895-8A7C-B1564ED6641F}" type="sibTrans" cxnId="{F465EFBF-DBBF-449C-96CF-D9D3C93B1E10}">
      <dgm:prSet/>
      <dgm:spPr/>
      <dgm:t>
        <a:bodyPr/>
        <a:lstStyle/>
        <a:p>
          <a:pPr rtl="1"/>
          <a:endParaRPr lang="ar-SA"/>
        </a:p>
      </dgm:t>
    </dgm:pt>
    <dgm:pt modelId="{C9FDFF61-ACAA-4947-AB46-FFE083509E11}">
      <dgm:prSet phldrT="[نص]"/>
      <dgm:spPr/>
      <dgm:t>
        <a:bodyPr/>
        <a:lstStyle/>
        <a:p>
          <a:pPr rtl="1"/>
          <a:r>
            <a:rPr lang="ar-SA" dirty="0"/>
            <a:t>مثال : </a:t>
          </a:r>
        </a:p>
        <a:p>
          <a:pPr rtl="1"/>
          <a:r>
            <a:rPr lang="ar-SA" dirty="0"/>
            <a:t>لغتي </a:t>
          </a:r>
        </a:p>
      </dgm:t>
    </dgm:pt>
    <dgm:pt modelId="{6D67E2A0-2C23-4F34-B8F4-791B8B80E30A}" type="parTrans" cxnId="{EEB95CF6-24EA-43B6-B771-1F64B9E161DC}">
      <dgm:prSet/>
      <dgm:spPr/>
      <dgm:t>
        <a:bodyPr/>
        <a:lstStyle/>
        <a:p>
          <a:pPr rtl="1"/>
          <a:endParaRPr lang="ar-SA"/>
        </a:p>
      </dgm:t>
    </dgm:pt>
    <dgm:pt modelId="{5B43A322-6813-4066-B4D5-E9A91535FD20}" type="sibTrans" cxnId="{EEB95CF6-24EA-43B6-B771-1F64B9E161DC}">
      <dgm:prSet/>
      <dgm:spPr/>
      <dgm:t>
        <a:bodyPr/>
        <a:lstStyle/>
        <a:p>
          <a:pPr rtl="1"/>
          <a:endParaRPr lang="ar-SA"/>
        </a:p>
      </dgm:t>
    </dgm:pt>
    <dgm:pt modelId="{976EF14D-79AC-492B-B631-C83C840C93A7}">
      <dgm:prSet phldrT="[نص]"/>
      <dgm:spPr/>
      <dgm:t>
        <a:bodyPr/>
        <a:lstStyle/>
        <a:p>
          <a:pPr rtl="1"/>
          <a:r>
            <a:rPr lang="ar-SA" dirty="0"/>
            <a:t>مثال : </a:t>
          </a:r>
        </a:p>
        <a:p>
          <a:pPr rtl="1"/>
          <a:r>
            <a:rPr lang="ar-SA" dirty="0"/>
            <a:t>رياضيات </a:t>
          </a:r>
        </a:p>
      </dgm:t>
    </dgm:pt>
    <dgm:pt modelId="{B5A6A507-FB67-4699-B07B-6578D2A6A485}" type="parTrans" cxnId="{42156629-2BD9-4045-9261-71589361DFC2}">
      <dgm:prSet/>
      <dgm:spPr/>
      <dgm:t>
        <a:bodyPr/>
        <a:lstStyle/>
        <a:p>
          <a:pPr rtl="1"/>
          <a:endParaRPr lang="ar-SA"/>
        </a:p>
      </dgm:t>
    </dgm:pt>
    <dgm:pt modelId="{701039F2-3F4D-41E3-8012-DB59926F7766}" type="sibTrans" cxnId="{42156629-2BD9-4045-9261-71589361DFC2}">
      <dgm:prSet/>
      <dgm:spPr/>
      <dgm:t>
        <a:bodyPr/>
        <a:lstStyle/>
        <a:p>
          <a:pPr rtl="1"/>
          <a:endParaRPr lang="ar-SA"/>
        </a:p>
      </dgm:t>
    </dgm:pt>
    <dgm:pt modelId="{D243BEBB-B717-4E98-888B-0CFA03DA67CE}">
      <dgm:prSet phldrT="[نص]"/>
      <dgm:spPr/>
      <dgm:t>
        <a:bodyPr/>
        <a:lstStyle/>
        <a:p>
          <a:pPr rtl="1"/>
          <a:r>
            <a:rPr lang="ar-SA" dirty="0"/>
            <a:t>مثال : </a:t>
          </a:r>
        </a:p>
        <a:p>
          <a:pPr rtl="1"/>
          <a:r>
            <a:rPr lang="ar-SA" dirty="0"/>
            <a:t>مهارات رقمية </a:t>
          </a:r>
        </a:p>
      </dgm:t>
    </dgm:pt>
    <dgm:pt modelId="{9571AE64-BE98-4559-B1A3-7DBE57D03BB6}" type="parTrans" cxnId="{406E6C0F-3F77-415F-9EB5-608CF80ACE48}">
      <dgm:prSet/>
      <dgm:spPr/>
      <dgm:t>
        <a:bodyPr/>
        <a:lstStyle/>
        <a:p>
          <a:pPr rtl="1"/>
          <a:endParaRPr lang="ar-SA"/>
        </a:p>
      </dgm:t>
    </dgm:pt>
    <dgm:pt modelId="{9317C06C-71CC-47F9-9EDB-E2BABD092883}" type="sibTrans" cxnId="{406E6C0F-3F77-415F-9EB5-608CF80ACE48}">
      <dgm:prSet/>
      <dgm:spPr/>
      <dgm:t>
        <a:bodyPr/>
        <a:lstStyle/>
        <a:p>
          <a:pPr rtl="1"/>
          <a:endParaRPr lang="ar-SA"/>
        </a:p>
      </dgm:t>
    </dgm:pt>
    <dgm:pt modelId="{B13D3DBA-C0D2-40A8-9B1E-CF308DA6CFCC}" type="pres">
      <dgm:prSet presAssocID="{59CAA122-E02C-4F92-BA46-6A7132718B2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ECC964B-3045-4894-9B29-DF33761091D5}" type="pres">
      <dgm:prSet presAssocID="{CF09679F-C03D-4338-8A83-1DE662FA1232}" presName="hierRoot1" presStyleCnt="0">
        <dgm:presLayoutVars>
          <dgm:hierBranch val="init"/>
        </dgm:presLayoutVars>
      </dgm:prSet>
      <dgm:spPr/>
    </dgm:pt>
    <dgm:pt modelId="{D9DAE58B-A649-4B24-B582-5CFE56EA5C31}" type="pres">
      <dgm:prSet presAssocID="{CF09679F-C03D-4338-8A83-1DE662FA1232}" presName="rootComposite1" presStyleCnt="0"/>
      <dgm:spPr/>
    </dgm:pt>
    <dgm:pt modelId="{23AB904C-1F65-4F00-90B8-669307EF1006}" type="pres">
      <dgm:prSet presAssocID="{CF09679F-C03D-4338-8A83-1DE662FA1232}" presName="rootText1" presStyleLbl="node0" presStyleIdx="0" presStyleCnt="1">
        <dgm:presLayoutVars>
          <dgm:chPref val="3"/>
        </dgm:presLayoutVars>
      </dgm:prSet>
      <dgm:spPr/>
    </dgm:pt>
    <dgm:pt modelId="{CDE47089-BF5E-4FB9-976F-FE7BE75193FF}" type="pres">
      <dgm:prSet presAssocID="{CF09679F-C03D-4338-8A83-1DE662FA1232}" presName="rootConnector1" presStyleLbl="node1" presStyleIdx="0" presStyleCnt="0"/>
      <dgm:spPr/>
    </dgm:pt>
    <dgm:pt modelId="{2A77DBF6-EDF7-4860-B8C3-51BF615B1BDC}" type="pres">
      <dgm:prSet presAssocID="{CF09679F-C03D-4338-8A83-1DE662FA1232}" presName="hierChild2" presStyleCnt="0"/>
      <dgm:spPr/>
    </dgm:pt>
    <dgm:pt modelId="{4BBD420D-8AE5-461B-9388-1414DF7EF497}" type="pres">
      <dgm:prSet presAssocID="{6D67E2A0-2C23-4F34-B8F4-791B8B80E30A}" presName="Name37" presStyleLbl="parChTrans1D2" presStyleIdx="0" presStyleCnt="3"/>
      <dgm:spPr/>
    </dgm:pt>
    <dgm:pt modelId="{671B64C9-58BA-49E7-ABE7-3E54A76269D2}" type="pres">
      <dgm:prSet presAssocID="{C9FDFF61-ACAA-4947-AB46-FFE083509E11}" presName="hierRoot2" presStyleCnt="0">
        <dgm:presLayoutVars>
          <dgm:hierBranch val="init"/>
        </dgm:presLayoutVars>
      </dgm:prSet>
      <dgm:spPr/>
    </dgm:pt>
    <dgm:pt modelId="{734D9C4B-80DA-4A22-A630-15E27F72C397}" type="pres">
      <dgm:prSet presAssocID="{C9FDFF61-ACAA-4947-AB46-FFE083509E11}" presName="rootComposite" presStyleCnt="0"/>
      <dgm:spPr/>
    </dgm:pt>
    <dgm:pt modelId="{96162341-53C3-4DDE-B177-AE4B063BC195}" type="pres">
      <dgm:prSet presAssocID="{C9FDFF61-ACAA-4947-AB46-FFE083509E11}" presName="rootText" presStyleLbl="node2" presStyleIdx="0" presStyleCnt="3">
        <dgm:presLayoutVars>
          <dgm:chPref val="3"/>
        </dgm:presLayoutVars>
      </dgm:prSet>
      <dgm:spPr/>
    </dgm:pt>
    <dgm:pt modelId="{2182E4C5-2819-4A8E-A83E-16D9524B7356}" type="pres">
      <dgm:prSet presAssocID="{C9FDFF61-ACAA-4947-AB46-FFE083509E11}" presName="rootConnector" presStyleLbl="node2" presStyleIdx="0" presStyleCnt="3"/>
      <dgm:spPr/>
    </dgm:pt>
    <dgm:pt modelId="{3102F09D-E97F-4318-A760-601B3CD764FF}" type="pres">
      <dgm:prSet presAssocID="{C9FDFF61-ACAA-4947-AB46-FFE083509E11}" presName="hierChild4" presStyleCnt="0"/>
      <dgm:spPr/>
    </dgm:pt>
    <dgm:pt modelId="{CAB7C97A-EF4B-441E-A4DD-78FA9034FAF9}" type="pres">
      <dgm:prSet presAssocID="{C9FDFF61-ACAA-4947-AB46-FFE083509E11}" presName="hierChild5" presStyleCnt="0"/>
      <dgm:spPr/>
    </dgm:pt>
    <dgm:pt modelId="{EF54743B-4B99-4F7F-A6D6-4B8E1762970D}" type="pres">
      <dgm:prSet presAssocID="{B5A6A507-FB67-4699-B07B-6578D2A6A485}" presName="Name37" presStyleLbl="parChTrans1D2" presStyleIdx="1" presStyleCnt="3"/>
      <dgm:spPr/>
    </dgm:pt>
    <dgm:pt modelId="{2E346B6F-83B1-446D-8C4A-610A60D3EDE6}" type="pres">
      <dgm:prSet presAssocID="{976EF14D-79AC-492B-B631-C83C840C93A7}" presName="hierRoot2" presStyleCnt="0">
        <dgm:presLayoutVars>
          <dgm:hierBranch val="init"/>
        </dgm:presLayoutVars>
      </dgm:prSet>
      <dgm:spPr/>
    </dgm:pt>
    <dgm:pt modelId="{F8E5F03E-C902-4A68-ABA3-78C1BAA3F1DA}" type="pres">
      <dgm:prSet presAssocID="{976EF14D-79AC-492B-B631-C83C840C93A7}" presName="rootComposite" presStyleCnt="0"/>
      <dgm:spPr/>
    </dgm:pt>
    <dgm:pt modelId="{141233D5-081F-4DAB-B0AE-46E39BF156A3}" type="pres">
      <dgm:prSet presAssocID="{976EF14D-79AC-492B-B631-C83C840C93A7}" presName="rootText" presStyleLbl="node2" presStyleIdx="1" presStyleCnt="3">
        <dgm:presLayoutVars>
          <dgm:chPref val="3"/>
        </dgm:presLayoutVars>
      </dgm:prSet>
      <dgm:spPr/>
    </dgm:pt>
    <dgm:pt modelId="{5B8E48BB-0E44-4785-857D-B01301E95AB9}" type="pres">
      <dgm:prSet presAssocID="{976EF14D-79AC-492B-B631-C83C840C93A7}" presName="rootConnector" presStyleLbl="node2" presStyleIdx="1" presStyleCnt="3"/>
      <dgm:spPr/>
    </dgm:pt>
    <dgm:pt modelId="{6EB3E303-F807-4B7A-9373-15CAC3047F4A}" type="pres">
      <dgm:prSet presAssocID="{976EF14D-79AC-492B-B631-C83C840C93A7}" presName="hierChild4" presStyleCnt="0"/>
      <dgm:spPr/>
    </dgm:pt>
    <dgm:pt modelId="{12D1F451-0F07-46E2-8368-0D7A965CF6BC}" type="pres">
      <dgm:prSet presAssocID="{976EF14D-79AC-492B-B631-C83C840C93A7}" presName="hierChild5" presStyleCnt="0"/>
      <dgm:spPr/>
    </dgm:pt>
    <dgm:pt modelId="{0B84A773-D72C-4F4D-BB7C-2C6FE8EEE16F}" type="pres">
      <dgm:prSet presAssocID="{9571AE64-BE98-4559-B1A3-7DBE57D03BB6}" presName="Name37" presStyleLbl="parChTrans1D2" presStyleIdx="2" presStyleCnt="3"/>
      <dgm:spPr/>
    </dgm:pt>
    <dgm:pt modelId="{A382ACEF-8149-4F79-AB06-9BFAA9ED9453}" type="pres">
      <dgm:prSet presAssocID="{D243BEBB-B717-4E98-888B-0CFA03DA67CE}" presName="hierRoot2" presStyleCnt="0">
        <dgm:presLayoutVars>
          <dgm:hierBranch val="init"/>
        </dgm:presLayoutVars>
      </dgm:prSet>
      <dgm:spPr/>
    </dgm:pt>
    <dgm:pt modelId="{5197CC5B-434A-4D82-9ACC-8A1F8226998D}" type="pres">
      <dgm:prSet presAssocID="{D243BEBB-B717-4E98-888B-0CFA03DA67CE}" presName="rootComposite" presStyleCnt="0"/>
      <dgm:spPr/>
    </dgm:pt>
    <dgm:pt modelId="{191B6B5B-FF20-4731-9D13-E8D9B297669C}" type="pres">
      <dgm:prSet presAssocID="{D243BEBB-B717-4E98-888B-0CFA03DA67CE}" presName="rootText" presStyleLbl="node2" presStyleIdx="2" presStyleCnt="3">
        <dgm:presLayoutVars>
          <dgm:chPref val="3"/>
        </dgm:presLayoutVars>
      </dgm:prSet>
      <dgm:spPr/>
    </dgm:pt>
    <dgm:pt modelId="{D6FD3EDE-4084-4601-AF8A-AA93C68C88B5}" type="pres">
      <dgm:prSet presAssocID="{D243BEBB-B717-4E98-888B-0CFA03DA67CE}" presName="rootConnector" presStyleLbl="node2" presStyleIdx="2" presStyleCnt="3"/>
      <dgm:spPr/>
    </dgm:pt>
    <dgm:pt modelId="{19368940-9D4F-403A-9B70-E960F540D018}" type="pres">
      <dgm:prSet presAssocID="{D243BEBB-B717-4E98-888B-0CFA03DA67CE}" presName="hierChild4" presStyleCnt="0"/>
      <dgm:spPr/>
    </dgm:pt>
    <dgm:pt modelId="{F91EA7E4-DC4F-4B1C-ABA5-2623F3A105C5}" type="pres">
      <dgm:prSet presAssocID="{D243BEBB-B717-4E98-888B-0CFA03DA67CE}" presName="hierChild5" presStyleCnt="0"/>
      <dgm:spPr/>
    </dgm:pt>
    <dgm:pt modelId="{52C858EA-418E-42A5-9F93-0FC5D914A603}" type="pres">
      <dgm:prSet presAssocID="{CF09679F-C03D-4338-8A83-1DE662FA1232}" presName="hierChild3" presStyleCnt="0"/>
      <dgm:spPr/>
    </dgm:pt>
  </dgm:ptLst>
  <dgm:cxnLst>
    <dgm:cxn modelId="{2F37D40B-5E4B-4EDB-9D7D-BE9315DFFEFC}" type="presOf" srcId="{9571AE64-BE98-4559-B1A3-7DBE57D03BB6}" destId="{0B84A773-D72C-4F4D-BB7C-2C6FE8EEE16F}" srcOrd="0" destOrd="0" presId="urn:microsoft.com/office/officeart/2005/8/layout/orgChart1"/>
    <dgm:cxn modelId="{406E6C0F-3F77-415F-9EB5-608CF80ACE48}" srcId="{CF09679F-C03D-4338-8A83-1DE662FA1232}" destId="{D243BEBB-B717-4E98-888B-0CFA03DA67CE}" srcOrd="2" destOrd="0" parTransId="{9571AE64-BE98-4559-B1A3-7DBE57D03BB6}" sibTransId="{9317C06C-71CC-47F9-9EDB-E2BABD092883}"/>
    <dgm:cxn modelId="{50BEA218-DEDC-461E-852D-95BF57B45D8E}" type="presOf" srcId="{976EF14D-79AC-492B-B631-C83C840C93A7}" destId="{5B8E48BB-0E44-4785-857D-B01301E95AB9}" srcOrd="1" destOrd="0" presId="urn:microsoft.com/office/officeart/2005/8/layout/orgChart1"/>
    <dgm:cxn modelId="{42156629-2BD9-4045-9261-71589361DFC2}" srcId="{CF09679F-C03D-4338-8A83-1DE662FA1232}" destId="{976EF14D-79AC-492B-B631-C83C840C93A7}" srcOrd="1" destOrd="0" parTransId="{B5A6A507-FB67-4699-B07B-6578D2A6A485}" sibTransId="{701039F2-3F4D-41E3-8012-DB59926F7766}"/>
    <dgm:cxn modelId="{CB041964-1DA1-4F17-A1B3-B9CF7404BC47}" type="presOf" srcId="{CF09679F-C03D-4338-8A83-1DE662FA1232}" destId="{23AB904C-1F65-4F00-90B8-669307EF1006}" srcOrd="0" destOrd="0" presId="urn:microsoft.com/office/officeart/2005/8/layout/orgChart1"/>
    <dgm:cxn modelId="{F16EF54C-DD6D-40E2-A871-DB17932126A3}" type="presOf" srcId="{CF09679F-C03D-4338-8A83-1DE662FA1232}" destId="{CDE47089-BF5E-4FB9-976F-FE7BE75193FF}" srcOrd="1" destOrd="0" presId="urn:microsoft.com/office/officeart/2005/8/layout/orgChart1"/>
    <dgm:cxn modelId="{5B39C450-8B5F-4A59-AAC3-29D5FC7D53D7}" type="presOf" srcId="{6D67E2A0-2C23-4F34-B8F4-791B8B80E30A}" destId="{4BBD420D-8AE5-461B-9388-1414DF7EF497}" srcOrd="0" destOrd="0" presId="urn:microsoft.com/office/officeart/2005/8/layout/orgChart1"/>
    <dgm:cxn modelId="{DB74B67F-275E-4BD0-A786-B6F9D00ED00B}" type="presOf" srcId="{59CAA122-E02C-4F92-BA46-6A7132718B23}" destId="{B13D3DBA-C0D2-40A8-9B1E-CF308DA6CFCC}" srcOrd="0" destOrd="0" presId="urn:microsoft.com/office/officeart/2005/8/layout/orgChart1"/>
    <dgm:cxn modelId="{9FD7CF8C-8321-45B1-8636-C4AF4C158E55}" type="presOf" srcId="{D243BEBB-B717-4E98-888B-0CFA03DA67CE}" destId="{D6FD3EDE-4084-4601-AF8A-AA93C68C88B5}" srcOrd="1" destOrd="0" presId="urn:microsoft.com/office/officeart/2005/8/layout/orgChart1"/>
    <dgm:cxn modelId="{CEA327A4-70C9-4B33-8F54-9A65871325B8}" type="presOf" srcId="{D243BEBB-B717-4E98-888B-0CFA03DA67CE}" destId="{191B6B5B-FF20-4731-9D13-E8D9B297669C}" srcOrd="0" destOrd="0" presId="urn:microsoft.com/office/officeart/2005/8/layout/orgChart1"/>
    <dgm:cxn modelId="{EF5230A5-29A8-45F0-AAF8-1E8893A14FE4}" type="presOf" srcId="{C9FDFF61-ACAA-4947-AB46-FFE083509E11}" destId="{2182E4C5-2819-4A8E-A83E-16D9524B7356}" srcOrd="1" destOrd="0" presId="urn:microsoft.com/office/officeart/2005/8/layout/orgChart1"/>
    <dgm:cxn modelId="{F465EFBF-DBBF-449C-96CF-D9D3C93B1E10}" srcId="{59CAA122-E02C-4F92-BA46-6A7132718B23}" destId="{CF09679F-C03D-4338-8A83-1DE662FA1232}" srcOrd="0" destOrd="0" parTransId="{C21B1656-4204-41CE-B958-A953D2108D06}" sibTransId="{DE8DFB3C-21BE-4895-8A7C-B1564ED6641F}"/>
    <dgm:cxn modelId="{3E6ABBCF-BFBA-4235-8F9D-F1B8B5E07A7F}" type="presOf" srcId="{B5A6A507-FB67-4699-B07B-6578D2A6A485}" destId="{EF54743B-4B99-4F7F-A6D6-4B8E1762970D}" srcOrd="0" destOrd="0" presId="urn:microsoft.com/office/officeart/2005/8/layout/orgChart1"/>
    <dgm:cxn modelId="{80488AD4-1A4B-484E-920C-68FF4D25F0D9}" type="presOf" srcId="{976EF14D-79AC-492B-B631-C83C840C93A7}" destId="{141233D5-081F-4DAB-B0AE-46E39BF156A3}" srcOrd="0" destOrd="0" presId="urn:microsoft.com/office/officeart/2005/8/layout/orgChart1"/>
    <dgm:cxn modelId="{2152FFE0-8228-4C1D-8862-1E954DC2955D}" type="presOf" srcId="{C9FDFF61-ACAA-4947-AB46-FFE083509E11}" destId="{96162341-53C3-4DDE-B177-AE4B063BC195}" srcOrd="0" destOrd="0" presId="urn:microsoft.com/office/officeart/2005/8/layout/orgChart1"/>
    <dgm:cxn modelId="{EEB95CF6-24EA-43B6-B771-1F64B9E161DC}" srcId="{CF09679F-C03D-4338-8A83-1DE662FA1232}" destId="{C9FDFF61-ACAA-4947-AB46-FFE083509E11}" srcOrd="0" destOrd="0" parTransId="{6D67E2A0-2C23-4F34-B8F4-791B8B80E30A}" sibTransId="{5B43A322-6813-4066-B4D5-E9A91535FD20}"/>
    <dgm:cxn modelId="{3E8346B9-F0AE-41F3-897D-6704BD04187B}" type="presParOf" srcId="{B13D3DBA-C0D2-40A8-9B1E-CF308DA6CFCC}" destId="{4ECC964B-3045-4894-9B29-DF33761091D5}" srcOrd="0" destOrd="0" presId="urn:microsoft.com/office/officeart/2005/8/layout/orgChart1"/>
    <dgm:cxn modelId="{FDCB2811-3571-40DE-8A3E-F23974A9E213}" type="presParOf" srcId="{4ECC964B-3045-4894-9B29-DF33761091D5}" destId="{D9DAE58B-A649-4B24-B582-5CFE56EA5C31}" srcOrd="0" destOrd="0" presId="urn:microsoft.com/office/officeart/2005/8/layout/orgChart1"/>
    <dgm:cxn modelId="{753F121C-9F7F-4145-95E6-F2F43343FA82}" type="presParOf" srcId="{D9DAE58B-A649-4B24-B582-5CFE56EA5C31}" destId="{23AB904C-1F65-4F00-90B8-669307EF1006}" srcOrd="0" destOrd="0" presId="urn:microsoft.com/office/officeart/2005/8/layout/orgChart1"/>
    <dgm:cxn modelId="{8EECA562-19E9-46CE-A6E7-37F345B92625}" type="presParOf" srcId="{D9DAE58B-A649-4B24-B582-5CFE56EA5C31}" destId="{CDE47089-BF5E-4FB9-976F-FE7BE75193FF}" srcOrd="1" destOrd="0" presId="urn:microsoft.com/office/officeart/2005/8/layout/orgChart1"/>
    <dgm:cxn modelId="{62F15E5A-74D2-48BE-BD70-DEF19EC6F274}" type="presParOf" srcId="{4ECC964B-3045-4894-9B29-DF33761091D5}" destId="{2A77DBF6-EDF7-4860-B8C3-51BF615B1BDC}" srcOrd="1" destOrd="0" presId="urn:microsoft.com/office/officeart/2005/8/layout/orgChart1"/>
    <dgm:cxn modelId="{855AFA1F-43F8-4130-8C70-48E21C3F9A93}" type="presParOf" srcId="{2A77DBF6-EDF7-4860-B8C3-51BF615B1BDC}" destId="{4BBD420D-8AE5-461B-9388-1414DF7EF497}" srcOrd="0" destOrd="0" presId="urn:microsoft.com/office/officeart/2005/8/layout/orgChart1"/>
    <dgm:cxn modelId="{27EEDCF0-560E-4E16-A27C-1BF5223185FB}" type="presParOf" srcId="{2A77DBF6-EDF7-4860-B8C3-51BF615B1BDC}" destId="{671B64C9-58BA-49E7-ABE7-3E54A76269D2}" srcOrd="1" destOrd="0" presId="urn:microsoft.com/office/officeart/2005/8/layout/orgChart1"/>
    <dgm:cxn modelId="{7FCF42F7-2D31-4B5A-A924-8819E6282B38}" type="presParOf" srcId="{671B64C9-58BA-49E7-ABE7-3E54A76269D2}" destId="{734D9C4B-80DA-4A22-A630-15E27F72C397}" srcOrd="0" destOrd="0" presId="urn:microsoft.com/office/officeart/2005/8/layout/orgChart1"/>
    <dgm:cxn modelId="{6B4F350A-E99C-4C43-8513-CFB99CCBD908}" type="presParOf" srcId="{734D9C4B-80DA-4A22-A630-15E27F72C397}" destId="{96162341-53C3-4DDE-B177-AE4B063BC195}" srcOrd="0" destOrd="0" presId="urn:microsoft.com/office/officeart/2005/8/layout/orgChart1"/>
    <dgm:cxn modelId="{0A36D864-74AB-4231-933F-A5CEB0FDDE07}" type="presParOf" srcId="{734D9C4B-80DA-4A22-A630-15E27F72C397}" destId="{2182E4C5-2819-4A8E-A83E-16D9524B7356}" srcOrd="1" destOrd="0" presId="urn:microsoft.com/office/officeart/2005/8/layout/orgChart1"/>
    <dgm:cxn modelId="{9142FCE8-FD99-4D80-B3C8-6753E97DAB2B}" type="presParOf" srcId="{671B64C9-58BA-49E7-ABE7-3E54A76269D2}" destId="{3102F09D-E97F-4318-A760-601B3CD764FF}" srcOrd="1" destOrd="0" presId="urn:microsoft.com/office/officeart/2005/8/layout/orgChart1"/>
    <dgm:cxn modelId="{6F35BA87-A67C-45F1-B9AB-723BDE6627A0}" type="presParOf" srcId="{671B64C9-58BA-49E7-ABE7-3E54A76269D2}" destId="{CAB7C97A-EF4B-441E-A4DD-78FA9034FAF9}" srcOrd="2" destOrd="0" presId="urn:microsoft.com/office/officeart/2005/8/layout/orgChart1"/>
    <dgm:cxn modelId="{6D7F33D3-A662-451A-AFFA-EEC9EA44F27F}" type="presParOf" srcId="{2A77DBF6-EDF7-4860-B8C3-51BF615B1BDC}" destId="{EF54743B-4B99-4F7F-A6D6-4B8E1762970D}" srcOrd="2" destOrd="0" presId="urn:microsoft.com/office/officeart/2005/8/layout/orgChart1"/>
    <dgm:cxn modelId="{C8FAF04D-5D18-4BE5-8621-95BD09962346}" type="presParOf" srcId="{2A77DBF6-EDF7-4860-B8C3-51BF615B1BDC}" destId="{2E346B6F-83B1-446D-8C4A-610A60D3EDE6}" srcOrd="3" destOrd="0" presId="urn:microsoft.com/office/officeart/2005/8/layout/orgChart1"/>
    <dgm:cxn modelId="{7F50C704-7C37-489E-98BD-BDEBE4C8A8F8}" type="presParOf" srcId="{2E346B6F-83B1-446D-8C4A-610A60D3EDE6}" destId="{F8E5F03E-C902-4A68-ABA3-78C1BAA3F1DA}" srcOrd="0" destOrd="0" presId="urn:microsoft.com/office/officeart/2005/8/layout/orgChart1"/>
    <dgm:cxn modelId="{70CB3A60-5672-45D5-BB96-ADDDC44C5CD6}" type="presParOf" srcId="{F8E5F03E-C902-4A68-ABA3-78C1BAA3F1DA}" destId="{141233D5-081F-4DAB-B0AE-46E39BF156A3}" srcOrd="0" destOrd="0" presId="urn:microsoft.com/office/officeart/2005/8/layout/orgChart1"/>
    <dgm:cxn modelId="{686CA06F-502E-4088-9315-DC4C469459E4}" type="presParOf" srcId="{F8E5F03E-C902-4A68-ABA3-78C1BAA3F1DA}" destId="{5B8E48BB-0E44-4785-857D-B01301E95AB9}" srcOrd="1" destOrd="0" presId="urn:microsoft.com/office/officeart/2005/8/layout/orgChart1"/>
    <dgm:cxn modelId="{FD1B64B1-CD76-45A5-A488-1701DC9A45A2}" type="presParOf" srcId="{2E346B6F-83B1-446D-8C4A-610A60D3EDE6}" destId="{6EB3E303-F807-4B7A-9373-15CAC3047F4A}" srcOrd="1" destOrd="0" presId="urn:microsoft.com/office/officeart/2005/8/layout/orgChart1"/>
    <dgm:cxn modelId="{5305860B-1A52-45A0-BE27-5E4100B37EFD}" type="presParOf" srcId="{2E346B6F-83B1-446D-8C4A-610A60D3EDE6}" destId="{12D1F451-0F07-46E2-8368-0D7A965CF6BC}" srcOrd="2" destOrd="0" presId="urn:microsoft.com/office/officeart/2005/8/layout/orgChart1"/>
    <dgm:cxn modelId="{5C94F0A1-D1C7-40EF-A40A-13D0AC0F8C67}" type="presParOf" srcId="{2A77DBF6-EDF7-4860-B8C3-51BF615B1BDC}" destId="{0B84A773-D72C-4F4D-BB7C-2C6FE8EEE16F}" srcOrd="4" destOrd="0" presId="urn:microsoft.com/office/officeart/2005/8/layout/orgChart1"/>
    <dgm:cxn modelId="{C14C8B0C-2091-41ED-8AD0-B63E9F5971E8}" type="presParOf" srcId="{2A77DBF6-EDF7-4860-B8C3-51BF615B1BDC}" destId="{A382ACEF-8149-4F79-AB06-9BFAA9ED9453}" srcOrd="5" destOrd="0" presId="urn:microsoft.com/office/officeart/2005/8/layout/orgChart1"/>
    <dgm:cxn modelId="{5B43DF96-49F1-498C-8762-5543BE0E12AC}" type="presParOf" srcId="{A382ACEF-8149-4F79-AB06-9BFAA9ED9453}" destId="{5197CC5B-434A-4D82-9ACC-8A1F8226998D}" srcOrd="0" destOrd="0" presId="urn:microsoft.com/office/officeart/2005/8/layout/orgChart1"/>
    <dgm:cxn modelId="{2CFE3483-C296-4709-96E7-81DF2EE6D642}" type="presParOf" srcId="{5197CC5B-434A-4D82-9ACC-8A1F8226998D}" destId="{191B6B5B-FF20-4731-9D13-E8D9B297669C}" srcOrd="0" destOrd="0" presId="urn:microsoft.com/office/officeart/2005/8/layout/orgChart1"/>
    <dgm:cxn modelId="{A7095386-A8FC-405E-8E59-46DAAC90915C}" type="presParOf" srcId="{5197CC5B-434A-4D82-9ACC-8A1F8226998D}" destId="{D6FD3EDE-4084-4601-AF8A-AA93C68C88B5}" srcOrd="1" destOrd="0" presId="urn:microsoft.com/office/officeart/2005/8/layout/orgChart1"/>
    <dgm:cxn modelId="{E21307BA-D836-44E1-8827-3E15929FB509}" type="presParOf" srcId="{A382ACEF-8149-4F79-AB06-9BFAA9ED9453}" destId="{19368940-9D4F-403A-9B70-E960F540D018}" srcOrd="1" destOrd="0" presId="urn:microsoft.com/office/officeart/2005/8/layout/orgChart1"/>
    <dgm:cxn modelId="{D2E8FFFA-98D0-4D42-AD71-2E7AE33DF2FB}" type="presParOf" srcId="{A382ACEF-8149-4F79-AB06-9BFAA9ED9453}" destId="{F91EA7E4-DC4F-4B1C-ABA5-2623F3A105C5}" srcOrd="2" destOrd="0" presId="urn:microsoft.com/office/officeart/2005/8/layout/orgChart1"/>
    <dgm:cxn modelId="{200DAF95-BC57-4C0B-B1A0-FA96779D61F6}" type="presParOf" srcId="{4ECC964B-3045-4894-9B29-DF33761091D5}" destId="{52C858EA-418E-42A5-9F93-0FC5D914A603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8EF8A-0AF9-4E0C-A937-4565357CBFF8}">
      <dsp:nvSpPr>
        <dsp:cNvPr id="0" name=""/>
        <dsp:cNvSpPr/>
      </dsp:nvSpPr>
      <dsp:spPr>
        <a:xfrm rot="10800000">
          <a:off x="3608090" y="1163954"/>
          <a:ext cx="2003581" cy="80143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2E2E2"/>
            </a:buClr>
            <a:buFont typeface="Arial" panose="020B0604020202020204" pitchFamily="34" charset="0"/>
            <a:buNone/>
          </a:pPr>
          <a:r>
            <a:rPr lang="ar-SA" sz="20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أنواع الرسوم التوضيحية</a:t>
          </a:r>
          <a:endParaRPr lang="ar-SA" sz="2000" kern="1200" dirty="0">
            <a:solidFill>
              <a:schemeClr val="bg1"/>
            </a:solidFill>
          </a:endParaRPr>
        </a:p>
      </dsp:txBody>
      <dsp:txXfrm rot="10800000">
        <a:off x="4008806" y="1163954"/>
        <a:ext cx="1202149" cy="801432"/>
      </dsp:txXfrm>
    </dsp:sp>
    <dsp:sp modelId="{ADED5EAB-78ED-4017-9A91-41E6EC5E5523}">
      <dsp:nvSpPr>
        <dsp:cNvPr id="0" name=""/>
        <dsp:cNvSpPr/>
      </dsp:nvSpPr>
      <dsp:spPr>
        <a:xfrm rot="10800000">
          <a:off x="1804867" y="1163954"/>
          <a:ext cx="2003581" cy="801432"/>
        </a:xfrm>
        <a:prstGeom prst="chevron">
          <a:avLst/>
        </a:prstGeom>
        <a:gradFill rotWithShape="0">
          <a:gsLst>
            <a:gs pos="0">
              <a:schemeClr val="accent5">
                <a:hueOff val="753922"/>
                <a:satOff val="-4730"/>
                <a:lumOff val="735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753922"/>
                <a:satOff val="-4730"/>
                <a:lumOff val="735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2E2E2"/>
            </a:buClr>
            <a:buFont typeface="Arial" panose="020B0604020202020204" pitchFamily="34" charset="0"/>
            <a:buNone/>
          </a:pPr>
          <a:r>
            <a:rPr lang="ar-SA" sz="2000" b="1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إدراج الرسوم التوضيحية</a:t>
          </a:r>
          <a:endParaRPr lang="ar-SA" sz="2000" kern="1200" dirty="0">
            <a:solidFill>
              <a:schemeClr val="tx1"/>
            </a:solidFill>
          </a:endParaRPr>
        </a:p>
      </dsp:txBody>
      <dsp:txXfrm rot="10800000">
        <a:off x="2205583" y="1163954"/>
        <a:ext cx="1202149" cy="801432"/>
      </dsp:txXfrm>
    </dsp:sp>
    <dsp:sp modelId="{6158ECE7-01EE-4CA2-A41C-A6A5FD4E1708}">
      <dsp:nvSpPr>
        <dsp:cNvPr id="0" name=""/>
        <dsp:cNvSpPr/>
      </dsp:nvSpPr>
      <dsp:spPr>
        <a:xfrm rot="10800000">
          <a:off x="1644" y="1163954"/>
          <a:ext cx="2003581" cy="801432"/>
        </a:xfrm>
        <a:prstGeom prst="chevron">
          <a:avLst/>
        </a:prstGeom>
        <a:gradFill rotWithShape="0">
          <a:gsLst>
            <a:gs pos="0">
              <a:schemeClr val="accent5">
                <a:hueOff val="1507844"/>
                <a:satOff val="-9459"/>
                <a:lumOff val="1470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1507844"/>
                <a:satOff val="-9459"/>
                <a:lumOff val="1470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2E2E2"/>
            </a:buClr>
            <a:buFont typeface="Arial" panose="020B0604020202020204" pitchFamily="34" charset="0"/>
            <a:buNone/>
          </a:pPr>
          <a:r>
            <a:rPr lang="ar-SA" sz="2000" b="1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تنسيق الرسوم التوضيحية</a:t>
          </a:r>
          <a:endParaRPr lang="ar-SA" sz="2000" kern="1200" dirty="0">
            <a:solidFill>
              <a:schemeClr val="tx1"/>
            </a:solidFill>
          </a:endParaRPr>
        </a:p>
      </dsp:txBody>
      <dsp:txXfrm rot="10800000">
        <a:off x="402360" y="1163954"/>
        <a:ext cx="1202149" cy="801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8EF8A-0AF9-4E0C-A937-4565357CBFF8}">
      <dsp:nvSpPr>
        <dsp:cNvPr id="0" name=""/>
        <dsp:cNvSpPr/>
      </dsp:nvSpPr>
      <dsp:spPr>
        <a:xfrm>
          <a:off x="1644" y="1163954"/>
          <a:ext cx="2003581" cy="80143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2E2E2"/>
            </a:buClr>
            <a:buFont typeface="Arial" panose="020B0604020202020204" pitchFamily="34" charset="0"/>
            <a:buNone/>
          </a:pPr>
          <a:r>
            <a:rPr lang="ar-SA" sz="2000" b="1" kern="12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أنواع الرسوم التوضيحية</a:t>
          </a:r>
          <a:endParaRPr lang="ar-SA" sz="2000" kern="1200" dirty="0">
            <a:solidFill>
              <a:schemeClr val="bg1"/>
            </a:solidFill>
          </a:endParaRPr>
        </a:p>
      </dsp:txBody>
      <dsp:txXfrm>
        <a:off x="402360" y="1163954"/>
        <a:ext cx="1202149" cy="801432"/>
      </dsp:txXfrm>
    </dsp:sp>
    <dsp:sp modelId="{ADED5EAB-78ED-4017-9A91-41E6EC5E5523}">
      <dsp:nvSpPr>
        <dsp:cNvPr id="0" name=""/>
        <dsp:cNvSpPr/>
      </dsp:nvSpPr>
      <dsp:spPr>
        <a:xfrm>
          <a:off x="1804867" y="1163954"/>
          <a:ext cx="2003581" cy="801432"/>
        </a:xfrm>
        <a:prstGeom prst="chevron">
          <a:avLst/>
        </a:prstGeom>
        <a:gradFill rotWithShape="0">
          <a:gsLst>
            <a:gs pos="0">
              <a:schemeClr val="accent5">
                <a:hueOff val="753922"/>
                <a:satOff val="-4730"/>
                <a:lumOff val="735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753922"/>
                <a:satOff val="-4730"/>
                <a:lumOff val="735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2E2E2"/>
            </a:buClr>
            <a:buFont typeface="Arial" panose="020B0604020202020204" pitchFamily="34" charset="0"/>
            <a:buNone/>
          </a:pPr>
          <a:r>
            <a:rPr lang="ar-SA" sz="2000" b="1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إدراج الرسوم التوضيحية</a:t>
          </a:r>
          <a:endParaRPr lang="ar-SA" sz="2000" kern="1200" dirty="0">
            <a:solidFill>
              <a:schemeClr val="tx1"/>
            </a:solidFill>
          </a:endParaRPr>
        </a:p>
      </dsp:txBody>
      <dsp:txXfrm>
        <a:off x="2205583" y="1163954"/>
        <a:ext cx="1202149" cy="801432"/>
      </dsp:txXfrm>
    </dsp:sp>
    <dsp:sp modelId="{6158ECE7-01EE-4CA2-A41C-A6A5FD4E1708}">
      <dsp:nvSpPr>
        <dsp:cNvPr id="0" name=""/>
        <dsp:cNvSpPr/>
      </dsp:nvSpPr>
      <dsp:spPr>
        <a:xfrm>
          <a:off x="3608090" y="1163954"/>
          <a:ext cx="2003581" cy="801432"/>
        </a:xfrm>
        <a:prstGeom prst="chevron">
          <a:avLst/>
        </a:prstGeom>
        <a:gradFill rotWithShape="0">
          <a:gsLst>
            <a:gs pos="0">
              <a:schemeClr val="accent5">
                <a:hueOff val="1507844"/>
                <a:satOff val="-9459"/>
                <a:lumOff val="1470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1507844"/>
                <a:satOff val="-9459"/>
                <a:lumOff val="1470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2E2E2"/>
            </a:buClr>
            <a:buFont typeface="Arial" panose="020B0604020202020204" pitchFamily="34" charset="0"/>
            <a:buNone/>
          </a:pPr>
          <a:r>
            <a:rPr lang="ar-SA" sz="2000" b="1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تنسيق الرسوم التوضيحية</a:t>
          </a:r>
          <a:endParaRPr lang="ar-SA" sz="2000" kern="1200" dirty="0">
            <a:solidFill>
              <a:schemeClr val="tx1"/>
            </a:solidFill>
          </a:endParaRPr>
        </a:p>
      </dsp:txBody>
      <dsp:txXfrm>
        <a:off x="4008806" y="1163954"/>
        <a:ext cx="1202149" cy="8014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4A773-D72C-4F4D-BB7C-2C6FE8EEE16F}">
      <dsp:nvSpPr>
        <dsp:cNvPr id="0" name=""/>
        <dsp:cNvSpPr/>
      </dsp:nvSpPr>
      <dsp:spPr>
        <a:xfrm>
          <a:off x="2243440" y="1362072"/>
          <a:ext cx="1587250" cy="275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736"/>
              </a:lnTo>
              <a:lnTo>
                <a:pt x="1587250" y="137736"/>
              </a:lnTo>
              <a:lnTo>
                <a:pt x="1587250" y="275473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54743B-4B99-4F7F-A6D6-4B8E1762970D}">
      <dsp:nvSpPr>
        <dsp:cNvPr id="0" name=""/>
        <dsp:cNvSpPr/>
      </dsp:nvSpPr>
      <dsp:spPr>
        <a:xfrm>
          <a:off x="2197720" y="1362072"/>
          <a:ext cx="91440" cy="2754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5473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BD420D-8AE5-461B-9388-1414DF7EF497}">
      <dsp:nvSpPr>
        <dsp:cNvPr id="0" name=""/>
        <dsp:cNvSpPr/>
      </dsp:nvSpPr>
      <dsp:spPr>
        <a:xfrm>
          <a:off x="656189" y="1362072"/>
          <a:ext cx="1587250" cy="275473"/>
        </a:xfrm>
        <a:custGeom>
          <a:avLst/>
          <a:gdLst/>
          <a:ahLst/>
          <a:cxnLst/>
          <a:rect l="0" t="0" r="0" b="0"/>
          <a:pathLst>
            <a:path>
              <a:moveTo>
                <a:pt x="1587250" y="0"/>
              </a:moveTo>
              <a:lnTo>
                <a:pt x="1587250" y="137736"/>
              </a:lnTo>
              <a:lnTo>
                <a:pt x="0" y="137736"/>
              </a:lnTo>
              <a:lnTo>
                <a:pt x="0" y="275473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B904C-1F65-4F00-90B8-669307EF1006}">
      <dsp:nvSpPr>
        <dsp:cNvPr id="0" name=""/>
        <dsp:cNvSpPr/>
      </dsp:nvSpPr>
      <dsp:spPr>
        <a:xfrm>
          <a:off x="1587551" y="706184"/>
          <a:ext cx="1311777" cy="655888"/>
        </a:xfrm>
        <a:prstGeom prst="rect">
          <a:avLst/>
        </a:prstGeom>
        <a:solidFill>
          <a:schemeClr val="accent5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/>
            <a:t>المواد الدراسية </a:t>
          </a:r>
        </a:p>
      </dsp:txBody>
      <dsp:txXfrm>
        <a:off x="1587551" y="706184"/>
        <a:ext cx="1311777" cy="655888"/>
      </dsp:txXfrm>
    </dsp:sp>
    <dsp:sp modelId="{96162341-53C3-4DDE-B177-AE4B063BC195}">
      <dsp:nvSpPr>
        <dsp:cNvPr id="0" name=""/>
        <dsp:cNvSpPr/>
      </dsp:nvSpPr>
      <dsp:spPr>
        <a:xfrm>
          <a:off x="301" y="1637546"/>
          <a:ext cx="1311777" cy="655888"/>
        </a:xfrm>
        <a:prstGeom prst="rect">
          <a:avLst/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/>
            <a:t>مثال : 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/>
            <a:t>لغتي </a:t>
          </a:r>
        </a:p>
      </dsp:txBody>
      <dsp:txXfrm>
        <a:off x="301" y="1637546"/>
        <a:ext cx="1311777" cy="655888"/>
      </dsp:txXfrm>
    </dsp:sp>
    <dsp:sp modelId="{141233D5-081F-4DAB-B0AE-46E39BF156A3}">
      <dsp:nvSpPr>
        <dsp:cNvPr id="0" name=""/>
        <dsp:cNvSpPr/>
      </dsp:nvSpPr>
      <dsp:spPr>
        <a:xfrm>
          <a:off x="1587551" y="1637546"/>
          <a:ext cx="1311777" cy="655888"/>
        </a:xfrm>
        <a:prstGeom prst="rect">
          <a:avLst/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/>
            <a:t>مثال : 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/>
            <a:t>رياضيات </a:t>
          </a:r>
        </a:p>
      </dsp:txBody>
      <dsp:txXfrm>
        <a:off x="1587551" y="1637546"/>
        <a:ext cx="1311777" cy="655888"/>
      </dsp:txXfrm>
    </dsp:sp>
    <dsp:sp modelId="{191B6B5B-FF20-4731-9D13-E8D9B297669C}">
      <dsp:nvSpPr>
        <dsp:cNvPr id="0" name=""/>
        <dsp:cNvSpPr/>
      </dsp:nvSpPr>
      <dsp:spPr>
        <a:xfrm>
          <a:off x="3174801" y="1637546"/>
          <a:ext cx="1311777" cy="655888"/>
        </a:xfrm>
        <a:prstGeom prst="rect">
          <a:avLst/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/>
            <a:t>مثال : 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/>
            <a:t>مهارات رقمية </a:t>
          </a:r>
        </a:p>
      </dsp:txBody>
      <dsp:txXfrm>
        <a:off x="3174801" y="1637546"/>
        <a:ext cx="1311777" cy="655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6:45:51.49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24575,'0'0'0,"5"0"0,17 0 0,15 0 0,15 5 0,23 11 0,19 15 0,21 6 0,12 12 0,12 10 0,-1 3 0,-6 0 0,-17-11 0,-23-3 0,-17-7 0,-23-6 0,-20-4 0,-9-2 0,-10-3 0,-2 5 0,-4-1 0,-2 1 0,-3-1 0,-1-2 0,0 0 0,-2 4 0,1 6 0,-1 4 0,1 4 0,0 4 0,-1 1 0,-4 2 0,-6 0 0,1 0 0,-11 1 0,-2-6 0,-4-1 0,-6 0 0,-11-4 0,-6-4 0,-3 0 0,-8-8 0,5-2 0,-4-9 0,6-6 0,2-5 0,1-5 0,0-3 0,0-1 0,-5-1 0,-6-1 0,0-4 0,5-11 0,2 0 0,3-9 0,6-2 0,6-2 0,5-5 0,9 0 0,9 1 0,7 2 0,5 2 0,4-4 0,1 1 0,2-4 0,-1 1 0,1 1 0,4 3 0,5 7 0,6 7 0,8 2 0,4-1 0,7 4 0,1 3 0,-1 4 0,-3 2 0,-1 2 0,2 1 0,-6 7 0,4 0 0,-6 5 0,-2 0 0,0 8 0,-1-1 0,-4 7 0,0-2 0,1 0 0,-4 1 0,2 0 0,-5 1 0,-3 1 0,-3 0 0,-3 0 0,3 5 0,-1 1 0,-1 4 0,-2 1 0,0 3 0,-2-2 0,0-2 0,-1 2 0,0-2 0,0-2 0,-1-3 0,1-1 0,0-2 0,0-2 0,0 11 0,0 0 0,0 4 0,0 5 0,-5-4 0,-6-2 0,0-4 0,-4 2 0,-3-9 0,2-1 0,3-3 0,-1-1 0,3 1 0,-8-1 0,-3 1 0,3 1 0,-2-6 0,-1 1 0,4-1 0,0-3 0,-7-5 0,-2 2 0,-1 1 0,-1-2 0,0 3 0,7-9 0,5-13 0,6-14 0,10-7 0,3-4 0,8 4 0,1 0 0,-1 2 0,2-1 0,-1-4 0,-2 0 0,2 4 0,4 1 0,-2 1 0,-3 1 0,-2 9 0,-3 16 0,-8 10 0,-1 9 0,-2 10 0,-4 2 0,-4 2 0,0-1 0,13-3 0,9-6 0,8-7 0,6-7 0,3-5 0,2-4 0,2-1 0,-1-2 0,0-1 0,-1 6 0,0 1 0,0 0 0,-1-1 0,-5 4 0,0 4 0,0 0 0,1 4 0,0-3 0,-3-3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6:45:55.94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052.7124"/>
      <inkml:brushProperty name="anchorY" value="-3692.27588"/>
      <inkml:brushProperty name="scaleFactor" value="0.5"/>
    </inkml:brush>
  </inkml:definitions>
  <inkml:trace contextRef="#ctx0" brushRef="#br0">3933 270 24575,'0'0'0,"-4"9"0,-13 8 0,-10 5 0,-9 3 0,-8 2 0,-5 0 0,-3 1 0,-2-5 0,4-2 0,7-4 0,5-6 0,4-4 0,5-3 0,-3 3 0,0-2 0,2 0 0,0-1 0,-3-2 0,-5-1 0,-10 0 0,-4-1 0,-9 0 0,-5 0 0,-1 0 0,-14-6 0,-7-5 0,-9-5 0,-9 1 0,-4-3 0,-2-2 0,-4-3 0,0-6 0,8-7 0,-3-1 0,7 1 0,1-3 0,2-3 0,4 1 0,5-2 0,6 3 0,-3 9 0,9 8 0,1 8 0,7 8 0,6 3 0,11 4 0,4 1 0,-3 1 0,6-1 0,0 1 0,0-1 0,-6-1 0,4 1 0,-1-1 0,0 0 0,1 5 0,3 6 0,-4 4 0,9 6 0,5 2 0,5 3 0,4 1 0,1 0 0,2 0 0,-1 0 0,1 5 0,6 0 0,4 5 0,5 5 0,5 3 0,2 3 0,3 9 0,0 11 0,6 1 0,6-1 0,-1 3 0,5-4 0,8-4 0,-3-3 0,8 2 0,6-2 0,6-2 0,0-2 0,-3-11 0,-2-7 0,-3-7 0,-3-3 0,-2-3 0,-2-1 0,0-5 0,5 0 0,0 1 0,0-5 0,-1 2 0,-1 2 0,-1-4 0,0 2 0,-2-3 0,1-14 0,-7-9 0,-4-9 0,-6-5 0,-5-3 0,-2-2 0,-3 0 0,0 0 0,-1-6 0,0 2 0,0-6 0,0 2 0,0 1 0,1 2 0,0 3 0,0 1 0,0 2 0,0 11 0,0 16 0,0 17 0,0 14 0,0 11 0,0 7 0,0 4 0,0-3 0,6 0 0,-1-5 0,1-6 0,-2-4 0,-1-4 0,5-3 0,-2-1 0,0-2 0,3 0 0,-10-5 0,-2-20 0,3 1 0,-1 0 0,0 0 0,1 0 0,-1-1 0,0 1 0,0 0 0,0-1 0,0 1 0,0-1 0,0 1 0,0-1 0,0 1 0,0-1 0,0 0 0,0 1 0,-2-1 0,-29 4 0,-5-4 0,-8-7 0,-3-6 0,-3-1 0,-1 3 0,4 1 0,5 4 0,5-3 0,11-3 0,3 1 0,2 1 0,0 3 0,0 2 0,-1 3 0,-1 1 0,4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9d68ab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9d68ab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558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6584017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f6584017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066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792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756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9d68ab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9d68ab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085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871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311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7168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8420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14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9d68ab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9d68ab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353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277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154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902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988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975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351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9d68ab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9d68ab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931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9d68ab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9d68ab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1792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9d68ab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9d68ab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2015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076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9d68ab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9d68ab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089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6584017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f6584017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1063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6584017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f6584017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6723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6584017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f6584017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547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f65840171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f65840171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840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f65840171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f65840171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9201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f65840171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f65840171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8414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6584017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f6584017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2839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f65840171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f65840171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5009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6584017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f6584017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85761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6584017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f6584017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404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9d68ab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9d68ab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6313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6584017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f6584017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6938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5065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fad8134eea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fad8134eea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fad8134eea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fad8134eea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3926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9d68ab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9d68ab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5786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9d68ab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9d68ab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2877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0467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oogle Shape;386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1" name="Google Shape;386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6584017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f6584017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8276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f65840171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f65840171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264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7572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f65840171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f65840171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3704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f65840171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f65840171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892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f65840171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f65840171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774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f65840171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f65840171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9698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fad8134eea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fad8134eea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874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888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78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762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ad8134eea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ad8134eea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45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4437900" y="1321100"/>
            <a:ext cx="3617700" cy="7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4437900" y="2183600"/>
            <a:ext cx="36177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5" name="Google Shape;85;p9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86" name="Google Shape;86;p9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" name="Google Shape;87;p9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8;p9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89" name="Google Shape;89;p9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9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26425" y="1317325"/>
            <a:ext cx="4087800" cy="16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26425" y="3090600"/>
            <a:ext cx="2966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Fira Code Light"/>
                <a:ea typeface="Fira Code Light"/>
                <a:cs typeface="Fira Code Light"/>
                <a:sym typeface="Fira Cod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3" name="Google Shape;13;p2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" name="Google Shape;14;p2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6" name="Google Shape;16;p2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15689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948600" y="1893800"/>
            <a:ext cx="3936300" cy="14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948600" y="1052000"/>
            <a:ext cx="162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948600" y="3392900"/>
            <a:ext cx="36522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24" name="Google Shape;24;p3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" name="Google Shape;25;p3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26;p3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27" name="Google Shape;27;p3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3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03257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720000" y="1188900"/>
            <a:ext cx="7704000" cy="3414600"/>
          </a:xfrm>
          <a:prstGeom prst="roundRect">
            <a:avLst>
              <a:gd name="adj" fmla="val 4651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188900"/>
            <a:ext cx="7704000" cy="3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AutoNum type="arabicPeriod"/>
              <a:defRPr sz="10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34" name="Google Shape;34;p4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" name="Google Shape;35;p4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36;p4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37" name="Google Shape;37;p4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4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31972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720000" y="1188900"/>
            <a:ext cx="3803100" cy="3414600"/>
          </a:xfrm>
          <a:prstGeom prst="roundRect">
            <a:avLst>
              <a:gd name="adj" fmla="val 4651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4620900" y="1188900"/>
            <a:ext cx="3803100" cy="3414600"/>
          </a:xfrm>
          <a:prstGeom prst="roundRect">
            <a:avLst>
              <a:gd name="adj" fmla="val 4651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1149300" y="2465950"/>
            <a:ext cx="29445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2"/>
          </p:nvPr>
        </p:nvSpPr>
        <p:spPr>
          <a:xfrm>
            <a:off x="5126400" y="2558050"/>
            <a:ext cx="29445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3"/>
          </p:nvPr>
        </p:nvSpPr>
        <p:spPr>
          <a:xfrm>
            <a:off x="1149300" y="2927650"/>
            <a:ext cx="2944500" cy="12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4"/>
          </p:nvPr>
        </p:nvSpPr>
        <p:spPr>
          <a:xfrm>
            <a:off x="5050200" y="2927650"/>
            <a:ext cx="2944500" cy="12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" name="Google Shape;47;p5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48" name="Google Shape;48;p5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" name="Google Shape;49;p5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0;p5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51" name="Google Shape;51;p5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5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157441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/>
          <p:nvPr/>
        </p:nvSpPr>
        <p:spPr>
          <a:xfrm>
            <a:off x="720000" y="1188900"/>
            <a:ext cx="7704000" cy="3414600"/>
          </a:xfrm>
          <a:prstGeom prst="roundRect">
            <a:avLst>
              <a:gd name="adj" fmla="val 4651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20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6" name="Google Shape;56;p6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57" name="Google Shape;57;p6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8" name="Google Shape;58;p6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59;p6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60" name="Google Shape;60;p6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6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72484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720000" y="1188900"/>
            <a:ext cx="7704000" cy="3414600"/>
          </a:xfrm>
          <a:prstGeom prst="roundRect">
            <a:avLst>
              <a:gd name="adj" fmla="val 4651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1"/>
          </p:nvPr>
        </p:nvSpPr>
        <p:spPr>
          <a:xfrm>
            <a:off x="1056600" y="1598400"/>
            <a:ext cx="3492000" cy="2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400"/>
            </a:lvl1pPr>
            <a:lvl2pPr marL="914400" lvl="1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/>
            </a:lvl2pPr>
            <a:lvl3pPr marL="1371600" lvl="2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/>
            </a:lvl3pPr>
            <a:lvl4pPr marL="1828800" lvl="3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6pPr>
            <a:lvl7pPr marL="3200400" lvl="6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/>
            </a:lvl7pPr>
            <a:lvl8pPr marL="3657600" lvl="7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/>
            </a:lvl8pPr>
            <a:lvl9pPr marL="4114800" lvl="8" indent="-266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grpSp>
        <p:nvGrpSpPr>
          <p:cNvPr id="66" name="Google Shape;66;p7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67" name="Google Shape;67;p7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8" name="Google Shape;68;p7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7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70" name="Google Shape;70;p7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7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768411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948600" y="1214800"/>
            <a:ext cx="5883600" cy="27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76" name="Google Shape;76;p8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7" name="Google Shape;77;p8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" name="Google Shape;78;p8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79" name="Google Shape;79;p8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8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414248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4437900" y="1321100"/>
            <a:ext cx="3617700" cy="7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4437900" y="2183600"/>
            <a:ext cx="36177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5" name="Google Shape;85;p9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86" name="Google Shape;86;p9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" name="Google Shape;87;p9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8;p9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89" name="Google Shape;89;p9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9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6048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title"/>
          </p:nvPr>
        </p:nvSpPr>
        <p:spPr>
          <a:xfrm>
            <a:off x="1342450" y="1242525"/>
            <a:ext cx="2920800" cy="26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3" name="Google Shape;93;p10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94" name="Google Shape;94;p10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5" name="Google Shape;95;p10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96;p10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97" name="Google Shape;97;p10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10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46130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1728163" y="1390038"/>
            <a:ext cx="5382000" cy="14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2959222" y="2998425"/>
            <a:ext cx="29199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03" name="Google Shape;103;p11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04" name="Google Shape;104;p11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" name="Google Shape;105;p11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106;p11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07" name="Google Shape;107;p11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11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92486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1"/>
          </p:nvPr>
        </p:nvSpPr>
        <p:spPr>
          <a:xfrm>
            <a:off x="2450700" y="2569350"/>
            <a:ext cx="42426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/>
          </p:nvPr>
        </p:nvSpPr>
        <p:spPr>
          <a:xfrm>
            <a:off x="1796250" y="1266475"/>
            <a:ext cx="5551500" cy="13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17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66" name="Google Shape;166;p17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" name="Google Shape;167;p17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" name="Google Shape;168;p17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69" name="Google Shape;169;p17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17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849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0000" y="1188900"/>
            <a:ext cx="7704000" cy="3414600"/>
          </a:xfrm>
          <a:prstGeom prst="roundRect">
            <a:avLst>
              <a:gd name="adj" fmla="val 4651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xfrm>
            <a:off x="2138625" y="1523275"/>
            <a:ext cx="23364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35625" y="1523263"/>
            <a:ext cx="8364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1"/>
          </p:nvPr>
        </p:nvSpPr>
        <p:spPr>
          <a:xfrm>
            <a:off x="2138625" y="2033600"/>
            <a:ext cx="23364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3"/>
          </p:nvPr>
        </p:nvSpPr>
        <p:spPr>
          <a:xfrm>
            <a:off x="5571975" y="1523275"/>
            <a:ext cx="23364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4" hasCustomPrompt="1"/>
          </p:nvPr>
        </p:nvSpPr>
        <p:spPr>
          <a:xfrm>
            <a:off x="4735575" y="1523263"/>
            <a:ext cx="8364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5"/>
          </p:nvPr>
        </p:nvSpPr>
        <p:spPr>
          <a:xfrm>
            <a:off x="5571975" y="2033600"/>
            <a:ext cx="23364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6"/>
          </p:nvPr>
        </p:nvSpPr>
        <p:spPr>
          <a:xfrm>
            <a:off x="2138625" y="3069988"/>
            <a:ext cx="23364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7" hasCustomPrompt="1"/>
          </p:nvPr>
        </p:nvSpPr>
        <p:spPr>
          <a:xfrm>
            <a:off x="1235625" y="3069975"/>
            <a:ext cx="8364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8"/>
          </p:nvPr>
        </p:nvSpPr>
        <p:spPr>
          <a:xfrm>
            <a:off x="2138625" y="3580313"/>
            <a:ext cx="23364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9"/>
          </p:nvPr>
        </p:nvSpPr>
        <p:spPr>
          <a:xfrm>
            <a:off x="5571975" y="3069988"/>
            <a:ext cx="23364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4735575" y="3069975"/>
            <a:ext cx="8364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4"/>
          </p:nvPr>
        </p:nvSpPr>
        <p:spPr>
          <a:xfrm>
            <a:off x="5571975" y="3580313"/>
            <a:ext cx="23364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5" name="Google Shape;125;p13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26" name="Google Shape;126;p13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7" name="Google Shape;127;p13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" name="Google Shape;128;p13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29" name="Google Shape;129;p13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13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031106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143500" y="3457200"/>
            <a:ext cx="4857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1"/>
          </p:nvPr>
        </p:nvSpPr>
        <p:spPr>
          <a:xfrm>
            <a:off x="2143500" y="1743588"/>
            <a:ext cx="48570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135" name="Google Shape;135;p14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36" name="Google Shape;136;p14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7" name="Google Shape;137;p14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138;p14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39" name="Google Shape;139;p14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14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649063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720000" y="558650"/>
            <a:ext cx="7704000" cy="40410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subTitle" idx="1"/>
          </p:nvPr>
        </p:nvSpPr>
        <p:spPr>
          <a:xfrm>
            <a:off x="1308288" y="3356450"/>
            <a:ext cx="3601500" cy="10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1308288" y="768350"/>
            <a:ext cx="3601500" cy="25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5" name="Google Shape;145;p15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46" name="Google Shape;146;p15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7" name="Google Shape;147;p15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15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49" name="Google Shape;149;p15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15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551610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/>
          <p:nvPr/>
        </p:nvSpPr>
        <p:spPr>
          <a:xfrm>
            <a:off x="720000" y="551250"/>
            <a:ext cx="7704000" cy="40410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4512026" y="2815650"/>
            <a:ext cx="3792000" cy="10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/>
          </p:nvPr>
        </p:nvSpPr>
        <p:spPr>
          <a:xfrm>
            <a:off x="4512025" y="1294325"/>
            <a:ext cx="3792000" cy="15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55" name="Google Shape;155;p16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56" name="Google Shape;156;p16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7" name="Google Shape;157;p16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" name="Google Shape;158;p16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59" name="Google Shape;159;p16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16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447256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1"/>
          </p:nvPr>
        </p:nvSpPr>
        <p:spPr>
          <a:xfrm>
            <a:off x="2450700" y="2569350"/>
            <a:ext cx="42426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/>
          </p:nvPr>
        </p:nvSpPr>
        <p:spPr>
          <a:xfrm>
            <a:off x="1796250" y="1266475"/>
            <a:ext cx="5551500" cy="13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17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66" name="Google Shape;166;p17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" name="Google Shape;167;p17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" name="Google Shape;168;p17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69" name="Google Shape;169;p17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17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258013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"/>
          <p:cNvSpPr/>
          <p:nvPr/>
        </p:nvSpPr>
        <p:spPr>
          <a:xfrm>
            <a:off x="720000" y="1188900"/>
            <a:ext cx="7704000" cy="3414600"/>
          </a:xfrm>
          <a:prstGeom prst="roundRect">
            <a:avLst>
              <a:gd name="adj" fmla="val 4651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1"/>
          </p:nvPr>
        </p:nvSpPr>
        <p:spPr>
          <a:xfrm>
            <a:off x="720000" y="1265088"/>
            <a:ext cx="49662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74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ubTitle" idx="2"/>
          </p:nvPr>
        </p:nvSpPr>
        <p:spPr>
          <a:xfrm>
            <a:off x="720000" y="2080940"/>
            <a:ext cx="4966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subTitle" idx="3"/>
          </p:nvPr>
        </p:nvSpPr>
        <p:spPr>
          <a:xfrm>
            <a:off x="719975" y="2497429"/>
            <a:ext cx="49662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●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subTitle" idx="4"/>
          </p:nvPr>
        </p:nvSpPr>
        <p:spPr>
          <a:xfrm>
            <a:off x="720000" y="3379388"/>
            <a:ext cx="4966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8"/>
          <p:cNvSpPr txBox="1">
            <a:spLocks noGrp="1"/>
          </p:cNvSpPr>
          <p:nvPr>
            <p:ph type="subTitle" idx="5"/>
          </p:nvPr>
        </p:nvSpPr>
        <p:spPr>
          <a:xfrm>
            <a:off x="719963" y="3795862"/>
            <a:ext cx="49662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●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6"/>
          </p:nvPr>
        </p:nvSpPr>
        <p:spPr>
          <a:xfrm>
            <a:off x="5686250" y="2080938"/>
            <a:ext cx="27381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7"/>
          </p:nvPr>
        </p:nvSpPr>
        <p:spPr>
          <a:xfrm>
            <a:off x="5686200" y="2497412"/>
            <a:ext cx="27381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●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1" name="Google Shape;181;p18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82" name="Google Shape;182;p18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3" name="Google Shape;183;p18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" name="Google Shape;184;p18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85" name="Google Shape;185;p18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18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340689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/>
          <p:nvPr/>
        </p:nvSpPr>
        <p:spPr>
          <a:xfrm>
            <a:off x="720000" y="1188900"/>
            <a:ext cx="7704000" cy="3414600"/>
          </a:xfrm>
          <a:prstGeom prst="roundRect">
            <a:avLst>
              <a:gd name="adj" fmla="val 4651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9"/>
          <p:cNvSpPr txBox="1">
            <a:spLocks noGrp="1"/>
          </p:cNvSpPr>
          <p:nvPr>
            <p:ph type="subTitle" idx="1"/>
          </p:nvPr>
        </p:nvSpPr>
        <p:spPr>
          <a:xfrm>
            <a:off x="720000" y="1265100"/>
            <a:ext cx="5147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74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9"/>
          <p:cNvSpPr txBox="1">
            <a:spLocks noGrp="1"/>
          </p:cNvSpPr>
          <p:nvPr>
            <p:ph type="subTitle" idx="2"/>
          </p:nvPr>
        </p:nvSpPr>
        <p:spPr>
          <a:xfrm>
            <a:off x="720000" y="2080940"/>
            <a:ext cx="4966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subTitle" idx="3"/>
          </p:nvPr>
        </p:nvSpPr>
        <p:spPr>
          <a:xfrm>
            <a:off x="719988" y="2497413"/>
            <a:ext cx="49662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●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4"/>
          </p:nvPr>
        </p:nvSpPr>
        <p:spPr>
          <a:xfrm>
            <a:off x="720000" y="3379388"/>
            <a:ext cx="4966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5"/>
          </p:nvPr>
        </p:nvSpPr>
        <p:spPr>
          <a:xfrm>
            <a:off x="719988" y="3795862"/>
            <a:ext cx="49662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●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5" name="Google Shape;195;p19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96" name="Google Shape;196;p19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7" name="Google Shape;197;p19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19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99" name="Google Shape;199;p19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19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221216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"/>
          <p:cNvSpPr/>
          <p:nvPr/>
        </p:nvSpPr>
        <p:spPr>
          <a:xfrm>
            <a:off x="723675" y="1189200"/>
            <a:ext cx="2504700" cy="3414600"/>
          </a:xfrm>
          <a:prstGeom prst="roundRect">
            <a:avLst>
              <a:gd name="adj" fmla="val 6193"/>
            </a:avLst>
          </a:prstGeom>
          <a:solidFill>
            <a:srgbClr val="29283D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0"/>
          <p:cNvSpPr/>
          <p:nvPr/>
        </p:nvSpPr>
        <p:spPr>
          <a:xfrm>
            <a:off x="3319693" y="1189200"/>
            <a:ext cx="2504700" cy="3414600"/>
          </a:xfrm>
          <a:prstGeom prst="roundRect">
            <a:avLst>
              <a:gd name="adj" fmla="val 6193"/>
            </a:avLst>
          </a:prstGeom>
          <a:solidFill>
            <a:srgbClr val="29283D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0"/>
          <p:cNvSpPr/>
          <p:nvPr/>
        </p:nvSpPr>
        <p:spPr>
          <a:xfrm>
            <a:off x="5915724" y="1189200"/>
            <a:ext cx="2504700" cy="3414600"/>
          </a:xfrm>
          <a:prstGeom prst="roundRect">
            <a:avLst>
              <a:gd name="adj" fmla="val 6193"/>
            </a:avLst>
          </a:prstGeom>
          <a:solidFill>
            <a:srgbClr val="29283D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title"/>
          </p:nvPr>
        </p:nvSpPr>
        <p:spPr>
          <a:xfrm>
            <a:off x="891995" y="2553275"/>
            <a:ext cx="2176200" cy="4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ubTitle" idx="1"/>
          </p:nvPr>
        </p:nvSpPr>
        <p:spPr>
          <a:xfrm>
            <a:off x="891995" y="3023144"/>
            <a:ext cx="2176200" cy="9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title" idx="2"/>
          </p:nvPr>
        </p:nvSpPr>
        <p:spPr>
          <a:xfrm>
            <a:off x="3483900" y="2553275"/>
            <a:ext cx="2176200" cy="4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3"/>
          </p:nvPr>
        </p:nvSpPr>
        <p:spPr>
          <a:xfrm>
            <a:off x="3483900" y="3023137"/>
            <a:ext cx="2176200" cy="9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title" idx="4"/>
          </p:nvPr>
        </p:nvSpPr>
        <p:spPr>
          <a:xfrm>
            <a:off x="6071355" y="2553300"/>
            <a:ext cx="2176200" cy="4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0" name="Google Shape;210;p20"/>
          <p:cNvSpPr txBox="1">
            <a:spLocks noGrp="1"/>
          </p:cNvSpPr>
          <p:nvPr>
            <p:ph type="subTitle" idx="5"/>
          </p:nvPr>
        </p:nvSpPr>
        <p:spPr>
          <a:xfrm>
            <a:off x="6071355" y="3023162"/>
            <a:ext cx="2176200" cy="9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0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4541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12" name="Google Shape;212;p20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213" name="Google Shape;213;p20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4" name="Google Shape;214;p20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" name="Google Shape;215;p20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216" name="Google Shape;216;p20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20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500202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/>
          <p:nvPr/>
        </p:nvSpPr>
        <p:spPr>
          <a:xfrm>
            <a:off x="720000" y="1188900"/>
            <a:ext cx="7704000" cy="3414600"/>
          </a:xfrm>
          <a:prstGeom prst="roundRect">
            <a:avLst>
              <a:gd name="adj" fmla="val 4651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1"/>
          <p:cNvSpPr txBox="1">
            <a:spLocks noGrp="1"/>
          </p:cNvSpPr>
          <p:nvPr>
            <p:ph type="title"/>
          </p:nvPr>
        </p:nvSpPr>
        <p:spPr>
          <a:xfrm>
            <a:off x="2027700" y="1671304"/>
            <a:ext cx="25005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1" name="Google Shape;221;p21"/>
          <p:cNvSpPr txBox="1">
            <a:spLocks noGrp="1"/>
          </p:cNvSpPr>
          <p:nvPr>
            <p:ph type="subTitle" idx="1"/>
          </p:nvPr>
        </p:nvSpPr>
        <p:spPr>
          <a:xfrm>
            <a:off x="2027700" y="2044175"/>
            <a:ext cx="25005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title" idx="2"/>
          </p:nvPr>
        </p:nvSpPr>
        <p:spPr>
          <a:xfrm>
            <a:off x="5546300" y="1654912"/>
            <a:ext cx="25005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subTitle" idx="3"/>
          </p:nvPr>
        </p:nvSpPr>
        <p:spPr>
          <a:xfrm>
            <a:off x="5546300" y="2044175"/>
            <a:ext cx="25005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1"/>
          <p:cNvSpPr txBox="1">
            <a:spLocks noGrp="1"/>
          </p:cNvSpPr>
          <p:nvPr>
            <p:ph type="title" idx="4"/>
          </p:nvPr>
        </p:nvSpPr>
        <p:spPr>
          <a:xfrm>
            <a:off x="2027700" y="3214335"/>
            <a:ext cx="25005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5"/>
          </p:nvPr>
        </p:nvSpPr>
        <p:spPr>
          <a:xfrm>
            <a:off x="2027700" y="3614714"/>
            <a:ext cx="25005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1"/>
          <p:cNvSpPr txBox="1">
            <a:spLocks noGrp="1"/>
          </p:cNvSpPr>
          <p:nvPr>
            <p:ph type="title" idx="6"/>
          </p:nvPr>
        </p:nvSpPr>
        <p:spPr>
          <a:xfrm>
            <a:off x="5546300" y="3214347"/>
            <a:ext cx="25005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7" name="Google Shape;227;p21"/>
          <p:cNvSpPr txBox="1">
            <a:spLocks noGrp="1"/>
          </p:cNvSpPr>
          <p:nvPr>
            <p:ph type="subTitle" idx="7"/>
          </p:nvPr>
        </p:nvSpPr>
        <p:spPr>
          <a:xfrm>
            <a:off x="5546300" y="3614714"/>
            <a:ext cx="25005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1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29" name="Google Shape;229;p21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230" name="Google Shape;230;p21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1" name="Google Shape;231;p21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" name="Google Shape;232;p21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233" name="Google Shape;233;p21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21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48847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/>
          <p:nvPr/>
        </p:nvSpPr>
        <p:spPr>
          <a:xfrm>
            <a:off x="796200" y="1098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YOUR LOGO HERE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284" name="Google Shape;284;p25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285" name="Google Shape;285;p25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" name="Google Shape;286;p25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287" name="Google Shape;287;p25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8" name="Google Shape;288;p25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289" name="Google Shape;289;p25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0" name="Google Shape;290;p25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91" name="Google Shape;291;p25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292" name="Google Shape;292;p25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5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4" name="Google Shape;294;p25">
            <a:hlinkClick r:id="rId2" action="ppaction://hlinksldjump"/>
          </p:cNvPr>
          <p:cNvSpPr txBox="1"/>
          <p:nvPr/>
        </p:nvSpPr>
        <p:spPr>
          <a:xfrm>
            <a:off x="7791350" y="47559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INDEX.HTML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5" name="Google Shape;295;p25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25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297" name="Google Shape;297;p25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8" name="Google Shape;298;p25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" name="Google Shape;299;p25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300" name="Google Shape;300;p25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25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02" name="Google Shape;302;p25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303" name="Google Shape;303;p25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25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25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/>
          <p:nvPr/>
        </p:nvSpPr>
        <p:spPr>
          <a:xfrm>
            <a:off x="720000" y="1188900"/>
            <a:ext cx="7704000" cy="3414600"/>
          </a:xfrm>
          <a:prstGeom prst="roundRect">
            <a:avLst>
              <a:gd name="adj" fmla="val 4651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1257538" y="1351338"/>
            <a:ext cx="1830300" cy="6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subTitle" idx="1"/>
          </p:nvPr>
        </p:nvSpPr>
        <p:spPr>
          <a:xfrm>
            <a:off x="1257513" y="2022163"/>
            <a:ext cx="1830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2"/>
          <p:cNvSpPr txBox="1">
            <a:spLocks noGrp="1"/>
          </p:cNvSpPr>
          <p:nvPr>
            <p:ph type="title" idx="2"/>
          </p:nvPr>
        </p:nvSpPr>
        <p:spPr>
          <a:xfrm>
            <a:off x="3755775" y="1351338"/>
            <a:ext cx="1830300" cy="6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0" name="Google Shape;240;p22"/>
          <p:cNvSpPr txBox="1">
            <a:spLocks noGrp="1"/>
          </p:cNvSpPr>
          <p:nvPr>
            <p:ph type="subTitle" idx="3"/>
          </p:nvPr>
        </p:nvSpPr>
        <p:spPr>
          <a:xfrm>
            <a:off x="3755782" y="2022163"/>
            <a:ext cx="1830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2"/>
          <p:cNvSpPr txBox="1">
            <a:spLocks noGrp="1"/>
          </p:cNvSpPr>
          <p:nvPr>
            <p:ph type="title" idx="4"/>
          </p:nvPr>
        </p:nvSpPr>
        <p:spPr>
          <a:xfrm>
            <a:off x="1257538" y="3058625"/>
            <a:ext cx="1830300" cy="6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2" name="Google Shape;242;p22"/>
          <p:cNvSpPr txBox="1">
            <a:spLocks noGrp="1"/>
          </p:cNvSpPr>
          <p:nvPr>
            <p:ph type="subTitle" idx="5"/>
          </p:nvPr>
        </p:nvSpPr>
        <p:spPr>
          <a:xfrm>
            <a:off x="1257513" y="3729463"/>
            <a:ext cx="1830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2"/>
          <p:cNvSpPr txBox="1">
            <a:spLocks noGrp="1"/>
          </p:cNvSpPr>
          <p:nvPr>
            <p:ph type="title" idx="6"/>
          </p:nvPr>
        </p:nvSpPr>
        <p:spPr>
          <a:xfrm>
            <a:off x="3755775" y="3058625"/>
            <a:ext cx="1830300" cy="6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4" name="Google Shape;244;p22"/>
          <p:cNvSpPr txBox="1">
            <a:spLocks noGrp="1"/>
          </p:cNvSpPr>
          <p:nvPr>
            <p:ph type="subTitle" idx="7"/>
          </p:nvPr>
        </p:nvSpPr>
        <p:spPr>
          <a:xfrm>
            <a:off x="3755741" y="3729463"/>
            <a:ext cx="1830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2"/>
          <p:cNvSpPr txBox="1">
            <a:spLocks noGrp="1"/>
          </p:cNvSpPr>
          <p:nvPr>
            <p:ph type="title" idx="8"/>
          </p:nvPr>
        </p:nvSpPr>
        <p:spPr>
          <a:xfrm>
            <a:off x="6254050" y="1351338"/>
            <a:ext cx="1830300" cy="6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6" name="Google Shape;246;p22"/>
          <p:cNvSpPr txBox="1">
            <a:spLocks noGrp="1"/>
          </p:cNvSpPr>
          <p:nvPr>
            <p:ph type="subTitle" idx="9"/>
          </p:nvPr>
        </p:nvSpPr>
        <p:spPr>
          <a:xfrm>
            <a:off x="6254051" y="2022163"/>
            <a:ext cx="1830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2"/>
          <p:cNvSpPr txBox="1">
            <a:spLocks noGrp="1"/>
          </p:cNvSpPr>
          <p:nvPr>
            <p:ph type="title" idx="13"/>
          </p:nvPr>
        </p:nvSpPr>
        <p:spPr>
          <a:xfrm>
            <a:off x="6254050" y="3058625"/>
            <a:ext cx="1830300" cy="6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8" name="Google Shape;248;p22"/>
          <p:cNvSpPr txBox="1">
            <a:spLocks noGrp="1"/>
          </p:cNvSpPr>
          <p:nvPr>
            <p:ph type="subTitle" idx="14"/>
          </p:nvPr>
        </p:nvSpPr>
        <p:spPr>
          <a:xfrm>
            <a:off x="6254006" y="3729463"/>
            <a:ext cx="1830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2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0" name="Google Shape;250;p22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251" name="Google Shape;251;p22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2" name="Google Shape;252;p22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3" name="Google Shape;253;p22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254" name="Google Shape;254;p22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22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650605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hasCustomPrompt="1"/>
          </p:nvPr>
        </p:nvSpPr>
        <p:spPr>
          <a:xfrm>
            <a:off x="1024800" y="976100"/>
            <a:ext cx="4867500" cy="6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subTitle" idx="1"/>
          </p:nvPr>
        </p:nvSpPr>
        <p:spPr>
          <a:xfrm>
            <a:off x="1024800" y="1627026"/>
            <a:ext cx="48675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2" hasCustomPrompt="1"/>
          </p:nvPr>
        </p:nvSpPr>
        <p:spPr>
          <a:xfrm>
            <a:off x="2138250" y="2114836"/>
            <a:ext cx="4867500" cy="6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subTitle" idx="3"/>
          </p:nvPr>
        </p:nvSpPr>
        <p:spPr>
          <a:xfrm>
            <a:off x="2138250" y="2765660"/>
            <a:ext cx="48675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4" hasCustomPrompt="1"/>
          </p:nvPr>
        </p:nvSpPr>
        <p:spPr>
          <a:xfrm>
            <a:off x="3251700" y="3278901"/>
            <a:ext cx="4867500" cy="6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subTitle" idx="5"/>
          </p:nvPr>
        </p:nvSpPr>
        <p:spPr>
          <a:xfrm>
            <a:off x="3251700" y="3929725"/>
            <a:ext cx="48675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4" name="Google Shape;264;p23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265" name="Google Shape;265;p23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6" name="Google Shape;266;p23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23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268" name="Google Shape;268;p23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23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451634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ctrTitle"/>
          </p:nvPr>
        </p:nvSpPr>
        <p:spPr>
          <a:xfrm>
            <a:off x="948600" y="947473"/>
            <a:ext cx="4284000" cy="8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subTitle" idx="1"/>
          </p:nvPr>
        </p:nvSpPr>
        <p:spPr>
          <a:xfrm>
            <a:off x="948600" y="1806966"/>
            <a:ext cx="42939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2"/>
          </p:nvPr>
        </p:nvSpPr>
        <p:spPr>
          <a:xfrm>
            <a:off x="948600" y="2264775"/>
            <a:ext cx="26988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5" name="Google Shape;275;p24"/>
          <p:cNvSpPr txBox="1"/>
          <p:nvPr/>
        </p:nvSpPr>
        <p:spPr>
          <a:xfrm>
            <a:off x="948600" y="3511225"/>
            <a:ext cx="613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Fira Code"/>
                <a:ea typeface="Fira Code"/>
                <a:cs typeface="Fira Code"/>
                <a:sym typeface="Fira Cod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rPr>
              <a:t>,</a:t>
            </a:r>
            <a:r>
              <a:rPr lang="en" sz="12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rPr>
              <a:t> and includes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Fira Code"/>
                <a:ea typeface="Fira Code"/>
                <a:cs typeface="Fira Code"/>
                <a:sym typeface="Fira Co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rPr>
              <a:t>,</a:t>
            </a:r>
            <a:r>
              <a:rPr lang="en" sz="12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rPr>
              <a:t>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Fira Code"/>
                <a:ea typeface="Fira Code"/>
                <a:cs typeface="Fira Code"/>
                <a:sym typeface="Fira Cod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  <p:grpSp>
        <p:nvGrpSpPr>
          <p:cNvPr id="276" name="Google Shape;276;p24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277" name="Google Shape;277;p24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8" name="Google Shape;278;p24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24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280" name="Google Shape;280;p24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24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545636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/>
          <p:nvPr/>
        </p:nvSpPr>
        <p:spPr>
          <a:xfrm>
            <a:off x="796200" y="1098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YOUR LOGO HERE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284" name="Google Shape;284;p25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285" name="Google Shape;285;p25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" name="Google Shape;286;p25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287" name="Google Shape;287;p25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8" name="Google Shape;288;p25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289" name="Google Shape;289;p25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0" name="Google Shape;290;p25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91" name="Google Shape;291;p25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292" name="Google Shape;292;p25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5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4" name="Google Shape;294;p25">
            <a:hlinkClick r:id="rId2" action="ppaction://hlinksldjump"/>
          </p:cNvPr>
          <p:cNvSpPr txBox="1"/>
          <p:nvPr/>
        </p:nvSpPr>
        <p:spPr>
          <a:xfrm>
            <a:off x="7791350" y="47559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INDEX.HTML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5" name="Google Shape;295;p25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25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297" name="Google Shape;297;p25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8" name="Google Shape;298;p25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" name="Google Shape;299;p25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300" name="Google Shape;300;p25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25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02" name="Google Shape;302;p25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303" name="Google Shape;303;p25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25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25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105232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 txBox="1"/>
          <p:nvPr/>
        </p:nvSpPr>
        <p:spPr>
          <a:xfrm>
            <a:off x="796200" y="1098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YOUR LOGO HERE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308" name="Google Shape;308;p26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309" name="Google Shape;309;p26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0" name="Google Shape;310;p26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311" name="Google Shape;311;p26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2" name="Google Shape;312;p26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313" name="Google Shape;313;p26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" name="Google Shape;314;p26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15" name="Google Shape;315;p26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316" name="Google Shape;316;p26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6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8" name="Google Shape;318;p26">
            <a:hlinkClick r:id="rId2" action="ppaction://hlinksldjump"/>
          </p:cNvPr>
          <p:cNvSpPr txBox="1"/>
          <p:nvPr/>
        </p:nvSpPr>
        <p:spPr>
          <a:xfrm>
            <a:off x="7791350" y="47559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INDEX.HTML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319" name="Google Shape;319;p26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320" name="Google Shape;320;p26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1" name="Google Shape;321;p26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26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323" name="Google Shape;323;p26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26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25" name="Google Shape;325;p26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326" name="Google Shape;326;p26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26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26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37870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 txBox="1"/>
          <p:nvPr/>
        </p:nvSpPr>
        <p:spPr>
          <a:xfrm>
            <a:off x="796200" y="1098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YOUR LOGO HERE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331" name="Google Shape;331;p27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332" name="Google Shape;332;p27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27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334" name="Google Shape;334;p27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5" name="Google Shape;335;p27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336" name="Google Shape;336;p27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7" name="Google Shape;337;p27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38" name="Google Shape;338;p27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339" name="Google Shape;339;p27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7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1" name="Google Shape;341;p27">
            <a:hlinkClick r:id="rId2" action="ppaction://hlinksldjump"/>
          </p:cNvPr>
          <p:cNvSpPr txBox="1"/>
          <p:nvPr/>
        </p:nvSpPr>
        <p:spPr>
          <a:xfrm>
            <a:off x="7791350" y="47559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INDEX.HTML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2" name="Google Shape;342;p27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27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344" name="Google Shape;344;p27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5" name="Google Shape;345;p27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6" name="Google Shape;346;p27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347" name="Google Shape;347;p27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27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49" name="Google Shape;349;p27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350" name="Google Shape;350;p27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27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27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3" name="Google Shape;353;p27"/>
          <p:cNvGrpSpPr/>
          <p:nvPr/>
        </p:nvGrpSpPr>
        <p:grpSpPr>
          <a:xfrm>
            <a:off x="1028975" y="1070563"/>
            <a:ext cx="2136214" cy="3002387"/>
            <a:chOff x="5380450" y="1070563"/>
            <a:chExt cx="2136214" cy="3002387"/>
          </a:xfrm>
        </p:grpSpPr>
        <p:sp>
          <p:nvSpPr>
            <p:cNvPr id="354" name="Google Shape;354;p27"/>
            <p:cNvSpPr/>
            <p:nvPr/>
          </p:nvSpPr>
          <p:spPr>
            <a:xfrm>
              <a:off x="6164625" y="1344650"/>
              <a:ext cx="1334100" cy="24051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6298575" y="1546875"/>
              <a:ext cx="1066200" cy="449700"/>
            </a:xfrm>
            <a:prstGeom prst="roundRect">
              <a:avLst>
                <a:gd name="adj" fmla="val 18711"/>
              </a:avLst>
            </a:pr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6298575" y="2078800"/>
              <a:ext cx="1066200" cy="999900"/>
            </a:xfrm>
            <a:prstGeom prst="roundRect">
              <a:avLst>
                <a:gd name="adj" fmla="val 7939"/>
              </a:avLst>
            </a:pr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6298575" y="3140800"/>
              <a:ext cx="1066200" cy="449700"/>
            </a:xfrm>
            <a:prstGeom prst="roundRect">
              <a:avLst>
                <a:gd name="adj" fmla="val 18711"/>
              </a:avLst>
            </a:pr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6146677" y="1070563"/>
              <a:ext cx="1369987" cy="3002387"/>
            </a:xfrm>
            <a:custGeom>
              <a:avLst/>
              <a:gdLst/>
              <a:ahLst/>
              <a:cxnLst/>
              <a:rect l="l" t="t" r="r" b="b"/>
              <a:pathLst>
                <a:path w="20528" h="44988" extrusionOk="0">
                  <a:moveTo>
                    <a:pt x="10264" y="1252"/>
                  </a:moveTo>
                  <a:cubicBezTo>
                    <a:pt x="10544" y="1252"/>
                    <a:pt x="10773" y="1481"/>
                    <a:pt x="10773" y="1760"/>
                  </a:cubicBezTo>
                  <a:cubicBezTo>
                    <a:pt x="10773" y="2041"/>
                    <a:pt x="10544" y="2270"/>
                    <a:pt x="10264" y="2270"/>
                  </a:cubicBezTo>
                  <a:cubicBezTo>
                    <a:pt x="9985" y="2270"/>
                    <a:pt x="9755" y="2041"/>
                    <a:pt x="9755" y="1760"/>
                  </a:cubicBezTo>
                  <a:cubicBezTo>
                    <a:pt x="9755" y="1481"/>
                    <a:pt x="9985" y="1252"/>
                    <a:pt x="10264" y="1252"/>
                  </a:cubicBezTo>
                  <a:close/>
                  <a:moveTo>
                    <a:pt x="11765" y="3221"/>
                  </a:moveTo>
                  <a:cubicBezTo>
                    <a:pt x="11887" y="3221"/>
                    <a:pt x="11984" y="3317"/>
                    <a:pt x="11984" y="3435"/>
                  </a:cubicBezTo>
                  <a:cubicBezTo>
                    <a:pt x="11984" y="3557"/>
                    <a:pt x="11887" y="3648"/>
                    <a:pt x="11765" y="3648"/>
                  </a:cubicBezTo>
                  <a:lnTo>
                    <a:pt x="8763" y="3648"/>
                  </a:lnTo>
                  <a:cubicBezTo>
                    <a:pt x="8641" y="3648"/>
                    <a:pt x="8545" y="3557"/>
                    <a:pt x="8545" y="3435"/>
                  </a:cubicBezTo>
                  <a:cubicBezTo>
                    <a:pt x="8545" y="3379"/>
                    <a:pt x="8570" y="3324"/>
                    <a:pt x="8611" y="3282"/>
                  </a:cubicBezTo>
                  <a:cubicBezTo>
                    <a:pt x="8646" y="3247"/>
                    <a:pt x="8702" y="3221"/>
                    <a:pt x="8763" y="3221"/>
                  </a:cubicBezTo>
                  <a:close/>
                  <a:moveTo>
                    <a:pt x="19322" y="5541"/>
                  </a:moveTo>
                  <a:cubicBezTo>
                    <a:pt x="19536" y="5541"/>
                    <a:pt x="19708" y="5715"/>
                    <a:pt x="19708" y="5929"/>
                  </a:cubicBezTo>
                  <a:lnTo>
                    <a:pt x="19708" y="38902"/>
                  </a:lnTo>
                  <a:cubicBezTo>
                    <a:pt x="19708" y="39116"/>
                    <a:pt x="19536" y="39289"/>
                    <a:pt x="19322" y="39289"/>
                  </a:cubicBezTo>
                  <a:lnTo>
                    <a:pt x="1206" y="39289"/>
                  </a:lnTo>
                  <a:cubicBezTo>
                    <a:pt x="993" y="39289"/>
                    <a:pt x="820" y="39116"/>
                    <a:pt x="820" y="38902"/>
                  </a:cubicBezTo>
                  <a:lnTo>
                    <a:pt x="820" y="5929"/>
                  </a:lnTo>
                  <a:cubicBezTo>
                    <a:pt x="820" y="5715"/>
                    <a:pt x="993" y="5541"/>
                    <a:pt x="1206" y="5541"/>
                  </a:cubicBezTo>
                  <a:close/>
                  <a:moveTo>
                    <a:pt x="10264" y="40607"/>
                  </a:moveTo>
                  <a:cubicBezTo>
                    <a:pt x="11145" y="40607"/>
                    <a:pt x="11857" y="41314"/>
                    <a:pt x="11857" y="42190"/>
                  </a:cubicBezTo>
                  <a:cubicBezTo>
                    <a:pt x="11857" y="43064"/>
                    <a:pt x="11145" y="43777"/>
                    <a:pt x="10264" y="43777"/>
                  </a:cubicBezTo>
                  <a:cubicBezTo>
                    <a:pt x="9384" y="43777"/>
                    <a:pt x="8677" y="43064"/>
                    <a:pt x="8677" y="42190"/>
                  </a:cubicBezTo>
                  <a:cubicBezTo>
                    <a:pt x="8677" y="41314"/>
                    <a:pt x="9384" y="40607"/>
                    <a:pt x="10264" y="40607"/>
                  </a:cubicBezTo>
                  <a:close/>
                  <a:moveTo>
                    <a:pt x="2098" y="1"/>
                  </a:moveTo>
                  <a:cubicBezTo>
                    <a:pt x="943" y="1"/>
                    <a:pt x="1" y="926"/>
                    <a:pt x="1" y="2061"/>
                  </a:cubicBezTo>
                  <a:lnTo>
                    <a:pt x="1" y="42927"/>
                  </a:lnTo>
                  <a:cubicBezTo>
                    <a:pt x="1" y="44067"/>
                    <a:pt x="943" y="44987"/>
                    <a:pt x="2098" y="44987"/>
                  </a:cubicBezTo>
                  <a:lnTo>
                    <a:pt x="18432" y="44987"/>
                  </a:lnTo>
                  <a:cubicBezTo>
                    <a:pt x="19586" y="44987"/>
                    <a:pt x="20527" y="44067"/>
                    <a:pt x="20527" y="42927"/>
                  </a:cubicBezTo>
                  <a:lnTo>
                    <a:pt x="20527" y="2061"/>
                  </a:lnTo>
                  <a:cubicBezTo>
                    <a:pt x="20527" y="926"/>
                    <a:pt x="19586" y="1"/>
                    <a:pt x="18432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9" name="Google Shape;359;p27"/>
            <p:cNvGrpSpPr/>
            <p:nvPr/>
          </p:nvGrpSpPr>
          <p:grpSpPr>
            <a:xfrm>
              <a:off x="5380450" y="1200275"/>
              <a:ext cx="1386600" cy="449700"/>
              <a:chOff x="5270675" y="1411375"/>
              <a:chExt cx="1386600" cy="449700"/>
            </a:xfrm>
          </p:grpSpPr>
          <p:sp>
            <p:nvSpPr>
              <p:cNvPr id="360" name="Google Shape;360;p27"/>
              <p:cNvSpPr/>
              <p:nvPr/>
            </p:nvSpPr>
            <p:spPr>
              <a:xfrm>
                <a:off x="5270675" y="1411375"/>
                <a:ext cx="1386600" cy="4497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chemeClr val="lt2"/>
                  </a:gs>
                  <a:gs pos="100000">
                    <a:srgbClr val="E57C85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7"/>
              <p:cNvSpPr/>
              <p:nvPr/>
            </p:nvSpPr>
            <p:spPr>
              <a:xfrm>
                <a:off x="5370729" y="1459698"/>
                <a:ext cx="336576" cy="336718"/>
              </a:xfrm>
              <a:custGeom>
                <a:avLst/>
                <a:gdLst/>
                <a:ahLst/>
                <a:cxnLst/>
                <a:rect l="l" t="t" r="r" b="b"/>
                <a:pathLst>
                  <a:path w="14203" h="14209" extrusionOk="0">
                    <a:moveTo>
                      <a:pt x="7104" y="0"/>
                    </a:moveTo>
                    <a:cubicBezTo>
                      <a:pt x="3186" y="0"/>
                      <a:pt x="0" y="3181"/>
                      <a:pt x="0" y="7099"/>
                    </a:cubicBezTo>
                    <a:cubicBezTo>
                      <a:pt x="0" y="9129"/>
                      <a:pt x="847" y="10953"/>
                      <a:pt x="2209" y="12247"/>
                    </a:cubicBezTo>
                    <a:cubicBezTo>
                      <a:pt x="3484" y="13466"/>
                      <a:pt x="5211" y="14208"/>
                      <a:pt x="7104" y="14208"/>
                    </a:cubicBezTo>
                    <a:cubicBezTo>
                      <a:pt x="8998" y="14208"/>
                      <a:pt x="10725" y="13466"/>
                      <a:pt x="12000" y="12247"/>
                    </a:cubicBezTo>
                    <a:cubicBezTo>
                      <a:pt x="13357" y="10948"/>
                      <a:pt x="14202" y="9129"/>
                      <a:pt x="14202" y="7099"/>
                    </a:cubicBezTo>
                    <a:cubicBezTo>
                      <a:pt x="14202" y="3181"/>
                      <a:pt x="11029" y="0"/>
                      <a:pt x="710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C5C7F4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7"/>
              <p:cNvSpPr/>
              <p:nvPr/>
            </p:nvSpPr>
            <p:spPr>
              <a:xfrm>
                <a:off x="5433171" y="1520542"/>
                <a:ext cx="211691" cy="215028"/>
              </a:xfrm>
              <a:custGeom>
                <a:avLst/>
                <a:gdLst/>
                <a:ahLst/>
                <a:cxnLst/>
                <a:rect l="l" t="t" r="r" b="b"/>
                <a:pathLst>
                  <a:path w="21410" h="21753" extrusionOk="0">
                    <a:moveTo>
                      <a:pt x="10706" y="6083"/>
                    </a:moveTo>
                    <a:cubicBezTo>
                      <a:pt x="10835" y="6083"/>
                      <a:pt x="10966" y="6088"/>
                      <a:pt x="11098" y="6098"/>
                    </a:cubicBezTo>
                    <a:cubicBezTo>
                      <a:pt x="13419" y="6281"/>
                      <a:pt x="15307" y="8163"/>
                      <a:pt x="15491" y="10491"/>
                    </a:cubicBezTo>
                    <a:cubicBezTo>
                      <a:pt x="15709" y="13314"/>
                      <a:pt x="13478" y="15677"/>
                      <a:pt x="10700" y="15677"/>
                    </a:cubicBezTo>
                    <a:cubicBezTo>
                      <a:pt x="10574" y="15677"/>
                      <a:pt x="10447" y="15672"/>
                      <a:pt x="10320" y="15662"/>
                    </a:cubicBezTo>
                    <a:cubicBezTo>
                      <a:pt x="7991" y="15478"/>
                      <a:pt x="6109" y="13590"/>
                      <a:pt x="5927" y="11269"/>
                    </a:cubicBezTo>
                    <a:cubicBezTo>
                      <a:pt x="5702" y="8444"/>
                      <a:pt x="7927" y="6083"/>
                      <a:pt x="10706" y="6083"/>
                    </a:cubicBezTo>
                    <a:close/>
                    <a:moveTo>
                      <a:pt x="8134" y="0"/>
                    </a:moveTo>
                    <a:lnTo>
                      <a:pt x="7677" y="2883"/>
                    </a:lnTo>
                    <a:cubicBezTo>
                      <a:pt x="6808" y="3215"/>
                      <a:pt x="6006" y="3685"/>
                      <a:pt x="5304" y="4263"/>
                    </a:cubicBezTo>
                    <a:lnTo>
                      <a:pt x="2569" y="3215"/>
                    </a:lnTo>
                    <a:lnTo>
                      <a:pt x="1" y="7666"/>
                    </a:lnTo>
                    <a:lnTo>
                      <a:pt x="2271" y="9507"/>
                    </a:lnTo>
                    <a:cubicBezTo>
                      <a:pt x="2197" y="9953"/>
                      <a:pt x="2163" y="10411"/>
                      <a:pt x="2163" y="10879"/>
                    </a:cubicBezTo>
                    <a:cubicBezTo>
                      <a:pt x="2163" y="11343"/>
                      <a:pt x="2197" y="11806"/>
                      <a:pt x="2271" y="12252"/>
                    </a:cubicBezTo>
                    <a:lnTo>
                      <a:pt x="1" y="14089"/>
                    </a:lnTo>
                    <a:lnTo>
                      <a:pt x="2569" y="18545"/>
                    </a:lnTo>
                    <a:lnTo>
                      <a:pt x="5304" y="17497"/>
                    </a:lnTo>
                    <a:cubicBezTo>
                      <a:pt x="6006" y="18075"/>
                      <a:pt x="6808" y="18539"/>
                      <a:pt x="7677" y="18870"/>
                    </a:cubicBezTo>
                    <a:lnTo>
                      <a:pt x="8134" y="21753"/>
                    </a:lnTo>
                    <a:lnTo>
                      <a:pt x="13276" y="21753"/>
                    </a:lnTo>
                    <a:lnTo>
                      <a:pt x="13733" y="18870"/>
                    </a:lnTo>
                    <a:cubicBezTo>
                      <a:pt x="14604" y="18539"/>
                      <a:pt x="15404" y="18075"/>
                      <a:pt x="16114" y="17497"/>
                    </a:cubicBezTo>
                    <a:lnTo>
                      <a:pt x="18841" y="18545"/>
                    </a:lnTo>
                    <a:lnTo>
                      <a:pt x="21410" y="14089"/>
                    </a:lnTo>
                    <a:lnTo>
                      <a:pt x="19139" y="12252"/>
                    </a:lnTo>
                    <a:cubicBezTo>
                      <a:pt x="19213" y="11800"/>
                      <a:pt x="19253" y="11343"/>
                      <a:pt x="19253" y="10879"/>
                    </a:cubicBezTo>
                    <a:cubicBezTo>
                      <a:pt x="19253" y="10411"/>
                      <a:pt x="19213" y="9953"/>
                      <a:pt x="19139" y="9507"/>
                    </a:cubicBezTo>
                    <a:lnTo>
                      <a:pt x="21410" y="7666"/>
                    </a:lnTo>
                    <a:lnTo>
                      <a:pt x="18841" y="3215"/>
                    </a:lnTo>
                    <a:lnTo>
                      <a:pt x="16114" y="4263"/>
                    </a:lnTo>
                    <a:cubicBezTo>
                      <a:pt x="15404" y="3685"/>
                      <a:pt x="14604" y="3215"/>
                      <a:pt x="13733" y="2883"/>
                    </a:cubicBezTo>
                    <a:lnTo>
                      <a:pt x="132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3" name="Google Shape;363;p27"/>
              <p:cNvGrpSpPr/>
              <p:nvPr/>
            </p:nvGrpSpPr>
            <p:grpSpPr>
              <a:xfrm>
                <a:off x="5794626" y="1542600"/>
                <a:ext cx="706512" cy="187247"/>
                <a:chOff x="5784976" y="732725"/>
                <a:chExt cx="706512" cy="187247"/>
              </a:xfrm>
            </p:grpSpPr>
            <p:sp>
              <p:nvSpPr>
                <p:cNvPr id="364" name="Google Shape;364;p27"/>
                <p:cNvSpPr/>
                <p:nvPr/>
              </p:nvSpPr>
              <p:spPr>
                <a:xfrm>
                  <a:off x="5784987" y="732725"/>
                  <a:ext cx="7065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27"/>
                <p:cNvSpPr/>
                <p:nvPr/>
              </p:nvSpPr>
              <p:spPr>
                <a:xfrm>
                  <a:off x="5784987" y="805955"/>
                  <a:ext cx="7065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27"/>
                <p:cNvSpPr/>
                <p:nvPr/>
              </p:nvSpPr>
              <p:spPr>
                <a:xfrm>
                  <a:off x="5784976" y="879172"/>
                  <a:ext cx="4653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67" name="Google Shape;367;p27"/>
            <p:cNvGrpSpPr/>
            <p:nvPr/>
          </p:nvGrpSpPr>
          <p:grpSpPr>
            <a:xfrm>
              <a:off x="5573850" y="3355500"/>
              <a:ext cx="381600" cy="356700"/>
              <a:chOff x="1062200" y="3366813"/>
              <a:chExt cx="381600" cy="356700"/>
            </a:xfrm>
          </p:grpSpPr>
          <p:sp>
            <p:nvSpPr>
              <p:cNvPr id="368" name="Google Shape;368;p27"/>
              <p:cNvSpPr/>
              <p:nvPr/>
            </p:nvSpPr>
            <p:spPr>
              <a:xfrm>
                <a:off x="1062200" y="3366813"/>
                <a:ext cx="381600" cy="356700"/>
              </a:xfrm>
              <a:prstGeom prst="roundRect">
                <a:avLst>
                  <a:gd name="adj" fmla="val 18293"/>
                </a:avLst>
              </a:prstGeom>
              <a:gradFill>
                <a:gsLst>
                  <a:gs pos="0">
                    <a:srgbClr val="3DB0FD"/>
                  </a:gs>
                  <a:gs pos="100000">
                    <a:srgbClr val="308EF7"/>
                  </a:gs>
                </a:gsLst>
                <a:lin ang="2698631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9" name="Google Shape;369;p27"/>
              <p:cNvGrpSpPr/>
              <p:nvPr/>
            </p:nvGrpSpPr>
            <p:grpSpPr>
              <a:xfrm>
                <a:off x="1138484" y="3433275"/>
                <a:ext cx="229200" cy="229200"/>
                <a:chOff x="955447" y="3891500"/>
                <a:chExt cx="229200" cy="229200"/>
              </a:xfrm>
            </p:grpSpPr>
            <p:sp>
              <p:nvSpPr>
                <p:cNvPr id="370" name="Google Shape;370;p27"/>
                <p:cNvSpPr/>
                <p:nvPr/>
              </p:nvSpPr>
              <p:spPr>
                <a:xfrm>
                  <a:off x="955447" y="3985700"/>
                  <a:ext cx="2292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27"/>
                <p:cNvSpPr/>
                <p:nvPr/>
              </p:nvSpPr>
              <p:spPr>
                <a:xfrm rot="5400000">
                  <a:off x="955447" y="3985700"/>
                  <a:ext cx="2292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72" name="Google Shape;372;p27"/>
            <p:cNvGrpSpPr/>
            <p:nvPr/>
          </p:nvGrpSpPr>
          <p:grpSpPr>
            <a:xfrm rot="5400000">
              <a:off x="5462261" y="2839775"/>
              <a:ext cx="604800" cy="147600"/>
              <a:chOff x="7688649" y="828750"/>
              <a:chExt cx="604800" cy="147600"/>
            </a:xfrm>
          </p:grpSpPr>
          <p:sp>
            <p:nvSpPr>
              <p:cNvPr id="373" name="Google Shape;373;p27"/>
              <p:cNvSpPr/>
              <p:nvPr/>
            </p:nvSpPr>
            <p:spPr>
              <a:xfrm>
                <a:off x="8145849" y="828750"/>
                <a:ext cx="147600" cy="147600"/>
              </a:xfrm>
              <a:prstGeom prst="ellipse">
                <a:avLst/>
              </a:prstGeom>
              <a:gradFill>
                <a:gsLst>
                  <a:gs pos="0">
                    <a:srgbClr val="E9A984"/>
                  </a:gs>
                  <a:gs pos="100000">
                    <a:srgbClr val="E57C85"/>
                  </a:gs>
                </a:gsLst>
                <a:lin ang="2698631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7"/>
              <p:cNvSpPr/>
              <p:nvPr/>
            </p:nvSpPr>
            <p:spPr>
              <a:xfrm>
                <a:off x="7917249" y="828750"/>
                <a:ext cx="147600" cy="147600"/>
              </a:xfrm>
              <a:prstGeom prst="ellipse">
                <a:avLst/>
              </a:prstGeom>
              <a:gradFill>
                <a:gsLst>
                  <a:gs pos="0">
                    <a:srgbClr val="FFF68E"/>
                  </a:gs>
                  <a:gs pos="100000">
                    <a:srgbClr val="FFD96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7"/>
              <p:cNvSpPr/>
              <p:nvPr/>
            </p:nvSpPr>
            <p:spPr>
              <a:xfrm>
                <a:off x="7688649" y="828750"/>
                <a:ext cx="147600" cy="147600"/>
              </a:xfrm>
              <a:prstGeom prst="ellipse">
                <a:avLst/>
              </a:prstGeom>
              <a:gradFill>
                <a:gsLst>
                  <a:gs pos="0">
                    <a:srgbClr val="8D90E1"/>
                  </a:gs>
                  <a:gs pos="100000">
                    <a:schemeClr val="accent6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" name="Google Shape;376;p27"/>
          <p:cNvGrpSpPr/>
          <p:nvPr/>
        </p:nvGrpSpPr>
        <p:grpSpPr>
          <a:xfrm>
            <a:off x="2282900" y="2966425"/>
            <a:ext cx="1710600" cy="263700"/>
            <a:chOff x="2282900" y="800475"/>
            <a:chExt cx="1710600" cy="263700"/>
          </a:xfrm>
        </p:grpSpPr>
        <p:sp>
          <p:nvSpPr>
            <p:cNvPr id="377" name="Google Shape;377;p27"/>
            <p:cNvSpPr/>
            <p:nvPr/>
          </p:nvSpPr>
          <p:spPr>
            <a:xfrm>
              <a:off x="2282900" y="800475"/>
              <a:ext cx="1710600" cy="263700"/>
            </a:xfrm>
            <a:prstGeom prst="roundRect">
              <a:avLst>
                <a:gd name="adj" fmla="val 28586"/>
              </a:avLst>
            </a:pr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2375150" y="844350"/>
              <a:ext cx="177653" cy="175796"/>
            </a:xfrm>
            <a:custGeom>
              <a:avLst/>
              <a:gdLst/>
              <a:ahLst/>
              <a:cxnLst/>
              <a:rect l="l" t="t" r="r" b="b"/>
              <a:pathLst>
                <a:path w="8321" h="8234" extrusionOk="0">
                  <a:moveTo>
                    <a:pt x="3359" y="1750"/>
                  </a:moveTo>
                  <a:cubicBezTo>
                    <a:pt x="3774" y="1750"/>
                    <a:pt x="4188" y="1908"/>
                    <a:pt x="4501" y="2220"/>
                  </a:cubicBezTo>
                  <a:cubicBezTo>
                    <a:pt x="4808" y="2527"/>
                    <a:pt x="4976" y="2931"/>
                    <a:pt x="4976" y="3360"/>
                  </a:cubicBezTo>
                  <a:cubicBezTo>
                    <a:pt x="4976" y="3795"/>
                    <a:pt x="4808" y="4199"/>
                    <a:pt x="4501" y="4500"/>
                  </a:cubicBezTo>
                  <a:cubicBezTo>
                    <a:pt x="4188" y="4815"/>
                    <a:pt x="3775" y="4973"/>
                    <a:pt x="3362" y="4973"/>
                  </a:cubicBezTo>
                  <a:cubicBezTo>
                    <a:pt x="2948" y="4973"/>
                    <a:pt x="2534" y="4815"/>
                    <a:pt x="2219" y="4500"/>
                  </a:cubicBezTo>
                  <a:cubicBezTo>
                    <a:pt x="1917" y="4199"/>
                    <a:pt x="1749" y="3795"/>
                    <a:pt x="1749" y="3360"/>
                  </a:cubicBezTo>
                  <a:cubicBezTo>
                    <a:pt x="1749" y="2931"/>
                    <a:pt x="1917" y="2527"/>
                    <a:pt x="2219" y="2220"/>
                  </a:cubicBezTo>
                  <a:cubicBezTo>
                    <a:pt x="2537" y="1908"/>
                    <a:pt x="2946" y="1750"/>
                    <a:pt x="3359" y="1750"/>
                  </a:cubicBezTo>
                  <a:close/>
                  <a:moveTo>
                    <a:pt x="3362" y="1"/>
                  </a:moveTo>
                  <a:cubicBezTo>
                    <a:pt x="2501" y="1"/>
                    <a:pt x="1639" y="328"/>
                    <a:pt x="982" y="983"/>
                  </a:cubicBezTo>
                  <a:cubicBezTo>
                    <a:pt x="347" y="1621"/>
                    <a:pt x="0" y="2466"/>
                    <a:pt x="0" y="3360"/>
                  </a:cubicBezTo>
                  <a:cubicBezTo>
                    <a:pt x="0" y="4260"/>
                    <a:pt x="347" y="5104"/>
                    <a:pt x="982" y="5739"/>
                  </a:cubicBezTo>
                  <a:cubicBezTo>
                    <a:pt x="1641" y="6398"/>
                    <a:pt x="2500" y="6726"/>
                    <a:pt x="3359" y="6726"/>
                  </a:cubicBezTo>
                  <a:cubicBezTo>
                    <a:pt x="3937" y="6726"/>
                    <a:pt x="4510" y="6561"/>
                    <a:pt x="5027" y="6265"/>
                  </a:cubicBezTo>
                  <a:lnTo>
                    <a:pt x="6741" y="7979"/>
                  </a:lnTo>
                  <a:cubicBezTo>
                    <a:pt x="6914" y="8152"/>
                    <a:pt x="7139" y="8234"/>
                    <a:pt x="7359" y="8234"/>
                  </a:cubicBezTo>
                  <a:cubicBezTo>
                    <a:pt x="7584" y="8234"/>
                    <a:pt x="7808" y="8152"/>
                    <a:pt x="7978" y="7979"/>
                  </a:cubicBezTo>
                  <a:cubicBezTo>
                    <a:pt x="8320" y="7635"/>
                    <a:pt x="8320" y="7083"/>
                    <a:pt x="7978" y="6740"/>
                  </a:cubicBezTo>
                  <a:lnTo>
                    <a:pt x="6264" y="5033"/>
                  </a:lnTo>
                  <a:cubicBezTo>
                    <a:pt x="6556" y="4526"/>
                    <a:pt x="6725" y="3959"/>
                    <a:pt x="6725" y="3360"/>
                  </a:cubicBezTo>
                  <a:cubicBezTo>
                    <a:pt x="6725" y="2466"/>
                    <a:pt x="6377" y="1621"/>
                    <a:pt x="5738" y="983"/>
                  </a:cubicBezTo>
                  <a:cubicBezTo>
                    <a:pt x="5083" y="328"/>
                    <a:pt x="4223" y="1"/>
                    <a:pt x="3362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2663000" y="865783"/>
              <a:ext cx="1257000" cy="1329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27"/>
          <p:cNvGrpSpPr/>
          <p:nvPr/>
        </p:nvGrpSpPr>
        <p:grpSpPr>
          <a:xfrm>
            <a:off x="2740505" y="1862116"/>
            <a:ext cx="795391" cy="626114"/>
            <a:chOff x="7760767" y="1176066"/>
            <a:chExt cx="795391" cy="626114"/>
          </a:xfrm>
        </p:grpSpPr>
        <p:sp>
          <p:nvSpPr>
            <p:cNvPr id="381" name="Google Shape;381;p27"/>
            <p:cNvSpPr/>
            <p:nvPr/>
          </p:nvSpPr>
          <p:spPr>
            <a:xfrm>
              <a:off x="7760767" y="1176066"/>
              <a:ext cx="795391" cy="626114"/>
            </a:xfrm>
            <a:custGeom>
              <a:avLst/>
              <a:gdLst/>
              <a:ahLst/>
              <a:cxnLst/>
              <a:rect l="l" t="t" r="r" b="b"/>
              <a:pathLst>
                <a:path w="29245" h="23021" extrusionOk="0">
                  <a:moveTo>
                    <a:pt x="2248" y="1"/>
                  </a:moveTo>
                  <a:cubicBezTo>
                    <a:pt x="1007" y="1"/>
                    <a:pt x="0" y="1007"/>
                    <a:pt x="0" y="2248"/>
                  </a:cubicBezTo>
                  <a:lnTo>
                    <a:pt x="0" y="19573"/>
                  </a:lnTo>
                  <a:lnTo>
                    <a:pt x="0" y="22542"/>
                  </a:lnTo>
                  <a:cubicBezTo>
                    <a:pt x="0" y="22835"/>
                    <a:pt x="238" y="23021"/>
                    <a:pt x="482" y="23021"/>
                  </a:cubicBezTo>
                  <a:cubicBezTo>
                    <a:pt x="618" y="23021"/>
                    <a:pt x="757" y="22963"/>
                    <a:pt x="858" y="22833"/>
                  </a:cubicBezTo>
                  <a:lnTo>
                    <a:pt x="3364" y="19573"/>
                  </a:lnTo>
                  <a:lnTo>
                    <a:pt x="26996" y="19573"/>
                  </a:lnTo>
                  <a:cubicBezTo>
                    <a:pt x="28237" y="19573"/>
                    <a:pt x="29245" y="18567"/>
                    <a:pt x="29245" y="17326"/>
                  </a:cubicBezTo>
                  <a:lnTo>
                    <a:pt x="29245" y="2248"/>
                  </a:lnTo>
                  <a:cubicBezTo>
                    <a:pt x="29245" y="1007"/>
                    <a:pt x="28237" y="1"/>
                    <a:pt x="26996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2" name="Google Shape;382;p27"/>
            <p:cNvGrpSpPr/>
            <p:nvPr/>
          </p:nvGrpSpPr>
          <p:grpSpPr>
            <a:xfrm>
              <a:off x="7815937" y="1292090"/>
              <a:ext cx="594430" cy="276787"/>
              <a:chOff x="7603656" y="1520706"/>
              <a:chExt cx="657046" cy="305943"/>
            </a:xfrm>
          </p:grpSpPr>
          <p:sp>
            <p:nvSpPr>
              <p:cNvPr id="383" name="Google Shape;383;p27"/>
              <p:cNvSpPr/>
              <p:nvPr/>
            </p:nvSpPr>
            <p:spPr>
              <a:xfrm>
                <a:off x="7603656" y="1520706"/>
                <a:ext cx="2964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1295" extrusionOk="0">
                    <a:moveTo>
                      <a:pt x="647" y="1"/>
                    </a:moveTo>
                    <a:cubicBezTo>
                      <a:pt x="286" y="1"/>
                      <a:pt x="0" y="288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9215" y="1294"/>
                    </a:lnTo>
                    <a:cubicBezTo>
                      <a:pt x="9570" y="1294"/>
                      <a:pt x="9861" y="1002"/>
                      <a:pt x="9861" y="648"/>
                    </a:cubicBezTo>
                    <a:cubicBezTo>
                      <a:pt x="9861" y="288"/>
                      <a:pt x="9570" y="1"/>
                      <a:pt x="9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7"/>
              <p:cNvSpPr/>
              <p:nvPr/>
            </p:nvSpPr>
            <p:spPr>
              <a:xfrm>
                <a:off x="7603656" y="1611163"/>
                <a:ext cx="6570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5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21209" y="1294"/>
                    </a:lnTo>
                    <a:cubicBezTo>
                      <a:pt x="21570" y="1294"/>
                      <a:pt x="21855" y="1002"/>
                      <a:pt x="21855" y="648"/>
                    </a:cubicBezTo>
                    <a:cubicBezTo>
                      <a:pt x="21855" y="286"/>
                      <a:pt x="21570" y="1"/>
                      <a:pt x="21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7"/>
              <p:cNvSpPr/>
              <p:nvPr/>
            </p:nvSpPr>
            <p:spPr>
              <a:xfrm>
                <a:off x="7603656" y="1699576"/>
                <a:ext cx="657046" cy="3887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3" extrusionOk="0">
                    <a:moveTo>
                      <a:pt x="647" y="0"/>
                    </a:moveTo>
                    <a:cubicBezTo>
                      <a:pt x="286" y="0"/>
                      <a:pt x="0" y="291"/>
                      <a:pt x="0" y="646"/>
                    </a:cubicBezTo>
                    <a:cubicBezTo>
                      <a:pt x="0" y="1007"/>
                      <a:pt x="286" y="1292"/>
                      <a:pt x="647" y="1292"/>
                    </a:cubicBezTo>
                    <a:lnTo>
                      <a:pt x="21209" y="1292"/>
                    </a:lnTo>
                    <a:cubicBezTo>
                      <a:pt x="21570" y="1292"/>
                      <a:pt x="21855" y="1007"/>
                      <a:pt x="21855" y="646"/>
                    </a:cubicBezTo>
                    <a:cubicBezTo>
                      <a:pt x="21855" y="291"/>
                      <a:pt x="21570" y="0"/>
                      <a:pt x="212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7"/>
              <p:cNvSpPr/>
              <p:nvPr/>
            </p:nvSpPr>
            <p:spPr>
              <a:xfrm>
                <a:off x="7603656" y="1787748"/>
                <a:ext cx="549212" cy="38901"/>
              </a:xfrm>
              <a:custGeom>
                <a:avLst/>
                <a:gdLst/>
                <a:ahLst/>
                <a:cxnLst/>
                <a:rect l="l" t="t" r="r" b="b"/>
                <a:pathLst>
                  <a:path w="18269" h="1294" extrusionOk="0">
                    <a:moveTo>
                      <a:pt x="647" y="1"/>
                    </a:moveTo>
                    <a:cubicBezTo>
                      <a:pt x="286" y="1"/>
                      <a:pt x="0" y="293"/>
                      <a:pt x="0" y="647"/>
                    </a:cubicBezTo>
                    <a:cubicBezTo>
                      <a:pt x="0" y="1007"/>
                      <a:pt x="286" y="1294"/>
                      <a:pt x="647" y="1294"/>
                    </a:cubicBezTo>
                    <a:lnTo>
                      <a:pt x="17623" y="1294"/>
                    </a:lnTo>
                    <a:cubicBezTo>
                      <a:pt x="17978" y="1294"/>
                      <a:pt x="18269" y="1007"/>
                      <a:pt x="18269" y="647"/>
                    </a:cubicBezTo>
                    <a:cubicBezTo>
                      <a:pt x="18269" y="293"/>
                      <a:pt x="17978" y="1"/>
                      <a:pt x="17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17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 txBox="1"/>
          <p:nvPr/>
        </p:nvSpPr>
        <p:spPr>
          <a:xfrm>
            <a:off x="796200" y="1098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YOUR LOGO HERE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308" name="Google Shape;308;p26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309" name="Google Shape;309;p26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0" name="Google Shape;310;p26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311" name="Google Shape;311;p26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2" name="Google Shape;312;p26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313" name="Google Shape;313;p26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4" name="Google Shape;314;p26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15" name="Google Shape;315;p26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316" name="Google Shape;316;p26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6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8" name="Google Shape;318;p26">
            <a:hlinkClick r:id="rId2" action="ppaction://hlinksldjump"/>
          </p:cNvPr>
          <p:cNvSpPr txBox="1"/>
          <p:nvPr/>
        </p:nvSpPr>
        <p:spPr>
          <a:xfrm>
            <a:off x="7791350" y="47559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INDEX.HTML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319" name="Google Shape;319;p26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320" name="Google Shape;320;p26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1" name="Google Shape;321;p26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26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323" name="Google Shape;323;p26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26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25" name="Google Shape;325;p26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326" name="Google Shape;326;p26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26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26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 txBox="1"/>
          <p:nvPr/>
        </p:nvSpPr>
        <p:spPr>
          <a:xfrm>
            <a:off x="796200" y="1098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YOUR LOGO HERE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331" name="Google Shape;331;p27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332" name="Google Shape;332;p27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27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334" name="Google Shape;334;p27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5" name="Google Shape;335;p27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336" name="Google Shape;336;p27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7" name="Google Shape;337;p27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38" name="Google Shape;338;p27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339" name="Google Shape;339;p27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7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1" name="Google Shape;341;p27">
            <a:hlinkClick r:id="rId2" action="ppaction://hlinksldjump"/>
          </p:cNvPr>
          <p:cNvSpPr txBox="1"/>
          <p:nvPr/>
        </p:nvSpPr>
        <p:spPr>
          <a:xfrm>
            <a:off x="7791350" y="4755900"/>
            <a:ext cx="1066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INDEX.HTML</a:t>
            </a:r>
            <a:endParaRPr sz="1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2" name="Google Shape;342;p27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27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344" name="Google Shape;344;p27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5" name="Google Shape;345;p27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6" name="Google Shape;346;p27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347" name="Google Shape;347;p27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27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49" name="Google Shape;349;p27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350" name="Google Shape;350;p27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27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27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3" name="Google Shape;353;p27"/>
          <p:cNvGrpSpPr/>
          <p:nvPr/>
        </p:nvGrpSpPr>
        <p:grpSpPr>
          <a:xfrm>
            <a:off x="1028975" y="1070563"/>
            <a:ext cx="2136214" cy="3002387"/>
            <a:chOff x="5380450" y="1070563"/>
            <a:chExt cx="2136214" cy="3002387"/>
          </a:xfrm>
        </p:grpSpPr>
        <p:sp>
          <p:nvSpPr>
            <p:cNvPr id="354" name="Google Shape;354;p27"/>
            <p:cNvSpPr/>
            <p:nvPr/>
          </p:nvSpPr>
          <p:spPr>
            <a:xfrm>
              <a:off x="6164625" y="1344650"/>
              <a:ext cx="1334100" cy="24051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6298575" y="1546875"/>
              <a:ext cx="1066200" cy="449700"/>
            </a:xfrm>
            <a:prstGeom prst="roundRect">
              <a:avLst>
                <a:gd name="adj" fmla="val 18711"/>
              </a:avLst>
            </a:pr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6298575" y="2078800"/>
              <a:ext cx="1066200" cy="999900"/>
            </a:xfrm>
            <a:prstGeom prst="roundRect">
              <a:avLst>
                <a:gd name="adj" fmla="val 7939"/>
              </a:avLst>
            </a:pr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6298575" y="3140800"/>
              <a:ext cx="1066200" cy="449700"/>
            </a:xfrm>
            <a:prstGeom prst="roundRect">
              <a:avLst>
                <a:gd name="adj" fmla="val 18711"/>
              </a:avLst>
            </a:pr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6146677" y="1070563"/>
              <a:ext cx="1369987" cy="3002387"/>
            </a:xfrm>
            <a:custGeom>
              <a:avLst/>
              <a:gdLst/>
              <a:ahLst/>
              <a:cxnLst/>
              <a:rect l="l" t="t" r="r" b="b"/>
              <a:pathLst>
                <a:path w="20528" h="44988" extrusionOk="0">
                  <a:moveTo>
                    <a:pt x="10264" y="1252"/>
                  </a:moveTo>
                  <a:cubicBezTo>
                    <a:pt x="10544" y="1252"/>
                    <a:pt x="10773" y="1481"/>
                    <a:pt x="10773" y="1760"/>
                  </a:cubicBezTo>
                  <a:cubicBezTo>
                    <a:pt x="10773" y="2041"/>
                    <a:pt x="10544" y="2270"/>
                    <a:pt x="10264" y="2270"/>
                  </a:cubicBezTo>
                  <a:cubicBezTo>
                    <a:pt x="9985" y="2270"/>
                    <a:pt x="9755" y="2041"/>
                    <a:pt x="9755" y="1760"/>
                  </a:cubicBezTo>
                  <a:cubicBezTo>
                    <a:pt x="9755" y="1481"/>
                    <a:pt x="9985" y="1252"/>
                    <a:pt x="10264" y="1252"/>
                  </a:cubicBezTo>
                  <a:close/>
                  <a:moveTo>
                    <a:pt x="11765" y="3221"/>
                  </a:moveTo>
                  <a:cubicBezTo>
                    <a:pt x="11887" y="3221"/>
                    <a:pt x="11984" y="3317"/>
                    <a:pt x="11984" y="3435"/>
                  </a:cubicBezTo>
                  <a:cubicBezTo>
                    <a:pt x="11984" y="3557"/>
                    <a:pt x="11887" y="3648"/>
                    <a:pt x="11765" y="3648"/>
                  </a:cubicBezTo>
                  <a:lnTo>
                    <a:pt x="8763" y="3648"/>
                  </a:lnTo>
                  <a:cubicBezTo>
                    <a:pt x="8641" y="3648"/>
                    <a:pt x="8545" y="3557"/>
                    <a:pt x="8545" y="3435"/>
                  </a:cubicBezTo>
                  <a:cubicBezTo>
                    <a:pt x="8545" y="3379"/>
                    <a:pt x="8570" y="3324"/>
                    <a:pt x="8611" y="3282"/>
                  </a:cubicBezTo>
                  <a:cubicBezTo>
                    <a:pt x="8646" y="3247"/>
                    <a:pt x="8702" y="3221"/>
                    <a:pt x="8763" y="3221"/>
                  </a:cubicBezTo>
                  <a:close/>
                  <a:moveTo>
                    <a:pt x="19322" y="5541"/>
                  </a:moveTo>
                  <a:cubicBezTo>
                    <a:pt x="19536" y="5541"/>
                    <a:pt x="19708" y="5715"/>
                    <a:pt x="19708" y="5929"/>
                  </a:cubicBezTo>
                  <a:lnTo>
                    <a:pt x="19708" y="38902"/>
                  </a:lnTo>
                  <a:cubicBezTo>
                    <a:pt x="19708" y="39116"/>
                    <a:pt x="19536" y="39289"/>
                    <a:pt x="19322" y="39289"/>
                  </a:cubicBezTo>
                  <a:lnTo>
                    <a:pt x="1206" y="39289"/>
                  </a:lnTo>
                  <a:cubicBezTo>
                    <a:pt x="993" y="39289"/>
                    <a:pt x="820" y="39116"/>
                    <a:pt x="820" y="38902"/>
                  </a:cubicBezTo>
                  <a:lnTo>
                    <a:pt x="820" y="5929"/>
                  </a:lnTo>
                  <a:cubicBezTo>
                    <a:pt x="820" y="5715"/>
                    <a:pt x="993" y="5541"/>
                    <a:pt x="1206" y="5541"/>
                  </a:cubicBezTo>
                  <a:close/>
                  <a:moveTo>
                    <a:pt x="10264" y="40607"/>
                  </a:moveTo>
                  <a:cubicBezTo>
                    <a:pt x="11145" y="40607"/>
                    <a:pt x="11857" y="41314"/>
                    <a:pt x="11857" y="42190"/>
                  </a:cubicBezTo>
                  <a:cubicBezTo>
                    <a:pt x="11857" y="43064"/>
                    <a:pt x="11145" y="43777"/>
                    <a:pt x="10264" y="43777"/>
                  </a:cubicBezTo>
                  <a:cubicBezTo>
                    <a:pt x="9384" y="43777"/>
                    <a:pt x="8677" y="43064"/>
                    <a:pt x="8677" y="42190"/>
                  </a:cubicBezTo>
                  <a:cubicBezTo>
                    <a:pt x="8677" y="41314"/>
                    <a:pt x="9384" y="40607"/>
                    <a:pt x="10264" y="40607"/>
                  </a:cubicBezTo>
                  <a:close/>
                  <a:moveTo>
                    <a:pt x="2098" y="1"/>
                  </a:moveTo>
                  <a:cubicBezTo>
                    <a:pt x="943" y="1"/>
                    <a:pt x="1" y="926"/>
                    <a:pt x="1" y="2061"/>
                  </a:cubicBezTo>
                  <a:lnTo>
                    <a:pt x="1" y="42927"/>
                  </a:lnTo>
                  <a:cubicBezTo>
                    <a:pt x="1" y="44067"/>
                    <a:pt x="943" y="44987"/>
                    <a:pt x="2098" y="44987"/>
                  </a:cubicBezTo>
                  <a:lnTo>
                    <a:pt x="18432" y="44987"/>
                  </a:lnTo>
                  <a:cubicBezTo>
                    <a:pt x="19586" y="44987"/>
                    <a:pt x="20527" y="44067"/>
                    <a:pt x="20527" y="42927"/>
                  </a:cubicBezTo>
                  <a:lnTo>
                    <a:pt x="20527" y="2061"/>
                  </a:lnTo>
                  <a:cubicBezTo>
                    <a:pt x="20527" y="926"/>
                    <a:pt x="19586" y="1"/>
                    <a:pt x="18432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9" name="Google Shape;359;p27"/>
            <p:cNvGrpSpPr/>
            <p:nvPr/>
          </p:nvGrpSpPr>
          <p:grpSpPr>
            <a:xfrm>
              <a:off x="5380450" y="1200275"/>
              <a:ext cx="1386600" cy="449700"/>
              <a:chOff x="5270675" y="1411375"/>
              <a:chExt cx="1386600" cy="449700"/>
            </a:xfrm>
          </p:grpSpPr>
          <p:sp>
            <p:nvSpPr>
              <p:cNvPr id="360" name="Google Shape;360;p27"/>
              <p:cNvSpPr/>
              <p:nvPr/>
            </p:nvSpPr>
            <p:spPr>
              <a:xfrm>
                <a:off x="5270675" y="1411375"/>
                <a:ext cx="1386600" cy="4497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chemeClr val="lt2"/>
                  </a:gs>
                  <a:gs pos="100000">
                    <a:srgbClr val="E57C85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7"/>
              <p:cNvSpPr/>
              <p:nvPr/>
            </p:nvSpPr>
            <p:spPr>
              <a:xfrm>
                <a:off x="5370729" y="1459698"/>
                <a:ext cx="336576" cy="336718"/>
              </a:xfrm>
              <a:custGeom>
                <a:avLst/>
                <a:gdLst/>
                <a:ahLst/>
                <a:cxnLst/>
                <a:rect l="l" t="t" r="r" b="b"/>
                <a:pathLst>
                  <a:path w="14203" h="14209" extrusionOk="0">
                    <a:moveTo>
                      <a:pt x="7104" y="0"/>
                    </a:moveTo>
                    <a:cubicBezTo>
                      <a:pt x="3186" y="0"/>
                      <a:pt x="0" y="3181"/>
                      <a:pt x="0" y="7099"/>
                    </a:cubicBezTo>
                    <a:cubicBezTo>
                      <a:pt x="0" y="9129"/>
                      <a:pt x="847" y="10953"/>
                      <a:pt x="2209" y="12247"/>
                    </a:cubicBezTo>
                    <a:cubicBezTo>
                      <a:pt x="3484" y="13466"/>
                      <a:pt x="5211" y="14208"/>
                      <a:pt x="7104" y="14208"/>
                    </a:cubicBezTo>
                    <a:cubicBezTo>
                      <a:pt x="8998" y="14208"/>
                      <a:pt x="10725" y="13466"/>
                      <a:pt x="12000" y="12247"/>
                    </a:cubicBezTo>
                    <a:cubicBezTo>
                      <a:pt x="13357" y="10948"/>
                      <a:pt x="14202" y="9129"/>
                      <a:pt x="14202" y="7099"/>
                    </a:cubicBezTo>
                    <a:cubicBezTo>
                      <a:pt x="14202" y="3181"/>
                      <a:pt x="11029" y="0"/>
                      <a:pt x="710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C5C7F4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7"/>
              <p:cNvSpPr/>
              <p:nvPr/>
            </p:nvSpPr>
            <p:spPr>
              <a:xfrm>
                <a:off x="5433171" y="1520542"/>
                <a:ext cx="211691" cy="215028"/>
              </a:xfrm>
              <a:custGeom>
                <a:avLst/>
                <a:gdLst/>
                <a:ahLst/>
                <a:cxnLst/>
                <a:rect l="l" t="t" r="r" b="b"/>
                <a:pathLst>
                  <a:path w="21410" h="21753" extrusionOk="0">
                    <a:moveTo>
                      <a:pt x="10706" y="6083"/>
                    </a:moveTo>
                    <a:cubicBezTo>
                      <a:pt x="10835" y="6083"/>
                      <a:pt x="10966" y="6088"/>
                      <a:pt x="11098" y="6098"/>
                    </a:cubicBezTo>
                    <a:cubicBezTo>
                      <a:pt x="13419" y="6281"/>
                      <a:pt x="15307" y="8163"/>
                      <a:pt x="15491" y="10491"/>
                    </a:cubicBezTo>
                    <a:cubicBezTo>
                      <a:pt x="15709" y="13314"/>
                      <a:pt x="13478" y="15677"/>
                      <a:pt x="10700" y="15677"/>
                    </a:cubicBezTo>
                    <a:cubicBezTo>
                      <a:pt x="10574" y="15677"/>
                      <a:pt x="10447" y="15672"/>
                      <a:pt x="10320" y="15662"/>
                    </a:cubicBezTo>
                    <a:cubicBezTo>
                      <a:pt x="7991" y="15478"/>
                      <a:pt x="6109" y="13590"/>
                      <a:pt x="5927" y="11269"/>
                    </a:cubicBezTo>
                    <a:cubicBezTo>
                      <a:pt x="5702" y="8444"/>
                      <a:pt x="7927" y="6083"/>
                      <a:pt x="10706" y="6083"/>
                    </a:cubicBezTo>
                    <a:close/>
                    <a:moveTo>
                      <a:pt x="8134" y="0"/>
                    </a:moveTo>
                    <a:lnTo>
                      <a:pt x="7677" y="2883"/>
                    </a:lnTo>
                    <a:cubicBezTo>
                      <a:pt x="6808" y="3215"/>
                      <a:pt x="6006" y="3685"/>
                      <a:pt x="5304" y="4263"/>
                    </a:cubicBezTo>
                    <a:lnTo>
                      <a:pt x="2569" y="3215"/>
                    </a:lnTo>
                    <a:lnTo>
                      <a:pt x="1" y="7666"/>
                    </a:lnTo>
                    <a:lnTo>
                      <a:pt x="2271" y="9507"/>
                    </a:lnTo>
                    <a:cubicBezTo>
                      <a:pt x="2197" y="9953"/>
                      <a:pt x="2163" y="10411"/>
                      <a:pt x="2163" y="10879"/>
                    </a:cubicBezTo>
                    <a:cubicBezTo>
                      <a:pt x="2163" y="11343"/>
                      <a:pt x="2197" y="11806"/>
                      <a:pt x="2271" y="12252"/>
                    </a:cubicBezTo>
                    <a:lnTo>
                      <a:pt x="1" y="14089"/>
                    </a:lnTo>
                    <a:lnTo>
                      <a:pt x="2569" y="18545"/>
                    </a:lnTo>
                    <a:lnTo>
                      <a:pt x="5304" y="17497"/>
                    </a:lnTo>
                    <a:cubicBezTo>
                      <a:pt x="6006" y="18075"/>
                      <a:pt x="6808" y="18539"/>
                      <a:pt x="7677" y="18870"/>
                    </a:cubicBezTo>
                    <a:lnTo>
                      <a:pt x="8134" y="21753"/>
                    </a:lnTo>
                    <a:lnTo>
                      <a:pt x="13276" y="21753"/>
                    </a:lnTo>
                    <a:lnTo>
                      <a:pt x="13733" y="18870"/>
                    </a:lnTo>
                    <a:cubicBezTo>
                      <a:pt x="14604" y="18539"/>
                      <a:pt x="15404" y="18075"/>
                      <a:pt x="16114" y="17497"/>
                    </a:cubicBezTo>
                    <a:lnTo>
                      <a:pt x="18841" y="18545"/>
                    </a:lnTo>
                    <a:lnTo>
                      <a:pt x="21410" y="14089"/>
                    </a:lnTo>
                    <a:lnTo>
                      <a:pt x="19139" y="12252"/>
                    </a:lnTo>
                    <a:cubicBezTo>
                      <a:pt x="19213" y="11800"/>
                      <a:pt x="19253" y="11343"/>
                      <a:pt x="19253" y="10879"/>
                    </a:cubicBezTo>
                    <a:cubicBezTo>
                      <a:pt x="19253" y="10411"/>
                      <a:pt x="19213" y="9953"/>
                      <a:pt x="19139" y="9507"/>
                    </a:cubicBezTo>
                    <a:lnTo>
                      <a:pt x="21410" y="7666"/>
                    </a:lnTo>
                    <a:lnTo>
                      <a:pt x="18841" y="3215"/>
                    </a:lnTo>
                    <a:lnTo>
                      <a:pt x="16114" y="4263"/>
                    </a:lnTo>
                    <a:cubicBezTo>
                      <a:pt x="15404" y="3685"/>
                      <a:pt x="14604" y="3215"/>
                      <a:pt x="13733" y="2883"/>
                    </a:cubicBezTo>
                    <a:lnTo>
                      <a:pt x="132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3" name="Google Shape;363;p27"/>
              <p:cNvGrpSpPr/>
              <p:nvPr/>
            </p:nvGrpSpPr>
            <p:grpSpPr>
              <a:xfrm>
                <a:off x="5794626" y="1542600"/>
                <a:ext cx="706512" cy="187247"/>
                <a:chOff x="5784976" y="732725"/>
                <a:chExt cx="706512" cy="187247"/>
              </a:xfrm>
            </p:grpSpPr>
            <p:sp>
              <p:nvSpPr>
                <p:cNvPr id="364" name="Google Shape;364;p27"/>
                <p:cNvSpPr/>
                <p:nvPr/>
              </p:nvSpPr>
              <p:spPr>
                <a:xfrm>
                  <a:off x="5784987" y="732725"/>
                  <a:ext cx="7065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27"/>
                <p:cNvSpPr/>
                <p:nvPr/>
              </p:nvSpPr>
              <p:spPr>
                <a:xfrm>
                  <a:off x="5784987" y="805955"/>
                  <a:ext cx="7065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27"/>
                <p:cNvSpPr/>
                <p:nvPr/>
              </p:nvSpPr>
              <p:spPr>
                <a:xfrm>
                  <a:off x="5784976" y="879172"/>
                  <a:ext cx="4653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67" name="Google Shape;367;p27"/>
            <p:cNvGrpSpPr/>
            <p:nvPr/>
          </p:nvGrpSpPr>
          <p:grpSpPr>
            <a:xfrm>
              <a:off x="5573850" y="3355500"/>
              <a:ext cx="381600" cy="356700"/>
              <a:chOff x="1062200" y="3366813"/>
              <a:chExt cx="381600" cy="356700"/>
            </a:xfrm>
          </p:grpSpPr>
          <p:sp>
            <p:nvSpPr>
              <p:cNvPr id="368" name="Google Shape;368;p27"/>
              <p:cNvSpPr/>
              <p:nvPr/>
            </p:nvSpPr>
            <p:spPr>
              <a:xfrm>
                <a:off x="1062200" y="3366813"/>
                <a:ext cx="381600" cy="356700"/>
              </a:xfrm>
              <a:prstGeom prst="roundRect">
                <a:avLst>
                  <a:gd name="adj" fmla="val 18293"/>
                </a:avLst>
              </a:prstGeom>
              <a:gradFill>
                <a:gsLst>
                  <a:gs pos="0">
                    <a:srgbClr val="3DB0FD"/>
                  </a:gs>
                  <a:gs pos="100000">
                    <a:srgbClr val="308EF7"/>
                  </a:gs>
                </a:gsLst>
                <a:lin ang="2698631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9" name="Google Shape;369;p27"/>
              <p:cNvGrpSpPr/>
              <p:nvPr/>
            </p:nvGrpSpPr>
            <p:grpSpPr>
              <a:xfrm>
                <a:off x="1138484" y="3433275"/>
                <a:ext cx="229200" cy="229200"/>
                <a:chOff x="955447" y="3891500"/>
                <a:chExt cx="229200" cy="229200"/>
              </a:xfrm>
            </p:grpSpPr>
            <p:sp>
              <p:nvSpPr>
                <p:cNvPr id="370" name="Google Shape;370;p27"/>
                <p:cNvSpPr/>
                <p:nvPr/>
              </p:nvSpPr>
              <p:spPr>
                <a:xfrm>
                  <a:off x="955447" y="3985700"/>
                  <a:ext cx="2292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27"/>
                <p:cNvSpPr/>
                <p:nvPr/>
              </p:nvSpPr>
              <p:spPr>
                <a:xfrm rot="5400000">
                  <a:off x="955447" y="3985700"/>
                  <a:ext cx="2292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72" name="Google Shape;372;p27"/>
            <p:cNvGrpSpPr/>
            <p:nvPr/>
          </p:nvGrpSpPr>
          <p:grpSpPr>
            <a:xfrm rot="5400000">
              <a:off x="5462261" y="2839775"/>
              <a:ext cx="604800" cy="147600"/>
              <a:chOff x="7688649" y="828750"/>
              <a:chExt cx="604800" cy="147600"/>
            </a:xfrm>
          </p:grpSpPr>
          <p:sp>
            <p:nvSpPr>
              <p:cNvPr id="373" name="Google Shape;373;p27"/>
              <p:cNvSpPr/>
              <p:nvPr/>
            </p:nvSpPr>
            <p:spPr>
              <a:xfrm>
                <a:off x="8145849" y="828750"/>
                <a:ext cx="147600" cy="147600"/>
              </a:xfrm>
              <a:prstGeom prst="ellipse">
                <a:avLst/>
              </a:prstGeom>
              <a:gradFill>
                <a:gsLst>
                  <a:gs pos="0">
                    <a:srgbClr val="E9A984"/>
                  </a:gs>
                  <a:gs pos="100000">
                    <a:srgbClr val="E57C85"/>
                  </a:gs>
                </a:gsLst>
                <a:lin ang="2698631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7"/>
              <p:cNvSpPr/>
              <p:nvPr/>
            </p:nvSpPr>
            <p:spPr>
              <a:xfrm>
                <a:off x="7917249" y="828750"/>
                <a:ext cx="147600" cy="147600"/>
              </a:xfrm>
              <a:prstGeom prst="ellipse">
                <a:avLst/>
              </a:prstGeom>
              <a:gradFill>
                <a:gsLst>
                  <a:gs pos="0">
                    <a:srgbClr val="FFF68E"/>
                  </a:gs>
                  <a:gs pos="100000">
                    <a:srgbClr val="FFD96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7"/>
              <p:cNvSpPr/>
              <p:nvPr/>
            </p:nvSpPr>
            <p:spPr>
              <a:xfrm>
                <a:off x="7688649" y="828750"/>
                <a:ext cx="147600" cy="147600"/>
              </a:xfrm>
              <a:prstGeom prst="ellipse">
                <a:avLst/>
              </a:prstGeom>
              <a:gradFill>
                <a:gsLst>
                  <a:gs pos="0">
                    <a:srgbClr val="8D90E1"/>
                  </a:gs>
                  <a:gs pos="100000">
                    <a:schemeClr val="accent6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" name="Google Shape;376;p27"/>
          <p:cNvGrpSpPr/>
          <p:nvPr/>
        </p:nvGrpSpPr>
        <p:grpSpPr>
          <a:xfrm>
            <a:off x="2282900" y="2966425"/>
            <a:ext cx="1710600" cy="263700"/>
            <a:chOff x="2282900" y="800475"/>
            <a:chExt cx="1710600" cy="263700"/>
          </a:xfrm>
        </p:grpSpPr>
        <p:sp>
          <p:nvSpPr>
            <p:cNvPr id="377" name="Google Shape;377;p27"/>
            <p:cNvSpPr/>
            <p:nvPr/>
          </p:nvSpPr>
          <p:spPr>
            <a:xfrm>
              <a:off x="2282900" y="800475"/>
              <a:ext cx="1710600" cy="263700"/>
            </a:xfrm>
            <a:prstGeom prst="roundRect">
              <a:avLst>
                <a:gd name="adj" fmla="val 28586"/>
              </a:avLst>
            </a:pr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2375150" y="844350"/>
              <a:ext cx="177653" cy="175796"/>
            </a:xfrm>
            <a:custGeom>
              <a:avLst/>
              <a:gdLst/>
              <a:ahLst/>
              <a:cxnLst/>
              <a:rect l="l" t="t" r="r" b="b"/>
              <a:pathLst>
                <a:path w="8321" h="8234" extrusionOk="0">
                  <a:moveTo>
                    <a:pt x="3359" y="1750"/>
                  </a:moveTo>
                  <a:cubicBezTo>
                    <a:pt x="3774" y="1750"/>
                    <a:pt x="4188" y="1908"/>
                    <a:pt x="4501" y="2220"/>
                  </a:cubicBezTo>
                  <a:cubicBezTo>
                    <a:pt x="4808" y="2527"/>
                    <a:pt x="4976" y="2931"/>
                    <a:pt x="4976" y="3360"/>
                  </a:cubicBezTo>
                  <a:cubicBezTo>
                    <a:pt x="4976" y="3795"/>
                    <a:pt x="4808" y="4199"/>
                    <a:pt x="4501" y="4500"/>
                  </a:cubicBezTo>
                  <a:cubicBezTo>
                    <a:pt x="4188" y="4815"/>
                    <a:pt x="3775" y="4973"/>
                    <a:pt x="3362" y="4973"/>
                  </a:cubicBezTo>
                  <a:cubicBezTo>
                    <a:pt x="2948" y="4973"/>
                    <a:pt x="2534" y="4815"/>
                    <a:pt x="2219" y="4500"/>
                  </a:cubicBezTo>
                  <a:cubicBezTo>
                    <a:pt x="1917" y="4199"/>
                    <a:pt x="1749" y="3795"/>
                    <a:pt x="1749" y="3360"/>
                  </a:cubicBezTo>
                  <a:cubicBezTo>
                    <a:pt x="1749" y="2931"/>
                    <a:pt x="1917" y="2527"/>
                    <a:pt x="2219" y="2220"/>
                  </a:cubicBezTo>
                  <a:cubicBezTo>
                    <a:pt x="2537" y="1908"/>
                    <a:pt x="2946" y="1750"/>
                    <a:pt x="3359" y="1750"/>
                  </a:cubicBezTo>
                  <a:close/>
                  <a:moveTo>
                    <a:pt x="3362" y="1"/>
                  </a:moveTo>
                  <a:cubicBezTo>
                    <a:pt x="2501" y="1"/>
                    <a:pt x="1639" y="328"/>
                    <a:pt x="982" y="983"/>
                  </a:cubicBezTo>
                  <a:cubicBezTo>
                    <a:pt x="347" y="1621"/>
                    <a:pt x="0" y="2466"/>
                    <a:pt x="0" y="3360"/>
                  </a:cubicBezTo>
                  <a:cubicBezTo>
                    <a:pt x="0" y="4260"/>
                    <a:pt x="347" y="5104"/>
                    <a:pt x="982" y="5739"/>
                  </a:cubicBezTo>
                  <a:cubicBezTo>
                    <a:pt x="1641" y="6398"/>
                    <a:pt x="2500" y="6726"/>
                    <a:pt x="3359" y="6726"/>
                  </a:cubicBezTo>
                  <a:cubicBezTo>
                    <a:pt x="3937" y="6726"/>
                    <a:pt x="4510" y="6561"/>
                    <a:pt x="5027" y="6265"/>
                  </a:cubicBezTo>
                  <a:lnTo>
                    <a:pt x="6741" y="7979"/>
                  </a:lnTo>
                  <a:cubicBezTo>
                    <a:pt x="6914" y="8152"/>
                    <a:pt x="7139" y="8234"/>
                    <a:pt x="7359" y="8234"/>
                  </a:cubicBezTo>
                  <a:cubicBezTo>
                    <a:pt x="7584" y="8234"/>
                    <a:pt x="7808" y="8152"/>
                    <a:pt x="7978" y="7979"/>
                  </a:cubicBezTo>
                  <a:cubicBezTo>
                    <a:pt x="8320" y="7635"/>
                    <a:pt x="8320" y="7083"/>
                    <a:pt x="7978" y="6740"/>
                  </a:cubicBezTo>
                  <a:lnTo>
                    <a:pt x="6264" y="5033"/>
                  </a:lnTo>
                  <a:cubicBezTo>
                    <a:pt x="6556" y="4526"/>
                    <a:pt x="6725" y="3959"/>
                    <a:pt x="6725" y="3360"/>
                  </a:cubicBezTo>
                  <a:cubicBezTo>
                    <a:pt x="6725" y="2466"/>
                    <a:pt x="6377" y="1621"/>
                    <a:pt x="5738" y="983"/>
                  </a:cubicBezTo>
                  <a:cubicBezTo>
                    <a:pt x="5083" y="328"/>
                    <a:pt x="4223" y="1"/>
                    <a:pt x="3362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2663000" y="865783"/>
              <a:ext cx="1257000" cy="1329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27"/>
          <p:cNvGrpSpPr/>
          <p:nvPr/>
        </p:nvGrpSpPr>
        <p:grpSpPr>
          <a:xfrm>
            <a:off x="2740505" y="1862116"/>
            <a:ext cx="795391" cy="626114"/>
            <a:chOff x="7760767" y="1176066"/>
            <a:chExt cx="795391" cy="626114"/>
          </a:xfrm>
        </p:grpSpPr>
        <p:sp>
          <p:nvSpPr>
            <p:cNvPr id="381" name="Google Shape;381;p27"/>
            <p:cNvSpPr/>
            <p:nvPr/>
          </p:nvSpPr>
          <p:spPr>
            <a:xfrm>
              <a:off x="7760767" y="1176066"/>
              <a:ext cx="795391" cy="626114"/>
            </a:xfrm>
            <a:custGeom>
              <a:avLst/>
              <a:gdLst/>
              <a:ahLst/>
              <a:cxnLst/>
              <a:rect l="l" t="t" r="r" b="b"/>
              <a:pathLst>
                <a:path w="29245" h="23021" extrusionOk="0">
                  <a:moveTo>
                    <a:pt x="2248" y="1"/>
                  </a:moveTo>
                  <a:cubicBezTo>
                    <a:pt x="1007" y="1"/>
                    <a:pt x="0" y="1007"/>
                    <a:pt x="0" y="2248"/>
                  </a:cubicBezTo>
                  <a:lnTo>
                    <a:pt x="0" y="19573"/>
                  </a:lnTo>
                  <a:lnTo>
                    <a:pt x="0" y="22542"/>
                  </a:lnTo>
                  <a:cubicBezTo>
                    <a:pt x="0" y="22835"/>
                    <a:pt x="238" y="23021"/>
                    <a:pt x="482" y="23021"/>
                  </a:cubicBezTo>
                  <a:cubicBezTo>
                    <a:pt x="618" y="23021"/>
                    <a:pt x="757" y="22963"/>
                    <a:pt x="858" y="22833"/>
                  </a:cubicBezTo>
                  <a:lnTo>
                    <a:pt x="3364" y="19573"/>
                  </a:lnTo>
                  <a:lnTo>
                    <a:pt x="26996" y="19573"/>
                  </a:lnTo>
                  <a:cubicBezTo>
                    <a:pt x="28237" y="19573"/>
                    <a:pt x="29245" y="18567"/>
                    <a:pt x="29245" y="17326"/>
                  </a:cubicBezTo>
                  <a:lnTo>
                    <a:pt x="29245" y="2248"/>
                  </a:lnTo>
                  <a:cubicBezTo>
                    <a:pt x="29245" y="1007"/>
                    <a:pt x="28237" y="1"/>
                    <a:pt x="26996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2" name="Google Shape;382;p27"/>
            <p:cNvGrpSpPr/>
            <p:nvPr/>
          </p:nvGrpSpPr>
          <p:grpSpPr>
            <a:xfrm>
              <a:off x="7815937" y="1292090"/>
              <a:ext cx="594430" cy="276787"/>
              <a:chOff x="7603656" y="1520706"/>
              <a:chExt cx="657046" cy="305943"/>
            </a:xfrm>
          </p:grpSpPr>
          <p:sp>
            <p:nvSpPr>
              <p:cNvPr id="383" name="Google Shape;383;p27"/>
              <p:cNvSpPr/>
              <p:nvPr/>
            </p:nvSpPr>
            <p:spPr>
              <a:xfrm>
                <a:off x="7603656" y="1520706"/>
                <a:ext cx="2964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1295" extrusionOk="0">
                    <a:moveTo>
                      <a:pt x="647" y="1"/>
                    </a:moveTo>
                    <a:cubicBezTo>
                      <a:pt x="286" y="1"/>
                      <a:pt x="0" y="288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9215" y="1294"/>
                    </a:lnTo>
                    <a:cubicBezTo>
                      <a:pt x="9570" y="1294"/>
                      <a:pt x="9861" y="1002"/>
                      <a:pt x="9861" y="648"/>
                    </a:cubicBezTo>
                    <a:cubicBezTo>
                      <a:pt x="9861" y="288"/>
                      <a:pt x="9570" y="1"/>
                      <a:pt x="9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7"/>
              <p:cNvSpPr/>
              <p:nvPr/>
            </p:nvSpPr>
            <p:spPr>
              <a:xfrm>
                <a:off x="7603656" y="1611163"/>
                <a:ext cx="6570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5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21209" y="1294"/>
                    </a:lnTo>
                    <a:cubicBezTo>
                      <a:pt x="21570" y="1294"/>
                      <a:pt x="21855" y="1002"/>
                      <a:pt x="21855" y="648"/>
                    </a:cubicBezTo>
                    <a:cubicBezTo>
                      <a:pt x="21855" y="286"/>
                      <a:pt x="21570" y="1"/>
                      <a:pt x="21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7"/>
              <p:cNvSpPr/>
              <p:nvPr/>
            </p:nvSpPr>
            <p:spPr>
              <a:xfrm>
                <a:off x="7603656" y="1699576"/>
                <a:ext cx="657046" cy="3887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3" extrusionOk="0">
                    <a:moveTo>
                      <a:pt x="647" y="0"/>
                    </a:moveTo>
                    <a:cubicBezTo>
                      <a:pt x="286" y="0"/>
                      <a:pt x="0" y="291"/>
                      <a:pt x="0" y="646"/>
                    </a:cubicBezTo>
                    <a:cubicBezTo>
                      <a:pt x="0" y="1007"/>
                      <a:pt x="286" y="1292"/>
                      <a:pt x="647" y="1292"/>
                    </a:cubicBezTo>
                    <a:lnTo>
                      <a:pt x="21209" y="1292"/>
                    </a:lnTo>
                    <a:cubicBezTo>
                      <a:pt x="21570" y="1292"/>
                      <a:pt x="21855" y="1007"/>
                      <a:pt x="21855" y="646"/>
                    </a:cubicBezTo>
                    <a:cubicBezTo>
                      <a:pt x="21855" y="291"/>
                      <a:pt x="21570" y="0"/>
                      <a:pt x="212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7"/>
              <p:cNvSpPr/>
              <p:nvPr/>
            </p:nvSpPr>
            <p:spPr>
              <a:xfrm>
                <a:off x="7603656" y="1787748"/>
                <a:ext cx="549212" cy="38901"/>
              </a:xfrm>
              <a:custGeom>
                <a:avLst/>
                <a:gdLst/>
                <a:ahLst/>
                <a:cxnLst/>
                <a:rect l="l" t="t" r="r" b="b"/>
                <a:pathLst>
                  <a:path w="18269" h="1294" extrusionOk="0">
                    <a:moveTo>
                      <a:pt x="647" y="1"/>
                    </a:moveTo>
                    <a:cubicBezTo>
                      <a:pt x="286" y="1"/>
                      <a:pt x="0" y="293"/>
                      <a:pt x="0" y="647"/>
                    </a:cubicBezTo>
                    <a:cubicBezTo>
                      <a:pt x="0" y="1007"/>
                      <a:pt x="286" y="1294"/>
                      <a:pt x="647" y="1294"/>
                    </a:cubicBezTo>
                    <a:lnTo>
                      <a:pt x="17623" y="1294"/>
                    </a:lnTo>
                    <a:cubicBezTo>
                      <a:pt x="17978" y="1294"/>
                      <a:pt x="18269" y="1007"/>
                      <a:pt x="18269" y="647"/>
                    </a:cubicBezTo>
                    <a:cubicBezTo>
                      <a:pt x="18269" y="293"/>
                      <a:pt x="17978" y="1"/>
                      <a:pt x="17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26425" y="1317325"/>
            <a:ext cx="4087800" cy="16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26425" y="3090600"/>
            <a:ext cx="2966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Fira Code Light"/>
                <a:ea typeface="Fira Code Light"/>
                <a:cs typeface="Fira Code Light"/>
                <a:sym typeface="Fira Cod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3" name="Google Shape;13;p2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" name="Google Shape;14;p2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6" name="Google Shape;16;p2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82656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720000" y="747500"/>
            <a:ext cx="7704000" cy="36633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948600" y="1893800"/>
            <a:ext cx="3936300" cy="14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948600" y="1052000"/>
            <a:ext cx="162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948600" y="3392900"/>
            <a:ext cx="36522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24" name="Google Shape;24;p3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" name="Google Shape;25;p3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26;p3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27" name="Google Shape;27;p3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3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36244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720000" y="558650"/>
            <a:ext cx="7704000" cy="4041000"/>
          </a:xfrm>
          <a:prstGeom prst="roundRect">
            <a:avLst>
              <a:gd name="adj" fmla="val 3982"/>
            </a:avLst>
          </a:prstGeom>
          <a:solidFill>
            <a:srgbClr val="292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subTitle" idx="1"/>
          </p:nvPr>
        </p:nvSpPr>
        <p:spPr>
          <a:xfrm>
            <a:off x="1308288" y="3356450"/>
            <a:ext cx="3601500" cy="10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1308288" y="768350"/>
            <a:ext cx="3601500" cy="25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5" name="Google Shape;145;p15"/>
          <p:cNvGrpSpPr/>
          <p:nvPr/>
        </p:nvGrpSpPr>
        <p:grpSpPr>
          <a:xfrm>
            <a:off x="8424000" y="209250"/>
            <a:ext cx="433550" cy="78899"/>
            <a:chOff x="8424000" y="285450"/>
            <a:chExt cx="433550" cy="78899"/>
          </a:xfrm>
        </p:grpSpPr>
        <p:cxnSp>
          <p:nvCxnSpPr>
            <p:cNvPr id="146" name="Google Shape;146;p15"/>
            <p:cNvCxnSpPr/>
            <p:nvPr/>
          </p:nvCxnSpPr>
          <p:spPr>
            <a:xfrm>
              <a:off x="8424000" y="324895"/>
              <a:ext cx="789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7" name="Google Shape;147;p15"/>
            <p:cNvSpPr/>
            <p:nvPr/>
          </p:nvSpPr>
          <p:spPr>
            <a:xfrm>
              <a:off x="8605260" y="285810"/>
              <a:ext cx="78300" cy="78300"/>
            </a:xfrm>
            <a:prstGeom prst="roundRect">
              <a:avLst>
                <a:gd name="adj" fmla="val 16667"/>
              </a:avLst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15"/>
            <p:cNvGrpSpPr/>
            <p:nvPr/>
          </p:nvGrpSpPr>
          <p:grpSpPr>
            <a:xfrm>
              <a:off x="8785929" y="285450"/>
              <a:ext cx="71621" cy="78899"/>
              <a:chOff x="3621700" y="273825"/>
              <a:chExt cx="100875" cy="111125"/>
            </a:xfrm>
          </p:grpSpPr>
          <p:cxnSp>
            <p:nvCxnSpPr>
              <p:cNvPr id="149" name="Google Shape;149;p15"/>
              <p:cNvCxnSpPr/>
              <p:nvPr/>
            </p:nvCxnSpPr>
            <p:spPr>
              <a:xfrm>
                <a:off x="3627175" y="274850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15"/>
              <p:cNvCxnSpPr/>
              <p:nvPr/>
            </p:nvCxnSpPr>
            <p:spPr>
              <a:xfrm flipH="1">
                <a:off x="3621700" y="273825"/>
                <a:ext cx="95400" cy="1101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17232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15068" y="2830098"/>
            <a:ext cx="870212" cy="2266370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339381" y="2696465"/>
            <a:ext cx="2030502" cy="2533731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393880" y="3344963"/>
            <a:ext cx="0" cy="17516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1687805" y="3336994"/>
            <a:ext cx="0" cy="175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1981730" y="3341025"/>
            <a:ext cx="0" cy="175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2275655" y="3341025"/>
            <a:ext cx="0" cy="9294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2569580" y="3550125"/>
            <a:ext cx="0" cy="4252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1943594" y="-238153"/>
            <a:ext cx="6092020" cy="4258615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2776706" y="502181"/>
            <a:ext cx="552937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2866688" y="2107253"/>
            <a:ext cx="2470950" cy="9920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5835131" y="2107253"/>
            <a:ext cx="2470950" cy="9920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2866688" y="3638047"/>
            <a:ext cx="2470950" cy="9920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5835131" y="3638047"/>
            <a:ext cx="2470950" cy="9920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2866688" y="1585425"/>
            <a:ext cx="2470950" cy="5217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262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5835131" y="1585425"/>
            <a:ext cx="2470950" cy="5217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262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2866688" y="3116219"/>
            <a:ext cx="2470950" cy="5217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262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5835131" y="3116219"/>
            <a:ext cx="2470950" cy="5217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262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2625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3" name="Google Shape;1613;p7"/>
          <p:cNvSpPr txBox="1"/>
          <p:nvPr/>
        </p:nvSpPr>
        <p:spPr>
          <a:xfrm rot="5400000">
            <a:off x="-509513" y="4648875"/>
            <a:ext cx="1184850" cy="2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050"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4378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6162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●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○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■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●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○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■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●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○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Code"/>
              <a:buChar char="■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71" r:id="rId3"/>
    <p:sldLayoutId id="2147483672" r:id="rId4"/>
    <p:sldLayoutId id="2147483673" r:id="rId5"/>
    <p:sldLayoutId id="2147483678" r:id="rId6"/>
    <p:sldLayoutId id="2147483679" r:id="rId7"/>
    <p:sldLayoutId id="2147483707" r:id="rId8"/>
    <p:sldLayoutId id="214748370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6162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●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○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■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●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○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■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●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Char char="○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Code"/>
              <a:buChar char="■"/>
              <a:defRPr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0331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slide" Target="slide13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slide" Target="slide13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slide" Target="slide4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6.xml"/><Relationship Id="rId5" Type="http://schemas.openxmlformats.org/officeDocument/2006/relationships/slide" Target="slide1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0.xml"/><Relationship Id="rId7" Type="http://schemas.microsoft.com/office/2007/relationships/hdphoto" Target="../media/hdphoto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0.xml"/><Relationship Id="rId7" Type="http://schemas.microsoft.com/office/2007/relationships/hdphoto" Target="../media/hdphoto2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sv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mp"/><Relationship Id="rId4" Type="http://schemas.openxmlformats.org/officeDocument/2006/relationships/image" Target="../media/image23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microsoft.com/office/2007/relationships/hdphoto" Target="../media/hdphoto3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svg"/><Relationship Id="rId9" Type="http://schemas.microsoft.com/office/2007/relationships/diagramDrawing" Target="../diagrams/drawing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slide" Target="slide10.xml"/><Relationship Id="rId7" Type="http://schemas.microsoft.com/office/2007/relationships/hdphoto" Target="../media/hdphoto2.wd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9.xml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customXml" Target="../ink/ink1.xml"/><Relationship Id="rId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slide" Target="slide13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" Target="slide13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 txBox="1">
            <a:spLocks noGrp="1"/>
          </p:cNvSpPr>
          <p:nvPr>
            <p:ph type="subTitle" idx="1"/>
          </p:nvPr>
        </p:nvSpPr>
        <p:spPr>
          <a:xfrm>
            <a:off x="901434" y="2753265"/>
            <a:ext cx="3861442" cy="1210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الثانية </a:t>
            </a:r>
          </a:p>
          <a:p>
            <a:pPr marL="0" lvl="0" indent="0" algn="ctr" rtl="1"/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التعامل مع المستندات </a:t>
            </a:r>
          </a:p>
        </p:txBody>
      </p:sp>
      <p:sp>
        <p:nvSpPr>
          <p:cNvPr id="399" name="Google Shape;399;p31"/>
          <p:cNvSpPr txBox="1">
            <a:spLocks noGrp="1"/>
          </p:cNvSpPr>
          <p:nvPr>
            <p:ph type="ctrTitle"/>
          </p:nvPr>
        </p:nvSpPr>
        <p:spPr>
          <a:xfrm>
            <a:off x="1191685" y="1447696"/>
            <a:ext cx="4087800" cy="16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المهارات الرقمية </a:t>
            </a:r>
            <a:endParaRPr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400" name="Google Shape;400;p31"/>
          <p:cNvGrpSpPr/>
          <p:nvPr/>
        </p:nvGrpSpPr>
        <p:grpSpPr>
          <a:xfrm>
            <a:off x="5375029" y="1818088"/>
            <a:ext cx="2224161" cy="1884607"/>
            <a:chOff x="5375029" y="1818088"/>
            <a:chExt cx="2224161" cy="1884607"/>
          </a:xfrm>
        </p:grpSpPr>
        <p:sp>
          <p:nvSpPr>
            <p:cNvPr id="401" name="Google Shape;401;p31"/>
            <p:cNvSpPr/>
            <p:nvPr/>
          </p:nvSpPr>
          <p:spPr>
            <a:xfrm>
              <a:off x="6273950" y="3298356"/>
              <a:ext cx="426300" cy="396873"/>
            </a:xfrm>
            <a:custGeom>
              <a:avLst/>
              <a:gdLst/>
              <a:ahLst/>
              <a:cxnLst/>
              <a:rect l="l" t="t" r="r" b="b"/>
              <a:pathLst>
                <a:path w="17167" h="15982" extrusionOk="0">
                  <a:moveTo>
                    <a:pt x="1" y="0"/>
                  </a:moveTo>
                  <a:lnTo>
                    <a:pt x="1" y="15982"/>
                  </a:lnTo>
                  <a:lnTo>
                    <a:pt x="17167" y="15982"/>
                  </a:lnTo>
                  <a:lnTo>
                    <a:pt x="17167" y="0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154104" y="3665446"/>
              <a:ext cx="666008" cy="37249"/>
            </a:xfrm>
            <a:custGeom>
              <a:avLst/>
              <a:gdLst/>
              <a:ahLst/>
              <a:cxnLst/>
              <a:rect l="l" t="t" r="r" b="b"/>
              <a:pathLst>
                <a:path w="26820" h="1500" extrusionOk="0">
                  <a:moveTo>
                    <a:pt x="938" y="1"/>
                  </a:moveTo>
                  <a:cubicBezTo>
                    <a:pt x="423" y="1"/>
                    <a:pt x="0" y="418"/>
                    <a:pt x="0" y="938"/>
                  </a:cubicBezTo>
                  <a:lnTo>
                    <a:pt x="0" y="1500"/>
                  </a:lnTo>
                  <a:lnTo>
                    <a:pt x="26819" y="1500"/>
                  </a:lnTo>
                  <a:lnTo>
                    <a:pt x="26819" y="938"/>
                  </a:lnTo>
                  <a:cubicBezTo>
                    <a:pt x="26819" y="418"/>
                    <a:pt x="26397" y="1"/>
                    <a:pt x="25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273950" y="3303326"/>
              <a:ext cx="426300" cy="126596"/>
            </a:xfrm>
            <a:custGeom>
              <a:avLst/>
              <a:gdLst/>
              <a:ahLst/>
              <a:cxnLst/>
              <a:rect l="l" t="t" r="r" b="b"/>
              <a:pathLst>
                <a:path w="17167" h="5098" extrusionOk="0">
                  <a:moveTo>
                    <a:pt x="1" y="0"/>
                  </a:moveTo>
                  <a:lnTo>
                    <a:pt x="1" y="1156"/>
                  </a:lnTo>
                  <a:lnTo>
                    <a:pt x="17167" y="5097"/>
                  </a:lnTo>
                  <a:lnTo>
                    <a:pt x="17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5375029" y="3097292"/>
              <a:ext cx="2224098" cy="218476"/>
            </a:xfrm>
            <a:custGeom>
              <a:avLst/>
              <a:gdLst/>
              <a:ahLst/>
              <a:cxnLst/>
              <a:rect l="l" t="t" r="r" b="b"/>
              <a:pathLst>
                <a:path w="89564" h="8798" extrusionOk="0">
                  <a:moveTo>
                    <a:pt x="0" y="1"/>
                  </a:moveTo>
                  <a:lnTo>
                    <a:pt x="0" y="6435"/>
                  </a:lnTo>
                  <a:cubicBezTo>
                    <a:pt x="0" y="7739"/>
                    <a:pt x="1057" y="8797"/>
                    <a:pt x="2361" y="8797"/>
                  </a:cubicBezTo>
                  <a:lnTo>
                    <a:pt x="87208" y="8797"/>
                  </a:lnTo>
                  <a:cubicBezTo>
                    <a:pt x="88507" y="8797"/>
                    <a:pt x="89564" y="7739"/>
                    <a:pt x="89564" y="6435"/>
                  </a:cubicBezTo>
                  <a:lnTo>
                    <a:pt x="89564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5375029" y="1818088"/>
              <a:ext cx="2224161" cy="1289166"/>
            </a:xfrm>
            <a:custGeom>
              <a:avLst/>
              <a:gdLst/>
              <a:ahLst/>
              <a:cxnLst/>
              <a:rect l="l" t="t" r="r" b="b"/>
              <a:pathLst>
                <a:path w="89564" h="51913" extrusionOk="0">
                  <a:moveTo>
                    <a:pt x="2361" y="1"/>
                  </a:moveTo>
                  <a:cubicBezTo>
                    <a:pt x="1057" y="1"/>
                    <a:pt x="0" y="1059"/>
                    <a:pt x="0" y="2357"/>
                  </a:cubicBezTo>
                  <a:lnTo>
                    <a:pt x="0" y="51913"/>
                  </a:lnTo>
                  <a:lnTo>
                    <a:pt x="89564" y="51913"/>
                  </a:lnTo>
                  <a:lnTo>
                    <a:pt x="89564" y="2357"/>
                  </a:lnTo>
                  <a:cubicBezTo>
                    <a:pt x="89564" y="1059"/>
                    <a:pt x="88507" y="1"/>
                    <a:pt x="8720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5434356" y="1871380"/>
              <a:ext cx="2105483" cy="1171978"/>
            </a:xfrm>
            <a:custGeom>
              <a:avLst/>
              <a:gdLst/>
              <a:ahLst/>
              <a:cxnLst/>
              <a:rect l="l" t="t" r="r" b="b"/>
              <a:pathLst>
                <a:path w="84785" h="47194" extrusionOk="0">
                  <a:moveTo>
                    <a:pt x="1" y="0"/>
                  </a:moveTo>
                  <a:lnTo>
                    <a:pt x="1" y="47193"/>
                  </a:lnTo>
                  <a:lnTo>
                    <a:pt x="84785" y="47193"/>
                  </a:lnTo>
                  <a:lnTo>
                    <a:pt x="84785" y="0"/>
                  </a:ln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5527258" y="1968354"/>
              <a:ext cx="677425" cy="476599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5527258" y="2497898"/>
              <a:ext cx="1407769" cy="476698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257635" y="1968354"/>
              <a:ext cx="677400" cy="476599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7002489" y="1968354"/>
              <a:ext cx="479554" cy="221338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7002489" y="2241370"/>
              <a:ext cx="479554" cy="733225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1"/>
          <p:cNvGrpSpPr/>
          <p:nvPr/>
        </p:nvGrpSpPr>
        <p:grpSpPr>
          <a:xfrm>
            <a:off x="7118242" y="1435741"/>
            <a:ext cx="795392" cy="626115"/>
            <a:chOff x="7542675" y="1392460"/>
            <a:chExt cx="879178" cy="692069"/>
          </a:xfrm>
        </p:grpSpPr>
        <p:sp>
          <p:nvSpPr>
            <p:cNvPr id="413" name="Google Shape;413;p31"/>
            <p:cNvSpPr/>
            <p:nvPr/>
          </p:nvSpPr>
          <p:spPr>
            <a:xfrm>
              <a:off x="7542675" y="1392460"/>
              <a:ext cx="879178" cy="692069"/>
            </a:xfrm>
            <a:custGeom>
              <a:avLst/>
              <a:gdLst/>
              <a:ahLst/>
              <a:cxnLst/>
              <a:rect l="l" t="t" r="r" b="b"/>
              <a:pathLst>
                <a:path w="29245" h="23021" extrusionOk="0">
                  <a:moveTo>
                    <a:pt x="2248" y="1"/>
                  </a:moveTo>
                  <a:cubicBezTo>
                    <a:pt x="1007" y="1"/>
                    <a:pt x="0" y="1007"/>
                    <a:pt x="0" y="2248"/>
                  </a:cubicBezTo>
                  <a:lnTo>
                    <a:pt x="0" y="19573"/>
                  </a:lnTo>
                  <a:lnTo>
                    <a:pt x="0" y="22542"/>
                  </a:lnTo>
                  <a:cubicBezTo>
                    <a:pt x="0" y="22835"/>
                    <a:pt x="238" y="23021"/>
                    <a:pt x="482" y="23021"/>
                  </a:cubicBezTo>
                  <a:cubicBezTo>
                    <a:pt x="618" y="23021"/>
                    <a:pt x="757" y="22963"/>
                    <a:pt x="858" y="22833"/>
                  </a:cubicBezTo>
                  <a:lnTo>
                    <a:pt x="3364" y="19573"/>
                  </a:lnTo>
                  <a:lnTo>
                    <a:pt x="26996" y="19573"/>
                  </a:lnTo>
                  <a:cubicBezTo>
                    <a:pt x="28237" y="19573"/>
                    <a:pt x="29245" y="18567"/>
                    <a:pt x="29245" y="17326"/>
                  </a:cubicBezTo>
                  <a:lnTo>
                    <a:pt x="29245" y="2248"/>
                  </a:lnTo>
                  <a:cubicBezTo>
                    <a:pt x="29245" y="1007"/>
                    <a:pt x="28237" y="1"/>
                    <a:pt x="26996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31"/>
            <p:cNvGrpSpPr/>
            <p:nvPr/>
          </p:nvGrpSpPr>
          <p:grpSpPr>
            <a:xfrm>
              <a:off x="7603656" y="1520706"/>
              <a:ext cx="657046" cy="305943"/>
              <a:chOff x="7603656" y="1520706"/>
              <a:chExt cx="657046" cy="305943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7603656" y="1520706"/>
                <a:ext cx="2964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1295" extrusionOk="0">
                    <a:moveTo>
                      <a:pt x="647" y="1"/>
                    </a:moveTo>
                    <a:cubicBezTo>
                      <a:pt x="286" y="1"/>
                      <a:pt x="0" y="288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9215" y="1294"/>
                    </a:lnTo>
                    <a:cubicBezTo>
                      <a:pt x="9570" y="1294"/>
                      <a:pt x="9861" y="1002"/>
                      <a:pt x="9861" y="648"/>
                    </a:cubicBezTo>
                    <a:cubicBezTo>
                      <a:pt x="9861" y="288"/>
                      <a:pt x="9570" y="1"/>
                      <a:pt x="9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7603656" y="1611163"/>
                <a:ext cx="6570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5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21209" y="1294"/>
                    </a:lnTo>
                    <a:cubicBezTo>
                      <a:pt x="21570" y="1294"/>
                      <a:pt x="21855" y="1002"/>
                      <a:pt x="21855" y="648"/>
                    </a:cubicBezTo>
                    <a:cubicBezTo>
                      <a:pt x="21855" y="286"/>
                      <a:pt x="21570" y="1"/>
                      <a:pt x="21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7603656" y="1699576"/>
                <a:ext cx="657046" cy="3887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3" extrusionOk="0">
                    <a:moveTo>
                      <a:pt x="647" y="0"/>
                    </a:moveTo>
                    <a:cubicBezTo>
                      <a:pt x="286" y="0"/>
                      <a:pt x="0" y="291"/>
                      <a:pt x="0" y="646"/>
                    </a:cubicBezTo>
                    <a:cubicBezTo>
                      <a:pt x="0" y="1007"/>
                      <a:pt x="286" y="1292"/>
                      <a:pt x="647" y="1292"/>
                    </a:cubicBezTo>
                    <a:lnTo>
                      <a:pt x="21209" y="1292"/>
                    </a:lnTo>
                    <a:cubicBezTo>
                      <a:pt x="21570" y="1292"/>
                      <a:pt x="21855" y="1007"/>
                      <a:pt x="21855" y="646"/>
                    </a:cubicBezTo>
                    <a:cubicBezTo>
                      <a:pt x="21855" y="291"/>
                      <a:pt x="21570" y="0"/>
                      <a:pt x="212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7603656" y="1787748"/>
                <a:ext cx="549212" cy="38901"/>
              </a:xfrm>
              <a:custGeom>
                <a:avLst/>
                <a:gdLst/>
                <a:ahLst/>
                <a:cxnLst/>
                <a:rect l="l" t="t" r="r" b="b"/>
                <a:pathLst>
                  <a:path w="18269" h="1294" extrusionOk="0">
                    <a:moveTo>
                      <a:pt x="647" y="1"/>
                    </a:moveTo>
                    <a:cubicBezTo>
                      <a:pt x="286" y="1"/>
                      <a:pt x="0" y="293"/>
                      <a:pt x="0" y="647"/>
                    </a:cubicBezTo>
                    <a:cubicBezTo>
                      <a:pt x="0" y="1007"/>
                      <a:pt x="286" y="1294"/>
                      <a:pt x="647" y="1294"/>
                    </a:cubicBezTo>
                    <a:lnTo>
                      <a:pt x="17623" y="1294"/>
                    </a:lnTo>
                    <a:cubicBezTo>
                      <a:pt x="17978" y="1294"/>
                      <a:pt x="18269" y="1007"/>
                      <a:pt x="18269" y="647"/>
                    </a:cubicBezTo>
                    <a:cubicBezTo>
                      <a:pt x="18269" y="293"/>
                      <a:pt x="17978" y="1"/>
                      <a:pt x="17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31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20" name="Google Shape;420;p31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31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31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3" name="Google Shape;423;p31"/>
          <p:cNvGrpSpPr/>
          <p:nvPr/>
        </p:nvGrpSpPr>
        <p:grpSpPr>
          <a:xfrm>
            <a:off x="5055410" y="2845326"/>
            <a:ext cx="633471" cy="733893"/>
            <a:chOff x="5055410" y="2845326"/>
            <a:chExt cx="633471" cy="733893"/>
          </a:xfrm>
        </p:grpSpPr>
        <p:grpSp>
          <p:nvGrpSpPr>
            <p:cNvPr id="424" name="Google Shape;424;p31"/>
            <p:cNvGrpSpPr/>
            <p:nvPr/>
          </p:nvGrpSpPr>
          <p:grpSpPr>
            <a:xfrm>
              <a:off x="5055410" y="2845326"/>
              <a:ext cx="633471" cy="733893"/>
              <a:chOff x="5418807" y="2497285"/>
              <a:chExt cx="700200" cy="811200"/>
            </a:xfrm>
          </p:grpSpPr>
          <p:sp>
            <p:nvSpPr>
              <p:cNvPr id="425" name="Google Shape;425;p31"/>
              <p:cNvSpPr/>
              <p:nvPr/>
            </p:nvSpPr>
            <p:spPr>
              <a:xfrm>
                <a:off x="5418807" y="2497285"/>
                <a:ext cx="700200" cy="8112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rgbClr val="FFFFFF">
                      <a:alpha val="85710"/>
                    </a:srgbClr>
                  </a:gs>
                  <a:gs pos="100000">
                    <a:srgbClr val="C5C7F4">
                      <a:alpha val="85710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6" name="Google Shape;426;p31"/>
              <p:cNvGrpSpPr/>
              <p:nvPr/>
            </p:nvGrpSpPr>
            <p:grpSpPr>
              <a:xfrm>
                <a:off x="5600579" y="2592573"/>
                <a:ext cx="336576" cy="344118"/>
                <a:chOff x="3409000" y="1026975"/>
                <a:chExt cx="355075" cy="363032"/>
              </a:xfrm>
            </p:grpSpPr>
            <p:sp>
              <p:nvSpPr>
                <p:cNvPr id="427" name="Google Shape;427;p31"/>
                <p:cNvSpPr/>
                <p:nvPr/>
              </p:nvSpPr>
              <p:spPr>
                <a:xfrm>
                  <a:off x="3409000" y="1026975"/>
                  <a:ext cx="355075" cy="35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3" h="14209" extrusionOk="0">
                      <a:moveTo>
                        <a:pt x="7104" y="0"/>
                      </a:moveTo>
                      <a:cubicBezTo>
                        <a:pt x="3186" y="0"/>
                        <a:pt x="0" y="3181"/>
                        <a:pt x="0" y="7099"/>
                      </a:cubicBezTo>
                      <a:cubicBezTo>
                        <a:pt x="0" y="9129"/>
                        <a:pt x="847" y="10953"/>
                        <a:pt x="2209" y="12247"/>
                      </a:cubicBezTo>
                      <a:cubicBezTo>
                        <a:pt x="3484" y="13466"/>
                        <a:pt x="5211" y="14208"/>
                        <a:pt x="7104" y="14208"/>
                      </a:cubicBezTo>
                      <a:cubicBezTo>
                        <a:pt x="8998" y="14208"/>
                        <a:pt x="10725" y="13466"/>
                        <a:pt x="12000" y="12247"/>
                      </a:cubicBezTo>
                      <a:cubicBezTo>
                        <a:pt x="13357" y="10948"/>
                        <a:pt x="14202" y="9129"/>
                        <a:pt x="14202" y="7099"/>
                      </a:cubicBezTo>
                      <a:cubicBezTo>
                        <a:pt x="14202" y="3181"/>
                        <a:pt x="11029" y="0"/>
                        <a:pt x="7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31"/>
                <p:cNvSpPr/>
                <p:nvPr/>
              </p:nvSpPr>
              <p:spPr>
                <a:xfrm>
                  <a:off x="3528425" y="1078900"/>
                  <a:ext cx="116400" cy="1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4650" extrusionOk="0">
                      <a:moveTo>
                        <a:pt x="2327" y="0"/>
                      </a:moveTo>
                      <a:cubicBezTo>
                        <a:pt x="1041" y="0"/>
                        <a:pt x="0" y="1041"/>
                        <a:pt x="0" y="2322"/>
                      </a:cubicBezTo>
                      <a:cubicBezTo>
                        <a:pt x="0" y="3609"/>
                        <a:pt x="1041" y="4650"/>
                        <a:pt x="2327" y="4650"/>
                      </a:cubicBezTo>
                      <a:cubicBezTo>
                        <a:pt x="3609" y="4650"/>
                        <a:pt x="4655" y="3609"/>
                        <a:pt x="4655" y="2322"/>
                      </a:cubicBezTo>
                      <a:cubicBezTo>
                        <a:pt x="4655" y="1041"/>
                        <a:pt x="3609" y="0"/>
                        <a:pt x="23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1"/>
                <p:cNvSpPr/>
                <p:nvPr/>
              </p:nvSpPr>
              <p:spPr>
                <a:xfrm>
                  <a:off x="3464200" y="1246832"/>
                  <a:ext cx="244825" cy="14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3" h="5727" extrusionOk="0">
                      <a:moveTo>
                        <a:pt x="4896" y="1"/>
                      </a:moveTo>
                      <a:cubicBezTo>
                        <a:pt x="2551" y="1"/>
                        <a:pt x="572" y="1597"/>
                        <a:pt x="1" y="3765"/>
                      </a:cubicBezTo>
                      <a:cubicBezTo>
                        <a:pt x="1276" y="4984"/>
                        <a:pt x="3003" y="5726"/>
                        <a:pt x="4896" y="5726"/>
                      </a:cubicBezTo>
                      <a:cubicBezTo>
                        <a:pt x="6790" y="5726"/>
                        <a:pt x="8517" y="4984"/>
                        <a:pt x="9792" y="3765"/>
                      </a:cubicBezTo>
                      <a:cubicBezTo>
                        <a:pt x="9215" y="1597"/>
                        <a:pt x="7236" y="1"/>
                        <a:pt x="48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0" name="Google Shape;430;p31"/>
            <p:cNvGrpSpPr/>
            <p:nvPr/>
          </p:nvGrpSpPr>
          <p:grpSpPr>
            <a:xfrm>
              <a:off x="5195602" y="3311831"/>
              <a:ext cx="352067" cy="169406"/>
              <a:chOff x="5528432" y="2979624"/>
              <a:chExt cx="480900" cy="187251"/>
            </a:xfrm>
          </p:grpSpPr>
          <p:sp>
            <p:nvSpPr>
              <p:cNvPr id="431" name="Google Shape;431;p31"/>
              <p:cNvSpPr/>
              <p:nvPr/>
            </p:nvSpPr>
            <p:spPr>
              <a:xfrm>
                <a:off x="5528432" y="2979624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1"/>
              <p:cNvSpPr/>
              <p:nvPr/>
            </p:nvSpPr>
            <p:spPr>
              <a:xfrm>
                <a:off x="5528432" y="3052849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1"/>
              <p:cNvSpPr/>
              <p:nvPr/>
            </p:nvSpPr>
            <p:spPr>
              <a:xfrm>
                <a:off x="5610449" y="3126075"/>
                <a:ext cx="3168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4" name="Google Shape;434;p31"/>
          <p:cNvGrpSpPr/>
          <p:nvPr/>
        </p:nvGrpSpPr>
        <p:grpSpPr>
          <a:xfrm>
            <a:off x="7427195" y="2464693"/>
            <a:ext cx="694832" cy="494692"/>
            <a:chOff x="3336290" y="764021"/>
            <a:chExt cx="810300" cy="576900"/>
          </a:xfrm>
        </p:grpSpPr>
        <p:sp>
          <p:nvSpPr>
            <p:cNvPr id="435" name="Google Shape;435;p31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31"/>
          <p:cNvGrpSpPr/>
          <p:nvPr/>
        </p:nvGrpSpPr>
        <p:grpSpPr>
          <a:xfrm>
            <a:off x="5159411" y="1731360"/>
            <a:ext cx="999286" cy="251306"/>
            <a:chOff x="6394932" y="2541500"/>
            <a:chExt cx="959100" cy="241200"/>
          </a:xfrm>
        </p:grpSpPr>
        <p:sp>
          <p:nvSpPr>
            <p:cNvPr id="439" name="Google Shape;439;p31"/>
            <p:cNvSpPr/>
            <p:nvPr/>
          </p:nvSpPr>
          <p:spPr>
            <a:xfrm rot="-5400000">
              <a:off x="6753882" y="2182550"/>
              <a:ext cx="241200" cy="9591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 rot="-5400000">
              <a:off x="64654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 rot="-5400000">
              <a:off x="6687242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 rot="-5400000">
              <a:off x="6909008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 rot="-5400000">
              <a:off x="71307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31"/>
          <p:cNvGrpSpPr/>
          <p:nvPr/>
        </p:nvGrpSpPr>
        <p:grpSpPr>
          <a:xfrm>
            <a:off x="286617" y="3999999"/>
            <a:ext cx="145867" cy="958251"/>
            <a:chOff x="286625" y="3923799"/>
            <a:chExt cx="145867" cy="958251"/>
          </a:xfrm>
        </p:grpSpPr>
        <p:sp>
          <p:nvSpPr>
            <p:cNvPr id="445" name="Google Shape;445;p31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1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447" name="Google Shape;447;p31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8" name="Google Shape;448;p31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449" name="Google Shape;449;p31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31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51" name="Google Shape;451;p31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452" name="Google Shape;452;p31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454" name="Google Shape;454;p31">
            <a:hlinkClick r:id="" action="ppaction://hlinkshowjump?jump=nextslide"/>
          </p:cNvPr>
          <p:cNvCxnSpPr/>
          <p:nvPr/>
        </p:nvCxnSpPr>
        <p:spPr>
          <a:xfrm>
            <a:off x="1046100" y="4007188"/>
            <a:ext cx="740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56" name="Google Shape;456;p31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1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1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rId5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rId5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3"/>
          <p:cNvSpPr txBox="1">
            <a:spLocks noGrp="1"/>
          </p:cNvSpPr>
          <p:nvPr>
            <p:ph type="subTitle" idx="1"/>
          </p:nvPr>
        </p:nvSpPr>
        <p:spPr>
          <a:xfrm>
            <a:off x="1927885" y="191610"/>
            <a:ext cx="5316727" cy="3139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rtl="1" eaLnBrk="1" latinLnBrk="0" hangingPunct="1"/>
            <a:r>
              <a:rPr lang="ar-SA" sz="24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شاهدي و دوني </a:t>
            </a:r>
            <a:endParaRPr lang="ar-EG" sz="24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22" name="Google Shape;522;p33">
            <a:hlinkClick r:id="rId5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المهارات الرقمية _ الصف الخامس و السادس _الوحدة الثانية_ الدرس الأول _ الصور والرسومات">
            <a:hlinkClick r:id="" action="ppaction://media"/>
            <a:extLst>
              <a:ext uri="{FF2B5EF4-FFF2-40B4-BE49-F238E27FC236}">
                <a16:creationId xmlns:a16="http://schemas.microsoft.com/office/drawing/2014/main" id="{9BAD80D2-45D5-5076-F3A3-DFE74F71FC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987" end="164836.1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245" y="571712"/>
            <a:ext cx="7640318" cy="40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3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Google Shape;674;p40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675" name="Google Shape;675;p40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40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40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8" name="Google Shape;678;p40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679" name="Google Shape;679;p40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40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681" name="Google Shape;681;p40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2" name="Google Shape;682;p40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683" name="Google Shape;683;p40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4" name="Google Shape;684;p40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85" name="Google Shape;685;p40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86" name="Google Shape;686;p40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0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9" name="Google Shape;689;p40"/>
          <p:cNvSpPr txBox="1">
            <a:spLocks noGrp="1"/>
          </p:cNvSpPr>
          <p:nvPr>
            <p:ph type="title"/>
          </p:nvPr>
        </p:nvSpPr>
        <p:spPr>
          <a:xfrm>
            <a:off x="5302566" y="1489759"/>
            <a:ext cx="2776205" cy="16870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ملخص تعديل الصور في صفحه واحدة ص60</a:t>
            </a:r>
          </a:p>
        </p:txBody>
      </p:sp>
      <p:sp>
        <p:nvSpPr>
          <p:cNvPr id="722" name="Google Shape;722;p40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0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BD8D65E-9C00-4411-ACB9-9B24B4445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13" y="248697"/>
            <a:ext cx="4620277" cy="46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99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3"/>
          <p:cNvSpPr txBox="1">
            <a:spLocks noGrp="1"/>
          </p:cNvSpPr>
          <p:nvPr>
            <p:ph type="subTitle" idx="1"/>
          </p:nvPr>
        </p:nvSpPr>
        <p:spPr>
          <a:xfrm>
            <a:off x="529832" y="765795"/>
            <a:ext cx="5294002" cy="559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 eaLnBrk="1" latinLnBrk="0" hangingPunct="1"/>
            <a:r>
              <a:rPr lang="ar-EG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لإدراج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شكل</a:t>
            </a:r>
            <a:endParaRPr lang="ar-EG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رسم 6">
            <a:extLst>
              <a:ext uri="{FF2B5EF4-FFF2-40B4-BE49-F238E27FC236}">
                <a16:creationId xmlns:a16="http://schemas.microsoft.com/office/drawing/2014/main" id="{33117A00-0406-48B6-9BB9-AD5774814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04101" y="1324862"/>
            <a:ext cx="2083760" cy="3075063"/>
          </a:xfrm>
          <a:prstGeom prst="rect">
            <a:avLst/>
          </a:prstGeom>
        </p:spPr>
      </p:pic>
      <p:sp>
        <p:nvSpPr>
          <p:cNvPr id="2" name="Google Shape;513;p33">
            <a:extLst>
              <a:ext uri="{FF2B5EF4-FFF2-40B4-BE49-F238E27FC236}">
                <a16:creationId xmlns:a16="http://schemas.microsoft.com/office/drawing/2014/main" id="{BFCF9F5A-1120-DBA1-29E4-DA535BBBCEF3}"/>
              </a:ext>
            </a:extLst>
          </p:cNvPr>
          <p:cNvSpPr txBox="1">
            <a:spLocks/>
          </p:cNvSpPr>
          <p:nvPr/>
        </p:nvSpPr>
        <p:spPr>
          <a:xfrm>
            <a:off x="1048908" y="1753668"/>
            <a:ext cx="5255193" cy="227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ومن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إدراج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ومن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مجموعة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رسومات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توضيحية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نضغط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على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أشكال </a:t>
            </a: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ثم اختاري الشكل الذي تريدينه </a:t>
            </a: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اسحبي الشكل في المكان المطلوب </a:t>
            </a: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اضغطي بزر الفأرة الأيمن على إضافة نص </a:t>
            </a: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بعدها اكتبي </a:t>
            </a:r>
          </a:p>
        </p:txBody>
      </p:sp>
    </p:spTree>
    <p:extLst>
      <p:ext uri="{BB962C8B-B14F-4D97-AF65-F5344CB8AC3E}">
        <p14:creationId xmlns:p14="http://schemas.microsoft.com/office/powerpoint/2010/main" val="185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rId5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rId5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>
            <a:hlinkClick r:id="rId5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المهارات الرقمية _ الصف الخامس و السادس _الوحدة الثانية_ الدرس الأول _ الصور والرسومات">
            <a:hlinkClick r:id="" action="ppaction://media"/>
            <a:extLst>
              <a:ext uri="{FF2B5EF4-FFF2-40B4-BE49-F238E27FC236}">
                <a16:creationId xmlns:a16="http://schemas.microsoft.com/office/drawing/2014/main" id="{267178CC-5101-7A81-AD67-E6C66CFD7C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0433" end="25750.1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146" y="476500"/>
            <a:ext cx="7149707" cy="402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 txBox="1">
            <a:spLocks noGrp="1"/>
          </p:cNvSpPr>
          <p:nvPr>
            <p:ph type="subTitle" idx="1"/>
          </p:nvPr>
        </p:nvSpPr>
        <p:spPr>
          <a:xfrm>
            <a:off x="959514" y="1921504"/>
            <a:ext cx="3861442" cy="1210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 </a:t>
            </a:r>
          </a:p>
          <a:p>
            <a:pPr marL="0" lvl="0" indent="0" algn="ct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التنسيق المتقدم</a:t>
            </a:r>
          </a:p>
        </p:txBody>
      </p:sp>
      <p:grpSp>
        <p:nvGrpSpPr>
          <p:cNvPr id="400" name="Google Shape;400;p31"/>
          <p:cNvGrpSpPr/>
          <p:nvPr/>
        </p:nvGrpSpPr>
        <p:grpSpPr>
          <a:xfrm>
            <a:off x="5375029" y="1818088"/>
            <a:ext cx="2224161" cy="1884607"/>
            <a:chOff x="5375029" y="1818088"/>
            <a:chExt cx="2224161" cy="1884607"/>
          </a:xfrm>
        </p:grpSpPr>
        <p:sp>
          <p:nvSpPr>
            <p:cNvPr id="401" name="Google Shape;401;p31"/>
            <p:cNvSpPr/>
            <p:nvPr/>
          </p:nvSpPr>
          <p:spPr>
            <a:xfrm>
              <a:off x="6273950" y="3298356"/>
              <a:ext cx="426300" cy="396873"/>
            </a:xfrm>
            <a:custGeom>
              <a:avLst/>
              <a:gdLst/>
              <a:ahLst/>
              <a:cxnLst/>
              <a:rect l="l" t="t" r="r" b="b"/>
              <a:pathLst>
                <a:path w="17167" h="15982" extrusionOk="0">
                  <a:moveTo>
                    <a:pt x="1" y="0"/>
                  </a:moveTo>
                  <a:lnTo>
                    <a:pt x="1" y="15982"/>
                  </a:lnTo>
                  <a:lnTo>
                    <a:pt x="17167" y="15982"/>
                  </a:lnTo>
                  <a:lnTo>
                    <a:pt x="17167" y="0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154104" y="3665446"/>
              <a:ext cx="666008" cy="37249"/>
            </a:xfrm>
            <a:custGeom>
              <a:avLst/>
              <a:gdLst/>
              <a:ahLst/>
              <a:cxnLst/>
              <a:rect l="l" t="t" r="r" b="b"/>
              <a:pathLst>
                <a:path w="26820" h="1500" extrusionOk="0">
                  <a:moveTo>
                    <a:pt x="938" y="1"/>
                  </a:moveTo>
                  <a:cubicBezTo>
                    <a:pt x="423" y="1"/>
                    <a:pt x="0" y="418"/>
                    <a:pt x="0" y="938"/>
                  </a:cubicBezTo>
                  <a:lnTo>
                    <a:pt x="0" y="1500"/>
                  </a:lnTo>
                  <a:lnTo>
                    <a:pt x="26819" y="1500"/>
                  </a:lnTo>
                  <a:lnTo>
                    <a:pt x="26819" y="938"/>
                  </a:lnTo>
                  <a:cubicBezTo>
                    <a:pt x="26819" y="418"/>
                    <a:pt x="26397" y="1"/>
                    <a:pt x="25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273950" y="3303326"/>
              <a:ext cx="426300" cy="126596"/>
            </a:xfrm>
            <a:custGeom>
              <a:avLst/>
              <a:gdLst/>
              <a:ahLst/>
              <a:cxnLst/>
              <a:rect l="l" t="t" r="r" b="b"/>
              <a:pathLst>
                <a:path w="17167" h="5098" extrusionOk="0">
                  <a:moveTo>
                    <a:pt x="1" y="0"/>
                  </a:moveTo>
                  <a:lnTo>
                    <a:pt x="1" y="1156"/>
                  </a:lnTo>
                  <a:lnTo>
                    <a:pt x="17167" y="5097"/>
                  </a:lnTo>
                  <a:lnTo>
                    <a:pt x="17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5375029" y="3097292"/>
              <a:ext cx="2224098" cy="218476"/>
            </a:xfrm>
            <a:custGeom>
              <a:avLst/>
              <a:gdLst/>
              <a:ahLst/>
              <a:cxnLst/>
              <a:rect l="l" t="t" r="r" b="b"/>
              <a:pathLst>
                <a:path w="89564" h="8798" extrusionOk="0">
                  <a:moveTo>
                    <a:pt x="0" y="1"/>
                  </a:moveTo>
                  <a:lnTo>
                    <a:pt x="0" y="6435"/>
                  </a:lnTo>
                  <a:cubicBezTo>
                    <a:pt x="0" y="7739"/>
                    <a:pt x="1057" y="8797"/>
                    <a:pt x="2361" y="8797"/>
                  </a:cubicBezTo>
                  <a:lnTo>
                    <a:pt x="87208" y="8797"/>
                  </a:lnTo>
                  <a:cubicBezTo>
                    <a:pt x="88507" y="8797"/>
                    <a:pt x="89564" y="7739"/>
                    <a:pt x="89564" y="6435"/>
                  </a:cubicBezTo>
                  <a:lnTo>
                    <a:pt x="89564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5375029" y="1818088"/>
              <a:ext cx="2224161" cy="1289166"/>
            </a:xfrm>
            <a:custGeom>
              <a:avLst/>
              <a:gdLst/>
              <a:ahLst/>
              <a:cxnLst/>
              <a:rect l="l" t="t" r="r" b="b"/>
              <a:pathLst>
                <a:path w="89564" h="51913" extrusionOk="0">
                  <a:moveTo>
                    <a:pt x="2361" y="1"/>
                  </a:moveTo>
                  <a:cubicBezTo>
                    <a:pt x="1057" y="1"/>
                    <a:pt x="0" y="1059"/>
                    <a:pt x="0" y="2357"/>
                  </a:cubicBezTo>
                  <a:lnTo>
                    <a:pt x="0" y="51913"/>
                  </a:lnTo>
                  <a:lnTo>
                    <a:pt x="89564" y="51913"/>
                  </a:lnTo>
                  <a:lnTo>
                    <a:pt x="89564" y="2357"/>
                  </a:lnTo>
                  <a:cubicBezTo>
                    <a:pt x="89564" y="1059"/>
                    <a:pt x="88507" y="1"/>
                    <a:pt x="8720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5434356" y="1871380"/>
              <a:ext cx="2105483" cy="1171978"/>
            </a:xfrm>
            <a:custGeom>
              <a:avLst/>
              <a:gdLst/>
              <a:ahLst/>
              <a:cxnLst/>
              <a:rect l="l" t="t" r="r" b="b"/>
              <a:pathLst>
                <a:path w="84785" h="47194" extrusionOk="0">
                  <a:moveTo>
                    <a:pt x="1" y="0"/>
                  </a:moveTo>
                  <a:lnTo>
                    <a:pt x="1" y="47193"/>
                  </a:lnTo>
                  <a:lnTo>
                    <a:pt x="84785" y="47193"/>
                  </a:lnTo>
                  <a:lnTo>
                    <a:pt x="84785" y="0"/>
                  </a:ln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5527258" y="1968354"/>
              <a:ext cx="677425" cy="476599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5527258" y="2497898"/>
              <a:ext cx="1407769" cy="476698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257635" y="1968354"/>
              <a:ext cx="677400" cy="476599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7002489" y="1968354"/>
              <a:ext cx="479554" cy="221338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7002489" y="2241370"/>
              <a:ext cx="479554" cy="733225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1"/>
          <p:cNvGrpSpPr/>
          <p:nvPr/>
        </p:nvGrpSpPr>
        <p:grpSpPr>
          <a:xfrm>
            <a:off x="7118242" y="1435741"/>
            <a:ext cx="795392" cy="626115"/>
            <a:chOff x="7542675" y="1392460"/>
            <a:chExt cx="879178" cy="692069"/>
          </a:xfrm>
        </p:grpSpPr>
        <p:sp>
          <p:nvSpPr>
            <p:cNvPr id="413" name="Google Shape;413;p31"/>
            <p:cNvSpPr/>
            <p:nvPr/>
          </p:nvSpPr>
          <p:spPr>
            <a:xfrm>
              <a:off x="7542675" y="1392460"/>
              <a:ext cx="879178" cy="692069"/>
            </a:xfrm>
            <a:custGeom>
              <a:avLst/>
              <a:gdLst/>
              <a:ahLst/>
              <a:cxnLst/>
              <a:rect l="l" t="t" r="r" b="b"/>
              <a:pathLst>
                <a:path w="29245" h="23021" extrusionOk="0">
                  <a:moveTo>
                    <a:pt x="2248" y="1"/>
                  </a:moveTo>
                  <a:cubicBezTo>
                    <a:pt x="1007" y="1"/>
                    <a:pt x="0" y="1007"/>
                    <a:pt x="0" y="2248"/>
                  </a:cubicBezTo>
                  <a:lnTo>
                    <a:pt x="0" y="19573"/>
                  </a:lnTo>
                  <a:lnTo>
                    <a:pt x="0" y="22542"/>
                  </a:lnTo>
                  <a:cubicBezTo>
                    <a:pt x="0" y="22835"/>
                    <a:pt x="238" y="23021"/>
                    <a:pt x="482" y="23021"/>
                  </a:cubicBezTo>
                  <a:cubicBezTo>
                    <a:pt x="618" y="23021"/>
                    <a:pt x="757" y="22963"/>
                    <a:pt x="858" y="22833"/>
                  </a:cubicBezTo>
                  <a:lnTo>
                    <a:pt x="3364" y="19573"/>
                  </a:lnTo>
                  <a:lnTo>
                    <a:pt x="26996" y="19573"/>
                  </a:lnTo>
                  <a:cubicBezTo>
                    <a:pt x="28237" y="19573"/>
                    <a:pt x="29245" y="18567"/>
                    <a:pt x="29245" y="17326"/>
                  </a:cubicBezTo>
                  <a:lnTo>
                    <a:pt x="29245" y="2248"/>
                  </a:lnTo>
                  <a:cubicBezTo>
                    <a:pt x="29245" y="1007"/>
                    <a:pt x="28237" y="1"/>
                    <a:pt x="26996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31"/>
            <p:cNvGrpSpPr/>
            <p:nvPr/>
          </p:nvGrpSpPr>
          <p:grpSpPr>
            <a:xfrm>
              <a:off x="7603656" y="1520706"/>
              <a:ext cx="657046" cy="305943"/>
              <a:chOff x="7603656" y="1520706"/>
              <a:chExt cx="657046" cy="305943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7603656" y="1520706"/>
                <a:ext cx="2964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1295" extrusionOk="0">
                    <a:moveTo>
                      <a:pt x="647" y="1"/>
                    </a:moveTo>
                    <a:cubicBezTo>
                      <a:pt x="286" y="1"/>
                      <a:pt x="0" y="288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9215" y="1294"/>
                    </a:lnTo>
                    <a:cubicBezTo>
                      <a:pt x="9570" y="1294"/>
                      <a:pt x="9861" y="1002"/>
                      <a:pt x="9861" y="648"/>
                    </a:cubicBezTo>
                    <a:cubicBezTo>
                      <a:pt x="9861" y="288"/>
                      <a:pt x="9570" y="1"/>
                      <a:pt x="9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7603656" y="1611163"/>
                <a:ext cx="6570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5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21209" y="1294"/>
                    </a:lnTo>
                    <a:cubicBezTo>
                      <a:pt x="21570" y="1294"/>
                      <a:pt x="21855" y="1002"/>
                      <a:pt x="21855" y="648"/>
                    </a:cubicBezTo>
                    <a:cubicBezTo>
                      <a:pt x="21855" y="286"/>
                      <a:pt x="21570" y="1"/>
                      <a:pt x="21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7603656" y="1699576"/>
                <a:ext cx="657046" cy="3887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3" extrusionOk="0">
                    <a:moveTo>
                      <a:pt x="647" y="0"/>
                    </a:moveTo>
                    <a:cubicBezTo>
                      <a:pt x="286" y="0"/>
                      <a:pt x="0" y="291"/>
                      <a:pt x="0" y="646"/>
                    </a:cubicBezTo>
                    <a:cubicBezTo>
                      <a:pt x="0" y="1007"/>
                      <a:pt x="286" y="1292"/>
                      <a:pt x="647" y="1292"/>
                    </a:cubicBezTo>
                    <a:lnTo>
                      <a:pt x="21209" y="1292"/>
                    </a:lnTo>
                    <a:cubicBezTo>
                      <a:pt x="21570" y="1292"/>
                      <a:pt x="21855" y="1007"/>
                      <a:pt x="21855" y="646"/>
                    </a:cubicBezTo>
                    <a:cubicBezTo>
                      <a:pt x="21855" y="291"/>
                      <a:pt x="21570" y="0"/>
                      <a:pt x="212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7603656" y="1787748"/>
                <a:ext cx="549212" cy="38901"/>
              </a:xfrm>
              <a:custGeom>
                <a:avLst/>
                <a:gdLst/>
                <a:ahLst/>
                <a:cxnLst/>
                <a:rect l="l" t="t" r="r" b="b"/>
                <a:pathLst>
                  <a:path w="18269" h="1294" extrusionOk="0">
                    <a:moveTo>
                      <a:pt x="647" y="1"/>
                    </a:moveTo>
                    <a:cubicBezTo>
                      <a:pt x="286" y="1"/>
                      <a:pt x="0" y="293"/>
                      <a:pt x="0" y="647"/>
                    </a:cubicBezTo>
                    <a:cubicBezTo>
                      <a:pt x="0" y="1007"/>
                      <a:pt x="286" y="1294"/>
                      <a:pt x="647" y="1294"/>
                    </a:cubicBezTo>
                    <a:lnTo>
                      <a:pt x="17623" y="1294"/>
                    </a:lnTo>
                    <a:cubicBezTo>
                      <a:pt x="17978" y="1294"/>
                      <a:pt x="18269" y="1007"/>
                      <a:pt x="18269" y="647"/>
                    </a:cubicBezTo>
                    <a:cubicBezTo>
                      <a:pt x="18269" y="293"/>
                      <a:pt x="17978" y="1"/>
                      <a:pt x="17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31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20" name="Google Shape;420;p31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31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31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3" name="Google Shape;423;p31"/>
          <p:cNvGrpSpPr/>
          <p:nvPr/>
        </p:nvGrpSpPr>
        <p:grpSpPr>
          <a:xfrm>
            <a:off x="5055410" y="2845326"/>
            <a:ext cx="633471" cy="733893"/>
            <a:chOff x="5055410" y="2845326"/>
            <a:chExt cx="633471" cy="733893"/>
          </a:xfrm>
        </p:grpSpPr>
        <p:grpSp>
          <p:nvGrpSpPr>
            <p:cNvPr id="424" name="Google Shape;424;p31"/>
            <p:cNvGrpSpPr/>
            <p:nvPr/>
          </p:nvGrpSpPr>
          <p:grpSpPr>
            <a:xfrm>
              <a:off x="5055410" y="2845326"/>
              <a:ext cx="633471" cy="733893"/>
              <a:chOff x="5418807" y="2497285"/>
              <a:chExt cx="700200" cy="811200"/>
            </a:xfrm>
          </p:grpSpPr>
          <p:sp>
            <p:nvSpPr>
              <p:cNvPr id="425" name="Google Shape;425;p31"/>
              <p:cNvSpPr/>
              <p:nvPr/>
            </p:nvSpPr>
            <p:spPr>
              <a:xfrm>
                <a:off x="5418807" y="2497285"/>
                <a:ext cx="700200" cy="8112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rgbClr val="FFFFFF">
                      <a:alpha val="85710"/>
                    </a:srgbClr>
                  </a:gs>
                  <a:gs pos="100000">
                    <a:srgbClr val="C5C7F4">
                      <a:alpha val="85710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6" name="Google Shape;426;p31"/>
              <p:cNvGrpSpPr/>
              <p:nvPr/>
            </p:nvGrpSpPr>
            <p:grpSpPr>
              <a:xfrm>
                <a:off x="5600579" y="2592573"/>
                <a:ext cx="336576" cy="344118"/>
                <a:chOff x="3409000" y="1026975"/>
                <a:chExt cx="355075" cy="363032"/>
              </a:xfrm>
            </p:grpSpPr>
            <p:sp>
              <p:nvSpPr>
                <p:cNvPr id="427" name="Google Shape;427;p31"/>
                <p:cNvSpPr/>
                <p:nvPr/>
              </p:nvSpPr>
              <p:spPr>
                <a:xfrm>
                  <a:off x="3409000" y="1026975"/>
                  <a:ext cx="355075" cy="35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3" h="14209" extrusionOk="0">
                      <a:moveTo>
                        <a:pt x="7104" y="0"/>
                      </a:moveTo>
                      <a:cubicBezTo>
                        <a:pt x="3186" y="0"/>
                        <a:pt x="0" y="3181"/>
                        <a:pt x="0" y="7099"/>
                      </a:cubicBezTo>
                      <a:cubicBezTo>
                        <a:pt x="0" y="9129"/>
                        <a:pt x="847" y="10953"/>
                        <a:pt x="2209" y="12247"/>
                      </a:cubicBezTo>
                      <a:cubicBezTo>
                        <a:pt x="3484" y="13466"/>
                        <a:pt x="5211" y="14208"/>
                        <a:pt x="7104" y="14208"/>
                      </a:cubicBezTo>
                      <a:cubicBezTo>
                        <a:pt x="8998" y="14208"/>
                        <a:pt x="10725" y="13466"/>
                        <a:pt x="12000" y="12247"/>
                      </a:cubicBezTo>
                      <a:cubicBezTo>
                        <a:pt x="13357" y="10948"/>
                        <a:pt x="14202" y="9129"/>
                        <a:pt x="14202" y="7099"/>
                      </a:cubicBezTo>
                      <a:cubicBezTo>
                        <a:pt x="14202" y="3181"/>
                        <a:pt x="11029" y="0"/>
                        <a:pt x="7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31"/>
                <p:cNvSpPr/>
                <p:nvPr/>
              </p:nvSpPr>
              <p:spPr>
                <a:xfrm>
                  <a:off x="3528425" y="1078900"/>
                  <a:ext cx="116400" cy="1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4650" extrusionOk="0">
                      <a:moveTo>
                        <a:pt x="2327" y="0"/>
                      </a:moveTo>
                      <a:cubicBezTo>
                        <a:pt x="1041" y="0"/>
                        <a:pt x="0" y="1041"/>
                        <a:pt x="0" y="2322"/>
                      </a:cubicBezTo>
                      <a:cubicBezTo>
                        <a:pt x="0" y="3609"/>
                        <a:pt x="1041" y="4650"/>
                        <a:pt x="2327" y="4650"/>
                      </a:cubicBezTo>
                      <a:cubicBezTo>
                        <a:pt x="3609" y="4650"/>
                        <a:pt x="4655" y="3609"/>
                        <a:pt x="4655" y="2322"/>
                      </a:cubicBezTo>
                      <a:cubicBezTo>
                        <a:pt x="4655" y="1041"/>
                        <a:pt x="3609" y="0"/>
                        <a:pt x="23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1"/>
                <p:cNvSpPr/>
                <p:nvPr/>
              </p:nvSpPr>
              <p:spPr>
                <a:xfrm>
                  <a:off x="3464200" y="1246832"/>
                  <a:ext cx="244825" cy="14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3" h="5727" extrusionOk="0">
                      <a:moveTo>
                        <a:pt x="4896" y="1"/>
                      </a:moveTo>
                      <a:cubicBezTo>
                        <a:pt x="2551" y="1"/>
                        <a:pt x="572" y="1597"/>
                        <a:pt x="1" y="3765"/>
                      </a:cubicBezTo>
                      <a:cubicBezTo>
                        <a:pt x="1276" y="4984"/>
                        <a:pt x="3003" y="5726"/>
                        <a:pt x="4896" y="5726"/>
                      </a:cubicBezTo>
                      <a:cubicBezTo>
                        <a:pt x="6790" y="5726"/>
                        <a:pt x="8517" y="4984"/>
                        <a:pt x="9792" y="3765"/>
                      </a:cubicBezTo>
                      <a:cubicBezTo>
                        <a:pt x="9215" y="1597"/>
                        <a:pt x="7236" y="1"/>
                        <a:pt x="48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0" name="Google Shape;430;p31"/>
            <p:cNvGrpSpPr/>
            <p:nvPr/>
          </p:nvGrpSpPr>
          <p:grpSpPr>
            <a:xfrm>
              <a:off x="5195602" y="3311831"/>
              <a:ext cx="352067" cy="169406"/>
              <a:chOff x="5528432" y="2979624"/>
              <a:chExt cx="480900" cy="187251"/>
            </a:xfrm>
          </p:grpSpPr>
          <p:sp>
            <p:nvSpPr>
              <p:cNvPr id="431" name="Google Shape;431;p31"/>
              <p:cNvSpPr/>
              <p:nvPr/>
            </p:nvSpPr>
            <p:spPr>
              <a:xfrm>
                <a:off x="5528432" y="2979624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1"/>
              <p:cNvSpPr/>
              <p:nvPr/>
            </p:nvSpPr>
            <p:spPr>
              <a:xfrm>
                <a:off x="5528432" y="3052849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1"/>
              <p:cNvSpPr/>
              <p:nvPr/>
            </p:nvSpPr>
            <p:spPr>
              <a:xfrm>
                <a:off x="5610449" y="3126075"/>
                <a:ext cx="3168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4" name="Google Shape;434;p31"/>
          <p:cNvGrpSpPr/>
          <p:nvPr/>
        </p:nvGrpSpPr>
        <p:grpSpPr>
          <a:xfrm>
            <a:off x="7427195" y="2464693"/>
            <a:ext cx="694832" cy="494692"/>
            <a:chOff x="3336290" y="764021"/>
            <a:chExt cx="810300" cy="576900"/>
          </a:xfrm>
        </p:grpSpPr>
        <p:sp>
          <p:nvSpPr>
            <p:cNvPr id="435" name="Google Shape;435;p31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31"/>
          <p:cNvGrpSpPr/>
          <p:nvPr/>
        </p:nvGrpSpPr>
        <p:grpSpPr>
          <a:xfrm>
            <a:off x="5159411" y="1731360"/>
            <a:ext cx="999286" cy="251306"/>
            <a:chOff x="6394932" y="2541500"/>
            <a:chExt cx="959100" cy="241200"/>
          </a:xfrm>
        </p:grpSpPr>
        <p:sp>
          <p:nvSpPr>
            <p:cNvPr id="439" name="Google Shape;439;p31"/>
            <p:cNvSpPr/>
            <p:nvPr/>
          </p:nvSpPr>
          <p:spPr>
            <a:xfrm rot="-5400000">
              <a:off x="6753882" y="2182550"/>
              <a:ext cx="241200" cy="9591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 rot="-5400000">
              <a:off x="64654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 rot="-5400000">
              <a:off x="6687242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 rot="-5400000">
              <a:off x="6909008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 rot="-5400000">
              <a:off x="71307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31"/>
          <p:cNvGrpSpPr/>
          <p:nvPr/>
        </p:nvGrpSpPr>
        <p:grpSpPr>
          <a:xfrm>
            <a:off x="286617" y="3999999"/>
            <a:ext cx="145867" cy="958251"/>
            <a:chOff x="286625" y="3923799"/>
            <a:chExt cx="145867" cy="958251"/>
          </a:xfrm>
        </p:grpSpPr>
        <p:sp>
          <p:nvSpPr>
            <p:cNvPr id="445" name="Google Shape;445;p31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1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447" name="Google Shape;447;p31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8" name="Google Shape;448;p31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449" name="Google Shape;449;p31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31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51" name="Google Shape;451;p31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452" name="Google Shape;452;p31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6" name="Google Shape;456;p31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1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1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زر الإجراء: الانتقال للصفحة الرئيسية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4FEA4F8-5C4C-1815-0BCC-23F09362B6EA}"/>
              </a:ext>
            </a:extLst>
          </p:cNvPr>
          <p:cNvSpPr/>
          <p:nvPr/>
        </p:nvSpPr>
        <p:spPr>
          <a:xfrm>
            <a:off x="921424" y="3810001"/>
            <a:ext cx="466165" cy="445069"/>
          </a:xfrm>
          <a:prstGeom prst="actionButtonHome">
            <a:avLst/>
          </a:prstGeom>
          <a:noFill/>
          <a:ln w="6350">
            <a:solidFill>
              <a:schemeClr val="bg1"/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5742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3"/>
          <p:cNvSpPr txBox="1">
            <a:spLocks noGrp="1"/>
          </p:cNvSpPr>
          <p:nvPr>
            <p:ph type="subTitle" idx="1"/>
          </p:nvPr>
        </p:nvSpPr>
        <p:spPr>
          <a:xfrm>
            <a:off x="529832" y="765795"/>
            <a:ext cx="5294002" cy="559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 eaLnBrk="1" latinLnBrk="0" hangingPunct="1"/>
            <a:r>
              <a:rPr lang="ar-EG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حذف النص المحدد</a:t>
            </a:r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513;p33">
            <a:extLst>
              <a:ext uri="{FF2B5EF4-FFF2-40B4-BE49-F238E27FC236}">
                <a16:creationId xmlns:a16="http://schemas.microsoft.com/office/drawing/2014/main" id="{BFCF9F5A-1120-DBA1-29E4-DA535BBBCEF3}"/>
              </a:ext>
            </a:extLst>
          </p:cNvPr>
          <p:cNvSpPr txBox="1">
            <a:spLocks/>
          </p:cNvSpPr>
          <p:nvPr/>
        </p:nvSpPr>
        <p:spPr>
          <a:xfrm>
            <a:off x="5567082" y="1943727"/>
            <a:ext cx="2789936" cy="147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139700" indent="0" algn="r" rtl="1">
              <a:lnSpc>
                <a:spcPct val="150000"/>
              </a:lnSpc>
            </a:pPr>
            <a:r>
              <a:rPr lang="ar-EG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تعلمت سابقا أنه يمكنك حذف كلمة أو جملة كاملة، بتحديد النص الذي تريده ثم حذفه باستخدام مفتاح 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Delete، </a:t>
            </a:r>
            <a:r>
              <a:rPr lang="ar-EG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أيضا يمكنك الحذف بالضغط على مفتاح 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Backspace</a:t>
            </a:r>
          </a:p>
          <a:p>
            <a:pPr marL="139700" indent="0" algn="r" rtl="1">
              <a:lnSpc>
                <a:spcPct val="150000"/>
              </a:lnSpc>
            </a:pPr>
            <a:r>
              <a:rPr lang="ar-EG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 مفتاح المسافة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E8A8691-32AC-B1B4-2BEB-5E314A127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6" t="9391" r="15662" b="11178"/>
          <a:stretch/>
        </p:blipFill>
        <p:spPr>
          <a:xfrm>
            <a:off x="475039" y="1567116"/>
            <a:ext cx="5249145" cy="24654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C3D9E0-1B5B-CF3B-AB0C-26EC6491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73" y="2365012"/>
            <a:ext cx="1010540" cy="8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91D5A3D-1FB8-E63F-01AF-61D34F743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1460" y="2061511"/>
            <a:ext cx="1010540" cy="8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328BED5-0CCA-BBBE-A6E0-AA2AA1D7D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521" y="3372065"/>
            <a:ext cx="1010540" cy="8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9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3"/>
          <p:cNvSpPr txBox="1">
            <a:spLocks noGrp="1"/>
          </p:cNvSpPr>
          <p:nvPr>
            <p:ph type="subTitle" idx="1"/>
          </p:nvPr>
        </p:nvSpPr>
        <p:spPr>
          <a:xfrm>
            <a:off x="2009008" y="916821"/>
            <a:ext cx="5294002" cy="559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 eaLnBrk="1" latinLnBrk="0" hangingPunct="1"/>
            <a:r>
              <a:rPr lang="ar-EG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كتابة الحروف الكبيرة في اللغة الانجليزية</a:t>
            </a:r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513;p33">
            <a:extLst>
              <a:ext uri="{FF2B5EF4-FFF2-40B4-BE49-F238E27FC236}">
                <a16:creationId xmlns:a16="http://schemas.microsoft.com/office/drawing/2014/main" id="{BFCF9F5A-1120-DBA1-29E4-DA535BBBCEF3}"/>
              </a:ext>
            </a:extLst>
          </p:cNvPr>
          <p:cNvSpPr txBox="1">
            <a:spLocks/>
          </p:cNvSpPr>
          <p:nvPr/>
        </p:nvSpPr>
        <p:spPr>
          <a:xfrm>
            <a:off x="5567082" y="1943727"/>
            <a:ext cx="2789936" cy="147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139700" indent="0" algn="r" rtl="1">
              <a:lnSpc>
                <a:spcPct val="150000"/>
              </a:lnSpc>
            </a:pPr>
            <a:r>
              <a:rPr lang="ar-EG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لكتابة الكلمات ذات الأحرف الكبيرة في </a:t>
            </a:r>
            <a:r>
              <a:rPr lang="ar-EG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اللغه</a:t>
            </a:r>
            <a:r>
              <a:rPr lang="ar-EG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الانجليزية نضغط على الأيقونة الظاهرة أمامنا وعند الانتهاء نضغط عليه مرة أخرى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E8A8691-32AC-B1B4-2BEB-5E314A127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6" t="9391" r="15662" b="11178"/>
          <a:stretch/>
        </p:blipFill>
        <p:spPr>
          <a:xfrm>
            <a:off x="475039" y="1567116"/>
            <a:ext cx="5249145" cy="246542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91D5A3D-1FB8-E63F-01AF-61D34F743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9" y="2737032"/>
            <a:ext cx="1010540" cy="8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70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513;p33">
            <a:extLst>
              <a:ext uri="{FF2B5EF4-FFF2-40B4-BE49-F238E27FC236}">
                <a16:creationId xmlns:a16="http://schemas.microsoft.com/office/drawing/2014/main" id="{BFCF9F5A-1120-DBA1-29E4-DA535BBBCEF3}"/>
              </a:ext>
            </a:extLst>
          </p:cNvPr>
          <p:cNvSpPr txBox="1">
            <a:spLocks/>
          </p:cNvSpPr>
          <p:nvPr/>
        </p:nvSpPr>
        <p:spPr>
          <a:xfrm>
            <a:off x="1670960" y="1206731"/>
            <a:ext cx="6142736" cy="289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139700" indent="0" rtl="1">
              <a:lnSpc>
                <a:spcPct val="150000"/>
              </a:lnSpc>
            </a:pPr>
            <a:r>
              <a:rPr lang="ar-EG" sz="1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تعلمنا في مادة اللغة الانجليزية أن حروف اللغة الانجليزية نوعين كبيرة و صغيرة</a:t>
            </a:r>
          </a:p>
          <a:p>
            <a:pPr marL="139700" indent="0" rtl="1">
              <a:lnSpc>
                <a:spcPct val="150000"/>
              </a:lnSpc>
            </a:pPr>
            <a:r>
              <a:rPr lang="ar-EG" sz="18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تريد معلمة اللغة الانجليزية كتابة العبارة التالية :</a:t>
            </a:r>
          </a:p>
          <a:p>
            <a:pPr marL="139700" indent="0" rtl="1">
              <a:lnSpc>
                <a:spcPct val="150000"/>
              </a:lnSpc>
            </a:pPr>
            <a:r>
              <a:rPr lang="ar-EG" sz="18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8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 LOVE SAUDI ARABIA</a:t>
            </a:r>
          </a:p>
          <a:p>
            <a:pPr marL="139700" indent="0" rtl="1">
              <a:lnSpc>
                <a:spcPct val="150000"/>
              </a:lnSpc>
            </a:pPr>
            <a:r>
              <a:rPr lang="ar-EG" sz="18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ولكن تريد كتابتها بحروف صغيرة و كبيرة هل تعرفي الطريقة</a:t>
            </a:r>
          </a:p>
          <a:p>
            <a:pPr marL="139700" indent="0" rtl="1">
              <a:lnSpc>
                <a:spcPct val="150000"/>
              </a:lnSpc>
            </a:pPr>
            <a:r>
              <a:rPr lang="ar-EG" sz="18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هكذا : </a:t>
            </a:r>
            <a:r>
              <a:rPr lang="en-US" sz="18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 Love Saudi Arabia</a:t>
            </a:r>
          </a:p>
        </p:txBody>
      </p:sp>
    </p:spTree>
    <p:extLst>
      <p:ext uri="{BB962C8B-B14F-4D97-AF65-F5344CB8AC3E}">
        <p14:creationId xmlns:p14="http://schemas.microsoft.com/office/powerpoint/2010/main" val="9016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3"/>
          <p:cNvSpPr txBox="1">
            <a:spLocks noGrp="1"/>
          </p:cNvSpPr>
          <p:nvPr>
            <p:ph type="subTitle" idx="1"/>
          </p:nvPr>
        </p:nvSpPr>
        <p:spPr>
          <a:xfrm>
            <a:off x="3325906" y="240700"/>
            <a:ext cx="2103480" cy="559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 eaLnBrk="1" latinLnBrk="0" hangingPunct="1"/>
            <a:r>
              <a:rPr lang="ar-EG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تنسيق الفقرات</a:t>
            </a:r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0BF4CD4-85EF-34C0-54A4-22EDAF3E2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0"/>
          <a:stretch/>
        </p:blipFill>
        <p:spPr>
          <a:xfrm>
            <a:off x="1177182" y="953130"/>
            <a:ext cx="6789636" cy="360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86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513;p33">
            <a:extLst>
              <a:ext uri="{FF2B5EF4-FFF2-40B4-BE49-F238E27FC236}">
                <a16:creationId xmlns:a16="http://schemas.microsoft.com/office/drawing/2014/main" id="{BFCF9F5A-1120-DBA1-29E4-DA535BBBCEF3}"/>
              </a:ext>
            </a:extLst>
          </p:cNvPr>
          <p:cNvSpPr txBox="1">
            <a:spLocks/>
          </p:cNvSpPr>
          <p:nvPr/>
        </p:nvSpPr>
        <p:spPr>
          <a:xfrm>
            <a:off x="1572348" y="869576"/>
            <a:ext cx="6142736" cy="998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139700" indent="0" rtl="1">
              <a:lnSpc>
                <a:spcPct val="150000"/>
              </a:lnSpc>
            </a:pPr>
            <a:r>
              <a:rPr lang="ar-EG" sz="1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بعض الأحيان تحتوي الفقرة على مسافة فارغة في بدايتها، وتسمى بالمسافة البادئة، ولإنشائها اضغط على مفتاح </a:t>
            </a:r>
            <a:r>
              <a:rPr lang="en-US" sz="1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Tab  </a:t>
            </a:r>
            <a:r>
              <a:rPr lang="ar-EG" sz="1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لوحة المفاتيح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F1DE311-4F3C-0C93-EBAB-73FD071BDCF9}"/>
              </a:ext>
            </a:extLst>
          </p:cNvPr>
          <p:cNvSpPr txBox="1"/>
          <p:nvPr/>
        </p:nvSpPr>
        <p:spPr>
          <a:xfrm>
            <a:off x="2286000" y="1695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dk2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المسافة البادئة </a:t>
            </a:r>
            <a:r>
              <a:rPr lang="ar-SA" sz="2800" b="1" dirty="0">
                <a:solidFill>
                  <a:schemeClr val="dk2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  <a:sym typeface="Fira Code"/>
              </a:rPr>
              <a:t>للفقرة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FDDCAD5-787A-F8DC-1D08-670E43A7A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73" y="1994710"/>
            <a:ext cx="1948691" cy="128036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C1C26A4-F5D9-55F1-5C15-EDE6F192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09" y="2209043"/>
            <a:ext cx="41052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36D550C-968B-FBDF-188F-A755DBE7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56" y="3313943"/>
            <a:ext cx="1010540" cy="8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9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31"/>
          <p:cNvGrpSpPr/>
          <p:nvPr/>
        </p:nvGrpSpPr>
        <p:grpSpPr>
          <a:xfrm>
            <a:off x="2083586" y="1002359"/>
            <a:ext cx="4550297" cy="3148716"/>
            <a:chOff x="5375029" y="1818088"/>
            <a:chExt cx="2224161" cy="1497680"/>
          </a:xfrm>
        </p:grpSpPr>
        <p:sp>
          <p:nvSpPr>
            <p:cNvPr id="404" name="Google Shape;404;p31"/>
            <p:cNvSpPr/>
            <p:nvPr/>
          </p:nvSpPr>
          <p:spPr>
            <a:xfrm>
              <a:off x="5375029" y="3097292"/>
              <a:ext cx="2224098" cy="218476"/>
            </a:xfrm>
            <a:custGeom>
              <a:avLst/>
              <a:gdLst/>
              <a:ahLst/>
              <a:cxnLst/>
              <a:rect l="l" t="t" r="r" b="b"/>
              <a:pathLst>
                <a:path w="89564" h="8798" extrusionOk="0">
                  <a:moveTo>
                    <a:pt x="0" y="1"/>
                  </a:moveTo>
                  <a:lnTo>
                    <a:pt x="0" y="6435"/>
                  </a:lnTo>
                  <a:cubicBezTo>
                    <a:pt x="0" y="7739"/>
                    <a:pt x="1057" y="8797"/>
                    <a:pt x="2361" y="8797"/>
                  </a:cubicBezTo>
                  <a:lnTo>
                    <a:pt x="87208" y="8797"/>
                  </a:lnTo>
                  <a:cubicBezTo>
                    <a:pt x="88507" y="8797"/>
                    <a:pt x="89564" y="7739"/>
                    <a:pt x="89564" y="6435"/>
                  </a:cubicBezTo>
                  <a:lnTo>
                    <a:pt x="89564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5375029" y="1818088"/>
              <a:ext cx="2224161" cy="1289166"/>
            </a:xfrm>
            <a:custGeom>
              <a:avLst/>
              <a:gdLst/>
              <a:ahLst/>
              <a:cxnLst/>
              <a:rect l="l" t="t" r="r" b="b"/>
              <a:pathLst>
                <a:path w="89564" h="51913" extrusionOk="0">
                  <a:moveTo>
                    <a:pt x="2361" y="1"/>
                  </a:moveTo>
                  <a:cubicBezTo>
                    <a:pt x="1057" y="1"/>
                    <a:pt x="0" y="1059"/>
                    <a:pt x="0" y="2357"/>
                  </a:cubicBezTo>
                  <a:lnTo>
                    <a:pt x="0" y="51913"/>
                  </a:lnTo>
                  <a:lnTo>
                    <a:pt x="89564" y="51913"/>
                  </a:lnTo>
                  <a:lnTo>
                    <a:pt x="89564" y="2357"/>
                  </a:lnTo>
                  <a:cubicBezTo>
                    <a:pt x="89564" y="1059"/>
                    <a:pt x="88507" y="1"/>
                    <a:pt x="8720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5434356" y="1871380"/>
              <a:ext cx="2105483" cy="1171978"/>
            </a:xfrm>
            <a:custGeom>
              <a:avLst/>
              <a:gdLst/>
              <a:ahLst/>
              <a:cxnLst/>
              <a:rect l="l" t="t" r="r" b="b"/>
              <a:pathLst>
                <a:path w="84785" h="47194" extrusionOk="0">
                  <a:moveTo>
                    <a:pt x="1" y="0"/>
                  </a:moveTo>
                  <a:lnTo>
                    <a:pt x="1" y="47193"/>
                  </a:lnTo>
                  <a:lnTo>
                    <a:pt x="84785" y="47193"/>
                  </a:lnTo>
                  <a:lnTo>
                    <a:pt x="84785" y="0"/>
                  </a:ln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5527258" y="1968354"/>
              <a:ext cx="677425" cy="476599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5527258" y="2497898"/>
              <a:ext cx="1407769" cy="476698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257635" y="1968354"/>
              <a:ext cx="677400" cy="476599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7002489" y="1968354"/>
              <a:ext cx="479554" cy="221338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7002489" y="2241370"/>
              <a:ext cx="479554" cy="733225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31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20" name="Google Shape;420;p31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31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31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44" name="Google Shape;444;p31"/>
          <p:cNvGrpSpPr/>
          <p:nvPr/>
        </p:nvGrpSpPr>
        <p:grpSpPr>
          <a:xfrm>
            <a:off x="286617" y="3999999"/>
            <a:ext cx="145867" cy="958251"/>
            <a:chOff x="286625" y="3923799"/>
            <a:chExt cx="145867" cy="958251"/>
          </a:xfrm>
        </p:grpSpPr>
        <p:sp>
          <p:nvSpPr>
            <p:cNvPr id="445" name="Google Shape;445;p31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1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447" name="Google Shape;447;p31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8" name="Google Shape;448;p31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449" name="Google Shape;449;p31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31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51" name="Google Shape;451;p31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452" name="Google Shape;452;p31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6" name="Google Shape;456;p31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1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1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99;p31">
            <a:extLst>
              <a:ext uri="{FF2B5EF4-FFF2-40B4-BE49-F238E27FC236}">
                <a16:creationId xmlns:a16="http://schemas.microsoft.com/office/drawing/2014/main" id="{23C74DB9-9385-8AE3-D0FB-08879423C5F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516517" y="117662"/>
            <a:ext cx="1896606" cy="5375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: </a:t>
            </a:r>
            <a:endParaRPr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Google Shape;399;p31">
            <a:hlinkClick r:id="rId4" action="ppaction://hlinksldjump"/>
            <a:extLst>
              <a:ext uri="{FF2B5EF4-FFF2-40B4-BE49-F238E27FC236}">
                <a16:creationId xmlns:a16="http://schemas.microsoft.com/office/drawing/2014/main" id="{B38294DE-9F66-2FA2-8E37-474F817AE1AE}"/>
              </a:ext>
            </a:extLst>
          </p:cNvPr>
          <p:cNvSpPr txBox="1">
            <a:spLocks/>
          </p:cNvSpPr>
          <p:nvPr/>
        </p:nvSpPr>
        <p:spPr>
          <a:xfrm>
            <a:off x="5568174" y="2214283"/>
            <a:ext cx="590110" cy="75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0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ar-SA" sz="8000" dirty="0">
                <a:solidFill>
                  <a:schemeClr val="tx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ar-SA" sz="7200" dirty="0">
              <a:solidFill>
                <a:schemeClr val="tx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Google Shape;399;p31">
            <a:hlinkClick r:id="rId5" action="ppaction://hlinksldjump"/>
            <a:extLst>
              <a:ext uri="{FF2B5EF4-FFF2-40B4-BE49-F238E27FC236}">
                <a16:creationId xmlns:a16="http://schemas.microsoft.com/office/drawing/2014/main" id="{A5C3E9BA-7854-FACF-6334-043E97E20B49}"/>
              </a:ext>
            </a:extLst>
          </p:cNvPr>
          <p:cNvSpPr txBox="1">
            <a:spLocks/>
          </p:cNvSpPr>
          <p:nvPr/>
        </p:nvSpPr>
        <p:spPr>
          <a:xfrm>
            <a:off x="4169765" y="1550948"/>
            <a:ext cx="590110" cy="75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0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ar-SA" sz="8000" dirty="0">
                <a:solidFill>
                  <a:schemeClr val="tx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ar-SA" sz="7200" dirty="0">
              <a:solidFill>
                <a:schemeClr val="tx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Google Shape;399;p31">
            <a:hlinkClick r:id="rId6" action="ppaction://hlinksldjump"/>
            <a:extLst>
              <a:ext uri="{FF2B5EF4-FFF2-40B4-BE49-F238E27FC236}">
                <a16:creationId xmlns:a16="http://schemas.microsoft.com/office/drawing/2014/main" id="{53024298-6B60-A799-B4D6-0A9DA2FEFE30}"/>
              </a:ext>
            </a:extLst>
          </p:cNvPr>
          <p:cNvSpPr txBox="1">
            <a:spLocks/>
          </p:cNvSpPr>
          <p:nvPr/>
        </p:nvSpPr>
        <p:spPr>
          <a:xfrm>
            <a:off x="2763560" y="1563373"/>
            <a:ext cx="590110" cy="75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0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ar-SA" sz="8000" dirty="0">
                <a:solidFill>
                  <a:schemeClr val="tx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endParaRPr lang="ar-SA" sz="7200" dirty="0">
              <a:solidFill>
                <a:schemeClr val="tx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Google Shape;399;p31">
            <a:hlinkClick r:id="rId7" action="ppaction://hlinksldjump"/>
            <a:extLst>
              <a:ext uri="{FF2B5EF4-FFF2-40B4-BE49-F238E27FC236}">
                <a16:creationId xmlns:a16="http://schemas.microsoft.com/office/drawing/2014/main" id="{42EF64E0-30FA-3CE7-DD33-830AD8B66BF6}"/>
              </a:ext>
            </a:extLst>
          </p:cNvPr>
          <p:cNvSpPr txBox="1">
            <a:spLocks/>
          </p:cNvSpPr>
          <p:nvPr/>
        </p:nvSpPr>
        <p:spPr>
          <a:xfrm>
            <a:off x="3594209" y="2678968"/>
            <a:ext cx="590110" cy="75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0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swald"/>
              <a:buNone/>
              <a:defRPr sz="5200" b="1" i="0" u="none" strike="noStrike" cap="non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ar-SA" sz="8000" dirty="0">
                <a:solidFill>
                  <a:schemeClr val="tx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endParaRPr lang="ar-SA" sz="7200" dirty="0">
              <a:solidFill>
                <a:schemeClr val="tx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1520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24D2CB2-7CDF-41BF-DF07-0193F0E4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2" y="1014951"/>
            <a:ext cx="36671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F1DE311-4F3C-0C93-EBAB-73FD071BDCF9}"/>
              </a:ext>
            </a:extLst>
          </p:cNvPr>
          <p:cNvSpPr txBox="1"/>
          <p:nvPr/>
        </p:nvSpPr>
        <p:spPr>
          <a:xfrm>
            <a:off x="2286000" y="1695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dk2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تباعد الأحرف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36D550C-968B-FBDF-188F-A755DBE7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21" y="2711123"/>
            <a:ext cx="1010540" cy="8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8381EDA-8FA5-0CC2-1CF1-21BED2256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084" y="1914494"/>
            <a:ext cx="28368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  <a:sym typeface="Fira Code"/>
              </a:rPr>
              <a:t> لتطبيق تباعد الأحرف 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  <a:sym typeface="Fira Code"/>
              </a:rPr>
              <a:t>نحدد الجمل التي نريد 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  <a:sym typeface="Fira Code"/>
              </a:rPr>
              <a:t>ثم زر التوسيع  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19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F1DE311-4F3C-0C93-EBAB-73FD071BDCF9}"/>
              </a:ext>
            </a:extLst>
          </p:cNvPr>
          <p:cNvSpPr txBox="1"/>
          <p:nvPr/>
        </p:nvSpPr>
        <p:spPr>
          <a:xfrm>
            <a:off x="2286000" y="1695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dk2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تباعد الأحرف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5FD2040-10A0-EDE2-9E64-FF54596BD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4" y="917974"/>
            <a:ext cx="6184100" cy="39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88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F1DE311-4F3C-0C93-EBAB-73FD071BDCF9}"/>
              </a:ext>
            </a:extLst>
          </p:cNvPr>
          <p:cNvSpPr txBox="1"/>
          <p:nvPr/>
        </p:nvSpPr>
        <p:spPr>
          <a:xfrm>
            <a:off x="2286000" y="1695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dk2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نصائح وإرشادات عندما تكتب نصا كبيرا  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C8D1E09-E7CB-31D5-F442-1BF72E14F526}"/>
              </a:ext>
            </a:extLst>
          </p:cNvPr>
          <p:cNvSpPr txBox="1"/>
          <p:nvPr/>
        </p:nvSpPr>
        <p:spPr>
          <a:xfrm>
            <a:off x="1622612" y="1270877"/>
            <a:ext cx="5307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Bef>
                <a:spcPts val="0"/>
              </a:spcBef>
              <a:spcAft>
                <a:spcPts val="0"/>
              </a:spcAft>
            </a:pPr>
            <a:r>
              <a: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عند إنشاء فقرة جديدة استمر في الكتابة حتى نهاية الفقرة</a:t>
            </a:r>
          </a:p>
          <a:p>
            <a:pPr algn="r" rtl="1">
              <a:spcBef>
                <a:spcPts val="0"/>
              </a:spcBef>
              <a:spcAft>
                <a:spcPts val="0"/>
              </a:spcAft>
            </a:pPr>
            <a:r>
              <a: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لا تضغط </a:t>
            </a:r>
            <a:r>
              <a:rPr lang="en-US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Enter </a:t>
            </a:r>
            <a:r>
              <a: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بعد كل سطر  , سيقوم البرنامج بنقل المؤشر إلى السطر التالي تلقائياً</a:t>
            </a:r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41A6CFC-F43B-DFD4-A396-84BE5BEB7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554" y="2271686"/>
            <a:ext cx="5951619" cy="203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8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F1DE311-4F3C-0C93-EBAB-73FD071BDCF9}"/>
              </a:ext>
            </a:extLst>
          </p:cNvPr>
          <p:cNvSpPr txBox="1"/>
          <p:nvPr/>
        </p:nvSpPr>
        <p:spPr>
          <a:xfrm>
            <a:off x="2286000" y="1695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dk2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نصائح وإرشادات عندما تكتب نصا كبيرا  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C8D1E09-E7CB-31D5-F442-1BF72E14F526}"/>
              </a:ext>
            </a:extLst>
          </p:cNvPr>
          <p:cNvSpPr txBox="1"/>
          <p:nvPr/>
        </p:nvSpPr>
        <p:spPr>
          <a:xfrm>
            <a:off x="1667435" y="930218"/>
            <a:ext cx="5307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Bef>
                <a:spcPts val="0"/>
              </a:spcBef>
              <a:spcAft>
                <a:spcPts val="0"/>
              </a:spcAft>
            </a:pPr>
            <a:br>
              <a: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</a:br>
            <a:r>
              <a: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اضغط على </a:t>
            </a:r>
            <a:r>
              <a:rPr lang="en-US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Enter </a:t>
            </a:r>
            <a:r>
              <a: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عندما تريد إنشاء فقرة جديدة أو إضافة عنصر جديد في قائمة تحتوي ًمساحة أكبر بين الفقرات لتسهيل على تعداد نقطي أو ترقيم فقط وسيضيف البرنامج تلقائي قراءة النص.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27B88B6-8540-ACCC-9696-D0ECAB47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0" y="2285112"/>
            <a:ext cx="57531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45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F1DE311-4F3C-0C93-EBAB-73FD071BDCF9}"/>
              </a:ext>
            </a:extLst>
          </p:cNvPr>
          <p:cNvSpPr txBox="1"/>
          <p:nvPr/>
        </p:nvSpPr>
        <p:spPr>
          <a:xfrm>
            <a:off x="2286000" y="1695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dk2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نصائح وإرشادات عندما تكتب نصا كبيرا  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C8D1E09-E7CB-31D5-F442-1BF72E14F526}"/>
              </a:ext>
            </a:extLst>
          </p:cNvPr>
          <p:cNvSpPr txBox="1"/>
          <p:nvPr/>
        </p:nvSpPr>
        <p:spPr>
          <a:xfrm>
            <a:off x="1622611" y="1270876"/>
            <a:ext cx="53321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Bef>
                <a:spcPts val="0"/>
              </a:spcBef>
              <a:spcAft>
                <a:spcPts val="0"/>
              </a:spcAft>
            </a:pPr>
            <a:r>
              <a: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إذا كنت ترغب في عدم إكمال السطر ومتابعة النص في سطر جديد دون مساحة فقرة إضافية فقط اضغط </a:t>
            </a:r>
            <a:r>
              <a:rPr lang="en-US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 Enter + Shift </a:t>
            </a:r>
            <a:r>
              <a: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حيث تريد التوقف وتابع الكتابة. </a:t>
            </a:r>
          </a:p>
          <a:p>
            <a:pPr algn="r" rtl="1">
              <a:spcBef>
                <a:spcPts val="0"/>
              </a:spcBef>
              <a:spcAft>
                <a:spcPts val="0"/>
              </a:spcAft>
            </a:pPr>
            <a:endParaRPr lang="ar-SA" sz="1800" b="1" dirty="0">
              <a:solidFill>
                <a:schemeClr val="bg1"/>
              </a:solidFill>
              <a:latin typeface="Sakkal Majalla" panose="02000000000000000000" pitchFamily="2" charset="-78"/>
              <a:ea typeface="Fira Code"/>
              <a:cs typeface="Sakkal Majalla" panose="02000000000000000000" pitchFamily="2" charset="-78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E8EF37C-BC98-5164-2C69-EFF0F64B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829" y="2400706"/>
            <a:ext cx="5982441" cy="139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219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F1DE311-4F3C-0C93-EBAB-73FD071BDCF9}"/>
              </a:ext>
            </a:extLst>
          </p:cNvPr>
          <p:cNvSpPr txBox="1"/>
          <p:nvPr/>
        </p:nvSpPr>
        <p:spPr>
          <a:xfrm>
            <a:off x="2286000" y="1695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dk2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الأحرف غير القابلة للطباعة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F0181A2-C71D-76E4-4C72-5FC148BDB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6" t="9391" r="15662" b="11178"/>
          <a:stretch/>
        </p:blipFill>
        <p:spPr>
          <a:xfrm>
            <a:off x="3944471" y="901697"/>
            <a:ext cx="4643718" cy="2181063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DFA615A-A882-769D-DFAD-1B5542933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38" t="7462" r="5521" b="19893"/>
          <a:stretch/>
        </p:blipFill>
        <p:spPr>
          <a:xfrm>
            <a:off x="1066801" y="1180922"/>
            <a:ext cx="2752165" cy="162261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F6C8396-396A-AB11-0D48-B818B03FE05C}"/>
              </a:ext>
            </a:extLst>
          </p:cNvPr>
          <p:cNvSpPr txBox="1"/>
          <p:nvPr/>
        </p:nvSpPr>
        <p:spPr>
          <a:xfrm>
            <a:off x="1249130" y="3227745"/>
            <a:ext cx="5280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لا تقلق بشأن هذه الرموز.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ليس عليك إخفاءها قبل الطباعة. </a:t>
            </a:r>
            <a:r>
              <a:rPr lang="ar-SA" sz="1800" b="1" dirty="0">
                <a:solidFill>
                  <a:schemeClr val="tx2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إنها ليست قابلة للطباعة. </a:t>
            </a:r>
            <a:r>
              <a:rPr lang="ar-SA" sz="1800" b="1" dirty="0">
                <a:solidFill>
                  <a:schemeClr val="bg1"/>
                </a:solidFill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لإخفائها فقط اضغط مرة أخرى على زر إظهار / إخفاء</a:t>
            </a:r>
            <a:endParaRPr lang="en-US" sz="1800" b="1" dirty="0">
              <a:solidFill>
                <a:schemeClr val="bg1"/>
              </a:solidFill>
              <a:latin typeface="Sakkal Majalla" panose="02000000000000000000" pitchFamily="2" charset="-78"/>
              <a:ea typeface="Fira Code"/>
              <a:cs typeface="Sakkal Majalla" panose="02000000000000000000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D5D586D-7D9B-E212-02F3-357F38C5B6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412"/>
          <a:stretch/>
        </p:blipFill>
        <p:spPr>
          <a:xfrm>
            <a:off x="6459072" y="3157285"/>
            <a:ext cx="592229" cy="108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 txBox="1">
            <a:spLocks noGrp="1"/>
          </p:cNvSpPr>
          <p:nvPr>
            <p:ph type="subTitle" idx="1"/>
          </p:nvPr>
        </p:nvSpPr>
        <p:spPr>
          <a:xfrm>
            <a:off x="959514" y="1921504"/>
            <a:ext cx="3861442" cy="1210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الثالث   </a:t>
            </a:r>
          </a:p>
          <a:p>
            <a:pPr marL="0" lvl="0" indent="0" algn="ct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إدراج الرسومات التوضيحية</a:t>
            </a:r>
          </a:p>
        </p:txBody>
      </p:sp>
      <p:grpSp>
        <p:nvGrpSpPr>
          <p:cNvPr id="400" name="Google Shape;400;p31"/>
          <p:cNvGrpSpPr/>
          <p:nvPr/>
        </p:nvGrpSpPr>
        <p:grpSpPr>
          <a:xfrm>
            <a:off x="5375029" y="1818088"/>
            <a:ext cx="2224161" cy="1884607"/>
            <a:chOff x="5375029" y="1818088"/>
            <a:chExt cx="2224161" cy="1884607"/>
          </a:xfrm>
        </p:grpSpPr>
        <p:sp>
          <p:nvSpPr>
            <p:cNvPr id="401" name="Google Shape;401;p31"/>
            <p:cNvSpPr/>
            <p:nvPr/>
          </p:nvSpPr>
          <p:spPr>
            <a:xfrm>
              <a:off x="6273950" y="3298356"/>
              <a:ext cx="426300" cy="396873"/>
            </a:xfrm>
            <a:custGeom>
              <a:avLst/>
              <a:gdLst/>
              <a:ahLst/>
              <a:cxnLst/>
              <a:rect l="l" t="t" r="r" b="b"/>
              <a:pathLst>
                <a:path w="17167" h="15982" extrusionOk="0">
                  <a:moveTo>
                    <a:pt x="1" y="0"/>
                  </a:moveTo>
                  <a:lnTo>
                    <a:pt x="1" y="15982"/>
                  </a:lnTo>
                  <a:lnTo>
                    <a:pt x="17167" y="15982"/>
                  </a:lnTo>
                  <a:lnTo>
                    <a:pt x="17167" y="0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154104" y="3665446"/>
              <a:ext cx="666008" cy="37249"/>
            </a:xfrm>
            <a:custGeom>
              <a:avLst/>
              <a:gdLst/>
              <a:ahLst/>
              <a:cxnLst/>
              <a:rect l="l" t="t" r="r" b="b"/>
              <a:pathLst>
                <a:path w="26820" h="1500" extrusionOk="0">
                  <a:moveTo>
                    <a:pt x="938" y="1"/>
                  </a:moveTo>
                  <a:cubicBezTo>
                    <a:pt x="423" y="1"/>
                    <a:pt x="0" y="418"/>
                    <a:pt x="0" y="938"/>
                  </a:cubicBezTo>
                  <a:lnTo>
                    <a:pt x="0" y="1500"/>
                  </a:lnTo>
                  <a:lnTo>
                    <a:pt x="26819" y="1500"/>
                  </a:lnTo>
                  <a:lnTo>
                    <a:pt x="26819" y="938"/>
                  </a:lnTo>
                  <a:cubicBezTo>
                    <a:pt x="26819" y="418"/>
                    <a:pt x="26397" y="1"/>
                    <a:pt x="25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273950" y="3303326"/>
              <a:ext cx="426300" cy="126596"/>
            </a:xfrm>
            <a:custGeom>
              <a:avLst/>
              <a:gdLst/>
              <a:ahLst/>
              <a:cxnLst/>
              <a:rect l="l" t="t" r="r" b="b"/>
              <a:pathLst>
                <a:path w="17167" h="5098" extrusionOk="0">
                  <a:moveTo>
                    <a:pt x="1" y="0"/>
                  </a:moveTo>
                  <a:lnTo>
                    <a:pt x="1" y="1156"/>
                  </a:lnTo>
                  <a:lnTo>
                    <a:pt x="17167" y="5097"/>
                  </a:lnTo>
                  <a:lnTo>
                    <a:pt x="17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5375029" y="3097292"/>
              <a:ext cx="2224098" cy="218476"/>
            </a:xfrm>
            <a:custGeom>
              <a:avLst/>
              <a:gdLst/>
              <a:ahLst/>
              <a:cxnLst/>
              <a:rect l="l" t="t" r="r" b="b"/>
              <a:pathLst>
                <a:path w="89564" h="8798" extrusionOk="0">
                  <a:moveTo>
                    <a:pt x="0" y="1"/>
                  </a:moveTo>
                  <a:lnTo>
                    <a:pt x="0" y="6435"/>
                  </a:lnTo>
                  <a:cubicBezTo>
                    <a:pt x="0" y="7739"/>
                    <a:pt x="1057" y="8797"/>
                    <a:pt x="2361" y="8797"/>
                  </a:cubicBezTo>
                  <a:lnTo>
                    <a:pt x="87208" y="8797"/>
                  </a:lnTo>
                  <a:cubicBezTo>
                    <a:pt x="88507" y="8797"/>
                    <a:pt x="89564" y="7739"/>
                    <a:pt x="89564" y="6435"/>
                  </a:cubicBezTo>
                  <a:lnTo>
                    <a:pt x="89564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5375029" y="1818088"/>
              <a:ext cx="2224161" cy="1289166"/>
            </a:xfrm>
            <a:custGeom>
              <a:avLst/>
              <a:gdLst/>
              <a:ahLst/>
              <a:cxnLst/>
              <a:rect l="l" t="t" r="r" b="b"/>
              <a:pathLst>
                <a:path w="89564" h="51913" extrusionOk="0">
                  <a:moveTo>
                    <a:pt x="2361" y="1"/>
                  </a:moveTo>
                  <a:cubicBezTo>
                    <a:pt x="1057" y="1"/>
                    <a:pt x="0" y="1059"/>
                    <a:pt x="0" y="2357"/>
                  </a:cubicBezTo>
                  <a:lnTo>
                    <a:pt x="0" y="51913"/>
                  </a:lnTo>
                  <a:lnTo>
                    <a:pt x="89564" y="51913"/>
                  </a:lnTo>
                  <a:lnTo>
                    <a:pt x="89564" y="2357"/>
                  </a:lnTo>
                  <a:cubicBezTo>
                    <a:pt x="89564" y="1059"/>
                    <a:pt x="88507" y="1"/>
                    <a:pt x="8720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5434356" y="1871380"/>
              <a:ext cx="2105483" cy="1171978"/>
            </a:xfrm>
            <a:custGeom>
              <a:avLst/>
              <a:gdLst/>
              <a:ahLst/>
              <a:cxnLst/>
              <a:rect l="l" t="t" r="r" b="b"/>
              <a:pathLst>
                <a:path w="84785" h="47194" extrusionOk="0">
                  <a:moveTo>
                    <a:pt x="1" y="0"/>
                  </a:moveTo>
                  <a:lnTo>
                    <a:pt x="1" y="47193"/>
                  </a:lnTo>
                  <a:lnTo>
                    <a:pt x="84785" y="47193"/>
                  </a:lnTo>
                  <a:lnTo>
                    <a:pt x="84785" y="0"/>
                  </a:ln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5527258" y="1968354"/>
              <a:ext cx="677425" cy="476599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5527258" y="2497898"/>
              <a:ext cx="1407769" cy="476698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257635" y="1968354"/>
              <a:ext cx="677400" cy="476599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7002489" y="1968354"/>
              <a:ext cx="479554" cy="221338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7002489" y="2241370"/>
              <a:ext cx="479554" cy="733225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1"/>
          <p:cNvGrpSpPr/>
          <p:nvPr/>
        </p:nvGrpSpPr>
        <p:grpSpPr>
          <a:xfrm>
            <a:off x="7118242" y="1435741"/>
            <a:ext cx="795392" cy="626115"/>
            <a:chOff x="7542675" y="1392460"/>
            <a:chExt cx="879178" cy="692069"/>
          </a:xfrm>
        </p:grpSpPr>
        <p:sp>
          <p:nvSpPr>
            <p:cNvPr id="413" name="Google Shape;413;p31"/>
            <p:cNvSpPr/>
            <p:nvPr/>
          </p:nvSpPr>
          <p:spPr>
            <a:xfrm>
              <a:off x="7542675" y="1392460"/>
              <a:ext cx="879178" cy="692069"/>
            </a:xfrm>
            <a:custGeom>
              <a:avLst/>
              <a:gdLst/>
              <a:ahLst/>
              <a:cxnLst/>
              <a:rect l="l" t="t" r="r" b="b"/>
              <a:pathLst>
                <a:path w="29245" h="23021" extrusionOk="0">
                  <a:moveTo>
                    <a:pt x="2248" y="1"/>
                  </a:moveTo>
                  <a:cubicBezTo>
                    <a:pt x="1007" y="1"/>
                    <a:pt x="0" y="1007"/>
                    <a:pt x="0" y="2248"/>
                  </a:cubicBezTo>
                  <a:lnTo>
                    <a:pt x="0" y="19573"/>
                  </a:lnTo>
                  <a:lnTo>
                    <a:pt x="0" y="22542"/>
                  </a:lnTo>
                  <a:cubicBezTo>
                    <a:pt x="0" y="22835"/>
                    <a:pt x="238" y="23021"/>
                    <a:pt x="482" y="23021"/>
                  </a:cubicBezTo>
                  <a:cubicBezTo>
                    <a:pt x="618" y="23021"/>
                    <a:pt x="757" y="22963"/>
                    <a:pt x="858" y="22833"/>
                  </a:cubicBezTo>
                  <a:lnTo>
                    <a:pt x="3364" y="19573"/>
                  </a:lnTo>
                  <a:lnTo>
                    <a:pt x="26996" y="19573"/>
                  </a:lnTo>
                  <a:cubicBezTo>
                    <a:pt x="28237" y="19573"/>
                    <a:pt x="29245" y="18567"/>
                    <a:pt x="29245" y="17326"/>
                  </a:cubicBezTo>
                  <a:lnTo>
                    <a:pt x="29245" y="2248"/>
                  </a:lnTo>
                  <a:cubicBezTo>
                    <a:pt x="29245" y="1007"/>
                    <a:pt x="28237" y="1"/>
                    <a:pt x="26996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31"/>
            <p:cNvGrpSpPr/>
            <p:nvPr/>
          </p:nvGrpSpPr>
          <p:grpSpPr>
            <a:xfrm>
              <a:off x="7603656" y="1520706"/>
              <a:ext cx="657046" cy="305943"/>
              <a:chOff x="7603656" y="1520706"/>
              <a:chExt cx="657046" cy="305943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7603656" y="1520706"/>
                <a:ext cx="2964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1295" extrusionOk="0">
                    <a:moveTo>
                      <a:pt x="647" y="1"/>
                    </a:moveTo>
                    <a:cubicBezTo>
                      <a:pt x="286" y="1"/>
                      <a:pt x="0" y="288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9215" y="1294"/>
                    </a:lnTo>
                    <a:cubicBezTo>
                      <a:pt x="9570" y="1294"/>
                      <a:pt x="9861" y="1002"/>
                      <a:pt x="9861" y="648"/>
                    </a:cubicBezTo>
                    <a:cubicBezTo>
                      <a:pt x="9861" y="288"/>
                      <a:pt x="9570" y="1"/>
                      <a:pt x="9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7603656" y="1611163"/>
                <a:ext cx="6570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5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21209" y="1294"/>
                    </a:lnTo>
                    <a:cubicBezTo>
                      <a:pt x="21570" y="1294"/>
                      <a:pt x="21855" y="1002"/>
                      <a:pt x="21855" y="648"/>
                    </a:cubicBezTo>
                    <a:cubicBezTo>
                      <a:pt x="21855" y="286"/>
                      <a:pt x="21570" y="1"/>
                      <a:pt x="21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7603656" y="1699576"/>
                <a:ext cx="657046" cy="3887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3" extrusionOk="0">
                    <a:moveTo>
                      <a:pt x="647" y="0"/>
                    </a:moveTo>
                    <a:cubicBezTo>
                      <a:pt x="286" y="0"/>
                      <a:pt x="0" y="291"/>
                      <a:pt x="0" y="646"/>
                    </a:cubicBezTo>
                    <a:cubicBezTo>
                      <a:pt x="0" y="1007"/>
                      <a:pt x="286" y="1292"/>
                      <a:pt x="647" y="1292"/>
                    </a:cubicBezTo>
                    <a:lnTo>
                      <a:pt x="21209" y="1292"/>
                    </a:lnTo>
                    <a:cubicBezTo>
                      <a:pt x="21570" y="1292"/>
                      <a:pt x="21855" y="1007"/>
                      <a:pt x="21855" y="646"/>
                    </a:cubicBezTo>
                    <a:cubicBezTo>
                      <a:pt x="21855" y="291"/>
                      <a:pt x="21570" y="0"/>
                      <a:pt x="212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7603656" y="1787748"/>
                <a:ext cx="549212" cy="38901"/>
              </a:xfrm>
              <a:custGeom>
                <a:avLst/>
                <a:gdLst/>
                <a:ahLst/>
                <a:cxnLst/>
                <a:rect l="l" t="t" r="r" b="b"/>
                <a:pathLst>
                  <a:path w="18269" h="1294" extrusionOk="0">
                    <a:moveTo>
                      <a:pt x="647" y="1"/>
                    </a:moveTo>
                    <a:cubicBezTo>
                      <a:pt x="286" y="1"/>
                      <a:pt x="0" y="293"/>
                      <a:pt x="0" y="647"/>
                    </a:cubicBezTo>
                    <a:cubicBezTo>
                      <a:pt x="0" y="1007"/>
                      <a:pt x="286" y="1294"/>
                      <a:pt x="647" y="1294"/>
                    </a:cubicBezTo>
                    <a:lnTo>
                      <a:pt x="17623" y="1294"/>
                    </a:lnTo>
                    <a:cubicBezTo>
                      <a:pt x="17978" y="1294"/>
                      <a:pt x="18269" y="1007"/>
                      <a:pt x="18269" y="647"/>
                    </a:cubicBezTo>
                    <a:cubicBezTo>
                      <a:pt x="18269" y="293"/>
                      <a:pt x="17978" y="1"/>
                      <a:pt x="17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31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20" name="Google Shape;420;p31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31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31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3" name="Google Shape;423;p31"/>
          <p:cNvGrpSpPr/>
          <p:nvPr/>
        </p:nvGrpSpPr>
        <p:grpSpPr>
          <a:xfrm>
            <a:off x="5055410" y="2845326"/>
            <a:ext cx="633471" cy="733893"/>
            <a:chOff x="5055410" y="2845326"/>
            <a:chExt cx="633471" cy="733893"/>
          </a:xfrm>
        </p:grpSpPr>
        <p:grpSp>
          <p:nvGrpSpPr>
            <p:cNvPr id="424" name="Google Shape;424;p31"/>
            <p:cNvGrpSpPr/>
            <p:nvPr/>
          </p:nvGrpSpPr>
          <p:grpSpPr>
            <a:xfrm>
              <a:off x="5055410" y="2845326"/>
              <a:ext cx="633471" cy="733893"/>
              <a:chOff x="5418807" y="2497285"/>
              <a:chExt cx="700200" cy="811200"/>
            </a:xfrm>
          </p:grpSpPr>
          <p:sp>
            <p:nvSpPr>
              <p:cNvPr id="425" name="Google Shape;425;p31"/>
              <p:cNvSpPr/>
              <p:nvPr/>
            </p:nvSpPr>
            <p:spPr>
              <a:xfrm>
                <a:off x="5418807" y="2497285"/>
                <a:ext cx="700200" cy="8112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rgbClr val="FFFFFF">
                      <a:alpha val="85710"/>
                    </a:srgbClr>
                  </a:gs>
                  <a:gs pos="100000">
                    <a:srgbClr val="C5C7F4">
                      <a:alpha val="85710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6" name="Google Shape;426;p31"/>
              <p:cNvGrpSpPr/>
              <p:nvPr/>
            </p:nvGrpSpPr>
            <p:grpSpPr>
              <a:xfrm>
                <a:off x="5600579" y="2592573"/>
                <a:ext cx="336576" cy="344118"/>
                <a:chOff x="3409000" y="1026975"/>
                <a:chExt cx="355075" cy="363032"/>
              </a:xfrm>
            </p:grpSpPr>
            <p:sp>
              <p:nvSpPr>
                <p:cNvPr id="427" name="Google Shape;427;p31"/>
                <p:cNvSpPr/>
                <p:nvPr/>
              </p:nvSpPr>
              <p:spPr>
                <a:xfrm>
                  <a:off x="3409000" y="1026975"/>
                  <a:ext cx="355075" cy="35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3" h="14209" extrusionOk="0">
                      <a:moveTo>
                        <a:pt x="7104" y="0"/>
                      </a:moveTo>
                      <a:cubicBezTo>
                        <a:pt x="3186" y="0"/>
                        <a:pt x="0" y="3181"/>
                        <a:pt x="0" y="7099"/>
                      </a:cubicBezTo>
                      <a:cubicBezTo>
                        <a:pt x="0" y="9129"/>
                        <a:pt x="847" y="10953"/>
                        <a:pt x="2209" y="12247"/>
                      </a:cubicBezTo>
                      <a:cubicBezTo>
                        <a:pt x="3484" y="13466"/>
                        <a:pt x="5211" y="14208"/>
                        <a:pt x="7104" y="14208"/>
                      </a:cubicBezTo>
                      <a:cubicBezTo>
                        <a:pt x="8998" y="14208"/>
                        <a:pt x="10725" y="13466"/>
                        <a:pt x="12000" y="12247"/>
                      </a:cubicBezTo>
                      <a:cubicBezTo>
                        <a:pt x="13357" y="10948"/>
                        <a:pt x="14202" y="9129"/>
                        <a:pt x="14202" y="7099"/>
                      </a:cubicBezTo>
                      <a:cubicBezTo>
                        <a:pt x="14202" y="3181"/>
                        <a:pt x="11029" y="0"/>
                        <a:pt x="7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31"/>
                <p:cNvSpPr/>
                <p:nvPr/>
              </p:nvSpPr>
              <p:spPr>
                <a:xfrm>
                  <a:off x="3528425" y="1078900"/>
                  <a:ext cx="116400" cy="1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4650" extrusionOk="0">
                      <a:moveTo>
                        <a:pt x="2327" y="0"/>
                      </a:moveTo>
                      <a:cubicBezTo>
                        <a:pt x="1041" y="0"/>
                        <a:pt x="0" y="1041"/>
                        <a:pt x="0" y="2322"/>
                      </a:cubicBezTo>
                      <a:cubicBezTo>
                        <a:pt x="0" y="3609"/>
                        <a:pt x="1041" y="4650"/>
                        <a:pt x="2327" y="4650"/>
                      </a:cubicBezTo>
                      <a:cubicBezTo>
                        <a:pt x="3609" y="4650"/>
                        <a:pt x="4655" y="3609"/>
                        <a:pt x="4655" y="2322"/>
                      </a:cubicBezTo>
                      <a:cubicBezTo>
                        <a:pt x="4655" y="1041"/>
                        <a:pt x="3609" y="0"/>
                        <a:pt x="23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1"/>
                <p:cNvSpPr/>
                <p:nvPr/>
              </p:nvSpPr>
              <p:spPr>
                <a:xfrm>
                  <a:off x="3464200" y="1246832"/>
                  <a:ext cx="244825" cy="14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3" h="5727" extrusionOk="0">
                      <a:moveTo>
                        <a:pt x="4896" y="1"/>
                      </a:moveTo>
                      <a:cubicBezTo>
                        <a:pt x="2551" y="1"/>
                        <a:pt x="572" y="1597"/>
                        <a:pt x="1" y="3765"/>
                      </a:cubicBezTo>
                      <a:cubicBezTo>
                        <a:pt x="1276" y="4984"/>
                        <a:pt x="3003" y="5726"/>
                        <a:pt x="4896" y="5726"/>
                      </a:cubicBezTo>
                      <a:cubicBezTo>
                        <a:pt x="6790" y="5726"/>
                        <a:pt x="8517" y="4984"/>
                        <a:pt x="9792" y="3765"/>
                      </a:cubicBezTo>
                      <a:cubicBezTo>
                        <a:pt x="9215" y="1597"/>
                        <a:pt x="7236" y="1"/>
                        <a:pt x="48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0" name="Google Shape;430;p31"/>
            <p:cNvGrpSpPr/>
            <p:nvPr/>
          </p:nvGrpSpPr>
          <p:grpSpPr>
            <a:xfrm>
              <a:off x="5195602" y="3311831"/>
              <a:ext cx="352067" cy="169406"/>
              <a:chOff x="5528432" y="2979624"/>
              <a:chExt cx="480900" cy="187251"/>
            </a:xfrm>
          </p:grpSpPr>
          <p:sp>
            <p:nvSpPr>
              <p:cNvPr id="431" name="Google Shape;431;p31"/>
              <p:cNvSpPr/>
              <p:nvPr/>
            </p:nvSpPr>
            <p:spPr>
              <a:xfrm>
                <a:off x="5528432" y="2979624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1"/>
              <p:cNvSpPr/>
              <p:nvPr/>
            </p:nvSpPr>
            <p:spPr>
              <a:xfrm>
                <a:off x="5528432" y="3052849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1"/>
              <p:cNvSpPr/>
              <p:nvPr/>
            </p:nvSpPr>
            <p:spPr>
              <a:xfrm>
                <a:off x="5610449" y="3126075"/>
                <a:ext cx="3168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4" name="Google Shape;434;p31"/>
          <p:cNvGrpSpPr/>
          <p:nvPr/>
        </p:nvGrpSpPr>
        <p:grpSpPr>
          <a:xfrm>
            <a:off x="7427195" y="2464693"/>
            <a:ext cx="694832" cy="494692"/>
            <a:chOff x="3336290" y="764021"/>
            <a:chExt cx="810300" cy="576900"/>
          </a:xfrm>
        </p:grpSpPr>
        <p:sp>
          <p:nvSpPr>
            <p:cNvPr id="435" name="Google Shape;435;p31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31"/>
          <p:cNvGrpSpPr/>
          <p:nvPr/>
        </p:nvGrpSpPr>
        <p:grpSpPr>
          <a:xfrm>
            <a:off x="5159411" y="1731360"/>
            <a:ext cx="999286" cy="251306"/>
            <a:chOff x="6394932" y="2541500"/>
            <a:chExt cx="959100" cy="241200"/>
          </a:xfrm>
        </p:grpSpPr>
        <p:sp>
          <p:nvSpPr>
            <p:cNvPr id="439" name="Google Shape;439;p31"/>
            <p:cNvSpPr/>
            <p:nvPr/>
          </p:nvSpPr>
          <p:spPr>
            <a:xfrm rot="-5400000">
              <a:off x="6753882" y="2182550"/>
              <a:ext cx="241200" cy="9591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 rot="-5400000">
              <a:off x="64654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 rot="-5400000">
              <a:off x="6687242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 rot="-5400000">
              <a:off x="6909008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 rot="-5400000">
              <a:off x="71307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31"/>
          <p:cNvGrpSpPr/>
          <p:nvPr/>
        </p:nvGrpSpPr>
        <p:grpSpPr>
          <a:xfrm>
            <a:off x="286617" y="3999999"/>
            <a:ext cx="145867" cy="958251"/>
            <a:chOff x="286625" y="3923799"/>
            <a:chExt cx="145867" cy="958251"/>
          </a:xfrm>
        </p:grpSpPr>
        <p:sp>
          <p:nvSpPr>
            <p:cNvPr id="445" name="Google Shape;445;p31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1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447" name="Google Shape;447;p31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8" name="Google Shape;448;p31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449" name="Google Shape;449;p31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31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51" name="Google Shape;451;p31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452" name="Google Shape;452;p31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6" name="Google Shape;456;p31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1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1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زر الإجراء: الانتقال للصفحة الرئيسية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4FEA4F8-5C4C-1815-0BCC-23F09362B6EA}"/>
              </a:ext>
            </a:extLst>
          </p:cNvPr>
          <p:cNvSpPr/>
          <p:nvPr/>
        </p:nvSpPr>
        <p:spPr>
          <a:xfrm>
            <a:off x="921424" y="3810001"/>
            <a:ext cx="466165" cy="445069"/>
          </a:xfrm>
          <a:prstGeom prst="actionButtonHome">
            <a:avLst/>
          </a:prstGeom>
          <a:noFill/>
          <a:ln w="6350">
            <a:solidFill>
              <a:schemeClr val="bg1"/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1304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31"/>
          <p:cNvGrpSpPr/>
          <p:nvPr/>
        </p:nvGrpSpPr>
        <p:grpSpPr>
          <a:xfrm>
            <a:off x="5375029" y="1818088"/>
            <a:ext cx="2224161" cy="1884607"/>
            <a:chOff x="5375029" y="1818088"/>
            <a:chExt cx="2224161" cy="1884607"/>
          </a:xfrm>
        </p:grpSpPr>
        <p:sp>
          <p:nvSpPr>
            <p:cNvPr id="401" name="Google Shape;401;p31"/>
            <p:cNvSpPr/>
            <p:nvPr/>
          </p:nvSpPr>
          <p:spPr>
            <a:xfrm>
              <a:off x="6273950" y="3298356"/>
              <a:ext cx="426300" cy="396873"/>
            </a:xfrm>
            <a:custGeom>
              <a:avLst/>
              <a:gdLst/>
              <a:ahLst/>
              <a:cxnLst/>
              <a:rect l="l" t="t" r="r" b="b"/>
              <a:pathLst>
                <a:path w="17167" h="15982" extrusionOk="0">
                  <a:moveTo>
                    <a:pt x="1" y="0"/>
                  </a:moveTo>
                  <a:lnTo>
                    <a:pt x="1" y="15982"/>
                  </a:lnTo>
                  <a:lnTo>
                    <a:pt x="17167" y="15982"/>
                  </a:lnTo>
                  <a:lnTo>
                    <a:pt x="17167" y="0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154104" y="3665446"/>
              <a:ext cx="666008" cy="37249"/>
            </a:xfrm>
            <a:custGeom>
              <a:avLst/>
              <a:gdLst/>
              <a:ahLst/>
              <a:cxnLst/>
              <a:rect l="l" t="t" r="r" b="b"/>
              <a:pathLst>
                <a:path w="26820" h="1500" extrusionOk="0">
                  <a:moveTo>
                    <a:pt x="938" y="1"/>
                  </a:moveTo>
                  <a:cubicBezTo>
                    <a:pt x="423" y="1"/>
                    <a:pt x="0" y="418"/>
                    <a:pt x="0" y="938"/>
                  </a:cubicBezTo>
                  <a:lnTo>
                    <a:pt x="0" y="1500"/>
                  </a:lnTo>
                  <a:lnTo>
                    <a:pt x="26819" y="1500"/>
                  </a:lnTo>
                  <a:lnTo>
                    <a:pt x="26819" y="938"/>
                  </a:lnTo>
                  <a:cubicBezTo>
                    <a:pt x="26819" y="418"/>
                    <a:pt x="26397" y="1"/>
                    <a:pt x="25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273950" y="3303326"/>
              <a:ext cx="426300" cy="126596"/>
            </a:xfrm>
            <a:custGeom>
              <a:avLst/>
              <a:gdLst/>
              <a:ahLst/>
              <a:cxnLst/>
              <a:rect l="l" t="t" r="r" b="b"/>
              <a:pathLst>
                <a:path w="17167" h="5098" extrusionOk="0">
                  <a:moveTo>
                    <a:pt x="1" y="0"/>
                  </a:moveTo>
                  <a:lnTo>
                    <a:pt x="1" y="1156"/>
                  </a:lnTo>
                  <a:lnTo>
                    <a:pt x="17167" y="5097"/>
                  </a:lnTo>
                  <a:lnTo>
                    <a:pt x="17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5375029" y="3097292"/>
              <a:ext cx="2224098" cy="218476"/>
            </a:xfrm>
            <a:custGeom>
              <a:avLst/>
              <a:gdLst/>
              <a:ahLst/>
              <a:cxnLst/>
              <a:rect l="l" t="t" r="r" b="b"/>
              <a:pathLst>
                <a:path w="89564" h="8798" extrusionOk="0">
                  <a:moveTo>
                    <a:pt x="0" y="1"/>
                  </a:moveTo>
                  <a:lnTo>
                    <a:pt x="0" y="6435"/>
                  </a:lnTo>
                  <a:cubicBezTo>
                    <a:pt x="0" y="7739"/>
                    <a:pt x="1057" y="8797"/>
                    <a:pt x="2361" y="8797"/>
                  </a:cubicBezTo>
                  <a:lnTo>
                    <a:pt x="87208" y="8797"/>
                  </a:lnTo>
                  <a:cubicBezTo>
                    <a:pt x="88507" y="8797"/>
                    <a:pt x="89564" y="7739"/>
                    <a:pt x="89564" y="6435"/>
                  </a:cubicBezTo>
                  <a:lnTo>
                    <a:pt x="89564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5375029" y="1818088"/>
              <a:ext cx="2224161" cy="1289166"/>
            </a:xfrm>
            <a:custGeom>
              <a:avLst/>
              <a:gdLst/>
              <a:ahLst/>
              <a:cxnLst/>
              <a:rect l="l" t="t" r="r" b="b"/>
              <a:pathLst>
                <a:path w="89564" h="51913" extrusionOk="0">
                  <a:moveTo>
                    <a:pt x="2361" y="1"/>
                  </a:moveTo>
                  <a:cubicBezTo>
                    <a:pt x="1057" y="1"/>
                    <a:pt x="0" y="1059"/>
                    <a:pt x="0" y="2357"/>
                  </a:cubicBezTo>
                  <a:lnTo>
                    <a:pt x="0" y="51913"/>
                  </a:lnTo>
                  <a:lnTo>
                    <a:pt x="89564" y="51913"/>
                  </a:lnTo>
                  <a:lnTo>
                    <a:pt x="89564" y="2357"/>
                  </a:lnTo>
                  <a:cubicBezTo>
                    <a:pt x="89564" y="1059"/>
                    <a:pt x="88507" y="1"/>
                    <a:pt x="8720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5434356" y="1871380"/>
              <a:ext cx="2105483" cy="1171978"/>
            </a:xfrm>
            <a:custGeom>
              <a:avLst/>
              <a:gdLst/>
              <a:ahLst/>
              <a:cxnLst/>
              <a:rect l="l" t="t" r="r" b="b"/>
              <a:pathLst>
                <a:path w="84785" h="47194" extrusionOk="0">
                  <a:moveTo>
                    <a:pt x="1" y="0"/>
                  </a:moveTo>
                  <a:lnTo>
                    <a:pt x="1" y="47193"/>
                  </a:lnTo>
                  <a:lnTo>
                    <a:pt x="84785" y="47193"/>
                  </a:lnTo>
                  <a:lnTo>
                    <a:pt x="84785" y="0"/>
                  </a:ln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5527258" y="1968354"/>
              <a:ext cx="677425" cy="476599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5527258" y="2497898"/>
              <a:ext cx="1407769" cy="476698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257635" y="1968354"/>
              <a:ext cx="677400" cy="476599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7002489" y="1968354"/>
              <a:ext cx="479554" cy="221338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7002489" y="2241370"/>
              <a:ext cx="479554" cy="733225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1"/>
          <p:cNvGrpSpPr/>
          <p:nvPr/>
        </p:nvGrpSpPr>
        <p:grpSpPr>
          <a:xfrm>
            <a:off x="7118242" y="1435741"/>
            <a:ext cx="795392" cy="626115"/>
            <a:chOff x="7542675" y="1392460"/>
            <a:chExt cx="879178" cy="692069"/>
          </a:xfrm>
        </p:grpSpPr>
        <p:sp>
          <p:nvSpPr>
            <p:cNvPr id="413" name="Google Shape;413;p31"/>
            <p:cNvSpPr/>
            <p:nvPr/>
          </p:nvSpPr>
          <p:spPr>
            <a:xfrm>
              <a:off x="7542675" y="1392460"/>
              <a:ext cx="879178" cy="692069"/>
            </a:xfrm>
            <a:custGeom>
              <a:avLst/>
              <a:gdLst/>
              <a:ahLst/>
              <a:cxnLst/>
              <a:rect l="l" t="t" r="r" b="b"/>
              <a:pathLst>
                <a:path w="29245" h="23021" extrusionOk="0">
                  <a:moveTo>
                    <a:pt x="2248" y="1"/>
                  </a:moveTo>
                  <a:cubicBezTo>
                    <a:pt x="1007" y="1"/>
                    <a:pt x="0" y="1007"/>
                    <a:pt x="0" y="2248"/>
                  </a:cubicBezTo>
                  <a:lnTo>
                    <a:pt x="0" y="19573"/>
                  </a:lnTo>
                  <a:lnTo>
                    <a:pt x="0" y="22542"/>
                  </a:lnTo>
                  <a:cubicBezTo>
                    <a:pt x="0" y="22835"/>
                    <a:pt x="238" y="23021"/>
                    <a:pt x="482" y="23021"/>
                  </a:cubicBezTo>
                  <a:cubicBezTo>
                    <a:pt x="618" y="23021"/>
                    <a:pt x="757" y="22963"/>
                    <a:pt x="858" y="22833"/>
                  </a:cubicBezTo>
                  <a:lnTo>
                    <a:pt x="3364" y="19573"/>
                  </a:lnTo>
                  <a:lnTo>
                    <a:pt x="26996" y="19573"/>
                  </a:lnTo>
                  <a:cubicBezTo>
                    <a:pt x="28237" y="19573"/>
                    <a:pt x="29245" y="18567"/>
                    <a:pt x="29245" y="17326"/>
                  </a:cubicBezTo>
                  <a:lnTo>
                    <a:pt x="29245" y="2248"/>
                  </a:lnTo>
                  <a:cubicBezTo>
                    <a:pt x="29245" y="1007"/>
                    <a:pt x="28237" y="1"/>
                    <a:pt x="26996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31"/>
            <p:cNvGrpSpPr/>
            <p:nvPr/>
          </p:nvGrpSpPr>
          <p:grpSpPr>
            <a:xfrm>
              <a:off x="7603656" y="1520706"/>
              <a:ext cx="657046" cy="305943"/>
              <a:chOff x="7603656" y="1520706"/>
              <a:chExt cx="657046" cy="305943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7603656" y="1520706"/>
                <a:ext cx="2964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1295" extrusionOk="0">
                    <a:moveTo>
                      <a:pt x="647" y="1"/>
                    </a:moveTo>
                    <a:cubicBezTo>
                      <a:pt x="286" y="1"/>
                      <a:pt x="0" y="288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9215" y="1294"/>
                    </a:lnTo>
                    <a:cubicBezTo>
                      <a:pt x="9570" y="1294"/>
                      <a:pt x="9861" y="1002"/>
                      <a:pt x="9861" y="648"/>
                    </a:cubicBezTo>
                    <a:cubicBezTo>
                      <a:pt x="9861" y="288"/>
                      <a:pt x="9570" y="1"/>
                      <a:pt x="9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7603656" y="1611163"/>
                <a:ext cx="6570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5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21209" y="1294"/>
                    </a:lnTo>
                    <a:cubicBezTo>
                      <a:pt x="21570" y="1294"/>
                      <a:pt x="21855" y="1002"/>
                      <a:pt x="21855" y="648"/>
                    </a:cubicBezTo>
                    <a:cubicBezTo>
                      <a:pt x="21855" y="286"/>
                      <a:pt x="21570" y="1"/>
                      <a:pt x="21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7603656" y="1699576"/>
                <a:ext cx="657046" cy="3887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3" extrusionOk="0">
                    <a:moveTo>
                      <a:pt x="647" y="0"/>
                    </a:moveTo>
                    <a:cubicBezTo>
                      <a:pt x="286" y="0"/>
                      <a:pt x="0" y="291"/>
                      <a:pt x="0" y="646"/>
                    </a:cubicBezTo>
                    <a:cubicBezTo>
                      <a:pt x="0" y="1007"/>
                      <a:pt x="286" y="1292"/>
                      <a:pt x="647" y="1292"/>
                    </a:cubicBezTo>
                    <a:lnTo>
                      <a:pt x="21209" y="1292"/>
                    </a:lnTo>
                    <a:cubicBezTo>
                      <a:pt x="21570" y="1292"/>
                      <a:pt x="21855" y="1007"/>
                      <a:pt x="21855" y="646"/>
                    </a:cubicBezTo>
                    <a:cubicBezTo>
                      <a:pt x="21855" y="291"/>
                      <a:pt x="21570" y="0"/>
                      <a:pt x="212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7603656" y="1787748"/>
                <a:ext cx="549212" cy="38901"/>
              </a:xfrm>
              <a:custGeom>
                <a:avLst/>
                <a:gdLst/>
                <a:ahLst/>
                <a:cxnLst/>
                <a:rect l="l" t="t" r="r" b="b"/>
                <a:pathLst>
                  <a:path w="18269" h="1294" extrusionOk="0">
                    <a:moveTo>
                      <a:pt x="647" y="1"/>
                    </a:moveTo>
                    <a:cubicBezTo>
                      <a:pt x="286" y="1"/>
                      <a:pt x="0" y="293"/>
                      <a:pt x="0" y="647"/>
                    </a:cubicBezTo>
                    <a:cubicBezTo>
                      <a:pt x="0" y="1007"/>
                      <a:pt x="286" y="1294"/>
                      <a:pt x="647" y="1294"/>
                    </a:cubicBezTo>
                    <a:lnTo>
                      <a:pt x="17623" y="1294"/>
                    </a:lnTo>
                    <a:cubicBezTo>
                      <a:pt x="17978" y="1294"/>
                      <a:pt x="18269" y="1007"/>
                      <a:pt x="18269" y="647"/>
                    </a:cubicBezTo>
                    <a:cubicBezTo>
                      <a:pt x="18269" y="293"/>
                      <a:pt x="17978" y="1"/>
                      <a:pt x="17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31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20" name="Google Shape;420;p31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31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31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3" name="Google Shape;423;p31"/>
          <p:cNvGrpSpPr/>
          <p:nvPr/>
        </p:nvGrpSpPr>
        <p:grpSpPr>
          <a:xfrm>
            <a:off x="5055410" y="2845326"/>
            <a:ext cx="633471" cy="733893"/>
            <a:chOff x="5055410" y="2845326"/>
            <a:chExt cx="633471" cy="733893"/>
          </a:xfrm>
        </p:grpSpPr>
        <p:grpSp>
          <p:nvGrpSpPr>
            <p:cNvPr id="424" name="Google Shape;424;p31"/>
            <p:cNvGrpSpPr/>
            <p:nvPr/>
          </p:nvGrpSpPr>
          <p:grpSpPr>
            <a:xfrm>
              <a:off x="5055410" y="2845326"/>
              <a:ext cx="633471" cy="733893"/>
              <a:chOff x="5418807" y="2497285"/>
              <a:chExt cx="700200" cy="811200"/>
            </a:xfrm>
          </p:grpSpPr>
          <p:sp>
            <p:nvSpPr>
              <p:cNvPr id="425" name="Google Shape;425;p31"/>
              <p:cNvSpPr/>
              <p:nvPr/>
            </p:nvSpPr>
            <p:spPr>
              <a:xfrm>
                <a:off x="5418807" y="2497285"/>
                <a:ext cx="700200" cy="8112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rgbClr val="FFFFFF">
                      <a:alpha val="85710"/>
                    </a:srgbClr>
                  </a:gs>
                  <a:gs pos="100000">
                    <a:srgbClr val="C5C7F4">
                      <a:alpha val="85710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6" name="Google Shape;426;p31"/>
              <p:cNvGrpSpPr/>
              <p:nvPr/>
            </p:nvGrpSpPr>
            <p:grpSpPr>
              <a:xfrm>
                <a:off x="5600579" y="2592573"/>
                <a:ext cx="336576" cy="344118"/>
                <a:chOff x="3409000" y="1026975"/>
                <a:chExt cx="355075" cy="363032"/>
              </a:xfrm>
            </p:grpSpPr>
            <p:sp>
              <p:nvSpPr>
                <p:cNvPr id="427" name="Google Shape;427;p31"/>
                <p:cNvSpPr/>
                <p:nvPr/>
              </p:nvSpPr>
              <p:spPr>
                <a:xfrm>
                  <a:off x="3409000" y="1026975"/>
                  <a:ext cx="355075" cy="35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3" h="14209" extrusionOk="0">
                      <a:moveTo>
                        <a:pt x="7104" y="0"/>
                      </a:moveTo>
                      <a:cubicBezTo>
                        <a:pt x="3186" y="0"/>
                        <a:pt x="0" y="3181"/>
                        <a:pt x="0" y="7099"/>
                      </a:cubicBezTo>
                      <a:cubicBezTo>
                        <a:pt x="0" y="9129"/>
                        <a:pt x="847" y="10953"/>
                        <a:pt x="2209" y="12247"/>
                      </a:cubicBezTo>
                      <a:cubicBezTo>
                        <a:pt x="3484" y="13466"/>
                        <a:pt x="5211" y="14208"/>
                        <a:pt x="7104" y="14208"/>
                      </a:cubicBezTo>
                      <a:cubicBezTo>
                        <a:pt x="8998" y="14208"/>
                        <a:pt x="10725" y="13466"/>
                        <a:pt x="12000" y="12247"/>
                      </a:cubicBezTo>
                      <a:cubicBezTo>
                        <a:pt x="13357" y="10948"/>
                        <a:pt x="14202" y="9129"/>
                        <a:pt x="14202" y="7099"/>
                      </a:cubicBezTo>
                      <a:cubicBezTo>
                        <a:pt x="14202" y="3181"/>
                        <a:pt x="11029" y="0"/>
                        <a:pt x="7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31"/>
                <p:cNvSpPr/>
                <p:nvPr/>
              </p:nvSpPr>
              <p:spPr>
                <a:xfrm>
                  <a:off x="3528425" y="1078900"/>
                  <a:ext cx="116400" cy="1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4650" extrusionOk="0">
                      <a:moveTo>
                        <a:pt x="2327" y="0"/>
                      </a:moveTo>
                      <a:cubicBezTo>
                        <a:pt x="1041" y="0"/>
                        <a:pt x="0" y="1041"/>
                        <a:pt x="0" y="2322"/>
                      </a:cubicBezTo>
                      <a:cubicBezTo>
                        <a:pt x="0" y="3609"/>
                        <a:pt x="1041" y="4650"/>
                        <a:pt x="2327" y="4650"/>
                      </a:cubicBezTo>
                      <a:cubicBezTo>
                        <a:pt x="3609" y="4650"/>
                        <a:pt x="4655" y="3609"/>
                        <a:pt x="4655" y="2322"/>
                      </a:cubicBezTo>
                      <a:cubicBezTo>
                        <a:pt x="4655" y="1041"/>
                        <a:pt x="3609" y="0"/>
                        <a:pt x="23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1"/>
                <p:cNvSpPr/>
                <p:nvPr/>
              </p:nvSpPr>
              <p:spPr>
                <a:xfrm>
                  <a:off x="3464200" y="1246832"/>
                  <a:ext cx="244825" cy="14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3" h="5727" extrusionOk="0">
                      <a:moveTo>
                        <a:pt x="4896" y="1"/>
                      </a:moveTo>
                      <a:cubicBezTo>
                        <a:pt x="2551" y="1"/>
                        <a:pt x="572" y="1597"/>
                        <a:pt x="1" y="3765"/>
                      </a:cubicBezTo>
                      <a:cubicBezTo>
                        <a:pt x="1276" y="4984"/>
                        <a:pt x="3003" y="5726"/>
                        <a:pt x="4896" y="5726"/>
                      </a:cubicBezTo>
                      <a:cubicBezTo>
                        <a:pt x="6790" y="5726"/>
                        <a:pt x="8517" y="4984"/>
                        <a:pt x="9792" y="3765"/>
                      </a:cubicBezTo>
                      <a:cubicBezTo>
                        <a:pt x="9215" y="1597"/>
                        <a:pt x="7236" y="1"/>
                        <a:pt x="48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0" name="Google Shape;430;p31"/>
            <p:cNvGrpSpPr/>
            <p:nvPr/>
          </p:nvGrpSpPr>
          <p:grpSpPr>
            <a:xfrm>
              <a:off x="5195602" y="3311831"/>
              <a:ext cx="352067" cy="169406"/>
              <a:chOff x="5528432" y="2979624"/>
              <a:chExt cx="480900" cy="187251"/>
            </a:xfrm>
          </p:grpSpPr>
          <p:sp>
            <p:nvSpPr>
              <p:cNvPr id="431" name="Google Shape;431;p31"/>
              <p:cNvSpPr/>
              <p:nvPr/>
            </p:nvSpPr>
            <p:spPr>
              <a:xfrm>
                <a:off x="5528432" y="2979624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1"/>
              <p:cNvSpPr/>
              <p:nvPr/>
            </p:nvSpPr>
            <p:spPr>
              <a:xfrm>
                <a:off x="5528432" y="3052849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1"/>
              <p:cNvSpPr/>
              <p:nvPr/>
            </p:nvSpPr>
            <p:spPr>
              <a:xfrm>
                <a:off x="5610449" y="3126075"/>
                <a:ext cx="3168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4" name="Google Shape;434;p31"/>
          <p:cNvGrpSpPr/>
          <p:nvPr/>
        </p:nvGrpSpPr>
        <p:grpSpPr>
          <a:xfrm>
            <a:off x="7427195" y="2464693"/>
            <a:ext cx="694832" cy="494692"/>
            <a:chOff x="3336290" y="764021"/>
            <a:chExt cx="810300" cy="576900"/>
          </a:xfrm>
        </p:grpSpPr>
        <p:sp>
          <p:nvSpPr>
            <p:cNvPr id="435" name="Google Shape;435;p31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31"/>
          <p:cNvGrpSpPr/>
          <p:nvPr/>
        </p:nvGrpSpPr>
        <p:grpSpPr>
          <a:xfrm>
            <a:off x="5159411" y="1731360"/>
            <a:ext cx="999286" cy="251306"/>
            <a:chOff x="6394932" y="2541500"/>
            <a:chExt cx="959100" cy="241200"/>
          </a:xfrm>
        </p:grpSpPr>
        <p:sp>
          <p:nvSpPr>
            <p:cNvPr id="439" name="Google Shape;439;p31"/>
            <p:cNvSpPr/>
            <p:nvPr/>
          </p:nvSpPr>
          <p:spPr>
            <a:xfrm rot="-5400000">
              <a:off x="6753882" y="2182550"/>
              <a:ext cx="241200" cy="9591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 rot="-5400000">
              <a:off x="64654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 rot="-5400000">
              <a:off x="6687242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 rot="-5400000">
              <a:off x="6909008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 rot="-5400000">
              <a:off x="71307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31"/>
          <p:cNvGrpSpPr/>
          <p:nvPr/>
        </p:nvGrpSpPr>
        <p:grpSpPr>
          <a:xfrm>
            <a:off x="286617" y="3999999"/>
            <a:ext cx="145867" cy="958251"/>
            <a:chOff x="286625" y="3923799"/>
            <a:chExt cx="145867" cy="958251"/>
          </a:xfrm>
        </p:grpSpPr>
        <p:sp>
          <p:nvSpPr>
            <p:cNvPr id="445" name="Google Shape;445;p31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1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447" name="Google Shape;447;p31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8" name="Google Shape;448;p31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449" name="Google Shape;449;p31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31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51" name="Google Shape;451;p31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452" name="Google Shape;452;p31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6" name="Google Shape;456;p31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1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1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Movie Reel Border Clipart Best - Vertical Transparent Film Strip Png -  1600x1200 PNG Download - PNGkit">
            <a:extLst>
              <a:ext uri="{FF2B5EF4-FFF2-40B4-BE49-F238E27FC236}">
                <a16:creationId xmlns:a16="http://schemas.microsoft.com/office/drawing/2014/main" id="{4CB87ACA-7D50-BF51-E092-09B82A1E3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41" b="97136" l="3171" r="98659">
                        <a14:foregroundMark x1="86707" y1="18496" x2="49268" y2="18735"/>
                        <a14:foregroundMark x1="85976" y1="18258" x2="98902" y2="18258"/>
                        <a14:foregroundMark x1="95488" y1="23150" x2="94756" y2="64320"/>
                        <a14:foregroundMark x1="94756" y1="64320" x2="94756" y2="64320"/>
                        <a14:foregroundMark x1="97683" y1="71241" x2="97927" y2="72673"/>
                        <a14:foregroundMark x1="58293" y1="79714" x2="49024" y2="79714"/>
                        <a14:foregroundMark x1="45610" y1="36516" x2="41585" y2="23628"/>
                        <a14:foregroundMark x1="44024" y1="40692" x2="44756" y2="35800"/>
                        <a14:foregroundMark x1="26098" y1="7518" x2="27073" y2="95346"/>
                        <a14:foregroundMark x1="3171" y1="7279" x2="3171" y2="97255"/>
                        <a14:foregroundMark x1="26585" y1="9905" x2="14390" y2="55370"/>
                        <a14:foregroundMark x1="14390" y1="55370" x2="18171" y2="97255"/>
                        <a14:foregroundMark x1="14878" y1="15274" x2="11098" y2="93437"/>
                        <a14:foregroundMark x1="15854" y1="9905" x2="10366" y2="27446"/>
                        <a14:foregroundMark x1="27561" y1="7041" x2="27561" y2="22315"/>
                        <a14:foregroundMark x1="48293" y1="28520" x2="41585" y2="25060"/>
                      </a14:backgroundRemoval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5" y="740219"/>
            <a:ext cx="4126901" cy="42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97;p31">
            <a:extLst>
              <a:ext uri="{FF2B5EF4-FFF2-40B4-BE49-F238E27FC236}">
                <a16:creationId xmlns:a16="http://schemas.microsoft.com/office/drawing/2014/main" id="{E00E8CDD-B841-1B6D-9022-D3560BAFAE1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46267" y="131088"/>
            <a:ext cx="3861442" cy="1210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شريط الذكريات </a:t>
            </a:r>
          </a:p>
        </p:txBody>
      </p:sp>
      <p:pic>
        <p:nvPicPr>
          <p:cNvPr id="6" name="صورة 5" descr="صورة تحتوي على نص, بطاقة عمل&#10;&#10;تم إنشاء الوصف تلقائياً">
            <a:extLst>
              <a:ext uri="{FF2B5EF4-FFF2-40B4-BE49-F238E27FC236}">
                <a16:creationId xmlns:a16="http://schemas.microsoft.com/office/drawing/2014/main" id="{4BF21266-346C-62D4-7B2B-F7BB0B732C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3323" t="59810" r="12286" b="26410"/>
          <a:stretch/>
        </p:blipFill>
        <p:spPr>
          <a:xfrm>
            <a:off x="2825884" y="1586271"/>
            <a:ext cx="1995072" cy="2394831"/>
          </a:xfrm>
          <a:prstGeom prst="rect">
            <a:avLst/>
          </a:prstGeom>
        </p:spPr>
      </p:pic>
      <p:pic>
        <p:nvPicPr>
          <p:cNvPr id="2" name="صورة 1" descr="صورة تحتوي على نص, بطاقة عمل&#10;&#10;تم إنشاء الوصف تلقائياً">
            <a:extLst>
              <a:ext uri="{FF2B5EF4-FFF2-40B4-BE49-F238E27FC236}">
                <a16:creationId xmlns:a16="http://schemas.microsoft.com/office/drawing/2014/main" id="{71FB5A07-C462-0568-CA20-352E318CC7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rgbClr val="E5A0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17" b="49087" l="59606" r="80850">
                        <a14:foregroundMark x1="76327" y1="44219" x2="75885" y2="4843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6951" t="42933" r="16495" b="50229"/>
          <a:stretch/>
        </p:blipFill>
        <p:spPr>
          <a:xfrm>
            <a:off x="1122767" y="1215851"/>
            <a:ext cx="718116" cy="5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31"/>
          <p:cNvGrpSpPr/>
          <p:nvPr/>
        </p:nvGrpSpPr>
        <p:grpSpPr>
          <a:xfrm>
            <a:off x="5375029" y="1818088"/>
            <a:ext cx="2224161" cy="1884607"/>
            <a:chOff x="5375029" y="1818088"/>
            <a:chExt cx="2224161" cy="1884607"/>
          </a:xfrm>
        </p:grpSpPr>
        <p:sp>
          <p:nvSpPr>
            <p:cNvPr id="401" name="Google Shape;401;p31"/>
            <p:cNvSpPr/>
            <p:nvPr/>
          </p:nvSpPr>
          <p:spPr>
            <a:xfrm>
              <a:off x="6273950" y="3298356"/>
              <a:ext cx="426300" cy="396873"/>
            </a:xfrm>
            <a:custGeom>
              <a:avLst/>
              <a:gdLst/>
              <a:ahLst/>
              <a:cxnLst/>
              <a:rect l="l" t="t" r="r" b="b"/>
              <a:pathLst>
                <a:path w="17167" h="15982" extrusionOk="0">
                  <a:moveTo>
                    <a:pt x="1" y="0"/>
                  </a:moveTo>
                  <a:lnTo>
                    <a:pt x="1" y="15982"/>
                  </a:lnTo>
                  <a:lnTo>
                    <a:pt x="17167" y="15982"/>
                  </a:lnTo>
                  <a:lnTo>
                    <a:pt x="17167" y="0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154104" y="3665446"/>
              <a:ext cx="666008" cy="37249"/>
            </a:xfrm>
            <a:custGeom>
              <a:avLst/>
              <a:gdLst/>
              <a:ahLst/>
              <a:cxnLst/>
              <a:rect l="l" t="t" r="r" b="b"/>
              <a:pathLst>
                <a:path w="26820" h="1500" extrusionOk="0">
                  <a:moveTo>
                    <a:pt x="938" y="1"/>
                  </a:moveTo>
                  <a:cubicBezTo>
                    <a:pt x="423" y="1"/>
                    <a:pt x="0" y="418"/>
                    <a:pt x="0" y="938"/>
                  </a:cubicBezTo>
                  <a:lnTo>
                    <a:pt x="0" y="1500"/>
                  </a:lnTo>
                  <a:lnTo>
                    <a:pt x="26819" y="1500"/>
                  </a:lnTo>
                  <a:lnTo>
                    <a:pt x="26819" y="938"/>
                  </a:lnTo>
                  <a:cubicBezTo>
                    <a:pt x="26819" y="418"/>
                    <a:pt x="26397" y="1"/>
                    <a:pt x="25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273950" y="3303326"/>
              <a:ext cx="426300" cy="126596"/>
            </a:xfrm>
            <a:custGeom>
              <a:avLst/>
              <a:gdLst/>
              <a:ahLst/>
              <a:cxnLst/>
              <a:rect l="l" t="t" r="r" b="b"/>
              <a:pathLst>
                <a:path w="17167" h="5098" extrusionOk="0">
                  <a:moveTo>
                    <a:pt x="1" y="0"/>
                  </a:moveTo>
                  <a:lnTo>
                    <a:pt x="1" y="1156"/>
                  </a:lnTo>
                  <a:lnTo>
                    <a:pt x="17167" y="5097"/>
                  </a:lnTo>
                  <a:lnTo>
                    <a:pt x="17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5375029" y="3097292"/>
              <a:ext cx="2224098" cy="218476"/>
            </a:xfrm>
            <a:custGeom>
              <a:avLst/>
              <a:gdLst/>
              <a:ahLst/>
              <a:cxnLst/>
              <a:rect l="l" t="t" r="r" b="b"/>
              <a:pathLst>
                <a:path w="89564" h="8798" extrusionOk="0">
                  <a:moveTo>
                    <a:pt x="0" y="1"/>
                  </a:moveTo>
                  <a:lnTo>
                    <a:pt x="0" y="6435"/>
                  </a:lnTo>
                  <a:cubicBezTo>
                    <a:pt x="0" y="7739"/>
                    <a:pt x="1057" y="8797"/>
                    <a:pt x="2361" y="8797"/>
                  </a:cubicBezTo>
                  <a:lnTo>
                    <a:pt x="87208" y="8797"/>
                  </a:lnTo>
                  <a:cubicBezTo>
                    <a:pt x="88507" y="8797"/>
                    <a:pt x="89564" y="7739"/>
                    <a:pt x="89564" y="6435"/>
                  </a:cubicBezTo>
                  <a:lnTo>
                    <a:pt x="89564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5375029" y="1818088"/>
              <a:ext cx="2224161" cy="1289166"/>
            </a:xfrm>
            <a:custGeom>
              <a:avLst/>
              <a:gdLst/>
              <a:ahLst/>
              <a:cxnLst/>
              <a:rect l="l" t="t" r="r" b="b"/>
              <a:pathLst>
                <a:path w="89564" h="51913" extrusionOk="0">
                  <a:moveTo>
                    <a:pt x="2361" y="1"/>
                  </a:moveTo>
                  <a:cubicBezTo>
                    <a:pt x="1057" y="1"/>
                    <a:pt x="0" y="1059"/>
                    <a:pt x="0" y="2357"/>
                  </a:cubicBezTo>
                  <a:lnTo>
                    <a:pt x="0" y="51913"/>
                  </a:lnTo>
                  <a:lnTo>
                    <a:pt x="89564" y="51913"/>
                  </a:lnTo>
                  <a:lnTo>
                    <a:pt x="89564" y="2357"/>
                  </a:lnTo>
                  <a:cubicBezTo>
                    <a:pt x="89564" y="1059"/>
                    <a:pt x="88507" y="1"/>
                    <a:pt x="8720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5434356" y="1871380"/>
              <a:ext cx="2105483" cy="1171978"/>
            </a:xfrm>
            <a:custGeom>
              <a:avLst/>
              <a:gdLst/>
              <a:ahLst/>
              <a:cxnLst/>
              <a:rect l="l" t="t" r="r" b="b"/>
              <a:pathLst>
                <a:path w="84785" h="47194" extrusionOk="0">
                  <a:moveTo>
                    <a:pt x="1" y="0"/>
                  </a:moveTo>
                  <a:lnTo>
                    <a:pt x="1" y="47193"/>
                  </a:lnTo>
                  <a:lnTo>
                    <a:pt x="84785" y="47193"/>
                  </a:lnTo>
                  <a:lnTo>
                    <a:pt x="84785" y="0"/>
                  </a:ln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5527258" y="1968354"/>
              <a:ext cx="677425" cy="476599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5527258" y="2497898"/>
              <a:ext cx="1407769" cy="476698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257635" y="1968354"/>
              <a:ext cx="677400" cy="476599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7002489" y="1968354"/>
              <a:ext cx="479554" cy="221338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7002489" y="2241370"/>
              <a:ext cx="479554" cy="733225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1"/>
          <p:cNvGrpSpPr/>
          <p:nvPr/>
        </p:nvGrpSpPr>
        <p:grpSpPr>
          <a:xfrm>
            <a:off x="7118242" y="1435741"/>
            <a:ext cx="795392" cy="626115"/>
            <a:chOff x="7542675" y="1392460"/>
            <a:chExt cx="879178" cy="692069"/>
          </a:xfrm>
        </p:grpSpPr>
        <p:sp>
          <p:nvSpPr>
            <p:cNvPr id="413" name="Google Shape;413;p31"/>
            <p:cNvSpPr/>
            <p:nvPr/>
          </p:nvSpPr>
          <p:spPr>
            <a:xfrm>
              <a:off x="7542675" y="1392460"/>
              <a:ext cx="879178" cy="692069"/>
            </a:xfrm>
            <a:custGeom>
              <a:avLst/>
              <a:gdLst/>
              <a:ahLst/>
              <a:cxnLst/>
              <a:rect l="l" t="t" r="r" b="b"/>
              <a:pathLst>
                <a:path w="29245" h="23021" extrusionOk="0">
                  <a:moveTo>
                    <a:pt x="2248" y="1"/>
                  </a:moveTo>
                  <a:cubicBezTo>
                    <a:pt x="1007" y="1"/>
                    <a:pt x="0" y="1007"/>
                    <a:pt x="0" y="2248"/>
                  </a:cubicBezTo>
                  <a:lnTo>
                    <a:pt x="0" y="19573"/>
                  </a:lnTo>
                  <a:lnTo>
                    <a:pt x="0" y="22542"/>
                  </a:lnTo>
                  <a:cubicBezTo>
                    <a:pt x="0" y="22835"/>
                    <a:pt x="238" y="23021"/>
                    <a:pt x="482" y="23021"/>
                  </a:cubicBezTo>
                  <a:cubicBezTo>
                    <a:pt x="618" y="23021"/>
                    <a:pt x="757" y="22963"/>
                    <a:pt x="858" y="22833"/>
                  </a:cubicBezTo>
                  <a:lnTo>
                    <a:pt x="3364" y="19573"/>
                  </a:lnTo>
                  <a:lnTo>
                    <a:pt x="26996" y="19573"/>
                  </a:lnTo>
                  <a:cubicBezTo>
                    <a:pt x="28237" y="19573"/>
                    <a:pt x="29245" y="18567"/>
                    <a:pt x="29245" y="17326"/>
                  </a:cubicBezTo>
                  <a:lnTo>
                    <a:pt x="29245" y="2248"/>
                  </a:lnTo>
                  <a:cubicBezTo>
                    <a:pt x="29245" y="1007"/>
                    <a:pt x="28237" y="1"/>
                    <a:pt x="26996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31"/>
            <p:cNvGrpSpPr/>
            <p:nvPr/>
          </p:nvGrpSpPr>
          <p:grpSpPr>
            <a:xfrm>
              <a:off x="7603656" y="1520706"/>
              <a:ext cx="657046" cy="305943"/>
              <a:chOff x="7603656" y="1520706"/>
              <a:chExt cx="657046" cy="305943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7603656" y="1520706"/>
                <a:ext cx="2964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1295" extrusionOk="0">
                    <a:moveTo>
                      <a:pt x="647" y="1"/>
                    </a:moveTo>
                    <a:cubicBezTo>
                      <a:pt x="286" y="1"/>
                      <a:pt x="0" y="288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9215" y="1294"/>
                    </a:lnTo>
                    <a:cubicBezTo>
                      <a:pt x="9570" y="1294"/>
                      <a:pt x="9861" y="1002"/>
                      <a:pt x="9861" y="648"/>
                    </a:cubicBezTo>
                    <a:cubicBezTo>
                      <a:pt x="9861" y="288"/>
                      <a:pt x="9570" y="1"/>
                      <a:pt x="9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7603656" y="1611163"/>
                <a:ext cx="6570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5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21209" y="1294"/>
                    </a:lnTo>
                    <a:cubicBezTo>
                      <a:pt x="21570" y="1294"/>
                      <a:pt x="21855" y="1002"/>
                      <a:pt x="21855" y="648"/>
                    </a:cubicBezTo>
                    <a:cubicBezTo>
                      <a:pt x="21855" y="286"/>
                      <a:pt x="21570" y="1"/>
                      <a:pt x="21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7603656" y="1699576"/>
                <a:ext cx="657046" cy="3887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3" extrusionOk="0">
                    <a:moveTo>
                      <a:pt x="647" y="0"/>
                    </a:moveTo>
                    <a:cubicBezTo>
                      <a:pt x="286" y="0"/>
                      <a:pt x="0" y="291"/>
                      <a:pt x="0" y="646"/>
                    </a:cubicBezTo>
                    <a:cubicBezTo>
                      <a:pt x="0" y="1007"/>
                      <a:pt x="286" y="1292"/>
                      <a:pt x="647" y="1292"/>
                    </a:cubicBezTo>
                    <a:lnTo>
                      <a:pt x="21209" y="1292"/>
                    </a:lnTo>
                    <a:cubicBezTo>
                      <a:pt x="21570" y="1292"/>
                      <a:pt x="21855" y="1007"/>
                      <a:pt x="21855" y="646"/>
                    </a:cubicBezTo>
                    <a:cubicBezTo>
                      <a:pt x="21855" y="291"/>
                      <a:pt x="21570" y="0"/>
                      <a:pt x="212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7603656" y="1787748"/>
                <a:ext cx="549212" cy="38901"/>
              </a:xfrm>
              <a:custGeom>
                <a:avLst/>
                <a:gdLst/>
                <a:ahLst/>
                <a:cxnLst/>
                <a:rect l="l" t="t" r="r" b="b"/>
                <a:pathLst>
                  <a:path w="18269" h="1294" extrusionOk="0">
                    <a:moveTo>
                      <a:pt x="647" y="1"/>
                    </a:moveTo>
                    <a:cubicBezTo>
                      <a:pt x="286" y="1"/>
                      <a:pt x="0" y="293"/>
                      <a:pt x="0" y="647"/>
                    </a:cubicBezTo>
                    <a:cubicBezTo>
                      <a:pt x="0" y="1007"/>
                      <a:pt x="286" y="1294"/>
                      <a:pt x="647" y="1294"/>
                    </a:cubicBezTo>
                    <a:lnTo>
                      <a:pt x="17623" y="1294"/>
                    </a:lnTo>
                    <a:cubicBezTo>
                      <a:pt x="17978" y="1294"/>
                      <a:pt x="18269" y="1007"/>
                      <a:pt x="18269" y="647"/>
                    </a:cubicBezTo>
                    <a:cubicBezTo>
                      <a:pt x="18269" y="293"/>
                      <a:pt x="17978" y="1"/>
                      <a:pt x="17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31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20" name="Google Shape;420;p31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31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31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3" name="Google Shape;423;p31"/>
          <p:cNvGrpSpPr/>
          <p:nvPr/>
        </p:nvGrpSpPr>
        <p:grpSpPr>
          <a:xfrm>
            <a:off x="5055410" y="2845326"/>
            <a:ext cx="633471" cy="733893"/>
            <a:chOff x="5055410" y="2845326"/>
            <a:chExt cx="633471" cy="733893"/>
          </a:xfrm>
        </p:grpSpPr>
        <p:grpSp>
          <p:nvGrpSpPr>
            <p:cNvPr id="424" name="Google Shape;424;p31"/>
            <p:cNvGrpSpPr/>
            <p:nvPr/>
          </p:nvGrpSpPr>
          <p:grpSpPr>
            <a:xfrm>
              <a:off x="5055410" y="2845326"/>
              <a:ext cx="633471" cy="733893"/>
              <a:chOff x="5418807" y="2497285"/>
              <a:chExt cx="700200" cy="811200"/>
            </a:xfrm>
          </p:grpSpPr>
          <p:sp>
            <p:nvSpPr>
              <p:cNvPr id="425" name="Google Shape;425;p31"/>
              <p:cNvSpPr/>
              <p:nvPr/>
            </p:nvSpPr>
            <p:spPr>
              <a:xfrm>
                <a:off x="5418807" y="2497285"/>
                <a:ext cx="700200" cy="8112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rgbClr val="FFFFFF">
                      <a:alpha val="85710"/>
                    </a:srgbClr>
                  </a:gs>
                  <a:gs pos="100000">
                    <a:srgbClr val="C5C7F4">
                      <a:alpha val="85710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6" name="Google Shape;426;p31"/>
              <p:cNvGrpSpPr/>
              <p:nvPr/>
            </p:nvGrpSpPr>
            <p:grpSpPr>
              <a:xfrm>
                <a:off x="5600579" y="2592573"/>
                <a:ext cx="336576" cy="344118"/>
                <a:chOff x="3409000" y="1026975"/>
                <a:chExt cx="355075" cy="363032"/>
              </a:xfrm>
            </p:grpSpPr>
            <p:sp>
              <p:nvSpPr>
                <p:cNvPr id="427" name="Google Shape;427;p31"/>
                <p:cNvSpPr/>
                <p:nvPr/>
              </p:nvSpPr>
              <p:spPr>
                <a:xfrm>
                  <a:off x="3409000" y="1026975"/>
                  <a:ext cx="355075" cy="35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3" h="14209" extrusionOk="0">
                      <a:moveTo>
                        <a:pt x="7104" y="0"/>
                      </a:moveTo>
                      <a:cubicBezTo>
                        <a:pt x="3186" y="0"/>
                        <a:pt x="0" y="3181"/>
                        <a:pt x="0" y="7099"/>
                      </a:cubicBezTo>
                      <a:cubicBezTo>
                        <a:pt x="0" y="9129"/>
                        <a:pt x="847" y="10953"/>
                        <a:pt x="2209" y="12247"/>
                      </a:cubicBezTo>
                      <a:cubicBezTo>
                        <a:pt x="3484" y="13466"/>
                        <a:pt x="5211" y="14208"/>
                        <a:pt x="7104" y="14208"/>
                      </a:cubicBezTo>
                      <a:cubicBezTo>
                        <a:pt x="8998" y="14208"/>
                        <a:pt x="10725" y="13466"/>
                        <a:pt x="12000" y="12247"/>
                      </a:cubicBezTo>
                      <a:cubicBezTo>
                        <a:pt x="13357" y="10948"/>
                        <a:pt x="14202" y="9129"/>
                        <a:pt x="14202" y="7099"/>
                      </a:cubicBezTo>
                      <a:cubicBezTo>
                        <a:pt x="14202" y="3181"/>
                        <a:pt x="11029" y="0"/>
                        <a:pt x="7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31"/>
                <p:cNvSpPr/>
                <p:nvPr/>
              </p:nvSpPr>
              <p:spPr>
                <a:xfrm>
                  <a:off x="3528425" y="1078900"/>
                  <a:ext cx="116400" cy="1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4650" extrusionOk="0">
                      <a:moveTo>
                        <a:pt x="2327" y="0"/>
                      </a:moveTo>
                      <a:cubicBezTo>
                        <a:pt x="1041" y="0"/>
                        <a:pt x="0" y="1041"/>
                        <a:pt x="0" y="2322"/>
                      </a:cubicBezTo>
                      <a:cubicBezTo>
                        <a:pt x="0" y="3609"/>
                        <a:pt x="1041" y="4650"/>
                        <a:pt x="2327" y="4650"/>
                      </a:cubicBezTo>
                      <a:cubicBezTo>
                        <a:pt x="3609" y="4650"/>
                        <a:pt x="4655" y="3609"/>
                        <a:pt x="4655" y="2322"/>
                      </a:cubicBezTo>
                      <a:cubicBezTo>
                        <a:pt x="4655" y="1041"/>
                        <a:pt x="3609" y="0"/>
                        <a:pt x="23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1"/>
                <p:cNvSpPr/>
                <p:nvPr/>
              </p:nvSpPr>
              <p:spPr>
                <a:xfrm>
                  <a:off x="3464200" y="1246832"/>
                  <a:ext cx="244825" cy="14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3" h="5727" extrusionOk="0">
                      <a:moveTo>
                        <a:pt x="4896" y="1"/>
                      </a:moveTo>
                      <a:cubicBezTo>
                        <a:pt x="2551" y="1"/>
                        <a:pt x="572" y="1597"/>
                        <a:pt x="1" y="3765"/>
                      </a:cubicBezTo>
                      <a:cubicBezTo>
                        <a:pt x="1276" y="4984"/>
                        <a:pt x="3003" y="5726"/>
                        <a:pt x="4896" y="5726"/>
                      </a:cubicBezTo>
                      <a:cubicBezTo>
                        <a:pt x="6790" y="5726"/>
                        <a:pt x="8517" y="4984"/>
                        <a:pt x="9792" y="3765"/>
                      </a:cubicBezTo>
                      <a:cubicBezTo>
                        <a:pt x="9215" y="1597"/>
                        <a:pt x="7236" y="1"/>
                        <a:pt x="48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0" name="Google Shape;430;p31"/>
            <p:cNvGrpSpPr/>
            <p:nvPr/>
          </p:nvGrpSpPr>
          <p:grpSpPr>
            <a:xfrm>
              <a:off x="5195602" y="3311831"/>
              <a:ext cx="352067" cy="169406"/>
              <a:chOff x="5528432" y="2979624"/>
              <a:chExt cx="480900" cy="187251"/>
            </a:xfrm>
          </p:grpSpPr>
          <p:sp>
            <p:nvSpPr>
              <p:cNvPr id="431" name="Google Shape;431;p31"/>
              <p:cNvSpPr/>
              <p:nvPr/>
            </p:nvSpPr>
            <p:spPr>
              <a:xfrm>
                <a:off x="5528432" y="2979624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1"/>
              <p:cNvSpPr/>
              <p:nvPr/>
            </p:nvSpPr>
            <p:spPr>
              <a:xfrm>
                <a:off x="5528432" y="3052849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1"/>
              <p:cNvSpPr/>
              <p:nvPr/>
            </p:nvSpPr>
            <p:spPr>
              <a:xfrm>
                <a:off x="5610449" y="3126075"/>
                <a:ext cx="3168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4" name="Google Shape;434;p31"/>
          <p:cNvGrpSpPr/>
          <p:nvPr/>
        </p:nvGrpSpPr>
        <p:grpSpPr>
          <a:xfrm>
            <a:off x="7427195" y="2464693"/>
            <a:ext cx="694832" cy="494692"/>
            <a:chOff x="3336290" y="764021"/>
            <a:chExt cx="810300" cy="576900"/>
          </a:xfrm>
        </p:grpSpPr>
        <p:sp>
          <p:nvSpPr>
            <p:cNvPr id="435" name="Google Shape;435;p31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31"/>
          <p:cNvGrpSpPr/>
          <p:nvPr/>
        </p:nvGrpSpPr>
        <p:grpSpPr>
          <a:xfrm>
            <a:off x="5159411" y="1731360"/>
            <a:ext cx="999286" cy="251306"/>
            <a:chOff x="6394932" y="2541500"/>
            <a:chExt cx="959100" cy="241200"/>
          </a:xfrm>
        </p:grpSpPr>
        <p:sp>
          <p:nvSpPr>
            <p:cNvPr id="439" name="Google Shape;439;p31"/>
            <p:cNvSpPr/>
            <p:nvPr/>
          </p:nvSpPr>
          <p:spPr>
            <a:xfrm rot="-5400000">
              <a:off x="6753882" y="2182550"/>
              <a:ext cx="241200" cy="9591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 rot="-5400000">
              <a:off x="64654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 rot="-5400000">
              <a:off x="6687242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 rot="-5400000">
              <a:off x="6909008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 rot="-5400000">
              <a:off x="71307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31"/>
          <p:cNvGrpSpPr/>
          <p:nvPr/>
        </p:nvGrpSpPr>
        <p:grpSpPr>
          <a:xfrm>
            <a:off x="286617" y="3999999"/>
            <a:ext cx="145867" cy="958251"/>
            <a:chOff x="286625" y="3923799"/>
            <a:chExt cx="145867" cy="958251"/>
          </a:xfrm>
        </p:grpSpPr>
        <p:sp>
          <p:nvSpPr>
            <p:cNvPr id="445" name="Google Shape;445;p31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1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447" name="Google Shape;447;p31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8" name="Google Shape;448;p31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449" name="Google Shape;449;p31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31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51" name="Google Shape;451;p31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452" name="Google Shape;452;p31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6" name="Google Shape;456;p31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1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1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Movie Reel Border Clipart Best - Vertical Transparent Film Strip Png -  1600x1200 PNG Download - PNGkit">
            <a:extLst>
              <a:ext uri="{FF2B5EF4-FFF2-40B4-BE49-F238E27FC236}">
                <a16:creationId xmlns:a16="http://schemas.microsoft.com/office/drawing/2014/main" id="{4CB87ACA-7D50-BF51-E092-09B82A1E3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41" b="97136" l="3171" r="98659">
                        <a14:foregroundMark x1="86707" y1="18496" x2="49268" y2="18735"/>
                        <a14:foregroundMark x1="85976" y1="18258" x2="98902" y2="18258"/>
                        <a14:foregroundMark x1="95488" y1="23150" x2="94756" y2="64320"/>
                        <a14:foregroundMark x1="94756" y1="64320" x2="94756" y2="64320"/>
                        <a14:foregroundMark x1="97683" y1="71241" x2="97927" y2="72673"/>
                        <a14:foregroundMark x1="58293" y1="79714" x2="49024" y2="79714"/>
                        <a14:foregroundMark x1="45610" y1="36516" x2="41585" y2="23628"/>
                        <a14:foregroundMark x1="44024" y1="40692" x2="44756" y2="35800"/>
                        <a14:foregroundMark x1="26098" y1="7518" x2="27073" y2="95346"/>
                        <a14:foregroundMark x1="3171" y1="7279" x2="3171" y2="97255"/>
                        <a14:foregroundMark x1="26585" y1="9905" x2="14390" y2="55370"/>
                        <a14:foregroundMark x1="14390" y1="55370" x2="18171" y2="97255"/>
                        <a14:foregroundMark x1="14878" y1="15274" x2="11098" y2="93437"/>
                        <a14:foregroundMark x1="15854" y1="9905" x2="10366" y2="27446"/>
                        <a14:foregroundMark x1="27561" y1="7041" x2="27561" y2="22315"/>
                        <a14:foregroundMark x1="48293" y1="28520" x2="41585" y2="25060"/>
                      </a14:backgroundRemoval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5" y="740219"/>
            <a:ext cx="4126901" cy="42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97;p31">
            <a:extLst>
              <a:ext uri="{FF2B5EF4-FFF2-40B4-BE49-F238E27FC236}">
                <a16:creationId xmlns:a16="http://schemas.microsoft.com/office/drawing/2014/main" id="{E00E8CDD-B841-1B6D-9022-D3560BAFAE1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46267" y="131088"/>
            <a:ext cx="3861442" cy="1210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شريط الذكريات </a:t>
            </a:r>
          </a:p>
        </p:txBody>
      </p:sp>
      <p:pic>
        <p:nvPicPr>
          <p:cNvPr id="6" name="صورة 5" descr="صورة تحتوي على نص, بطاقة عمل&#10;&#10;تم إنشاء الوصف تلقائياً">
            <a:extLst>
              <a:ext uri="{FF2B5EF4-FFF2-40B4-BE49-F238E27FC236}">
                <a16:creationId xmlns:a16="http://schemas.microsoft.com/office/drawing/2014/main" id="{4BF21266-346C-62D4-7B2B-F7BB0B732C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rgbClr val="E5A0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17" b="49087" l="59606" r="80850">
                        <a14:foregroundMark x1="76327" y1="44219" x2="75885" y2="4843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6951" t="42933" r="16495" b="50229"/>
          <a:stretch/>
        </p:blipFill>
        <p:spPr>
          <a:xfrm>
            <a:off x="2535265" y="1839710"/>
            <a:ext cx="2304012" cy="1777575"/>
          </a:xfrm>
          <a:prstGeom prst="rect">
            <a:avLst/>
          </a:prstGeom>
        </p:spPr>
      </p:pic>
      <p:pic>
        <p:nvPicPr>
          <p:cNvPr id="2" name="صورة 1" descr="صورة تحتوي على نص, بطاقة عمل&#10;&#10;تم إنشاء الوصف تلقائياً">
            <a:extLst>
              <a:ext uri="{FF2B5EF4-FFF2-40B4-BE49-F238E27FC236}">
                <a16:creationId xmlns:a16="http://schemas.microsoft.com/office/drawing/2014/main" id="{F6F9EB12-48BA-2CEF-64B9-E861DBEC92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3323" t="59810" r="12286" b="26410"/>
          <a:stretch/>
        </p:blipFill>
        <p:spPr>
          <a:xfrm>
            <a:off x="1159359" y="996113"/>
            <a:ext cx="678405" cy="94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513;p33"/>
          <p:cNvSpPr txBox="1">
            <a:spLocks noGrp="1"/>
          </p:cNvSpPr>
          <p:nvPr>
            <p:ph type="subTitle" idx="1"/>
          </p:nvPr>
        </p:nvSpPr>
        <p:spPr>
          <a:xfrm>
            <a:off x="529832" y="765795"/>
            <a:ext cx="5294002" cy="559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 eaLnBrk="1" latinLnBrk="0" hangingPunct="1"/>
            <a:r>
              <a:rPr lang="ar-EG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سنتعلم في هذا الدرس</a:t>
            </a:r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" name="رسم 6">
            <a:extLst>
              <a:ext uri="{FF2B5EF4-FFF2-40B4-BE49-F238E27FC236}">
                <a16:creationId xmlns:a16="http://schemas.microsoft.com/office/drawing/2014/main" id="{33117A00-0406-48B6-9BB9-AD5774814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662224" y="1343780"/>
            <a:ext cx="2083760" cy="3075063"/>
          </a:xfrm>
          <a:prstGeom prst="rect">
            <a:avLst/>
          </a:prstGeom>
        </p:spPr>
      </p:pic>
      <p:sp>
        <p:nvSpPr>
          <p:cNvPr id="2" name="Google Shape;513;p33">
            <a:extLst>
              <a:ext uri="{FF2B5EF4-FFF2-40B4-BE49-F238E27FC236}">
                <a16:creationId xmlns:a16="http://schemas.microsoft.com/office/drawing/2014/main" id="{BFCF9F5A-1120-DBA1-29E4-DA535BBBCEF3}"/>
              </a:ext>
            </a:extLst>
          </p:cNvPr>
          <p:cNvSpPr txBox="1">
            <a:spLocks/>
          </p:cNvSpPr>
          <p:nvPr/>
        </p:nvSpPr>
        <p:spPr>
          <a:xfrm>
            <a:off x="1048908" y="2728686"/>
            <a:ext cx="5255193" cy="13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263525" lvl="0" indent="-123825" algn="r" rtl="1">
              <a:lnSpc>
                <a:spcPct val="150000"/>
              </a:lnSpc>
              <a:buClr>
                <a:srgbClr val="E2E2E2"/>
              </a:buClr>
              <a:buFont typeface="Arial" panose="020B0604020202020204" pitchFamily="34" charset="0"/>
              <a:buChar char="•"/>
            </a:pPr>
            <a:endParaRPr lang="ar-SA" sz="1600" b="1" dirty="0">
              <a:solidFill>
                <a:srgbClr val="FFEA7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39700" lvl="0" indent="0" algn="r" rtl="1">
              <a:lnSpc>
                <a:spcPct val="150000"/>
              </a:lnSpc>
              <a:buClr>
                <a:srgbClr val="E2E2E2"/>
              </a:buClr>
            </a:pPr>
            <a:endParaRPr lang="ar-SA" sz="1600" b="1" dirty="0">
              <a:solidFill>
                <a:srgbClr val="FFEA7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FF4BE228-D832-2960-C44C-5FDFD22336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203529"/>
              </p:ext>
            </p:extLst>
          </p:nvPr>
        </p:nvGraphicFramePr>
        <p:xfrm>
          <a:off x="1048908" y="1165243"/>
          <a:ext cx="5613316" cy="312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94735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 txBox="1">
            <a:spLocks noGrp="1"/>
          </p:cNvSpPr>
          <p:nvPr>
            <p:ph type="subTitle" idx="1"/>
          </p:nvPr>
        </p:nvSpPr>
        <p:spPr>
          <a:xfrm>
            <a:off x="899066" y="1810955"/>
            <a:ext cx="3861442" cy="1210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 </a:t>
            </a:r>
          </a:p>
          <a:p>
            <a:pPr marL="0" lvl="0" indent="0" algn="ct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الصور والرسومات </a:t>
            </a:r>
          </a:p>
        </p:txBody>
      </p:sp>
      <p:grpSp>
        <p:nvGrpSpPr>
          <p:cNvPr id="400" name="Google Shape;400;p31"/>
          <p:cNvGrpSpPr/>
          <p:nvPr/>
        </p:nvGrpSpPr>
        <p:grpSpPr>
          <a:xfrm>
            <a:off x="5375029" y="1818088"/>
            <a:ext cx="2224161" cy="1884607"/>
            <a:chOff x="5375029" y="1818088"/>
            <a:chExt cx="2224161" cy="1884607"/>
          </a:xfrm>
        </p:grpSpPr>
        <p:sp>
          <p:nvSpPr>
            <p:cNvPr id="401" name="Google Shape;401;p31"/>
            <p:cNvSpPr/>
            <p:nvPr/>
          </p:nvSpPr>
          <p:spPr>
            <a:xfrm>
              <a:off x="6273950" y="3298356"/>
              <a:ext cx="426300" cy="396873"/>
            </a:xfrm>
            <a:custGeom>
              <a:avLst/>
              <a:gdLst/>
              <a:ahLst/>
              <a:cxnLst/>
              <a:rect l="l" t="t" r="r" b="b"/>
              <a:pathLst>
                <a:path w="17167" h="15982" extrusionOk="0">
                  <a:moveTo>
                    <a:pt x="1" y="0"/>
                  </a:moveTo>
                  <a:lnTo>
                    <a:pt x="1" y="15982"/>
                  </a:lnTo>
                  <a:lnTo>
                    <a:pt x="17167" y="15982"/>
                  </a:lnTo>
                  <a:lnTo>
                    <a:pt x="17167" y="0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154104" y="3665446"/>
              <a:ext cx="666008" cy="37249"/>
            </a:xfrm>
            <a:custGeom>
              <a:avLst/>
              <a:gdLst/>
              <a:ahLst/>
              <a:cxnLst/>
              <a:rect l="l" t="t" r="r" b="b"/>
              <a:pathLst>
                <a:path w="26820" h="1500" extrusionOk="0">
                  <a:moveTo>
                    <a:pt x="938" y="1"/>
                  </a:moveTo>
                  <a:cubicBezTo>
                    <a:pt x="423" y="1"/>
                    <a:pt x="0" y="418"/>
                    <a:pt x="0" y="938"/>
                  </a:cubicBezTo>
                  <a:lnTo>
                    <a:pt x="0" y="1500"/>
                  </a:lnTo>
                  <a:lnTo>
                    <a:pt x="26819" y="1500"/>
                  </a:lnTo>
                  <a:lnTo>
                    <a:pt x="26819" y="938"/>
                  </a:lnTo>
                  <a:cubicBezTo>
                    <a:pt x="26819" y="418"/>
                    <a:pt x="26397" y="1"/>
                    <a:pt x="25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273950" y="3303326"/>
              <a:ext cx="426300" cy="126596"/>
            </a:xfrm>
            <a:custGeom>
              <a:avLst/>
              <a:gdLst/>
              <a:ahLst/>
              <a:cxnLst/>
              <a:rect l="l" t="t" r="r" b="b"/>
              <a:pathLst>
                <a:path w="17167" h="5098" extrusionOk="0">
                  <a:moveTo>
                    <a:pt x="1" y="0"/>
                  </a:moveTo>
                  <a:lnTo>
                    <a:pt x="1" y="1156"/>
                  </a:lnTo>
                  <a:lnTo>
                    <a:pt x="17167" y="5097"/>
                  </a:lnTo>
                  <a:lnTo>
                    <a:pt x="17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5375029" y="3097292"/>
              <a:ext cx="2224098" cy="218476"/>
            </a:xfrm>
            <a:custGeom>
              <a:avLst/>
              <a:gdLst/>
              <a:ahLst/>
              <a:cxnLst/>
              <a:rect l="l" t="t" r="r" b="b"/>
              <a:pathLst>
                <a:path w="89564" h="8798" extrusionOk="0">
                  <a:moveTo>
                    <a:pt x="0" y="1"/>
                  </a:moveTo>
                  <a:lnTo>
                    <a:pt x="0" y="6435"/>
                  </a:lnTo>
                  <a:cubicBezTo>
                    <a:pt x="0" y="7739"/>
                    <a:pt x="1057" y="8797"/>
                    <a:pt x="2361" y="8797"/>
                  </a:cubicBezTo>
                  <a:lnTo>
                    <a:pt x="87208" y="8797"/>
                  </a:lnTo>
                  <a:cubicBezTo>
                    <a:pt x="88507" y="8797"/>
                    <a:pt x="89564" y="7739"/>
                    <a:pt x="89564" y="6435"/>
                  </a:cubicBezTo>
                  <a:lnTo>
                    <a:pt x="89564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5375029" y="1818088"/>
              <a:ext cx="2224161" cy="1289166"/>
            </a:xfrm>
            <a:custGeom>
              <a:avLst/>
              <a:gdLst/>
              <a:ahLst/>
              <a:cxnLst/>
              <a:rect l="l" t="t" r="r" b="b"/>
              <a:pathLst>
                <a:path w="89564" h="51913" extrusionOk="0">
                  <a:moveTo>
                    <a:pt x="2361" y="1"/>
                  </a:moveTo>
                  <a:cubicBezTo>
                    <a:pt x="1057" y="1"/>
                    <a:pt x="0" y="1059"/>
                    <a:pt x="0" y="2357"/>
                  </a:cubicBezTo>
                  <a:lnTo>
                    <a:pt x="0" y="51913"/>
                  </a:lnTo>
                  <a:lnTo>
                    <a:pt x="89564" y="51913"/>
                  </a:lnTo>
                  <a:lnTo>
                    <a:pt x="89564" y="2357"/>
                  </a:lnTo>
                  <a:cubicBezTo>
                    <a:pt x="89564" y="1059"/>
                    <a:pt x="88507" y="1"/>
                    <a:pt x="8720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5434356" y="1871380"/>
              <a:ext cx="2105483" cy="1171978"/>
            </a:xfrm>
            <a:custGeom>
              <a:avLst/>
              <a:gdLst/>
              <a:ahLst/>
              <a:cxnLst/>
              <a:rect l="l" t="t" r="r" b="b"/>
              <a:pathLst>
                <a:path w="84785" h="47194" extrusionOk="0">
                  <a:moveTo>
                    <a:pt x="1" y="0"/>
                  </a:moveTo>
                  <a:lnTo>
                    <a:pt x="1" y="47193"/>
                  </a:lnTo>
                  <a:lnTo>
                    <a:pt x="84785" y="47193"/>
                  </a:lnTo>
                  <a:lnTo>
                    <a:pt x="84785" y="0"/>
                  </a:ln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5527258" y="1968354"/>
              <a:ext cx="677425" cy="476599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5527258" y="2497898"/>
              <a:ext cx="1407769" cy="476698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257635" y="1968354"/>
              <a:ext cx="677400" cy="476599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7002489" y="1968354"/>
              <a:ext cx="479554" cy="221338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7002489" y="2241370"/>
              <a:ext cx="479554" cy="733225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1"/>
          <p:cNvGrpSpPr/>
          <p:nvPr/>
        </p:nvGrpSpPr>
        <p:grpSpPr>
          <a:xfrm>
            <a:off x="7118242" y="1435741"/>
            <a:ext cx="795392" cy="626115"/>
            <a:chOff x="7542675" y="1392460"/>
            <a:chExt cx="879178" cy="692069"/>
          </a:xfrm>
        </p:grpSpPr>
        <p:sp>
          <p:nvSpPr>
            <p:cNvPr id="413" name="Google Shape;413;p31"/>
            <p:cNvSpPr/>
            <p:nvPr/>
          </p:nvSpPr>
          <p:spPr>
            <a:xfrm>
              <a:off x="7542675" y="1392460"/>
              <a:ext cx="879178" cy="692069"/>
            </a:xfrm>
            <a:custGeom>
              <a:avLst/>
              <a:gdLst/>
              <a:ahLst/>
              <a:cxnLst/>
              <a:rect l="l" t="t" r="r" b="b"/>
              <a:pathLst>
                <a:path w="29245" h="23021" extrusionOk="0">
                  <a:moveTo>
                    <a:pt x="2248" y="1"/>
                  </a:moveTo>
                  <a:cubicBezTo>
                    <a:pt x="1007" y="1"/>
                    <a:pt x="0" y="1007"/>
                    <a:pt x="0" y="2248"/>
                  </a:cubicBezTo>
                  <a:lnTo>
                    <a:pt x="0" y="19573"/>
                  </a:lnTo>
                  <a:lnTo>
                    <a:pt x="0" y="22542"/>
                  </a:lnTo>
                  <a:cubicBezTo>
                    <a:pt x="0" y="22835"/>
                    <a:pt x="238" y="23021"/>
                    <a:pt x="482" y="23021"/>
                  </a:cubicBezTo>
                  <a:cubicBezTo>
                    <a:pt x="618" y="23021"/>
                    <a:pt x="757" y="22963"/>
                    <a:pt x="858" y="22833"/>
                  </a:cubicBezTo>
                  <a:lnTo>
                    <a:pt x="3364" y="19573"/>
                  </a:lnTo>
                  <a:lnTo>
                    <a:pt x="26996" y="19573"/>
                  </a:lnTo>
                  <a:cubicBezTo>
                    <a:pt x="28237" y="19573"/>
                    <a:pt x="29245" y="18567"/>
                    <a:pt x="29245" y="17326"/>
                  </a:cubicBezTo>
                  <a:lnTo>
                    <a:pt x="29245" y="2248"/>
                  </a:lnTo>
                  <a:cubicBezTo>
                    <a:pt x="29245" y="1007"/>
                    <a:pt x="28237" y="1"/>
                    <a:pt x="26996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31"/>
            <p:cNvGrpSpPr/>
            <p:nvPr/>
          </p:nvGrpSpPr>
          <p:grpSpPr>
            <a:xfrm>
              <a:off x="7603656" y="1520706"/>
              <a:ext cx="657046" cy="305943"/>
              <a:chOff x="7603656" y="1520706"/>
              <a:chExt cx="657046" cy="305943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7603656" y="1520706"/>
                <a:ext cx="2964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1295" extrusionOk="0">
                    <a:moveTo>
                      <a:pt x="647" y="1"/>
                    </a:moveTo>
                    <a:cubicBezTo>
                      <a:pt x="286" y="1"/>
                      <a:pt x="0" y="288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9215" y="1294"/>
                    </a:lnTo>
                    <a:cubicBezTo>
                      <a:pt x="9570" y="1294"/>
                      <a:pt x="9861" y="1002"/>
                      <a:pt x="9861" y="648"/>
                    </a:cubicBezTo>
                    <a:cubicBezTo>
                      <a:pt x="9861" y="288"/>
                      <a:pt x="9570" y="1"/>
                      <a:pt x="9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7603656" y="1611163"/>
                <a:ext cx="6570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5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21209" y="1294"/>
                    </a:lnTo>
                    <a:cubicBezTo>
                      <a:pt x="21570" y="1294"/>
                      <a:pt x="21855" y="1002"/>
                      <a:pt x="21855" y="648"/>
                    </a:cubicBezTo>
                    <a:cubicBezTo>
                      <a:pt x="21855" y="286"/>
                      <a:pt x="21570" y="1"/>
                      <a:pt x="21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7603656" y="1699576"/>
                <a:ext cx="657046" cy="3887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3" extrusionOk="0">
                    <a:moveTo>
                      <a:pt x="647" y="0"/>
                    </a:moveTo>
                    <a:cubicBezTo>
                      <a:pt x="286" y="0"/>
                      <a:pt x="0" y="291"/>
                      <a:pt x="0" y="646"/>
                    </a:cubicBezTo>
                    <a:cubicBezTo>
                      <a:pt x="0" y="1007"/>
                      <a:pt x="286" y="1292"/>
                      <a:pt x="647" y="1292"/>
                    </a:cubicBezTo>
                    <a:lnTo>
                      <a:pt x="21209" y="1292"/>
                    </a:lnTo>
                    <a:cubicBezTo>
                      <a:pt x="21570" y="1292"/>
                      <a:pt x="21855" y="1007"/>
                      <a:pt x="21855" y="646"/>
                    </a:cubicBezTo>
                    <a:cubicBezTo>
                      <a:pt x="21855" y="291"/>
                      <a:pt x="21570" y="0"/>
                      <a:pt x="212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7603656" y="1787748"/>
                <a:ext cx="549212" cy="38901"/>
              </a:xfrm>
              <a:custGeom>
                <a:avLst/>
                <a:gdLst/>
                <a:ahLst/>
                <a:cxnLst/>
                <a:rect l="l" t="t" r="r" b="b"/>
                <a:pathLst>
                  <a:path w="18269" h="1294" extrusionOk="0">
                    <a:moveTo>
                      <a:pt x="647" y="1"/>
                    </a:moveTo>
                    <a:cubicBezTo>
                      <a:pt x="286" y="1"/>
                      <a:pt x="0" y="293"/>
                      <a:pt x="0" y="647"/>
                    </a:cubicBezTo>
                    <a:cubicBezTo>
                      <a:pt x="0" y="1007"/>
                      <a:pt x="286" y="1294"/>
                      <a:pt x="647" y="1294"/>
                    </a:cubicBezTo>
                    <a:lnTo>
                      <a:pt x="17623" y="1294"/>
                    </a:lnTo>
                    <a:cubicBezTo>
                      <a:pt x="17978" y="1294"/>
                      <a:pt x="18269" y="1007"/>
                      <a:pt x="18269" y="647"/>
                    </a:cubicBezTo>
                    <a:cubicBezTo>
                      <a:pt x="18269" y="293"/>
                      <a:pt x="17978" y="1"/>
                      <a:pt x="17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31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20" name="Google Shape;420;p31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31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31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3" name="Google Shape;423;p31"/>
          <p:cNvGrpSpPr/>
          <p:nvPr/>
        </p:nvGrpSpPr>
        <p:grpSpPr>
          <a:xfrm>
            <a:off x="5055410" y="2845326"/>
            <a:ext cx="633471" cy="733893"/>
            <a:chOff x="5055410" y="2845326"/>
            <a:chExt cx="633471" cy="733893"/>
          </a:xfrm>
        </p:grpSpPr>
        <p:grpSp>
          <p:nvGrpSpPr>
            <p:cNvPr id="424" name="Google Shape;424;p31"/>
            <p:cNvGrpSpPr/>
            <p:nvPr/>
          </p:nvGrpSpPr>
          <p:grpSpPr>
            <a:xfrm>
              <a:off x="5055410" y="2845326"/>
              <a:ext cx="633471" cy="733893"/>
              <a:chOff x="5418807" y="2497285"/>
              <a:chExt cx="700200" cy="811200"/>
            </a:xfrm>
          </p:grpSpPr>
          <p:sp>
            <p:nvSpPr>
              <p:cNvPr id="425" name="Google Shape;425;p31"/>
              <p:cNvSpPr/>
              <p:nvPr/>
            </p:nvSpPr>
            <p:spPr>
              <a:xfrm>
                <a:off x="5418807" y="2497285"/>
                <a:ext cx="700200" cy="8112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rgbClr val="FFFFFF">
                      <a:alpha val="85710"/>
                    </a:srgbClr>
                  </a:gs>
                  <a:gs pos="100000">
                    <a:srgbClr val="C5C7F4">
                      <a:alpha val="85710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6" name="Google Shape;426;p31"/>
              <p:cNvGrpSpPr/>
              <p:nvPr/>
            </p:nvGrpSpPr>
            <p:grpSpPr>
              <a:xfrm>
                <a:off x="5600579" y="2592573"/>
                <a:ext cx="336576" cy="344118"/>
                <a:chOff x="3409000" y="1026975"/>
                <a:chExt cx="355075" cy="363032"/>
              </a:xfrm>
            </p:grpSpPr>
            <p:sp>
              <p:nvSpPr>
                <p:cNvPr id="427" name="Google Shape;427;p31"/>
                <p:cNvSpPr/>
                <p:nvPr/>
              </p:nvSpPr>
              <p:spPr>
                <a:xfrm>
                  <a:off x="3409000" y="1026975"/>
                  <a:ext cx="355075" cy="35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3" h="14209" extrusionOk="0">
                      <a:moveTo>
                        <a:pt x="7104" y="0"/>
                      </a:moveTo>
                      <a:cubicBezTo>
                        <a:pt x="3186" y="0"/>
                        <a:pt x="0" y="3181"/>
                        <a:pt x="0" y="7099"/>
                      </a:cubicBezTo>
                      <a:cubicBezTo>
                        <a:pt x="0" y="9129"/>
                        <a:pt x="847" y="10953"/>
                        <a:pt x="2209" y="12247"/>
                      </a:cubicBezTo>
                      <a:cubicBezTo>
                        <a:pt x="3484" y="13466"/>
                        <a:pt x="5211" y="14208"/>
                        <a:pt x="7104" y="14208"/>
                      </a:cubicBezTo>
                      <a:cubicBezTo>
                        <a:pt x="8998" y="14208"/>
                        <a:pt x="10725" y="13466"/>
                        <a:pt x="12000" y="12247"/>
                      </a:cubicBezTo>
                      <a:cubicBezTo>
                        <a:pt x="13357" y="10948"/>
                        <a:pt x="14202" y="9129"/>
                        <a:pt x="14202" y="7099"/>
                      </a:cubicBezTo>
                      <a:cubicBezTo>
                        <a:pt x="14202" y="3181"/>
                        <a:pt x="11029" y="0"/>
                        <a:pt x="7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31"/>
                <p:cNvSpPr/>
                <p:nvPr/>
              </p:nvSpPr>
              <p:spPr>
                <a:xfrm>
                  <a:off x="3528425" y="1078900"/>
                  <a:ext cx="116400" cy="1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4650" extrusionOk="0">
                      <a:moveTo>
                        <a:pt x="2327" y="0"/>
                      </a:moveTo>
                      <a:cubicBezTo>
                        <a:pt x="1041" y="0"/>
                        <a:pt x="0" y="1041"/>
                        <a:pt x="0" y="2322"/>
                      </a:cubicBezTo>
                      <a:cubicBezTo>
                        <a:pt x="0" y="3609"/>
                        <a:pt x="1041" y="4650"/>
                        <a:pt x="2327" y="4650"/>
                      </a:cubicBezTo>
                      <a:cubicBezTo>
                        <a:pt x="3609" y="4650"/>
                        <a:pt x="4655" y="3609"/>
                        <a:pt x="4655" y="2322"/>
                      </a:cubicBezTo>
                      <a:cubicBezTo>
                        <a:pt x="4655" y="1041"/>
                        <a:pt x="3609" y="0"/>
                        <a:pt x="23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1"/>
                <p:cNvSpPr/>
                <p:nvPr/>
              </p:nvSpPr>
              <p:spPr>
                <a:xfrm>
                  <a:off x="3464200" y="1246832"/>
                  <a:ext cx="244825" cy="14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3" h="5727" extrusionOk="0">
                      <a:moveTo>
                        <a:pt x="4896" y="1"/>
                      </a:moveTo>
                      <a:cubicBezTo>
                        <a:pt x="2551" y="1"/>
                        <a:pt x="572" y="1597"/>
                        <a:pt x="1" y="3765"/>
                      </a:cubicBezTo>
                      <a:cubicBezTo>
                        <a:pt x="1276" y="4984"/>
                        <a:pt x="3003" y="5726"/>
                        <a:pt x="4896" y="5726"/>
                      </a:cubicBezTo>
                      <a:cubicBezTo>
                        <a:pt x="6790" y="5726"/>
                        <a:pt x="8517" y="4984"/>
                        <a:pt x="9792" y="3765"/>
                      </a:cubicBezTo>
                      <a:cubicBezTo>
                        <a:pt x="9215" y="1597"/>
                        <a:pt x="7236" y="1"/>
                        <a:pt x="48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0" name="Google Shape;430;p31"/>
            <p:cNvGrpSpPr/>
            <p:nvPr/>
          </p:nvGrpSpPr>
          <p:grpSpPr>
            <a:xfrm>
              <a:off x="5195602" y="3311831"/>
              <a:ext cx="352067" cy="169406"/>
              <a:chOff x="5528432" y="2979624"/>
              <a:chExt cx="480900" cy="187251"/>
            </a:xfrm>
          </p:grpSpPr>
          <p:sp>
            <p:nvSpPr>
              <p:cNvPr id="431" name="Google Shape;431;p31"/>
              <p:cNvSpPr/>
              <p:nvPr/>
            </p:nvSpPr>
            <p:spPr>
              <a:xfrm>
                <a:off x="5528432" y="2979624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1"/>
              <p:cNvSpPr/>
              <p:nvPr/>
            </p:nvSpPr>
            <p:spPr>
              <a:xfrm>
                <a:off x="5528432" y="3052849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1"/>
              <p:cNvSpPr/>
              <p:nvPr/>
            </p:nvSpPr>
            <p:spPr>
              <a:xfrm>
                <a:off x="5610449" y="3126075"/>
                <a:ext cx="3168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4" name="Google Shape;434;p31"/>
          <p:cNvGrpSpPr/>
          <p:nvPr/>
        </p:nvGrpSpPr>
        <p:grpSpPr>
          <a:xfrm>
            <a:off x="7427195" y="2464693"/>
            <a:ext cx="694832" cy="494692"/>
            <a:chOff x="3336290" y="764021"/>
            <a:chExt cx="810300" cy="576900"/>
          </a:xfrm>
        </p:grpSpPr>
        <p:sp>
          <p:nvSpPr>
            <p:cNvPr id="435" name="Google Shape;435;p31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31"/>
          <p:cNvGrpSpPr/>
          <p:nvPr/>
        </p:nvGrpSpPr>
        <p:grpSpPr>
          <a:xfrm>
            <a:off x="5159411" y="1731360"/>
            <a:ext cx="999286" cy="251306"/>
            <a:chOff x="6394932" y="2541500"/>
            <a:chExt cx="959100" cy="241200"/>
          </a:xfrm>
        </p:grpSpPr>
        <p:sp>
          <p:nvSpPr>
            <p:cNvPr id="439" name="Google Shape;439;p31"/>
            <p:cNvSpPr/>
            <p:nvPr/>
          </p:nvSpPr>
          <p:spPr>
            <a:xfrm rot="-5400000">
              <a:off x="6753882" y="2182550"/>
              <a:ext cx="241200" cy="9591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 rot="-5400000">
              <a:off x="64654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 rot="-5400000">
              <a:off x="6687242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 rot="-5400000">
              <a:off x="6909008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 rot="-5400000">
              <a:off x="71307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31"/>
          <p:cNvGrpSpPr/>
          <p:nvPr/>
        </p:nvGrpSpPr>
        <p:grpSpPr>
          <a:xfrm>
            <a:off x="286617" y="3999999"/>
            <a:ext cx="145867" cy="958251"/>
            <a:chOff x="286625" y="3923799"/>
            <a:chExt cx="145867" cy="958251"/>
          </a:xfrm>
        </p:grpSpPr>
        <p:sp>
          <p:nvSpPr>
            <p:cNvPr id="445" name="Google Shape;445;p31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1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447" name="Google Shape;447;p31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8" name="Google Shape;448;p31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449" name="Google Shape;449;p31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31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51" name="Google Shape;451;p31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452" name="Google Shape;452;p31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6" name="Google Shape;456;p31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1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1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زر الإجراء: الانتقال للصفحة الرئيسية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2D0F389-473D-AC84-C6D8-900A90A08ACA}"/>
              </a:ext>
            </a:extLst>
          </p:cNvPr>
          <p:cNvSpPr/>
          <p:nvPr/>
        </p:nvSpPr>
        <p:spPr>
          <a:xfrm>
            <a:off x="921424" y="3810001"/>
            <a:ext cx="466165" cy="445069"/>
          </a:xfrm>
          <a:prstGeom prst="actionButtonHome">
            <a:avLst/>
          </a:prstGeom>
          <a:noFill/>
          <a:ln w="6350">
            <a:solidFill>
              <a:schemeClr val="bg1"/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0193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40"/>
          <p:cNvGrpSpPr/>
          <p:nvPr/>
        </p:nvGrpSpPr>
        <p:grpSpPr>
          <a:xfrm rot="5400000">
            <a:off x="1374423" y="1682353"/>
            <a:ext cx="2376289" cy="1933510"/>
            <a:chOff x="6007752" y="1813287"/>
            <a:chExt cx="2279633" cy="1173460"/>
          </a:xfrm>
        </p:grpSpPr>
        <p:sp>
          <p:nvSpPr>
            <p:cNvPr id="667" name="Google Shape;667;p40"/>
            <p:cNvSpPr/>
            <p:nvPr/>
          </p:nvSpPr>
          <p:spPr>
            <a:xfrm>
              <a:off x="6007752" y="1813287"/>
              <a:ext cx="790000" cy="555800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>
              <a:off x="6007752" y="2430831"/>
              <a:ext cx="1641713" cy="555916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0"/>
            <p:cNvSpPr/>
            <p:nvPr/>
          </p:nvSpPr>
          <p:spPr>
            <a:xfrm>
              <a:off x="6859503" y="1813287"/>
              <a:ext cx="789971" cy="555800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7728138" y="1813287"/>
              <a:ext cx="559247" cy="258120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7728138" y="2131674"/>
              <a:ext cx="559247" cy="855073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40"/>
          <p:cNvSpPr/>
          <p:nvPr/>
        </p:nvSpPr>
        <p:spPr>
          <a:xfrm>
            <a:off x="1040525" y="1580625"/>
            <a:ext cx="1355700" cy="678900"/>
          </a:xfrm>
          <a:prstGeom prst="roundRect">
            <a:avLst>
              <a:gd name="adj" fmla="val 8585"/>
            </a:avLst>
          </a:prstGeom>
          <a:gradFill>
            <a:gsLst>
              <a:gs pos="0">
                <a:srgbClr val="8D90E1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4" name="Google Shape;674;p40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675" name="Google Shape;675;p40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40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40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8" name="Google Shape;678;p40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679" name="Google Shape;679;p40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40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681" name="Google Shape;681;p40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2" name="Google Shape;682;p40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683" name="Google Shape;683;p40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4" name="Google Shape;684;p40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85" name="Google Shape;685;p40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86" name="Google Shape;686;p40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0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0" name="Google Shape;690;p40"/>
          <p:cNvSpPr txBox="1">
            <a:spLocks noGrp="1"/>
          </p:cNvSpPr>
          <p:nvPr>
            <p:ph type="subTitle" idx="1"/>
          </p:nvPr>
        </p:nvSpPr>
        <p:spPr>
          <a:xfrm>
            <a:off x="3921183" y="1561326"/>
            <a:ext cx="3996143" cy="19844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/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 مايكروسوفت وورد، يمكنك إضافة الأشكال والرسوم التوضيحية 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SmartArt </a:t>
            </a:r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لعرض المعلومات بشكل أوضح داخل المستند. فمثلا ً لتقديم الإرشادات الصحية لزملائك في الصف عند العمل على جهاز الحاسب الآلي يمكن إدراج رسومات توضيحية  </a:t>
            </a:r>
            <a:r>
              <a:rPr lang="en-US" sz="18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SmartArts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وإضافة عناوين لها. </a:t>
            </a:r>
          </a:p>
        </p:txBody>
      </p:sp>
      <p:sp>
        <p:nvSpPr>
          <p:cNvPr id="692" name="Google Shape;692;p40"/>
          <p:cNvSpPr/>
          <p:nvPr/>
        </p:nvSpPr>
        <p:spPr>
          <a:xfrm>
            <a:off x="1214637" y="1670945"/>
            <a:ext cx="325435" cy="325864"/>
          </a:xfrm>
          <a:custGeom>
            <a:avLst/>
            <a:gdLst/>
            <a:ahLst/>
            <a:cxnLst/>
            <a:rect l="l" t="t" r="r" b="b"/>
            <a:pathLst>
              <a:path w="7589" h="7599" extrusionOk="0">
                <a:moveTo>
                  <a:pt x="3794" y="0"/>
                </a:moveTo>
                <a:cubicBezTo>
                  <a:pt x="1697" y="0"/>
                  <a:pt x="0" y="1703"/>
                  <a:pt x="0" y="3800"/>
                </a:cubicBezTo>
                <a:cubicBezTo>
                  <a:pt x="0" y="4884"/>
                  <a:pt x="449" y="5861"/>
                  <a:pt x="1176" y="6550"/>
                </a:cubicBezTo>
                <a:cubicBezTo>
                  <a:pt x="1861" y="7200"/>
                  <a:pt x="2781" y="7599"/>
                  <a:pt x="3794" y="7599"/>
                </a:cubicBezTo>
                <a:cubicBezTo>
                  <a:pt x="4812" y="7599"/>
                  <a:pt x="5733" y="7200"/>
                  <a:pt x="6413" y="6550"/>
                </a:cubicBezTo>
                <a:cubicBezTo>
                  <a:pt x="7138" y="5856"/>
                  <a:pt x="7589" y="4884"/>
                  <a:pt x="7589" y="3800"/>
                </a:cubicBezTo>
                <a:cubicBezTo>
                  <a:pt x="7589" y="1703"/>
                  <a:pt x="5896" y="0"/>
                  <a:pt x="37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40"/>
          <p:cNvSpPr/>
          <p:nvPr/>
        </p:nvSpPr>
        <p:spPr>
          <a:xfrm>
            <a:off x="1324030" y="1718502"/>
            <a:ext cx="106649" cy="106820"/>
          </a:xfrm>
          <a:custGeom>
            <a:avLst/>
            <a:gdLst/>
            <a:ahLst/>
            <a:cxnLst/>
            <a:rect l="l" t="t" r="r" b="b"/>
            <a:pathLst>
              <a:path w="2487" h="2491" extrusionOk="0">
                <a:moveTo>
                  <a:pt x="1243" y="1"/>
                </a:moveTo>
                <a:cubicBezTo>
                  <a:pt x="558" y="1"/>
                  <a:pt x="1" y="558"/>
                  <a:pt x="1" y="1243"/>
                </a:cubicBezTo>
                <a:cubicBezTo>
                  <a:pt x="1" y="1934"/>
                  <a:pt x="558" y="2491"/>
                  <a:pt x="1243" y="2491"/>
                </a:cubicBezTo>
                <a:cubicBezTo>
                  <a:pt x="1934" y="2491"/>
                  <a:pt x="2486" y="1934"/>
                  <a:pt x="2486" y="1243"/>
                </a:cubicBezTo>
                <a:cubicBezTo>
                  <a:pt x="2486" y="558"/>
                  <a:pt x="1934" y="1"/>
                  <a:pt x="12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0"/>
          <p:cNvSpPr/>
          <p:nvPr/>
        </p:nvSpPr>
        <p:spPr>
          <a:xfrm>
            <a:off x="1265024" y="1865463"/>
            <a:ext cx="224619" cy="131349"/>
          </a:xfrm>
          <a:custGeom>
            <a:avLst/>
            <a:gdLst/>
            <a:ahLst/>
            <a:cxnLst/>
            <a:rect l="l" t="t" r="r" b="b"/>
            <a:pathLst>
              <a:path w="5238" h="3063" extrusionOk="0">
                <a:moveTo>
                  <a:pt x="2619" y="0"/>
                </a:moveTo>
                <a:cubicBezTo>
                  <a:pt x="1367" y="0"/>
                  <a:pt x="308" y="853"/>
                  <a:pt x="1" y="2014"/>
                </a:cubicBezTo>
                <a:cubicBezTo>
                  <a:pt x="686" y="2664"/>
                  <a:pt x="1606" y="3063"/>
                  <a:pt x="2619" y="3063"/>
                </a:cubicBezTo>
                <a:cubicBezTo>
                  <a:pt x="3637" y="3063"/>
                  <a:pt x="4558" y="2664"/>
                  <a:pt x="5238" y="2014"/>
                </a:cubicBezTo>
                <a:cubicBezTo>
                  <a:pt x="4931" y="853"/>
                  <a:pt x="3872" y="0"/>
                  <a:pt x="26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5" name="Google Shape;695;p40"/>
          <p:cNvGrpSpPr/>
          <p:nvPr/>
        </p:nvGrpSpPr>
        <p:grpSpPr>
          <a:xfrm>
            <a:off x="1214633" y="2037681"/>
            <a:ext cx="1007698" cy="131347"/>
            <a:chOff x="1397158" y="2606681"/>
            <a:chExt cx="1007698" cy="131347"/>
          </a:xfrm>
        </p:grpSpPr>
        <p:sp>
          <p:nvSpPr>
            <p:cNvPr id="696" name="Google Shape;696;p40"/>
            <p:cNvSpPr/>
            <p:nvPr/>
          </p:nvSpPr>
          <p:spPr>
            <a:xfrm>
              <a:off x="1397158" y="2606681"/>
              <a:ext cx="144062" cy="131347"/>
            </a:xfrm>
            <a:custGeom>
              <a:avLst/>
              <a:gdLst/>
              <a:ahLst/>
              <a:cxnLst/>
              <a:rect l="l" t="t" r="r" b="b"/>
              <a:pathLst>
                <a:path w="3923" h="3577" extrusionOk="0">
                  <a:moveTo>
                    <a:pt x="1962" y="1"/>
                  </a:moveTo>
                  <a:cubicBezTo>
                    <a:pt x="1836" y="1"/>
                    <a:pt x="1711" y="66"/>
                    <a:pt x="1647" y="196"/>
                  </a:cubicBezTo>
                  <a:lnTo>
                    <a:pt x="1345" y="816"/>
                  </a:lnTo>
                  <a:cubicBezTo>
                    <a:pt x="1295" y="918"/>
                    <a:pt x="1192" y="989"/>
                    <a:pt x="1080" y="1005"/>
                  </a:cubicBezTo>
                  <a:lnTo>
                    <a:pt x="399" y="1102"/>
                  </a:lnTo>
                  <a:cubicBezTo>
                    <a:pt x="113" y="1147"/>
                    <a:pt x="0" y="1501"/>
                    <a:pt x="205" y="1699"/>
                  </a:cubicBezTo>
                  <a:lnTo>
                    <a:pt x="696" y="2181"/>
                  </a:lnTo>
                  <a:cubicBezTo>
                    <a:pt x="783" y="2263"/>
                    <a:pt x="819" y="2374"/>
                    <a:pt x="798" y="2487"/>
                  </a:cubicBezTo>
                  <a:lnTo>
                    <a:pt x="681" y="3167"/>
                  </a:lnTo>
                  <a:cubicBezTo>
                    <a:pt x="644" y="3394"/>
                    <a:pt x="822" y="3576"/>
                    <a:pt x="1027" y="3576"/>
                  </a:cubicBezTo>
                  <a:cubicBezTo>
                    <a:pt x="1081" y="3576"/>
                    <a:pt x="1137" y="3563"/>
                    <a:pt x="1192" y="3535"/>
                  </a:cubicBezTo>
                  <a:lnTo>
                    <a:pt x="1801" y="3214"/>
                  </a:lnTo>
                  <a:cubicBezTo>
                    <a:pt x="1849" y="3188"/>
                    <a:pt x="1904" y="3175"/>
                    <a:pt x="1960" y="3175"/>
                  </a:cubicBezTo>
                  <a:cubicBezTo>
                    <a:pt x="2015" y="3175"/>
                    <a:pt x="2072" y="3188"/>
                    <a:pt x="2123" y="3214"/>
                  </a:cubicBezTo>
                  <a:lnTo>
                    <a:pt x="2731" y="3535"/>
                  </a:lnTo>
                  <a:cubicBezTo>
                    <a:pt x="2785" y="3563"/>
                    <a:pt x="2840" y="3576"/>
                    <a:pt x="2894" y="3576"/>
                  </a:cubicBezTo>
                  <a:cubicBezTo>
                    <a:pt x="3098" y="3576"/>
                    <a:pt x="3279" y="3394"/>
                    <a:pt x="3238" y="3167"/>
                  </a:cubicBezTo>
                  <a:lnTo>
                    <a:pt x="3125" y="2487"/>
                  </a:lnTo>
                  <a:cubicBezTo>
                    <a:pt x="3105" y="2374"/>
                    <a:pt x="3141" y="2263"/>
                    <a:pt x="3222" y="2181"/>
                  </a:cubicBezTo>
                  <a:lnTo>
                    <a:pt x="3713" y="1699"/>
                  </a:lnTo>
                  <a:cubicBezTo>
                    <a:pt x="3923" y="1501"/>
                    <a:pt x="3811" y="1147"/>
                    <a:pt x="3519" y="1102"/>
                  </a:cubicBezTo>
                  <a:lnTo>
                    <a:pt x="2844" y="1005"/>
                  </a:lnTo>
                  <a:cubicBezTo>
                    <a:pt x="2726" y="989"/>
                    <a:pt x="2629" y="918"/>
                    <a:pt x="2578" y="816"/>
                  </a:cubicBezTo>
                  <a:lnTo>
                    <a:pt x="2277" y="196"/>
                  </a:lnTo>
                  <a:cubicBezTo>
                    <a:pt x="2212" y="66"/>
                    <a:pt x="2087" y="1"/>
                    <a:pt x="1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1613003" y="2606681"/>
              <a:ext cx="144062" cy="131347"/>
            </a:xfrm>
            <a:custGeom>
              <a:avLst/>
              <a:gdLst/>
              <a:ahLst/>
              <a:cxnLst/>
              <a:rect l="l" t="t" r="r" b="b"/>
              <a:pathLst>
                <a:path w="3923" h="3577" extrusionOk="0">
                  <a:moveTo>
                    <a:pt x="1961" y="1"/>
                  </a:moveTo>
                  <a:cubicBezTo>
                    <a:pt x="1836" y="1"/>
                    <a:pt x="1711" y="66"/>
                    <a:pt x="1646" y="196"/>
                  </a:cubicBezTo>
                  <a:lnTo>
                    <a:pt x="1345" y="816"/>
                  </a:lnTo>
                  <a:cubicBezTo>
                    <a:pt x="1294" y="918"/>
                    <a:pt x="1192" y="989"/>
                    <a:pt x="1079" y="1005"/>
                  </a:cubicBezTo>
                  <a:lnTo>
                    <a:pt x="399" y="1102"/>
                  </a:lnTo>
                  <a:cubicBezTo>
                    <a:pt x="112" y="1147"/>
                    <a:pt x="0" y="1501"/>
                    <a:pt x="204" y="1699"/>
                  </a:cubicBezTo>
                  <a:lnTo>
                    <a:pt x="701" y="2181"/>
                  </a:lnTo>
                  <a:cubicBezTo>
                    <a:pt x="782" y="2263"/>
                    <a:pt x="818" y="2374"/>
                    <a:pt x="798" y="2487"/>
                  </a:cubicBezTo>
                  <a:lnTo>
                    <a:pt x="685" y="3167"/>
                  </a:lnTo>
                  <a:cubicBezTo>
                    <a:pt x="644" y="3394"/>
                    <a:pt x="825" y="3576"/>
                    <a:pt x="1029" y="3576"/>
                  </a:cubicBezTo>
                  <a:cubicBezTo>
                    <a:pt x="1083" y="3576"/>
                    <a:pt x="1138" y="3563"/>
                    <a:pt x="1192" y="3535"/>
                  </a:cubicBezTo>
                  <a:lnTo>
                    <a:pt x="1800" y="3214"/>
                  </a:lnTo>
                  <a:cubicBezTo>
                    <a:pt x="1851" y="3188"/>
                    <a:pt x="1906" y="3175"/>
                    <a:pt x="1961" y="3175"/>
                  </a:cubicBezTo>
                  <a:cubicBezTo>
                    <a:pt x="2016" y="3175"/>
                    <a:pt x="2071" y="3188"/>
                    <a:pt x="2122" y="3214"/>
                  </a:cubicBezTo>
                  <a:lnTo>
                    <a:pt x="2731" y="3535"/>
                  </a:lnTo>
                  <a:cubicBezTo>
                    <a:pt x="2784" y="3563"/>
                    <a:pt x="2840" y="3576"/>
                    <a:pt x="2894" y="3576"/>
                  </a:cubicBezTo>
                  <a:cubicBezTo>
                    <a:pt x="3097" y="3576"/>
                    <a:pt x="3277" y="3394"/>
                    <a:pt x="3237" y="3167"/>
                  </a:cubicBezTo>
                  <a:lnTo>
                    <a:pt x="3125" y="2487"/>
                  </a:lnTo>
                  <a:cubicBezTo>
                    <a:pt x="3104" y="2374"/>
                    <a:pt x="3140" y="2263"/>
                    <a:pt x="3222" y="2181"/>
                  </a:cubicBezTo>
                  <a:lnTo>
                    <a:pt x="3718" y="1699"/>
                  </a:lnTo>
                  <a:cubicBezTo>
                    <a:pt x="3923" y="1501"/>
                    <a:pt x="3810" y="1147"/>
                    <a:pt x="3524" y="1102"/>
                  </a:cubicBezTo>
                  <a:lnTo>
                    <a:pt x="2843" y="1005"/>
                  </a:lnTo>
                  <a:cubicBezTo>
                    <a:pt x="2726" y="989"/>
                    <a:pt x="2628" y="918"/>
                    <a:pt x="2578" y="816"/>
                  </a:cubicBezTo>
                  <a:lnTo>
                    <a:pt x="2276" y="196"/>
                  </a:lnTo>
                  <a:cubicBezTo>
                    <a:pt x="2212" y="66"/>
                    <a:pt x="2087" y="1"/>
                    <a:pt x="1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1828847" y="2606681"/>
              <a:ext cx="144062" cy="131347"/>
            </a:xfrm>
            <a:custGeom>
              <a:avLst/>
              <a:gdLst/>
              <a:ahLst/>
              <a:cxnLst/>
              <a:rect l="l" t="t" r="r" b="b"/>
              <a:pathLst>
                <a:path w="3923" h="3577" extrusionOk="0">
                  <a:moveTo>
                    <a:pt x="1963" y="1"/>
                  </a:moveTo>
                  <a:cubicBezTo>
                    <a:pt x="1839" y="1"/>
                    <a:pt x="1713" y="66"/>
                    <a:pt x="1647" y="196"/>
                  </a:cubicBezTo>
                  <a:lnTo>
                    <a:pt x="1345" y="816"/>
                  </a:lnTo>
                  <a:cubicBezTo>
                    <a:pt x="1294" y="918"/>
                    <a:pt x="1197" y="989"/>
                    <a:pt x="1084" y="1005"/>
                  </a:cubicBezTo>
                  <a:lnTo>
                    <a:pt x="404" y="1102"/>
                  </a:lnTo>
                  <a:cubicBezTo>
                    <a:pt x="118" y="1147"/>
                    <a:pt x="0" y="1501"/>
                    <a:pt x="210" y="1699"/>
                  </a:cubicBezTo>
                  <a:lnTo>
                    <a:pt x="701" y="2181"/>
                  </a:lnTo>
                  <a:cubicBezTo>
                    <a:pt x="783" y="2263"/>
                    <a:pt x="819" y="2374"/>
                    <a:pt x="803" y="2487"/>
                  </a:cubicBezTo>
                  <a:lnTo>
                    <a:pt x="685" y="3167"/>
                  </a:lnTo>
                  <a:cubicBezTo>
                    <a:pt x="645" y="3394"/>
                    <a:pt x="826" y="3576"/>
                    <a:pt x="1029" y="3576"/>
                  </a:cubicBezTo>
                  <a:cubicBezTo>
                    <a:pt x="1083" y="3576"/>
                    <a:pt x="1138" y="3563"/>
                    <a:pt x="1192" y="3535"/>
                  </a:cubicBezTo>
                  <a:lnTo>
                    <a:pt x="1801" y="3214"/>
                  </a:lnTo>
                  <a:cubicBezTo>
                    <a:pt x="1852" y="3188"/>
                    <a:pt x="1908" y="3175"/>
                    <a:pt x="1964" y="3175"/>
                  </a:cubicBezTo>
                  <a:cubicBezTo>
                    <a:pt x="2020" y="3175"/>
                    <a:pt x="2076" y="3188"/>
                    <a:pt x="2127" y="3214"/>
                  </a:cubicBezTo>
                  <a:lnTo>
                    <a:pt x="2731" y="3535"/>
                  </a:lnTo>
                  <a:cubicBezTo>
                    <a:pt x="2786" y="3563"/>
                    <a:pt x="2842" y="3576"/>
                    <a:pt x="2896" y="3576"/>
                  </a:cubicBezTo>
                  <a:cubicBezTo>
                    <a:pt x="3101" y="3576"/>
                    <a:pt x="3279" y="3394"/>
                    <a:pt x="3243" y="3167"/>
                  </a:cubicBezTo>
                  <a:lnTo>
                    <a:pt x="3125" y="2487"/>
                  </a:lnTo>
                  <a:cubicBezTo>
                    <a:pt x="3104" y="2374"/>
                    <a:pt x="3146" y="2263"/>
                    <a:pt x="3227" y="2181"/>
                  </a:cubicBezTo>
                  <a:lnTo>
                    <a:pt x="3718" y="1699"/>
                  </a:lnTo>
                  <a:cubicBezTo>
                    <a:pt x="3923" y="1501"/>
                    <a:pt x="3810" y="1147"/>
                    <a:pt x="3524" y="1102"/>
                  </a:cubicBezTo>
                  <a:lnTo>
                    <a:pt x="2844" y="1005"/>
                  </a:lnTo>
                  <a:cubicBezTo>
                    <a:pt x="2731" y="989"/>
                    <a:pt x="2634" y="918"/>
                    <a:pt x="2582" y="816"/>
                  </a:cubicBezTo>
                  <a:lnTo>
                    <a:pt x="2276" y="196"/>
                  </a:lnTo>
                  <a:cubicBezTo>
                    <a:pt x="2212" y="66"/>
                    <a:pt x="2088" y="1"/>
                    <a:pt x="19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2044692" y="2606681"/>
              <a:ext cx="144283" cy="131347"/>
            </a:xfrm>
            <a:custGeom>
              <a:avLst/>
              <a:gdLst/>
              <a:ahLst/>
              <a:cxnLst/>
              <a:rect l="l" t="t" r="r" b="b"/>
              <a:pathLst>
                <a:path w="3929" h="3577" extrusionOk="0">
                  <a:moveTo>
                    <a:pt x="1965" y="1"/>
                  </a:moveTo>
                  <a:cubicBezTo>
                    <a:pt x="1841" y="1"/>
                    <a:pt x="1717" y="66"/>
                    <a:pt x="1653" y="196"/>
                  </a:cubicBezTo>
                  <a:lnTo>
                    <a:pt x="1346" y="816"/>
                  </a:lnTo>
                  <a:cubicBezTo>
                    <a:pt x="1296" y="918"/>
                    <a:pt x="1198" y="989"/>
                    <a:pt x="1086" y="1005"/>
                  </a:cubicBezTo>
                  <a:lnTo>
                    <a:pt x="406" y="1102"/>
                  </a:lnTo>
                  <a:cubicBezTo>
                    <a:pt x="119" y="1147"/>
                    <a:pt x="1" y="1501"/>
                    <a:pt x="211" y="1699"/>
                  </a:cubicBezTo>
                  <a:lnTo>
                    <a:pt x="702" y="2181"/>
                  </a:lnTo>
                  <a:cubicBezTo>
                    <a:pt x="784" y="2263"/>
                    <a:pt x="820" y="2374"/>
                    <a:pt x="805" y="2487"/>
                  </a:cubicBezTo>
                  <a:lnTo>
                    <a:pt x="687" y="3167"/>
                  </a:lnTo>
                  <a:cubicBezTo>
                    <a:pt x="646" y="3394"/>
                    <a:pt x="827" y="3576"/>
                    <a:pt x="1030" y="3576"/>
                  </a:cubicBezTo>
                  <a:cubicBezTo>
                    <a:pt x="1084" y="3576"/>
                    <a:pt x="1139" y="3563"/>
                    <a:pt x="1193" y="3535"/>
                  </a:cubicBezTo>
                  <a:lnTo>
                    <a:pt x="1801" y="3214"/>
                  </a:lnTo>
                  <a:cubicBezTo>
                    <a:pt x="1852" y="3188"/>
                    <a:pt x="1909" y="3175"/>
                    <a:pt x="1965" y="3175"/>
                  </a:cubicBezTo>
                  <a:cubicBezTo>
                    <a:pt x="2021" y="3175"/>
                    <a:pt x="2078" y="3188"/>
                    <a:pt x="2129" y="3214"/>
                  </a:cubicBezTo>
                  <a:lnTo>
                    <a:pt x="2738" y="3535"/>
                  </a:lnTo>
                  <a:cubicBezTo>
                    <a:pt x="2791" y="3563"/>
                    <a:pt x="2847" y="3576"/>
                    <a:pt x="2900" y="3576"/>
                  </a:cubicBezTo>
                  <a:cubicBezTo>
                    <a:pt x="3102" y="3576"/>
                    <a:pt x="3280" y="3394"/>
                    <a:pt x="3244" y="3167"/>
                  </a:cubicBezTo>
                  <a:lnTo>
                    <a:pt x="3126" y="2487"/>
                  </a:lnTo>
                  <a:cubicBezTo>
                    <a:pt x="3106" y="2374"/>
                    <a:pt x="3147" y="2263"/>
                    <a:pt x="3229" y="2181"/>
                  </a:cubicBezTo>
                  <a:lnTo>
                    <a:pt x="3720" y="1699"/>
                  </a:lnTo>
                  <a:cubicBezTo>
                    <a:pt x="3928" y="1501"/>
                    <a:pt x="3812" y="1147"/>
                    <a:pt x="3525" y="1102"/>
                  </a:cubicBezTo>
                  <a:lnTo>
                    <a:pt x="2845" y="1005"/>
                  </a:lnTo>
                  <a:cubicBezTo>
                    <a:pt x="2732" y="989"/>
                    <a:pt x="2635" y="918"/>
                    <a:pt x="2585" y="816"/>
                  </a:cubicBezTo>
                  <a:lnTo>
                    <a:pt x="2278" y="196"/>
                  </a:lnTo>
                  <a:cubicBezTo>
                    <a:pt x="2213" y="66"/>
                    <a:pt x="2089" y="1"/>
                    <a:pt x="1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2260757" y="2606681"/>
              <a:ext cx="144099" cy="131347"/>
            </a:xfrm>
            <a:custGeom>
              <a:avLst/>
              <a:gdLst/>
              <a:ahLst/>
              <a:cxnLst/>
              <a:rect l="l" t="t" r="r" b="b"/>
              <a:pathLst>
                <a:path w="3924" h="3577" extrusionOk="0">
                  <a:moveTo>
                    <a:pt x="1960" y="1"/>
                  </a:moveTo>
                  <a:cubicBezTo>
                    <a:pt x="1835" y="1"/>
                    <a:pt x="1711" y="66"/>
                    <a:pt x="1647" y="196"/>
                  </a:cubicBezTo>
                  <a:lnTo>
                    <a:pt x="1340" y="816"/>
                  </a:lnTo>
                  <a:cubicBezTo>
                    <a:pt x="1290" y="918"/>
                    <a:pt x="1193" y="989"/>
                    <a:pt x="1080" y="1005"/>
                  </a:cubicBezTo>
                  <a:lnTo>
                    <a:pt x="400" y="1102"/>
                  </a:lnTo>
                  <a:cubicBezTo>
                    <a:pt x="113" y="1147"/>
                    <a:pt x="1" y="1501"/>
                    <a:pt x="205" y="1699"/>
                  </a:cubicBezTo>
                  <a:lnTo>
                    <a:pt x="696" y="2181"/>
                  </a:lnTo>
                  <a:cubicBezTo>
                    <a:pt x="778" y="2263"/>
                    <a:pt x="818" y="2374"/>
                    <a:pt x="799" y="2487"/>
                  </a:cubicBezTo>
                  <a:lnTo>
                    <a:pt x="681" y="3167"/>
                  </a:lnTo>
                  <a:cubicBezTo>
                    <a:pt x="644" y="3394"/>
                    <a:pt x="822" y="3576"/>
                    <a:pt x="1027" y="3576"/>
                  </a:cubicBezTo>
                  <a:cubicBezTo>
                    <a:pt x="1082" y="3576"/>
                    <a:pt x="1138" y="3563"/>
                    <a:pt x="1193" y="3535"/>
                  </a:cubicBezTo>
                  <a:lnTo>
                    <a:pt x="1795" y="3214"/>
                  </a:lnTo>
                  <a:cubicBezTo>
                    <a:pt x="1847" y="3188"/>
                    <a:pt x="1903" y="3175"/>
                    <a:pt x="1960" y="3175"/>
                  </a:cubicBezTo>
                  <a:cubicBezTo>
                    <a:pt x="2016" y="3175"/>
                    <a:pt x="2072" y="3188"/>
                    <a:pt x="2123" y="3214"/>
                  </a:cubicBezTo>
                  <a:lnTo>
                    <a:pt x="2732" y="3535"/>
                  </a:lnTo>
                  <a:cubicBezTo>
                    <a:pt x="2785" y="3563"/>
                    <a:pt x="2841" y="3576"/>
                    <a:pt x="2894" y="3576"/>
                  </a:cubicBezTo>
                  <a:cubicBezTo>
                    <a:pt x="3098" y="3576"/>
                    <a:pt x="3278" y="3394"/>
                    <a:pt x="3237" y="3167"/>
                  </a:cubicBezTo>
                  <a:lnTo>
                    <a:pt x="3119" y="2487"/>
                  </a:lnTo>
                  <a:cubicBezTo>
                    <a:pt x="3105" y="2374"/>
                    <a:pt x="3140" y="2263"/>
                    <a:pt x="3223" y="2181"/>
                  </a:cubicBezTo>
                  <a:lnTo>
                    <a:pt x="3714" y="1699"/>
                  </a:lnTo>
                  <a:cubicBezTo>
                    <a:pt x="3923" y="1501"/>
                    <a:pt x="3806" y="1147"/>
                    <a:pt x="3518" y="1102"/>
                  </a:cubicBezTo>
                  <a:lnTo>
                    <a:pt x="2838" y="1005"/>
                  </a:lnTo>
                  <a:cubicBezTo>
                    <a:pt x="2727" y="989"/>
                    <a:pt x="2629" y="918"/>
                    <a:pt x="2578" y="816"/>
                  </a:cubicBezTo>
                  <a:lnTo>
                    <a:pt x="2276" y="196"/>
                  </a:lnTo>
                  <a:cubicBezTo>
                    <a:pt x="2210" y="66"/>
                    <a:pt x="2085" y="1"/>
                    <a:pt x="1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0"/>
          <p:cNvSpPr/>
          <p:nvPr/>
        </p:nvSpPr>
        <p:spPr>
          <a:xfrm>
            <a:off x="1646325" y="1726150"/>
            <a:ext cx="576015" cy="38928"/>
          </a:xfrm>
          <a:custGeom>
            <a:avLst/>
            <a:gdLst/>
            <a:ahLst/>
            <a:cxnLst/>
            <a:rect l="l" t="t" r="r" b="b"/>
            <a:pathLst>
              <a:path w="21856" h="1295" extrusionOk="0">
                <a:moveTo>
                  <a:pt x="647" y="1"/>
                </a:moveTo>
                <a:cubicBezTo>
                  <a:pt x="286" y="1"/>
                  <a:pt x="0" y="286"/>
                  <a:pt x="0" y="648"/>
                </a:cubicBezTo>
                <a:cubicBezTo>
                  <a:pt x="0" y="1002"/>
                  <a:pt x="286" y="1294"/>
                  <a:pt x="647" y="1294"/>
                </a:cubicBezTo>
                <a:lnTo>
                  <a:pt x="21209" y="1294"/>
                </a:lnTo>
                <a:cubicBezTo>
                  <a:pt x="21570" y="1294"/>
                  <a:pt x="21855" y="1002"/>
                  <a:pt x="21855" y="648"/>
                </a:cubicBezTo>
                <a:cubicBezTo>
                  <a:pt x="21855" y="286"/>
                  <a:pt x="21570" y="1"/>
                  <a:pt x="21209" y="1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0"/>
          <p:cNvSpPr/>
          <p:nvPr/>
        </p:nvSpPr>
        <p:spPr>
          <a:xfrm>
            <a:off x="1646325" y="1814558"/>
            <a:ext cx="576015" cy="38868"/>
          </a:xfrm>
          <a:custGeom>
            <a:avLst/>
            <a:gdLst/>
            <a:ahLst/>
            <a:cxnLst/>
            <a:rect l="l" t="t" r="r" b="b"/>
            <a:pathLst>
              <a:path w="21856" h="1293" extrusionOk="0">
                <a:moveTo>
                  <a:pt x="647" y="0"/>
                </a:moveTo>
                <a:cubicBezTo>
                  <a:pt x="286" y="0"/>
                  <a:pt x="0" y="291"/>
                  <a:pt x="0" y="646"/>
                </a:cubicBezTo>
                <a:cubicBezTo>
                  <a:pt x="0" y="1007"/>
                  <a:pt x="286" y="1292"/>
                  <a:pt x="647" y="1292"/>
                </a:cubicBezTo>
                <a:lnTo>
                  <a:pt x="21209" y="1292"/>
                </a:lnTo>
                <a:cubicBezTo>
                  <a:pt x="21570" y="1292"/>
                  <a:pt x="21855" y="1007"/>
                  <a:pt x="21855" y="646"/>
                </a:cubicBezTo>
                <a:cubicBezTo>
                  <a:pt x="21855" y="291"/>
                  <a:pt x="21570" y="0"/>
                  <a:pt x="21209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0"/>
          <p:cNvSpPr/>
          <p:nvPr/>
        </p:nvSpPr>
        <p:spPr>
          <a:xfrm>
            <a:off x="1646325" y="1902726"/>
            <a:ext cx="481479" cy="38898"/>
          </a:xfrm>
          <a:custGeom>
            <a:avLst/>
            <a:gdLst/>
            <a:ahLst/>
            <a:cxnLst/>
            <a:rect l="l" t="t" r="r" b="b"/>
            <a:pathLst>
              <a:path w="18269" h="1294" extrusionOk="0">
                <a:moveTo>
                  <a:pt x="647" y="1"/>
                </a:moveTo>
                <a:cubicBezTo>
                  <a:pt x="286" y="1"/>
                  <a:pt x="0" y="293"/>
                  <a:pt x="0" y="647"/>
                </a:cubicBezTo>
                <a:cubicBezTo>
                  <a:pt x="0" y="1007"/>
                  <a:pt x="286" y="1294"/>
                  <a:pt x="647" y="1294"/>
                </a:cubicBezTo>
                <a:lnTo>
                  <a:pt x="17623" y="1294"/>
                </a:lnTo>
                <a:cubicBezTo>
                  <a:pt x="17978" y="1294"/>
                  <a:pt x="18269" y="1007"/>
                  <a:pt x="18269" y="647"/>
                </a:cubicBezTo>
                <a:cubicBezTo>
                  <a:pt x="18269" y="293"/>
                  <a:pt x="17978" y="1"/>
                  <a:pt x="17623" y="1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40"/>
          <p:cNvGrpSpPr/>
          <p:nvPr/>
        </p:nvGrpSpPr>
        <p:grpSpPr>
          <a:xfrm>
            <a:off x="1884725" y="2724775"/>
            <a:ext cx="1355700" cy="262500"/>
            <a:chOff x="1884725" y="2724775"/>
            <a:chExt cx="1355700" cy="262500"/>
          </a:xfrm>
        </p:grpSpPr>
        <p:sp>
          <p:nvSpPr>
            <p:cNvPr id="705" name="Google Shape;705;p40"/>
            <p:cNvSpPr/>
            <p:nvPr/>
          </p:nvSpPr>
          <p:spPr>
            <a:xfrm>
              <a:off x="1884725" y="2724775"/>
              <a:ext cx="1355700" cy="262500"/>
            </a:xfrm>
            <a:prstGeom prst="roundRect">
              <a:avLst>
                <a:gd name="adj" fmla="val 23686"/>
              </a:avLst>
            </a:pr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2176700" y="2836550"/>
              <a:ext cx="964615" cy="38924"/>
            </a:xfrm>
            <a:custGeom>
              <a:avLst/>
              <a:gdLst/>
              <a:ahLst/>
              <a:cxnLst/>
              <a:rect l="l" t="t" r="r" b="b"/>
              <a:pathLst>
                <a:path w="21856" h="1295" extrusionOk="0">
                  <a:moveTo>
                    <a:pt x="647" y="1"/>
                  </a:moveTo>
                  <a:cubicBezTo>
                    <a:pt x="286" y="1"/>
                    <a:pt x="0" y="286"/>
                    <a:pt x="0" y="648"/>
                  </a:cubicBezTo>
                  <a:cubicBezTo>
                    <a:pt x="0" y="1002"/>
                    <a:pt x="286" y="1294"/>
                    <a:pt x="647" y="1294"/>
                  </a:cubicBezTo>
                  <a:lnTo>
                    <a:pt x="21209" y="1294"/>
                  </a:lnTo>
                  <a:cubicBezTo>
                    <a:pt x="21570" y="1294"/>
                    <a:pt x="21855" y="1002"/>
                    <a:pt x="21855" y="648"/>
                  </a:cubicBezTo>
                  <a:cubicBezTo>
                    <a:pt x="21855" y="286"/>
                    <a:pt x="21570" y="1"/>
                    <a:pt x="21209" y="1"/>
                  </a:cubicBezTo>
                  <a:close/>
                </a:path>
              </a:pathLst>
            </a:custGeom>
            <a:solidFill>
              <a:srgbClr val="292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2176700" y="2836550"/>
              <a:ext cx="463839" cy="38924"/>
            </a:xfrm>
            <a:custGeom>
              <a:avLst/>
              <a:gdLst/>
              <a:ahLst/>
              <a:cxnLst/>
              <a:rect l="l" t="t" r="r" b="b"/>
              <a:pathLst>
                <a:path w="21856" h="1295" extrusionOk="0">
                  <a:moveTo>
                    <a:pt x="647" y="1"/>
                  </a:moveTo>
                  <a:cubicBezTo>
                    <a:pt x="286" y="1"/>
                    <a:pt x="0" y="286"/>
                    <a:pt x="0" y="648"/>
                  </a:cubicBezTo>
                  <a:cubicBezTo>
                    <a:pt x="0" y="1002"/>
                    <a:pt x="286" y="1294"/>
                    <a:pt x="647" y="1294"/>
                  </a:cubicBezTo>
                  <a:lnTo>
                    <a:pt x="21209" y="1294"/>
                  </a:lnTo>
                  <a:cubicBezTo>
                    <a:pt x="21570" y="1294"/>
                    <a:pt x="21855" y="1002"/>
                    <a:pt x="21855" y="648"/>
                  </a:cubicBezTo>
                  <a:cubicBezTo>
                    <a:pt x="21855" y="286"/>
                    <a:pt x="21570" y="1"/>
                    <a:pt x="21209" y="1"/>
                  </a:cubicBez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1983825" y="2792040"/>
              <a:ext cx="133214" cy="127937"/>
            </a:xfrm>
            <a:custGeom>
              <a:avLst/>
              <a:gdLst/>
              <a:ahLst/>
              <a:cxnLst/>
              <a:rect l="l" t="t" r="r" b="b"/>
              <a:pathLst>
                <a:path w="9517" h="9140" extrusionOk="0">
                  <a:moveTo>
                    <a:pt x="2167" y="1"/>
                  </a:moveTo>
                  <a:lnTo>
                    <a:pt x="2167" y="4844"/>
                  </a:lnTo>
                  <a:lnTo>
                    <a:pt x="0" y="4844"/>
                  </a:lnTo>
                  <a:lnTo>
                    <a:pt x="2167" y="6803"/>
                  </a:lnTo>
                  <a:lnTo>
                    <a:pt x="4761" y="9139"/>
                  </a:lnTo>
                  <a:lnTo>
                    <a:pt x="9517" y="4844"/>
                  </a:lnTo>
                  <a:lnTo>
                    <a:pt x="7348" y="4844"/>
                  </a:lnTo>
                  <a:lnTo>
                    <a:pt x="7348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40"/>
          <p:cNvGrpSpPr/>
          <p:nvPr/>
        </p:nvGrpSpPr>
        <p:grpSpPr>
          <a:xfrm>
            <a:off x="1251920" y="3452543"/>
            <a:ext cx="694832" cy="494692"/>
            <a:chOff x="3336290" y="764021"/>
            <a:chExt cx="810300" cy="576900"/>
          </a:xfrm>
        </p:grpSpPr>
        <p:sp>
          <p:nvSpPr>
            <p:cNvPr id="710" name="Google Shape;710;p40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40"/>
          <p:cNvGrpSpPr/>
          <p:nvPr/>
        </p:nvGrpSpPr>
        <p:grpSpPr>
          <a:xfrm>
            <a:off x="2895002" y="3452544"/>
            <a:ext cx="767672" cy="251306"/>
            <a:chOff x="6394925" y="2541508"/>
            <a:chExt cx="736800" cy="241200"/>
          </a:xfrm>
        </p:grpSpPr>
        <p:sp>
          <p:nvSpPr>
            <p:cNvPr id="714" name="Google Shape;714;p40"/>
            <p:cNvSpPr/>
            <p:nvPr/>
          </p:nvSpPr>
          <p:spPr>
            <a:xfrm rot="-5400000">
              <a:off x="6642725" y="2293708"/>
              <a:ext cx="241200" cy="736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700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0"/>
            <p:cNvSpPr/>
            <p:nvPr/>
          </p:nvSpPr>
          <p:spPr>
            <a:xfrm rot="-5400000">
              <a:off x="6465199" y="2584700"/>
              <a:ext cx="152700" cy="154800"/>
            </a:xfrm>
            <a:prstGeom prst="roundRect">
              <a:avLst>
                <a:gd name="adj" fmla="val 7267"/>
              </a:avLst>
            </a:prstGeom>
            <a:solidFill>
              <a:srgbClr val="29283D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0"/>
            <p:cNvSpPr/>
            <p:nvPr/>
          </p:nvSpPr>
          <p:spPr>
            <a:xfrm rot="-5400000">
              <a:off x="6686966" y="2584700"/>
              <a:ext cx="152700" cy="154800"/>
            </a:xfrm>
            <a:prstGeom prst="roundRect">
              <a:avLst>
                <a:gd name="adj" fmla="val 7267"/>
              </a:avLst>
            </a:prstGeom>
            <a:solidFill>
              <a:srgbClr val="29283D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0"/>
            <p:cNvSpPr/>
            <p:nvPr/>
          </p:nvSpPr>
          <p:spPr>
            <a:xfrm rot="-5400000">
              <a:off x="6908732" y="2584700"/>
              <a:ext cx="152700" cy="154800"/>
            </a:xfrm>
            <a:prstGeom prst="roundRect">
              <a:avLst>
                <a:gd name="adj" fmla="val 7267"/>
              </a:avLst>
            </a:prstGeom>
            <a:solidFill>
              <a:srgbClr val="29283D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8" name="Google Shape;718;p40"/>
          <p:cNvSpPr/>
          <p:nvPr/>
        </p:nvSpPr>
        <p:spPr>
          <a:xfrm>
            <a:off x="3333299" y="1699552"/>
            <a:ext cx="440861" cy="441047"/>
          </a:xfrm>
          <a:custGeom>
            <a:avLst/>
            <a:gdLst/>
            <a:ahLst/>
            <a:cxnLst/>
            <a:rect l="l" t="t" r="r" b="b"/>
            <a:pathLst>
              <a:path w="14203" h="14209" extrusionOk="0">
                <a:moveTo>
                  <a:pt x="7104" y="0"/>
                </a:moveTo>
                <a:cubicBezTo>
                  <a:pt x="3186" y="0"/>
                  <a:pt x="0" y="3181"/>
                  <a:pt x="0" y="7099"/>
                </a:cubicBezTo>
                <a:cubicBezTo>
                  <a:pt x="0" y="9129"/>
                  <a:pt x="847" y="10953"/>
                  <a:pt x="2209" y="12247"/>
                </a:cubicBezTo>
                <a:cubicBezTo>
                  <a:pt x="3484" y="13466"/>
                  <a:pt x="5211" y="14208"/>
                  <a:pt x="7104" y="14208"/>
                </a:cubicBezTo>
                <a:cubicBezTo>
                  <a:pt x="8998" y="14208"/>
                  <a:pt x="10725" y="13466"/>
                  <a:pt x="12000" y="12247"/>
                </a:cubicBezTo>
                <a:cubicBezTo>
                  <a:pt x="13357" y="10948"/>
                  <a:pt x="14202" y="9129"/>
                  <a:pt x="14202" y="7099"/>
                </a:cubicBezTo>
                <a:cubicBezTo>
                  <a:pt x="14202" y="3181"/>
                  <a:pt x="11029" y="0"/>
                  <a:pt x="7104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rgbClr val="E57C85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0"/>
          <p:cNvSpPr/>
          <p:nvPr/>
        </p:nvSpPr>
        <p:spPr>
          <a:xfrm>
            <a:off x="3435392" y="1812376"/>
            <a:ext cx="236675" cy="215400"/>
          </a:xfrm>
          <a:custGeom>
            <a:avLst/>
            <a:gdLst/>
            <a:ahLst/>
            <a:cxnLst/>
            <a:rect l="l" t="t" r="r" b="b"/>
            <a:pathLst>
              <a:path w="9467" h="8616" extrusionOk="0">
                <a:moveTo>
                  <a:pt x="4733" y="1"/>
                </a:moveTo>
                <a:cubicBezTo>
                  <a:pt x="4606" y="1"/>
                  <a:pt x="4480" y="48"/>
                  <a:pt x="4383" y="142"/>
                </a:cubicBezTo>
                <a:lnTo>
                  <a:pt x="210" y="4131"/>
                </a:lnTo>
                <a:cubicBezTo>
                  <a:pt x="10" y="4325"/>
                  <a:pt x="0" y="4648"/>
                  <a:pt x="194" y="4847"/>
                </a:cubicBezTo>
                <a:cubicBezTo>
                  <a:pt x="295" y="4952"/>
                  <a:pt x="429" y="5005"/>
                  <a:pt x="564" y="5005"/>
                </a:cubicBezTo>
                <a:cubicBezTo>
                  <a:pt x="690" y="5005"/>
                  <a:pt x="817" y="4959"/>
                  <a:pt x="916" y="4867"/>
                </a:cubicBezTo>
                <a:lnTo>
                  <a:pt x="4730" y="1211"/>
                </a:lnTo>
                <a:lnTo>
                  <a:pt x="8551" y="4867"/>
                </a:lnTo>
                <a:cubicBezTo>
                  <a:pt x="8648" y="4959"/>
                  <a:pt x="8776" y="5005"/>
                  <a:pt x="8903" y="5005"/>
                </a:cubicBezTo>
                <a:cubicBezTo>
                  <a:pt x="9037" y="5005"/>
                  <a:pt x="9170" y="4955"/>
                  <a:pt x="9271" y="4847"/>
                </a:cubicBezTo>
                <a:cubicBezTo>
                  <a:pt x="9467" y="4648"/>
                  <a:pt x="9456" y="4325"/>
                  <a:pt x="9257" y="4131"/>
                </a:cubicBezTo>
                <a:lnTo>
                  <a:pt x="5084" y="142"/>
                </a:lnTo>
                <a:cubicBezTo>
                  <a:pt x="4986" y="48"/>
                  <a:pt x="4860" y="1"/>
                  <a:pt x="4733" y="1"/>
                </a:cubicBezTo>
                <a:close/>
                <a:moveTo>
                  <a:pt x="4730" y="2203"/>
                </a:moveTo>
                <a:lnTo>
                  <a:pt x="1355" y="5434"/>
                </a:lnTo>
                <a:lnTo>
                  <a:pt x="1355" y="8616"/>
                </a:lnTo>
                <a:lnTo>
                  <a:pt x="3928" y="8616"/>
                </a:lnTo>
                <a:lnTo>
                  <a:pt x="3928" y="6529"/>
                </a:lnTo>
                <a:lnTo>
                  <a:pt x="5539" y="6529"/>
                </a:lnTo>
                <a:lnTo>
                  <a:pt x="5539" y="8616"/>
                </a:lnTo>
                <a:lnTo>
                  <a:pt x="8106" y="8616"/>
                </a:lnTo>
                <a:lnTo>
                  <a:pt x="8106" y="5434"/>
                </a:lnTo>
                <a:lnTo>
                  <a:pt x="4730" y="2203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0"/>
          <p:cNvSpPr/>
          <p:nvPr/>
        </p:nvSpPr>
        <p:spPr>
          <a:xfrm>
            <a:off x="3118883" y="1853125"/>
            <a:ext cx="133828" cy="133884"/>
          </a:xfrm>
          <a:custGeom>
            <a:avLst/>
            <a:gdLst/>
            <a:ahLst/>
            <a:cxnLst/>
            <a:rect l="l" t="t" r="r" b="b"/>
            <a:pathLst>
              <a:path w="14203" h="14209" extrusionOk="0">
                <a:moveTo>
                  <a:pt x="7104" y="0"/>
                </a:moveTo>
                <a:cubicBezTo>
                  <a:pt x="3186" y="0"/>
                  <a:pt x="0" y="3181"/>
                  <a:pt x="0" y="7099"/>
                </a:cubicBezTo>
                <a:cubicBezTo>
                  <a:pt x="0" y="9129"/>
                  <a:pt x="847" y="10953"/>
                  <a:pt x="2209" y="12247"/>
                </a:cubicBezTo>
                <a:cubicBezTo>
                  <a:pt x="3484" y="13466"/>
                  <a:pt x="5211" y="14208"/>
                  <a:pt x="7104" y="14208"/>
                </a:cubicBezTo>
                <a:cubicBezTo>
                  <a:pt x="8998" y="14208"/>
                  <a:pt x="10725" y="13466"/>
                  <a:pt x="12000" y="12247"/>
                </a:cubicBezTo>
                <a:cubicBezTo>
                  <a:pt x="13357" y="10948"/>
                  <a:pt x="14202" y="9129"/>
                  <a:pt x="14202" y="7099"/>
                </a:cubicBezTo>
                <a:cubicBezTo>
                  <a:pt x="14202" y="3181"/>
                  <a:pt x="11029" y="0"/>
                  <a:pt x="7104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rgbClr val="E57C85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0"/>
          <p:cNvSpPr/>
          <p:nvPr/>
        </p:nvSpPr>
        <p:spPr>
          <a:xfrm>
            <a:off x="2904474" y="1853125"/>
            <a:ext cx="133828" cy="133884"/>
          </a:xfrm>
          <a:custGeom>
            <a:avLst/>
            <a:gdLst/>
            <a:ahLst/>
            <a:cxnLst/>
            <a:rect l="l" t="t" r="r" b="b"/>
            <a:pathLst>
              <a:path w="14203" h="14209" extrusionOk="0">
                <a:moveTo>
                  <a:pt x="7104" y="0"/>
                </a:moveTo>
                <a:cubicBezTo>
                  <a:pt x="3186" y="0"/>
                  <a:pt x="0" y="3181"/>
                  <a:pt x="0" y="7099"/>
                </a:cubicBezTo>
                <a:cubicBezTo>
                  <a:pt x="0" y="9129"/>
                  <a:pt x="847" y="10953"/>
                  <a:pt x="2209" y="12247"/>
                </a:cubicBezTo>
                <a:cubicBezTo>
                  <a:pt x="3484" y="13466"/>
                  <a:pt x="5211" y="14208"/>
                  <a:pt x="7104" y="14208"/>
                </a:cubicBezTo>
                <a:cubicBezTo>
                  <a:pt x="8998" y="14208"/>
                  <a:pt x="10725" y="13466"/>
                  <a:pt x="12000" y="12247"/>
                </a:cubicBezTo>
                <a:cubicBezTo>
                  <a:pt x="13357" y="10948"/>
                  <a:pt x="14202" y="9129"/>
                  <a:pt x="14202" y="7099"/>
                </a:cubicBezTo>
                <a:cubicBezTo>
                  <a:pt x="14202" y="3181"/>
                  <a:pt x="11029" y="0"/>
                  <a:pt x="7104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rgbClr val="E57C85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0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0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7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40"/>
          <p:cNvGrpSpPr/>
          <p:nvPr/>
        </p:nvGrpSpPr>
        <p:grpSpPr>
          <a:xfrm rot="5400000">
            <a:off x="1374423" y="1682353"/>
            <a:ext cx="2376289" cy="1933510"/>
            <a:chOff x="6007752" y="1813287"/>
            <a:chExt cx="2279633" cy="1173460"/>
          </a:xfrm>
        </p:grpSpPr>
        <p:sp>
          <p:nvSpPr>
            <p:cNvPr id="667" name="Google Shape;667;p40"/>
            <p:cNvSpPr/>
            <p:nvPr/>
          </p:nvSpPr>
          <p:spPr>
            <a:xfrm>
              <a:off x="6007752" y="1813287"/>
              <a:ext cx="790000" cy="555800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>
              <a:off x="6007752" y="2430831"/>
              <a:ext cx="1641713" cy="555916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0"/>
            <p:cNvSpPr/>
            <p:nvPr/>
          </p:nvSpPr>
          <p:spPr>
            <a:xfrm>
              <a:off x="6859503" y="1813287"/>
              <a:ext cx="789971" cy="555800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7728138" y="1813287"/>
              <a:ext cx="559247" cy="258120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7728138" y="2131674"/>
              <a:ext cx="559247" cy="855073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40"/>
          <p:cNvSpPr/>
          <p:nvPr/>
        </p:nvSpPr>
        <p:spPr>
          <a:xfrm>
            <a:off x="1040525" y="1580625"/>
            <a:ext cx="1355700" cy="678900"/>
          </a:xfrm>
          <a:prstGeom prst="roundRect">
            <a:avLst>
              <a:gd name="adj" fmla="val 8585"/>
            </a:avLst>
          </a:prstGeom>
          <a:gradFill>
            <a:gsLst>
              <a:gs pos="0">
                <a:srgbClr val="8D90E1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4" name="Google Shape;674;p40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675" name="Google Shape;675;p40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40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40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8" name="Google Shape;678;p40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679" name="Google Shape;679;p40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40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681" name="Google Shape;681;p40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2" name="Google Shape;682;p40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683" name="Google Shape;683;p40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4" name="Google Shape;684;p40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85" name="Google Shape;685;p40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86" name="Google Shape;686;p40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0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0" name="Google Shape;690;p40"/>
          <p:cNvSpPr txBox="1">
            <a:spLocks noGrp="1"/>
          </p:cNvSpPr>
          <p:nvPr>
            <p:ph type="subTitle" idx="1"/>
          </p:nvPr>
        </p:nvSpPr>
        <p:spPr>
          <a:xfrm>
            <a:off x="3460044" y="1592010"/>
            <a:ext cx="4607129" cy="19844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/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هل تعتقدين يا طالبتي مبرمجة المستقبل .. </a:t>
            </a:r>
          </a:p>
          <a:p>
            <a:pPr marL="176213" indent="0" algn="r" rtl="1"/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 الرسومات التوضيحية شكل واحد و نمط واحد ؟ </a:t>
            </a:r>
          </a:p>
        </p:txBody>
      </p:sp>
      <p:sp>
        <p:nvSpPr>
          <p:cNvPr id="692" name="Google Shape;692;p40"/>
          <p:cNvSpPr/>
          <p:nvPr/>
        </p:nvSpPr>
        <p:spPr>
          <a:xfrm>
            <a:off x="1214637" y="1670945"/>
            <a:ext cx="325435" cy="325864"/>
          </a:xfrm>
          <a:custGeom>
            <a:avLst/>
            <a:gdLst/>
            <a:ahLst/>
            <a:cxnLst/>
            <a:rect l="l" t="t" r="r" b="b"/>
            <a:pathLst>
              <a:path w="7589" h="7599" extrusionOk="0">
                <a:moveTo>
                  <a:pt x="3794" y="0"/>
                </a:moveTo>
                <a:cubicBezTo>
                  <a:pt x="1697" y="0"/>
                  <a:pt x="0" y="1703"/>
                  <a:pt x="0" y="3800"/>
                </a:cubicBezTo>
                <a:cubicBezTo>
                  <a:pt x="0" y="4884"/>
                  <a:pt x="449" y="5861"/>
                  <a:pt x="1176" y="6550"/>
                </a:cubicBezTo>
                <a:cubicBezTo>
                  <a:pt x="1861" y="7200"/>
                  <a:pt x="2781" y="7599"/>
                  <a:pt x="3794" y="7599"/>
                </a:cubicBezTo>
                <a:cubicBezTo>
                  <a:pt x="4812" y="7599"/>
                  <a:pt x="5733" y="7200"/>
                  <a:pt x="6413" y="6550"/>
                </a:cubicBezTo>
                <a:cubicBezTo>
                  <a:pt x="7138" y="5856"/>
                  <a:pt x="7589" y="4884"/>
                  <a:pt x="7589" y="3800"/>
                </a:cubicBezTo>
                <a:cubicBezTo>
                  <a:pt x="7589" y="1703"/>
                  <a:pt x="5896" y="0"/>
                  <a:pt x="37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40"/>
          <p:cNvSpPr/>
          <p:nvPr/>
        </p:nvSpPr>
        <p:spPr>
          <a:xfrm>
            <a:off x="1324030" y="1718502"/>
            <a:ext cx="106649" cy="106820"/>
          </a:xfrm>
          <a:custGeom>
            <a:avLst/>
            <a:gdLst/>
            <a:ahLst/>
            <a:cxnLst/>
            <a:rect l="l" t="t" r="r" b="b"/>
            <a:pathLst>
              <a:path w="2487" h="2491" extrusionOk="0">
                <a:moveTo>
                  <a:pt x="1243" y="1"/>
                </a:moveTo>
                <a:cubicBezTo>
                  <a:pt x="558" y="1"/>
                  <a:pt x="1" y="558"/>
                  <a:pt x="1" y="1243"/>
                </a:cubicBezTo>
                <a:cubicBezTo>
                  <a:pt x="1" y="1934"/>
                  <a:pt x="558" y="2491"/>
                  <a:pt x="1243" y="2491"/>
                </a:cubicBezTo>
                <a:cubicBezTo>
                  <a:pt x="1934" y="2491"/>
                  <a:pt x="2486" y="1934"/>
                  <a:pt x="2486" y="1243"/>
                </a:cubicBezTo>
                <a:cubicBezTo>
                  <a:pt x="2486" y="558"/>
                  <a:pt x="1934" y="1"/>
                  <a:pt x="12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0"/>
          <p:cNvSpPr/>
          <p:nvPr/>
        </p:nvSpPr>
        <p:spPr>
          <a:xfrm>
            <a:off x="1265024" y="1865463"/>
            <a:ext cx="224619" cy="131349"/>
          </a:xfrm>
          <a:custGeom>
            <a:avLst/>
            <a:gdLst/>
            <a:ahLst/>
            <a:cxnLst/>
            <a:rect l="l" t="t" r="r" b="b"/>
            <a:pathLst>
              <a:path w="5238" h="3063" extrusionOk="0">
                <a:moveTo>
                  <a:pt x="2619" y="0"/>
                </a:moveTo>
                <a:cubicBezTo>
                  <a:pt x="1367" y="0"/>
                  <a:pt x="308" y="853"/>
                  <a:pt x="1" y="2014"/>
                </a:cubicBezTo>
                <a:cubicBezTo>
                  <a:pt x="686" y="2664"/>
                  <a:pt x="1606" y="3063"/>
                  <a:pt x="2619" y="3063"/>
                </a:cubicBezTo>
                <a:cubicBezTo>
                  <a:pt x="3637" y="3063"/>
                  <a:pt x="4558" y="2664"/>
                  <a:pt x="5238" y="2014"/>
                </a:cubicBezTo>
                <a:cubicBezTo>
                  <a:pt x="4931" y="853"/>
                  <a:pt x="3872" y="0"/>
                  <a:pt x="26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5" name="Google Shape;695;p40"/>
          <p:cNvGrpSpPr/>
          <p:nvPr/>
        </p:nvGrpSpPr>
        <p:grpSpPr>
          <a:xfrm>
            <a:off x="1214633" y="2037681"/>
            <a:ext cx="1007698" cy="131347"/>
            <a:chOff x="1397158" y="2606681"/>
            <a:chExt cx="1007698" cy="131347"/>
          </a:xfrm>
        </p:grpSpPr>
        <p:sp>
          <p:nvSpPr>
            <p:cNvPr id="696" name="Google Shape;696;p40"/>
            <p:cNvSpPr/>
            <p:nvPr/>
          </p:nvSpPr>
          <p:spPr>
            <a:xfrm>
              <a:off x="1397158" y="2606681"/>
              <a:ext cx="144062" cy="131347"/>
            </a:xfrm>
            <a:custGeom>
              <a:avLst/>
              <a:gdLst/>
              <a:ahLst/>
              <a:cxnLst/>
              <a:rect l="l" t="t" r="r" b="b"/>
              <a:pathLst>
                <a:path w="3923" h="3577" extrusionOk="0">
                  <a:moveTo>
                    <a:pt x="1962" y="1"/>
                  </a:moveTo>
                  <a:cubicBezTo>
                    <a:pt x="1836" y="1"/>
                    <a:pt x="1711" y="66"/>
                    <a:pt x="1647" y="196"/>
                  </a:cubicBezTo>
                  <a:lnTo>
                    <a:pt x="1345" y="816"/>
                  </a:lnTo>
                  <a:cubicBezTo>
                    <a:pt x="1295" y="918"/>
                    <a:pt x="1192" y="989"/>
                    <a:pt x="1080" y="1005"/>
                  </a:cubicBezTo>
                  <a:lnTo>
                    <a:pt x="399" y="1102"/>
                  </a:lnTo>
                  <a:cubicBezTo>
                    <a:pt x="113" y="1147"/>
                    <a:pt x="0" y="1501"/>
                    <a:pt x="205" y="1699"/>
                  </a:cubicBezTo>
                  <a:lnTo>
                    <a:pt x="696" y="2181"/>
                  </a:lnTo>
                  <a:cubicBezTo>
                    <a:pt x="783" y="2263"/>
                    <a:pt x="819" y="2374"/>
                    <a:pt x="798" y="2487"/>
                  </a:cubicBezTo>
                  <a:lnTo>
                    <a:pt x="681" y="3167"/>
                  </a:lnTo>
                  <a:cubicBezTo>
                    <a:pt x="644" y="3394"/>
                    <a:pt x="822" y="3576"/>
                    <a:pt x="1027" y="3576"/>
                  </a:cubicBezTo>
                  <a:cubicBezTo>
                    <a:pt x="1081" y="3576"/>
                    <a:pt x="1137" y="3563"/>
                    <a:pt x="1192" y="3535"/>
                  </a:cubicBezTo>
                  <a:lnTo>
                    <a:pt x="1801" y="3214"/>
                  </a:lnTo>
                  <a:cubicBezTo>
                    <a:pt x="1849" y="3188"/>
                    <a:pt x="1904" y="3175"/>
                    <a:pt x="1960" y="3175"/>
                  </a:cubicBezTo>
                  <a:cubicBezTo>
                    <a:pt x="2015" y="3175"/>
                    <a:pt x="2072" y="3188"/>
                    <a:pt x="2123" y="3214"/>
                  </a:cubicBezTo>
                  <a:lnTo>
                    <a:pt x="2731" y="3535"/>
                  </a:lnTo>
                  <a:cubicBezTo>
                    <a:pt x="2785" y="3563"/>
                    <a:pt x="2840" y="3576"/>
                    <a:pt x="2894" y="3576"/>
                  </a:cubicBezTo>
                  <a:cubicBezTo>
                    <a:pt x="3098" y="3576"/>
                    <a:pt x="3279" y="3394"/>
                    <a:pt x="3238" y="3167"/>
                  </a:cubicBezTo>
                  <a:lnTo>
                    <a:pt x="3125" y="2487"/>
                  </a:lnTo>
                  <a:cubicBezTo>
                    <a:pt x="3105" y="2374"/>
                    <a:pt x="3141" y="2263"/>
                    <a:pt x="3222" y="2181"/>
                  </a:cubicBezTo>
                  <a:lnTo>
                    <a:pt x="3713" y="1699"/>
                  </a:lnTo>
                  <a:cubicBezTo>
                    <a:pt x="3923" y="1501"/>
                    <a:pt x="3811" y="1147"/>
                    <a:pt x="3519" y="1102"/>
                  </a:cubicBezTo>
                  <a:lnTo>
                    <a:pt x="2844" y="1005"/>
                  </a:lnTo>
                  <a:cubicBezTo>
                    <a:pt x="2726" y="989"/>
                    <a:pt x="2629" y="918"/>
                    <a:pt x="2578" y="816"/>
                  </a:cubicBezTo>
                  <a:lnTo>
                    <a:pt x="2277" y="196"/>
                  </a:lnTo>
                  <a:cubicBezTo>
                    <a:pt x="2212" y="66"/>
                    <a:pt x="2087" y="1"/>
                    <a:pt x="1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1613003" y="2606681"/>
              <a:ext cx="144062" cy="131347"/>
            </a:xfrm>
            <a:custGeom>
              <a:avLst/>
              <a:gdLst/>
              <a:ahLst/>
              <a:cxnLst/>
              <a:rect l="l" t="t" r="r" b="b"/>
              <a:pathLst>
                <a:path w="3923" h="3577" extrusionOk="0">
                  <a:moveTo>
                    <a:pt x="1961" y="1"/>
                  </a:moveTo>
                  <a:cubicBezTo>
                    <a:pt x="1836" y="1"/>
                    <a:pt x="1711" y="66"/>
                    <a:pt x="1646" y="196"/>
                  </a:cubicBezTo>
                  <a:lnTo>
                    <a:pt x="1345" y="816"/>
                  </a:lnTo>
                  <a:cubicBezTo>
                    <a:pt x="1294" y="918"/>
                    <a:pt x="1192" y="989"/>
                    <a:pt x="1079" y="1005"/>
                  </a:cubicBezTo>
                  <a:lnTo>
                    <a:pt x="399" y="1102"/>
                  </a:lnTo>
                  <a:cubicBezTo>
                    <a:pt x="112" y="1147"/>
                    <a:pt x="0" y="1501"/>
                    <a:pt x="204" y="1699"/>
                  </a:cubicBezTo>
                  <a:lnTo>
                    <a:pt x="701" y="2181"/>
                  </a:lnTo>
                  <a:cubicBezTo>
                    <a:pt x="782" y="2263"/>
                    <a:pt x="818" y="2374"/>
                    <a:pt x="798" y="2487"/>
                  </a:cubicBezTo>
                  <a:lnTo>
                    <a:pt x="685" y="3167"/>
                  </a:lnTo>
                  <a:cubicBezTo>
                    <a:pt x="644" y="3394"/>
                    <a:pt x="825" y="3576"/>
                    <a:pt x="1029" y="3576"/>
                  </a:cubicBezTo>
                  <a:cubicBezTo>
                    <a:pt x="1083" y="3576"/>
                    <a:pt x="1138" y="3563"/>
                    <a:pt x="1192" y="3535"/>
                  </a:cubicBezTo>
                  <a:lnTo>
                    <a:pt x="1800" y="3214"/>
                  </a:lnTo>
                  <a:cubicBezTo>
                    <a:pt x="1851" y="3188"/>
                    <a:pt x="1906" y="3175"/>
                    <a:pt x="1961" y="3175"/>
                  </a:cubicBezTo>
                  <a:cubicBezTo>
                    <a:pt x="2016" y="3175"/>
                    <a:pt x="2071" y="3188"/>
                    <a:pt x="2122" y="3214"/>
                  </a:cubicBezTo>
                  <a:lnTo>
                    <a:pt x="2731" y="3535"/>
                  </a:lnTo>
                  <a:cubicBezTo>
                    <a:pt x="2784" y="3563"/>
                    <a:pt x="2840" y="3576"/>
                    <a:pt x="2894" y="3576"/>
                  </a:cubicBezTo>
                  <a:cubicBezTo>
                    <a:pt x="3097" y="3576"/>
                    <a:pt x="3277" y="3394"/>
                    <a:pt x="3237" y="3167"/>
                  </a:cubicBezTo>
                  <a:lnTo>
                    <a:pt x="3125" y="2487"/>
                  </a:lnTo>
                  <a:cubicBezTo>
                    <a:pt x="3104" y="2374"/>
                    <a:pt x="3140" y="2263"/>
                    <a:pt x="3222" y="2181"/>
                  </a:cubicBezTo>
                  <a:lnTo>
                    <a:pt x="3718" y="1699"/>
                  </a:lnTo>
                  <a:cubicBezTo>
                    <a:pt x="3923" y="1501"/>
                    <a:pt x="3810" y="1147"/>
                    <a:pt x="3524" y="1102"/>
                  </a:cubicBezTo>
                  <a:lnTo>
                    <a:pt x="2843" y="1005"/>
                  </a:lnTo>
                  <a:cubicBezTo>
                    <a:pt x="2726" y="989"/>
                    <a:pt x="2628" y="918"/>
                    <a:pt x="2578" y="816"/>
                  </a:cubicBezTo>
                  <a:lnTo>
                    <a:pt x="2276" y="196"/>
                  </a:lnTo>
                  <a:cubicBezTo>
                    <a:pt x="2212" y="66"/>
                    <a:pt x="2087" y="1"/>
                    <a:pt x="1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1828847" y="2606681"/>
              <a:ext cx="144062" cy="131347"/>
            </a:xfrm>
            <a:custGeom>
              <a:avLst/>
              <a:gdLst/>
              <a:ahLst/>
              <a:cxnLst/>
              <a:rect l="l" t="t" r="r" b="b"/>
              <a:pathLst>
                <a:path w="3923" h="3577" extrusionOk="0">
                  <a:moveTo>
                    <a:pt x="1963" y="1"/>
                  </a:moveTo>
                  <a:cubicBezTo>
                    <a:pt x="1839" y="1"/>
                    <a:pt x="1713" y="66"/>
                    <a:pt x="1647" y="196"/>
                  </a:cubicBezTo>
                  <a:lnTo>
                    <a:pt x="1345" y="816"/>
                  </a:lnTo>
                  <a:cubicBezTo>
                    <a:pt x="1294" y="918"/>
                    <a:pt x="1197" y="989"/>
                    <a:pt x="1084" y="1005"/>
                  </a:cubicBezTo>
                  <a:lnTo>
                    <a:pt x="404" y="1102"/>
                  </a:lnTo>
                  <a:cubicBezTo>
                    <a:pt x="118" y="1147"/>
                    <a:pt x="0" y="1501"/>
                    <a:pt x="210" y="1699"/>
                  </a:cubicBezTo>
                  <a:lnTo>
                    <a:pt x="701" y="2181"/>
                  </a:lnTo>
                  <a:cubicBezTo>
                    <a:pt x="783" y="2263"/>
                    <a:pt x="819" y="2374"/>
                    <a:pt x="803" y="2487"/>
                  </a:cubicBezTo>
                  <a:lnTo>
                    <a:pt x="685" y="3167"/>
                  </a:lnTo>
                  <a:cubicBezTo>
                    <a:pt x="645" y="3394"/>
                    <a:pt x="826" y="3576"/>
                    <a:pt x="1029" y="3576"/>
                  </a:cubicBezTo>
                  <a:cubicBezTo>
                    <a:pt x="1083" y="3576"/>
                    <a:pt x="1138" y="3563"/>
                    <a:pt x="1192" y="3535"/>
                  </a:cubicBezTo>
                  <a:lnTo>
                    <a:pt x="1801" y="3214"/>
                  </a:lnTo>
                  <a:cubicBezTo>
                    <a:pt x="1852" y="3188"/>
                    <a:pt x="1908" y="3175"/>
                    <a:pt x="1964" y="3175"/>
                  </a:cubicBezTo>
                  <a:cubicBezTo>
                    <a:pt x="2020" y="3175"/>
                    <a:pt x="2076" y="3188"/>
                    <a:pt x="2127" y="3214"/>
                  </a:cubicBezTo>
                  <a:lnTo>
                    <a:pt x="2731" y="3535"/>
                  </a:lnTo>
                  <a:cubicBezTo>
                    <a:pt x="2786" y="3563"/>
                    <a:pt x="2842" y="3576"/>
                    <a:pt x="2896" y="3576"/>
                  </a:cubicBezTo>
                  <a:cubicBezTo>
                    <a:pt x="3101" y="3576"/>
                    <a:pt x="3279" y="3394"/>
                    <a:pt x="3243" y="3167"/>
                  </a:cubicBezTo>
                  <a:lnTo>
                    <a:pt x="3125" y="2487"/>
                  </a:lnTo>
                  <a:cubicBezTo>
                    <a:pt x="3104" y="2374"/>
                    <a:pt x="3146" y="2263"/>
                    <a:pt x="3227" y="2181"/>
                  </a:cubicBezTo>
                  <a:lnTo>
                    <a:pt x="3718" y="1699"/>
                  </a:lnTo>
                  <a:cubicBezTo>
                    <a:pt x="3923" y="1501"/>
                    <a:pt x="3810" y="1147"/>
                    <a:pt x="3524" y="1102"/>
                  </a:cubicBezTo>
                  <a:lnTo>
                    <a:pt x="2844" y="1005"/>
                  </a:lnTo>
                  <a:cubicBezTo>
                    <a:pt x="2731" y="989"/>
                    <a:pt x="2634" y="918"/>
                    <a:pt x="2582" y="816"/>
                  </a:cubicBezTo>
                  <a:lnTo>
                    <a:pt x="2276" y="196"/>
                  </a:lnTo>
                  <a:cubicBezTo>
                    <a:pt x="2212" y="66"/>
                    <a:pt x="2088" y="1"/>
                    <a:pt x="19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2044692" y="2606681"/>
              <a:ext cx="144283" cy="131347"/>
            </a:xfrm>
            <a:custGeom>
              <a:avLst/>
              <a:gdLst/>
              <a:ahLst/>
              <a:cxnLst/>
              <a:rect l="l" t="t" r="r" b="b"/>
              <a:pathLst>
                <a:path w="3929" h="3577" extrusionOk="0">
                  <a:moveTo>
                    <a:pt x="1965" y="1"/>
                  </a:moveTo>
                  <a:cubicBezTo>
                    <a:pt x="1841" y="1"/>
                    <a:pt x="1717" y="66"/>
                    <a:pt x="1653" y="196"/>
                  </a:cubicBezTo>
                  <a:lnTo>
                    <a:pt x="1346" y="816"/>
                  </a:lnTo>
                  <a:cubicBezTo>
                    <a:pt x="1296" y="918"/>
                    <a:pt x="1198" y="989"/>
                    <a:pt x="1086" y="1005"/>
                  </a:cubicBezTo>
                  <a:lnTo>
                    <a:pt x="406" y="1102"/>
                  </a:lnTo>
                  <a:cubicBezTo>
                    <a:pt x="119" y="1147"/>
                    <a:pt x="1" y="1501"/>
                    <a:pt x="211" y="1699"/>
                  </a:cubicBezTo>
                  <a:lnTo>
                    <a:pt x="702" y="2181"/>
                  </a:lnTo>
                  <a:cubicBezTo>
                    <a:pt x="784" y="2263"/>
                    <a:pt x="820" y="2374"/>
                    <a:pt x="805" y="2487"/>
                  </a:cubicBezTo>
                  <a:lnTo>
                    <a:pt x="687" y="3167"/>
                  </a:lnTo>
                  <a:cubicBezTo>
                    <a:pt x="646" y="3394"/>
                    <a:pt x="827" y="3576"/>
                    <a:pt x="1030" y="3576"/>
                  </a:cubicBezTo>
                  <a:cubicBezTo>
                    <a:pt x="1084" y="3576"/>
                    <a:pt x="1139" y="3563"/>
                    <a:pt x="1193" y="3535"/>
                  </a:cubicBezTo>
                  <a:lnTo>
                    <a:pt x="1801" y="3214"/>
                  </a:lnTo>
                  <a:cubicBezTo>
                    <a:pt x="1852" y="3188"/>
                    <a:pt x="1909" y="3175"/>
                    <a:pt x="1965" y="3175"/>
                  </a:cubicBezTo>
                  <a:cubicBezTo>
                    <a:pt x="2021" y="3175"/>
                    <a:pt x="2078" y="3188"/>
                    <a:pt x="2129" y="3214"/>
                  </a:cubicBezTo>
                  <a:lnTo>
                    <a:pt x="2738" y="3535"/>
                  </a:lnTo>
                  <a:cubicBezTo>
                    <a:pt x="2791" y="3563"/>
                    <a:pt x="2847" y="3576"/>
                    <a:pt x="2900" y="3576"/>
                  </a:cubicBezTo>
                  <a:cubicBezTo>
                    <a:pt x="3102" y="3576"/>
                    <a:pt x="3280" y="3394"/>
                    <a:pt x="3244" y="3167"/>
                  </a:cubicBezTo>
                  <a:lnTo>
                    <a:pt x="3126" y="2487"/>
                  </a:lnTo>
                  <a:cubicBezTo>
                    <a:pt x="3106" y="2374"/>
                    <a:pt x="3147" y="2263"/>
                    <a:pt x="3229" y="2181"/>
                  </a:cubicBezTo>
                  <a:lnTo>
                    <a:pt x="3720" y="1699"/>
                  </a:lnTo>
                  <a:cubicBezTo>
                    <a:pt x="3928" y="1501"/>
                    <a:pt x="3812" y="1147"/>
                    <a:pt x="3525" y="1102"/>
                  </a:cubicBezTo>
                  <a:lnTo>
                    <a:pt x="2845" y="1005"/>
                  </a:lnTo>
                  <a:cubicBezTo>
                    <a:pt x="2732" y="989"/>
                    <a:pt x="2635" y="918"/>
                    <a:pt x="2585" y="816"/>
                  </a:cubicBezTo>
                  <a:lnTo>
                    <a:pt x="2278" y="196"/>
                  </a:lnTo>
                  <a:cubicBezTo>
                    <a:pt x="2213" y="66"/>
                    <a:pt x="2089" y="1"/>
                    <a:pt x="1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2260757" y="2606681"/>
              <a:ext cx="144099" cy="131347"/>
            </a:xfrm>
            <a:custGeom>
              <a:avLst/>
              <a:gdLst/>
              <a:ahLst/>
              <a:cxnLst/>
              <a:rect l="l" t="t" r="r" b="b"/>
              <a:pathLst>
                <a:path w="3924" h="3577" extrusionOk="0">
                  <a:moveTo>
                    <a:pt x="1960" y="1"/>
                  </a:moveTo>
                  <a:cubicBezTo>
                    <a:pt x="1835" y="1"/>
                    <a:pt x="1711" y="66"/>
                    <a:pt x="1647" y="196"/>
                  </a:cubicBezTo>
                  <a:lnTo>
                    <a:pt x="1340" y="816"/>
                  </a:lnTo>
                  <a:cubicBezTo>
                    <a:pt x="1290" y="918"/>
                    <a:pt x="1193" y="989"/>
                    <a:pt x="1080" y="1005"/>
                  </a:cubicBezTo>
                  <a:lnTo>
                    <a:pt x="400" y="1102"/>
                  </a:lnTo>
                  <a:cubicBezTo>
                    <a:pt x="113" y="1147"/>
                    <a:pt x="1" y="1501"/>
                    <a:pt x="205" y="1699"/>
                  </a:cubicBezTo>
                  <a:lnTo>
                    <a:pt x="696" y="2181"/>
                  </a:lnTo>
                  <a:cubicBezTo>
                    <a:pt x="778" y="2263"/>
                    <a:pt x="818" y="2374"/>
                    <a:pt x="799" y="2487"/>
                  </a:cubicBezTo>
                  <a:lnTo>
                    <a:pt x="681" y="3167"/>
                  </a:lnTo>
                  <a:cubicBezTo>
                    <a:pt x="644" y="3394"/>
                    <a:pt x="822" y="3576"/>
                    <a:pt x="1027" y="3576"/>
                  </a:cubicBezTo>
                  <a:cubicBezTo>
                    <a:pt x="1082" y="3576"/>
                    <a:pt x="1138" y="3563"/>
                    <a:pt x="1193" y="3535"/>
                  </a:cubicBezTo>
                  <a:lnTo>
                    <a:pt x="1795" y="3214"/>
                  </a:lnTo>
                  <a:cubicBezTo>
                    <a:pt x="1847" y="3188"/>
                    <a:pt x="1903" y="3175"/>
                    <a:pt x="1960" y="3175"/>
                  </a:cubicBezTo>
                  <a:cubicBezTo>
                    <a:pt x="2016" y="3175"/>
                    <a:pt x="2072" y="3188"/>
                    <a:pt x="2123" y="3214"/>
                  </a:cubicBezTo>
                  <a:lnTo>
                    <a:pt x="2732" y="3535"/>
                  </a:lnTo>
                  <a:cubicBezTo>
                    <a:pt x="2785" y="3563"/>
                    <a:pt x="2841" y="3576"/>
                    <a:pt x="2894" y="3576"/>
                  </a:cubicBezTo>
                  <a:cubicBezTo>
                    <a:pt x="3098" y="3576"/>
                    <a:pt x="3278" y="3394"/>
                    <a:pt x="3237" y="3167"/>
                  </a:cubicBezTo>
                  <a:lnTo>
                    <a:pt x="3119" y="2487"/>
                  </a:lnTo>
                  <a:cubicBezTo>
                    <a:pt x="3105" y="2374"/>
                    <a:pt x="3140" y="2263"/>
                    <a:pt x="3223" y="2181"/>
                  </a:cubicBezTo>
                  <a:lnTo>
                    <a:pt x="3714" y="1699"/>
                  </a:lnTo>
                  <a:cubicBezTo>
                    <a:pt x="3923" y="1501"/>
                    <a:pt x="3806" y="1147"/>
                    <a:pt x="3518" y="1102"/>
                  </a:cubicBezTo>
                  <a:lnTo>
                    <a:pt x="2838" y="1005"/>
                  </a:lnTo>
                  <a:cubicBezTo>
                    <a:pt x="2727" y="989"/>
                    <a:pt x="2629" y="918"/>
                    <a:pt x="2578" y="816"/>
                  </a:cubicBezTo>
                  <a:lnTo>
                    <a:pt x="2276" y="196"/>
                  </a:lnTo>
                  <a:cubicBezTo>
                    <a:pt x="2210" y="66"/>
                    <a:pt x="2085" y="1"/>
                    <a:pt x="1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0"/>
          <p:cNvSpPr/>
          <p:nvPr/>
        </p:nvSpPr>
        <p:spPr>
          <a:xfrm>
            <a:off x="1646325" y="1726150"/>
            <a:ext cx="576015" cy="38928"/>
          </a:xfrm>
          <a:custGeom>
            <a:avLst/>
            <a:gdLst/>
            <a:ahLst/>
            <a:cxnLst/>
            <a:rect l="l" t="t" r="r" b="b"/>
            <a:pathLst>
              <a:path w="21856" h="1295" extrusionOk="0">
                <a:moveTo>
                  <a:pt x="647" y="1"/>
                </a:moveTo>
                <a:cubicBezTo>
                  <a:pt x="286" y="1"/>
                  <a:pt x="0" y="286"/>
                  <a:pt x="0" y="648"/>
                </a:cubicBezTo>
                <a:cubicBezTo>
                  <a:pt x="0" y="1002"/>
                  <a:pt x="286" y="1294"/>
                  <a:pt x="647" y="1294"/>
                </a:cubicBezTo>
                <a:lnTo>
                  <a:pt x="21209" y="1294"/>
                </a:lnTo>
                <a:cubicBezTo>
                  <a:pt x="21570" y="1294"/>
                  <a:pt x="21855" y="1002"/>
                  <a:pt x="21855" y="648"/>
                </a:cubicBezTo>
                <a:cubicBezTo>
                  <a:pt x="21855" y="286"/>
                  <a:pt x="21570" y="1"/>
                  <a:pt x="21209" y="1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0"/>
          <p:cNvSpPr/>
          <p:nvPr/>
        </p:nvSpPr>
        <p:spPr>
          <a:xfrm>
            <a:off x="1646325" y="1814558"/>
            <a:ext cx="576015" cy="38868"/>
          </a:xfrm>
          <a:custGeom>
            <a:avLst/>
            <a:gdLst/>
            <a:ahLst/>
            <a:cxnLst/>
            <a:rect l="l" t="t" r="r" b="b"/>
            <a:pathLst>
              <a:path w="21856" h="1293" extrusionOk="0">
                <a:moveTo>
                  <a:pt x="647" y="0"/>
                </a:moveTo>
                <a:cubicBezTo>
                  <a:pt x="286" y="0"/>
                  <a:pt x="0" y="291"/>
                  <a:pt x="0" y="646"/>
                </a:cubicBezTo>
                <a:cubicBezTo>
                  <a:pt x="0" y="1007"/>
                  <a:pt x="286" y="1292"/>
                  <a:pt x="647" y="1292"/>
                </a:cubicBezTo>
                <a:lnTo>
                  <a:pt x="21209" y="1292"/>
                </a:lnTo>
                <a:cubicBezTo>
                  <a:pt x="21570" y="1292"/>
                  <a:pt x="21855" y="1007"/>
                  <a:pt x="21855" y="646"/>
                </a:cubicBezTo>
                <a:cubicBezTo>
                  <a:pt x="21855" y="291"/>
                  <a:pt x="21570" y="0"/>
                  <a:pt x="21209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0"/>
          <p:cNvSpPr/>
          <p:nvPr/>
        </p:nvSpPr>
        <p:spPr>
          <a:xfrm>
            <a:off x="1646325" y="1902726"/>
            <a:ext cx="481479" cy="38898"/>
          </a:xfrm>
          <a:custGeom>
            <a:avLst/>
            <a:gdLst/>
            <a:ahLst/>
            <a:cxnLst/>
            <a:rect l="l" t="t" r="r" b="b"/>
            <a:pathLst>
              <a:path w="18269" h="1294" extrusionOk="0">
                <a:moveTo>
                  <a:pt x="647" y="1"/>
                </a:moveTo>
                <a:cubicBezTo>
                  <a:pt x="286" y="1"/>
                  <a:pt x="0" y="293"/>
                  <a:pt x="0" y="647"/>
                </a:cubicBezTo>
                <a:cubicBezTo>
                  <a:pt x="0" y="1007"/>
                  <a:pt x="286" y="1294"/>
                  <a:pt x="647" y="1294"/>
                </a:cubicBezTo>
                <a:lnTo>
                  <a:pt x="17623" y="1294"/>
                </a:lnTo>
                <a:cubicBezTo>
                  <a:pt x="17978" y="1294"/>
                  <a:pt x="18269" y="1007"/>
                  <a:pt x="18269" y="647"/>
                </a:cubicBezTo>
                <a:cubicBezTo>
                  <a:pt x="18269" y="293"/>
                  <a:pt x="17978" y="1"/>
                  <a:pt x="17623" y="1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40"/>
          <p:cNvGrpSpPr/>
          <p:nvPr/>
        </p:nvGrpSpPr>
        <p:grpSpPr>
          <a:xfrm>
            <a:off x="1884725" y="2724775"/>
            <a:ext cx="1355700" cy="262500"/>
            <a:chOff x="1884725" y="2724775"/>
            <a:chExt cx="1355700" cy="262500"/>
          </a:xfrm>
        </p:grpSpPr>
        <p:sp>
          <p:nvSpPr>
            <p:cNvPr id="705" name="Google Shape;705;p40"/>
            <p:cNvSpPr/>
            <p:nvPr/>
          </p:nvSpPr>
          <p:spPr>
            <a:xfrm>
              <a:off x="1884725" y="2724775"/>
              <a:ext cx="1355700" cy="262500"/>
            </a:xfrm>
            <a:prstGeom prst="roundRect">
              <a:avLst>
                <a:gd name="adj" fmla="val 23686"/>
              </a:avLst>
            </a:pr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2176700" y="2836550"/>
              <a:ext cx="964615" cy="38924"/>
            </a:xfrm>
            <a:custGeom>
              <a:avLst/>
              <a:gdLst/>
              <a:ahLst/>
              <a:cxnLst/>
              <a:rect l="l" t="t" r="r" b="b"/>
              <a:pathLst>
                <a:path w="21856" h="1295" extrusionOk="0">
                  <a:moveTo>
                    <a:pt x="647" y="1"/>
                  </a:moveTo>
                  <a:cubicBezTo>
                    <a:pt x="286" y="1"/>
                    <a:pt x="0" y="286"/>
                    <a:pt x="0" y="648"/>
                  </a:cubicBezTo>
                  <a:cubicBezTo>
                    <a:pt x="0" y="1002"/>
                    <a:pt x="286" y="1294"/>
                    <a:pt x="647" y="1294"/>
                  </a:cubicBezTo>
                  <a:lnTo>
                    <a:pt x="21209" y="1294"/>
                  </a:lnTo>
                  <a:cubicBezTo>
                    <a:pt x="21570" y="1294"/>
                    <a:pt x="21855" y="1002"/>
                    <a:pt x="21855" y="648"/>
                  </a:cubicBezTo>
                  <a:cubicBezTo>
                    <a:pt x="21855" y="286"/>
                    <a:pt x="21570" y="1"/>
                    <a:pt x="21209" y="1"/>
                  </a:cubicBezTo>
                  <a:close/>
                </a:path>
              </a:pathLst>
            </a:custGeom>
            <a:solidFill>
              <a:srgbClr val="292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2176700" y="2836550"/>
              <a:ext cx="463839" cy="38924"/>
            </a:xfrm>
            <a:custGeom>
              <a:avLst/>
              <a:gdLst/>
              <a:ahLst/>
              <a:cxnLst/>
              <a:rect l="l" t="t" r="r" b="b"/>
              <a:pathLst>
                <a:path w="21856" h="1295" extrusionOk="0">
                  <a:moveTo>
                    <a:pt x="647" y="1"/>
                  </a:moveTo>
                  <a:cubicBezTo>
                    <a:pt x="286" y="1"/>
                    <a:pt x="0" y="286"/>
                    <a:pt x="0" y="648"/>
                  </a:cubicBezTo>
                  <a:cubicBezTo>
                    <a:pt x="0" y="1002"/>
                    <a:pt x="286" y="1294"/>
                    <a:pt x="647" y="1294"/>
                  </a:cubicBezTo>
                  <a:lnTo>
                    <a:pt x="21209" y="1294"/>
                  </a:lnTo>
                  <a:cubicBezTo>
                    <a:pt x="21570" y="1294"/>
                    <a:pt x="21855" y="1002"/>
                    <a:pt x="21855" y="648"/>
                  </a:cubicBezTo>
                  <a:cubicBezTo>
                    <a:pt x="21855" y="286"/>
                    <a:pt x="21570" y="1"/>
                    <a:pt x="21209" y="1"/>
                  </a:cubicBez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1983825" y="2792040"/>
              <a:ext cx="133214" cy="127937"/>
            </a:xfrm>
            <a:custGeom>
              <a:avLst/>
              <a:gdLst/>
              <a:ahLst/>
              <a:cxnLst/>
              <a:rect l="l" t="t" r="r" b="b"/>
              <a:pathLst>
                <a:path w="9517" h="9140" extrusionOk="0">
                  <a:moveTo>
                    <a:pt x="2167" y="1"/>
                  </a:moveTo>
                  <a:lnTo>
                    <a:pt x="2167" y="4844"/>
                  </a:lnTo>
                  <a:lnTo>
                    <a:pt x="0" y="4844"/>
                  </a:lnTo>
                  <a:lnTo>
                    <a:pt x="2167" y="6803"/>
                  </a:lnTo>
                  <a:lnTo>
                    <a:pt x="4761" y="9139"/>
                  </a:lnTo>
                  <a:lnTo>
                    <a:pt x="9517" y="4844"/>
                  </a:lnTo>
                  <a:lnTo>
                    <a:pt x="7348" y="4844"/>
                  </a:lnTo>
                  <a:lnTo>
                    <a:pt x="7348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40"/>
          <p:cNvGrpSpPr/>
          <p:nvPr/>
        </p:nvGrpSpPr>
        <p:grpSpPr>
          <a:xfrm>
            <a:off x="1251920" y="3452543"/>
            <a:ext cx="694832" cy="494692"/>
            <a:chOff x="3336290" y="764021"/>
            <a:chExt cx="810300" cy="576900"/>
          </a:xfrm>
        </p:grpSpPr>
        <p:sp>
          <p:nvSpPr>
            <p:cNvPr id="710" name="Google Shape;710;p40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40"/>
          <p:cNvGrpSpPr/>
          <p:nvPr/>
        </p:nvGrpSpPr>
        <p:grpSpPr>
          <a:xfrm>
            <a:off x="2895002" y="3452544"/>
            <a:ext cx="767672" cy="251306"/>
            <a:chOff x="6394925" y="2541508"/>
            <a:chExt cx="736800" cy="241200"/>
          </a:xfrm>
        </p:grpSpPr>
        <p:sp>
          <p:nvSpPr>
            <p:cNvPr id="714" name="Google Shape;714;p40"/>
            <p:cNvSpPr/>
            <p:nvPr/>
          </p:nvSpPr>
          <p:spPr>
            <a:xfrm rot="-5400000">
              <a:off x="6642725" y="2293708"/>
              <a:ext cx="241200" cy="736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700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0"/>
            <p:cNvSpPr/>
            <p:nvPr/>
          </p:nvSpPr>
          <p:spPr>
            <a:xfrm rot="-5400000">
              <a:off x="6465199" y="2584700"/>
              <a:ext cx="152700" cy="154800"/>
            </a:xfrm>
            <a:prstGeom prst="roundRect">
              <a:avLst>
                <a:gd name="adj" fmla="val 7267"/>
              </a:avLst>
            </a:prstGeom>
            <a:solidFill>
              <a:srgbClr val="29283D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0"/>
            <p:cNvSpPr/>
            <p:nvPr/>
          </p:nvSpPr>
          <p:spPr>
            <a:xfrm rot="-5400000">
              <a:off x="6686966" y="2584700"/>
              <a:ext cx="152700" cy="154800"/>
            </a:xfrm>
            <a:prstGeom prst="roundRect">
              <a:avLst>
                <a:gd name="adj" fmla="val 7267"/>
              </a:avLst>
            </a:prstGeom>
            <a:solidFill>
              <a:srgbClr val="29283D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0"/>
            <p:cNvSpPr/>
            <p:nvPr/>
          </p:nvSpPr>
          <p:spPr>
            <a:xfrm rot="-5400000">
              <a:off x="6908732" y="2584700"/>
              <a:ext cx="152700" cy="154800"/>
            </a:xfrm>
            <a:prstGeom prst="roundRect">
              <a:avLst>
                <a:gd name="adj" fmla="val 7267"/>
              </a:avLst>
            </a:prstGeom>
            <a:solidFill>
              <a:srgbClr val="29283D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8" name="Google Shape;718;p40"/>
          <p:cNvSpPr/>
          <p:nvPr/>
        </p:nvSpPr>
        <p:spPr>
          <a:xfrm>
            <a:off x="3333299" y="1699552"/>
            <a:ext cx="440861" cy="441047"/>
          </a:xfrm>
          <a:custGeom>
            <a:avLst/>
            <a:gdLst/>
            <a:ahLst/>
            <a:cxnLst/>
            <a:rect l="l" t="t" r="r" b="b"/>
            <a:pathLst>
              <a:path w="14203" h="14209" extrusionOk="0">
                <a:moveTo>
                  <a:pt x="7104" y="0"/>
                </a:moveTo>
                <a:cubicBezTo>
                  <a:pt x="3186" y="0"/>
                  <a:pt x="0" y="3181"/>
                  <a:pt x="0" y="7099"/>
                </a:cubicBezTo>
                <a:cubicBezTo>
                  <a:pt x="0" y="9129"/>
                  <a:pt x="847" y="10953"/>
                  <a:pt x="2209" y="12247"/>
                </a:cubicBezTo>
                <a:cubicBezTo>
                  <a:pt x="3484" y="13466"/>
                  <a:pt x="5211" y="14208"/>
                  <a:pt x="7104" y="14208"/>
                </a:cubicBezTo>
                <a:cubicBezTo>
                  <a:pt x="8998" y="14208"/>
                  <a:pt x="10725" y="13466"/>
                  <a:pt x="12000" y="12247"/>
                </a:cubicBezTo>
                <a:cubicBezTo>
                  <a:pt x="13357" y="10948"/>
                  <a:pt x="14202" y="9129"/>
                  <a:pt x="14202" y="7099"/>
                </a:cubicBezTo>
                <a:cubicBezTo>
                  <a:pt x="14202" y="3181"/>
                  <a:pt x="11029" y="0"/>
                  <a:pt x="7104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rgbClr val="E57C85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0"/>
          <p:cNvSpPr/>
          <p:nvPr/>
        </p:nvSpPr>
        <p:spPr>
          <a:xfrm>
            <a:off x="3435392" y="1812376"/>
            <a:ext cx="236675" cy="215400"/>
          </a:xfrm>
          <a:custGeom>
            <a:avLst/>
            <a:gdLst/>
            <a:ahLst/>
            <a:cxnLst/>
            <a:rect l="l" t="t" r="r" b="b"/>
            <a:pathLst>
              <a:path w="9467" h="8616" extrusionOk="0">
                <a:moveTo>
                  <a:pt x="4733" y="1"/>
                </a:moveTo>
                <a:cubicBezTo>
                  <a:pt x="4606" y="1"/>
                  <a:pt x="4480" y="48"/>
                  <a:pt x="4383" y="142"/>
                </a:cubicBezTo>
                <a:lnTo>
                  <a:pt x="210" y="4131"/>
                </a:lnTo>
                <a:cubicBezTo>
                  <a:pt x="10" y="4325"/>
                  <a:pt x="0" y="4648"/>
                  <a:pt x="194" y="4847"/>
                </a:cubicBezTo>
                <a:cubicBezTo>
                  <a:pt x="295" y="4952"/>
                  <a:pt x="429" y="5005"/>
                  <a:pt x="564" y="5005"/>
                </a:cubicBezTo>
                <a:cubicBezTo>
                  <a:pt x="690" y="5005"/>
                  <a:pt x="817" y="4959"/>
                  <a:pt x="916" y="4867"/>
                </a:cubicBezTo>
                <a:lnTo>
                  <a:pt x="4730" y="1211"/>
                </a:lnTo>
                <a:lnTo>
                  <a:pt x="8551" y="4867"/>
                </a:lnTo>
                <a:cubicBezTo>
                  <a:pt x="8648" y="4959"/>
                  <a:pt x="8776" y="5005"/>
                  <a:pt x="8903" y="5005"/>
                </a:cubicBezTo>
                <a:cubicBezTo>
                  <a:pt x="9037" y="5005"/>
                  <a:pt x="9170" y="4955"/>
                  <a:pt x="9271" y="4847"/>
                </a:cubicBezTo>
                <a:cubicBezTo>
                  <a:pt x="9467" y="4648"/>
                  <a:pt x="9456" y="4325"/>
                  <a:pt x="9257" y="4131"/>
                </a:cubicBezTo>
                <a:lnTo>
                  <a:pt x="5084" y="142"/>
                </a:lnTo>
                <a:cubicBezTo>
                  <a:pt x="4986" y="48"/>
                  <a:pt x="4860" y="1"/>
                  <a:pt x="4733" y="1"/>
                </a:cubicBezTo>
                <a:close/>
                <a:moveTo>
                  <a:pt x="4730" y="2203"/>
                </a:moveTo>
                <a:lnTo>
                  <a:pt x="1355" y="5434"/>
                </a:lnTo>
                <a:lnTo>
                  <a:pt x="1355" y="8616"/>
                </a:lnTo>
                <a:lnTo>
                  <a:pt x="3928" y="8616"/>
                </a:lnTo>
                <a:lnTo>
                  <a:pt x="3928" y="6529"/>
                </a:lnTo>
                <a:lnTo>
                  <a:pt x="5539" y="6529"/>
                </a:lnTo>
                <a:lnTo>
                  <a:pt x="5539" y="8616"/>
                </a:lnTo>
                <a:lnTo>
                  <a:pt x="8106" y="8616"/>
                </a:lnTo>
                <a:lnTo>
                  <a:pt x="8106" y="5434"/>
                </a:lnTo>
                <a:lnTo>
                  <a:pt x="4730" y="2203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0"/>
          <p:cNvSpPr/>
          <p:nvPr/>
        </p:nvSpPr>
        <p:spPr>
          <a:xfrm>
            <a:off x="3118883" y="1853125"/>
            <a:ext cx="133828" cy="133884"/>
          </a:xfrm>
          <a:custGeom>
            <a:avLst/>
            <a:gdLst/>
            <a:ahLst/>
            <a:cxnLst/>
            <a:rect l="l" t="t" r="r" b="b"/>
            <a:pathLst>
              <a:path w="14203" h="14209" extrusionOk="0">
                <a:moveTo>
                  <a:pt x="7104" y="0"/>
                </a:moveTo>
                <a:cubicBezTo>
                  <a:pt x="3186" y="0"/>
                  <a:pt x="0" y="3181"/>
                  <a:pt x="0" y="7099"/>
                </a:cubicBezTo>
                <a:cubicBezTo>
                  <a:pt x="0" y="9129"/>
                  <a:pt x="847" y="10953"/>
                  <a:pt x="2209" y="12247"/>
                </a:cubicBezTo>
                <a:cubicBezTo>
                  <a:pt x="3484" y="13466"/>
                  <a:pt x="5211" y="14208"/>
                  <a:pt x="7104" y="14208"/>
                </a:cubicBezTo>
                <a:cubicBezTo>
                  <a:pt x="8998" y="14208"/>
                  <a:pt x="10725" y="13466"/>
                  <a:pt x="12000" y="12247"/>
                </a:cubicBezTo>
                <a:cubicBezTo>
                  <a:pt x="13357" y="10948"/>
                  <a:pt x="14202" y="9129"/>
                  <a:pt x="14202" y="7099"/>
                </a:cubicBezTo>
                <a:cubicBezTo>
                  <a:pt x="14202" y="3181"/>
                  <a:pt x="11029" y="0"/>
                  <a:pt x="7104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rgbClr val="E57C85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0"/>
          <p:cNvSpPr/>
          <p:nvPr/>
        </p:nvSpPr>
        <p:spPr>
          <a:xfrm>
            <a:off x="2904474" y="1853125"/>
            <a:ext cx="133828" cy="133884"/>
          </a:xfrm>
          <a:custGeom>
            <a:avLst/>
            <a:gdLst/>
            <a:ahLst/>
            <a:cxnLst/>
            <a:rect l="l" t="t" r="r" b="b"/>
            <a:pathLst>
              <a:path w="14203" h="14209" extrusionOk="0">
                <a:moveTo>
                  <a:pt x="7104" y="0"/>
                </a:moveTo>
                <a:cubicBezTo>
                  <a:pt x="3186" y="0"/>
                  <a:pt x="0" y="3181"/>
                  <a:pt x="0" y="7099"/>
                </a:cubicBezTo>
                <a:cubicBezTo>
                  <a:pt x="0" y="9129"/>
                  <a:pt x="847" y="10953"/>
                  <a:pt x="2209" y="12247"/>
                </a:cubicBezTo>
                <a:cubicBezTo>
                  <a:pt x="3484" y="13466"/>
                  <a:pt x="5211" y="14208"/>
                  <a:pt x="7104" y="14208"/>
                </a:cubicBezTo>
                <a:cubicBezTo>
                  <a:pt x="8998" y="14208"/>
                  <a:pt x="10725" y="13466"/>
                  <a:pt x="12000" y="12247"/>
                </a:cubicBezTo>
                <a:cubicBezTo>
                  <a:pt x="13357" y="10948"/>
                  <a:pt x="14202" y="9129"/>
                  <a:pt x="14202" y="7099"/>
                </a:cubicBezTo>
                <a:cubicBezTo>
                  <a:pt x="14202" y="3181"/>
                  <a:pt x="11029" y="0"/>
                  <a:pt x="7104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rgbClr val="E57C85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0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0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690;p40">
            <a:extLst>
              <a:ext uri="{FF2B5EF4-FFF2-40B4-BE49-F238E27FC236}">
                <a16:creationId xmlns:a16="http://schemas.microsoft.com/office/drawing/2014/main" id="{92BCFCBD-E3F2-6416-2A36-DBC0D3B6F335}"/>
              </a:ext>
            </a:extLst>
          </p:cNvPr>
          <p:cNvSpPr txBox="1">
            <a:spLocks/>
          </p:cNvSpPr>
          <p:nvPr/>
        </p:nvSpPr>
        <p:spPr>
          <a:xfrm>
            <a:off x="1156479" y="452881"/>
            <a:ext cx="4607129" cy="39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176213" indent="0" algn="r" rtl="1"/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العصف الذهني </a:t>
            </a:r>
          </a:p>
        </p:txBody>
      </p:sp>
    </p:spTree>
    <p:extLst>
      <p:ext uri="{BB962C8B-B14F-4D97-AF65-F5344CB8AC3E}">
        <p14:creationId xmlns:p14="http://schemas.microsoft.com/office/powerpoint/2010/main" val="20204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Google Shape;674;p40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675" name="Google Shape;675;p40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40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40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8" name="Google Shape;678;p40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679" name="Google Shape;679;p40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40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681" name="Google Shape;681;p40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2" name="Google Shape;682;p40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683" name="Google Shape;683;p40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4" name="Google Shape;684;p40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85" name="Google Shape;685;p40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86" name="Google Shape;686;p40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0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9" name="Google Shape;689;p40"/>
          <p:cNvSpPr txBox="1">
            <a:spLocks noGrp="1"/>
          </p:cNvSpPr>
          <p:nvPr>
            <p:ph type="title"/>
          </p:nvPr>
        </p:nvSpPr>
        <p:spPr>
          <a:xfrm>
            <a:off x="2056395" y="34066"/>
            <a:ext cx="4486880" cy="7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ادراج </a:t>
            </a:r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الرسوم التوضيحية</a:t>
            </a:r>
            <a:endParaRPr lang="ar-SA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90" name="Google Shape;690;p40"/>
          <p:cNvSpPr txBox="1">
            <a:spLocks noGrp="1"/>
          </p:cNvSpPr>
          <p:nvPr>
            <p:ph type="subTitle" idx="1"/>
          </p:nvPr>
        </p:nvSpPr>
        <p:spPr>
          <a:xfrm>
            <a:off x="4396203" y="951827"/>
            <a:ext cx="4294144" cy="2273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/>
            <a:r>
              <a:rPr lang="ar-SA" sz="1800" b="1" dirty="0">
                <a:solidFill>
                  <a:schemeClr val="tx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لإدراج رسم توضيحي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: SmartArt</a:t>
            </a:r>
          </a:p>
          <a:p>
            <a:pPr marL="176213" indent="0" algn="r" rtl="1"/>
            <a:r>
              <a:rPr lang="ar-EG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&lt; اضغط على المكان الذي تريد إدراج الرسم فيه. </a:t>
            </a:r>
            <a:endParaRPr lang="ar-SA" sz="1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 eaLnBrk="1" latinLnBrk="0" hangingPunct="1"/>
            <a:r>
              <a:rPr lang="ar-EG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من </a:t>
            </a:r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علام</a:t>
            </a:r>
            <a:r>
              <a:rPr lang="ar-EG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ة تبويب إدراج (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Insert </a:t>
            </a:r>
            <a:r>
              <a:rPr lang="ar-EG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ومن مجموعة رسومات توضيحية  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Illustrations</a:t>
            </a:r>
            <a:r>
              <a:rPr lang="ar-EG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اضغط على  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SmartArt</a:t>
            </a:r>
            <a:endParaRPr lang="ar-SA" sz="1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76213" indent="0" algn="r" rtl="1"/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من الجزء الأيسر، اختر الكل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All </a:t>
            </a:r>
          </a:p>
          <a:p>
            <a:pPr marL="176213" indent="0" algn="r" rtl="1"/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اضغط على قائمة الصندوق العمودي  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Vertica Box List</a:t>
            </a:r>
          </a:p>
          <a:p>
            <a:pPr marL="176213" indent="0" algn="r" rtl="1"/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4- اضغط على موافق 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OK</a:t>
            </a:r>
          </a:p>
        </p:txBody>
      </p:sp>
      <p:sp>
        <p:nvSpPr>
          <p:cNvPr id="722" name="Google Shape;722;p40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0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B3E8572-BC4D-1EB3-D610-A4A6169A1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56" y="951827"/>
            <a:ext cx="3272167" cy="111716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B61C39B-6817-16CD-DFB4-995A99EE0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03" y="2621783"/>
            <a:ext cx="4155171" cy="2273017"/>
          </a:xfrm>
          <a:prstGeom prst="rect">
            <a:avLst/>
          </a:prstGeom>
        </p:spPr>
      </p:pic>
      <p:sp>
        <p:nvSpPr>
          <p:cNvPr id="2" name="Google Shape;689;p40">
            <a:extLst>
              <a:ext uri="{FF2B5EF4-FFF2-40B4-BE49-F238E27FC236}">
                <a16:creationId xmlns:a16="http://schemas.microsoft.com/office/drawing/2014/main" id="{AB4F5793-73A8-AC52-251C-16CD4E6996E4}"/>
              </a:ext>
            </a:extLst>
          </p:cNvPr>
          <p:cNvSpPr txBox="1">
            <a:spLocks/>
          </p:cNvSpPr>
          <p:nvPr/>
        </p:nvSpPr>
        <p:spPr>
          <a:xfrm>
            <a:off x="-36012" y="455283"/>
            <a:ext cx="2407151" cy="364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sz="40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sz="36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sz="36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sz="36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sz="36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sz="36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sz="36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sz="36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sz="36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r" rtl="1"/>
            <a:r>
              <a:rPr lang="ar-SA" sz="1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العين </a:t>
            </a:r>
            <a:r>
              <a:rPr lang="ar-SA" sz="18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الفاحصه</a:t>
            </a:r>
            <a:r>
              <a:rPr lang="ar-SA" sz="1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763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37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589" name="Google Shape;589;p37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37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37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2" name="Google Shape;592;p37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93" name="Google Shape;593;p37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37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6" name="Google Shape;596;p37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97" name="Google Shape;597;p37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37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37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00" name="Google Shape;600;p37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6" name="Google Shape;606;p37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7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7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178;p57"/>
          <p:cNvSpPr txBox="1">
            <a:spLocks noGrp="1"/>
          </p:cNvSpPr>
          <p:nvPr>
            <p:ph type="title"/>
          </p:nvPr>
        </p:nvSpPr>
        <p:spPr>
          <a:xfrm>
            <a:off x="2635120" y="767670"/>
            <a:ext cx="4120697" cy="1724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1" eaLnBrk="1" latinLnBrk="0" hangingPunct="1"/>
            <a:r>
              <a:rPr lang="ar-EG" sz="1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سيدرج البرنامج </a:t>
            </a:r>
            <a:r>
              <a:rPr lang="en-US" sz="1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SmartArt </a:t>
            </a:r>
            <a:r>
              <a:rPr lang="ar-EG" sz="1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بداخل صندوق اكتب النص هنا </a:t>
            </a:r>
            <a:r>
              <a:rPr lang="en-US" sz="1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type your text here</a:t>
            </a:r>
            <a:r>
              <a:rPr lang="ar-EG" sz="1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اكتب النص المناسب لكل جزء من القائمة. </a:t>
            </a:r>
            <a:br>
              <a:rPr lang="ar-EG" sz="1800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endParaRPr lang="ar-EG" sz="1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6FF30A8-5290-0284-6211-675C363EA5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216"/>
          <a:stretch/>
        </p:blipFill>
        <p:spPr>
          <a:xfrm>
            <a:off x="2031347" y="2102373"/>
            <a:ext cx="5081306" cy="23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37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589" name="Google Shape;589;p37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37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37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2" name="Google Shape;592;p37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93" name="Google Shape;593;p37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37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6" name="Google Shape;596;p37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97" name="Google Shape;597;p37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37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37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00" name="Google Shape;600;p37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6" name="Google Shape;606;p37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7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7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178;p57"/>
          <p:cNvSpPr txBox="1">
            <a:spLocks noGrp="1"/>
          </p:cNvSpPr>
          <p:nvPr>
            <p:ph type="title"/>
          </p:nvPr>
        </p:nvSpPr>
        <p:spPr>
          <a:xfrm>
            <a:off x="2586482" y="840684"/>
            <a:ext cx="4120697" cy="6846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1" eaLnBrk="1" latinLnBrk="0" hangingPunct="1"/>
            <a:r>
              <a:rPr lang="ar-EG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تم إكمال الـ </a:t>
            </a:r>
            <a:r>
              <a:rPr lang="en-US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SmartArt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6FF30A8-5290-0284-6211-675C363EA5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19"/>
          <a:stretch/>
        </p:blipFill>
        <p:spPr>
          <a:xfrm>
            <a:off x="2107711" y="1783977"/>
            <a:ext cx="4777183" cy="25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3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37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589" name="Google Shape;589;p37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37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37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2" name="Google Shape;592;p37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93" name="Google Shape;593;p37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37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6" name="Google Shape;596;p37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97" name="Google Shape;597;p37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37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37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00" name="Google Shape;600;p37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6" name="Google Shape;606;p37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8" name="Google Shape;608;p37"/>
          <p:cNvGrpSpPr/>
          <p:nvPr/>
        </p:nvGrpSpPr>
        <p:grpSpPr>
          <a:xfrm>
            <a:off x="940335" y="1148688"/>
            <a:ext cx="2867518" cy="3002387"/>
            <a:chOff x="5380450" y="1070563"/>
            <a:chExt cx="2867518" cy="3002387"/>
          </a:xfrm>
        </p:grpSpPr>
        <p:sp>
          <p:nvSpPr>
            <p:cNvPr id="609" name="Google Shape;609;p37"/>
            <p:cNvSpPr/>
            <p:nvPr/>
          </p:nvSpPr>
          <p:spPr>
            <a:xfrm>
              <a:off x="6164625" y="1344650"/>
              <a:ext cx="1334100" cy="2405100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6298575" y="1546875"/>
              <a:ext cx="1066200" cy="449700"/>
            </a:xfrm>
            <a:prstGeom prst="roundRect">
              <a:avLst>
                <a:gd name="adj" fmla="val 18711"/>
              </a:avLst>
            </a:pr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>
              <a:off x="6298575" y="2078800"/>
              <a:ext cx="1066200" cy="999900"/>
            </a:xfrm>
            <a:prstGeom prst="roundRect">
              <a:avLst>
                <a:gd name="adj" fmla="val 7939"/>
              </a:avLst>
            </a:pr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>
              <a:off x="6298575" y="3140800"/>
              <a:ext cx="1066200" cy="449700"/>
            </a:xfrm>
            <a:prstGeom prst="roundRect">
              <a:avLst>
                <a:gd name="adj" fmla="val 18711"/>
              </a:avLst>
            </a:pr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6146677" y="1070563"/>
              <a:ext cx="1369987" cy="3002387"/>
            </a:xfrm>
            <a:custGeom>
              <a:avLst/>
              <a:gdLst/>
              <a:ahLst/>
              <a:cxnLst/>
              <a:rect l="l" t="t" r="r" b="b"/>
              <a:pathLst>
                <a:path w="20528" h="44988" extrusionOk="0">
                  <a:moveTo>
                    <a:pt x="10264" y="1252"/>
                  </a:moveTo>
                  <a:cubicBezTo>
                    <a:pt x="10544" y="1252"/>
                    <a:pt x="10773" y="1481"/>
                    <a:pt x="10773" y="1760"/>
                  </a:cubicBezTo>
                  <a:cubicBezTo>
                    <a:pt x="10773" y="2041"/>
                    <a:pt x="10544" y="2270"/>
                    <a:pt x="10264" y="2270"/>
                  </a:cubicBezTo>
                  <a:cubicBezTo>
                    <a:pt x="9985" y="2270"/>
                    <a:pt x="9755" y="2041"/>
                    <a:pt x="9755" y="1760"/>
                  </a:cubicBezTo>
                  <a:cubicBezTo>
                    <a:pt x="9755" y="1481"/>
                    <a:pt x="9985" y="1252"/>
                    <a:pt x="10264" y="1252"/>
                  </a:cubicBezTo>
                  <a:close/>
                  <a:moveTo>
                    <a:pt x="11765" y="3221"/>
                  </a:moveTo>
                  <a:cubicBezTo>
                    <a:pt x="11887" y="3221"/>
                    <a:pt x="11984" y="3317"/>
                    <a:pt x="11984" y="3435"/>
                  </a:cubicBezTo>
                  <a:cubicBezTo>
                    <a:pt x="11984" y="3557"/>
                    <a:pt x="11887" y="3648"/>
                    <a:pt x="11765" y="3648"/>
                  </a:cubicBezTo>
                  <a:lnTo>
                    <a:pt x="8763" y="3648"/>
                  </a:lnTo>
                  <a:cubicBezTo>
                    <a:pt x="8641" y="3648"/>
                    <a:pt x="8545" y="3557"/>
                    <a:pt x="8545" y="3435"/>
                  </a:cubicBezTo>
                  <a:cubicBezTo>
                    <a:pt x="8545" y="3379"/>
                    <a:pt x="8570" y="3324"/>
                    <a:pt x="8611" y="3282"/>
                  </a:cubicBezTo>
                  <a:cubicBezTo>
                    <a:pt x="8646" y="3247"/>
                    <a:pt x="8702" y="3221"/>
                    <a:pt x="8763" y="3221"/>
                  </a:cubicBezTo>
                  <a:close/>
                  <a:moveTo>
                    <a:pt x="19322" y="5541"/>
                  </a:moveTo>
                  <a:cubicBezTo>
                    <a:pt x="19536" y="5541"/>
                    <a:pt x="19708" y="5715"/>
                    <a:pt x="19708" y="5929"/>
                  </a:cubicBezTo>
                  <a:lnTo>
                    <a:pt x="19708" y="38902"/>
                  </a:lnTo>
                  <a:cubicBezTo>
                    <a:pt x="19708" y="39116"/>
                    <a:pt x="19536" y="39289"/>
                    <a:pt x="19322" y="39289"/>
                  </a:cubicBezTo>
                  <a:lnTo>
                    <a:pt x="1206" y="39289"/>
                  </a:lnTo>
                  <a:cubicBezTo>
                    <a:pt x="993" y="39289"/>
                    <a:pt x="820" y="39116"/>
                    <a:pt x="820" y="38902"/>
                  </a:cubicBezTo>
                  <a:lnTo>
                    <a:pt x="820" y="5929"/>
                  </a:lnTo>
                  <a:cubicBezTo>
                    <a:pt x="820" y="5715"/>
                    <a:pt x="993" y="5541"/>
                    <a:pt x="1206" y="5541"/>
                  </a:cubicBezTo>
                  <a:close/>
                  <a:moveTo>
                    <a:pt x="10264" y="40607"/>
                  </a:moveTo>
                  <a:cubicBezTo>
                    <a:pt x="11145" y="40607"/>
                    <a:pt x="11857" y="41314"/>
                    <a:pt x="11857" y="42190"/>
                  </a:cubicBezTo>
                  <a:cubicBezTo>
                    <a:pt x="11857" y="43064"/>
                    <a:pt x="11145" y="43777"/>
                    <a:pt x="10264" y="43777"/>
                  </a:cubicBezTo>
                  <a:cubicBezTo>
                    <a:pt x="9384" y="43777"/>
                    <a:pt x="8677" y="43064"/>
                    <a:pt x="8677" y="42190"/>
                  </a:cubicBezTo>
                  <a:cubicBezTo>
                    <a:pt x="8677" y="41314"/>
                    <a:pt x="9384" y="40607"/>
                    <a:pt x="10264" y="40607"/>
                  </a:cubicBezTo>
                  <a:close/>
                  <a:moveTo>
                    <a:pt x="2098" y="1"/>
                  </a:moveTo>
                  <a:cubicBezTo>
                    <a:pt x="943" y="1"/>
                    <a:pt x="1" y="926"/>
                    <a:pt x="1" y="2061"/>
                  </a:cubicBezTo>
                  <a:lnTo>
                    <a:pt x="1" y="42927"/>
                  </a:lnTo>
                  <a:cubicBezTo>
                    <a:pt x="1" y="44067"/>
                    <a:pt x="943" y="44987"/>
                    <a:pt x="2098" y="44987"/>
                  </a:cubicBezTo>
                  <a:lnTo>
                    <a:pt x="18432" y="44987"/>
                  </a:lnTo>
                  <a:cubicBezTo>
                    <a:pt x="19586" y="44987"/>
                    <a:pt x="20527" y="44067"/>
                    <a:pt x="20527" y="42927"/>
                  </a:cubicBezTo>
                  <a:lnTo>
                    <a:pt x="20527" y="2061"/>
                  </a:lnTo>
                  <a:cubicBezTo>
                    <a:pt x="20527" y="926"/>
                    <a:pt x="19586" y="1"/>
                    <a:pt x="18432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37"/>
            <p:cNvGrpSpPr/>
            <p:nvPr/>
          </p:nvGrpSpPr>
          <p:grpSpPr>
            <a:xfrm>
              <a:off x="5380450" y="1200275"/>
              <a:ext cx="1386600" cy="449700"/>
              <a:chOff x="5270675" y="1411375"/>
              <a:chExt cx="1386600" cy="449700"/>
            </a:xfrm>
          </p:grpSpPr>
          <p:sp>
            <p:nvSpPr>
              <p:cNvPr id="615" name="Google Shape;615;p37"/>
              <p:cNvSpPr/>
              <p:nvPr/>
            </p:nvSpPr>
            <p:spPr>
              <a:xfrm>
                <a:off x="5270675" y="1411375"/>
                <a:ext cx="1386600" cy="4497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chemeClr val="lt2"/>
                  </a:gs>
                  <a:gs pos="100000">
                    <a:srgbClr val="E57C85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7"/>
              <p:cNvSpPr/>
              <p:nvPr/>
            </p:nvSpPr>
            <p:spPr>
              <a:xfrm>
                <a:off x="5370729" y="1459698"/>
                <a:ext cx="336576" cy="336718"/>
              </a:xfrm>
              <a:custGeom>
                <a:avLst/>
                <a:gdLst/>
                <a:ahLst/>
                <a:cxnLst/>
                <a:rect l="l" t="t" r="r" b="b"/>
                <a:pathLst>
                  <a:path w="14203" h="14209" extrusionOk="0">
                    <a:moveTo>
                      <a:pt x="7104" y="0"/>
                    </a:moveTo>
                    <a:cubicBezTo>
                      <a:pt x="3186" y="0"/>
                      <a:pt x="0" y="3181"/>
                      <a:pt x="0" y="7099"/>
                    </a:cubicBezTo>
                    <a:cubicBezTo>
                      <a:pt x="0" y="9129"/>
                      <a:pt x="847" y="10953"/>
                      <a:pt x="2209" y="12247"/>
                    </a:cubicBezTo>
                    <a:cubicBezTo>
                      <a:pt x="3484" y="13466"/>
                      <a:pt x="5211" y="14208"/>
                      <a:pt x="7104" y="14208"/>
                    </a:cubicBezTo>
                    <a:cubicBezTo>
                      <a:pt x="8998" y="14208"/>
                      <a:pt x="10725" y="13466"/>
                      <a:pt x="12000" y="12247"/>
                    </a:cubicBezTo>
                    <a:cubicBezTo>
                      <a:pt x="13357" y="10948"/>
                      <a:pt x="14202" y="9129"/>
                      <a:pt x="14202" y="7099"/>
                    </a:cubicBezTo>
                    <a:cubicBezTo>
                      <a:pt x="14202" y="3181"/>
                      <a:pt x="11029" y="0"/>
                      <a:pt x="710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C5C7F4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7"/>
              <p:cNvSpPr/>
              <p:nvPr/>
            </p:nvSpPr>
            <p:spPr>
              <a:xfrm>
                <a:off x="5433171" y="1520542"/>
                <a:ext cx="211691" cy="215028"/>
              </a:xfrm>
              <a:custGeom>
                <a:avLst/>
                <a:gdLst/>
                <a:ahLst/>
                <a:cxnLst/>
                <a:rect l="l" t="t" r="r" b="b"/>
                <a:pathLst>
                  <a:path w="21410" h="21753" extrusionOk="0">
                    <a:moveTo>
                      <a:pt x="10706" y="6083"/>
                    </a:moveTo>
                    <a:cubicBezTo>
                      <a:pt x="10835" y="6083"/>
                      <a:pt x="10966" y="6088"/>
                      <a:pt x="11098" y="6098"/>
                    </a:cubicBezTo>
                    <a:cubicBezTo>
                      <a:pt x="13419" y="6281"/>
                      <a:pt x="15307" y="8163"/>
                      <a:pt x="15491" y="10491"/>
                    </a:cubicBezTo>
                    <a:cubicBezTo>
                      <a:pt x="15709" y="13314"/>
                      <a:pt x="13478" y="15677"/>
                      <a:pt x="10700" y="15677"/>
                    </a:cubicBezTo>
                    <a:cubicBezTo>
                      <a:pt x="10574" y="15677"/>
                      <a:pt x="10447" y="15672"/>
                      <a:pt x="10320" y="15662"/>
                    </a:cubicBezTo>
                    <a:cubicBezTo>
                      <a:pt x="7991" y="15478"/>
                      <a:pt x="6109" y="13590"/>
                      <a:pt x="5927" y="11269"/>
                    </a:cubicBezTo>
                    <a:cubicBezTo>
                      <a:pt x="5702" y="8444"/>
                      <a:pt x="7927" y="6083"/>
                      <a:pt x="10706" y="6083"/>
                    </a:cubicBezTo>
                    <a:close/>
                    <a:moveTo>
                      <a:pt x="8134" y="0"/>
                    </a:moveTo>
                    <a:lnTo>
                      <a:pt x="7677" y="2883"/>
                    </a:lnTo>
                    <a:cubicBezTo>
                      <a:pt x="6808" y="3215"/>
                      <a:pt x="6006" y="3685"/>
                      <a:pt x="5304" y="4263"/>
                    </a:cubicBezTo>
                    <a:lnTo>
                      <a:pt x="2569" y="3215"/>
                    </a:lnTo>
                    <a:lnTo>
                      <a:pt x="1" y="7666"/>
                    </a:lnTo>
                    <a:lnTo>
                      <a:pt x="2271" y="9507"/>
                    </a:lnTo>
                    <a:cubicBezTo>
                      <a:pt x="2197" y="9953"/>
                      <a:pt x="2163" y="10411"/>
                      <a:pt x="2163" y="10879"/>
                    </a:cubicBezTo>
                    <a:cubicBezTo>
                      <a:pt x="2163" y="11343"/>
                      <a:pt x="2197" y="11806"/>
                      <a:pt x="2271" y="12252"/>
                    </a:cubicBezTo>
                    <a:lnTo>
                      <a:pt x="1" y="14089"/>
                    </a:lnTo>
                    <a:lnTo>
                      <a:pt x="2569" y="18545"/>
                    </a:lnTo>
                    <a:lnTo>
                      <a:pt x="5304" y="17497"/>
                    </a:lnTo>
                    <a:cubicBezTo>
                      <a:pt x="6006" y="18075"/>
                      <a:pt x="6808" y="18539"/>
                      <a:pt x="7677" y="18870"/>
                    </a:cubicBezTo>
                    <a:lnTo>
                      <a:pt x="8134" y="21753"/>
                    </a:lnTo>
                    <a:lnTo>
                      <a:pt x="13276" y="21753"/>
                    </a:lnTo>
                    <a:lnTo>
                      <a:pt x="13733" y="18870"/>
                    </a:lnTo>
                    <a:cubicBezTo>
                      <a:pt x="14604" y="18539"/>
                      <a:pt x="15404" y="18075"/>
                      <a:pt x="16114" y="17497"/>
                    </a:cubicBezTo>
                    <a:lnTo>
                      <a:pt x="18841" y="18545"/>
                    </a:lnTo>
                    <a:lnTo>
                      <a:pt x="21410" y="14089"/>
                    </a:lnTo>
                    <a:lnTo>
                      <a:pt x="19139" y="12252"/>
                    </a:lnTo>
                    <a:cubicBezTo>
                      <a:pt x="19213" y="11800"/>
                      <a:pt x="19253" y="11343"/>
                      <a:pt x="19253" y="10879"/>
                    </a:cubicBezTo>
                    <a:cubicBezTo>
                      <a:pt x="19253" y="10411"/>
                      <a:pt x="19213" y="9953"/>
                      <a:pt x="19139" y="9507"/>
                    </a:cubicBezTo>
                    <a:lnTo>
                      <a:pt x="21410" y="7666"/>
                    </a:lnTo>
                    <a:lnTo>
                      <a:pt x="18841" y="3215"/>
                    </a:lnTo>
                    <a:lnTo>
                      <a:pt x="16114" y="4263"/>
                    </a:lnTo>
                    <a:cubicBezTo>
                      <a:pt x="15404" y="3685"/>
                      <a:pt x="14604" y="3215"/>
                      <a:pt x="13733" y="2883"/>
                    </a:cubicBezTo>
                    <a:lnTo>
                      <a:pt x="132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8" name="Google Shape;618;p37"/>
              <p:cNvGrpSpPr/>
              <p:nvPr/>
            </p:nvGrpSpPr>
            <p:grpSpPr>
              <a:xfrm>
                <a:off x="5794626" y="1542600"/>
                <a:ext cx="706512" cy="187247"/>
                <a:chOff x="5784976" y="732725"/>
                <a:chExt cx="706512" cy="187247"/>
              </a:xfrm>
            </p:grpSpPr>
            <p:sp>
              <p:nvSpPr>
                <p:cNvPr id="619" name="Google Shape;619;p37"/>
                <p:cNvSpPr/>
                <p:nvPr/>
              </p:nvSpPr>
              <p:spPr>
                <a:xfrm>
                  <a:off x="5784987" y="732725"/>
                  <a:ext cx="7065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" name="Google Shape;620;p37"/>
                <p:cNvSpPr/>
                <p:nvPr/>
              </p:nvSpPr>
              <p:spPr>
                <a:xfrm>
                  <a:off x="5784987" y="805955"/>
                  <a:ext cx="7065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" name="Google Shape;621;p37"/>
                <p:cNvSpPr/>
                <p:nvPr/>
              </p:nvSpPr>
              <p:spPr>
                <a:xfrm>
                  <a:off x="5784976" y="879172"/>
                  <a:ext cx="4653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2" name="Google Shape;622;p37"/>
            <p:cNvGrpSpPr/>
            <p:nvPr/>
          </p:nvGrpSpPr>
          <p:grpSpPr>
            <a:xfrm>
              <a:off x="6533820" y="2611181"/>
              <a:ext cx="1714149" cy="744321"/>
              <a:chOff x="6709845" y="3859168"/>
              <a:chExt cx="1714149" cy="744321"/>
            </a:xfrm>
          </p:grpSpPr>
          <p:grpSp>
            <p:nvGrpSpPr>
              <p:cNvPr id="623" name="Google Shape;623;p37"/>
              <p:cNvGrpSpPr/>
              <p:nvPr/>
            </p:nvGrpSpPr>
            <p:grpSpPr>
              <a:xfrm>
                <a:off x="6709845" y="3859168"/>
                <a:ext cx="1714149" cy="744321"/>
                <a:chOff x="6709845" y="3859168"/>
                <a:chExt cx="1714149" cy="744321"/>
              </a:xfrm>
            </p:grpSpPr>
            <p:sp>
              <p:nvSpPr>
                <p:cNvPr id="624" name="Google Shape;624;p37"/>
                <p:cNvSpPr/>
                <p:nvPr/>
              </p:nvSpPr>
              <p:spPr>
                <a:xfrm>
                  <a:off x="6709845" y="3859168"/>
                  <a:ext cx="1714149" cy="744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8" h="13295" extrusionOk="0">
                      <a:moveTo>
                        <a:pt x="2363" y="1"/>
                      </a:moveTo>
                      <a:cubicBezTo>
                        <a:pt x="1058" y="1"/>
                        <a:pt x="0" y="1059"/>
                        <a:pt x="0" y="2363"/>
                      </a:cubicBezTo>
                      <a:lnTo>
                        <a:pt x="0" y="10932"/>
                      </a:lnTo>
                      <a:cubicBezTo>
                        <a:pt x="0" y="12236"/>
                        <a:pt x="1058" y="13294"/>
                        <a:pt x="2363" y="13294"/>
                      </a:cubicBezTo>
                      <a:lnTo>
                        <a:pt x="28256" y="13294"/>
                      </a:lnTo>
                      <a:cubicBezTo>
                        <a:pt x="29560" y="13294"/>
                        <a:pt x="30617" y="12236"/>
                        <a:pt x="30617" y="10932"/>
                      </a:cubicBezTo>
                      <a:lnTo>
                        <a:pt x="30617" y="2363"/>
                      </a:lnTo>
                      <a:cubicBezTo>
                        <a:pt x="30617" y="1059"/>
                        <a:pt x="29560" y="1"/>
                        <a:pt x="28256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00000">
                      <a:srgbClr val="C5C7F4"/>
                    </a:gs>
                  </a:gsLst>
                  <a:lin ang="5400700" scaled="0"/>
                </a:gra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37"/>
                <p:cNvSpPr/>
                <p:nvPr/>
              </p:nvSpPr>
              <p:spPr>
                <a:xfrm>
                  <a:off x="6913802" y="4007811"/>
                  <a:ext cx="309765" cy="164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" h="2934" extrusionOk="0">
                      <a:moveTo>
                        <a:pt x="1465" y="0"/>
                      </a:moveTo>
                      <a:cubicBezTo>
                        <a:pt x="659" y="0"/>
                        <a:pt x="0" y="658"/>
                        <a:pt x="0" y="1471"/>
                      </a:cubicBezTo>
                      <a:cubicBezTo>
                        <a:pt x="0" y="2276"/>
                        <a:pt x="659" y="2934"/>
                        <a:pt x="1465" y="2934"/>
                      </a:cubicBezTo>
                      <a:lnTo>
                        <a:pt x="4068" y="2934"/>
                      </a:lnTo>
                      <a:cubicBezTo>
                        <a:pt x="4874" y="2934"/>
                        <a:pt x="5532" y="2276"/>
                        <a:pt x="5532" y="1471"/>
                      </a:cubicBezTo>
                      <a:cubicBezTo>
                        <a:pt x="5532" y="658"/>
                        <a:pt x="4874" y="0"/>
                        <a:pt x="4068" y="0"/>
                      </a:cubicBezTo>
                      <a:close/>
                    </a:path>
                  </a:pathLst>
                </a:custGeom>
                <a:solidFill>
                  <a:srgbClr val="2928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37"/>
                <p:cNvSpPr/>
                <p:nvPr/>
              </p:nvSpPr>
              <p:spPr>
                <a:xfrm>
                  <a:off x="6899134" y="3993367"/>
                  <a:ext cx="193092" cy="193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" h="3456" extrusionOk="0">
                      <a:moveTo>
                        <a:pt x="1727" y="0"/>
                      </a:moveTo>
                      <a:cubicBezTo>
                        <a:pt x="772" y="0"/>
                        <a:pt x="0" y="773"/>
                        <a:pt x="0" y="1729"/>
                      </a:cubicBezTo>
                      <a:cubicBezTo>
                        <a:pt x="0" y="2677"/>
                        <a:pt x="772" y="3456"/>
                        <a:pt x="1727" y="3456"/>
                      </a:cubicBezTo>
                      <a:cubicBezTo>
                        <a:pt x="2677" y="3456"/>
                        <a:pt x="3448" y="2677"/>
                        <a:pt x="3448" y="1729"/>
                      </a:cubicBezTo>
                      <a:cubicBezTo>
                        <a:pt x="3448" y="773"/>
                        <a:pt x="2677" y="0"/>
                        <a:pt x="1727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68E"/>
                    </a:gs>
                    <a:gs pos="100000">
                      <a:srgbClr val="FFD966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37"/>
                <p:cNvSpPr/>
                <p:nvPr/>
              </p:nvSpPr>
              <p:spPr>
                <a:xfrm>
                  <a:off x="6927239" y="4021584"/>
                  <a:ext cx="136883" cy="136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5" h="2443" extrusionOk="0">
                      <a:moveTo>
                        <a:pt x="1225" y="0"/>
                      </a:moveTo>
                      <a:cubicBezTo>
                        <a:pt x="550" y="0"/>
                        <a:pt x="1" y="549"/>
                        <a:pt x="1" y="1225"/>
                      </a:cubicBezTo>
                      <a:cubicBezTo>
                        <a:pt x="1" y="1899"/>
                        <a:pt x="550" y="2442"/>
                        <a:pt x="1225" y="2442"/>
                      </a:cubicBezTo>
                      <a:cubicBezTo>
                        <a:pt x="1895" y="2442"/>
                        <a:pt x="2444" y="1899"/>
                        <a:pt x="2444" y="1225"/>
                      </a:cubicBezTo>
                      <a:cubicBezTo>
                        <a:pt x="2444" y="549"/>
                        <a:pt x="1895" y="0"/>
                        <a:pt x="122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37"/>
                <p:cNvSpPr/>
                <p:nvPr/>
              </p:nvSpPr>
              <p:spPr>
                <a:xfrm>
                  <a:off x="6913802" y="4290541"/>
                  <a:ext cx="309765" cy="164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" h="2935" extrusionOk="0">
                      <a:moveTo>
                        <a:pt x="1465" y="1"/>
                      </a:moveTo>
                      <a:cubicBezTo>
                        <a:pt x="659" y="1"/>
                        <a:pt x="0" y="658"/>
                        <a:pt x="0" y="1471"/>
                      </a:cubicBezTo>
                      <a:cubicBezTo>
                        <a:pt x="0" y="2277"/>
                        <a:pt x="659" y="2934"/>
                        <a:pt x="1465" y="2934"/>
                      </a:cubicBezTo>
                      <a:lnTo>
                        <a:pt x="4068" y="2934"/>
                      </a:lnTo>
                      <a:cubicBezTo>
                        <a:pt x="4874" y="2934"/>
                        <a:pt x="5532" y="2277"/>
                        <a:pt x="5532" y="1471"/>
                      </a:cubicBezTo>
                      <a:cubicBezTo>
                        <a:pt x="5532" y="658"/>
                        <a:pt x="4874" y="1"/>
                        <a:pt x="4068" y="1"/>
                      </a:cubicBezTo>
                      <a:close/>
                    </a:path>
                  </a:pathLst>
                </a:custGeom>
                <a:solidFill>
                  <a:srgbClr val="2928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37"/>
                <p:cNvSpPr/>
                <p:nvPr/>
              </p:nvSpPr>
              <p:spPr>
                <a:xfrm>
                  <a:off x="7041282" y="4276097"/>
                  <a:ext cx="193428" cy="193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5" h="3456" extrusionOk="0">
                      <a:moveTo>
                        <a:pt x="1728" y="1"/>
                      </a:moveTo>
                      <a:cubicBezTo>
                        <a:pt x="772" y="1"/>
                        <a:pt x="1" y="773"/>
                        <a:pt x="1" y="1729"/>
                      </a:cubicBezTo>
                      <a:cubicBezTo>
                        <a:pt x="1" y="2677"/>
                        <a:pt x="772" y="3456"/>
                        <a:pt x="1728" y="3456"/>
                      </a:cubicBezTo>
                      <a:cubicBezTo>
                        <a:pt x="2683" y="3456"/>
                        <a:pt x="3454" y="2677"/>
                        <a:pt x="3454" y="1729"/>
                      </a:cubicBezTo>
                      <a:cubicBezTo>
                        <a:pt x="3454" y="773"/>
                        <a:pt x="2683" y="1"/>
                        <a:pt x="17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9A984"/>
                    </a:gs>
                    <a:gs pos="100000">
                      <a:srgbClr val="E57C85"/>
                    </a:gs>
                  </a:gsLst>
                  <a:lin ang="2698631" scaled="0"/>
                </a:gra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37"/>
                <p:cNvSpPr/>
                <p:nvPr/>
              </p:nvSpPr>
              <p:spPr>
                <a:xfrm>
                  <a:off x="7069779" y="4304314"/>
                  <a:ext cx="136491" cy="136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" h="2443" extrusionOk="0">
                      <a:moveTo>
                        <a:pt x="1219" y="0"/>
                      </a:moveTo>
                      <a:cubicBezTo>
                        <a:pt x="543" y="0"/>
                        <a:pt x="1" y="550"/>
                        <a:pt x="1" y="1225"/>
                      </a:cubicBezTo>
                      <a:cubicBezTo>
                        <a:pt x="1" y="1899"/>
                        <a:pt x="543" y="2443"/>
                        <a:pt x="1219" y="2443"/>
                      </a:cubicBezTo>
                      <a:cubicBezTo>
                        <a:pt x="1894" y="2443"/>
                        <a:pt x="2438" y="1899"/>
                        <a:pt x="2438" y="1225"/>
                      </a:cubicBezTo>
                      <a:cubicBezTo>
                        <a:pt x="2438" y="550"/>
                        <a:pt x="1894" y="0"/>
                        <a:pt x="12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37"/>
                <p:cNvSpPr/>
                <p:nvPr/>
              </p:nvSpPr>
              <p:spPr>
                <a:xfrm>
                  <a:off x="7455972" y="4025727"/>
                  <a:ext cx="115385" cy="11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2054" extrusionOk="0">
                      <a:moveTo>
                        <a:pt x="1030" y="0"/>
                      </a:moveTo>
                      <a:cubicBezTo>
                        <a:pt x="464" y="0"/>
                        <a:pt x="1" y="457"/>
                        <a:pt x="1" y="1024"/>
                      </a:cubicBezTo>
                      <a:cubicBezTo>
                        <a:pt x="1" y="1597"/>
                        <a:pt x="464" y="2054"/>
                        <a:pt x="1030" y="2054"/>
                      </a:cubicBezTo>
                      <a:cubicBezTo>
                        <a:pt x="1596" y="2054"/>
                        <a:pt x="2060" y="1597"/>
                        <a:pt x="2060" y="1024"/>
                      </a:cubicBezTo>
                      <a:cubicBezTo>
                        <a:pt x="2060" y="457"/>
                        <a:pt x="1596" y="0"/>
                        <a:pt x="10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68E"/>
                    </a:gs>
                    <a:gs pos="100000">
                      <a:srgbClr val="FFD966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37"/>
                <p:cNvSpPr/>
                <p:nvPr/>
              </p:nvSpPr>
              <p:spPr>
                <a:xfrm>
                  <a:off x="7455972" y="4315231"/>
                  <a:ext cx="115385" cy="11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2054" extrusionOk="0">
                      <a:moveTo>
                        <a:pt x="1030" y="0"/>
                      </a:moveTo>
                      <a:cubicBezTo>
                        <a:pt x="464" y="0"/>
                        <a:pt x="1" y="457"/>
                        <a:pt x="1" y="1030"/>
                      </a:cubicBezTo>
                      <a:cubicBezTo>
                        <a:pt x="1" y="1595"/>
                        <a:pt x="464" y="2054"/>
                        <a:pt x="1030" y="2054"/>
                      </a:cubicBezTo>
                      <a:cubicBezTo>
                        <a:pt x="1596" y="2054"/>
                        <a:pt x="2060" y="1595"/>
                        <a:pt x="2060" y="1030"/>
                      </a:cubicBezTo>
                      <a:cubicBezTo>
                        <a:pt x="2060" y="457"/>
                        <a:pt x="1596" y="0"/>
                        <a:pt x="10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9A984"/>
                    </a:gs>
                    <a:gs pos="100000">
                      <a:srgbClr val="E57C85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3" name="Google Shape;633;p37"/>
              <p:cNvGrpSpPr/>
              <p:nvPr/>
            </p:nvGrpSpPr>
            <p:grpSpPr>
              <a:xfrm>
                <a:off x="7629944" y="4025885"/>
                <a:ext cx="545407" cy="410286"/>
                <a:chOff x="7629944" y="4025885"/>
                <a:chExt cx="545407" cy="410286"/>
              </a:xfrm>
            </p:grpSpPr>
            <p:sp>
              <p:nvSpPr>
                <p:cNvPr id="634" name="Google Shape;634;p37"/>
                <p:cNvSpPr/>
                <p:nvPr/>
              </p:nvSpPr>
              <p:spPr>
                <a:xfrm>
                  <a:off x="7629952" y="4025885"/>
                  <a:ext cx="545400" cy="462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37"/>
                <p:cNvSpPr/>
                <p:nvPr/>
              </p:nvSpPr>
              <p:spPr>
                <a:xfrm>
                  <a:off x="7629952" y="4309442"/>
                  <a:ext cx="545400" cy="462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37"/>
                <p:cNvSpPr/>
                <p:nvPr/>
              </p:nvSpPr>
              <p:spPr>
                <a:xfrm>
                  <a:off x="7629944" y="4107719"/>
                  <a:ext cx="367200" cy="462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37"/>
                <p:cNvSpPr/>
                <p:nvPr/>
              </p:nvSpPr>
              <p:spPr>
                <a:xfrm>
                  <a:off x="7629945" y="4389971"/>
                  <a:ext cx="460200" cy="462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38" name="Google Shape;638;p37"/>
            <p:cNvGrpSpPr/>
            <p:nvPr/>
          </p:nvGrpSpPr>
          <p:grpSpPr>
            <a:xfrm>
              <a:off x="5573850" y="3355500"/>
              <a:ext cx="381600" cy="356700"/>
              <a:chOff x="1062200" y="3366813"/>
              <a:chExt cx="381600" cy="356700"/>
            </a:xfrm>
          </p:grpSpPr>
          <p:sp>
            <p:nvSpPr>
              <p:cNvPr id="639" name="Google Shape;639;p37"/>
              <p:cNvSpPr/>
              <p:nvPr/>
            </p:nvSpPr>
            <p:spPr>
              <a:xfrm>
                <a:off x="1062200" y="3366813"/>
                <a:ext cx="381600" cy="356700"/>
              </a:xfrm>
              <a:prstGeom prst="roundRect">
                <a:avLst>
                  <a:gd name="adj" fmla="val 18293"/>
                </a:avLst>
              </a:prstGeom>
              <a:gradFill>
                <a:gsLst>
                  <a:gs pos="0">
                    <a:srgbClr val="3DB0FD"/>
                  </a:gs>
                  <a:gs pos="100000">
                    <a:srgbClr val="308EF7"/>
                  </a:gs>
                </a:gsLst>
                <a:lin ang="2698631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40" name="Google Shape;640;p37"/>
              <p:cNvGrpSpPr/>
              <p:nvPr/>
            </p:nvGrpSpPr>
            <p:grpSpPr>
              <a:xfrm>
                <a:off x="1138484" y="3433275"/>
                <a:ext cx="229200" cy="229200"/>
                <a:chOff x="955447" y="3891500"/>
                <a:chExt cx="229200" cy="229200"/>
              </a:xfrm>
            </p:grpSpPr>
            <p:sp>
              <p:nvSpPr>
                <p:cNvPr id="641" name="Google Shape;641;p37"/>
                <p:cNvSpPr/>
                <p:nvPr/>
              </p:nvSpPr>
              <p:spPr>
                <a:xfrm>
                  <a:off x="955447" y="3985700"/>
                  <a:ext cx="2292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37"/>
                <p:cNvSpPr/>
                <p:nvPr/>
              </p:nvSpPr>
              <p:spPr>
                <a:xfrm rot="5400000">
                  <a:off x="955447" y="3985700"/>
                  <a:ext cx="2292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43" name="Google Shape;643;p37"/>
            <p:cNvGrpSpPr/>
            <p:nvPr/>
          </p:nvGrpSpPr>
          <p:grpSpPr>
            <a:xfrm rot="5400000">
              <a:off x="5462261" y="2839775"/>
              <a:ext cx="604800" cy="147600"/>
              <a:chOff x="7688649" y="828750"/>
              <a:chExt cx="604800" cy="147600"/>
            </a:xfrm>
          </p:grpSpPr>
          <p:sp>
            <p:nvSpPr>
              <p:cNvPr id="644" name="Google Shape;644;p37"/>
              <p:cNvSpPr/>
              <p:nvPr/>
            </p:nvSpPr>
            <p:spPr>
              <a:xfrm>
                <a:off x="8145849" y="828750"/>
                <a:ext cx="147600" cy="147600"/>
              </a:xfrm>
              <a:prstGeom prst="ellipse">
                <a:avLst/>
              </a:prstGeom>
              <a:solidFill>
                <a:srgbClr val="29283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7917249" y="828750"/>
                <a:ext cx="147600" cy="147600"/>
              </a:xfrm>
              <a:prstGeom prst="ellipse">
                <a:avLst/>
              </a:prstGeom>
              <a:solidFill>
                <a:srgbClr val="29283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7688649" y="828750"/>
                <a:ext cx="147600" cy="147600"/>
              </a:xfrm>
              <a:prstGeom prst="ellipse">
                <a:avLst/>
              </a:prstGeom>
              <a:solidFill>
                <a:srgbClr val="29283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7" name="Google Shape;647;p37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7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مستطيل 69"/>
          <p:cNvSpPr/>
          <p:nvPr/>
        </p:nvSpPr>
        <p:spPr>
          <a:xfrm>
            <a:off x="4177049" y="1694587"/>
            <a:ext cx="34190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rtl="1" hangingPunct="0">
              <a:buClrTx/>
            </a:pP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  <a:sym typeface="Helvetica Neue"/>
              </a:rPr>
              <a:t>هل يمكنك تنسيق الرسم التوضيحي </a:t>
            </a:r>
            <a:r>
              <a:rPr lang="en-US" sz="3600" b="1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  <a:sym typeface="Helvetica Neue"/>
              </a:rPr>
              <a:t>SmartArt 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  <a:sym typeface="Helvetica Neue"/>
              </a:rPr>
              <a:t>بتغيير اللون أو الشكل ؟ </a:t>
            </a:r>
          </a:p>
        </p:txBody>
      </p:sp>
    </p:spTree>
    <p:extLst>
      <p:ext uri="{BB962C8B-B14F-4D97-AF65-F5344CB8AC3E}">
        <p14:creationId xmlns:p14="http://schemas.microsoft.com/office/powerpoint/2010/main" val="220467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Google Shape;674;p40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675" name="Google Shape;675;p40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40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40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8" name="Google Shape;678;p40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679" name="Google Shape;679;p40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40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681" name="Google Shape;681;p40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2" name="Google Shape;682;p40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683" name="Google Shape;683;p40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4" name="Google Shape;684;p40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85" name="Google Shape;685;p40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86" name="Google Shape;686;p40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0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9" name="Google Shape;689;p40"/>
          <p:cNvSpPr txBox="1">
            <a:spLocks noGrp="1"/>
          </p:cNvSpPr>
          <p:nvPr>
            <p:ph type="title"/>
          </p:nvPr>
        </p:nvSpPr>
        <p:spPr>
          <a:xfrm>
            <a:off x="2056395" y="34066"/>
            <a:ext cx="4486880" cy="7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تنسيق الرسم التوضيحي</a:t>
            </a:r>
          </a:p>
        </p:txBody>
      </p:sp>
      <p:sp>
        <p:nvSpPr>
          <p:cNvPr id="690" name="Google Shape;690;p40"/>
          <p:cNvSpPr txBox="1">
            <a:spLocks noGrp="1"/>
          </p:cNvSpPr>
          <p:nvPr>
            <p:ph type="subTitle" idx="1"/>
          </p:nvPr>
        </p:nvSpPr>
        <p:spPr>
          <a:xfrm>
            <a:off x="4572000" y="1175269"/>
            <a:ext cx="3926867" cy="2273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/>
            <a:r>
              <a:rPr lang="ar-SA" sz="1800" b="1" dirty="0">
                <a:solidFill>
                  <a:schemeClr val="tx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لتغيير لون القائمة التي أدرجناها في المثال السابق: </a:t>
            </a:r>
          </a:p>
          <a:p>
            <a:pPr marL="176213" indent="0" algn="r" rtl="1"/>
            <a:endParaRPr lang="ar-SA" sz="1800" b="1" dirty="0">
              <a:solidFill>
                <a:schemeClr val="tx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76213" indent="0" algn="r" rtl="1"/>
            <a:r>
              <a:rPr lang="ar-EG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حدد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المدرج</a:t>
            </a:r>
            <a:r>
              <a:rPr lang="en-US" sz="18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smartArt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SA" sz="1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76213" indent="0" algn="r" rtl="1"/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من علامة تبويب تصميم 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Design ،</a:t>
            </a:r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ومن 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Styles SmartArt ،</a:t>
            </a:r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اضغط على تغيير الألوان </a:t>
            </a:r>
            <a:r>
              <a:rPr lang="en-US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change colors </a:t>
            </a:r>
          </a:p>
          <a:p>
            <a:pPr marL="176213" indent="0" algn="r" rtl="1"/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</a:t>
            </a:r>
            <a:r>
              <a:rPr lang="ar-EG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اللون الذي </a:t>
            </a:r>
            <a:r>
              <a:rPr lang="ar-EG" sz="18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تريدە</a:t>
            </a:r>
            <a:endParaRPr lang="en-US" sz="1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76213" indent="0" algn="r" rtl="1"/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4- سيتم تغيير لون القائمة.</a:t>
            </a:r>
            <a:endParaRPr lang="en-US" sz="1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22" name="Google Shape;722;p40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0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684A872-D2CA-40F4-995C-93C6DCC4F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03" y="831466"/>
            <a:ext cx="4316014" cy="38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37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589" name="Google Shape;589;p37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37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37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2" name="Google Shape;592;p37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93" name="Google Shape;593;p37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37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6" name="Google Shape;596;p37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97" name="Google Shape;597;p37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37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37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00" name="Google Shape;600;p37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6" name="Google Shape;606;p37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8" name="Google Shape;608;p37"/>
          <p:cNvGrpSpPr/>
          <p:nvPr/>
        </p:nvGrpSpPr>
        <p:grpSpPr>
          <a:xfrm>
            <a:off x="940335" y="1148688"/>
            <a:ext cx="2867519" cy="3002387"/>
            <a:chOff x="5380450" y="1070563"/>
            <a:chExt cx="2867519" cy="3002387"/>
          </a:xfrm>
        </p:grpSpPr>
        <p:sp>
          <p:nvSpPr>
            <p:cNvPr id="609" name="Google Shape;609;p37"/>
            <p:cNvSpPr/>
            <p:nvPr/>
          </p:nvSpPr>
          <p:spPr>
            <a:xfrm>
              <a:off x="6164625" y="1344650"/>
              <a:ext cx="1334100" cy="2405100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6298575" y="1546875"/>
              <a:ext cx="1066200" cy="449700"/>
            </a:xfrm>
            <a:prstGeom prst="roundRect">
              <a:avLst>
                <a:gd name="adj" fmla="val 18711"/>
              </a:avLst>
            </a:pr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>
              <a:off x="6298575" y="2078800"/>
              <a:ext cx="1066200" cy="999900"/>
            </a:xfrm>
            <a:prstGeom prst="roundRect">
              <a:avLst>
                <a:gd name="adj" fmla="val 7939"/>
              </a:avLst>
            </a:pr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>
              <a:off x="6298575" y="3140800"/>
              <a:ext cx="1066200" cy="449700"/>
            </a:xfrm>
            <a:prstGeom prst="roundRect">
              <a:avLst>
                <a:gd name="adj" fmla="val 18711"/>
              </a:avLst>
            </a:pr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6146677" y="1070563"/>
              <a:ext cx="1369987" cy="3002387"/>
            </a:xfrm>
            <a:custGeom>
              <a:avLst/>
              <a:gdLst/>
              <a:ahLst/>
              <a:cxnLst/>
              <a:rect l="l" t="t" r="r" b="b"/>
              <a:pathLst>
                <a:path w="20528" h="44988" extrusionOk="0">
                  <a:moveTo>
                    <a:pt x="10264" y="1252"/>
                  </a:moveTo>
                  <a:cubicBezTo>
                    <a:pt x="10544" y="1252"/>
                    <a:pt x="10773" y="1481"/>
                    <a:pt x="10773" y="1760"/>
                  </a:cubicBezTo>
                  <a:cubicBezTo>
                    <a:pt x="10773" y="2041"/>
                    <a:pt x="10544" y="2270"/>
                    <a:pt x="10264" y="2270"/>
                  </a:cubicBezTo>
                  <a:cubicBezTo>
                    <a:pt x="9985" y="2270"/>
                    <a:pt x="9755" y="2041"/>
                    <a:pt x="9755" y="1760"/>
                  </a:cubicBezTo>
                  <a:cubicBezTo>
                    <a:pt x="9755" y="1481"/>
                    <a:pt x="9985" y="1252"/>
                    <a:pt x="10264" y="1252"/>
                  </a:cubicBezTo>
                  <a:close/>
                  <a:moveTo>
                    <a:pt x="11765" y="3221"/>
                  </a:moveTo>
                  <a:cubicBezTo>
                    <a:pt x="11887" y="3221"/>
                    <a:pt x="11984" y="3317"/>
                    <a:pt x="11984" y="3435"/>
                  </a:cubicBezTo>
                  <a:cubicBezTo>
                    <a:pt x="11984" y="3557"/>
                    <a:pt x="11887" y="3648"/>
                    <a:pt x="11765" y="3648"/>
                  </a:cubicBezTo>
                  <a:lnTo>
                    <a:pt x="8763" y="3648"/>
                  </a:lnTo>
                  <a:cubicBezTo>
                    <a:pt x="8641" y="3648"/>
                    <a:pt x="8545" y="3557"/>
                    <a:pt x="8545" y="3435"/>
                  </a:cubicBezTo>
                  <a:cubicBezTo>
                    <a:pt x="8545" y="3379"/>
                    <a:pt x="8570" y="3324"/>
                    <a:pt x="8611" y="3282"/>
                  </a:cubicBezTo>
                  <a:cubicBezTo>
                    <a:pt x="8646" y="3247"/>
                    <a:pt x="8702" y="3221"/>
                    <a:pt x="8763" y="3221"/>
                  </a:cubicBezTo>
                  <a:close/>
                  <a:moveTo>
                    <a:pt x="19322" y="5541"/>
                  </a:moveTo>
                  <a:cubicBezTo>
                    <a:pt x="19536" y="5541"/>
                    <a:pt x="19708" y="5715"/>
                    <a:pt x="19708" y="5929"/>
                  </a:cubicBezTo>
                  <a:lnTo>
                    <a:pt x="19708" y="38902"/>
                  </a:lnTo>
                  <a:cubicBezTo>
                    <a:pt x="19708" y="39116"/>
                    <a:pt x="19536" y="39289"/>
                    <a:pt x="19322" y="39289"/>
                  </a:cubicBezTo>
                  <a:lnTo>
                    <a:pt x="1206" y="39289"/>
                  </a:lnTo>
                  <a:cubicBezTo>
                    <a:pt x="993" y="39289"/>
                    <a:pt x="820" y="39116"/>
                    <a:pt x="820" y="38902"/>
                  </a:cubicBezTo>
                  <a:lnTo>
                    <a:pt x="820" y="5929"/>
                  </a:lnTo>
                  <a:cubicBezTo>
                    <a:pt x="820" y="5715"/>
                    <a:pt x="993" y="5541"/>
                    <a:pt x="1206" y="5541"/>
                  </a:cubicBezTo>
                  <a:close/>
                  <a:moveTo>
                    <a:pt x="10264" y="40607"/>
                  </a:moveTo>
                  <a:cubicBezTo>
                    <a:pt x="11145" y="40607"/>
                    <a:pt x="11857" y="41314"/>
                    <a:pt x="11857" y="42190"/>
                  </a:cubicBezTo>
                  <a:cubicBezTo>
                    <a:pt x="11857" y="43064"/>
                    <a:pt x="11145" y="43777"/>
                    <a:pt x="10264" y="43777"/>
                  </a:cubicBezTo>
                  <a:cubicBezTo>
                    <a:pt x="9384" y="43777"/>
                    <a:pt x="8677" y="43064"/>
                    <a:pt x="8677" y="42190"/>
                  </a:cubicBezTo>
                  <a:cubicBezTo>
                    <a:pt x="8677" y="41314"/>
                    <a:pt x="9384" y="40607"/>
                    <a:pt x="10264" y="40607"/>
                  </a:cubicBezTo>
                  <a:close/>
                  <a:moveTo>
                    <a:pt x="2098" y="1"/>
                  </a:moveTo>
                  <a:cubicBezTo>
                    <a:pt x="943" y="1"/>
                    <a:pt x="1" y="926"/>
                    <a:pt x="1" y="2061"/>
                  </a:cubicBezTo>
                  <a:lnTo>
                    <a:pt x="1" y="42927"/>
                  </a:lnTo>
                  <a:cubicBezTo>
                    <a:pt x="1" y="44067"/>
                    <a:pt x="943" y="44987"/>
                    <a:pt x="2098" y="44987"/>
                  </a:cubicBezTo>
                  <a:lnTo>
                    <a:pt x="18432" y="44987"/>
                  </a:lnTo>
                  <a:cubicBezTo>
                    <a:pt x="19586" y="44987"/>
                    <a:pt x="20527" y="44067"/>
                    <a:pt x="20527" y="42927"/>
                  </a:cubicBezTo>
                  <a:lnTo>
                    <a:pt x="20527" y="2061"/>
                  </a:lnTo>
                  <a:cubicBezTo>
                    <a:pt x="20527" y="926"/>
                    <a:pt x="19586" y="1"/>
                    <a:pt x="18432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37"/>
            <p:cNvGrpSpPr/>
            <p:nvPr/>
          </p:nvGrpSpPr>
          <p:grpSpPr>
            <a:xfrm>
              <a:off x="5380450" y="1200275"/>
              <a:ext cx="1386600" cy="449700"/>
              <a:chOff x="5270675" y="1411375"/>
              <a:chExt cx="1386600" cy="449700"/>
            </a:xfrm>
          </p:grpSpPr>
          <p:sp>
            <p:nvSpPr>
              <p:cNvPr id="615" name="Google Shape;615;p37"/>
              <p:cNvSpPr/>
              <p:nvPr/>
            </p:nvSpPr>
            <p:spPr>
              <a:xfrm>
                <a:off x="5270675" y="1411375"/>
                <a:ext cx="1386600" cy="4497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chemeClr val="lt2"/>
                  </a:gs>
                  <a:gs pos="100000">
                    <a:srgbClr val="E57C85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7"/>
              <p:cNvSpPr/>
              <p:nvPr/>
            </p:nvSpPr>
            <p:spPr>
              <a:xfrm>
                <a:off x="5370729" y="1459698"/>
                <a:ext cx="336576" cy="336718"/>
              </a:xfrm>
              <a:custGeom>
                <a:avLst/>
                <a:gdLst/>
                <a:ahLst/>
                <a:cxnLst/>
                <a:rect l="l" t="t" r="r" b="b"/>
                <a:pathLst>
                  <a:path w="14203" h="14209" extrusionOk="0">
                    <a:moveTo>
                      <a:pt x="7104" y="0"/>
                    </a:moveTo>
                    <a:cubicBezTo>
                      <a:pt x="3186" y="0"/>
                      <a:pt x="0" y="3181"/>
                      <a:pt x="0" y="7099"/>
                    </a:cubicBezTo>
                    <a:cubicBezTo>
                      <a:pt x="0" y="9129"/>
                      <a:pt x="847" y="10953"/>
                      <a:pt x="2209" y="12247"/>
                    </a:cubicBezTo>
                    <a:cubicBezTo>
                      <a:pt x="3484" y="13466"/>
                      <a:pt x="5211" y="14208"/>
                      <a:pt x="7104" y="14208"/>
                    </a:cubicBezTo>
                    <a:cubicBezTo>
                      <a:pt x="8998" y="14208"/>
                      <a:pt x="10725" y="13466"/>
                      <a:pt x="12000" y="12247"/>
                    </a:cubicBezTo>
                    <a:cubicBezTo>
                      <a:pt x="13357" y="10948"/>
                      <a:pt x="14202" y="9129"/>
                      <a:pt x="14202" y="7099"/>
                    </a:cubicBezTo>
                    <a:cubicBezTo>
                      <a:pt x="14202" y="3181"/>
                      <a:pt x="11029" y="0"/>
                      <a:pt x="710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C5C7F4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7"/>
              <p:cNvSpPr/>
              <p:nvPr/>
            </p:nvSpPr>
            <p:spPr>
              <a:xfrm>
                <a:off x="5433171" y="1520542"/>
                <a:ext cx="211691" cy="215028"/>
              </a:xfrm>
              <a:custGeom>
                <a:avLst/>
                <a:gdLst/>
                <a:ahLst/>
                <a:cxnLst/>
                <a:rect l="l" t="t" r="r" b="b"/>
                <a:pathLst>
                  <a:path w="21410" h="21753" extrusionOk="0">
                    <a:moveTo>
                      <a:pt x="10706" y="6083"/>
                    </a:moveTo>
                    <a:cubicBezTo>
                      <a:pt x="10835" y="6083"/>
                      <a:pt x="10966" y="6088"/>
                      <a:pt x="11098" y="6098"/>
                    </a:cubicBezTo>
                    <a:cubicBezTo>
                      <a:pt x="13419" y="6281"/>
                      <a:pt x="15307" y="8163"/>
                      <a:pt x="15491" y="10491"/>
                    </a:cubicBezTo>
                    <a:cubicBezTo>
                      <a:pt x="15709" y="13314"/>
                      <a:pt x="13478" y="15677"/>
                      <a:pt x="10700" y="15677"/>
                    </a:cubicBezTo>
                    <a:cubicBezTo>
                      <a:pt x="10574" y="15677"/>
                      <a:pt x="10447" y="15672"/>
                      <a:pt x="10320" y="15662"/>
                    </a:cubicBezTo>
                    <a:cubicBezTo>
                      <a:pt x="7991" y="15478"/>
                      <a:pt x="6109" y="13590"/>
                      <a:pt x="5927" y="11269"/>
                    </a:cubicBezTo>
                    <a:cubicBezTo>
                      <a:pt x="5702" y="8444"/>
                      <a:pt x="7927" y="6083"/>
                      <a:pt x="10706" y="6083"/>
                    </a:cubicBezTo>
                    <a:close/>
                    <a:moveTo>
                      <a:pt x="8134" y="0"/>
                    </a:moveTo>
                    <a:lnTo>
                      <a:pt x="7677" y="2883"/>
                    </a:lnTo>
                    <a:cubicBezTo>
                      <a:pt x="6808" y="3215"/>
                      <a:pt x="6006" y="3685"/>
                      <a:pt x="5304" y="4263"/>
                    </a:cubicBezTo>
                    <a:lnTo>
                      <a:pt x="2569" y="3215"/>
                    </a:lnTo>
                    <a:lnTo>
                      <a:pt x="1" y="7666"/>
                    </a:lnTo>
                    <a:lnTo>
                      <a:pt x="2271" y="9507"/>
                    </a:lnTo>
                    <a:cubicBezTo>
                      <a:pt x="2197" y="9953"/>
                      <a:pt x="2163" y="10411"/>
                      <a:pt x="2163" y="10879"/>
                    </a:cubicBezTo>
                    <a:cubicBezTo>
                      <a:pt x="2163" y="11343"/>
                      <a:pt x="2197" y="11806"/>
                      <a:pt x="2271" y="12252"/>
                    </a:cubicBezTo>
                    <a:lnTo>
                      <a:pt x="1" y="14089"/>
                    </a:lnTo>
                    <a:lnTo>
                      <a:pt x="2569" y="18545"/>
                    </a:lnTo>
                    <a:lnTo>
                      <a:pt x="5304" y="17497"/>
                    </a:lnTo>
                    <a:cubicBezTo>
                      <a:pt x="6006" y="18075"/>
                      <a:pt x="6808" y="18539"/>
                      <a:pt x="7677" y="18870"/>
                    </a:cubicBezTo>
                    <a:lnTo>
                      <a:pt x="8134" y="21753"/>
                    </a:lnTo>
                    <a:lnTo>
                      <a:pt x="13276" y="21753"/>
                    </a:lnTo>
                    <a:lnTo>
                      <a:pt x="13733" y="18870"/>
                    </a:lnTo>
                    <a:cubicBezTo>
                      <a:pt x="14604" y="18539"/>
                      <a:pt x="15404" y="18075"/>
                      <a:pt x="16114" y="17497"/>
                    </a:cubicBezTo>
                    <a:lnTo>
                      <a:pt x="18841" y="18545"/>
                    </a:lnTo>
                    <a:lnTo>
                      <a:pt x="21410" y="14089"/>
                    </a:lnTo>
                    <a:lnTo>
                      <a:pt x="19139" y="12252"/>
                    </a:lnTo>
                    <a:cubicBezTo>
                      <a:pt x="19213" y="11800"/>
                      <a:pt x="19253" y="11343"/>
                      <a:pt x="19253" y="10879"/>
                    </a:cubicBezTo>
                    <a:cubicBezTo>
                      <a:pt x="19253" y="10411"/>
                      <a:pt x="19213" y="9953"/>
                      <a:pt x="19139" y="9507"/>
                    </a:cubicBezTo>
                    <a:lnTo>
                      <a:pt x="21410" y="7666"/>
                    </a:lnTo>
                    <a:lnTo>
                      <a:pt x="18841" y="3215"/>
                    </a:lnTo>
                    <a:lnTo>
                      <a:pt x="16114" y="4263"/>
                    </a:lnTo>
                    <a:cubicBezTo>
                      <a:pt x="15404" y="3685"/>
                      <a:pt x="14604" y="3215"/>
                      <a:pt x="13733" y="2883"/>
                    </a:cubicBezTo>
                    <a:lnTo>
                      <a:pt x="132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8" name="Google Shape;618;p37"/>
              <p:cNvGrpSpPr/>
              <p:nvPr/>
            </p:nvGrpSpPr>
            <p:grpSpPr>
              <a:xfrm>
                <a:off x="5794626" y="1542600"/>
                <a:ext cx="706512" cy="187247"/>
                <a:chOff x="5784976" y="732725"/>
                <a:chExt cx="706512" cy="187247"/>
              </a:xfrm>
            </p:grpSpPr>
            <p:sp>
              <p:nvSpPr>
                <p:cNvPr id="619" name="Google Shape;619;p37"/>
                <p:cNvSpPr/>
                <p:nvPr/>
              </p:nvSpPr>
              <p:spPr>
                <a:xfrm>
                  <a:off x="5784987" y="732725"/>
                  <a:ext cx="7065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" name="Google Shape;620;p37"/>
                <p:cNvSpPr/>
                <p:nvPr/>
              </p:nvSpPr>
              <p:spPr>
                <a:xfrm>
                  <a:off x="5784987" y="805955"/>
                  <a:ext cx="7065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" name="Google Shape;621;p37"/>
                <p:cNvSpPr/>
                <p:nvPr/>
              </p:nvSpPr>
              <p:spPr>
                <a:xfrm>
                  <a:off x="5784976" y="879172"/>
                  <a:ext cx="4653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2" name="Google Shape;622;p37"/>
            <p:cNvGrpSpPr/>
            <p:nvPr/>
          </p:nvGrpSpPr>
          <p:grpSpPr>
            <a:xfrm>
              <a:off x="6533820" y="2611181"/>
              <a:ext cx="1714149" cy="744321"/>
              <a:chOff x="6709845" y="3859168"/>
              <a:chExt cx="1714149" cy="744321"/>
            </a:xfrm>
          </p:grpSpPr>
          <p:grpSp>
            <p:nvGrpSpPr>
              <p:cNvPr id="623" name="Google Shape;623;p37"/>
              <p:cNvGrpSpPr/>
              <p:nvPr/>
            </p:nvGrpSpPr>
            <p:grpSpPr>
              <a:xfrm>
                <a:off x="6709845" y="3859168"/>
                <a:ext cx="1714149" cy="744321"/>
                <a:chOff x="6709845" y="3859168"/>
                <a:chExt cx="1714149" cy="744321"/>
              </a:xfrm>
            </p:grpSpPr>
            <p:sp>
              <p:nvSpPr>
                <p:cNvPr id="624" name="Google Shape;624;p37"/>
                <p:cNvSpPr/>
                <p:nvPr/>
              </p:nvSpPr>
              <p:spPr>
                <a:xfrm>
                  <a:off x="6709845" y="3859168"/>
                  <a:ext cx="1714149" cy="744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8" h="13295" extrusionOk="0">
                      <a:moveTo>
                        <a:pt x="2363" y="1"/>
                      </a:moveTo>
                      <a:cubicBezTo>
                        <a:pt x="1058" y="1"/>
                        <a:pt x="0" y="1059"/>
                        <a:pt x="0" y="2363"/>
                      </a:cubicBezTo>
                      <a:lnTo>
                        <a:pt x="0" y="10932"/>
                      </a:lnTo>
                      <a:cubicBezTo>
                        <a:pt x="0" y="12236"/>
                        <a:pt x="1058" y="13294"/>
                        <a:pt x="2363" y="13294"/>
                      </a:cubicBezTo>
                      <a:lnTo>
                        <a:pt x="28256" y="13294"/>
                      </a:lnTo>
                      <a:cubicBezTo>
                        <a:pt x="29560" y="13294"/>
                        <a:pt x="30617" y="12236"/>
                        <a:pt x="30617" y="10932"/>
                      </a:cubicBezTo>
                      <a:lnTo>
                        <a:pt x="30617" y="2363"/>
                      </a:lnTo>
                      <a:cubicBezTo>
                        <a:pt x="30617" y="1059"/>
                        <a:pt x="29560" y="1"/>
                        <a:pt x="28256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00000">
                      <a:srgbClr val="C5C7F4"/>
                    </a:gs>
                  </a:gsLst>
                  <a:lin ang="5400700" scaled="0"/>
                </a:gra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37"/>
                <p:cNvSpPr/>
                <p:nvPr/>
              </p:nvSpPr>
              <p:spPr>
                <a:xfrm>
                  <a:off x="6913802" y="4007811"/>
                  <a:ext cx="309765" cy="164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" h="2934" extrusionOk="0">
                      <a:moveTo>
                        <a:pt x="1465" y="0"/>
                      </a:moveTo>
                      <a:cubicBezTo>
                        <a:pt x="659" y="0"/>
                        <a:pt x="0" y="658"/>
                        <a:pt x="0" y="1471"/>
                      </a:cubicBezTo>
                      <a:cubicBezTo>
                        <a:pt x="0" y="2276"/>
                        <a:pt x="659" y="2934"/>
                        <a:pt x="1465" y="2934"/>
                      </a:cubicBezTo>
                      <a:lnTo>
                        <a:pt x="4068" y="2934"/>
                      </a:lnTo>
                      <a:cubicBezTo>
                        <a:pt x="4874" y="2934"/>
                        <a:pt x="5532" y="2276"/>
                        <a:pt x="5532" y="1471"/>
                      </a:cubicBezTo>
                      <a:cubicBezTo>
                        <a:pt x="5532" y="658"/>
                        <a:pt x="4874" y="0"/>
                        <a:pt x="4068" y="0"/>
                      </a:cubicBezTo>
                      <a:close/>
                    </a:path>
                  </a:pathLst>
                </a:custGeom>
                <a:solidFill>
                  <a:srgbClr val="2928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37"/>
                <p:cNvSpPr/>
                <p:nvPr/>
              </p:nvSpPr>
              <p:spPr>
                <a:xfrm>
                  <a:off x="6899134" y="3993367"/>
                  <a:ext cx="193092" cy="193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" h="3456" extrusionOk="0">
                      <a:moveTo>
                        <a:pt x="1727" y="0"/>
                      </a:moveTo>
                      <a:cubicBezTo>
                        <a:pt x="772" y="0"/>
                        <a:pt x="0" y="773"/>
                        <a:pt x="0" y="1729"/>
                      </a:cubicBezTo>
                      <a:cubicBezTo>
                        <a:pt x="0" y="2677"/>
                        <a:pt x="772" y="3456"/>
                        <a:pt x="1727" y="3456"/>
                      </a:cubicBezTo>
                      <a:cubicBezTo>
                        <a:pt x="2677" y="3456"/>
                        <a:pt x="3448" y="2677"/>
                        <a:pt x="3448" y="1729"/>
                      </a:cubicBezTo>
                      <a:cubicBezTo>
                        <a:pt x="3448" y="773"/>
                        <a:pt x="2677" y="0"/>
                        <a:pt x="1727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68E"/>
                    </a:gs>
                    <a:gs pos="100000">
                      <a:srgbClr val="FFD966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37"/>
                <p:cNvSpPr/>
                <p:nvPr/>
              </p:nvSpPr>
              <p:spPr>
                <a:xfrm>
                  <a:off x="6927239" y="4021584"/>
                  <a:ext cx="136883" cy="136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5" h="2443" extrusionOk="0">
                      <a:moveTo>
                        <a:pt x="1225" y="0"/>
                      </a:moveTo>
                      <a:cubicBezTo>
                        <a:pt x="550" y="0"/>
                        <a:pt x="1" y="549"/>
                        <a:pt x="1" y="1225"/>
                      </a:cubicBezTo>
                      <a:cubicBezTo>
                        <a:pt x="1" y="1899"/>
                        <a:pt x="550" y="2442"/>
                        <a:pt x="1225" y="2442"/>
                      </a:cubicBezTo>
                      <a:cubicBezTo>
                        <a:pt x="1895" y="2442"/>
                        <a:pt x="2444" y="1899"/>
                        <a:pt x="2444" y="1225"/>
                      </a:cubicBezTo>
                      <a:cubicBezTo>
                        <a:pt x="2444" y="549"/>
                        <a:pt x="1895" y="0"/>
                        <a:pt x="122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37"/>
                <p:cNvSpPr/>
                <p:nvPr/>
              </p:nvSpPr>
              <p:spPr>
                <a:xfrm>
                  <a:off x="6913802" y="4290541"/>
                  <a:ext cx="309765" cy="164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" h="2935" extrusionOk="0">
                      <a:moveTo>
                        <a:pt x="1465" y="1"/>
                      </a:moveTo>
                      <a:cubicBezTo>
                        <a:pt x="659" y="1"/>
                        <a:pt x="0" y="658"/>
                        <a:pt x="0" y="1471"/>
                      </a:cubicBezTo>
                      <a:cubicBezTo>
                        <a:pt x="0" y="2277"/>
                        <a:pt x="659" y="2934"/>
                        <a:pt x="1465" y="2934"/>
                      </a:cubicBezTo>
                      <a:lnTo>
                        <a:pt x="4068" y="2934"/>
                      </a:lnTo>
                      <a:cubicBezTo>
                        <a:pt x="4874" y="2934"/>
                        <a:pt x="5532" y="2277"/>
                        <a:pt x="5532" y="1471"/>
                      </a:cubicBezTo>
                      <a:cubicBezTo>
                        <a:pt x="5532" y="658"/>
                        <a:pt x="4874" y="1"/>
                        <a:pt x="4068" y="1"/>
                      </a:cubicBezTo>
                      <a:close/>
                    </a:path>
                  </a:pathLst>
                </a:custGeom>
                <a:solidFill>
                  <a:srgbClr val="2928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37"/>
                <p:cNvSpPr/>
                <p:nvPr/>
              </p:nvSpPr>
              <p:spPr>
                <a:xfrm>
                  <a:off x="7041282" y="4276097"/>
                  <a:ext cx="193428" cy="193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5" h="3456" extrusionOk="0">
                      <a:moveTo>
                        <a:pt x="1728" y="1"/>
                      </a:moveTo>
                      <a:cubicBezTo>
                        <a:pt x="772" y="1"/>
                        <a:pt x="1" y="773"/>
                        <a:pt x="1" y="1729"/>
                      </a:cubicBezTo>
                      <a:cubicBezTo>
                        <a:pt x="1" y="2677"/>
                        <a:pt x="772" y="3456"/>
                        <a:pt x="1728" y="3456"/>
                      </a:cubicBezTo>
                      <a:cubicBezTo>
                        <a:pt x="2683" y="3456"/>
                        <a:pt x="3454" y="2677"/>
                        <a:pt x="3454" y="1729"/>
                      </a:cubicBezTo>
                      <a:cubicBezTo>
                        <a:pt x="3454" y="773"/>
                        <a:pt x="2683" y="1"/>
                        <a:pt x="1728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9A984"/>
                    </a:gs>
                    <a:gs pos="100000">
                      <a:srgbClr val="E57C85"/>
                    </a:gs>
                  </a:gsLst>
                  <a:lin ang="2698631" scaled="0"/>
                </a:gra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37"/>
                <p:cNvSpPr/>
                <p:nvPr/>
              </p:nvSpPr>
              <p:spPr>
                <a:xfrm>
                  <a:off x="7069779" y="4304314"/>
                  <a:ext cx="136491" cy="136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" h="2443" extrusionOk="0">
                      <a:moveTo>
                        <a:pt x="1219" y="0"/>
                      </a:moveTo>
                      <a:cubicBezTo>
                        <a:pt x="543" y="0"/>
                        <a:pt x="1" y="550"/>
                        <a:pt x="1" y="1225"/>
                      </a:cubicBezTo>
                      <a:cubicBezTo>
                        <a:pt x="1" y="1899"/>
                        <a:pt x="543" y="2443"/>
                        <a:pt x="1219" y="2443"/>
                      </a:cubicBezTo>
                      <a:cubicBezTo>
                        <a:pt x="1894" y="2443"/>
                        <a:pt x="2438" y="1899"/>
                        <a:pt x="2438" y="1225"/>
                      </a:cubicBezTo>
                      <a:cubicBezTo>
                        <a:pt x="2438" y="550"/>
                        <a:pt x="1894" y="0"/>
                        <a:pt x="12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37"/>
                <p:cNvSpPr/>
                <p:nvPr/>
              </p:nvSpPr>
              <p:spPr>
                <a:xfrm>
                  <a:off x="7455972" y="4025727"/>
                  <a:ext cx="115385" cy="11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2054" extrusionOk="0">
                      <a:moveTo>
                        <a:pt x="1030" y="0"/>
                      </a:moveTo>
                      <a:cubicBezTo>
                        <a:pt x="464" y="0"/>
                        <a:pt x="1" y="457"/>
                        <a:pt x="1" y="1024"/>
                      </a:cubicBezTo>
                      <a:cubicBezTo>
                        <a:pt x="1" y="1597"/>
                        <a:pt x="464" y="2054"/>
                        <a:pt x="1030" y="2054"/>
                      </a:cubicBezTo>
                      <a:cubicBezTo>
                        <a:pt x="1596" y="2054"/>
                        <a:pt x="2060" y="1597"/>
                        <a:pt x="2060" y="1024"/>
                      </a:cubicBezTo>
                      <a:cubicBezTo>
                        <a:pt x="2060" y="457"/>
                        <a:pt x="1596" y="0"/>
                        <a:pt x="10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68E"/>
                    </a:gs>
                    <a:gs pos="100000">
                      <a:srgbClr val="FFD966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37"/>
                <p:cNvSpPr/>
                <p:nvPr/>
              </p:nvSpPr>
              <p:spPr>
                <a:xfrm>
                  <a:off x="7455972" y="4315231"/>
                  <a:ext cx="115385" cy="11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2054" extrusionOk="0">
                      <a:moveTo>
                        <a:pt x="1030" y="0"/>
                      </a:moveTo>
                      <a:cubicBezTo>
                        <a:pt x="464" y="0"/>
                        <a:pt x="1" y="457"/>
                        <a:pt x="1" y="1030"/>
                      </a:cubicBezTo>
                      <a:cubicBezTo>
                        <a:pt x="1" y="1595"/>
                        <a:pt x="464" y="2054"/>
                        <a:pt x="1030" y="2054"/>
                      </a:cubicBezTo>
                      <a:cubicBezTo>
                        <a:pt x="1596" y="2054"/>
                        <a:pt x="2060" y="1595"/>
                        <a:pt x="2060" y="1030"/>
                      </a:cubicBezTo>
                      <a:cubicBezTo>
                        <a:pt x="2060" y="457"/>
                        <a:pt x="1596" y="0"/>
                        <a:pt x="103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9A984"/>
                    </a:gs>
                    <a:gs pos="100000">
                      <a:srgbClr val="E57C85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3" name="Google Shape;633;p37"/>
              <p:cNvGrpSpPr/>
              <p:nvPr/>
            </p:nvGrpSpPr>
            <p:grpSpPr>
              <a:xfrm>
                <a:off x="7629944" y="4025885"/>
                <a:ext cx="545407" cy="410286"/>
                <a:chOff x="7629944" y="4025885"/>
                <a:chExt cx="545407" cy="410286"/>
              </a:xfrm>
            </p:grpSpPr>
            <p:sp>
              <p:nvSpPr>
                <p:cNvPr id="634" name="Google Shape;634;p37"/>
                <p:cNvSpPr/>
                <p:nvPr/>
              </p:nvSpPr>
              <p:spPr>
                <a:xfrm>
                  <a:off x="7629952" y="4025885"/>
                  <a:ext cx="545400" cy="462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37"/>
                <p:cNvSpPr/>
                <p:nvPr/>
              </p:nvSpPr>
              <p:spPr>
                <a:xfrm>
                  <a:off x="7629952" y="4309442"/>
                  <a:ext cx="545400" cy="462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37"/>
                <p:cNvSpPr/>
                <p:nvPr/>
              </p:nvSpPr>
              <p:spPr>
                <a:xfrm>
                  <a:off x="7629944" y="4107719"/>
                  <a:ext cx="367200" cy="462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37"/>
                <p:cNvSpPr/>
                <p:nvPr/>
              </p:nvSpPr>
              <p:spPr>
                <a:xfrm>
                  <a:off x="7629945" y="4389971"/>
                  <a:ext cx="460200" cy="462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38" name="Google Shape;638;p37"/>
            <p:cNvGrpSpPr/>
            <p:nvPr/>
          </p:nvGrpSpPr>
          <p:grpSpPr>
            <a:xfrm>
              <a:off x="5573850" y="3355500"/>
              <a:ext cx="381600" cy="356700"/>
              <a:chOff x="1062200" y="3366813"/>
              <a:chExt cx="381600" cy="356700"/>
            </a:xfrm>
          </p:grpSpPr>
          <p:sp>
            <p:nvSpPr>
              <p:cNvPr id="639" name="Google Shape;639;p37"/>
              <p:cNvSpPr/>
              <p:nvPr/>
            </p:nvSpPr>
            <p:spPr>
              <a:xfrm>
                <a:off x="1062200" y="3366813"/>
                <a:ext cx="381600" cy="356700"/>
              </a:xfrm>
              <a:prstGeom prst="roundRect">
                <a:avLst>
                  <a:gd name="adj" fmla="val 18293"/>
                </a:avLst>
              </a:prstGeom>
              <a:gradFill>
                <a:gsLst>
                  <a:gs pos="0">
                    <a:srgbClr val="3DB0FD"/>
                  </a:gs>
                  <a:gs pos="100000">
                    <a:srgbClr val="308EF7"/>
                  </a:gs>
                </a:gsLst>
                <a:lin ang="2698631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40" name="Google Shape;640;p37"/>
              <p:cNvGrpSpPr/>
              <p:nvPr/>
            </p:nvGrpSpPr>
            <p:grpSpPr>
              <a:xfrm>
                <a:off x="1138484" y="3433275"/>
                <a:ext cx="229200" cy="229200"/>
                <a:chOff x="955447" y="3891500"/>
                <a:chExt cx="229200" cy="229200"/>
              </a:xfrm>
            </p:grpSpPr>
            <p:sp>
              <p:nvSpPr>
                <p:cNvPr id="641" name="Google Shape;641;p37"/>
                <p:cNvSpPr/>
                <p:nvPr/>
              </p:nvSpPr>
              <p:spPr>
                <a:xfrm>
                  <a:off x="955447" y="3985700"/>
                  <a:ext cx="2292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37"/>
                <p:cNvSpPr/>
                <p:nvPr/>
              </p:nvSpPr>
              <p:spPr>
                <a:xfrm rot="5400000">
                  <a:off x="955447" y="3985700"/>
                  <a:ext cx="229200" cy="4080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lt1"/>
                    </a:gs>
                    <a:gs pos="100000">
                      <a:schemeClr val="dk2"/>
                    </a:gs>
                  </a:gsLst>
                  <a:lin ang="2698631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43" name="Google Shape;643;p37"/>
            <p:cNvGrpSpPr/>
            <p:nvPr/>
          </p:nvGrpSpPr>
          <p:grpSpPr>
            <a:xfrm rot="5400000">
              <a:off x="5462261" y="2839775"/>
              <a:ext cx="604800" cy="147600"/>
              <a:chOff x="7688649" y="828750"/>
              <a:chExt cx="604800" cy="147600"/>
            </a:xfrm>
          </p:grpSpPr>
          <p:sp>
            <p:nvSpPr>
              <p:cNvPr id="644" name="Google Shape;644;p37"/>
              <p:cNvSpPr/>
              <p:nvPr/>
            </p:nvSpPr>
            <p:spPr>
              <a:xfrm>
                <a:off x="8145849" y="828750"/>
                <a:ext cx="147600" cy="147600"/>
              </a:xfrm>
              <a:prstGeom prst="ellipse">
                <a:avLst/>
              </a:prstGeom>
              <a:solidFill>
                <a:srgbClr val="29283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7917249" y="828750"/>
                <a:ext cx="147600" cy="147600"/>
              </a:xfrm>
              <a:prstGeom prst="ellipse">
                <a:avLst/>
              </a:prstGeom>
              <a:solidFill>
                <a:srgbClr val="29283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7688649" y="828750"/>
                <a:ext cx="147600" cy="147600"/>
              </a:xfrm>
              <a:prstGeom prst="ellipse">
                <a:avLst/>
              </a:prstGeom>
              <a:solidFill>
                <a:srgbClr val="29283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7" name="Google Shape;647;p37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7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مستطيل 69"/>
          <p:cNvSpPr/>
          <p:nvPr/>
        </p:nvSpPr>
        <p:spPr>
          <a:xfrm>
            <a:off x="3997143" y="2418007"/>
            <a:ext cx="44675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rtl="1" hangingPunct="0">
              <a:buClrTx/>
            </a:pPr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  <a:sym typeface="Helvetica Neue"/>
              </a:rPr>
              <a:t>يمكنك استخدام أنواع مختلفة من الرسوم التوضيحية  </a:t>
            </a:r>
            <a:r>
              <a:rPr lang="en-US" sz="2400" b="1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  <a:sym typeface="Helvetica Neue"/>
              </a:rPr>
              <a:t>SmartArt </a:t>
            </a:r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  <a:sym typeface="Helvetica Neue"/>
              </a:rPr>
              <a:t>وفقًا ً  لما تريد تقديمه. لكل نوع من </a:t>
            </a:r>
            <a:r>
              <a:rPr lang="en-US" sz="2400" b="1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  <a:sym typeface="Helvetica Neue"/>
              </a:rPr>
              <a:t>SmartArt </a:t>
            </a:r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  <a:sym typeface="Helvetica Neue"/>
              </a:rPr>
              <a:t>معنى  واستخدام خاص به موضح في الجدول التالي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14BE52D-F47E-B147-BA24-52F902DF4A1F}"/>
              </a:ext>
            </a:extLst>
          </p:cNvPr>
          <p:cNvSpPr txBox="1"/>
          <p:nvPr/>
        </p:nvSpPr>
        <p:spPr>
          <a:xfrm>
            <a:off x="3381004" y="790285"/>
            <a:ext cx="2399030" cy="1264980"/>
          </a:xfrm>
          <a:prstGeom prst="cloudCallout">
            <a:avLst>
              <a:gd name="adj1" fmla="val -79480"/>
              <a:gd name="adj2" fmla="val 41967"/>
            </a:avLst>
          </a:prstGeom>
          <a:solidFill>
            <a:srgbClr val="7E3BB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الرسوم التوضيحية</a:t>
            </a:r>
          </a:p>
        </p:txBody>
      </p:sp>
    </p:spTree>
    <p:extLst>
      <p:ext uri="{BB962C8B-B14F-4D97-AF65-F5344CB8AC3E}">
        <p14:creationId xmlns:p14="http://schemas.microsoft.com/office/powerpoint/2010/main" val="48252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Google Shape;674;p40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675" name="Google Shape;675;p40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40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40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8" name="Google Shape;678;p40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679" name="Google Shape;679;p40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40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681" name="Google Shape;681;p40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2" name="Google Shape;682;p40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683" name="Google Shape;683;p40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4" name="Google Shape;684;p40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85" name="Google Shape;685;p40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86" name="Google Shape;686;p40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0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9" name="Google Shape;689;p40"/>
          <p:cNvSpPr txBox="1">
            <a:spLocks noGrp="1"/>
          </p:cNvSpPr>
          <p:nvPr>
            <p:ph type="title"/>
          </p:nvPr>
        </p:nvSpPr>
        <p:spPr>
          <a:xfrm>
            <a:off x="2056395" y="34066"/>
            <a:ext cx="4486880" cy="7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تنسيق الرسم التوضيحي</a:t>
            </a:r>
          </a:p>
        </p:txBody>
      </p:sp>
      <p:sp>
        <p:nvSpPr>
          <p:cNvPr id="722" name="Google Shape;722;p40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0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" name="جدول 2">
            <a:extLst>
              <a:ext uri="{FF2B5EF4-FFF2-40B4-BE49-F238E27FC236}">
                <a16:creationId xmlns:a16="http://schemas.microsoft.com/office/drawing/2014/main" id="{BFC54210-978B-EE8A-BEE1-B8CD4C725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26923"/>
              </p:ext>
            </p:extLst>
          </p:nvPr>
        </p:nvGraphicFramePr>
        <p:xfrm>
          <a:off x="1446000" y="909927"/>
          <a:ext cx="6251999" cy="348999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095770">
                  <a:extLst>
                    <a:ext uri="{9D8B030D-6E8A-4147-A177-3AD203B41FA5}">
                      <a16:colId xmlns:a16="http://schemas.microsoft.com/office/drawing/2014/main" val="27019776"/>
                    </a:ext>
                  </a:extLst>
                </a:gridCol>
                <a:gridCol w="2156229">
                  <a:extLst>
                    <a:ext uri="{9D8B030D-6E8A-4147-A177-3AD203B41FA5}">
                      <a16:colId xmlns:a16="http://schemas.microsoft.com/office/drawing/2014/main" val="978164343"/>
                    </a:ext>
                  </a:extLst>
                </a:gridCol>
              </a:tblGrid>
              <a:tr h="1744999"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4214961"/>
                  </a:ext>
                </a:extLst>
              </a:tr>
              <a:tr h="1744999">
                <a:tc>
                  <a:txBody>
                    <a:bodyPr/>
                    <a:lstStyle/>
                    <a:p>
                      <a:endParaRPr lang="en-US" sz="2400" b="1" i="0" u="none" strike="noStrike" cap="none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5886195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6358E520-99D6-53B2-35EA-C012290DA123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5844766" y="1143553"/>
            <a:ext cx="1615037" cy="139227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52DA0E2-B846-4137-D851-8C97A97B36DE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5803665" y="2850333"/>
            <a:ext cx="1648134" cy="120590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7077F25-62D3-E890-D00D-356634A56CC6}"/>
              </a:ext>
            </a:extLst>
          </p:cNvPr>
          <p:cNvSpPr txBox="1"/>
          <p:nvPr/>
        </p:nvSpPr>
        <p:spPr>
          <a:xfrm>
            <a:off x="1609896" y="1114377"/>
            <a:ext cx="3788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2400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تستخدم لإظهار الخطوات أو العناصر المتسلسلة أو غير المتسلسلة. </a:t>
            </a:r>
          </a:p>
          <a:p>
            <a:pPr algn="r" rtl="1"/>
            <a:r>
              <a:rPr lang="ar-EG" sz="2400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مثال: النقاط الرئيسة في العرض التقديمي</a:t>
            </a:r>
            <a:endParaRPr lang="en-US" sz="2400" dirty="0">
              <a:solidFill>
                <a:schemeClr val="bg1"/>
              </a:solidFill>
              <a:latin typeface="Sakkal Majalla" panose="02000000000000000000" pitchFamily="2" charset="-78"/>
              <a:ea typeface="Oswald"/>
              <a:cs typeface="Sakkal Majalla" panose="02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0A48756-911B-1705-CA03-67C345058C57}"/>
              </a:ext>
            </a:extLst>
          </p:cNvPr>
          <p:cNvSpPr txBox="1"/>
          <p:nvPr/>
        </p:nvSpPr>
        <p:spPr>
          <a:xfrm>
            <a:off x="1692201" y="2932870"/>
            <a:ext cx="36240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2400" dirty="0">
                <a:solidFill>
                  <a:schemeClr val="tx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يستخدم لعرض خطوات عملية أو جدولًا زمنيًا  لسير عمل معين. </a:t>
            </a:r>
          </a:p>
          <a:p>
            <a:pPr algn="r" rtl="1"/>
            <a:r>
              <a:rPr lang="ar-EG" sz="2400" dirty="0">
                <a:solidFill>
                  <a:schemeClr val="tx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مثال: خطوات إنتاج المنتج</a:t>
            </a:r>
            <a:endParaRPr lang="en-US" sz="2400" dirty="0">
              <a:solidFill>
                <a:schemeClr val="tx1"/>
              </a:solidFill>
              <a:latin typeface="Sakkal Majalla" panose="02000000000000000000" pitchFamily="2" charset="-78"/>
              <a:ea typeface="Oswald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37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Google Shape;674;p40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675" name="Google Shape;675;p40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40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40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8" name="Google Shape;678;p40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679" name="Google Shape;679;p40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40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681" name="Google Shape;681;p40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2" name="Google Shape;682;p40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683" name="Google Shape;683;p40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4" name="Google Shape;684;p40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85" name="Google Shape;685;p40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86" name="Google Shape;686;p40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0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9" name="Google Shape;689;p40"/>
          <p:cNvSpPr txBox="1">
            <a:spLocks noGrp="1"/>
          </p:cNvSpPr>
          <p:nvPr>
            <p:ph type="title"/>
          </p:nvPr>
        </p:nvSpPr>
        <p:spPr>
          <a:xfrm>
            <a:off x="2056395" y="34066"/>
            <a:ext cx="4486880" cy="7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تنسيق الرسم التوضيحي</a:t>
            </a:r>
          </a:p>
        </p:txBody>
      </p:sp>
      <p:sp>
        <p:nvSpPr>
          <p:cNvPr id="722" name="Google Shape;722;p40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0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" name="جدول 2">
            <a:extLst>
              <a:ext uri="{FF2B5EF4-FFF2-40B4-BE49-F238E27FC236}">
                <a16:creationId xmlns:a16="http://schemas.microsoft.com/office/drawing/2014/main" id="{BFC54210-978B-EE8A-BEE1-B8CD4C725515}"/>
              </a:ext>
            </a:extLst>
          </p:cNvPr>
          <p:cNvGraphicFramePr>
            <a:graphicFrameLocks noGrp="1"/>
          </p:cNvGraphicFramePr>
          <p:nvPr/>
        </p:nvGraphicFramePr>
        <p:xfrm>
          <a:off x="1446000" y="909927"/>
          <a:ext cx="6251999" cy="348999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095770">
                  <a:extLst>
                    <a:ext uri="{9D8B030D-6E8A-4147-A177-3AD203B41FA5}">
                      <a16:colId xmlns:a16="http://schemas.microsoft.com/office/drawing/2014/main" val="27019776"/>
                    </a:ext>
                  </a:extLst>
                </a:gridCol>
                <a:gridCol w="2156229">
                  <a:extLst>
                    <a:ext uri="{9D8B030D-6E8A-4147-A177-3AD203B41FA5}">
                      <a16:colId xmlns:a16="http://schemas.microsoft.com/office/drawing/2014/main" val="978164343"/>
                    </a:ext>
                  </a:extLst>
                </a:gridCol>
              </a:tblGrid>
              <a:tr h="1744999"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4214961"/>
                  </a:ext>
                </a:extLst>
              </a:tr>
              <a:tr h="1744999">
                <a:tc>
                  <a:txBody>
                    <a:bodyPr/>
                    <a:lstStyle/>
                    <a:p>
                      <a:endParaRPr lang="en-US" sz="2400" b="1" i="0" u="none" strike="noStrike" cap="none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5886195"/>
                  </a:ext>
                </a:extLst>
              </a:tr>
            </a:tbl>
          </a:graphicData>
        </a:graphic>
      </p:graphicFrame>
      <p:sp>
        <p:nvSpPr>
          <p:cNvPr id="8" name="مربع نص 7">
            <a:extLst>
              <a:ext uri="{FF2B5EF4-FFF2-40B4-BE49-F238E27FC236}">
                <a16:creationId xmlns:a16="http://schemas.microsoft.com/office/drawing/2014/main" id="{E7077F25-62D3-E890-D00D-356634A56CC6}"/>
              </a:ext>
            </a:extLst>
          </p:cNvPr>
          <p:cNvSpPr txBox="1"/>
          <p:nvPr/>
        </p:nvSpPr>
        <p:spPr>
          <a:xfrm>
            <a:off x="1609896" y="1114377"/>
            <a:ext cx="3788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2400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يستخدم لتمثيل تسلسل متواصل لعدة مراحل أو مهام أو أحداث في تتابع</a:t>
            </a:r>
          </a:p>
          <a:p>
            <a:pPr algn="r" rtl="1"/>
            <a:r>
              <a:rPr lang="ar-EG" sz="2400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دائري. مثال: دورة الماء في الطبيعة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0A48756-911B-1705-CA03-67C345058C57}"/>
              </a:ext>
            </a:extLst>
          </p:cNvPr>
          <p:cNvSpPr txBox="1"/>
          <p:nvPr/>
        </p:nvSpPr>
        <p:spPr>
          <a:xfrm>
            <a:off x="1692201" y="2932870"/>
            <a:ext cx="36240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2400" dirty="0">
                <a:solidFill>
                  <a:schemeClr val="tx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يستخدم لإظهار معلومات متسلسلة بشكل ٍ هرمي أو لإعداد تقرير عن هيكل تنظيمي. مثال: شجرة عائلية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35DB882-71C1-40A9-DA11-AE9622F6ACC7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5725714" y="1029855"/>
            <a:ext cx="1571649" cy="128485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803E82C-3C4D-5C2D-2D46-CA6FC352180F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5817321" y="2869471"/>
            <a:ext cx="1634478" cy="123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 txBox="1">
            <a:spLocks noGrp="1"/>
          </p:cNvSpPr>
          <p:nvPr>
            <p:ph type="subTitle" idx="1"/>
          </p:nvPr>
        </p:nvSpPr>
        <p:spPr>
          <a:xfrm>
            <a:off x="3334267" y="2654623"/>
            <a:ext cx="3861442" cy="1210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أولا : </a:t>
            </a:r>
          </a:p>
          <a:p>
            <a:pPr marL="0" lvl="0" indent="0" algn="ctr" rtl="1"/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من جهاز الحاسب</a:t>
            </a:r>
          </a:p>
          <a:p>
            <a:pPr marL="0" lvl="0" indent="0" algn="r" rtl="1"/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ثانيا: </a:t>
            </a:r>
          </a:p>
          <a:p>
            <a:pPr marL="0" lvl="0" indent="0" algn="ctr" rtl="1"/>
            <a:r>
              <a:rPr lang="ar-SA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من الانترنت </a:t>
            </a:r>
          </a:p>
        </p:txBody>
      </p:sp>
      <p:sp>
        <p:nvSpPr>
          <p:cNvPr id="399" name="Google Shape;399;p31"/>
          <p:cNvSpPr txBox="1">
            <a:spLocks noGrp="1"/>
          </p:cNvSpPr>
          <p:nvPr>
            <p:ph type="ctrTitle"/>
          </p:nvPr>
        </p:nvSpPr>
        <p:spPr>
          <a:xfrm>
            <a:off x="3477221" y="953980"/>
            <a:ext cx="4087800" cy="16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طرق الحصول على الصور من الأمر </a:t>
            </a:r>
            <a:r>
              <a:rPr lang="ar-SA" sz="3600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إدراج</a:t>
            </a:r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grpSp>
        <p:nvGrpSpPr>
          <p:cNvPr id="400" name="Google Shape;400;p31"/>
          <p:cNvGrpSpPr/>
          <p:nvPr/>
        </p:nvGrpSpPr>
        <p:grpSpPr>
          <a:xfrm>
            <a:off x="1210975" y="1736464"/>
            <a:ext cx="2224161" cy="1884607"/>
            <a:chOff x="5375029" y="1818088"/>
            <a:chExt cx="2224161" cy="1884607"/>
          </a:xfrm>
        </p:grpSpPr>
        <p:sp>
          <p:nvSpPr>
            <p:cNvPr id="401" name="Google Shape;401;p31"/>
            <p:cNvSpPr/>
            <p:nvPr/>
          </p:nvSpPr>
          <p:spPr>
            <a:xfrm>
              <a:off x="6273950" y="3298356"/>
              <a:ext cx="426300" cy="396873"/>
            </a:xfrm>
            <a:custGeom>
              <a:avLst/>
              <a:gdLst/>
              <a:ahLst/>
              <a:cxnLst/>
              <a:rect l="l" t="t" r="r" b="b"/>
              <a:pathLst>
                <a:path w="17167" h="15982" extrusionOk="0">
                  <a:moveTo>
                    <a:pt x="1" y="0"/>
                  </a:moveTo>
                  <a:lnTo>
                    <a:pt x="1" y="15982"/>
                  </a:lnTo>
                  <a:lnTo>
                    <a:pt x="17167" y="15982"/>
                  </a:lnTo>
                  <a:lnTo>
                    <a:pt x="17167" y="0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154104" y="3665446"/>
              <a:ext cx="666008" cy="37249"/>
            </a:xfrm>
            <a:custGeom>
              <a:avLst/>
              <a:gdLst/>
              <a:ahLst/>
              <a:cxnLst/>
              <a:rect l="l" t="t" r="r" b="b"/>
              <a:pathLst>
                <a:path w="26820" h="1500" extrusionOk="0">
                  <a:moveTo>
                    <a:pt x="938" y="1"/>
                  </a:moveTo>
                  <a:cubicBezTo>
                    <a:pt x="423" y="1"/>
                    <a:pt x="0" y="418"/>
                    <a:pt x="0" y="938"/>
                  </a:cubicBezTo>
                  <a:lnTo>
                    <a:pt x="0" y="1500"/>
                  </a:lnTo>
                  <a:lnTo>
                    <a:pt x="26819" y="1500"/>
                  </a:lnTo>
                  <a:lnTo>
                    <a:pt x="26819" y="938"/>
                  </a:lnTo>
                  <a:cubicBezTo>
                    <a:pt x="26819" y="418"/>
                    <a:pt x="26397" y="1"/>
                    <a:pt x="25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273950" y="3303326"/>
              <a:ext cx="426300" cy="126596"/>
            </a:xfrm>
            <a:custGeom>
              <a:avLst/>
              <a:gdLst/>
              <a:ahLst/>
              <a:cxnLst/>
              <a:rect l="l" t="t" r="r" b="b"/>
              <a:pathLst>
                <a:path w="17167" h="5098" extrusionOk="0">
                  <a:moveTo>
                    <a:pt x="1" y="0"/>
                  </a:moveTo>
                  <a:lnTo>
                    <a:pt x="1" y="1156"/>
                  </a:lnTo>
                  <a:lnTo>
                    <a:pt x="17167" y="5097"/>
                  </a:lnTo>
                  <a:lnTo>
                    <a:pt x="17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5375029" y="3097292"/>
              <a:ext cx="2224098" cy="218476"/>
            </a:xfrm>
            <a:custGeom>
              <a:avLst/>
              <a:gdLst/>
              <a:ahLst/>
              <a:cxnLst/>
              <a:rect l="l" t="t" r="r" b="b"/>
              <a:pathLst>
                <a:path w="89564" h="8798" extrusionOk="0">
                  <a:moveTo>
                    <a:pt x="0" y="1"/>
                  </a:moveTo>
                  <a:lnTo>
                    <a:pt x="0" y="6435"/>
                  </a:lnTo>
                  <a:cubicBezTo>
                    <a:pt x="0" y="7739"/>
                    <a:pt x="1057" y="8797"/>
                    <a:pt x="2361" y="8797"/>
                  </a:cubicBezTo>
                  <a:lnTo>
                    <a:pt x="87208" y="8797"/>
                  </a:lnTo>
                  <a:cubicBezTo>
                    <a:pt x="88507" y="8797"/>
                    <a:pt x="89564" y="7739"/>
                    <a:pt x="89564" y="6435"/>
                  </a:cubicBezTo>
                  <a:lnTo>
                    <a:pt x="89564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5375029" y="1818088"/>
              <a:ext cx="2224161" cy="1289166"/>
            </a:xfrm>
            <a:custGeom>
              <a:avLst/>
              <a:gdLst/>
              <a:ahLst/>
              <a:cxnLst/>
              <a:rect l="l" t="t" r="r" b="b"/>
              <a:pathLst>
                <a:path w="89564" h="51913" extrusionOk="0">
                  <a:moveTo>
                    <a:pt x="2361" y="1"/>
                  </a:moveTo>
                  <a:cubicBezTo>
                    <a:pt x="1057" y="1"/>
                    <a:pt x="0" y="1059"/>
                    <a:pt x="0" y="2357"/>
                  </a:cubicBezTo>
                  <a:lnTo>
                    <a:pt x="0" y="51913"/>
                  </a:lnTo>
                  <a:lnTo>
                    <a:pt x="89564" y="51913"/>
                  </a:lnTo>
                  <a:lnTo>
                    <a:pt x="89564" y="2357"/>
                  </a:lnTo>
                  <a:cubicBezTo>
                    <a:pt x="89564" y="1059"/>
                    <a:pt x="88507" y="1"/>
                    <a:pt x="8720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5434356" y="1871380"/>
              <a:ext cx="2105483" cy="1171978"/>
            </a:xfrm>
            <a:custGeom>
              <a:avLst/>
              <a:gdLst/>
              <a:ahLst/>
              <a:cxnLst/>
              <a:rect l="l" t="t" r="r" b="b"/>
              <a:pathLst>
                <a:path w="84785" h="47194" extrusionOk="0">
                  <a:moveTo>
                    <a:pt x="1" y="0"/>
                  </a:moveTo>
                  <a:lnTo>
                    <a:pt x="1" y="47193"/>
                  </a:lnTo>
                  <a:lnTo>
                    <a:pt x="84785" y="47193"/>
                  </a:lnTo>
                  <a:lnTo>
                    <a:pt x="84785" y="0"/>
                  </a:ln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5527258" y="1968354"/>
              <a:ext cx="677425" cy="476599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5527258" y="2497898"/>
              <a:ext cx="1407769" cy="476698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257635" y="1968354"/>
              <a:ext cx="677400" cy="476599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7002489" y="1968354"/>
              <a:ext cx="479554" cy="221338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7002489" y="2241370"/>
              <a:ext cx="479554" cy="733225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31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20" name="Google Shape;420;p31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31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31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3" name="Google Shape;423;p31"/>
          <p:cNvGrpSpPr/>
          <p:nvPr/>
        </p:nvGrpSpPr>
        <p:grpSpPr>
          <a:xfrm>
            <a:off x="1257291" y="1357944"/>
            <a:ext cx="633471" cy="733893"/>
            <a:chOff x="5055410" y="2845326"/>
            <a:chExt cx="633471" cy="733893"/>
          </a:xfrm>
        </p:grpSpPr>
        <p:grpSp>
          <p:nvGrpSpPr>
            <p:cNvPr id="424" name="Google Shape;424;p31"/>
            <p:cNvGrpSpPr/>
            <p:nvPr/>
          </p:nvGrpSpPr>
          <p:grpSpPr>
            <a:xfrm>
              <a:off x="5055410" y="2845326"/>
              <a:ext cx="633471" cy="733893"/>
              <a:chOff x="5418807" y="2497285"/>
              <a:chExt cx="700200" cy="811200"/>
            </a:xfrm>
          </p:grpSpPr>
          <p:sp>
            <p:nvSpPr>
              <p:cNvPr id="425" name="Google Shape;425;p31"/>
              <p:cNvSpPr/>
              <p:nvPr/>
            </p:nvSpPr>
            <p:spPr>
              <a:xfrm>
                <a:off x="5418807" y="2497285"/>
                <a:ext cx="700200" cy="8112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rgbClr val="FFFFFF">
                      <a:alpha val="85710"/>
                    </a:srgbClr>
                  </a:gs>
                  <a:gs pos="100000">
                    <a:srgbClr val="C5C7F4">
                      <a:alpha val="85710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6" name="Google Shape;426;p31"/>
              <p:cNvGrpSpPr/>
              <p:nvPr/>
            </p:nvGrpSpPr>
            <p:grpSpPr>
              <a:xfrm>
                <a:off x="5600579" y="2592573"/>
                <a:ext cx="336576" cy="344118"/>
                <a:chOff x="3409000" y="1026975"/>
                <a:chExt cx="355075" cy="363032"/>
              </a:xfrm>
            </p:grpSpPr>
            <p:sp>
              <p:nvSpPr>
                <p:cNvPr id="427" name="Google Shape;427;p31"/>
                <p:cNvSpPr/>
                <p:nvPr/>
              </p:nvSpPr>
              <p:spPr>
                <a:xfrm>
                  <a:off x="3409000" y="1026975"/>
                  <a:ext cx="355075" cy="35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3" h="14209" extrusionOk="0">
                      <a:moveTo>
                        <a:pt x="7104" y="0"/>
                      </a:moveTo>
                      <a:cubicBezTo>
                        <a:pt x="3186" y="0"/>
                        <a:pt x="0" y="3181"/>
                        <a:pt x="0" y="7099"/>
                      </a:cubicBezTo>
                      <a:cubicBezTo>
                        <a:pt x="0" y="9129"/>
                        <a:pt x="847" y="10953"/>
                        <a:pt x="2209" y="12247"/>
                      </a:cubicBezTo>
                      <a:cubicBezTo>
                        <a:pt x="3484" y="13466"/>
                        <a:pt x="5211" y="14208"/>
                        <a:pt x="7104" y="14208"/>
                      </a:cubicBezTo>
                      <a:cubicBezTo>
                        <a:pt x="8998" y="14208"/>
                        <a:pt x="10725" y="13466"/>
                        <a:pt x="12000" y="12247"/>
                      </a:cubicBezTo>
                      <a:cubicBezTo>
                        <a:pt x="13357" y="10948"/>
                        <a:pt x="14202" y="9129"/>
                        <a:pt x="14202" y="7099"/>
                      </a:cubicBezTo>
                      <a:cubicBezTo>
                        <a:pt x="14202" y="3181"/>
                        <a:pt x="11029" y="0"/>
                        <a:pt x="7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31"/>
                <p:cNvSpPr/>
                <p:nvPr/>
              </p:nvSpPr>
              <p:spPr>
                <a:xfrm>
                  <a:off x="3528425" y="1078900"/>
                  <a:ext cx="116400" cy="1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4650" extrusionOk="0">
                      <a:moveTo>
                        <a:pt x="2327" y="0"/>
                      </a:moveTo>
                      <a:cubicBezTo>
                        <a:pt x="1041" y="0"/>
                        <a:pt x="0" y="1041"/>
                        <a:pt x="0" y="2322"/>
                      </a:cubicBezTo>
                      <a:cubicBezTo>
                        <a:pt x="0" y="3609"/>
                        <a:pt x="1041" y="4650"/>
                        <a:pt x="2327" y="4650"/>
                      </a:cubicBezTo>
                      <a:cubicBezTo>
                        <a:pt x="3609" y="4650"/>
                        <a:pt x="4655" y="3609"/>
                        <a:pt x="4655" y="2322"/>
                      </a:cubicBezTo>
                      <a:cubicBezTo>
                        <a:pt x="4655" y="1041"/>
                        <a:pt x="3609" y="0"/>
                        <a:pt x="23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1"/>
                <p:cNvSpPr/>
                <p:nvPr/>
              </p:nvSpPr>
              <p:spPr>
                <a:xfrm>
                  <a:off x="3464200" y="1246832"/>
                  <a:ext cx="244825" cy="14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3" h="5727" extrusionOk="0">
                      <a:moveTo>
                        <a:pt x="4896" y="1"/>
                      </a:moveTo>
                      <a:cubicBezTo>
                        <a:pt x="2551" y="1"/>
                        <a:pt x="572" y="1597"/>
                        <a:pt x="1" y="3765"/>
                      </a:cubicBezTo>
                      <a:cubicBezTo>
                        <a:pt x="1276" y="4984"/>
                        <a:pt x="3003" y="5726"/>
                        <a:pt x="4896" y="5726"/>
                      </a:cubicBezTo>
                      <a:cubicBezTo>
                        <a:pt x="6790" y="5726"/>
                        <a:pt x="8517" y="4984"/>
                        <a:pt x="9792" y="3765"/>
                      </a:cubicBezTo>
                      <a:cubicBezTo>
                        <a:pt x="9215" y="1597"/>
                        <a:pt x="7236" y="1"/>
                        <a:pt x="48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0" name="Google Shape;430;p31"/>
            <p:cNvGrpSpPr/>
            <p:nvPr/>
          </p:nvGrpSpPr>
          <p:grpSpPr>
            <a:xfrm>
              <a:off x="5195602" y="3311831"/>
              <a:ext cx="352067" cy="169406"/>
              <a:chOff x="5528432" y="2979624"/>
              <a:chExt cx="480900" cy="187251"/>
            </a:xfrm>
          </p:grpSpPr>
          <p:sp>
            <p:nvSpPr>
              <p:cNvPr id="431" name="Google Shape;431;p31"/>
              <p:cNvSpPr/>
              <p:nvPr/>
            </p:nvSpPr>
            <p:spPr>
              <a:xfrm>
                <a:off x="5528432" y="2979624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1"/>
              <p:cNvSpPr/>
              <p:nvPr/>
            </p:nvSpPr>
            <p:spPr>
              <a:xfrm>
                <a:off x="5528432" y="3052849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1"/>
              <p:cNvSpPr/>
              <p:nvPr/>
            </p:nvSpPr>
            <p:spPr>
              <a:xfrm>
                <a:off x="5610449" y="3126075"/>
                <a:ext cx="3168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4" name="Google Shape;434;p31"/>
          <p:cNvGrpSpPr/>
          <p:nvPr/>
        </p:nvGrpSpPr>
        <p:grpSpPr>
          <a:xfrm>
            <a:off x="2423557" y="2105812"/>
            <a:ext cx="694832" cy="494692"/>
            <a:chOff x="3336290" y="764021"/>
            <a:chExt cx="810300" cy="576900"/>
          </a:xfrm>
        </p:grpSpPr>
        <p:sp>
          <p:nvSpPr>
            <p:cNvPr id="435" name="Google Shape;435;p31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31"/>
          <p:cNvGrpSpPr/>
          <p:nvPr/>
        </p:nvGrpSpPr>
        <p:grpSpPr>
          <a:xfrm>
            <a:off x="2036553" y="1444151"/>
            <a:ext cx="999286" cy="251306"/>
            <a:chOff x="6394932" y="2541500"/>
            <a:chExt cx="959100" cy="241200"/>
          </a:xfrm>
        </p:grpSpPr>
        <p:sp>
          <p:nvSpPr>
            <p:cNvPr id="439" name="Google Shape;439;p31"/>
            <p:cNvSpPr/>
            <p:nvPr/>
          </p:nvSpPr>
          <p:spPr>
            <a:xfrm rot="-5400000">
              <a:off x="6753882" y="2182550"/>
              <a:ext cx="241200" cy="9591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 rot="-5400000">
              <a:off x="64654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 rot="-5400000">
              <a:off x="6687242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 rot="-5400000">
              <a:off x="6909008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 rot="-5400000">
              <a:off x="71307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31"/>
          <p:cNvGrpSpPr/>
          <p:nvPr/>
        </p:nvGrpSpPr>
        <p:grpSpPr>
          <a:xfrm>
            <a:off x="286617" y="3999999"/>
            <a:ext cx="145867" cy="958251"/>
            <a:chOff x="286625" y="3923799"/>
            <a:chExt cx="145867" cy="958251"/>
          </a:xfrm>
        </p:grpSpPr>
        <p:sp>
          <p:nvSpPr>
            <p:cNvPr id="445" name="Google Shape;445;p31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1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447" name="Google Shape;447;p31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8" name="Google Shape;448;p31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449" name="Google Shape;449;p31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31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51" name="Google Shape;451;p31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452" name="Google Shape;452;p31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6" name="Google Shape;456;p31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1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1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113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Google Shape;674;p40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675" name="Google Shape;675;p40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40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40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8" name="Google Shape;678;p40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679" name="Google Shape;679;p40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40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681" name="Google Shape;681;p40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2" name="Google Shape;682;p40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683" name="Google Shape;683;p40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4" name="Google Shape;684;p40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85" name="Google Shape;685;p40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86" name="Google Shape;686;p40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0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9" name="Google Shape;689;p40"/>
          <p:cNvSpPr txBox="1">
            <a:spLocks noGrp="1"/>
          </p:cNvSpPr>
          <p:nvPr>
            <p:ph type="title"/>
          </p:nvPr>
        </p:nvSpPr>
        <p:spPr>
          <a:xfrm>
            <a:off x="2056395" y="34066"/>
            <a:ext cx="4486880" cy="7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تنسيق الرسم التوضيحي</a:t>
            </a:r>
          </a:p>
        </p:txBody>
      </p:sp>
      <p:sp>
        <p:nvSpPr>
          <p:cNvPr id="722" name="Google Shape;722;p40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0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" name="جدول 2">
            <a:extLst>
              <a:ext uri="{FF2B5EF4-FFF2-40B4-BE49-F238E27FC236}">
                <a16:creationId xmlns:a16="http://schemas.microsoft.com/office/drawing/2014/main" id="{BFC54210-978B-EE8A-BEE1-B8CD4C725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009319"/>
              </p:ext>
            </p:extLst>
          </p:nvPr>
        </p:nvGraphicFramePr>
        <p:xfrm>
          <a:off x="983426" y="1056098"/>
          <a:ext cx="6714573" cy="322903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398809">
                  <a:extLst>
                    <a:ext uri="{9D8B030D-6E8A-4147-A177-3AD203B41FA5}">
                      <a16:colId xmlns:a16="http://schemas.microsoft.com/office/drawing/2014/main" val="27019776"/>
                    </a:ext>
                  </a:extLst>
                </a:gridCol>
                <a:gridCol w="2315764">
                  <a:extLst>
                    <a:ext uri="{9D8B030D-6E8A-4147-A177-3AD203B41FA5}">
                      <a16:colId xmlns:a16="http://schemas.microsoft.com/office/drawing/2014/main" val="978164343"/>
                    </a:ext>
                  </a:extLst>
                </a:gridCol>
              </a:tblGrid>
              <a:tr h="1149220"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4214961"/>
                  </a:ext>
                </a:extLst>
              </a:tr>
              <a:tr h="1037999"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5886195"/>
                  </a:ext>
                </a:extLst>
              </a:tr>
              <a:tr h="1041812"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i="0" u="none" strike="noStrike" cap="none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  <a:sym typeface="Arial"/>
                      </a:endParaRPr>
                    </a:p>
                  </a:txBody>
                  <a:tcPr marL="60607" marR="60607" marT="30303" marB="30303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223916"/>
                  </a:ext>
                </a:extLst>
              </a:tr>
            </a:tbl>
          </a:graphicData>
        </a:graphic>
      </p:graphicFrame>
      <p:sp>
        <p:nvSpPr>
          <p:cNvPr id="8" name="مربع نص 7">
            <a:extLst>
              <a:ext uri="{FF2B5EF4-FFF2-40B4-BE49-F238E27FC236}">
                <a16:creationId xmlns:a16="http://schemas.microsoft.com/office/drawing/2014/main" id="{E7077F25-62D3-E890-D00D-356634A56CC6}"/>
              </a:ext>
            </a:extLst>
          </p:cNvPr>
          <p:cNvSpPr txBox="1"/>
          <p:nvPr/>
        </p:nvSpPr>
        <p:spPr>
          <a:xfrm>
            <a:off x="1139172" y="1121229"/>
            <a:ext cx="40430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2000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تستخدم للمقارنة أو لعرض العالقة بين فكرتين. </a:t>
            </a:r>
          </a:p>
          <a:p>
            <a:pPr algn="r" rtl="1"/>
            <a:r>
              <a:rPr lang="ar-EG" sz="2000" dirty="0">
                <a:solidFill>
                  <a:schemeClr val="bg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مثال: عرض العالقة ما بين التلوث و ارتفاع درجة حرارة الأرض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0A48756-911B-1705-CA03-67C345058C57}"/>
              </a:ext>
            </a:extLst>
          </p:cNvPr>
          <p:cNvSpPr txBox="1"/>
          <p:nvPr/>
        </p:nvSpPr>
        <p:spPr>
          <a:xfrm>
            <a:off x="1139172" y="2350164"/>
            <a:ext cx="40430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2000" dirty="0">
                <a:solidFill>
                  <a:schemeClr val="tx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تستخدم لإظهار العلاقة بين الجزء والكل.</a:t>
            </a:r>
          </a:p>
          <a:p>
            <a:pPr algn="r" rtl="1"/>
            <a:r>
              <a:rPr lang="ar-EG" sz="2000" dirty="0">
                <a:solidFill>
                  <a:schemeClr val="tx1"/>
                </a:solidFill>
                <a:latin typeface="Sakkal Majalla" panose="02000000000000000000" pitchFamily="2" charset="-78"/>
                <a:ea typeface="Oswald"/>
                <a:cs typeface="Sakkal Majalla" panose="02000000000000000000" pitchFamily="2" charset="-78"/>
              </a:rPr>
              <a:t>مثال: عرض الأجزاء المختلفة للسيارة وعلاقتها بها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FA3CF2-7CC3-5662-9F29-DA1145E6E1D6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5749344" y="1187276"/>
            <a:ext cx="1467751" cy="8835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7253B42-179C-8619-34D1-917FF2AA9626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5723104" y="2295479"/>
            <a:ext cx="1467751" cy="88357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863F1715-BD89-9028-670C-C392914C68B9}"/>
              </a:ext>
            </a:extLst>
          </p:cNvPr>
          <p:cNvSpPr txBox="1"/>
          <p:nvPr/>
        </p:nvSpPr>
        <p:spPr>
          <a:xfrm>
            <a:off x="1057912" y="3271322"/>
            <a:ext cx="40430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يستخدم لإظهار العالقات النسبية أو المتداخلة أو الهرمية. </a:t>
            </a:r>
          </a:p>
          <a:p>
            <a:pPr algn="r" rtl="1"/>
            <a:r>
              <a:rPr lang="ar-EG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مثال: هرم غذائي</a:t>
            </a:r>
            <a:endParaRPr lang="en-US" sz="20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C34FAF9-E4B1-1F99-AD68-30C7620CA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4313" y="3310228"/>
            <a:ext cx="1225331" cy="8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513;p33"/>
          <p:cNvSpPr txBox="1">
            <a:spLocks noGrp="1"/>
          </p:cNvSpPr>
          <p:nvPr>
            <p:ph type="subTitle" idx="1"/>
          </p:nvPr>
        </p:nvSpPr>
        <p:spPr>
          <a:xfrm>
            <a:off x="905361" y="1369748"/>
            <a:ext cx="5294002" cy="559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 eaLnBrk="1" latinLnBrk="0" hangingPunct="1"/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تعلمنا</a:t>
            </a:r>
            <a:r>
              <a:rPr lang="ar-EG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 هذا الدرس</a:t>
            </a:r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" name="رسم 6">
            <a:extLst>
              <a:ext uri="{FF2B5EF4-FFF2-40B4-BE49-F238E27FC236}">
                <a16:creationId xmlns:a16="http://schemas.microsoft.com/office/drawing/2014/main" id="{33117A00-0406-48B6-9BB9-AD5774814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662224" y="1343780"/>
            <a:ext cx="2083760" cy="3075063"/>
          </a:xfrm>
          <a:prstGeom prst="rect">
            <a:avLst/>
          </a:prstGeom>
        </p:spPr>
      </p:pic>
      <p:sp>
        <p:nvSpPr>
          <p:cNvPr id="2" name="Google Shape;513;p33">
            <a:extLst>
              <a:ext uri="{FF2B5EF4-FFF2-40B4-BE49-F238E27FC236}">
                <a16:creationId xmlns:a16="http://schemas.microsoft.com/office/drawing/2014/main" id="{BFCF9F5A-1120-DBA1-29E4-DA535BBBCEF3}"/>
              </a:ext>
            </a:extLst>
          </p:cNvPr>
          <p:cNvSpPr txBox="1">
            <a:spLocks/>
          </p:cNvSpPr>
          <p:nvPr/>
        </p:nvSpPr>
        <p:spPr>
          <a:xfrm>
            <a:off x="1048908" y="2728686"/>
            <a:ext cx="5255193" cy="13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263525" lvl="0" indent="-123825" algn="r" rtl="1">
              <a:lnSpc>
                <a:spcPct val="150000"/>
              </a:lnSpc>
              <a:buClr>
                <a:srgbClr val="E2E2E2"/>
              </a:buClr>
              <a:buFont typeface="Arial" panose="020B0604020202020204" pitchFamily="34" charset="0"/>
              <a:buChar char="•"/>
            </a:pPr>
            <a:endParaRPr lang="ar-SA" sz="1600" b="1" dirty="0">
              <a:solidFill>
                <a:srgbClr val="FFEA7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39700" lvl="0" indent="0" algn="r" rtl="1">
              <a:lnSpc>
                <a:spcPct val="150000"/>
              </a:lnSpc>
              <a:buClr>
                <a:srgbClr val="E2E2E2"/>
              </a:buClr>
            </a:pPr>
            <a:endParaRPr lang="ar-SA" sz="1600" b="1" dirty="0">
              <a:solidFill>
                <a:srgbClr val="FFEA7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FF4BE228-D832-2960-C44C-5FDFD2233647}"/>
              </a:ext>
            </a:extLst>
          </p:cNvPr>
          <p:cNvGraphicFramePr/>
          <p:nvPr/>
        </p:nvGraphicFramePr>
        <p:xfrm>
          <a:off x="1048908" y="1165243"/>
          <a:ext cx="5613316" cy="312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18629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6E2A4F0F-BE13-559A-000B-1A5E63464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6348" t="17753" r="31326" b="13968"/>
          <a:stretch/>
        </p:blipFill>
        <p:spPr>
          <a:xfrm>
            <a:off x="4915049" y="545290"/>
            <a:ext cx="3255369" cy="4220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6AABF78-19DF-84C4-54A9-4785CEC60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668" t="17753" r="55128" b="13968"/>
          <a:stretch/>
        </p:blipFill>
        <p:spPr>
          <a:xfrm>
            <a:off x="1098220" y="576089"/>
            <a:ext cx="1729522" cy="4189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92587F81-CF81-D2E2-0B25-E09A64C561DE}"/>
              </a:ext>
            </a:extLst>
          </p:cNvPr>
          <p:cNvCxnSpPr>
            <a:cxnSpLocks/>
          </p:cNvCxnSpPr>
          <p:nvPr/>
        </p:nvCxnSpPr>
        <p:spPr>
          <a:xfrm flipH="1">
            <a:off x="2366129" y="829248"/>
            <a:ext cx="3263880" cy="164057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رابط كسهم مستقيم 42">
            <a:extLst>
              <a:ext uri="{FF2B5EF4-FFF2-40B4-BE49-F238E27FC236}">
                <a16:creationId xmlns:a16="http://schemas.microsoft.com/office/drawing/2014/main" id="{47BD8D50-9552-9CAB-6711-3BB1007E4B3C}"/>
              </a:ext>
            </a:extLst>
          </p:cNvPr>
          <p:cNvCxnSpPr>
            <a:cxnSpLocks/>
          </p:cNvCxnSpPr>
          <p:nvPr/>
        </p:nvCxnSpPr>
        <p:spPr>
          <a:xfrm flipH="1">
            <a:off x="2366129" y="1490695"/>
            <a:ext cx="3331439" cy="233658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كسهم مستقيم 44">
            <a:extLst>
              <a:ext uri="{FF2B5EF4-FFF2-40B4-BE49-F238E27FC236}">
                <a16:creationId xmlns:a16="http://schemas.microsoft.com/office/drawing/2014/main" id="{E9E8E207-2572-98A3-6487-ABE1BBC44AEC}"/>
              </a:ext>
            </a:extLst>
          </p:cNvPr>
          <p:cNvCxnSpPr>
            <a:cxnSpLocks/>
          </p:cNvCxnSpPr>
          <p:nvPr/>
        </p:nvCxnSpPr>
        <p:spPr>
          <a:xfrm flipH="1" flipV="1">
            <a:off x="2366129" y="1490695"/>
            <a:ext cx="3331439" cy="489564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6221297B-3035-3790-C331-770429B35080}"/>
              </a:ext>
            </a:extLst>
          </p:cNvPr>
          <p:cNvCxnSpPr>
            <a:cxnSpLocks/>
          </p:cNvCxnSpPr>
          <p:nvPr/>
        </p:nvCxnSpPr>
        <p:spPr>
          <a:xfrm flipH="1" flipV="1">
            <a:off x="2366129" y="1001132"/>
            <a:ext cx="3129698" cy="164057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رابط كسهم مستقيم 51">
            <a:extLst>
              <a:ext uri="{FF2B5EF4-FFF2-40B4-BE49-F238E27FC236}">
                <a16:creationId xmlns:a16="http://schemas.microsoft.com/office/drawing/2014/main" id="{6FA6727C-9518-6FB4-ECBA-2B7B44A638C1}"/>
              </a:ext>
            </a:extLst>
          </p:cNvPr>
          <p:cNvCxnSpPr>
            <a:cxnSpLocks/>
          </p:cNvCxnSpPr>
          <p:nvPr/>
        </p:nvCxnSpPr>
        <p:spPr>
          <a:xfrm flipH="1" flipV="1">
            <a:off x="2366129" y="1980259"/>
            <a:ext cx="3129698" cy="115101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رابط كسهم مستقيم 54">
            <a:extLst>
              <a:ext uri="{FF2B5EF4-FFF2-40B4-BE49-F238E27FC236}">
                <a16:creationId xmlns:a16="http://schemas.microsoft.com/office/drawing/2014/main" id="{6BBC4A0A-63F9-BEC1-5766-045022BA071C}"/>
              </a:ext>
            </a:extLst>
          </p:cNvPr>
          <p:cNvCxnSpPr>
            <a:cxnSpLocks/>
          </p:cNvCxnSpPr>
          <p:nvPr/>
        </p:nvCxnSpPr>
        <p:spPr>
          <a:xfrm flipH="1">
            <a:off x="2366129" y="3827282"/>
            <a:ext cx="3063710" cy="77092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رابط كسهم مستقيم 57">
            <a:extLst>
              <a:ext uri="{FF2B5EF4-FFF2-40B4-BE49-F238E27FC236}">
                <a16:creationId xmlns:a16="http://schemas.microsoft.com/office/drawing/2014/main" id="{9CA370AB-3BCC-CE05-2853-A2EE5DFF28E2}"/>
              </a:ext>
            </a:extLst>
          </p:cNvPr>
          <p:cNvCxnSpPr>
            <a:cxnSpLocks/>
          </p:cNvCxnSpPr>
          <p:nvPr/>
        </p:nvCxnSpPr>
        <p:spPr>
          <a:xfrm flipH="1" flipV="1">
            <a:off x="2366129" y="3165835"/>
            <a:ext cx="3129698" cy="135746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0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Google Shape;1664;p76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1665" name="Google Shape;1665;p76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76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76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68" name="Google Shape;1668;p76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1669" name="Google Shape;1669;p76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70" name="Google Shape;1670;p76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1671" name="Google Shape;1671;p76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72" name="Google Shape;1672;p76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1673" name="Google Shape;1673;p76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74" name="Google Shape;1674;p76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75" name="Google Shape;1675;p76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1676" name="Google Shape;1676;p76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76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79" name="Google Shape;167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4288" y="675650"/>
            <a:ext cx="2529300" cy="3792300"/>
          </a:xfrm>
          <a:prstGeom prst="roundRect">
            <a:avLst>
              <a:gd name="adj" fmla="val 7129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cxnSp>
        <p:nvCxnSpPr>
          <p:cNvPr id="1680" name="Google Shape;1680;p76"/>
          <p:cNvCxnSpPr/>
          <p:nvPr/>
        </p:nvCxnSpPr>
        <p:spPr>
          <a:xfrm>
            <a:off x="6642650" y="4255038"/>
            <a:ext cx="792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681" name="Google Shape;1681;p76"/>
          <p:cNvSpPr/>
          <p:nvPr/>
        </p:nvSpPr>
        <p:spPr>
          <a:xfrm>
            <a:off x="1079571" y="3797275"/>
            <a:ext cx="76322" cy="151849"/>
          </a:xfrm>
          <a:custGeom>
            <a:avLst/>
            <a:gdLst/>
            <a:ahLst/>
            <a:cxnLst/>
            <a:rect l="l" t="t" r="r" b="b"/>
            <a:pathLst>
              <a:path w="5478" h="10895" extrusionOk="0">
                <a:moveTo>
                  <a:pt x="74" y="0"/>
                </a:moveTo>
                <a:lnTo>
                  <a:pt x="5478" y="5404"/>
                </a:lnTo>
                <a:lnTo>
                  <a:pt x="0" y="10895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2" name="Google Shape;1682;p76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3" name="Google Shape;1683;p76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4" name="Google Shape;1684;p76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5" name="Google Shape;1685;p76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689;p40">
            <a:extLst>
              <a:ext uri="{FF2B5EF4-FFF2-40B4-BE49-F238E27FC236}">
                <a16:creationId xmlns:a16="http://schemas.microsoft.com/office/drawing/2014/main" id="{56977379-B57A-0D8A-07F7-03C3A430CF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71" y="1883685"/>
            <a:ext cx="4486880" cy="18344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انتهى الدرس .. </a:t>
            </a:r>
            <a:b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شكرا لحسن استماعكم </a:t>
            </a:r>
            <a:b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لـ  نطبق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Google Shape;1664;p76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1665" name="Google Shape;1665;p76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76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76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68" name="Google Shape;1668;p76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1669" name="Google Shape;1669;p76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70" name="Google Shape;1670;p76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1671" name="Google Shape;1671;p76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72" name="Google Shape;1672;p76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1673" name="Google Shape;1673;p76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74" name="Google Shape;1674;p76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75" name="Google Shape;1675;p76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1676" name="Google Shape;1676;p76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76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79" name="Google Shape;167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4288" y="675650"/>
            <a:ext cx="2529300" cy="3792300"/>
          </a:xfrm>
          <a:prstGeom prst="roundRect">
            <a:avLst>
              <a:gd name="adj" fmla="val 7129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cxnSp>
        <p:nvCxnSpPr>
          <p:cNvPr id="1680" name="Google Shape;1680;p76"/>
          <p:cNvCxnSpPr/>
          <p:nvPr/>
        </p:nvCxnSpPr>
        <p:spPr>
          <a:xfrm>
            <a:off x="6642650" y="4255038"/>
            <a:ext cx="792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681" name="Google Shape;1681;p76"/>
          <p:cNvSpPr/>
          <p:nvPr/>
        </p:nvSpPr>
        <p:spPr>
          <a:xfrm>
            <a:off x="1079571" y="3797275"/>
            <a:ext cx="76322" cy="151849"/>
          </a:xfrm>
          <a:custGeom>
            <a:avLst/>
            <a:gdLst/>
            <a:ahLst/>
            <a:cxnLst/>
            <a:rect l="l" t="t" r="r" b="b"/>
            <a:pathLst>
              <a:path w="5478" h="10895" extrusionOk="0">
                <a:moveTo>
                  <a:pt x="74" y="0"/>
                </a:moveTo>
                <a:lnTo>
                  <a:pt x="5478" y="5404"/>
                </a:lnTo>
                <a:lnTo>
                  <a:pt x="0" y="10895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2" name="Google Shape;1682;p76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3" name="Google Shape;1683;p76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4" name="Google Shape;1684;p76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5" name="Google Shape;1685;p76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689;p40">
            <a:extLst>
              <a:ext uri="{FF2B5EF4-FFF2-40B4-BE49-F238E27FC236}">
                <a16:creationId xmlns:a16="http://schemas.microsoft.com/office/drawing/2014/main" id="{56977379-B57A-0D8A-07F7-03C3A430CF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71" y="496097"/>
            <a:ext cx="4486880" cy="18344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تطبيق عملي : </a:t>
            </a:r>
            <a:b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انشئي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الرسوم التوضيحية  كما هو موضح </a:t>
            </a:r>
            <a:b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 اكتبي 3 مواد دراسية </a:t>
            </a:r>
            <a:endParaRPr lang="ar-SA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26334B28-8003-F3C6-C679-D8C324394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649727"/>
              </p:ext>
            </p:extLst>
          </p:nvPr>
        </p:nvGraphicFramePr>
        <p:xfrm>
          <a:off x="997948" y="1980256"/>
          <a:ext cx="4486880" cy="299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1289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A2AA288-7701-524B-526D-C02B517A3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8" t="20219" r="24412" b="18954"/>
          <a:stretch/>
        </p:blipFill>
        <p:spPr>
          <a:xfrm>
            <a:off x="1425388" y="1039906"/>
            <a:ext cx="5486400" cy="31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46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 txBox="1">
            <a:spLocks noGrp="1"/>
          </p:cNvSpPr>
          <p:nvPr>
            <p:ph type="subTitle" idx="1"/>
          </p:nvPr>
        </p:nvSpPr>
        <p:spPr>
          <a:xfrm>
            <a:off x="959514" y="1921504"/>
            <a:ext cx="3861442" cy="1210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    </a:t>
            </a:r>
          </a:p>
          <a:p>
            <a:pPr marL="0" lvl="0" indent="0" algn="ct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التدقيق و </a:t>
            </a:r>
            <a:r>
              <a:rPr lang="ar-SA" sz="32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الطباعه</a:t>
            </a:r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grpSp>
        <p:nvGrpSpPr>
          <p:cNvPr id="400" name="Google Shape;400;p31"/>
          <p:cNvGrpSpPr/>
          <p:nvPr/>
        </p:nvGrpSpPr>
        <p:grpSpPr>
          <a:xfrm>
            <a:off x="5375029" y="1818088"/>
            <a:ext cx="2224161" cy="1884607"/>
            <a:chOff x="5375029" y="1818088"/>
            <a:chExt cx="2224161" cy="1884607"/>
          </a:xfrm>
        </p:grpSpPr>
        <p:sp>
          <p:nvSpPr>
            <p:cNvPr id="401" name="Google Shape;401;p31"/>
            <p:cNvSpPr/>
            <p:nvPr/>
          </p:nvSpPr>
          <p:spPr>
            <a:xfrm>
              <a:off x="6273950" y="3298356"/>
              <a:ext cx="426300" cy="396873"/>
            </a:xfrm>
            <a:custGeom>
              <a:avLst/>
              <a:gdLst/>
              <a:ahLst/>
              <a:cxnLst/>
              <a:rect l="l" t="t" r="r" b="b"/>
              <a:pathLst>
                <a:path w="17167" h="15982" extrusionOk="0">
                  <a:moveTo>
                    <a:pt x="1" y="0"/>
                  </a:moveTo>
                  <a:lnTo>
                    <a:pt x="1" y="15982"/>
                  </a:lnTo>
                  <a:lnTo>
                    <a:pt x="17167" y="15982"/>
                  </a:lnTo>
                  <a:lnTo>
                    <a:pt x="17167" y="0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154104" y="3665446"/>
              <a:ext cx="666008" cy="37249"/>
            </a:xfrm>
            <a:custGeom>
              <a:avLst/>
              <a:gdLst/>
              <a:ahLst/>
              <a:cxnLst/>
              <a:rect l="l" t="t" r="r" b="b"/>
              <a:pathLst>
                <a:path w="26820" h="1500" extrusionOk="0">
                  <a:moveTo>
                    <a:pt x="938" y="1"/>
                  </a:moveTo>
                  <a:cubicBezTo>
                    <a:pt x="423" y="1"/>
                    <a:pt x="0" y="418"/>
                    <a:pt x="0" y="938"/>
                  </a:cubicBezTo>
                  <a:lnTo>
                    <a:pt x="0" y="1500"/>
                  </a:lnTo>
                  <a:lnTo>
                    <a:pt x="26819" y="1500"/>
                  </a:lnTo>
                  <a:lnTo>
                    <a:pt x="26819" y="938"/>
                  </a:lnTo>
                  <a:cubicBezTo>
                    <a:pt x="26819" y="418"/>
                    <a:pt x="26397" y="1"/>
                    <a:pt x="25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273950" y="3303326"/>
              <a:ext cx="426300" cy="126596"/>
            </a:xfrm>
            <a:custGeom>
              <a:avLst/>
              <a:gdLst/>
              <a:ahLst/>
              <a:cxnLst/>
              <a:rect l="l" t="t" r="r" b="b"/>
              <a:pathLst>
                <a:path w="17167" h="5098" extrusionOk="0">
                  <a:moveTo>
                    <a:pt x="1" y="0"/>
                  </a:moveTo>
                  <a:lnTo>
                    <a:pt x="1" y="1156"/>
                  </a:lnTo>
                  <a:lnTo>
                    <a:pt x="17167" y="5097"/>
                  </a:lnTo>
                  <a:lnTo>
                    <a:pt x="17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5375029" y="3097292"/>
              <a:ext cx="2224098" cy="218476"/>
            </a:xfrm>
            <a:custGeom>
              <a:avLst/>
              <a:gdLst/>
              <a:ahLst/>
              <a:cxnLst/>
              <a:rect l="l" t="t" r="r" b="b"/>
              <a:pathLst>
                <a:path w="89564" h="8798" extrusionOk="0">
                  <a:moveTo>
                    <a:pt x="0" y="1"/>
                  </a:moveTo>
                  <a:lnTo>
                    <a:pt x="0" y="6435"/>
                  </a:lnTo>
                  <a:cubicBezTo>
                    <a:pt x="0" y="7739"/>
                    <a:pt x="1057" y="8797"/>
                    <a:pt x="2361" y="8797"/>
                  </a:cubicBezTo>
                  <a:lnTo>
                    <a:pt x="87208" y="8797"/>
                  </a:lnTo>
                  <a:cubicBezTo>
                    <a:pt x="88507" y="8797"/>
                    <a:pt x="89564" y="7739"/>
                    <a:pt x="89564" y="6435"/>
                  </a:cubicBezTo>
                  <a:lnTo>
                    <a:pt x="89564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5375029" y="1818088"/>
              <a:ext cx="2224161" cy="1289166"/>
            </a:xfrm>
            <a:custGeom>
              <a:avLst/>
              <a:gdLst/>
              <a:ahLst/>
              <a:cxnLst/>
              <a:rect l="l" t="t" r="r" b="b"/>
              <a:pathLst>
                <a:path w="89564" h="51913" extrusionOk="0">
                  <a:moveTo>
                    <a:pt x="2361" y="1"/>
                  </a:moveTo>
                  <a:cubicBezTo>
                    <a:pt x="1057" y="1"/>
                    <a:pt x="0" y="1059"/>
                    <a:pt x="0" y="2357"/>
                  </a:cubicBezTo>
                  <a:lnTo>
                    <a:pt x="0" y="51913"/>
                  </a:lnTo>
                  <a:lnTo>
                    <a:pt x="89564" y="51913"/>
                  </a:lnTo>
                  <a:lnTo>
                    <a:pt x="89564" y="2357"/>
                  </a:lnTo>
                  <a:cubicBezTo>
                    <a:pt x="89564" y="1059"/>
                    <a:pt x="88507" y="1"/>
                    <a:pt x="8720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5434356" y="1871380"/>
              <a:ext cx="2105483" cy="1171978"/>
            </a:xfrm>
            <a:custGeom>
              <a:avLst/>
              <a:gdLst/>
              <a:ahLst/>
              <a:cxnLst/>
              <a:rect l="l" t="t" r="r" b="b"/>
              <a:pathLst>
                <a:path w="84785" h="47194" extrusionOk="0">
                  <a:moveTo>
                    <a:pt x="1" y="0"/>
                  </a:moveTo>
                  <a:lnTo>
                    <a:pt x="1" y="47193"/>
                  </a:lnTo>
                  <a:lnTo>
                    <a:pt x="84785" y="47193"/>
                  </a:lnTo>
                  <a:lnTo>
                    <a:pt x="84785" y="0"/>
                  </a:ln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5527258" y="1968354"/>
              <a:ext cx="677425" cy="476599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5527258" y="2497898"/>
              <a:ext cx="1407769" cy="476698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257635" y="1968354"/>
              <a:ext cx="677400" cy="476599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7002489" y="1968354"/>
              <a:ext cx="479554" cy="221338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7002489" y="2241370"/>
              <a:ext cx="479554" cy="733225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1"/>
          <p:cNvGrpSpPr/>
          <p:nvPr/>
        </p:nvGrpSpPr>
        <p:grpSpPr>
          <a:xfrm>
            <a:off x="7118242" y="1435741"/>
            <a:ext cx="795392" cy="626115"/>
            <a:chOff x="7542675" y="1392460"/>
            <a:chExt cx="879178" cy="692069"/>
          </a:xfrm>
        </p:grpSpPr>
        <p:sp>
          <p:nvSpPr>
            <p:cNvPr id="413" name="Google Shape;413;p31"/>
            <p:cNvSpPr/>
            <p:nvPr/>
          </p:nvSpPr>
          <p:spPr>
            <a:xfrm>
              <a:off x="7542675" y="1392460"/>
              <a:ext cx="879178" cy="692069"/>
            </a:xfrm>
            <a:custGeom>
              <a:avLst/>
              <a:gdLst/>
              <a:ahLst/>
              <a:cxnLst/>
              <a:rect l="l" t="t" r="r" b="b"/>
              <a:pathLst>
                <a:path w="29245" h="23021" extrusionOk="0">
                  <a:moveTo>
                    <a:pt x="2248" y="1"/>
                  </a:moveTo>
                  <a:cubicBezTo>
                    <a:pt x="1007" y="1"/>
                    <a:pt x="0" y="1007"/>
                    <a:pt x="0" y="2248"/>
                  </a:cubicBezTo>
                  <a:lnTo>
                    <a:pt x="0" y="19573"/>
                  </a:lnTo>
                  <a:lnTo>
                    <a:pt x="0" y="22542"/>
                  </a:lnTo>
                  <a:cubicBezTo>
                    <a:pt x="0" y="22835"/>
                    <a:pt x="238" y="23021"/>
                    <a:pt x="482" y="23021"/>
                  </a:cubicBezTo>
                  <a:cubicBezTo>
                    <a:pt x="618" y="23021"/>
                    <a:pt x="757" y="22963"/>
                    <a:pt x="858" y="22833"/>
                  </a:cubicBezTo>
                  <a:lnTo>
                    <a:pt x="3364" y="19573"/>
                  </a:lnTo>
                  <a:lnTo>
                    <a:pt x="26996" y="19573"/>
                  </a:lnTo>
                  <a:cubicBezTo>
                    <a:pt x="28237" y="19573"/>
                    <a:pt x="29245" y="18567"/>
                    <a:pt x="29245" y="17326"/>
                  </a:cubicBezTo>
                  <a:lnTo>
                    <a:pt x="29245" y="2248"/>
                  </a:lnTo>
                  <a:cubicBezTo>
                    <a:pt x="29245" y="1007"/>
                    <a:pt x="28237" y="1"/>
                    <a:pt x="26996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31"/>
            <p:cNvGrpSpPr/>
            <p:nvPr/>
          </p:nvGrpSpPr>
          <p:grpSpPr>
            <a:xfrm>
              <a:off x="7603656" y="1520706"/>
              <a:ext cx="657046" cy="305943"/>
              <a:chOff x="7603656" y="1520706"/>
              <a:chExt cx="657046" cy="305943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7603656" y="1520706"/>
                <a:ext cx="2964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1295" extrusionOk="0">
                    <a:moveTo>
                      <a:pt x="647" y="1"/>
                    </a:moveTo>
                    <a:cubicBezTo>
                      <a:pt x="286" y="1"/>
                      <a:pt x="0" y="288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9215" y="1294"/>
                    </a:lnTo>
                    <a:cubicBezTo>
                      <a:pt x="9570" y="1294"/>
                      <a:pt x="9861" y="1002"/>
                      <a:pt x="9861" y="648"/>
                    </a:cubicBezTo>
                    <a:cubicBezTo>
                      <a:pt x="9861" y="288"/>
                      <a:pt x="9570" y="1"/>
                      <a:pt x="9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7603656" y="1611163"/>
                <a:ext cx="6570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5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21209" y="1294"/>
                    </a:lnTo>
                    <a:cubicBezTo>
                      <a:pt x="21570" y="1294"/>
                      <a:pt x="21855" y="1002"/>
                      <a:pt x="21855" y="648"/>
                    </a:cubicBezTo>
                    <a:cubicBezTo>
                      <a:pt x="21855" y="286"/>
                      <a:pt x="21570" y="1"/>
                      <a:pt x="21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7603656" y="1699576"/>
                <a:ext cx="657046" cy="3887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3" extrusionOk="0">
                    <a:moveTo>
                      <a:pt x="647" y="0"/>
                    </a:moveTo>
                    <a:cubicBezTo>
                      <a:pt x="286" y="0"/>
                      <a:pt x="0" y="291"/>
                      <a:pt x="0" y="646"/>
                    </a:cubicBezTo>
                    <a:cubicBezTo>
                      <a:pt x="0" y="1007"/>
                      <a:pt x="286" y="1292"/>
                      <a:pt x="647" y="1292"/>
                    </a:cubicBezTo>
                    <a:lnTo>
                      <a:pt x="21209" y="1292"/>
                    </a:lnTo>
                    <a:cubicBezTo>
                      <a:pt x="21570" y="1292"/>
                      <a:pt x="21855" y="1007"/>
                      <a:pt x="21855" y="646"/>
                    </a:cubicBezTo>
                    <a:cubicBezTo>
                      <a:pt x="21855" y="291"/>
                      <a:pt x="21570" y="0"/>
                      <a:pt x="212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7603656" y="1787748"/>
                <a:ext cx="549212" cy="38901"/>
              </a:xfrm>
              <a:custGeom>
                <a:avLst/>
                <a:gdLst/>
                <a:ahLst/>
                <a:cxnLst/>
                <a:rect l="l" t="t" r="r" b="b"/>
                <a:pathLst>
                  <a:path w="18269" h="1294" extrusionOk="0">
                    <a:moveTo>
                      <a:pt x="647" y="1"/>
                    </a:moveTo>
                    <a:cubicBezTo>
                      <a:pt x="286" y="1"/>
                      <a:pt x="0" y="293"/>
                      <a:pt x="0" y="647"/>
                    </a:cubicBezTo>
                    <a:cubicBezTo>
                      <a:pt x="0" y="1007"/>
                      <a:pt x="286" y="1294"/>
                      <a:pt x="647" y="1294"/>
                    </a:cubicBezTo>
                    <a:lnTo>
                      <a:pt x="17623" y="1294"/>
                    </a:lnTo>
                    <a:cubicBezTo>
                      <a:pt x="17978" y="1294"/>
                      <a:pt x="18269" y="1007"/>
                      <a:pt x="18269" y="647"/>
                    </a:cubicBezTo>
                    <a:cubicBezTo>
                      <a:pt x="18269" y="293"/>
                      <a:pt x="17978" y="1"/>
                      <a:pt x="17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31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20" name="Google Shape;420;p31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31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31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3" name="Google Shape;423;p31"/>
          <p:cNvGrpSpPr/>
          <p:nvPr/>
        </p:nvGrpSpPr>
        <p:grpSpPr>
          <a:xfrm>
            <a:off x="5055410" y="2845326"/>
            <a:ext cx="633471" cy="733893"/>
            <a:chOff x="5055410" y="2845326"/>
            <a:chExt cx="633471" cy="733893"/>
          </a:xfrm>
        </p:grpSpPr>
        <p:grpSp>
          <p:nvGrpSpPr>
            <p:cNvPr id="424" name="Google Shape;424;p31"/>
            <p:cNvGrpSpPr/>
            <p:nvPr/>
          </p:nvGrpSpPr>
          <p:grpSpPr>
            <a:xfrm>
              <a:off x="5055410" y="2845326"/>
              <a:ext cx="633471" cy="733893"/>
              <a:chOff x="5418807" y="2497285"/>
              <a:chExt cx="700200" cy="811200"/>
            </a:xfrm>
          </p:grpSpPr>
          <p:sp>
            <p:nvSpPr>
              <p:cNvPr id="425" name="Google Shape;425;p31"/>
              <p:cNvSpPr/>
              <p:nvPr/>
            </p:nvSpPr>
            <p:spPr>
              <a:xfrm>
                <a:off x="5418807" y="2497285"/>
                <a:ext cx="700200" cy="8112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rgbClr val="FFFFFF">
                      <a:alpha val="85710"/>
                    </a:srgbClr>
                  </a:gs>
                  <a:gs pos="100000">
                    <a:srgbClr val="C5C7F4">
                      <a:alpha val="85710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6" name="Google Shape;426;p31"/>
              <p:cNvGrpSpPr/>
              <p:nvPr/>
            </p:nvGrpSpPr>
            <p:grpSpPr>
              <a:xfrm>
                <a:off x="5600579" y="2592573"/>
                <a:ext cx="336576" cy="344118"/>
                <a:chOff x="3409000" y="1026975"/>
                <a:chExt cx="355075" cy="363032"/>
              </a:xfrm>
            </p:grpSpPr>
            <p:sp>
              <p:nvSpPr>
                <p:cNvPr id="427" name="Google Shape;427;p31"/>
                <p:cNvSpPr/>
                <p:nvPr/>
              </p:nvSpPr>
              <p:spPr>
                <a:xfrm>
                  <a:off x="3409000" y="1026975"/>
                  <a:ext cx="355075" cy="35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3" h="14209" extrusionOk="0">
                      <a:moveTo>
                        <a:pt x="7104" y="0"/>
                      </a:moveTo>
                      <a:cubicBezTo>
                        <a:pt x="3186" y="0"/>
                        <a:pt x="0" y="3181"/>
                        <a:pt x="0" y="7099"/>
                      </a:cubicBezTo>
                      <a:cubicBezTo>
                        <a:pt x="0" y="9129"/>
                        <a:pt x="847" y="10953"/>
                        <a:pt x="2209" y="12247"/>
                      </a:cubicBezTo>
                      <a:cubicBezTo>
                        <a:pt x="3484" y="13466"/>
                        <a:pt x="5211" y="14208"/>
                        <a:pt x="7104" y="14208"/>
                      </a:cubicBezTo>
                      <a:cubicBezTo>
                        <a:pt x="8998" y="14208"/>
                        <a:pt x="10725" y="13466"/>
                        <a:pt x="12000" y="12247"/>
                      </a:cubicBezTo>
                      <a:cubicBezTo>
                        <a:pt x="13357" y="10948"/>
                        <a:pt x="14202" y="9129"/>
                        <a:pt x="14202" y="7099"/>
                      </a:cubicBezTo>
                      <a:cubicBezTo>
                        <a:pt x="14202" y="3181"/>
                        <a:pt x="11029" y="0"/>
                        <a:pt x="7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31"/>
                <p:cNvSpPr/>
                <p:nvPr/>
              </p:nvSpPr>
              <p:spPr>
                <a:xfrm>
                  <a:off x="3528425" y="1078900"/>
                  <a:ext cx="116400" cy="1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4650" extrusionOk="0">
                      <a:moveTo>
                        <a:pt x="2327" y="0"/>
                      </a:moveTo>
                      <a:cubicBezTo>
                        <a:pt x="1041" y="0"/>
                        <a:pt x="0" y="1041"/>
                        <a:pt x="0" y="2322"/>
                      </a:cubicBezTo>
                      <a:cubicBezTo>
                        <a:pt x="0" y="3609"/>
                        <a:pt x="1041" y="4650"/>
                        <a:pt x="2327" y="4650"/>
                      </a:cubicBezTo>
                      <a:cubicBezTo>
                        <a:pt x="3609" y="4650"/>
                        <a:pt x="4655" y="3609"/>
                        <a:pt x="4655" y="2322"/>
                      </a:cubicBezTo>
                      <a:cubicBezTo>
                        <a:pt x="4655" y="1041"/>
                        <a:pt x="3609" y="0"/>
                        <a:pt x="23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1"/>
                <p:cNvSpPr/>
                <p:nvPr/>
              </p:nvSpPr>
              <p:spPr>
                <a:xfrm>
                  <a:off x="3464200" y="1246832"/>
                  <a:ext cx="244825" cy="14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3" h="5727" extrusionOk="0">
                      <a:moveTo>
                        <a:pt x="4896" y="1"/>
                      </a:moveTo>
                      <a:cubicBezTo>
                        <a:pt x="2551" y="1"/>
                        <a:pt x="572" y="1597"/>
                        <a:pt x="1" y="3765"/>
                      </a:cubicBezTo>
                      <a:cubicBezTo>
                        <a:pt x="1276" y="4984"/>
                        <a:pt x="3003" y="5726"/>
                        <a:pt x="4896" y="5726"/>
                      </a:cubicBezTo>
                      <a:cubicBezTo>
                        <a:pt x="6790" y="5726"/>
                        <a:pt x="8517" y="4984"/>
                        <a:pt x="9792" y="3765"/>
                      </a:cubicBezTo>
                      <a:cubicBezTo>
                        <a:pt x="9215" y="1597"/>
                        <a:pt x="7236" y="1"/>
                        <a:pt x="48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0" name="Google Shape;430;p31"/>
            <p:cNvGrpSpPr/>
            <p:nvPr/>
          </p:nvGrpSpPr>
          <p:grpSpPr>
            <a:xfrm>
              <a:off x="5195602" y="3311831"/>
              <a:ext cx="352067" cy="169406"/>
              <a:chOff x="5528432" y="2979624"/>
              <a:chExt cx="480900" cy="187251"/>
            </a:xfrm>
          </p:grpSpPr>
          <p:sp>
            <p:nvSpPr>
              <p:cNvPr id="431" name="Google Shape;431;p31"/>
              <p:cNvSpPr/>
              <p:nvPr/>
            </p:nvSpPr>
            <p:spPr>
              <a:xfrm>
                <a:off x="5528432" y="2979624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1"/>
              <p:cNvSpPr/>
              <p:nvPr/>
            </p:nvSpPr>
            <p:spPr>
              <a:xfrm>
                <a:off x="5528432" y="3052849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1"/>
              <p:cNvSpPr/>
              <p:nvPr/>
            </p:nvSpPr>
            <p:spPr>
              <a:xfrm>
                <a:off x="5610449" y="3126075"/>
                <a:ext cx="3168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4" name="Google Shape;434;p31"/>
          <p:cNvGrpSpPr/>
          <p:nvPr/>
        </p:nvGrpSpPr>
        <p:grpSpPr>
          <a:xfrm>
            <a:off x="7427195" y="2464693"/>
            <a:ext cx="694832" cy="494692"/>
            <a:chOff x="3336290" y="764021"/>
            <a:chExt cx="810300" cy="576900"/>
          </a:xfrm>
        </p:grpSpPr>
        <p:sp>
          <p:nvSpPr>
            <p:cNvPr id="435" name="Google Shape;435;p31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31"/>
          <p:cNvGrpSpPr/>
          <p:nvPr/>
        </p:nvGrpSpPr>
        <p:grpSpPr>
          <a:xfrm>
            <a:off x="5159411" y="1731360"/>
            <a:ext cx="999286" cy="251306"/>
            <a:chOff x="6394932" y="2541500"/>
            <a:chExt cx="959100" cy="241200"/>
          </a:xfrm>
        </p:grpSpPr>
        <p:sp>
          <p:nvSpPr>
            <p:cNvPr id="439" name="Google Shape;439;p31"/>
            <p:cNvSpPr/>
            <p:nvPr/>
          </p:nvSpPr>
          <p:spPr>
            <a:xfrm rot="-5400000">
              <a:off x="6753882" y="2182550"/>
              <a:ext cx="241200" cy="9591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 rot="-5400000">
              <a:off x="64654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 rot="-5400000">
              <a:off x="6687242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 rot="-5400000">
              <a:off x="6909008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 rot="-5400000">
              <a:off x="71307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31"/>
          <p:cNvGrpSpPr/>
          <p:nvPr/>
        </p:nvGrpSpPr>
        <p:grpSpPr>
          <a:xfrm>
            <a:off x="286617" y="3999999"/>
            <a:ext cx="145867" cy="958251"/>
            <a:chOff x="286625" y="3923799"/>
            <a:chExt cx="145867" cy="958251"/>
          </a:xfrm>
        </p:grpSpPr>
        <p:sp>
          <p:nvSpPr>
            <p:cNvPr id="445" name="Google Shape;445;p31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1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447" name="Google Shape;447;p31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8" name="Google Shape;448;p31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449" name="Google Shape;449;p31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31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51" name="Google Shape;451;p31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452" name="Google Shape;452;p31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6" name="Google Shape;456;p31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1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1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زر الإجراء: الانتقال للصفحة الرئيسية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4FEA4F8-5C4C-1815-0BCC-23F09362B6EA}"/>
              </a:ext>
            </a:extLst>
          </p:cNvPr>
          <p:cNvSpPr/>
          <p:nvPr/>
        </p:nvSpPr>
        <p:spPr>
          <a:xfrm>
            <a:off x="921424" y="3810001"/>
            <a:ext cx="466165" cy="445069"/>
          </a:xfrm>
          <a:prstGeom prst="actionButtonHome">
            <a:avLst/>
          </a:prstGeom>
          <a:noFill/>
          <a:ln w="6350">
            <a:solidFill>
              <a:schemeClr val="bg1"/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2652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31"/>
          <p:cNvGrpSpPr/>
          <p:nvPr/>
        </p:nvGrpSpPr>
        <p:grpSpPr>
          <a:xfrm>
            <a:off x="5375029" y="1818088"/>
            <a:ext cx="2224161" cy="1884607"/>
            <a:chOff x="5375029" y="1818088"/>
            <a:chExt cx="2224161" cy="1884607"/>
          </a:xfrm>
        </p:grpSpPr>
        <p:sp>
          <p:nvSpPr>
            <p:cNvPr id="401" name="Google Shape;401;p31"/>
            <p:cNvSpPr/>
            <p:nvPr/>
          </p:nvSpPr>
          <p:spPr>
            <a:xfrm>
              <a:off x="6273950" y="3298356"/>
              <a:ext cx="426300" cy="396873"/>
            </a:xfrm>
            <a:custGeom>
              <a:avLst/>
              <a:gdLst/>
              <a:ahLst/>
              <a:cxnLst/>
              <a:rect l="l" t="t" r="r" b="b"/>
              <a:pathLst>
                <a:path w="17167" h="15982" extrusionOk="0">
                  <a:moveTo>
                    <a:pt x="1" y="0"/>
                  </a:moveTo>
                  <a:lnTo>
                    <a:pt x="1" y="15982"/>
                  </a:lnTo>
                  <a:lnTo>
                    <a:pt x="17167" y="15982"/>
                  </a:lnTo>
                  <a:lnTo>
                    <a:pt x="17167" y="0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154104" y="3665446"/>
              <a:ext cx="666008" cy="37249"/>
            </a:xfrm>
            <a:custGeom>
              <a:avLst/>
              <a:gdLst/>
              <a:ahLst/>
              <a:cxnLst/>
              <a:rect l="l" t="t" r="r" b="b"/>
              <a:pathLst>
                <a:path w="26820" h="1500" extrusionOk="0">
                  <a:moveTo>
                    <a:pt x="938" y="1"/>
                  </a:moveTo>
                  <a:cubicBezTo>
                    <a:pt x="423" y="1"/>
                    <a:pt x="0" y="418"/>
                    <a:pt x="0" y="938"/>
                  </a:cubicBezTo>
                  <a:lnTo>
                    <a:pt x="0" y="1500"/>
                  </a:lnTo>
                  <a:lnTo>
                    <a:pt x="26819" y="1500"/>
                  </a:lnTo>
                  <a:lnTo>
                    <a:pt x="26819" y="938"/>
                  </a:lnTo>
                  <a:cubicBezTo>
                    <a:pt x="26819" y="418"/>
                    <a:pt x="26397" y="1"/>
                    <a:pt x="25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273950" y="3303326"/>
              <a:ext cx="426300" cy="126596"/>
            </a:xfrm>
            <a:custGeom>
              <a:avLst/>
              <a:gdLst/>
              <a:ahLst/>
              <a:cxnLst/>
              <a:rect l="l" t="t" r="r" b="b"/>
              <a:pathLst>
                <a:path w="17167" h="5098" extrusionOk="0">
                  <a:moveTo>
                    <a:pt x="1" y="0"/>
                  </a:moveTo>
                  <a:lnTo>
                    <a:pt x="1" y="1156"/>
                  </a:lnTo>
                  <a:lnTo>
                    <a:pt x="17167" y="5097"/>
                  </a:lnTo>
                  <a:lnTo>
                    <a:pt x="17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5375029" y="3097292"/>
              <a:ext cx="2224098" cy="218476"/>
            </a:xfrm>
            <a:custGeom>
              <a:avLst/>
              <a:gdLst/>
              <a:ahLst/>
              <a:cxnLst/>
              <a:rect l="l" t="t" r="r" b="b"/>
              <a:pathLst>
                <a:path w="89564" h="8798" extrusionOk="0">
                  <a:moveTo>
                    <a:pt x="0" y="1"/>
                  </a:moveTo>
                  <a:lnTo>
                    <a:pt x="0" y="6435"/>
                  </a:lnTo>
                  <a:cubicBezTo>
                    <a:pt x="0" y="7739"/>
                    <a:pt x="1057" y="8797"/>
                    <a:pt x="2361" y="8797"/>
                  </a:cubicBezTo>
                  <a:lnTo>
                    <a:pt x="87208" y="8797"/>
                  </a:lnTo>
                  <a:cubicBezTo>
                    <a:pt x="88507" y="8797"/>
                    <a:pt x="89564" y="7739"/>
                    <a:pt x="89564" y="6435"/>
                  </a:cubicBezTo>
                  <a:lnTo>
                    <a:pt x="89564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5375029" y="1818088"/>
              <a:ext cx="2224161" cy="1289166"/>
            </a:xfrm>
            <a:custGeom>
              <a:avLst/>
              <a:gdLst/>
              <a:ahLst/>
              <a:cxnLst/>
              <a:rect l="l" t="t" r="r" b="b"/>
              <a:pathLst>
                <a:path w="89564" h="51913" extrusionOk="0">
                  <a:moveTo>
                    <a:pt x="2361" y="1"/>
                  </a:moveTo>
                  <a:cubicBezTo>
                    <a:pt x="1057" y="1"/>
                    <a:pt x="0" y="1059"/>
                    <a:pt x="0" y="2357"/>
                  </a:cubicBezTo>
                  <a:lnTo>
                    <a:pt x="0" y="51913"/>
                  </a:lnTo>
                  <a:lnTo>
                    <a:pt x="89564" y="51913"/>
                  </a:lnTo>
                  <a:lnTo>
                    <a:pt x="89564" y="2357"/>
                  </a:lnTo>
                  <a:cubicBezTo>
                    <a:pt x="89564" y="1059"/>
                    <a:pt x="88507" y="1"/>
                    <a:pt x="8720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5434356" y="1871380"/>
              <a:ext cx="2105483" cy="1171978"/>
            </a:xfrm>
            <a:custGeom>
              <a:avLst/>
              <a:gdLst/>
              <a:ahLst/>
              <a:cxnLst/>
              <a:rect l="l" t="t" r="r" b="b"/>
              <a:pathLst>
                <a:path w="84785" h="47194" extrusionOk="0">
                  <a:moveTo>
                    <a:pt x="1" y="0"/>
                  </a:moveTo>
                  <a:lnTo>
                    <a:pt x="1" y="47193"/>
                  </a:lnTo>
                  <a:lnTo>
                    <a:pt x="84785" y="47193"/>
                  </a:lnTo>
                  <a:lnTo>
                    <a:pt x="84785" y="0"/>
                  </a:ln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5527258" y="1968354"/>
              <a:ext cx="677425" cy="476599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5527258" y="2497898"/>
              <a:ext cx="1407769" cy="476698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257635" y="1968354"/>
              <a:ext cx="677400" cy="476599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7002489" y="1968354"/>
              <a:ext cx="479554" cy="221338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7002489" y="2241370"/>
              <a:ext cx="479554" cy="733225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1"/>
          <p:cNvGrpSpPr/>
          <p:nvPr/>
        </p:nvGrpSpPr>
        <p:grpSpPr>
          <a:xfrm>
            <a:off x="7118242" y="1435741"/>
            <a:ext cx="795392" cy="626115"/>
            <a:chOff x="7542675" y="1392460"/>
            <a:chExt cx="879178" cy="692069"/>
          </a:xfrm>
        </p:grpSpPr>
        <p:sp>
          <p:nvSpPr>
            <p:cNvPr id="413" name="Google Shape;413;p31"/>
            <p:cNvSpPr/>
            <p:nvPr/>
          </p:nvSpPr>
          <p:spPr>
            <a:xfrm>
              <a:off x="7542675" y="1392460"/>
              <a:ext cx="879178" cy="692069"/>
            </a:xfrm>
            <a:custGeom>
              <a:avLst/>
              <a:gdLst/>
              <a:ahLst/>
              <a:cxnLst/>
              <a:rect l="l" t="t" r="r" b="b"/>
              <a:pathLst>
                <a:path w="29245" h="23021" extrusionOk="0">
                  <a:moveTo>
                    <a:pt x="2248" y="1"/>
                  </a:moveTo>
                  <a:cubicBezTo>
                    <a:pt x="1007" y="1"/>
                    <a:pt x="0" y="1007"/>
                    <a:pt x="0" y="2248"/>
                  </a:cubicBezTo>
                  <a:lnTo>
                    <a:pt x="0" y="19573"/>
                  </a:lnTo>
                  <a:lnTo>
                    <a:pt x="0" y="22542"/>
                  </a:lnTo>
                  <a:cubicBezTo>
                    <a:pt x="0" y="22835"/>
                    <a:pt x="238" y="23021"/>
                    <a:pt x="482" y="23021"/>
                  </a:cubicBezTo>
                  <a:cubicBezTo>
                    <a:pt x="618" y="23021"/>
                    <a:pt x="757" y="22963"/>
                    <a:pt x="858" y="22833"/>
                  </a:cubicBezTo>
                  <a:lnTo>
                    <a:pt x="3364" y="19573"/>
                  </a:lnTo>
                  <a:lnTo>
                    <a:pt x="26996" y="19573"/>
                  </a:lnTo>
                  <a:cubicBezTo>
                    <a:pt x="28237" y="19573"/>
                    <a:pt x="29245" y="18567"/>
                    <a:pt x="29245" y="17326"/>
                  </a:cubicBezTo>
                  <a:lnTo>
                    <a:pt x="29245" y="2248"/>
                  </a:lnTo>
                  <a:cubicBezTo>
                    <a:pt x="29245" y="1007"/>
                    <a:pt x="28237" y="1"/>
                    <a:pt x="26996" y="1"/>
                  </a:cubicBezTo>
                  <a:close/>
                </a:path>
              </a:pathLst>
            </a:cu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31"/>
            <p:cNvGrpSpPr/>
            <p:nvPr/>
          </p:nvGrpSpPr>
          <p:grpSpPr>
            <a:xfrm>
              <a:off x="7603656" y="1520706"/>
              <a:ext cx="657046" cy="305943"/>
              <a:chOff x="7603656" y="1520706"/>
              <a:chExt cx="657046" cy="305943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7603656" y="1520706"/>
                <a:ext cx="2964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1295" extrusionOk="0">
                    <a:moveTo>
                      <a:pt x="647" y="1"/>
                    </a:moveTo>
                    <a:cubicBezTo>
                      <a:pt x="286" y="1"/>
                      <a:pt x="0" y="288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9215" y="1294"/>
                    </a:lnTo>
                    <a:cubicBezTo>
                      <a:pt x="9570" y="1294"/>
                      <a:pt x="9861" y="1002"/>
                      <a:pt x="9861" y="648"/>
                    </a:cubicBezTo>
                    <a:cubicBezTo>
                      <a:pt x="9861" y="288"/>
                      <a:pt x="9570" y="1"/>
                      <a:pt x="9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7603656" y="1611163"/>
                <a:ext cx="657046" cy="3893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5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1002"/>
                      <a:pt x="286" y="1294"/>
                      <a:pt x="647" y="1294"/>
                    </a:cubicBezTo>
                    <a:lnTo>
                      <a:pt x="21209" y="1294"/>
                    </a:lnTo>
                    <a:cubicBezTo>
                      <a:pt x="21570" y="1294"/>
                      <a:pt x="21855" y="1002"/>
                      <a:pt x="21855" y="648"/>
                    </a:cubicBezTo>
                    <a:cubicBezTo>
                      <a:pt x="21855" y="286"/>
                      <a:pt x="21570" y="1"/>
                      <a:pt x="21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7603656" y="1699576"/>
                <a:ext cx="657046" cy="38871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1293" extrusionOk="0">
                    <a:moveTo>
                      <a:pt x="647" y="0"/>
                    </a:moveTo>
                    <a:cubicBezTo>
                      <a:pt x="286" y="0"/>
                      <a:pt x="0" y="291"/>
                      <a:pt x="0" y="646"/>
                    </a:cubicBezTo>
                    <a:cubicBezTo>
                      <a:pt x="0" y="1007"/>
                      <a:pt x="286" y="1292"/>
                      <a:pt x="647" y="1292"/>
                    </a:cubicBezTo>
                    <a:lnTo>
                      <a:pt x="21209" y="1292"/>
                    </a:lnTo>
                    <a:cubicBezTo>
                      <a:pt x="21570" y="1292"/>
                      <a:pt x="21855" y="1007"/>
                      <a:pt x="21855" y="646"/>
                    </a:cubicBezTo>
                    <a:cubicBezTo>
                      <a:pt x="21855" y="291"/>
                      <a:pt x="21570" y="0"/>
                      <a:pt x="212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7603656" y="1787748"/>
                <a:ext cx="549212" cy="38901"/>
              </a:xfrm>
              <a:custGeom>
                <a:avLst/>
                <a:gdLst/>
                <a:ahLst/>
                <a:cxnLst/>
                <a:rect l="l" t="t" r="r" b="b"/>
                <a:pathLst>
                  <a:path w="18269" h="1294" extrusionOk="0">
                    <a:moveTo>
                      <a:pt x="647" y="1"/>
                    </a:moveTo>
                    <a:cubicBezTo>
                      <a:pt x="286" y="1"/>
                      <a:pt x="0" y="293"/>
                      <a:pt x="0" y="647"/>
                    </a:cubicBezTo>
                    <a:cubicBezTo>
                      <a:pt x="0" y="1007"/>
                      <a:pt x="286" y="1294"/>
                      <a:pt x="647" y="1294"/>
                    </a:cubicBezTo>
                    <a:lnTo>
                      <a:pt x="17623" y="1294"/>
                    </a:lnTo>
                    <a:cubicBezTo>
                      <a:pt x="17978" y="1294"/>
                      <a:pt x="18269" y="1007"/>
                      <a:pt x="18269" y="647"/>
                    </a:cubicBezTo>
                    <a:cubicBezTo>
                      <a:pt x="18269" y="293"/>
                      <a:pt x="17978" y="1"/>
                      <a:pt x="17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31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20" name="Google Shape;420;p31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31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31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3" name="Google Shape;423;p31"/>
          <p:cNvGrpSpPr/>
          <p:nvPr/>
        </p:nvGrpSpPr>
        <p:grpSpPr>
          <a:xfrm>
            <a:off x="5055410" y="2845326"/>
            <a:ext cx="633471" cy="733893"/>
            <a:chOff x="5055410" y="2845326"/>
            <a:chExt cx="633471" cy="733893"/>
          </a:xfrm>
        </p:grpSpPr>
        <p:grpSp>
          <p:nvGrpSpPr>
            <p:cNvPr id="424" name="Google Shape;424;p31"/>
            <p:cNvGrpSpPr/>
            <p:nvPr/>
          </p:nvGrpSpPr>
          <p:grpSpPr>
            <a:xfrm>
              <a:off x="5055410" y="2845326"/>
              <a:ext cx="633471" cy="733893"/>
              <a:chOff x="5418807" y="2497285"/>
              <a:chExt cx="700200" cy="811200"/>
            </a:xfrm>
          </p:grpSpPr>
          <p:sp>
            <p:nvSpPr>
              <p:cNvPr id="425" name="Google Shape;425;p31"/>
              <p:cNvSpPr/>
              <p:nvPr/>
            </p:nvSpPr>
            <p:spPr>
              <a:xfrm>
                <a:off x="5418807" y="2497285"/>
                <a:ext cx="700200" cy="811200"/>
              </a:xfrm>
              <a:prstGeom prst="roundRect">
                <a:avLst>
                  <a:gd name="adj" fmla="val 18711"/>
                </a:avLst>
              </a:prstGeom>
              <a:gradFill>
                <a:gsLst>
                  <a:gs pos="0">
                    <a:srgbClr val="FFFFFF">
                      <a:alpha val="85710"/>
                    </a:srgbClr>
                  </a:gs>
                  <a:gs pos="100000">
                    <a:srgbClr val="C5C7F4">
                      <a:alpha val="85710"/>
                    </a:srgbClr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6" name="Google Shape;426;p31"/>
              <p:cNvGrpSpPr/>
              <p:nvPr/>
            </p:nvGrpSpPr>
            <p:grpSpPr>
              <a:xfrm>
                <a:off x="5600579" y="2592573"/>
                <a:ext cx="336576" cy="344118"/>
                <a:chOff x="3409000" y="1026975"/>
                <a:chExt cx="355075" cy="363032"/>
              </a:xfrm>
            </p:grpSpPr>
            <p:sp>
              <p:nvSpPr>
                <p:cNvPr id="427" name="Google Shape;427;p31"/>
                <p:cNvSpPr/>
                <p:nvPr/>
              </p:nvSpPr>
              <p:spPr>
                <a:xfrm>
                  <a:off x="3409000" y="1026975"/>
                  <a:ext cx="355075" cy="35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3" h="14209" extrusionOk="0">
                      <a:moveTo>
                        <a:pt x="7104" y="0"/>
                      </a:moveTo>
                      <a:cubicBezTo>
                        <a:pt x="3186" y="0"/>
                        <a:pt x="0" y="3181"/>
                        <a:pt x="0" y="7099"/>
                      </a:cubicBezTo>
                      <a:cubicBezTo>
                        <a:pt x="0" y="9129"/>
                        <a:pt x="847" y="10953"/>
                        <a:pt x="2209" y="12247"/>
                      </a:cubicBezTo>
                      <a:cubicBezTo>
                        <a:pt x="3484" y="13466"/>
                        <a:pt x="5211" y="14208"/>
                        <a:pt x="7104" y="14208"/>
                      </a:cubicBezTo>
                      <a:cubicBezTo>
                        <a:pt x="8998" y="14208"/>
                        <a:pt x="10725" y="13466"/>
                        <a:pt x="12000" y="12247"/>
                      </a:cubicBezTo>
                      <a:cubicBezTo>
                        <a:pt x="13357" y="10948"/>
                        <a:pt x="14202" y="9129"/>
                        <a:pt x="14202" y="7099"/>
                      </a:cubicBezTo>
                      <a:cubicBezTo>
                        <a:pt x="14202" y="3181"/>
                        <a:pt x="11029" y="0"/>
                        <a:pt x="7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31"/>
                <p:cNvSpPr/>
                <p:nvPr/>
              </p:nvSpPr>
              <p:spPr>
                <a:xfrm>
                  <a:off x="3528425" y="1078900"/>
                  <a:ext cx="116400" cy="1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4650" extrusionOk="0">
                      <a:moveTo>
                        <a:pt x="2327" y="0"/>
                      </a:moveTo>
                      <a:cubicBezTo>
                        <a:pt x="1041" y="0"/>
                        <a:pt x="0" y="1041"/>
                        <a:pt x="0" y="2322"/>
                      </a:cubicBezTo>
                      <a:cubicBezTo>
                        <a:pt x="0" y="3609"/>
                        <a:pt x="1041" y="4650"/>
                        <a:pt x="2327" y="4650"/>
                      </a:cubicBezTo>
                      <a:cubicBezTo>
                        <a:pt x="3609" y="4650"/>
                        <a:pt x="4655" y="3609"/>
                        <a:pt x="4655" y="2322"/>
                      </a:cubicBezTo>
                      <a:cubicBezTo>
                        <a:pt x="4655" y="1041"/>
                        <a:pt x="3609" y="0"/>
                        <a:pt x="23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1"/>
                <p:cNvSpPr/>
                <p:nvPr/>
              </p:nvSpPr>
              <p:spPr>
                <a:xfrm>
                  <a:off x="3464200" y="1246832"/>
                  <a:ext cx="244825" cy="14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3" h="5727" extrusionOk="0">
                      <a:moveTo>
                        <a:pt x="4896" y="1"/>
                      </a:moveTo>
                      <a:cubicBezTo>
                        <a:pt x="2551" y="1"/>
                        <a:pt x="572" y="1597"/>
                        <a:pt x="1" y="3765"/>
                      </a:cubicBezTo>
                      <a:cubicBezTo>
                        <a:pt x="1276" y="4984"/>
                        <a:pt x="3003" y="5726"/>
                        <a:pt x="4896" y="5726"/>
                      </a:cubicBezTo>
                      <a:cubicBezTo>
                        <a:pt x="6790" y="5726"/>
                        <a:pt x="8517" y="4984"/>
                        <a:pt x="9792" y="3765"/>
                      </a:cubicBezTo>
                      <a:cubicBezTo>
                        <a:pt x="9215" y="1597"/>
                        <a:pt x="7236" y="1"/>
                        <a:pt x="48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0" name="Google Shape;430;p31"/>
            <p:cNvGrpSpPr/>
            <p:nvPr/>
          </p:nvGrpSpPr>
          <p:grpSpPr>
            <a:xfrm>
              <a:off x="5195602" y="3311831"/>
              <a:ext cx="352067" cy="169406"/>
              <a:chOff x="5528432" y="2979624"/>
              <a:chExt cx="480900" cy="187251"/>
            </a:xfrm>
          </p:grpSpPr>
          <p:sp>
            <p:nvSpPr>
              <p:cNvPr id="431" name="Google Shape;431;p31"/>
              <p:cNvSpPr/>
              <p:nvPr/>
            </p:nvSpPr>
            <p:spPr>
              <a:xfrm>
                <a:off x="5528432" y="2979624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1"/>
              <p:cNvSpPr/>
              <p:nvPr/>
            </p:nvSpPr>
            <p:spPr>
              <a:xfrm>
                <a:off x="5528432" y="3052849"/>
                <a:ext cx="4809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1"/>
              <p:cNvSpPr/>
              <p:nvPr/>
            </p:nvSpPr>
            <p:spPr>
              <a:xfrm>
                <a:off x="5610449" y="3126075"/>
                <a:ext cx="316800" cy="40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535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4" name="Google Shape;434;p31"/>
          <p:cNvGrpSpPr/>
          <p:nvPr/>
        </p:nvGrpSpPr>
        <p:grpSpPr>
          <a:xfrm>
            <a:off x="7427195" y="2464693"/>
            <a:ext cx="694832" cy="494692"/>
            <a:chOff x="3336290" y="764021"/>
            <a:chExt cx="810300" cy="576900"/>
          </a:xfrm>
        </p:grpSpPr>
        <p:sp>
          <p:nvSpPr>
            <p:cNvPr id="435" name="Google Shape;435;p31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D90E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31"/>
          <p:cNvGrpSpPr/>
          <p:nvPr/>
        </p:nvGrpSpPr>
        <p:grpSpPr>
          <a:xfrm>
            <a:off x="5159411" y="1731360"/>
            <a:ext cx="999286" cy="251306"/>
            <a:chOff x="6394932" y="2541500"/>
            <a:chExt cx="959100" cy="241200"/>
          </a:xfrm>
        </p:grpSpPr>
        <p:sp>
          <p:nvSpPr>
            <p:cNvPr id="439" name="Google Shape;439;p31"/>
            <p:cNvSpPr/>
            <p:nvPr/>
          </p:nvSpPr>
          <p:spPr>
            <a:xfrm rot="-5400000">
              <a:off x="6753882" y="2182550"/>
              <a:ext cx="241200" cy="9591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 rot="-5400000">
              <a:off x="64654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 rot="-5400000">
              <a:off x="6687242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3DB0FD"/>
                </a:gs>
                <a:gs pos="100000">
                  <a:srgbClr val="308EF7"/>
                </a:gs>
              </a:gsLst>
              <a:lin ang="2700006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 rot="-5400000">
              <a:off x="6909008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E57C8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 rot="-5400000">
              <a:off x="7130775" y="2584700"/>
              <a:ext cx="152700" cy="154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31"/>
          <p:cNvGrpSpPr/>
          <p:nvPr/>
        </p:nvGrpSpPr>
        <p:grpSpPr>
          <a:xfrm>
            <a:off x="286617" y="3999999"/>
            <a:ext cx="145867" cy="958251"/>
            <a:chOff x="286625" y="3923799"/>
            <a:chExt cx="145867" cy="958251"/>
          </a:xfrm>
        </p:grpSpPr>
        <p:sp>
          <p:nvSpPr>
            <p:cNvPr id="445" name="Google Shape;445;p31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1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447" name="Google Shape;447;p31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8" name="Google Shape;448;p31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449" name="Google Shape;449;p31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31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51" name="Google Shape;451;p31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452" name="Google Shape;452;p31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6" name="Google Shape;456;p31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1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1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Movie Reel Border Clipart Best - Vertical Transparent Film Strip Png -  1600x1200 PNG Download - PNGkit">
            <a:extLst>
              <a:ext uri="{FF2B5EF4-FFF2-40B4-BE49-F238E27FC236}">
                <a16:creationId xmlns:a16="http://schemas.microsoft.com/office/drawing/2014/main" id="{4CB87ACA-7D50-BF51-E092-09B82A1E3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41" b="97136" l="3171" r="98659">
                        <a14:foregroundMark x1="86707" y1="18496" x2="49268" y2="18735"/>
                        <a14:foregroundMark x1="85976" y1="18258" x2="98902" y2="18258"/>
                        <a14:foregroundMark x1="95488" y1="23150" x2="94756" y2="64320"/>
                        <a14:foregroundMark x1="94756" y1="64320" x2="94756" y2="64320"/>
                        <a14:foregroundMark x1="97683" y1="71241" x2="97927" y2="72673"/>
                        <a14:foregroundMark x1="58293" y1="79714" x2="49024" y2="79714"/>
                        <a14:foregroundMark x1="45610" y1="36516" x2="41585" y2="23628"/>
                        <a14:foregroundMark x1="44024" y1="40692" x2="44756" y2="35800"/>
                        <a14:foregroundMark x1="26098" y1="7518" x2="27073" y2="95346"/>
                        <a14:foregroundMark x1="3171" y1="7279" x2="3171" y2="97255"/>
                        <a14:foregroundMark x1="26585" y1="9905" x2="14390" y2="55370"/>
                        <a14:foregroundMark x1="14390" y1="55370" x2="18171" y2="97255"/>
                        <a14:foregroundMark x1="14878" y1="15274" x2="11098" y2="93437"/>
                        <a14:foregroundMark x1="15854" y1="9905" x2="10366" y2="27446"/>
                        <a14:foregroundMark x1="27561" y1="7041" x2="27561" y2="22315"/>
                        <a14:foregroundMark x1="48293" y1="28520" x2="41585" y2="25060"/>
                      </a14:backgroundRemoval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5" y="740219"/>
            <a:ext cx="4126901" cy="42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97;p31">
            <a:extLst>
              <a:ext uri="{FF2B5EF4-FFF2-40B4-BE49-F238E27FC236}">
                <a16:creationId xmlns:a16="http://schemas.microsoft.com/office/drawing/2014/main" id="{E00E8CDD-B841-1B6D-9022-D3560BAFAE1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46267" y="131088"/>
            <a:ext cx="3861442" cy="1210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شريط الذكريات </a:t>
            </a:r>
          </a:p>
        </p:txBody>
      </p:sp>
      <p:pic>
        <p:nvPicPr>
          <p:cNvPr id="2" name="صورة 1" descr="صورة تحتوي على نص, بطاقة عمل&#10;&#10;تم إنشاء الوصف تلقائياً">
            <a:extLst>
              <a:ext uri="{FF2B5EF4-FFF2-40B4-BE49-F238E27FC236}">
                <a16:creationId xmlns:a16="http://schemas.microsoft.com/office/drawing/2014/main" id="{71FB5A07-C462-0568-CA20-352E318CC7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rgbClr val="E5A08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17" b="49087" l="59606" r="80850">
                        <a14:foregroundMark x1="76327" y1="44219" x2="75885" y2="4843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6951" t="42933" r="16495" b="50229"/>
          <a:stretch/>
        </p:blipFill>
        <p:spPr>
          <a:xfrm>
            <a:off x="1122767" y="1215851"/>
            <a:ext cx="718116" cy="554036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6373015-F8CA-B291-1E76-1C8885CD22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22" t="49919" r="9990"/>
          <a:stretch/>
        </p:blipFill>
        <p:spPr>
          <a:xfrm>
            <a:off x="2821357" y="1630777"/>
            <a:ext cx="1900914" cy="22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513;p33">
            <a:extLst>
              <a:ext uri="{FF2B5EF4-FFF2-40B4-BE49-F238E27FC236}">
                <a16:creationId xmlns:a16="http://schemas.microsoft.com/office/drawing/2014/main" id="{BFCF9F5A-1120-DBA1-29E4-DA535BBBCEF3}"/>
              </a:ext>
            </a:extLst>
          </p:cNvPr>
          <p:cNvSpPr txBox="1">
            <a:spLocks/>
          </p:cNvSpPr>
          <p:nvPr/>
        </p:nvSpPr>
        <p:spPr>
          <a:xfrm>
            <a:off x="1048908" y="2728686"/>
            <a:ext cx="5255193" cy="13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263525" lvl="0" indent="-123825" algn="r" rtl="1">
              <a:lnSpc>
                <a:spcPct val="150000"/>
              </a:lnSpc>
              <a:buClr>
                <a:srgbClr val="E2E2E2"/>
              </a:buClr>
              <a:buFont typeface="Arial" panose="020B0604020202020204" pitchFamily="34" charset="0"/>
              <a:buChar char="•"/>
            </a:pPr>
            <a:endParaRPr lang="ar-SA" sz="1600" b="1" dirty="0">
              <a:solidFill>
                <a:srgbClr val="FFEA7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39700" lvl="0" indent="0" algn="r" rtl="1">
              <a:lnSpc>
                <a:spcPct val="150000"/>
              </a:lnSpc>
              <a:buClr>
                <a:srgbClr val="E2E2E2"/>
              </a:buClr>
            </a:pPr>
            <a:endParaRPr lang="ar-SA" sz="1600" b="1" dirty="0">
              <a:solidFill>
                <a:srgbClr val="FFEA7D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0F900FD-1A19-51A4-C6A5-70516B64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80"/>
            <a:ext cx="9144000" cy="514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7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3" name="Google Shape;3863;p27"/>
          <p:cNvSpPr txBox="1">
            <a:spLocks noGrp="1"/>
          </p:cNvSpPr>
          <p:nvPr>
            <p:ph type="body" idx="1"/>
          </p:nvPr>
        </p:nvSpPr>
        <p:spPr>
          <a:xfrm>
            <a:off x="1066645" y="915139"/>
            <a:ext cx="5578479" cy="564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>
              <a:lnSpc>
                <a:spcPct val="100000"/>
              </a:lnSpc>
              <a:spcAft>
                <a:spcPts val="1575"/>
              </a:spcAft>
              <a:buNone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  <a:sym typeface="Oswald"/>
              </a:rPr>
              <a:t>يصحح الطالب الأخطاء في المستندات باستخدام أداة التدقيق الإملائي والنحوي </a:t>
            </a:r>
            <a:endParaRPr sz="2000" dirty="0">
              <a:latin typeface="Sakkal Majalla" panose="02000000000000000000" pitchFamily="2" charset="-78"/>
              <a:cs typeface="Sakkal Majalla" panose="02000000000000000000" pitchFamily="2" charset="-78"/>
              <a:sym typeface="Oswald"/>
            </a:endParaRPr>
          </a:p>
        </p:txBody>
      </p:sp>
      <p:sp>
        <p:nvSpPr>
          <p:cNvPr id="3864" name="Google Shape;3864;p27"/>
          <p:cNvSpPr txBox="1">
            <a:spLocks noGrp="1"/>
          </p:cNvSpPr>
          <p:nvPr>
            <p:ph type="title"/>
          </p:nvPr>
        </p:nvSpPr>
        <p:spPr>
          <a:xfrm>
            <a:off x="2122423" y="215170"/>
            <a:ext cx="5529375" cy="4551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r-SA" sz="4000" dirty="0"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أهداف </a:t>
            </a:r>
            <a:r>
              <a:rPr lang="ar-SA" sz="4000" dirty="0"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  <a:sym typeface="Fira Code"/>
              </a:rPr>
              <a:t>الدرس </a:t>
            </a:r>
            <a:endParaRPr sz="4000" dirty="0">
              <a:latin typeface="Sakkal Majalla" panose="02000000000000000000" pitchFamily="2" charset="-78"/>
              <a:ea typeface="Fira Code"/>
              <a:cs typeface="Sakkal Majalla" panose="02000000000000000000" pitchFamily="2" charset="-78"/>
              <a:sym typeface="Fira Code"/>
            </a:endParaRPr>
          </a:p>
        </p:txBody>
      </p:sp>
      <p:sp>
        <p:nvSpPr>
          <p:cNvPr id="3865" name="Google Shape;3865;p27"/>
          <p:cNvSpPr txBox="1">
            <a:spLocks noGrp="1"/>
          </p:cNvSpPr>
          <p:nvPr>
            <p:ph type="body" idx="2"/>
          </p:nvPr>
        </p:nvSpPr>
        <p:spPr>
          <a:xfrm>
            <a:off x="-160092" y="1612695"/>
            <a:ext cx="6805216" cy="654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>
              <a:spcAft>
                <a:spcPts val="1575"/>
              </a:spcAft>
              <a:buNone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يستخدم نافذة التحرير لفحص المستند بحثًا عن أي أخطاء</a:t>
            </a:r>
            <a:endParaRPr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66" name="Google Shape;3866;p27"/>
          <p:cNvSpPr txBox="1">
            <a:spLocks noGrp="1"/>
          </p:cNvSpPr>
          <p:nvPr>
            <p:ph type="body" idx="3"/>
          </p:nvPr>
        </p:nvSpPr>
        <p:spPr>
          <a:xfrm>
            <a:off x="967912" y="2114202"/>
            <a:ext cx="5677212" cy="5821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>
              <a:spcAft>
                <a:spcPts val="1575"/>
              </a:spcAft>
              <a:buNone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يبحث عن مرادفات الكلمة باستخدام قاموس المرادفات </a:t>
            </a:r>
            <a:endParaRPr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67" name="Google Shape;3867;p27"/>
          <p:cNvSpPr txBox="1">
            <a:spLocks noGrp="1"/>
          </p:cNvSpPr>
          <p:nvPr>
            <p:ph type="body" idx="4"/>
          </p:nvPr>
        </p:nvSpPr>
        <p:spPr>
          <a:xfrm>
            <a:off x="1511349" y="3369438"/>
            <a:ext cx="5133775" cy="8018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>
              <a:spcAft>
                <a:spcPts val="1575"/>
              </a:spcAft>
              <a:buNone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  <a:sym typeface="Gochi Hand"/>
              </a:rPr>
              <a:t>يطبع مستند بإعدادات طباعة مختلفة </a:t>
            </a:r>
            <a:endParaRPr sz="2000" dirty="0">
              <a:latin typeface="Sakkal Majalla" panose="02000000000000000000" pitchFamily="2" charset="-78"/>
              <a:cs typeface="Sakkal Majalla" panose="02000000000000000000" pitchFamily="2" charset="-78"/>
              <a:sym typeface="Gochi Hand"/>
            </a:endParaRPr>
          </a:p>
        </p:txBody>
      </p:sp>
      <p:sp>
        <p:nvSpPr>
          <p:cNvPr id="9" name="Google Shape;3865;p27">
            <a:extLst>
              <a:ext uri="{FF2B5EF4-FFF2-40B4-BE49-F238E27FC236}">
                <a16:creationId xmlns:a16="http://schemas.microsoft.com/office/drawing/2014/main" id="{C8C4C0BD-2194-4B4A-91BD-5AE29B215316}"/>
              </a:ext>
            </a:extLst>
          </p:cNvPr>
          <p:cNvSpPr txBox="1">
            <a:spLocks/>
          </p:cNvSpPr>
          <p:nvPr/>
        </p:nvSpPr>
        <p:spPr>
          <a:xfrm>
            <a:off x="-228551" y="2747793"/>
            <a:ext cx="6948554" cy="534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indent="0" algn="r">
              <a:spcAft>
                <a:spcPts val="1575"/>
              </a:spcAft>
              <a:buNone/>
            </a:pPr>
            <a:r>
              <a:rPr lang="ar-SA" sz="2000" dirty="0"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  <a:sym typeface="Fira Code"/>
              </a:rPr>
              <a:t>التعرف على كيفية استخدام أدوات فحص مستند بحثًا عن الأخطاء </a:t>
            </a:r>
            <a:endParaRPr lang="en-GB" sz="2000" dirty="0">
              <a:latin typeface="Sakkal Majalla" panose="02000000000000000000" pitchFamily="2" charset="-78"/>
              <a:ea typeface="Fira Code"/>
              <a:cs typeface="Sakkal Majalla" panose="02000000000000000000" pitchFamily="2" charset="-78"/>
              <a:sym typeface="Fira Code"/>
            </a:endParaRPr>
          </a:p>
        </p:txBody>
      </p:sp>
      <p:sp>
        <p:nvSpPr>
          <p:cNvPr id="11" name="Google Shape;3863;p27">
            <a:extLst>
              <a:ext uri="{FF2B5EF4-FFF2-40B4-BE49-F238E27FC236}">
                <a16:creationId xmlns:a16="http://schemas.microsoft.com/office/drawing/2014/main" id="{78C93180-3A18-6C42-9213-8939D0132A75}"/>
              </a:ext>
            </a:extLst>
          </p:cNvPr>
          <p:cNvSpPr txBox="1">
            <a:spLocks/>
          </p:cNvSpPr>
          <p:nvPr/>
        </p:nvSpPr>
        <p:spPr>
          <a:xfrm>
            <a:off x="2314278" y="4001416"/>
            <a:ext cx="4330846" cy="92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575"/>
              </a:spcAft>
              <a:buNone/>
            </a:pPr>
            <a:r>
              <a:rPr lang="ar-SA" sz="2000" dirty="0"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  <a:sym typeface="Fira Code"/>
              </a:rPr>
              <a:t>يطبع صفحات محددة فقط من المستند </a:t>
            </a:r>
            <a:endParaRPr lang="en-GB" sz="2000" dirty="0">
              <a:latin typeface="Sakkal Majalla" panose="02000000000000000000" pitchFamily="2" charset="-78"/>
              <a:ea typeface="Fira Code"/>
              <a:cs typeface="Sakkal Majalla" panose="02000000000000000000" pitchFamily="2" charset="-78"/>
              <a:sym typeface="Fira Code"/>
            </a:endParaRPr>
          </a:p>
        </p:txBody>
      </p:sp>
      <p:sp>
        <p:nvSpPr>
          <p:cNvPr id="13" name="Google Shape;3867;p27">
            <a:extLst>
              <a:ext uri="{FF2B5EF4-FFF2-40B4-BE49-F238E27FC236}">
                <a16:creationId xmlns:a16="http://schemas.microsoft.com/office/drawing/2014/main" id="{333FF527-3F38-2149-928C-AF695936DC6D}"/>
              </a:ext>
            </a:extLst>
          </p:cNvPr>
          <p:cNvSpPr txBox="1">
            <a:spLocks/>
          </p:cNvSpPr>
          <p:nvPr/>
        </p:nvSpPr>
        <p:spPr>
          <a:xfrm>
            <a:off x="2721671" y="4390645"/>
            <a:ext cx="4043591" cy="45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indent="0" algn="r">
              <a:spcAft>
                <a:spcPts val="1575"/>
              </a:spcAft>
              <a:buNone/>
            </a:pPr>
            <a:r>
              <a:rPr lang="ar-SA" sz="2000" dirty="0">
                <a:latin typeface="Sakkal Majalla" panose="02000000000000000000" pitchFamily="2" charset="-78"/>
                <a:ea typeface="Fira Code"/>
                <a:cs typeface="Sakkal Majalla" panose="02000000000000000000" pitchFamily="2" charset="-78"/>
              </a:rPr>
              <a:t>التعرف على خيارات الطباعة المختلفة للمستند</a:t>
            </a:r>
            <a:endParaRPr lang="en-GB" sz="2000" dirty="0">
              <a:latin typeface="Sakkal Majalla" panose="02000000000000000000" pitchFamily="2" charset="-78"/>
              <a:ea typeface="Fira Code"/>
              <a:cs typeface="Sakkal Majalla" panose="02000000000000000000" pitchFamily="2" charset="-78"/>
            </a:endParaRPr>
          </a:p>
        </p:txBody>
      </p:sp>
      <p:grpSp>
        <p:nvGrpSpPr>
          <p:cNvPr id="17" name="Google Shape;3883;p27">
            <a:extLst>
              <a:ext uri="{FF2B5EF4-FFF2-40B4-BE49-F238E27FC236}">
                <a16:creationId xmlns:a16="http://schemas.microsoft.com/office/drawing/2014/main" id="{213B9FF7-D366-DCEF-D8F8-A048181DAA9E}"/>
              </a:ext>
            </a:extLst>
          </p:cNvPr>
          <p:cNvGrpSpPr/>
          <p:nvPr/>
        </p:nvGrpSpPr>
        <p:grpSpPr>
          <a:xfrm rot="-10280587">
            <a:off x="6685632" y="1033885"/>
            <a:ext cx="350435" cy="564783"/>
            <a:chOff x="5781734" y="2919412"/>
            <a:chExt cx="632081" cy="1018700"/>
          </a:xfrm>
        </p:grpSpPr>
        <p:sp>
          <p:nvSpPr>
            <p:cNvPr id="18" name="Google Shape;3884;p27">
              <a:extLst>
                <a:ext uri="{FF2B5EF4-FFF2-40B4-BE49-F238E27FC236}">
                  <a16:creationId xmlns:a16="http://schemas.microsoft.com/office/drawing/2014/main" id="{80D8E96F-16D6-4F38-B0E1-66656F2D2514}"/>
                </a:ext>
              </a:extLst>
            </p:cNvPr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" name="Google Shape;3885;p27">
              <a:extLst>
                <a:ext uri="{FF2B5EF4-FFF2-40B4-BE49-F238E27FC236}">
                  <a16:creationId xmlns:a16="http://schemas.microsoft.com/office/drawing/2014/main" id="{3628CCF9-C9E1-39F1-C697-8704599BAD27}"/>
                </a:ext>
              </a:extLst>
            </p:cNvPr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" name="Google Shape;3886;p27">
              <a:extLst>
                <a:ext uri="{FF2B5EF4-FFF2-40B4-BE49-F238E27FC236}">
                  <a16:creationId xmlns:a16="http://schemas.microsoft.com/office/drawing/2014/main" id="{8CD63D10-7D7B-07C9-BCF6-229857CEF63C}"/>
                </a:ext>
              </a:extLst>
            </p:cNvPr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" name="Google Shape;3887;p27">
              <a:extLst>
                <a:ext uri="{FF2B5EF4-FFF2-40B4-BE49-F238E27FC236}">
                  <a16:creationId xmlns:a16="http://schemas.microsoft.com/office/drawing/2014/main" id="{E05BBBE7-8524-2537-3375-DC0EE2FD71C3}"/>
                </a:ext>
              </a:extLst>
            </p:cNvPr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" name="Google Shape;3888;p27">
              <a:extLst>
                <a:ext uri="{FF2B5EF4-FFF2-40B4-BE49-F238E27FC236}">
                  <a16:creationId xmlns:a16="http://schemas.microsoft.com/office/drawing/2014/main" id="{6D7C7331-03A6-B94C-03D1-7D9445F7BDC9}"/>
                </a:ext>
              </a:extLst>
            </p:cNvPr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" name="Google Shape;3889;p27">
              <a:extLst>
                <a:ext uri="{FF2B5EF4-FFF2-40B4-BE49-F238E27FC236}">
                  <a16:creationId xmlns:a16="http://schemas.microsoft.com/office/drawing/2014/main" id="{9A0C871D-A82E-2D88-6AFD-C9701F5717D3}"/>
                </a:ext>
              </a:extLst>
            </p:cNvPr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" name="Google Shape;3890;p27">
              <a:extLst>
                <a:ext uri="{FF2B5EF4-FFF2-40B4-BE49-F238E27FC236}">
                  <a16:creationId xmlns:a16="http://schemas.microsoft.com/office/drawing/2014/main" id="{8AB9F891-E5F6-203D-C04F-789020CFABFE}"/>
                </a:ext>
              </a:extLst>
            </p:cNvPr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" name="Google Shape;3891;p27">
              <a:extLst>
                <a:ext uri="{FF2B5EF4-FFF2-40B4-BE49-F238E27FC236}">
                  <a16:creationId xmlns:a16="http://schemas.microsoft.com/office/drawing/2014/main" id="{B3D0915E-AA8B-138B-5B4B-B4E505EAB764}"/>
                </a:ext>
              </a:extLst>
            </p:cNvPr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" name="Google Shape;3892;p27">
              <a:extLst>
                <a:ext uri="{FF2B5EF4-FFF2-40B4-BE49-F238E27FC236}">
                  <a16:creationId xmlns:a16="http://schemas.microsoft.com/office/drawing/2014/main" id="{EDE866E7-ACDA-E410-E23E-B92CA04D226C}"/>
                </a:ext>
              </a:extLst>
            </p:cNvPr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7" name="Google Shape;3893;p27">
              <a:extLst>
                <a:ext uri="{FF2B5EF4-FFF2-40B4-BE49-F238E27FC236}">
                  <a16:creationId xmlns:a16="http://schemas.microsoft.com/office/drawing/2014/main" id="{B289E1B1-3382-2249-A2E9-3F4FB5BAC139}"/>
                </a:ext>
              </a:extLst>
            </p:cNvPr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8" name="Google Shape;3883;p27">
            <a:extLst>
              <a:ext uri="{FF2B5EF4-FFF2-40B4-BE49-F238E27FC236}">
                <a16:creationId xmlns:a16="http://schemas.microsoft.com/office/drawing/2014/main" id="{8690F977-6F30-50D0-7604-0B295553067D}"/>
              </a:ext>
            </a:extLst>
          </p:cNvPr>
          <p:cNvGrpSpPr/>
          <p:nvPr/>
        </p:nvGrpSpPr>
        <p:grpSpPr>
          <a:xfrm rot="-10280587">
            <a:off x="6680824" y="1602266"/>
            <a:ext cx="350435" cy="564783"/>
            <a:chOff x="5781734" y="2919412"/>
            <a:chExt cx="632081" cy="1018700"/>
          </a:xfrm>
        </p:grpSpPr>
        <p:sp>
          <p:nvSpPr>
            <p:cNvPr id="29" name="Google Shape;3884;p27">
              <a:extLst>
                <a:ext uri="{FF2B5EF4-FFF2-40B4-BE49-F238E27FC236}">
                  <a16:creationId xmlns:a16="http://schemas.microsoft.com/office/drawing/2014/main" id="{A94E4B01-4966-3FB4-76C1-FE39E65DBCF3}"/>
                </a:ext>
              </a:extLst>
            </p:cNvPr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0" name="Google Shape;3885;p27">
              <a:extLst>
                <a:ext uri="{FF2B5EF4-FFF2-40B4-BE49-F238E27FC236}">
                  <a16:creationId xmlns:a16="http://schemas.microsoft.com/office/drawing/2014/main" id="{729A7A67-E339-00CE-F4F9-E4AE0105B699}"/>
                </a:ext>
              </a:extLst>
            </p:cNvPr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1" name="Google Shape;3886;p27">
              <a:extLst>
                <a:ext uri="{FF2B5EF4-FFF2-40B4-BE49-F238E27FC236}">
                  <a16:creationId xmlns:a16="http://schemas.microsoft.com/office/drawing/2014/main" id="{75282B1A-8D17-76EF-7F48-E011FF3DCF22}"/>
                </a:ext>
              </a:extLst>
            </p:cNvPr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2" name="Google Shape;3887;p27">
              <a:extLst>
                <a:ext uri="{FF2B5EF4-FFF2-40B4-BE49-F238E27FC236}">
                  <a16:creationId xmlns:a16="http://schemas.microsoft.com/office/drawing/2014/main" id="{6C2D339A-83E9-55F3-1DF7-D85132082E6C}"/>
                </a:ext>
              </a:extLst>
            </p:cNvPr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3" name="Google Shape;3888;p27">
              <a:extLst>
                <a:ext uri="{FF2B5EF4-FFF2-40B4-BE49-F238E27FC236}">
                  <a16:creationId xmlns:a16="http://schemas.microsoft.com/office/drawing/2014/main" id="{534FD45E-73EE-CA9F-084A-C013125A99F9}"/>
                </a:ext>
              </a:extLst>
            </p:cNvPr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4" name="Google Shape;3889;p27">
              <a:extLst>
                <a:ext uri="{FF2B5EF4-FFF2-40B4-BE49-F238E27FC236}">
                  <a16:creationId xmlns:a16="http://schemas.microsoft.com/office/drawing/2014/main" id="{EC15A558-8B16-F3E3-F2BE-29D24F644E09}"/>
                </a:ext>
              </a:extLst>
            </p:cNvPr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5" name="Google Shape;3890;p27">
              <a:extLst>
                <a:ext uri="{FF2B5EF4-FFF2-40B4-BE49-F238E27FC236}">
                  <a16:creationId xmlns:a16="http://schemas.microsoft.com/office/drawing/2014/main" id="{C8AC69ED-EDF7-2210-D095-D259B59E42B4}"/>
                </a:ext>
              </a:extLst>
            </p:cNvPr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6" name="Google Shape;3891;p27">
              <a:extLst>
                <a:ext uri="{FF2B5EF4-FFF2-40B4-BE49-F238E27FC236}">
                  <a16:creationId xmlns:a16="http://schemas.microsoft.com/office/drawing/2014/main" id="{CDFA176A-6ACD-5ED6-A8DA-DE08CEA84B76}"/>
                </a:ext>
              </a:extLst>
            </p:cNvPr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7" name="Google Shape;3892;p27">
              <a:extLst>
                <a:ext uri="{FF2B5EF4-FFF2-40B4-BE49-F238E27FC236}">
                  <a16:creationId xmlns:a16="http://schemas.microsoft.com/office/drawing/2014/main" id="{10A4E259-8C67-2121-C9B4-F4B4F6BED7B9}"/>
                </a:ext>
              </a:extLst>
            </p:cNvPr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8" name="Google Shape;3893;p27">
              <a:extLst>
                <a:ext uri="{FF2B5EF4-FFF2-40B4-BE49-F238E27FC236}">
                  <a16:creationId xmlns:a16="http://schemas.microsoft.com/office/drawing/2014/main" id="{951CF231-D054-1DE7-93AF-01F32AE58167}"/>
                </a:ext>
              </a:extLst>
            </p:cNvPr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39" name="Google Shape;3883;p27">
            <a:extLst>
              <a:ext uri="{FF2B5EF4-FFF2-40B4-BE49-F238E27FC236}">
                <a16:creationId xmlns:a16="http://schemas.microsoft.com/office/drawing/2014/main" id="{93FC8B7F-6F83-F9FC-C27A-5ED11E30FBD2}"/>
              </a:ext>
            </a:extLst>
          </p:cNvPr>
          <p:cNvGrpSpPr/>
          <p:nvPr/>
        </p:nvGrpSpPr>
        <p:grpSpPr>
          <a:xfrm rot="-10280587">
            <a:off x="6644469" y="2135364"/>
            <a:ext cx="350435" cy="564783"/>
            <a:chOff x="5781734" y="2919412"/>
            <a:chExt cx="632081" cy="1018700"/>
          </a:xfrm>
        </p:grpSpPr>
        <p:sp>
          <p:nvSpPr>
            <p:cNvPr id="40" name="Google Shape;3884;p27">
              <a:extLst>
                <a:ext uri="{FF2B5EF4-FFF2-40B4-BE49-F238E27FC236}">
                  <a16:creationId xmlns:a16="http://schemas.microsoft.com/office/drawing/2014/main" id="{11CFE568-9812-0D1F-CE41-6B727FF89EB2}"/>
                </a:ext>
              </a:extLst>
            </p:cNvPr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" name="Google Shape;3885;p27">
              <a:extLst>
                <a:ext uri="{FF2B5EF4-FFF2-40B4-BE49-F238E27FC236}">
                  <a16:creationId xmlns:a16="http://schemas.microsoft.com/office/drawing/2014/main" id="{FD233764-AFAF-7E44-61FE-A50A5E45155D}"/>
                </a:ext>
              </a:extLst>
            </p:cNvPr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2" name="Google Shape;3886;p27">
              <a:extLst>
                <a:ext uri="{FF2B5EF4-FFF2-40B4-BE49-F238E27FC236}">
                  <a16:creationId xmlns:a16="http://schemas.microsoft.com/office/drawing/2014/main" id="{BC377253-CC41-FE1F-FDCE-15FE46320800}"/>
                </a:ext>
              </a:extLst>
            </p:cNvPr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3" name="Google Shape;3887;p27">
              <a:extLst>
                <a:ext uri="{FF2B5EF4-FFF2-40B4-BE49-F238E27FC236}">
                  <a16:creationId xmlns:a16="http://schemas.microsoft.com/office/drawing/2014/main" id="{D2EEB194-EF99-A5C7-3A98-A7D0FD8EBC2D}"/>
                </a:ext>
              </a:extLst>
            </p:cNvPr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" name="Google Shape;3888;p27">
              <a:extLst>
                <a:ext uri="{FF2B5EF4-FFF2-40B4-BE49-F238E27FC236}">
                  <a16:creationId xmlns:a16="http://schemas.microsoft.com/office/drawing/2014/main" id="{1D5EF81F-131B-897D-C55A-84D7A9B0C831}"/>
                </a:ext>
              </a:extLst>
            </p:cNvPr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" name="Google Shape;3889;p27">
              <a:extLst>
                <a:ext uri="{FF2B5EF4-FFF2-40B4-BE49-F238E27FC236}">
                  <a16:creationId xmlns:a16="http://schemas.microsoft.com/office/drawing/2014/main" id="{C51CA284-738B-01BA-AA4A-54B8789886F7}"/>
                </a:ext>
              </a:extLst>
            </p:cNvPr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" name="Google Shape;3890;p27">
              <a:extLst>
                <a:ext uri="{FF2B5EF4-FFF2-40B4-BE49-F238E27FC236}">
                  <a16:creationId xmlns:a16="http://schemas.microsoft.com/office/drawing/2014/main" id="{57B60983-F249-F717-20FF-91B192D4D78D}"/>
                </a:ext>
              </a:extLst>
            </p:cNvPr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" name="Google Shape;3891;p27">
              <a:extLst>
                <a:ext uri="{FF2B5EF4-FFF2-40B4-BE49-F238E27FC236}">
                  <a16:creationId xmlns:a16="http://schemas.microsoft.com/office/drawing/2014/main" id="{5E1546C6-8446-8D46-D76D-D8AD9DA7F2C1}"/>
                </a:ext>
              </a:extLst>
            </p:cNvPr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8" name="Google Shape;3892;p27">
              <a:extLst>
                <a:ext uri="{FF2B5EF4-FFF2-40B4-BE49-F238E27FC236}">
                  <a16:creationId xmlns:a16="http://schemas.microsoft.com/office/drawing/2014/main" id="{EE089FFF-F495-7469-6718-D454F0C96D46}"/>
                </a:ext>
              </a:extLst>
            </p:cNvPr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" name="Google Shape;3893;p27">
              <a:extLst>
                <a:ext uri="{FF2B5EF4-FFF2-40B4-BE49-F238E27FC236}">
                  <a16:creationId xmlns:a16="http://schemas.microsoft.com/office/drawing/2014/main" id="{C2437696-81ED-F142-B8BA-6AAB61F22CC6}"/>
                </a:ext>
              </a:extLst>
            </p:cNvPr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50" name="Google Shape;3883;p27">
            <a:extLst>
              <a:ext uri="{FF2B5EF4-FFF2-40B4-BE49-F238E27FC236}">
                <a16:creationId xmlns:a16="http://schemas.microsoft.com/office/drawing/2014/main" id="{E14AF730-94CC-0989-9E83-FDE560F52FF1}"/>
              </a:ext>
            </a:extLst>
          </p:cNvPr>
          <p:cNvGrpSpPr/>
          <p:nvPr/>
        </p:nvGrpSpPr>
        <p:grpSpPr>
          <a:xfrm rot="-10280587">
            <a:off x="6683467" y="2757354"/>
            <a:ext cx="350435" cy="564783"/>
            <a:chOff x="5781734" y="2919412"/>
            <a:chExt cx="632081" cy="1018700"/>
          </a:xfrm>
        </p:grpSpPr>
        <p:sp>
          <p:nvSpPr>
            <p:cNvPr id="51" name="Google Shape;3884;p27">
              <a:extLst>
                <a:ext uri="{FF2B5EF4-FFF2-40B4-BE49-F238E27FC236}">
                  <a16:creationId xmlns:a16="http://schemas.microsoft.com/office/drawing/2014/main" id="{9414E573-2A69-CF56-DB94-A1AEEF860BF9}"/>
                </a:ext>
              </a:extLst>
            </p:cNvPr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" name="Google Shape;3885;p27">
              <a:extLst>
                <a:ext uri="{FF2B5EF4-FFF2-40B4-BE49-F238E27FC236}">
                  <a16:creationId xmlns:a16="http://schemas.microsoft.com/office/drawing/2014/main" id="{DDA38C18-850C-D85F-D529-D4CCF3EC3E18}"/>
                </a:ext>
              </a:extLst>
            </p:cNvPr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" name="Google Shape;3886;p27">
              <a:extLst>
                <a:ext uri="{FF2B5EF4-FFF2-40B4-BE49-F238E27FC236}">
                  <a16:creationId xmlns:a16="http://schemas.microsoft.com/office/drawing/2014/main" id="{8B0A0197-7729-88FB-A856-0B117C3B63B3}"/>
                </a:ext>
              </a:extLst>
            </p:cNvPr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4" name="Google Shape;3887;p27">
              <a:extLst>
                <a:ext uri="{FF2B5EF4-FFF2-40B4-BE49-F238E27FC236}">
                  <a16:creationId xmlns:a16="http://schemas.microsoft.com/office/drawing/2014/main" id="{04C3C248-CCBE-B671-BFB2-A973615BF9E8}"/>
                </a:ext>
              </a:extLst>
            </p:cNvPr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5" name="Google Shape;3888;p27">
              <a:extLst>
                <a:ext uri="{FF2B5EF4-FFF2-40B4-BE49-F238E27FC236}">
                  <a16:creationId xmlns:a16="http://schemas.microsoft.com/office/drawing/2014/main" id="{18EE0AB4-4CFD-181F-E826-9199B6CDEBDA}"/>
                </a:ext>
              </a:extLst>
            </p:cNvPr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6" name="Google Shape;3889;p27">
              <a:extLst>
                <a:ext uri="{FF2B5EF4-FFF2-40B4-BE49-F238E27FC236}">
                  <a16:creationId xmlns:a16="http://schemas.microsoft.com/office/drawing/2014/main" id="{1AA99801-6A29-5726-DE5B-A0C680510EBD}"/>
                </a:ext>
              </a:extLst>
            </p:cNvPr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7" name="Google Shape;3890;p27">
              <a:extLst>
                <a:ext uri="{FF2B5EF4-FFF2-40B4-BE49-F238E27FC236}">
                  <a16:creationId xmlns:a16="http://schemas.microsoft.com/office/drawing/2014/main" id="{16D56385-8191-6070-DE85-9193BB76396B}"/>
                </a:ext>
              </a:extLst>
            </p:cNvPr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8" name="Google Shape;3891;p27">
              <a:extLst>
                <a:ext uri="{FF2B5EF4-FFF2-40B4-BE49-F238E27FC236}">
                  <a16:creationId xmlns:a16="http://schemas.microsoft.com/office/drawing/2014/main" id="{CC380A14-0192-1B7E-02EB-213CC1FC1BE7}"/>
                </a:ext>
              </a:extLst>
            </p:cNvPr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9" name="Google Shape;3892;p27">
              <a:extLst>
                <a:ext uri="{FF2B5EF4-FFF2-40B4-BE49-F238E27FC236}">
                  <a16:creationId xmlns:a16="http://schemas.microsoft.com/office/drawing/2014/main" id="{6E046338-7588-1BE5-A20B-5FE75AC0BBEF}"/>
                </a:ext>
              </a:extLst>
            </p:cNvPr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0" name="Google Shape;3893;p27">
              <a:extLst>
                <a:ext uri="{FF2B5EF4-FFF2-40B4-BE49-F238E27FC236}">
                  <a16:creationId xmlns:a16="http://schemas.microsoft.com/office/drawing/2014/main" id="{5AE0FD44-429E-50E9-EC92-B515F1BFF5D8}"/>
                </a:ext>
              </a:extLst>
            </p:cNvPr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81" name="Google Shape;3883;p27">
            <a:extLst>
              <a:ext uri="{FF2B5EF4-FFF2-40B4-BE49-F238E27FC236}">
                <a16:creationId xmlns:a16="http://schemas.microsoft.com/office/drawing/2014/main" id="{366951CE-D92F-4910-4659-9972185F8693}"/>
              </a:ext>
            </a:extLst>
          </p:cNvPr>
          <p:cNvGrpSpPr/>
          <p:nvPr/>
        </p:nvGrpSpPr>
        <p:grpSpPr>
          <a:xfrm rot="-10280587">
            <a:off x="6658639" y="3329995"/>
            <a:ext cx="350435" cy="564783"/>
            <a:chOff x="5781734" y="2919412"/>
            <a:chExt cx="632081" cy="1018700"/>
          </a:xfrm>
        </p:grpSpPr>
        <p:sp>
          <p:nvSpPr>
            <p:cNvPr id="92" name="Google Shape;3884;p27">
              <a:extLst>
                <a:ext uri="{FF2B5EF4-FFF2-40B4-BE49-F238E27FC236}">
                  <a16:creationId xmlns:a16="http://schemas.microsoft.com/office/drawing/2014/main" id="{8CDAD48E-6BFA-87A1-C824-946C572458EE}"/>
                </a:ext>
              </a:extLst>
            </p:cNvPr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3" name="Google Shape;3885;p27">
              <a:extLst>
                <a:ext uri="{FF2B5EF4-FFF2-40B4-BE49-F238E27FC236}">
                  <a16:creationId xmlns:a16="http://schemas.microsoft.com/office/drawing/2014/main" id="{6621E5C0-A106-4FB3-BFA5-041FF1F18608}"/>
                </a:ext>
              </a:extLst>
            </p:cNvPr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4" name="Google Shape;3886;p27">
              <a:extLst>
                <a:ext uri="{FF2B5EF4-FFF2-40B4-BE49-F238E27FC236}">
                  <a16:creationId xmlns:a16="http://schemas.microsoft.com/office/drawing/2014/main" id="{2FA977AB-21FF-96CC-766B-EC5FA7D035A6}"/>
                </a:ext>
              </a:extLst>
            </p:cNvPr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5" name="Google Shape;3887;p27">
              <a:extLst>
                <a:ext uri="{FF2B5EF4-FFF2-40B4-BE49-F238E27FC236}">
                  <a16:creationId xmlns:a16="http://schemas.microsoft.com/office/drawing/2014/main" id="{ED7308CD-78E3-9F0B-A2CA-152FAC5D92EB}"/>
                </a:ext>
              </a:extLst>
            </p:cNvPr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6" name="Google Shape;3888;p27">
              <a:extLst>
                <a:ext uri="{FF2B5EF4-FFF2-40B4-BE49-F238E27FC236}">
                  <a16:creationId xmlns:a16="http://schemas.microsoft.com/office/drawing/2014/main" id="{6DB06F79-C6E4-C77D-4B9A-5E25437F4634}"/>
                </a:ext>
              </a:extLst>
            </p:cNvPr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7" name="Google Shape;3889;p27">
              <a:extLst>
                <a:ext uri="{FF2B5EF4-FFF2-40B4-BE49-F238E27FC236}">
                  <a16:creationId xmlns:a16="http://schemas.microsoft.com/office/drawing/2014/main" id="{DCCCAFB2-574E-96B2-2587-C28E81365071}"/>
                </a:ext>
              </a:extLst>
            </p:cNvPr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8" name="Google Shape;3890;p27">
              <a:extLst>
                <a:ext uri="{FF2B5EF4-FFF2-40B4-BE49-F238E27FC236}">
                  <a16:creationId xmlns:a16="http://schemas.microsoft.com/office/drawing/2014/main" id="{41291A02-EF9B-6607-EC65-88E91441B87A}"/>
                </a:ext>
              </a:extLst>
            </p:cNvPr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9" name="Google Shape;3891;p27">
              <a:extLst>
                <a:ext uri="{FF2B5EF4-FFF2-40B4-BE49-F238E27FC236}">
                  <a16:creationId xmlns:a16="http://schemas.microsoft.com/office/drawing/2014/main" id="{633584B7-4A17-5B90-3287-4582013D3C31}"/>
                </a:ext>
              </a:extLst>
            </p:cNvPr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0" name="Google Shape;3892;p27">
              <a:extLst>
                <a:ext uri="{FF2B5EF4-FFF2-40B4-BE49-F238E27FC236}">
                  <a16:creationId xmlns:a16="http://schemas.microsoft.com/office/drawing/2014/main" id="{306AC637-DEBF-9669-3AC0-831969E50F91}"/>
                </a:ext>
              </a:extLst>
            </p:cNvPr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1" name="Google Shape;3893;p27">
              <a:extLst>
                <a:ext uri="{FF2B5EF4-FFF2-40B4-BE49-F238E27FC236}">
                  <a16:creationId xmlns:a16="http://schemas.microsoft.com/office/drawing/2014/main" id="{CDA9302F-340D-6ED6-3736-44374E4259FD}"/>
                </a:ext>
              </a:extLst>
            </p:cNvPr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102" name="Google Shape;3883;p27">
            <a:extLst>
              <a:ext uri="{FF2B5EF4-FFF2-40B4-BE49-F238E27FC236}">
                <a16:creationId xmlns:a16="http://schemas.microsoft.com/office/drawing/2014/main" id="{5945876A-6554-4450-3337-6A4110EF3204}"/>
              </a:ext>
            </a:extLst>
          </p:cNvPr>
          <p:cNvGrpSpPr/>
          <p:nvPr/>
        </p:nvGrpSpPr>
        <p:grpSpPr>
          <a:xfrm rot="-10280587">
            <a:off x="6657963" y="3938673"/>
            <a:ext cx="350435" cy="564783"/>
            <a:chOff x="5781734" y="2919412"/>
            <a:chExt cx="632081" cy="1018700"/>
          </a:xfrm>
        </p:grpSpPr>
        <p:sp>
          <p:nvSpPr>
            <p:cNvPr id="103" name="Google Shape;3884;p27">
              <a:extLst>
                <a:ext uri="{FF2B5EF4-FFF2-40B4-BE49-F238E27FC236}">
                  <a16:creationId xmlns:a16="http://schemas.microsoft.com/office/drawing/2014/main" id="{3DFE5E50-A4DD-330D-CE68-2AE0525C98CD}"/>
                </a:ext>
              </a:extLst>
            </p:cNvPr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4" name="Google Shape;3885;p27">
              <a:extLst>
                <a:ext uri="{FF2B5EF4-FFF2-40B4-BE49-F238E27FC236}">
                  <a16:creationId xmlns:a16="http://schemas.microsoft.com/office/drawing/2014/main" id="{34E3C15F-A489-355A-1825-661C60E916B7}"/>
                </a:ext>
              </a:extLst>
            </p:cNvPr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5" name="Google Shape;3886;p27">
              <a:extLst>
                <a:ext uri="{FF2B5EF4-FFF2-40B4-BE49-F238E27FC236}">
                  <a16:creationId xmlns:a16="http://schemas.microsoft.com/office/drawing/2014/main" id="{B52018CA-2A02-98E8-EB39-AF21A036DB78}"/>
                </a:ext>
              </a:extLst>
            </p:cNvPr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6" name="Google Shape;3887;p27">
              <a:extLst>
                <a:ext uri="{FF2B5EF4-FFF2-40B4-BE49-F238E27FC236}">
                  <a16:creationId xmlns:a16="http://schemas.microsoft.com/office/drawing/2014/main" id="{83A4D836-6E99-D068-ED03-58ABCE6A675D}"/>
                </a:ext>
              </a:extLst>
            </p:cNvPr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7" name="Google Shape;3888;p27">
              <a:extLst>
                <a:ext uri="{FF2B5EF4-FFF2-40B4-BE49-F238E27FC236}">
                  <a16:creationId xmlns:a16="http://schemas.microsoft.com/office/drawing/2014/main" id="{7D2B1711-1D8F-8DEC-3C61-BA28F863C947}"/>
                </a:ext>
              </a:extLst>
            </p:cNvPr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8" name="Google Shape;3889;p27">
              <a:extLst>
                <a:ext uri="{FF2B5EF4-FFF2-40B4-BE49-F238E27FC236}">
                  <a16:creationId xmlns:a16="http://schemas.microsoft.com/office/drawing/2014/main" id="{44A6EE97-6F7F-F377-C469-223F58D3CCD4}"/>
                </a:ext>
              </a:extLst>
            </p:cNvPr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9" name="Google Shape;3890;p27">
              <a:extLst>
                <a:ext uri="{FF2B5EF4-FFF2-40B4-BE49-F238E27FC236}">
                  <a16:creationId xmlns:a16="http://schemas.microsoft.com/office/drawing/2014/main" id="{839AE424-06E6-1196-C358-C748548E7236}"/>
                </a:ext>
              </a:extLst>
            </p:cNvPr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0" name="Google Shape;3891;p27">
              <a:extLst>
                <a:ext uri="{FF2B5EF4-FFF2-40B4-BE49-F238E27FC236}">
                  <a16:creationId xmlns:a16="http://schemas.microsoft.com/office/drawing/2014/main" id="{B8C02321-57CC-750F-7903-D84B3E572B96}"/>
                </a:ext>
              </a:extLst>
            </p:cNvPr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1" name="Google Shape;3892;p27">
              <a:extLst>
                <a:ext uri="{FF2B5EF4-FFF2-40B4-BE49-F238E27FC236}">
                  <a16:creationId xmlns:a16="http://schemas.microsoft.com/office/drawing/2014/main" id="{ABCC5056-8FA0-C5A8-487D-E9AB7796E815}"/>
                </a:ext>
              </a:extLst>
            </p:cNvPr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2" name="Google Shape;3893;p27">
              <a:extLst>
                <a:ext uri="{FF2B5EF4-FFF2-40B4-BE49-F238E27FC236}">
                  <a16:creationId xmlns:a16="http://schemas.microsoft.com/office/drawing/2014/main" id="{33E1C007-D7B8-1AA1-ECF2-30AD2DB5D203}"/>
                </a:ext>
              </a:extLst>
            </p:cNvPr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113" name="Google Shape;3883;p27">
            <a:extLst>
              <a:ext uri="{FF2B5EF4-FFF2-40B4-BE49-F238E27FC236}">
                <a16:creationId xmlns:a16="http://schemas.microsoft.com/office/drawing/2014/main" id="{F766EEA3-A0E6-8838-2E18-35E73D7C3D02}"/>
              </a:ext>
            </a:extLst>
          </p:cNvPr>
          <p:cNvGrpSpPr/>
          <p:nvPr/>
        </p:nvGrpSpPr>
        <p:grpSpPr>
          <a:xfrm rot="-10280587">
            <a:off x="6683467" y="4434784"/>
            <a:ext cx="350435" cy="564783"/>
            <a:chOff x="5781734" y="2919412"/>
            <a:chExt cx="632081" cy="1018700"/>
          </a:xfrm>
        </p:grpSpPr>
        <p:sp>
          <p:nvSpPr>
            <p:cNvPr id="114" name="Google Shape;3884;p27">
              <a:extLst>
                <a:ext uri="{FF2B5EF4-FFF2-40B4-BE49-F238E27FC236}">
                  <a16:creationId xmlns:a16="http://schemas.microsoft.com/office/drawing/2014/main" id="{EE822AF7-6E95-127C-E451-7D98322DFE1E}"/>
                </a:ext>
              </a:extLst>
            </p:cNvPr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5" name="Google Shape;3885;p27">
              <a:extLst>
                <a:ext uri="{FF2B5EF4-FFF2-40B4-BE49-F238E27FC236}">
                  <a16:creationId xmlns:a16="http://schemas.microsoft.com/office/drawing/2014/main" id="{DC3C4FA1-626F-4460-A110-BB64B071A44B}"/>
                </a:ext>
              </a:extLst>
            </p:cNvPr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6" name="Google Shape;3886;p27">
              <a:extLst>
                <a:ext uri="{FF2B5EF4-FFF2-40B4-BE49-F238E27FC236}">
                  <a16:creationId xmlns:a16="http://schemas.microsoft.com/office/drawing/2014/main" id="{F5FEA367-A650-852E-F432-8865E2303BF8}"/>
                </a:ext>
              </a:extLst>
            </p:cNvPr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7" name="Google Shape;3887;p27">
              <a:extLst>
                <a:ext uri="{FF2B5EF4-FFF2-40B4-BE49-F238E27FC236}">
                  <a16:creationId xmlns:a16="http://schemas.microsoft.com/office/drawing/2014/main" id="{E7D85DC8-794F-08E7-8CFA-21A5E4AEE00C}"/>
                </a:ext>
              </a:extLst>
            </p:cNvPr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8" name="Google Shape;3888;p27">
              <a:extLst>
                <a:ext uri="{FF2B5EF4-FFF2-40B4-BE49-F238E27FC236}">
                  <a16:creationId xmlns:a16="http://schemas.microsoft.com/office/drawing/2014/main" id="{3444D16B-C2E7-F92E-6773-14905BB51DF9}"/>
                </a:ext>
              </a:extLst>
            </p:cNvPr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9" name="Google Shape;3889;p27">
              <a:extLst>
                <a:ext uri="{FF2B5EF4-FFF2-40B4-BE49-F238E27FC236}">
                  <a16:creationId xmlns:a16="http://schemas.microsoft.com/office/drawing/2014/main" id="{5A6168F5-6DE5-B075-CB07-9CA12724D1B6}"/>
                </a:ext>
              </a:extLst>
            </p:cNvPr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0" name="Google Shape;3890;p27">
              <a:extLst>
                <a:ext uri="{FF2B5EF4-FFF2-40B4-BE49-F238E27FC236}">
                  <a16:creationId xmlns:a16="http://schemas.microsoft.com/office/drawing/2014/main" id="{E12B7E1B-E45B-2DF8-FE38-4362B9B0B9E9}"/>
                </a:ext>
              </a:extLst>
            </p:cNvPr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1" name="Google Shape;3891;p27">
              <a:extLst>
                <a:ext uri="{FF2B5EF4-FFF2-40B4-BE49-F238E27FC236}">
                  <a16:creationId xmlns:a16="http://schemas.microsoft.com/office/drawing/2014/main" id="{DBDFB775-25DC-497E-F7F0-52680877090E}"/>
                </a:ext>
              </a:extLst>
            </p:cNvPr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2" name="Google Shape;3892;p27">
              <a:extLst>
                <a:ext uri="{FF2B5EF4-FFF2-40B4-BE49-F238E27FC236}">
                  <a16:creationId xmlns:a16="http://schemas.microsoft.com/office/drawing/2014/main" id="{80B2217E-C9C9-3676-F82E-B84F660C199B}"/>
                </a:ext>
              </a:extLst>
            </p:cNvPr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3" name="Google Shape;3893;p27">
              <a:extLst>
                <a:ext uri="{FF2B5EF4-FFF2-40B4-BE49-F238E27FC236}">
                  <a16:creationId xmlns:a16="http://schemas.microsoft.com/office/drawing/2014/main" id="{AED1350E-3AB8-42F9-C504-BCFF3D565F3B}"/>
                </a:ext>
              </a:extLst>
            </p:cNvPr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3"/>
          <p:cNvSpPr txBox="1">
            <a:spLocks noGrp="1"/>
          </p:cNvSpPr>
          <p:nvPr>
            <p:ph type="subTitle" idx="1"/>
          </p:nvPr>
        </p:nvSpPr>
        <p:spPr>
          <a:xfrm>
            <a:off x="529832" y="765795"/>
            <a:ext cx="5294002" cy="559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 eaLnBrk="1" latinLnBrk="0" hangingPunct="1"/>
            <a:r>
              <a:rPr lang="ar-EG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لإدراج صورة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من جهازي على الوورد </a:t>
            </a:r>
            <a:endParaRPr lang="ar-EG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22" name="Google Shape;522;p33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رسم 6">
            <a:extLst>
              <a:ext uri="{FF2B5EF4-FFF2-40B4-BE49-F238E27FC236}">
                <a16:creationId xmlns:a16="http://schemas.microsoft.com/office/drawing/2014/main" id="{33117A00-0406-48B6-9BB9-AD577481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304101" y="1324862"/>
            <a:ext cx="2083760" cy="3075063"/>
          </a:xfrm>
          <a:prstGeom prst="rect">
            <a:avLst/>
          </a:prstGeom>
        </p:spPr>
      </p:pic>
      <p:sp>
        <p:nvSpPr>
          <p:cNvPr id="2" name="Google Shape;513;p33">
            <a:extLst>
              <a:ext uri="{FF2B5EF4-FFF2-40B4-BE49-F238E27FC236}">
                <a16:creationId xmlns:a16="http://schemas.microsoft.com/office/drawing/2014/main" id="{BFCF9F5A-1120-DBA1-29E4-DA535BBBCEF3}"/>
              </a:ext>
            </a:extLst>
          </p:cNvPr>
          <p:cNvSpPr txBox="1">
            <a:spLocks/>
          </p:cNvSpPr>
          <p:nvPr/>
        </p:nvSpPr>
        <p:spPr>
          <a:xfrm>
            <a:off x="1048908" y="1722959"/>
            <a:ext cx="5255193" cy="227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نحدد الموضع الذي نريد إدراج الصورة فيه </a:t>
            </a:r>
            <a:endParaRPr lang="en-US" sz="16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نضغط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على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إدراج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ثم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نضغط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على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SA" sz="16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ثم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نختار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جهازي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SA" sz="16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ونختار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الصورة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التي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نريد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جهازي</a:t>
            </a:r>
            <a:endParaRPr lang="ar-SA" sz="16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ثم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نضغط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إدراج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SA" sz="16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ar-EG" sz="16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513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40"/>
          <p:cNvGrpSpPr/>
          <p:nvPr/>
        </p:nvGrpSpPr>
        <p:grpSpPr>
          <a:xfrm rot="5400000">
            <a:off x="1374423" y="1682353"/>
            <a:ext cx="2376289" cy="1933510"/>
            <a:chOff x="6007752" y="1813287"/>
            <a:chExt cx="2279633" cy="1173460"/>
          </a:xfrm>
        </p:grpSpPr>
        <p:sp>
          <p:nvSpPr>
            <p:cNvPr id="667" name="Google Shape;667;p40"/>
            <p:cNvSpPr/>
            <p:nvPr/>
          </p:nvSpPr>
          <p:spPr>
            <a:xfrm>
              <a:off x="6007752" y="1813287"/>
              <a:ext cx="790000" cy="555800"/>
            </a:xfrm>
            <a:custGeom>
              <a:avLst/>
              <a:gdLst/>
              <a:ahLst/>
              <a:cxnLst/>
              <a:rect l="l" t="t" r="r" b="b"/>
              <a:pathLst>
                <a:path w="27279" h="19192" extrusionOk="0">
                  <a:moveTo>
                    <a:pt x="2746" y="0"/>
                  </a:moveTo>
                  <a:cubicBezTo>
                    <a:pt x="1231" y="0"/>
                    <a:pt x="1" y="1230"/>
                    <a:pt x="1" y="2740"/>
                  </a:cubicBezTo>
                  <a:lnTo>
                    <a:pt x="1" y="16451"/>
                  </a:lnTo>
                  <a:cubicBezTo>
                    <a:pt x="1" y="17967"/>
                    <a:pt x="1231" y="19191"/>
                    <a:pt x="2746" y="19191"/>
                  </a:cubicBezTo>
                  <a:lnTo>
                    <a:pt x="24538" y="19191"/>
                  </a:lnTo>
                  <a:cubicBezTo>
                    <a:pt x="26054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54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>
              <a:off x="6007752" y="2430831"/>
              <a:ext cx="1641713" cy="555916"/>
            </a:xfrm>
            <a:custGeom>
              <a:avLst/>
              <a:gdLst/>
              <a:ahLst/>
              <a:cxnLst/>
              <a:rect l="l" t="t" r="r" b="b"/>
              <a:pathLst>
                <a:path w="56689" h="19196" extrusionOk="0">
                  <a:moveTo>
                    <a:pt x="2746" y="0"/>
                  </a:moveTo>
                  <a:cubicBezTo>
                    <a:pt x="1231" y="0"/>
                    <a:pt x="1" y="1230"/>
                    <a:pt x="1" y="2746"/>
                  </a:cubicBezTo>
                  <a:lnTo>
                    <a:pt x="1" y="16450"/>
                  </a:lnTo>
                  <a:cubicBezTo>
                    <a:pt x="1" y="17965"/>
                    <a:pt x="1231" y="19195"/>
                    <a:pt x="2746" y="19195"/>
                  </a:cubicBezTo>
                  <a:lnTo>
                    <a:pt x="53949" y="19195"/>
                  </a:lnTo>
                  <a:cubicBezTo>
                    <a:pt x="55459" y="19195"/>
                    <a:pt x="56689" y="17965"/>
                    <a:pt x="56689" y="16450"/>
                  </a:cubicBezTo>
                  <a:lnTo>
                    <a:pt x="56689" y="2746"/>
                  </a:lnTo>
                  <a:cubicBezTo>
                    <a:pt x="56689" y="1230"/>
                    <a:pt x="55459" y="0"/>
                    <a:pt x="53949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0"/>
            <p:cNvSpPr/>
            <p:nvPr/>
          </p:nvSpPr>
          <p:spPr>
            <a:xfrm>
              <a:off x="6859503" y="1813287"/>
              <a:ext cx="789971" cy="555800"/>
            </a:xfrm>
            <a:custGeom>
              <a:avLst/>
              <a:gdLst/>
              <a:ahLst/>
              <a:cxnLst/>
              <a:rect l="l" t="t" r="r" b="b"/>
              <a:pathLst>
                <a:path w="27278" h="19192" extrusionOk="0">
                  <a:moveTo>
                    <a:pt x="2740" y="0"/>
                  </a:moveTo>
                  <a:cubicBezTo>
                    <a:pt x="1225" y="0"/>
                    <a:pt x="0" y="1230"/>
                    <a:pt x="0" y="2740"/>
                  </a:cubicBezTo>
                  <a:lnTo>
                    <a:pt x="0" y="16451"/>
                  </a:lnTo>
                  <a:cubicBezTo>
                    <a:pt x="0" y="17967"/>
                    <a:pt x="1225" y="19191"/>
                    <a:pt x="2740" y="19191"/>
                  </a:cubicBezTo>
                  <a:lnTo>
                    <a:pt x="24538" y="19191"/>
                  </a:lnTo>
                  <a:cubicBezTo>
                    <a:pt x="26048" y="19191"/>
                    <a:pt x="27278" y="17967"/>
                    <a:pt x="27278" y="16451"/>
                  </a:cubicBezTo>
                  <a:lnTo>
                    <a:pt x="27278" y="2740"/>
                  </a:lnTo>
                  <a:cubicBezTo>
                    <a:pt x="27278" y="1230"/>
                    <a:pt x="26048" y="0"/>
                    <a:pt x="24538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7728138" y="1813287"/>
              <a:ext cx="559247" cy="258120"/>
            </a:xfrm>
            <a:custGeom>
              <a:avLst/>
              <a:gdLst/>
              <a:ahLst/>
              <a:cxnLst/>
              <a:rect l="l" t="t" r="r" b="b"/>
              <a:pathLst>
                <a:path w="19311" h="8913" extrusionOk="0">
                  <a:moveTo>
                    <a:pt x="2746" y="0"/>
                  </a:moveTo>
                  <a:cubicBezTo>
                    <a:pt x="1230" y="0"/>
                    <a:pt x="1" y="1230"/>
                    <a:pt x="1" y="2740"/>
                  </a:cubicBezTo>
                  <a:lnTo>
                    <a:pt x="1" y="6167"/>
                  </a:lnTo>
                  <a:cubicBezTo>
                    <a:pt x="1" y="7682"/>
                    <a:pt x="1230" y="8912"/>
                    <a:pt x="2746" y="8912"/>
                  </a:cubicBezTo>
                  <a:lnTo>
                    <a:pt x="16571" y="8912"/>
                  </a:lnTo>
                  <a:cubicBezTo>
                    <a:pt x="18081" y="8912"/>
                    <a:pt x="19311" y="7682"/>
                    <a:pt x="19311" y="6167"/>
                  </a:cubicBezTo>
                  <a:lnTo>
                    <a:pt x="19311" y="2740"/>
                  </a:lnTo>
                  <a:cubicBezTo>
                    <a:pt x="19311" y="1230"/>
                    <a:pt x="18081" y="0"/>
                    <a:pt x="16571" y="0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7728138" y="2131674"/>
              <a:ext cx="559247" cy="855073"/>
            </a:xfrm>
            <a:custGeom>
              <a:avLst/>
              <a:gdLst/>
              <a:ahLst/>
              <a:cxnLst/>
              <a:rect l="l" t="t" r="r" b="b"/>
              <a:pathLst>
                <a:path w="19311" h="29526" extrusionOk="0">
                  <a:moveTo>
                    <a:pt x="2746" y="1"/>
                  </a:moveTo>
                  <a:cubicBezTo>
                    <a:pt x="1230" y="1"/>
                    <a:pt x="1" y="1231"/>
                    <a:pt x="1" y="2741"/>
                  </a:cubicBezTo>
                  <a:lnTo>
                    <a:pt x="1" y="26780"/>
                  </a:lnTo>
                  <a:cubicBezTo>
                    <a:pt x="1" y="28295"/>
                    <a:pt x="1230" y="29525"/>
                    <a:pt x="2746" y="29525"/>
                  </a:cubicBezTo>
                  <a:lnTo>
                    <a:pt x="16571" y="29525"/>
                  </a:lnTo>
                  <a:cubicBezTo>
                    <a:pt x="18081" y="29525"/>
                    <a:pt x="19311" y="28295"/>
                    <a:pt x="19311" y="26780"/>
                  </a:cubicBezTo>
                  <a:lnTo>
                    <a:pt x="19311" y="2741"/>
                  </a:lnTo>
                  <a:cubicBezTo>
                    <a:pt x="19311" y="1231"/>
                    <a:pt x="18081" y="1"/>
                    <a:pt x="16571" y="1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40"/>
          <p:cNvSpPr/>
          <p:nvPr/>
        </p:nvSpPr>
        <p:spPr>
          <a:xfrm>
            <a:off x="1040525" y="1580625"/>
            <a:ext cx="1355700" cy="678900"/>
          </a:xfrm>
          <a:prstGeom prst="roundRect">
            <a:avLst>
              <a:gd name="adj" fmla="val 8585"/>
            </a:avLst>
          </a:prstGeom>
          <a:gradFill>
            <a:gsLst>
              <a:gs pos="0">
                <a:srgbClr val="8D90E1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4" name="Google Shape;674;p40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675" name="Google Shape;675;p40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40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40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8" name="Google Shape;678;p40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679" name="Google Shape;679;p40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40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681" name="Google Shape;681;p40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2" name="Google Shape;682;p40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683" name="Google Shape;683;p40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4" name="Google Shape;684;p40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85" name="Google Shape;685;p40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86" name="Google Shape;686;p40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0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0" name="Google Shape;690;p40"/>
          <p:cNvSpPr txBox="1">
            <a:spLocks noGrp="1"/>
          </p:cNvSpPr>
          <p:nvPr>
            <p:ph type="subTitle" idx="1"/>
          </p:nvPr>
        </p:nvSpPr>
        <p:spPr>
          <a:xfrm>
            <a:off x="3662674" y="3984098"/>
            <a:ext cx="3996143" cy="4763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/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التسطير الأحمر معنى ( خطأ املائي ) </a:t>
            </a:r>
          </a:p>
        </p:txBody>
      </p:sp>
      <p:sp>
        <p:nvSpPr>
          <p:cNvPr id="692" name="Google Shape;692;p40"/>
          <p:cNvSpPr/>
          <p:nvPr/>
        </p:nvSpPr>
        <p:spPr>
          <a:xfrm>
            <a:off x="1214637" y="1670945"/>
            <a:ext cx="325435" cy="325864"/>
          </a:xfrm>
          <a:custGeom>
            <a:avLst/>
            <a:gdLst/>
            <a:ahLst/>
            <a:cxnLst/>
            <a:rect l="l" t="t" r="r" b="b"/>
            <a:pathLst>
              <a:path w="7589" h="7599" extrusionOk="0">
                <a:moveTo>
                  <a:pt x="3794" y="0"/>
                </a:moveTo>
                <a:cubicBezTo>
                  <a:pt x="1697" y="0"/>
                  <a:pt x="0" y="1703"/>
                  <a:pt x="0" y="3800"/>
                </a:cubicBezTo>
                <a:cubicBezTo>
                  <a:pt x="0" y="4884"/>
                  <a:pt x="449" y="5861"/>
                  <a:pt x="1176" y="6550"/>
                </a:cubicBezTo>
                <a:cubicBezTo>
                  <a:pt x="1861" y="7200"/>
                  <a:pt x="2781" y="7599"/>
                  <a:pt x="3794" y="7599"/>
                </a:cubicBezTo>
                <a:cubicBezTo>
                  <a:pt x="4812" y="7599"/>
                  <a:pt x="5733" y="7200"/>
                  <a:pt x="6413" y="6550"/>
                </a:cubicBezTo>
                <a:cubicBezTo>
                  <a:pt x="7138" y="5856"/>
                  <a:pt x="7589" y="4884"/>
                  <a:pt x="7589" y="3800"/>
                </a:cubicBezTo>
                <a:cubicBezTo>
                  <a:pt x="7589" y="1703"/>
                  <a:pt x="5896" y="0"/>
                  <a:pt x="37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40"/>
          <p:cNvSpPr/>
          <p:nvPr/>
        </p:nvSpPr>
        <p:spPr>
          <a:xfrm>
            <a:off x="1324030" y="1718502"/>
            <a:ext cx="106649" cy="106820"/>
          </a:xfrm>
          <a:custGeom>
            <a:avLst/>
            <a:gdLst/>
            <a:ahLst/>
            <a:cxnLst/>
            <a:rect l="l" t="t" r="r" b="b"/>
            <a:pathLst>
              <a:path w="2487" h="2491" extrusionOk="0">
                <a:moveTo>
                  <a:pt x="1243" y="1"/>
                </a:moveTo>
                <a:cubicBezTo>
                  <a:pt x="558" y="1"/>
                  <a:pt x="1" y="558"/>
                  <a:pt x="1" y="1243"/>
                </a:cubicBezTo>
                <a:cubicBezTo>
                  <a:pt x="1" y="1934"/>
                  <a:pt x="558" y="2491"/>
                  <a:pt x="1243" y="2491"/>
                </a:cubicBezTo>
                <a:cubicBezTo>
                  <a:pt x="1934" y="2491"/>
                  <a:pt x="2486" y="1934"/>
                  <a:pt x="2486" y="1243"/>
                </a:cubicBezTo>
                <a:cubicBezTo>
                  <a:pt x="2486" y="558"/>
                  <a:pt x="1934" y="1"/>
                  <a:pt x="12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0"/>
          <p:cNvSpPr/>
          <p:nvPr/>
        </p:nvSpPr>
        <p:spPr>
          <a:xfrm>
            <a:off x="1265024" y="1865463"/>
            <a:ext cx="224619" cy="131349"/>
          </a:xfrm>
          <a:custGeom>
            <a:avLst/>
            <a:gdLst/>
            <a:ahLst/>
            <a:cxnLst/>
            <a:rect l="l" t="t" r="r" b="b"/>
            <a:pathLst>
              <a:path w="5238" h="3063" extrusionOk="0">
                <a:moveTo>
                  <a:pt x="2619" y="0"/>
                </a:moveTo>
                <a:cubicBezTo>
                  <a:pt x="1367" y="0"/>
                  <a:pt x="308" y="853"/>
                  <a:pt x="1" y="2014"/>
                </a:cubicBezTo>
                <a:cubicBezTo>
                  <a:pt x="686" y="2664"/>
                  <a:pt x="1606" y="3063"/>
                  <a:pt x="2619" y="3063"/>
                </a:cubicBezTo>
                <a:cubicBezTo>
                  <a:pt x="3637" y="3063"/>
                  <a:pt x="4558" y="2664"/>
                  <a:pt x="5238" y="2014"/>
                </a:cubicBezTo>
                <a:cubicBezTo>
                  <a:pt x="4931" y="853"/>
                  <a:pt x="3872" y="0"/>
                  <a:pt x="26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5" name="Google Shape;695;p40"/>
          <p:cNvGrpSpPr/>
          <p:nvPr/>
        </p:nvGrpSpPr>
        <p:grpSpPr>
          <a:xfrm>
            <a:off x="1214633" y="2037681"/>
            <a:ext cx="1007698" cy="131347"/>
            <a:chOff x="1397158" y="2606681"/>
            <a:chExt cx="1007698" cy="131347"/>
          </a:xfrm>
        </p:grpSpPr>
        <p:sp>
          <p:nvSpPr>
            <p:cNvPr id="696" name="Google Shape;696;p40"/>
            <p:cNvSpPr/>
            <p:nvPr/>
          </p:nvSpPr>
          <p:spPr>
            <a:xfrm>
              <a:off x="1397158" y="2606681"/>
              <a:ext cx="144062" cy="131347"/>
            </a:xfrm>
            <a:custGeom>
              <a:avLst/>
              <a:gdLst/>
              <a:ahLst/>
              <a:cxnLst/>
              <a:rect l="l" t="t" r="r" b="b"/>
              <a:pathLst>
                <a:path w="3923" h="3577" extrusionOk="0">
                  <a:moveTo>
                    <a:pt x="1962" y="1"/>
                  </a:moveTo>
                  <a:cubicBezTo>
                    <a:pt x="1836" y="1"/>
                    <a:pt x="1711" y="66"/>
                    <a:pt x="1647" y="196"/>
                  </a:cubicBezTo>
                  <a:lnTo>
                    <a:pt x="1345" y="816"/>
                  </a:lnTo>
                  <a:cubicBezTo>
                    <a:pt x="1295" y="918"/>
                    <a:pt x="1192" y="989"/>
                    <a:pt x="1080" y="1005"/>
                  </a:cubicBezTo>
                  <a:lnTo>
                    <a:pt x="399" y="1102"/>
                  </a:lnTo>
                  <a:cubicBezTo>
                    <a:pt x="113" y="1147"/>
                    <a:pt x="0" y="1501"/>
                    <a:pt x="205" y="1699"/>
                  </a:cubicBezTo>
                  <a:lnTo>
                    <a:pt x="696" y="2181"/>
                  </a:lnTo>
                  <a:cubicBezTo>
                    <a:pt x="783" y="2263"/>
                    <a:pt x="819" y="2374"/>
                    <a:pt x="798" y="2487"/>
                  </a:cubicBezTo>
                  <a:lnTo>
                    <a:pt x="681" y="3167"/>
                  </a:lnTo>
                  <a:cubicBezTo>
                    <a:pt x="644" y="3394"/>
                    <a:pt x="822" y="3576"/>
                    <a:pt x="1027" y="3576"/>
                  </a:cubicBezTo>
                  <a:cubicBezTo>
                    <a:pt x="1081" y="3576"/>
                    <a:pt x="1137" y="3563"/>
                    <a:pt x="1192" y="3535"/>
                  </a:cubicBezTo>
                  <a:lnTo>
                    <a:pt x="1801" y="3214"/>
                  </a:lnTo>
                  <a:cubicBezTo>
                    <a:pt x="1849" y="3188"/>
                    <a:pt x="1904" y="3175"/>
                    <a:pt x="1960" y="3175"/>
                  </a:cubicBezTo>
                  <a:cubicBezTo>
                    <a:pt x="2015" y="3175"/>
                    <a:pt x="2072" y="3188"/>
                    <a:pt x="2123" y="3214"/>
                  </a:cubicBezTo>
                  <a:lnTo>
                    <a:pt x="2731" y="3535"/>
                  </a:lnTo>
                  <a:cubicBezTo>
                    <a:pt x="2785" y="3563"/>
                    <a:pt x="2840" y="3576"/>
                    <a:pt x="2894" y="3576"/>
                  </a:cubicBezTo>
                  <a:cubicBezTo>
                    <a:pt x="3098" y="3576"/>
                    <a:pt x="3279" y="3394"/>
                    <a:pt x="3238" y="3167"/>
                  </a:cubicBezTo>
                  <a:lnTo>
                    <a:pt x="3125" y="2487"/>
                  </a:lnTo>
                  <a:cubicBezTo>
                    <a:pt x="3105" y="2374"/>
                    <a:pt x="3141" y="2263"/>
                    <a:pt x="3222" y="2181"/>
                  </a:cubicBezTo>
                  <a:lnTo>
                    <a:pt x="3713" y="1699"/>
                  </a:lnTo>
                  <a:cubicBezTo>
                    <a:pt x="3923" y="1501"/>
                    <a:pt x="3811" y="1147"/>
                    <a:pt x="3519" y="1102"/>
                  </a:cubicBezTo>
                  <a:lnTo>
                    <a:pt x="2844" y="1005"/>
                  </a:lnTo>
                  <a:cubicBezTo>
                    <a:pt x="2726" y="989"/>
                    <a:pt x="2629" y="918"/>
                    <a:pt x="2578" y="816"/>
                  </a:cubicBezTo>
                  <a:lnTo>
                    <a:pt x="2277" y="196"/>
                  </a:lnTo>
                  <a:cubicBezTo>
                    <a:pt x="2212" y="66"/>
                    <a:pt x="2087" y="1"/>
                    <a:pt x="1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1613003" y="2606681"/>
              <a:ext cx="144062" cy="131347"/>
            </a:xfrm>
            <a:custGeom>
              <a:avLst/>
              <a:gdLst/>
              <a:ahLst/>
              <a:cxnLst/>
              <a:rect l="l" t="t" r="r" b="b"/>
              <a:pathLst>
                <a:path w="3923" h="3577" extrusionOk="0">
                  <a:moveTo>
                    <a:pt x="1961" y="1"/>
                  </a:moveTo>
                  <a:cubicBezTo>
                    <a:pt x="1836" y="1"/>
                    <a:pt x="1711" y="66"/>
                    <a:pt x="1646" y="196"/>
                  </a:cubicBezTo>
                  <a:lnTo>
                    <a:pt x="1345" y="816"/>
                  </a:lnTo>
                  <a:cubicBezTo>
                    <a:pt x="1294" y="918"/>
                    <a:pt x="1192" y="989"/>
                    <a:pt x="1079" y="1005"/>
                  </a:cubicBezTo>
                  <a:lnTo>
                    <a:pt x="399" y="1102"/>
                  </a:lnTo>
                  <a:cubicBezTo>
                    <a:pt x="112" y="1147"/>
                    <a:pt x="0" y="1501"/>
                    <a:pt x="204" y="1699"/>
                  </a:cubicBezTo>
                  <a:lnTo>
                    <a:pt x="701" y="2181"/>
                  </a:lnTo>
                  <a:cubicBezTo>
                    <a:pt x="782" y="2263"/>
                    <a:pt x="818" y="2374"/>
                    <a:pt x="798" y="2487"/>
                  </a:cubicBezTo>
                  <a:lnTo>
                    <a:pt x="685" y="3167"/>
                  </a:lnTo>
                  <a:cubicBezTo>
                    <a:pt x="644" y="3394"/>
                    <a:pt x="825" y="3576"/>
                    <a:pt x="1029" y="3576"/>
                  </a:cubicBezTo>
                  <a:cubicBezTo>
                    <a:pt x="1083" y="3576"/>
                    <a:pt x="1138" y="3563"/>
                    <a:pt x="1192" y="3535"/>
                  </a:cubicBezTo>
                  <a:lnTo>
                    <a:pt x="1800" y="3214"/>
                  </a:lnTo>
                  <a:cubicBezTo>
                    <a:pt x="1851" y="3188"/>
                    <a:pt x="1906" y="3175"/>
                    <a:pt x="1961" y="3175"/>
                  </a:cubicBezTo>
                  <a:cubicBezTo>
                    <a:pt x="2016" y="3175"/>
                    <a:pt x="2071" y="3188"/>
                    <a:pt x="2122" y="3214"/>
                  </a:cubicBezTo>
                  <a:lnTo>
                    <a:pt x="2731" y="3535"/>
                  </a:lnTo>
                  <a:cubicBezTo>
                    <a:pt x="2784" y="3563"/>
                    <a:pt x="2840" y="3576"/>
                    <a:pt x="2894" y="3576"/>
                  </a:cubicBezTo>
                  <a:cubicBezTo>
                    <a:pt x="3097" y="3576"/>
                    <a:pt x="3277" y="3394"/>
                    <a:pt x="3237" y="3167"/>
                  </a:cubicBezTo>
                  <a:lnTo>
                    <a:pt x="3125" y="2487"/>
                  </a:lnTo>
                  <a:cubicBezTo>
                    <a:pt x="3104" y="2374"/>
                    <a:pt x="3140" y="2263"/>
                    <a:pt x="3222" y="2181"/>
                  </a:cubicBezTo>
                  <a:lnTo>
                    <a:pt x="3718" y="1699"/>
                  </a:lnTo>
                  <a:cubicBezTo>
                    <a:pt x="3923" y="1501"/>
                    <a:pt x="3810" y="1147"/>
                    <a:pt x="3524" y="1102"/>
                  </a:cubicBezTo>
                  <a:lnTo>
                    <a:pt x="2843" y="1005"/>
                  </a:lnTo>
                  <a:cubicBezTo>
                    <a:pt x="2726" y="989"/>
                    <a:pt x="2628" y="918"/>
                    <a:pt x="2578" y="816"/>
                  </a:cubicBezTo>
                  <a:lnTo>
                    <a:pt x="2276" y="196"/>
                  </a:lnTo>
                  <a:cubicBezTo>
                    <a:pt x="2212" y="66"/>
                    <a:pt x="2087" y="1"/>
                    <a:pt x="1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1828847" y="2606681"/>
              <a:ext cx="144062" cy="131347"/>
            </a:xfrm>
            <a:custGeom>
              <a:avLst/>
              <a:gdLst/>
              <a:ahLst/>
              <a:cxnLst/>
              <a:rect l="l" t="t" r="r" b="b"/>
              <a:pathLst>
                <a:path w="3923" h="3577" extrusionOk="0">
                  <a:moveTo>
                    <a:pt x="1963" y="1"/>
                  </a:moveTo>
                  <a:cubicBezTo>
                    <a:pt x="1839" y="1"/>
                    <a:pt x="1713" y="66"/>
                    <a:pt x="1647" y="196"/>
                  </a:cubicBezTo>
                  <a:lnTo>
                    <a:pt x="1345" y="816"/>
                  </a:lnTo>
                  <a:cubicBezTo>
                    <a:pt x="1294" y="918"/>
                    <a:pt x="1197" y="989"/>
                    <a:pt x="1084" y="1005"/>
                  </a:cubicBezTo>
                  <a:lnTo>
                    <a:pt x="404" y="1102"/>
                  </a:lnTo>
                  <a:cubicBezTo>
                    <a:pt x="118" y="1147"/>
                    <a:pt x="0" y="1501"/>
                    <a:pt x="210" y="1699"/>
                  </a:cubicBezTo>
                  <a:lnTo>
                    <a:pt x="701" y="2181"/>
                  </a:lnTo>
                  <a:cubicBezTo>
                    <a:pt x="783" y="2263"/>
                    <a:pt x="819" y="2374"/>
                    <a:pt x="803" y="2487"/>
                  </a:cubicBezTo>
                  <a:lnTo>
                    <a:pt x="685" y="3167"/>
                  </a:lnTo>
                  <a:cubicBezTo>
                    <a:pt x="645" y="3394"/>
                    <a:pt x="826" y="3576"/>
                    <a:pt x="1029" y="3576"/>
                  </a:cubicBezTo>
                  <a:cubicBezTo>
                    <a:pt x="1083" y="3576"/>
                    <a:pt x="1138" y="3563"/>
                    <a:pt x="1192" y="3535"/>
                  </a:cubicBezTo>
                  <a:lnTo>
                    <a:pt x="1801" y="3214"/>
                  </a:lnTo>
                  <a:cubicBezTo>
                    <a:pt x="1852" y="3188"/>
                    <a:pt x="1908" y="3175"/>
                    <a:pt x="1964" y="3175"/>
                  </a:cubicBezTo>
                  <a:cubicBezTo>
                    <a:pt x="2020" y="3175"/>
                    <a:pt x="2076" y="3188"/>
                    <a:pt x="2127" y="3214"/>
                  </a:cubicBezTo>
                  <a:lnTo>
                    <a:pt x="2731" y="3535"/>
                  </a:lnTo>
                  <a:cubicBezTo>
                    <a:pt x="2786" y="3563"/>
                    <a:pt x="2842" y="3576"/>
                    <a:pt x="2896" y="3576"/>
                  </a:cubicBezTo>
                  <a:cubicBezTo>
                    <a:pt x="3101" y="3576"/>
                    <a:pt x="3279" y="3394"/>
                    <a:pt x="3243" y="3167"/>
                  </a:cubicBezTo>
                  <a:lnTo>
                    <a:pt x="3125" y="2487"/>
                  </a:lnTo>
                  <a:cubicBezTo>
                    <a:pt x="3104" y="2374"/>
                    <a:pt x="3146" y="2263"/>
                    <a:pt x="3227" y="2181"/>
                  </a:cubicBezTo>
                  <a:lnTo>
                    <a:pt x="3718" y="1699"/>
                  </a:lnTo>
                  <a:cubicBezTo>
                    <a:pt x="3923" y="1501"/>
                    <a:pt x="3810" y="1147"/>
                    <a:pt x="3524" y="1102"/>
                  </a:cubicBezTo>
                  <a:lnTo>
                    <a:pt x="2844" y="1005"/>
                  </a:lnTo>
                  <a:cubicBezTo>
                    <a:pt x="2731" y="989"/>
                    <a:pt x="2634" y="918"/>
                    <a:pt x="2582" y="816"/>
                  </a:cubicBezTo>
                  <a:lnTo>
                    <a:pt x="2276" y="196"/>
                  </a:lnTo>
                  <a:cubicBezTo>
                    <a:pt x="2212" y="66"/>
                    <a:pt x="2088" y="1"/>
                    <a:pt x="19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2044692" y="2606681"/>
              <a:ext cx="144283" cy="131347"/>
            </a:xfrm>
            <a:custGeom>
              <a:avLst/>
              <a:gdLst/>
              <a:ahLst/>
              <a:cxnLst/>
              <a:rect l="l" t="t" r="r" b="b"/>
              <a:pathLst>
                <a:path w="3929" h="3577" extrusionOk="0">
                  <a:moveTo>
                    <a:pt x="1965" y="1"/>
                  </a:moveTo>
                  <a:cubicBezTo>
                    <a:pt x="1841" y="1"/>
                    <a:pt x="1717" y="66"/>
                    <a:pt x="1653" y="196"/>
                  </a:cubicBezTo>
                  <a:lnTo>
                    <a:pt x="1346" y="816"/>
                  </a:lnTo>
                  <a:cubicBezTo>
                    <a:pt x="1296" y="918"/>
                    <a:pt x="1198" y="989"/>
                    <a:pt x="1086" y="1005"/>
                  </a:cubicBezTo>
                  <a:lnTo>
                    <a:pt x="406" y="1102"/>
                  </a:lnTo>
                  <a:cubicBezTo>
                    <a:pt x="119" y="1147"/>
                    <a:pt x="1" y="1501"/>
                    <a:pt x="211" y="1699"/>
                  </a:cubicBezTo>
                  <a:lnTo>
                    <a:pt x="702" y="2181"/>
                  </a:lnTo>
                  <a:cubicBezTo>
                    <a:pt x="784" y="2263"/>
                    <a:pt x="820" y="2374"/>
                    <a:pt x="805" y="2487"/>
                  </a:cubicBezTo>
                  <a:lnTo>
                    <a:pt x="687" y="3167"/>
                  </a:lnTo>
                  <a:cubicBezTo>
                    <a:pt x="646" y="3394"/>
                    <a:pt x="827" y="3576"/>
                    <a:pt x="1030" y="3576"/>
                  </a:cubicBezTo>
                  <a:cubicBezTo>
                    <a:pt x="1084" y="3576"/>
                    <a:pt x="1139" y="3563"/>
                    <a:pt x="1193" y="3535"/>
                  </a:cubicBezTo>
                  <a:lnTo>
                    <a:pt x="1801" y="3214"/>
                  </a:lnTo>
                  <a:cubicBezTo>
                    <a:pt x="1852" y="3188"/>
                    <a:pt x="1909" y="3175"/>
                    <a:pt x="1965" y="3175"/>
                  </a:cubicBezTo>
                  <a:cubicBezTo>
                    <a:pt x="2021" y="3175"/>
                    <a:pt x="2078" y="3188"/>
                    <a:pt x="2129" y="3214"/>
                  </a:cubicBezTo>
                  <a:lnTo>
                    <a:pt x="2738" y="3535"/>
                  </a:lnTo>
                  <a:cubicBezTo>
                    <a:pt x="2791" y="3563"/>
                    <a:pt x="2847" y="3576"/>
                    <a:pt x="2900" y="3576"/>
                  </a:cubicBezTo>
                  <a:cubicBezTo>
                    <a:pt x="3102" y="3576"/>
                    <a:pt x="3280" y="3394"/>
                    <a:pt x="3244" y="3167"/>
                  </a:cubicBezTo>
                  <a:lnTo>
                    <a:pt x="3126" y="2487"/>
                  </a:lnTo>
                  <a:cubicBezTo>
                    <a:pt x="3106" y="2374"/>
                    <a:pt x="3147" y="2263"/>
                    <a:pt x="3229" y="2181"/>
                  </a:cubicBezTo>
                  <a:lnTo>
                    <a:pt x="3720" y="1699"/>
                  </a:lnTo>
                  <a:cubicBezTo>
                    <a:pt x="3928" y="1501"/>
                    <a:pt x="3812" y="1147"/>
                    <a:pt x="3525" y="1102"/>
                  </a:cubicBezTo>
                  <a:lnTo>
                    <a:pt x="2845" y="1005"/>
                  </a:lnTo>
                  <a:cubicBezTo>
                    <a:pt x="2732" y="989"/>
                    <a:pt x="2635" y="918"/>
                    <a:pt x="2585" y="816"/>
                  </a:cubicBezTo>
                  <a:lnTo>
                    <a:pt x="2278" y="196"/>
                  </a:lnTo>
                  <a:cubicBezTo>
                    <a:pt x="2213" y="66"/>
                    <a:pt x="2089" y="1"/>
                    <a:pt x="1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2260757" y="2606681"/>
              <a:ext cx="144099" cy="131347"/>
            </a:xfrm>
            <a:custGeom>
              <a:avLst/>
              <a:gdLst/>
              <a:ahLst/>
              <a:cxnLst/>
              <a:rect l="l" t="t" r="r" b="b"/>
              <a:pathLst>
                <a:path w="3924" h="3577" extrusionOk="0">
                  <a:moveTo>
                    <a:pt x="1960" y="1"/>
                  </a:moveTo>
                  <a:cubicBezTo>
                    <a:pt x="1835" y="1"/>
                    <a:pt x="1711" y="66"/>
                    <a:pt x="1647" y="196"/>
                  </a:cubicBezTo>
                  <a:lnTo>
                    <a:pt x="1340" y="816"/>
                  </a:lnTo>
                  <a:cubicBezTo>
                    <a:pt x="1290" y="918"/>
                    <a:pt x="1193" y="989"/>
                    <a:pt x="1080" y="1005"/>
                  </a:cubicBezTo>
                  <a:lnTo>
                    <a:pt x="400" y="1102"/>
                  </a:lnTo>
                  <a:cubicBezTo>
                    <a:pt x="113" y="1147"/>
                    <a:pt x="1" y="1501"/>
                    <a:pt x="205" y="1699"/>
                  </a:cubicBezTo>
                  <a:lnTo>
                    <a:pt x="696" y="2181"/>
                  </a:lnTo>
                  <a:cubicBezTo>
                    <a:pt x="778" y="2263"/>
                    <a:pt x="818" y="2374"/>
                    <a:pt x="799" y="2487"/>
                  </a:cubicBezTo>
                  <a:lnTo>
                    <a:pt x="681" y="3167"/>
                  </a:lnTo>
                  <a:cubicBezTo>
                    <a:pt x="644" y="3394"/>
                    <a:pt x="822" y="3576"/>
                    <a:pt x="1027" y="3576"/>
                  </a:cubicBezTo>
                  <a:cubicBezTo>
                    <a:pt x="1082" y="3576"/>
                    <a:pt x="1138" y="3563"/>
                    <a:pt x="1193" y="3535"/>
                  </a:cubicBezTo>
                  <a:lnTo>
                    <a:pt x="1795" y="3214"/>
                  </a:lnTo>
                  <a:cubicBezTo>
                    <a:pt x="1847" y="3188"/>
                    <a:pt x="1903" y="3175"/>
                    <a:pt x="1960" y="3175"/>
                  </a:cubicBezTo>
                  <a:cubicBezTo>
                    <a:pt x="2016" y="3175"/>
                    <a:pt x="2072" y="3188"/>
                    <a:pt x="2123" y="3214"/>
                  </a:cubicBezTo>
                  <a:lnTo>
                    <a:pt x="2732" y="3535"/>
                  </a:lnTo>
                  <a:cubicBezTo>
                    <a:pt x="2785" y="3563"/>
                    <a:pt x="2841" y="3576"/>
                    <a:pt x="2894" y="3576"/>
                  </a:cubicBezTo>
                  <a:cubicBezTo>
                    <a:pt x="3098" y="3576"/>
                    <a:pt x="3278" y="3394"/>
                    <a:pt x="3237" y="3167"/>
                  </a:cubicBezTo>
                  <a:lnTo>
                    <a:pt x="3119" y="2487"/>
                  </a:lnTo>
                  <a:cubicBezTo>
                    <a:pt x="3105" y="2374"/>
                    <a:pt x="3140" y="2263"/>
                    <a:pt x="3223" y="2181"/>
                  </a:cubicBezTo>
                  <a:lnTo>
                    <a:pt x="3714" y="1699"/>
                  </a:lnTo>
                  <a:cubicBezTo>
                    <a:pt x="3923" y="1501"/>
                    <a:pt x="3806" y="1147"/>
                    <a:pt x="3518" y="1102"/>
                  </a:cubicBezTo>
                  <a:lnTo>
                    <a:pt x="2838" y="1005"/>
                  </a:lnTo>
                  <a:cubicBezTo>
                    <a:pt x="2727" y="989"/>
                    <a:pt x="2629" y="918"/>
                    <a:pt x="2578" y="816"/>
                  </a:cubicBezTo>
                  <a:lnTo>
                    <a:pt x="2276" y="196"/>
                  </a:lnTo>
                  <a:cubicBezTo>
                    <a:pt x="2210" y="66"/>
                    <a:pt x="2085" y="1"/>
                    <a:pt x="1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0"/>
          <p:cNvSpPr/>
          <p:nvPr/>
        </p:nvSpPr>
        <p:spPr>
          <a:xfrm>
            <a:off x="1646325" y="1726150"/>
            <a:ext cx="576015" cy="38928"/>
          </a:xfrm>
          <a:custGeom>
            <a:avLst/>
            <a:gdLst/>
            <a:ahLst/>
            <a:cxnLst/>
            <a:rect l="l" t="t" r="r" b="b"/>
            <a:pathLst>
              <a:path w="21856" h="1295" extrusionOk="0">
                <a:moveTo>
                  <a:pt x="647" y="1"/>
                </a:moveTo>
                <a:cubicBezTo>
                  <a:pt x="286" y="1"/>
                  <a:pt x="0" y="286"/>
                  <a:pt x="0" y="648"/>
                </a:cubicBezTo>
                <a:cubicBezTo>
                  <a:pt x="0" y="1002"/>
                  <a:pt x="286" y="1294"/>
                  <a:pt x="647" y="1294"/>
                </a:cubicBezTo>
                <a:lnTo>
                  <a:pt x="21209" y="1294"/>
                </a:lnTo>
                <a:cubicBezTo>
                  <a:pt x="21570" y="1294"/>
                  <a:pt x="21855" y="1002"/>
                  <a:pt x="21855" y="648"/>
                </a:cubicBezTo>
                <a:cubicBezTo>
                  <a:pt x="21855" y="286"/>
                  <a:pt x="21570" y="1"/>
                  <a:pt x="21209" y="1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0"/>
          <p:cNvSpPr/>
          <p:nvPr/>
        </p:nvSpPr>
        <p:spPr>
          <a:xfrm>
            <a:off x="1646325" y="1814558"/>
            <a:ext cx="576015" cy="38868"/>
          </a:xfrm>
          <a:custGeom>
            <a:avLst/>
            <a:gdLst/>
            <a:ahLst/>
            <a:cxnLst/>
            <a:rect l="l" t="t" r="r" b="b"/>
            <a:pathLst>
              <a:path w="21856" h="1293" extrusionOk="0">
                <a:moveTo>
                  <a:pt x="647" y="0"/>
                </a:moveTo>
                <a:cubicBezTo>
                  <a:pt x="286" y="0"/>
                  <a:pt x="0" y="291"/>
                  <a:pt x="0" y="646"/>
                </a:cubicBezTo>
                <a:cubicBezTo>
                  <a:pt x="0" y="1007"/>
                  <a:pt x="286" y="1292"/>
                  <a:pt x="647" y="1292"/>
                </a:cubicBezTo>
                <a:lnTo>
                  <a:pt x="21209" y="1292"/>
                </a:lnTo>
                <a:cubicBezTo>
                  <a:pt x="21570" y="1292"/>
                  <a:pt x="21855" y="1007"/>
                  <a:pt x="21855" y="646"/>
                </a:cubicBezTo>
                <a:cubicBezTo>
                  <a:pt x="21855" y="291"/>
                  <a:pt x="21570" y="0"/>
                  <a:pt x="21209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0"/>
          <p:cNvSpPr/>
          <p:nvPr/>
        </p:nvSpPr>
        <p:spPr>
          <a:xfrm>
            <a:off x="1646325" y="1902726"/>
            <a:ext cx="481479" cy="38898"/>
          </a:xfrm>
          <a:custGeom>
            <a:avLst/>
            <a:gdLst/>
            <a:ahLst/>
            <a:cxnLst/>
            <a:rect l="l" t="t" r="r" b="b"/>
            <a:pathLst>
              <a:path w="18269" h="1294" extrusionOk="0">
                <a:moveTo>
                  <a:pt x="647" y="1"/>
                </a:moveTo>
                <a:cubicBezTo>
                  <a:pt x="286" y="1"/>
                  <a:pt x="0" y="293"/>
                  <a:pt x="0" y="647"/>
                </a:cubicBezTo>
                <a:cubicBezTo>
                  <a:pt x="0" y="1007"/>
                  <a:pt x="286" y="1294"/>
                  <a:pt x="647" y="1294"/>
                </a:cubicBezTo>
                <a:lnTo>
                  <a:pt x="17623" y="1294"/>
                </a:lnTo>
                <a:cubicBezTo>
                  <a:pt x="17978" y="1294"/>
                  <a:pt x="18269" y="1007"/>
                  <a:pt x="18269" y="647"/>
                </a:cubicBezTo>
                <a:cubicBezTo>
                  <a:pt x="18269" y="293"/>
                  <a:pt x="17978" y="1"/>
                  <a:pt x="17623" y="1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40"/>
          <p:cNvGrpSpPr/>
          <p:nvPr/>
        </p:nvGrpSpPr>
        <p:grpSpPr>
          <a:xfrm>
            <a:off x="1884725" y="2724775"/>
            <a:ext cx="1355700" cy="262500"/>
            <a:chOff x="1884725" y="2724775"/>
            <a:chExt cx="1355700" cy="262500"/>
          </a:xfrm>
        </p:grpSpPr>
        <p:sp>
          <p:nvSpPr>
            <p:cNvPr id="705" name="Google Shape;705;p40"/>
            <p:cNvSpPr/>
            <p:nvPr/>
          </p:nvSpPr>
          <p:spPr>
            <a:xfrm>
              <a:off x="1884725" y="2724775"/>
              <a:ext cx="1355700" cy="262500"/>
            </a:xfrm>
            <a:prstGeom prst="roundRect">
              <a:avLst>
                <a:gd name="adj" fmla="val 23686"/>
              </a:avLst>
            </a:pr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2698631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2176700" y="2836550"/>
              <a:ext cx="964615" cy="38924"/>
            </a:xfrm>
            <a:custGeom>
              <a:avLst/>
              <a:gdLst/>
              <a:ahLst/>
              <a:cxnLst/>
              <a:rect l="l" t="t" r="r" b="b"/>
              <a:pathLst>
                <a:path w="21856" h="1295" extrusionOk="0">
                  <a:moveTo>
                    <a:pt x="647" y="1"/>
                  </a:moveTo>
                  <a:cubicBezTo>
                    <a:pt x="286" y="1"/>
                    <a:pt x="0" y="286"/>
                    <a:pt x="0" y="648"/>
                  </a:cubicBezTo>
                  <a:cubicBezTo>
                    <a:pt x="0" y="1002"/>
                    <a:pt x="286" y="1294"/>
                    <a:pt x="647" y="1294"/>
                  </a:cubicBezTo>
                  <a:lnTo>
                    <a:pt x="21209" y="1294"/>
                  </a:lnTo>
                  <a:cubicBezTo>
                    <a:pt x="21570" y="1294"/>
                    <a:pt x="21855" y="1002"/>
                    <a:pt x="21855" y="648"/>
                  </a:cubicBezTo>
                  <a:cubicBezTo>
                    <a:pt x="21855" y="286"/>
                    <a:pt x="21570" y="1"/>
                    <a:pt x="21209" y="1"/>
                  </a:cubicBezTo>
                  <a:close/>
                </a:path>
              </a:pathLst>
            </a:custGeom>
            <a:solidFill>
              <a:srgbClr val="292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2176700" y="2836550"/>
              <a:ext cx="463839" cy="38924"/>
            </a:xfrm>
            <a:custGeom>
              <a:avLst/>
              <a:gdLst/>
              <a:ahLst/>
              <a:cxnLst/>
              <a:rect l="l" t="t" r="r" b="b"/>
              <a:pathLst>
                <a:path w="21856" h="1295" extrusionOk="0">
                  <a:moveTo>
                    <a:pt x="647" y="1"/>
                  </a:moveTo>
                  <a:cubicBezTo>
                    <a:pt x="286" y="1"/>
                    <a:pt x="0" y="286"/>
                    <a:pt x="0" y="648"/>
                  </a:cubicBezTo>
                  <a:cubicBezTo>
                    <a:pt x="0" y="1002"/>
                    <a:pt x="286" y="1294"/>
                    <a:pt x="647" y="1294"/>
                  </a:cubicBezTo>
                  <a:lnTo>
                    <a:pt x="21209" y="1294"/>
                  </a:lnTo>
                  <a:cubicBezTo>
                    <a:pt x="21570" y="1294"/>
                    <a:pt x="21855" y="1002"/>
                    <a:pt x="21855" y="648"/>
                  </a:cubicBezTo>
                  <a:cubicBezTo>
                    <a:pt x="21855" y="286"/>
                    <a:pt x="21570" y="1"/>
                    <a:pt x="21209" y="1"/>
                  </a:cubicBez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1983825" y="2792040"/>
              <a:ext cx="133214" cy="127937"/>
            </a:xfrm>
            <a:custGeom>
              <a:avLst/>
              <a:gdLst/>
              <a:ahLst/>
              <a:cxnLst/>
              <a:rect l="l" t="t" r="r" b="b"/>
              <a:pathLst>
                <a:path w="9517" h="9140" extrusionOk="0">
                  <a:moveTo>
                    <a:pt x="2167" y="1"/>
                  </a:moveTo>
                  <a:lnTo>
                    <a:pt x="2167" y="4844"/>
                  </a:lnTo>
                  <a:lnTo>
                    <a:pt x="0" y="4844"/>
                  </a:lnTo>
                  <a:lnTo>
                    <a:pt x="2167" y="6803"/>
                  </a:lnTo>
                  <a:lnTo>
                    <a:pt x="4761" y="9139"/>
                  </a:lnTo>
                  <a:lnTo>
                    <a:pt x="9517" y="4844"/>
                  </a:lnTo>
                  <a:lnTo>
                    <a:pt x="7348" y="4844"/>
                  </a:lnTo>
                  <a:lnTo>
                    <a:pt x="7348" y="1"/>
                  </a:lnTo>
                  <a:close/>
                </a:path>
              </a:pathLst>
            </a:custGeom>
            <a:gradFill>
              <a:gsLst>
                <a:gs pos="0">
                  <a:srgbClr val="E9A984"/>
                </a:gs>
                <a:gs pos="100000">
                  <a:srgbClr val="E57C85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40"/>
          <p:cNvGrpSpPr/>
          <p:nvPr/>
        </p:nvGrpSpPr>
        <p:grpSpPr>
          <a:xfrm>
            <a:off x="1251920" y="3452543"/>
            <a:ext cx="694832" cy="494692"/>
            <a:chOff x="3336290" y="764021"/>
            <a:chExt cx="810300" cy="576900"/>
          </a:xfrm>
        </p:grpSpPr>
        <p:sp>
          <p:nvSpPr>
            <p:cNvPr id="710" name="Google Shape;710;p40"/>
            <p:cNvSpPr/>
            <p:nvPr/>
          </p:nvSpPr>
          <p:spPr>
            <a:xfrm rot="-5401788">
              <a:off x="3452990" y="647471"/>
              <a:ext cx="576900" cy="8100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rgbClr val="FFFFFF"/>
                </a:gs>
                <a:gs pos="100000">
                  <a:srgbClr val="C5C7F4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3414726" y="1013671"/>
              <a:ext cx="653730" cy="281110"/>
            </a:xfrm>
            <a:custGeom>
              <a:avLst/>
              <a:gdLst/>
              <a:ahLst/>
              <a:cxnLst/>
              <a:rect l="l" t="t" r="r" b="b"/>
              <a:pathLst>
                <a:path w="28015" h="14176" extrusionOk="0">
                  <a:moveTo>
                    <a:pt x="7411" y="1"/>
                  </a:moveTo>
                  <a:cubicBezTo>
                    <a:pt x="6941" y="1"/>
                    <a:pt x="6471" y="194"/>
                    <a:pt x="6132" y="580"/>
                  </a:cubicBezTo>
                  <a:lnTo>
                    <a:pt x="429" y="7037"/>
                  </a:lnTo>
                  <a:cubicBezTo>
                    <a:pt x="154" y="7353"/>
                    <a:pt x="0" y="7752"/>
                    <a:pt x="0" y="8170"/>
                  </a:cubicBezTo>
                  <a:lnTo>
                    <a:pt x="0" y="12472"/>
                  </a:lnTo>
                  <a:cubicBezTo>
                    <a:pt x="0" y="13409"/>
                    <a:pt x="766" y="14175"/>
                    <a:pt x="1711" y="14175"/>
                  </a:cubicBezTo>
                  <a:lnTo>
                    <a:pt x="26304" y="14175"/>
                  </a:lnTo>
                  <a:cubicBezTo>
                    <a:pt x="27249" y="14175"/>
                    <a:pt x="28015" y="13409"/>
                    <a:pt x="28015" y="12472"/>
                  </a:cubicBezTo>
                  <a:lnTo>
                    <a:pt x="28015" y="8742"/>
                  </a:lnTo>
                  <a:cubicBezTo>
                    <a:pt x="28015" y="8245"/>
                    <a:pt x="27798" y="7776"/>
                    <a:pt x="27420" y="7449"/>
                  </a:cubicBezTo>
                  <a:lnTo>
                    <a:pt x="22816" y="3486"/>
                  </a:lnTo>
                  <a:cubicBezTo>
                    <a:pt x="22496" y="3210"/>
                    <a:pt x="22100" y="3072"/>
                    <a:pt x="21705" y="3072"/>
                  </a:cubicBezTo>
                  <a:cubicBezTo>
                    <a:pt x="21289" y="3072"/>
                    <a:pt x="20874" y="3224"/>
                    <a:pt x="20546" y="3526"/>
                  </a:cubicBezTo>
                  <a:lnTo>
                    <a:pt x="16959" y="6826"/>
                  </a:lnTo>
                  <a:cubicBezTo>
                    <a:pt x="16631" y="7127"/>
                    <a:pt x="16216" y="7277"/>
                    <a:pt x="15803" y="7277"/>
                  </a:cubicBezTo>
                  <a:cubicBezTo>
                    <a:pt x="15352" y="7277"/>
                    <a:pt x="14902" y="7099"/>
                    <a:pt x="14568" y="6746"/>
                  </a:cubicBezTo>
                  <a:lnTo>
                    <a:pt x="8648" y="529"/>
                  </a:lnTo>
                  <a:cubicBezTo>
                    <a:pt x="8310" y="177"/>
                    <a:pt x="7860" y="1"/>
                    <a:pt x="7411" y="1"/>
                  </a:cubicBezTo>
                  <a:close/>
                </a:path>
              </a:pathLst>
            </a:custGeom>
            <a:gradFill>
              <a:gsLst>
                <a:gs pos="0">
                  <a:srgbClr val="80DFFF"/>
                </a:gs>
                <a:gs pos="100000">
                  <a:srgbClr val="318FFA">
                    <a:alpha val="71764"/>
                  </a:srgbClr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3848871" y="832785"/>
              <a:ext cx="144823" cy="144867"/>
            </a:xfrm>
            <a:custGeom>
              <a:avLst/>
              <a:gdLst/>
              <a:ahLst/>
              <a:cxnLst/>
              <a:rect l="l" t="t" r="r" b="b"/>
              <a:pathLst>
                <a:path w="4416" h="4417" extrusionOk="0">
                  <a:moveTo>
                    <a:pt x="2208" y="1"/>
                  </a:moveTo>
                  <a:cubicBezTo>
                    <a:pt x="991" y="1"/>
                    <a:pt x="1" y="990"/>
                    <a:pt x="1" y="2209"/>
                  </a:cubicBezTo>
                  <a:cubicBezTo>
                    <a:pt x="1" y="3427"/>
                    <a:pt x="991" y="4417"/>
                    <a:pt x="2208" y="4417"/>
                  </a:cubicBezTo>
                  <a:cubicBezTo>
                    <a:pt x="3427" y="4417"/>
                    <a:pt x="4416" y="3427"/>
                    <a:pt x="4416" y="2209"/>
                  </a:cubicBezTo>
                  <a:cubicBezTo>
                    <a:pt x="4416" y="990"/>
                    <a:pt x="3427" y="1"/>
                    <a:pt x="2208" y="1"/>
                  </a:cubicBezTo>
                  <a:close/>
                </a:path>
              </a:pathLst>
            </a:custGeom>
            <a:gradFill>
              <a:gsLst>
                <a:gs pos="0">
                  <a:srgbClr val="FFF68E"/>
                </a:gs>
                <a:gs pos="100000">
                  <a:srgbClr val="FFD9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40"/>
          <p:cNvGrpSpPr/>
          <p:nvPr/>
        </p:nvGrpSpPr>
        <p:grpSpPr>
          <a:xfrm>
            <a:off x="2895002" y="3452544"/>
            <a:ext cx="767672" cy="251306"/>
            <a:chOff x="6394925" y="2541508"/>
            <a:chExt cx="736800" cy="241200"/>
          </a:xfrm>
        </p:grpSpPr>
        <p:sp>
          <p:nvSpPr>
            <p:cNvPr id="714" name="Google Shape;714;p40"/>
            <p:cNvSpPr/>
            <p:nvPr/>
          </p:nvSpPr>
          <p:spPr>
            <a:xfrm rot="-5400000">
              <a:off x="6642725" y="2293708"/>
              <a:ext cx="241200" cy="736800"/>
            </a:xfrm>
            <a:prstGeom prst="roundRect">
              <a:avLst>
                <a:gd name="adj" fmla="val 7267"/>
              </a:avLst>
            </a:prstGeom>
            <a:gradFill>
              <a:gsLst>
                <a:gs pos="0">
                  <a:schemeClr val="lt2"/>
                </a:gs>
                <a:gs pos="100000">
                  <a:srgbClr val="E57C85"/>
                </a:gs>
              </a:gsLst>
              <a:lin ang="5400700" scaled="0"/>
            </a:gra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0"/>
            <p:cNvSpPr/>
            <p:nvPr/>
          </p:nvSpPr>
          <p:spPr>
            <a:xfrm rot="-5400000">
              <a:off x="6465199" y="2584700"/>
              <a:ext cx="152700" cy="154800"/>
            </a:xfrm>
            <a:prstGeom prst="roundRect">
              <a:avLst>
                <a:gd name="adj" fmla="val 7267"/>
              </a:avLst>
            </a:prstGeom>
            <a:solidFill>
              <a:srgbClr val="29283D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0"/>
            <p:cNvSpPr/>
            <p:nvPr/>
          </p:nvSpPr>
          <p:spPr>
            <a:xfrm rot="-5400000">
              <a:off x="6686966" y="2584700"/>
              <a:ext cx="152700" cy="154800"/>
            </a:xfrm>
            <a:prstGeom prst="roundRect">
              <a:avLst>
                <a:gd name="adj" fmla="val 7267"/>
              </a:avLst>
            </a:prstGeom>
            <a:solidFill>
              <a:srgbClr val="29283D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0"/>
            <p:cNvSpPr/>
            <p:nvPr/>
          </p:nvSpPr>
          <p:spPr>
            <a:xfrm rot="-5400000">
              <a:off x="6908732" y="2584700"/>
              <a:ext cx="152700" cy="154800"/>
            </a:xfrm>
            <a:prstGeom prst="roundRect">
              <a:avLst>
                <a:gd name="adj" fmla="val 7267"/>
              </a:avLst>
            </a:prstGeom>
            <a:solidFill>
              <a:srgbClr val="29283D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8" name="Google Shape;718;p40"/>
          <p:cNvSpPr/>
          <p:nvPr/>
        </p:nvSpPr>
        <p:spPr>
          <a:xfrm>
            <a:off x="3333299" y="1699552"/>
            <a:ext cx="440861" cy="441047"/>
          </a:xfrm>
          <a:custGeom>
            <a:avLst/>
            <a:gdLst/>
            <a:ahLst/>
            <a:cxnLst/>
            <a:rect l="l" t="t" r="r" b="b"/>
            <a:pathLst>
              <a:path w="14203" h="14209" extrusionOk="0">
                <a:moveTo>
                  <a:pt x="7104" y="0"/>
                </a:moveTo>
                <a:cubicBezTo>
                  <a:pt x="3186" y="0"/>
                  <a:pt x="0" y="3181"/>
                  <a:pt x="0" y="7099"/>
                </a:cubicBezTo>
                <a:cubicBezTo>
                  <a:pt x="0" y="9129"/>
                  <a:pt x="847" y="10953"/>
                  <a:pt x="2209" y="12247"/>
                </a:cubicBezTo>
                <a:cubicBezTo>
                  <a:pt x="3484" y="13466"/>
                  <a:pt x="5211" y="14208"/>
                  <a:pt x="7104" y="14208"/>
                </a:cubicBezTo>
                <a:cubicBezTo>
                  <a:pt x="8998" y="14208"/>
                  <a:pt x="10725" y="13466"/>
                  <a:pt x="12000" y="12247"/>
                </a:cubicBezTo>
                <a:cubicBezTo>
                  <a:pt x="13357" y="10948"/>
                  <a:pt x="14202" y="9129"/>
                  <a:pt x="14202" y="7099"/>
                </a:cubicBezTo>
                <a:cubicBezTo>
                  <a:pt x="14202" y="3181"/>
                  <a:pt x="11029" y="0"/>
                  <a:pt x="7104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rgbClr val="E57C85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0"/>
          <p:cNvSpPr/>
          <p:nvPr/>
        </p:nvSpPr>
        <p:spPr>
          <a:xfrm>
            <a:off x="3435392" y="1812376"/>
            <a:ext cx="236675" cy="215400"/>
          </a:xfrm>
          <a:custGeom>
            <a:avLst/>
            <a:gdLst/>
            <a:ahLst/>
            <a:cxnLst/>
            <a:rect l="l" t="t" r="r" b="b"/>
            <a:pathLst>
              <a:path w="9467" h="8616" extrusionOk="0">
                <a:moveTo>
                  <a:pt x="4733" y="1"/>
                </a:moveTo>
                <a:cubicBezTo>
                  <a:pt x="4606" y="1"/>
                  <a:pt x="4480" y="48"/>
                  <a:pt x="4383" y="142"/>
                </a:cubicBezTo>
                <a:lnTo>
                  <a:pt x="210" y="4131"/>
                </a:lnTo>
                <a:cubicBezTo>
                  <a:pt x="10" y="4325"/>
                  <a:pt x="0" y="4648"/>
                  <a:pt x="194" y="4847"/>
                </a:cubicBezTo>
                <a:cubicBezTo>
                  <a:pt x="295" y="4952"/>
                  <a:pt x="429" y="5005"/>
                  <a:pt x="564" y="5005"/>
                </a:cubicBezTo>
                <a:cubicBezTo>
                  <a:pt x="690" y="5005"/>
                  <a:pt x="817" y="4959"/>
                  <a:pt x="916" y="4867"/>
                </a:cubicBezTo>
                <a:lnTo>
                  <a:pt x="4730" y="1211"/>
                </a:lnTo>
                <a:lnTo>
                  <a:pt x="8551" y="4867"/>
                </a:lnTo>
                <a:cubicBezTo>
                  <a:pt x="8648" y="4959"/>
                  <a:pt x="8776" y="5005"/>
                  <a:pt x="8903" y="5005"/>
                </a:cubicBezTo>
                <a:cubicBezTo>
                  <a:pt x="9037" y="5005"/>
                  <a:pt x="9170" y="4955"/>
                  <a:pt x="9271" y="4847"/>
                </a:cubicBezTo>
                <a:cubicBezTo>
                  <a:pt x="9467" y="4648"/>
                  <a:pt x="9456" y="4325"/>
                  <a:pt x="9257" y="4131"/>
                </a:cubicBezTo>
                <a:lnTo>
                  <a:pt x="5084" y="142"/>
                </a:lnTo>
                <a:cubicBezTo>
                  <a:pt x="4986" y="48"/>
                  <a:pt x="4860" y="1"/>
                  <a:pt x="4733" y="1"/>
                </a:cubicBezTo>
                <a:close/>
                <a:moveTo>
                  <a:pt x="4730" y="2203"/>
                </a:moveTo>
                <a:lnTo>
                  <a:pt x="1355" y="5434"/>
                </a:lnTo>
                <a:lnTo>
                  <a:pt x="1355" y="8616"/>
                </a:lnTo>
                <a:lnTo>
                  <a:pt x="3928" y="8616"/>
                </a:lnTo>
                <a:lnTo>
                  <a:pt x="3928" y="6529"/>
                </a:lnTo>
                <a:lnTo>
                  <a:pt x="5539" y="6529"/>
                </a:lnTo>
                <a:lnTo>
                  <a:pt x="5539" y="8616"/>
                </a:lnTo>
                <a:lnTo>
                  <a:pt x="8106" y="8616"/>
                </a:lnTo>
                <a:lnTo>
                  <a:pt x="8106" y="5434"/>
                </a:lnTo>
                <a:lnTo>
                  <a:pt x="4730" y="2203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0"/>
          <p:cNvSpPr/>
          <p:nvPr/>
        </p:nvSpPr>
        <p:spPr>
          <a:xfrm>
            <a:off x="3118883" y="1853125"/>
            <a:ext cx="133828" cy="133884"/>
          </a:xfrm>
          <a:custGeom>
            <a:avLst/>
            <a:gdLst/>
            <a:ahLst/>
            <a:cxnLst/>
            <a:rect l="l" t="t" r="r" b="b"/>
            <a:pathLst>
              <a:path w="14203" h="14209" extrusionOk="0">
                <a:moveTo>
                  <a:pt x="7104" y="0"/>
                </a:moveTo>
                <a:cubicBezTo>
                  <a:pt x="3186" y="0"/>
                  <a:pt x="0" y="3181"/>
                  <a:pt x="0" y="7099"/>
                </a:cubicBezTo>
                <a:cubicBezTo>
                  <a:pt x="0" y="9129"/>
                  <a:pt x="847" y="10953"/>
                  <a:pt x="2209" y="12247"/>
                </a:cubicBezTo>
                <a:cubicBezTo>
                  <a:pt x="3484" y="13466"/>
                  <a:pt x="5211" y="14208"/>
                  <a:pt x="7104" y="14208"/>
                </a:cubicBezTo>
                <a:cubicBezTo>
                  <a:pt x="8998" y="14208"/>
                  <a:pt x="10725" y="13466"/>
                  <a:pt x="12000" y="12247"/>
                </a:cubicBezTo>
                <a:cubicBezTo>
                  <a:pt x="13357" y="10948"/>
                  <a:pt x="14202" y="9129"/>
                  <a:pt x="14202" y="7099"/>
                </a:cubicBezTo>
                <a:cubicBezTo>
                  <a:pt x="14202" y="3181"/>
                  <a:pt x="11029" y="0"/>
                  <a:pt x="7104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rgbClr val="E57C85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0"/>
          <p:cNvSpPr/>
          <p:nvPr/>
        </p:nvSpPr>
        <p:spPr>
          <a:xfrm>
            <a:off x="2904474" y="1853125"/>
            <a:ext cx="133828" cy="133884"/>
          </a:xfrm>
          <a:custGeom>
            <a:avLst/>
            <a:gdLst/>
            <a:ahLst/>
            <a:cxnLst/>
            <a:rect l="l" t="t" r="r" b="b"/>
            <a:pathLst>
              <a:path w="14203" h="14209" extrusionOk="0">
                <a:moveTo>
                  <a:pt x="7104" y="0"/>
                </a:moveTo>
                <a:cubicBezTo>
                  <a:pt x="3186" y="0"/>
                  <a:pt x="0" y="3181"/>
                  <a:pt x="0" y="7099"/>
                </a:cubicBezTo>
                <a:cubicBezTo>
                  <a:pt x="0" y="9129"/>
                  <a:pt x="847" y="10953"/>
                  <a:pt x="2209" y="12247"/>
                </a:cubicBezTo>
                <a:cubicBezTo>
                  <a:pt x="3484" y="13466"/>
                  <a:pt x="5211" y="14208"/>
                  <a:pt x="7104" y="14208"/>
                </a:cubicBezTo>
                <a:cubicBezTo>
                  <a:pt x="8998" y="14208"/>
                  <a:pt x="10725" y="13466"/>
                  <a:pt x="12000" y="12247"/>
                </a:cubicBezTo>
                <a:cubicBezTo>
                  <a:pt x="13357" y="10948"/>
                  <a:pt x="14202" y="9129"/>
                  <a:pt x="14202" y="7099"/>
                </a:cubicBezTo>
                <a:cubicBezTo>
                  <a:pt x="14202" y="3181"/>
                  <a:pt x="11029" y="0"/>
                  <a:pt x="7104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rgbClr val="E57C85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0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0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44CBF32-A841-81BA-2074-9DE7BC714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7" t="31927" r="62497" b="34225"/>
          <a:stretch/>
        </p:blipFill>
        <p:spPr>
          <a:xfrm>
            <a:off x="4782160" y="2146378"/>
            <a:ext cx="3042661" cy="1742101"/>
          </a:xfrm>
          <a:prstGeom prst="rect">
            <a:avLst/>
          </a:prstGeom>
        </p:spPr>
      </p:pic>
      <p:sp>
        <p:nvSpPr>
          <p:cNvPr id="3" name="Google Shape;690;p40">
            <a:extLst>
              <a:ext uri="{FF2B5EF4-FFF2-40B4-BE49-F238E27FC236}">
                <a16:creationId xmlns:a16="http://schemas.microsoft.com/office/drawing/2014/main" id="{64461716-8631-2677-8D72-B7FD25EC35C9}"/>
              </a:ext>
            </a:extLst>
          </p:cNvPr>
          <p:cNvSpPr txBox="1">
            <a:spLocks/>
          </p:cNvSpPr>
          <p:nvPr/>
        </p:nvSpPr>
        <p:spPr>
          <a:xfrm>
            <a:off x="3882833" y="1626999"/>
            <a:ext cx="3996143" cy="47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176213" indent="0" algn="r" rtl="1"/>
            <a:r>
              <a:rPr lang="ar-SA" sz="1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التسطير الازرق معنى ( خطأ نحوي  ) 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096DBFCF-AC77-7F80-8C90-1C64BFAAAF53}"/>
                  </a:ext>
                </a:extLst>
              </p14:cNvPr>
              <p14:cNvContentPartPr/>
              <p14:nvPr/>
            </p14:nvContentPartPr>
            <p14:xfrm>
              <a:off x="7612075" y="1915080"/>
              <a:ext cx="491400" cy="876960"/>
            </p14:xfrm>
          </p:contentPart>
        </mc:Choice>
        <mc:Fallback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096DBFCF-AC77-7F80-8C90-1C64BFAAAF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4075" y="1897440"/>
                <a:ext cx="527040" cy="9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5" name="حبر 4">
                <a:extLst>
                  <a:ext uri="{FF2B5EF4-FFF2-40B4-BE49-F238E27FC236}">
                    <a16:creationId xmlns:a16="http://schemas.microsoft.com/office/drawing/2014/main" id="{E5C2E301-EAE9-0DC4-4495-898CFEF789DA}"/>
                  </a:ext>
                </a:extLst>
              </p14:cNvPr>
              <p14:cNvContentPartPr/>
              <p14:nvPr/>
            </p14:nvContentPartPr>
            <p14:xfrm>
              <a:off x="4824598" y="3531982"/>
              <a:ext cx="1416240" cy="601200"/>
            </p14:xfrm>
          </p:contentPart>
        </mc:Choice>
        <mc:Fallback>
          <p:pic>
            <p:nvPicPr>
              <p:cNvPr id="5" name="حبر 4">
                <a:extLst>
                  <a:ext uri="{FF2B5EF4-FFF2-40B4-BE49-F238E27FC236}">
                    <a16:creationId xmlns:a16="http://schemas.microsoft.com/office/drawing/2014/main" id="{E5C2E301-EAE9-0DC4-4495-898CFEF789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06958" y="3514342"/>
                <a:ext cx="1451880" cy="63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5307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37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589" name="Google Shape;589;p37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37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37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2" name="Google Shape;592;p37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93" name="Google Shape;593;p37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37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6" name="Google Shape;596;p37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97" name="Google Shape;597;p37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37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37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00" name="Google Shape;600;p37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6" name="Google Shape;606;p37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7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7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178;p57"/>
          <p:cNvSpPr txBox="1">
            <a:spLocks noGrp="1"/>
          </p:cNvSpPr>
          <p:nvPr>
            <p:ph type="title"/>
          </p:nvPr>
        </p:nvSpPr>
        <p:spPr>
          <a:xfrm>
            <a:off x="2165220" y="450438"/>
            <a:ext cx="4120697" cy="389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1" eaLnBrk="1" latinLnBrk="0" hangingPunct="1"/>
            <a:r>
              <a:rPr lang="ar-EG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التدقيق والتحقق من الأخطاء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4A10B15E-BB9B-1E5D-792E-35342846C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149" y="996311"/>
            <a:ext cx="1917292" cy="241523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6AAB677-9F08-A638-6E67-C2A9C198C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714" y="996311"/>
            <a:ext cx="2041435" cy="339146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EB31F65-3A96-9309-BBF4-C47552218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265" y="840142"/>
            <a:ext cx="2984500" cy="282916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DF3629B-017C-007D-990C-50142CE4B5D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48793" y="3811062"/>
            <a:ext cx="1551631" cy="11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6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37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589" name="Google Shape;589;p37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37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37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2" name="Google Shape;592;p37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93" name="Google Shape;593;p37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37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6" name="Google Shape;596;p37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97" name="Google Shape;597;p37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37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37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00" name="Google Shape;600;p37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6" name="Google Shape;606;p37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7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7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178;p57"/>
          <p:cNvSpPr txBox="1">
            <a:spLocks noGrp="1"/>
          </p:cNvSpPr>
          <p:nvPr>
            <p:ph type="title"/>
          </p:nvPr>
        </p:nvSpPr>
        <p:spPr>
          <a:xfrm>
            <a:off x="2165220" y="450438"/>
            <a:ext cx="4120697" cy="389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1" eaLnBrk="1" latinLnBrk="0" hangingPunct="1"/>
            <a:r>
              <a:rPr lang="ar-EG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البحث عن المرادفات </a:t>
            </a:r>
          </a:p>
        </p:txBody>
      </p:sp>
      <p:pic>
        <p:nvPicPr>
          <p:cNvPr id="8" name="صورة 2">
            <a:extLst>
              <a:ext uri="{FF2B5EF4-FFF2-40B4-BE49-F238E27FC236}">
                <a16:creationId xmlns:a16="http://schemas.microsoft.com/office/drawing/2014/main" id="{FA048E7E-891C-CC89-0121-F49BF8199F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46" t="16568" r="4227" b="65654"/>
          <a:stretch/>
        </p:blipFill>
        <p:spPr>
          <a:xfrm>
            <a:off x="3479801" y="1022667"/>
            <a:ext cx="5308600" cy="1219200"/>
          </a:xfrm>
          <a:prstGeom prst="rect">
            <a:avLst/>
          </a:prstGeom>
        </p:spPr>
      </p:pic>
      <p:pic>
        <p:nvPicPr>
          <p:cNvPr id="9" name="صورة 2">
            <a:extLst>
              <a:ext uri="{FF2B5EF4-FFF2-40B4-BE49-F238E27FC236}">
                <a16:creationId xmlns:a16="http://schemas.microsoft.com/office/drawing/2014/main" id="{EA98EFBA-C145-E683-2685-07297779C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38491" r="5500" b="23378"/>
          <a:stretch/>
        </p:blipFill>
        <p:spPr>
          <a:xfrm>
            <a:off x="2762546" y="2477430"/>
            <a:ext cx="6242503" cy="2215632"/>
          </a:xfrm>
          <a:prstGeom prst="rect">
            <a:avLst/>
          </a:prstGeom>
        </p:spPr>
      </p:pic>
      <p:pic>
        <p:nvPicPr>
          <p:cNvPr id="10" name="صورة 2">
            <a:extLst>
              <a:ext uri="{FF2B5EF4-FFF2-40B4-BE49-F238E27FC236}">
                <a16:creationId xmlns:a16="http://schemas.microsoft.com/office/drawing/2014/main" id="{84A1BB6F-27EE-BA11-5BD4-5C5B4D4170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68684" t="80749"/>
          <a:stretch/>
        </p:blipFill>
        <p:spPr>
          <a:xfrm>
            <a:off x="597326" y="2936453"/>
            <a:ext cx="2029760" cy="105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81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37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589" name="Google Shape;589;p37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37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37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2" name="Google Shape;592;p37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93" name="Google Shape;593;p37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37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6" name="Google Shape;596;p37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97" name="Google Shape;597;p37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37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37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00" name="Google Shape;600;p37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6" name="Google Shape;606;p37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7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7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648B6A68-97BC-E518-BE2B-6B94221ED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89" t="12490" r="2712" b="67967"/>
          <a:stretch/>
        </p:blipFill>
        <p:spPr>
          <a:xfrm>
            <a:off x="4381082" y="904351"/>
            <a:ext cx="3883418" cy="1591466"/>
          </a:xfrm>
          <a:prstGeom prst="rect">
            <a:avLst/>
          </a:prstGeom>
        </p:spPr>
      </p:pic>
      <p:sp>
        <p:nvSpPr>
          <p:cNvPr id="4" name="Google Shape;1178;p57">
            <a:extLst>
              <a:ext uri="{FF2B5EF4-FFF2-40B4-BE49-F238E27FC236}">
                <a16:creationId xmlns:a16="http://schemas.microsoft.com/office/drawing/2014/main" id="{F7644424-FA1F-0E30-AA04-3559E69644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5220" y="450438"/>
            <a:ext cx="4120697" cy="389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1" eaLnBrk="1" latinLnBrk="0" hangingPunct="1"/>
            <a:r>
              <a:rPr lang="ar-SA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الطباعة </a:t>
            </a:r>
            <a:endParaRPr lang="ar-EG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2">
            <a:extLst>
              <a:ext uri="{FF2B5EF4-FFF2-40B4-BE49-F238E27FC236}">
                <a16:creationId xmlns:a16="http://schemas.microsoft.com/office/drawing/2014/main" id="{EA7FCFD4-D68C-749D-6720-26A02D694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9" t="4321" r="67908" b="68020"/>
          <a:stretch/>
        </p:blipFill>
        <p:spPr>
          <a:xfrm>
            <a:off x="1116902" y="1111896"/>
            <a:ext cx="2973219" cy="32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72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37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589" name="Google Shape;589;p37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37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37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2" name="Google Shape;592;p37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93" name="Google Shape;593;p37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37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6" name="Google Shape;596;p37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97" name="Google Shape;597;p37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37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37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00" name="Google Shape;600;p37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6" name="Google Shape;606;p37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7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7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178;p57">
            <a:extLst>
              <a:ext uri="{FF2B5EF4-FFF2-40B4-BE49-F238E27FC236}">
                <a16:creationId xmlns:a16="http://schemas.microsoft.com/office/drawing/2014/main" id="{F7644424-FA1F-0E30-AA04-3559E69644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05908" y="248697"/>
            <a:ext cx="2103154" cy="389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1" eaLnBrk="1" latinLnBrk="0" hangingPunct="1"/>
            <a:r>
              <a:rPr lang="ar-SA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الطباعة </a:t>
            </a:r>
            <a:endParaRPr lang="ar-EG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2">
            <a:extLst>
              <a:ext uri="{FF2B5EF4-FFF2-40B4-BE49-F238E27FC236}">
                <a16:creationId xmlns:a16="http://schemas.microsoft.com/office/drawing/2014/main" id="{EA7FCFD4-D68C-749D-6720-26A02D694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2" t="36959" r="977" b="41"/>
          <a:stretch/>
        </p:blipFill>
        <p:spPr>
          <a:xfrm>
            <a:off x="1559670" y="750941"/>
            <a:ext cx="6024660" cy="420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360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37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589" name="Google Shape;589;p37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37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37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2" name="Google Shape;592;p37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93" name="Google Shape;593;p37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37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6" name="Google Shape;596;p37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97" name="Google Shape;597;p37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37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37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600" name="Google Shape;600;p37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6" name="Google Shape;606;p37">
            <a:hlinkClick r:id="rId3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7">
            <a:hlinkClick r:id="rId3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7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178;p57">
            <a:extLst>
              <a:ext uri="{FF2B5EF4-FFF2-40B4-BE49-F238E27FC236}">
                <a16:creationId xmlns:a16="http://schemas.microsoft.com/office/drawing/2014/main" id="{F7644424-FA1F-0E30-AA04-3559E69644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05908" y="248697"/>
            <a:ext cx="2103154" cy="389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rtl="1" eaLnBrk="1" latinLnBrk="0" hangingPunct="1"/>
            <a:r>
              <a:rPr lang="ar-SA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الطباعة </a:t>
            </a:r>
            <a:endParaRPr lang="ar-EG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86C49054-DEE2-49F4-E5A5-EC9129B39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100"/>
          <a:stretch/>
        </p:blipFill>
        <p:spPr>
          <a:xfrm>
            <a:off x="2280927" y="888339"/>
            <a:ext cx="4353183" cy="377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253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Google Shape;1664;p76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1665" name="Google Shape;1665;p76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76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76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68" name="Google Shape;1668;p76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1669" name="Google Shape;1669;p76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70" name="Google Shape;1670;p76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1671" name="Google Shape;1671;p76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72" name="Google Shape;1672;p76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1673" name="Google Shape;1673;p76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74" name="Google Shape;1674;p76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75" name="Google Shape;1675;p76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1676" name="Google Shape;1676;p76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76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79" name="Google Shape;167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4288" y="675650"/>
            <a:ext cx="2529300" cy="3792300"/>
          </a:xfrm>
          <a:prstGeom prst="roundRect">
            <a:avLst>
              <a:gd name="adj" fmla="val 7129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cxnSp>
        <p:nvCxnSpPr>
          <p:cNvPr id="1680" name="Google Shape;1680;p76"/>
          <p:cNvCxnSpPr/>
          <p:nvPr/>
        </p:nvCxnSpPr>
        <p:spPr>
          <a:xfrm>
            <a:off x="6642650" y="4255038"/>
            <a:ext cx="792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681" name="Google Shape;1681;p76"/>
          <p:cNvSpPr/>
          <p:nvPr/>
        </p:nvSpPr>
        <p:spPr>
          <a:xfrm>
            <a:off x="1079571" y="3797275"/>
            <a:ext cx="76322" cy="151849"/>
          </a:xfrm>
          <a:custGeom>
            <a:avLst/>
            <a:gdLst/>
            <a:ahLst/>
            <a:cxnLst/>
            <a:rect l="l" t="t" r="r" b="b"/>
            <a:pathLst>
              <a:path w="5478" h="10895" extrusionOk="0">
                <a:moveTo>
                  <a:pt x="74" y="0"/>
                </a:moveTo>
                <a:lnTo>
                  <a:pt x="5478" y="5404"/>
                </a:lnTo>
                <a:lnTo>
                  <a:pt x="0" y="10895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2" name="Google Shape;1682;p76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3" name="Google Shape;1683;p76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4" name="Google Shape;1684;p76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5" name="Google Shape;1685;p76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689;p40">
            <a:extLst>
              <a:ext uri="{FF2B5EF4-FFF2-40B4-BE49-F238E27FC236}">
                <a16:creationId xmlns:a16="http://schemas.microsoft.com/office/drawing/2014/main" id="{56977379-B57A-0D8A-07F7-03C3A430CF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71" y="1883685"/>
            <a:ext cx="4486880" cy="18344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انتهى الدرس .. </a:t>
            </a:r>
            <a:b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شكرا لحسن استماعكم </a:t>
            </a:r>
            <a:b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لـ  نطبق </a:t>
            </a:r>
          </a:p>
        </p:txBody>
      </p:sp>
    </p:spTree>
    <p:extLst>
      <p:ext uri="{BB962C8B-B14F-4D97-AF65-F5344CB8AC3E}">
        <p14:creationId xmlns:p14="http://schemas.microsoft.com/office/powerpoint/2010/main" val="142895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rId5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rId5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3"/>
          <p:cNvSpPr txBox="1">
            <a:spLocks noGrp="1"/>
          </p:cNvSpPr>
          <p:nvPr>
            <p:ph type="subTitle" idx="1"/>
          </p:nvPr>
        </p:nvSpPr>
        <p:spPr>
          <a:xfrm>
            <a:off x="1927885" y="191610"/>
            <a:ext cx="5316727" cy="3139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rtl="1" eaLnBrk="1" latinLnBrk="0" hangingPunct="1"/>
            <a:r>
              <a:rPr lang="ar-SA" sz="24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شاهدي و دوني </a:t>
            </a:r>
            <a:endParaRPr lang="ar-EG" sz="24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22" name="Google Shape;522;p33">
            <a:hlinkClick r:id="rId5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المهارات الرقمية _ الصف الخامس و السادس _الوحدة الثانية_ الدرس الأول _ الصور والرسومات">
            <a:hlinkClick r:id="" action="ppaction://media"/>
            <a:extLst>
              <a:ext uri="{FF2B5EF4-FFF2-40B4-BE49-F238E27FC236}">
                <a16:creationId xmlns:a16="http://schemas.microsoft.com/office/drawing/2014/main" id="{9BAD80D2-45D5-5076-F3A3-DFE74F71FC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4595" end="111257.1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245" y="571712"/>
            <a:ext cx="7640318" cy="40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7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3"/>
          <p:cNvSpPr txBox="1">
            <a:spLocks noGrp="1"/>
          </p:cNvSpPr>
          <p:nvPr>
            <p:ph type="subTitle" idx="1"/>
          </p:nvPr>
        </p:nvSpPr>
        <p:spPr>
          <a:xfrm>
            <a:off x="529832" y="765795"/>
            <a:ext cx="5294002" cy="559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indent="0" algn="r" rtl="1" eaLnBrk="1" latinLnBrk="0" hangingPunct="1"/>
            <a:r>
              <a:rPr lang="ar-EG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لإدراج صورة من الانترنت </a:t>
            </a:r>
          </a:p>
        </p:txBody>
      </p: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رسم 6">
            <a:extLst>
              <a:ext uri="{FF2B5EF4-FFF2-40B4-BE49-F238E27FC236}">
                <a16:creationId xmlns:a16="http://schemas.microsoft.com/office/drawing/2014/main" id="{33117A00-0406-48B6-9BB9-AD5774814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04101" y="1324862"/>
            <a:ext cx="2083760" cy="3075063"/>
          </a:xfrm>
          <a:prstGeom prst="rect">
            <a:avLst/>
          </a:prstGeom>
        </p:spPr>
      </p:pic>
      <p:sp>
        <p:nvSpPr>
          <p:cNvPr id="2" name="Google Shape;513;p33">
            <a:extLst>
              <a:ext uri="{FF2B5EF4-FFF2-40B4-BE49-F238E27FC236}">
                <a16:creationId xmlns:a16="http://schemas.microsoft.com/office/drawing/2014/main" id="{BFCF9F5A-1120-DBA1-29E4-DA535BBBCEF3}"/>
              </a:ext>
            </a:extLst>
          </p:cNvPr>
          <p:cNvSpPr txBox="1">
            <a:spLocks/>
          </p:cNvSpPr>
          <p:nvPr/>
        </p:nvSpPr>
        <p:spPr>
          <a:xfrm>
            <a:off x="1048908" y="1753668"/>
            <a:ext cx="5255193" cy="227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Code"/>
              <a:buNone/>
              <a:defRPr sz="1400" b="0" i="0" u="none" strike="noStrike" cap="none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نحدد المكان بالمؤشر الذي نريد إدراج صورة فيه </a:t>
            </a:r>
            <a:endParaRPr lang="en-US" sz="16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ومن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إدراج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ومن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مجموعة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رسومات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توضيحية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نضغط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على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صور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الانترنت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SA" sz="16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خلال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النافذة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الظاهرة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نكتب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كلمة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عبارة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مربع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البحث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ونضغط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Enter</a:t>
            </a:r>
            <a:endParaRPr lang="ar-SA" sz="16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نحدد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الصوره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التي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نريد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ثم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نضغط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إدراج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SA" sz="16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63525" indent="-123825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سيتم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إدراج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الصورة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تلقائيا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</a:t>
            </a:r>
            <a:r>
              <a:rPr lang="en-US" sz="1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مستندك</a:t>
            </a:r>
            <a:endParaRPr lang="ar-SA" sz="16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073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rId5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rId5" action="ppaction://hlinksldjump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3"/>
          <p:cNvSpPr txBox="1">
            <a:spLocks noGrp="1"/>
          </p:cNvSpPr>
          <p:nvPr>
            <p:ph type="subTitle" idx="1"/>
          </p:nvPr>
        </p:nvSpPr>
        <p:spPr>
          <a:xfrm>
            <a:off x="1927885" y="191610"/>
            <a:ext cx="5316727" cy="3139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rtl="1" eaLnBrk="1" latinLnBrk="0" hangingPunct="1"/>
            <a:r>
              <a:rPr lang="ar-SA" sz="24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شاهدي و دوني </a:t>
            </a:r>
            <a:endParaRPr lang="ar-EG" sz="2400" b="1" dirty="0">
              <a:solidFill>
                <a:schemeClr val="tx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22" name="Google Shape;522;p33">
            <a:hlinkClick r:id="rId5" action="ppaction://hlinksldjump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المهارات الرقمية _ الصف الخامس و السادس _الوحدة الثانية_ الدرس الأول _ الصور والرسومات">
            <a:hlinkClick r:id="" action="ppaction://media"/>
            <a:extLst>
              <a:ext uri="{FF2B5EF4-FFF2-40B4-BE49-F238E27FC236}">
                <a16:creationId xmlns:a16="http://schemas.microsoft.com/office/drawing/2014/main" id="{9BAD80D2-45D5-5076-F3A3-DFE74F71FC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940" end="298763.1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245" y="571712"/>
            <a:ext cx="7640318" cy="40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299286" y="189025"/>
            <a:ext cx="133205" cy="119344"/>
            <a:chOff x="222150" y="185025"/>
            <a:chExt cx="170100" cy="152400"/>
          </a:xfrm>
        </p:grpSpPr>
        <p:cxnSp>
          <p:nvCxnSpPr>
            <p:cNvPr id="496" name="Google Shape;496;p33"/>
            <p:cNvCxnSpPr/>
            <p:nvPr/>
          </p:nvCxnSpPr>
          <p:spPr>
            <a:xfrm>
              <a:off x="222150" y="1850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3"/>
            <p:cNvCxnSpPr/>
            <p:nvPr/>
          </p:nvCxnSpPr>
          <p:spPr>
            <a:xfrm>
              <a:off x="222150" y="3374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33"/>
            <p:cNvCxnSpPr/>
            <p:nvPr/>
          </p:nvCxnSpPr>
          <p:spPr>
            <a:xfrm>
              <a:off x="222150" y="261225"/>
              <a:ext cx="170100" cy="0"/>
            </a:xfrm>
            <a:prstGeom prst="straightConnector1">
              <a:avLst/>
            </a:pr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9" name="Google Shape;499;p33"/>
          <p:cNvGrpSpPr/>
          <p:nvPr/>
        </p:nvGrpSpPr>
        <p:grpSpPr>
          <a:xfrm>
            <a:off x="286625" y="3999999"/>
            <a:ext cx="145867" cy="958251"/>
            <a:chOff x="286625" y="3923799"/>
            <a:chExt cx="145867" cy="958251"/>
          </a:xfrm>
        </p:grpSpPr>
        <p:sp>
          <p:nvSpPr>
            <p:cNvPr id="500" name="Google Shape;500;p33"/>
            <p:cNvSpPr/>
            <p:nvPr/>
          </p:nvSpPr>
          <p:spPr>
            <a:xfrm>
              <a:off x="299292" y="4755150"/>
              <a:ext cx="133200" cy="126900"/>
            </a:xfrm>
            <a:prstGeom prst="star5">
              <a:avLst>
                <a:gd name="adj" fmla="val 25435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" name="Google Shape;501;p33"/>
            <p:cNvGrpSpPr/>
            <p:nvPr/>
          </p:nvGrpSpPr>
          <p:grpSpPr>
            <a:xfrm>
              <a:off x="298112" y="4342643"/>
              <a:ext cx="110182" cy="126862"/>
              <a:chOff x="281100" y="2027800"/>
              <a:chExt cx="140700" cy="162000"/>
            </a:xfrm>
          </p:grpSpPr>
          <p:sp>
            <p:nvSpPr>
              <p:cNvPr id="502" name="Google Shape;502;p33"/>
              <p:cNvSpPr/>
              <p:nvPr/>
            </p:nvSpPr>
            <p:spPr>
              <a:xfrm>
                <a:off x="281100" y="2027800"/>
                <a:ext cx="140700" cy="162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33"/>
              <p:cNvGrpSpPr/>
              <p:nvPr/>
            </p:nvGrpSpPr>
            <p:grpSpPr>
              <a:xfrm>
                <a:off x="308875" y="2088450"/>
                <a:ext cx="85200" cy="40700"/>
                <a:chOff x="308875" y="2087000"/>
                <a:chExt cx="85200" cy="40700"/>
              </a:xfrm>
            </p:grpSpPr>
            <p:cxnSp>
              <p:nvCxnSpPr>
                <p:cNvPr id="504" name="Google Shape;504;p33"/>
                <p:cNvCxnSpPr/>
                <p:nvPr/>
              </p:nvCxnSpPr>
              <p:spPr>
                <a:xfrm>
                  <a:off x="308875" y="20870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5" name="Google Shape;505;p33"/>
                <p:cNvCxnSpPr/>
                <p:nvPr/>
              </p:nvCxnSpPr>
              <p:spPr>
                <a:xfrm>
                  <a:off x="308875" y="2127700"/>
                  <a:ext cx="8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06" name="Google Shape;506;p33"/>
            <p:cNvGrpSpPr/>
            <p:nvPr/>
          </p:nvGrpSpPr>
          <p:grpSpPr>
            <a:xfrm>
              <a:off x="286625" y="3923799"/>
              <a:ext cx="133200" cy="133200"/>
              <a:chOff x="286625" y="3648899"/>
              <a:chExt cx="133200" cy="133200"/>
            </a:xfrm>
          </p:grpSpPr>
          <p:sp>
            <p:nvSpPr>
              <p:cNvPr id="507" name="Google Shape;507;p33"/>
              <p:cNvSpPr/>
              <p:nvPr/>
            </p:nvSpPr>
            <p:spPr>
              <a:xfrm>
                <a:off x="286625" y="3648899"/>
                <a:ext cx="133200" cy="1332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319164" y="3681436"/>
                <a:ext cx="68100" cy="681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0" name="Google Shape;510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3">
            <a:hlinkClick r:id="" action="ppaction://noaction"/>
          </p:cNvPr>
          <p:cNvSpPr/>
          <p:nvPr/>
        </p:nvSpPr>
        <p:spPr>
          <a:xfrm>
            <a:off x="282938" y="169500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7" name="Google Shape;517;p33"/>
          <p:cNvGrpSpPr/>
          <p:nvPr/>
        </p:nvGrpSpPr>
        <p:grpSpPr>
          <a:xfrm>
            <a:off x="2249594" y="1999851"/>
            <a:ext cx="4302034" cy="212362"/>
            <a:chOff x="2374371" y="2938926"/>
            <a:chExt cx="4395247" cy="151849"/>
          </a:xfrm>
        </p:grpSpPr>
        <p:sp>
          <p:nvSpPr>
            <p:cNvPr id="518" name="Google Shape;518;p33"/>
            <p:cNvSpPr/>
            <p:nvPr/>
          </p:nvSpPr>
          <p:spPr>
            <a:xfrm>
              <a:off x="2374371" y="2938926"/>
              <a:ext cx="76322" cy="151849"/>
            </a:xfrm>
            <a:custGeom>
              <a:avLst/>
              <a:gdLst/>
              <a:ahLst/>
              <a:cxnLst/>
              <a:rect l="l" t="t" r="r" b="b"/>
              <a:pathLst>
                <a:path w="5478" h="10895" extrusionOk="0">
                  <a:moveTo>
                    <a:pt x="74" y="0"/>
                  </a:moveTo>
                  <a:lnTo>
                    <a:pt x="5478" y="5404"/>
                  </a:lnTo>
                  <a:lnTo>
                    <a:pt x="0" y="10895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9" name="Google Shape;519;p33"/>
            <p:cNvSpPr/>
            <p:nvPr/>
          </p:nvSpPr>
          <p:spPr>
            <a:xfrm rot="10800000">
              <a:off x="6693296" y="2938926"/>
              <a:ext cx="76322" cy="151849"/>
            </a:xfrm>
            <a:custGeom>
              <a:avLst/>
              <a:gdLst/>
              <a:ahLst/>
              <a:cxnLst/>
              <a:rect l="l" t="t" r="r" b="b"/>
              <a:pathLst>
                <a:path w="5478" h="10895" extrusionOk="0">
                  <a:moveTo>
                    <a:pt x="74" y="0"/>
                  </a:moveTo>
                  <a:lnTo>
                    <a:pt x="5478" y="5404"/>
                  </a:lnTo>
                  <a:lnTo>
                    <a:pt x="0" y="10895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22" name="Google Shape;522;p33">
            <a:hlinkClick r:id="" action="ppaction://noaction"/>
          </p:cNvPr>
          <p:cNvSpPr/>
          <p:nvPr/>
        </p:nvSpPr>
        <p:spPr>
          <a:xfrm>
            <a:off x="276600" y="439992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>
            <a:hlinkClick r:id="" action="ppaction://noaction"/>
          </p:cNvPr>
          <p:cNvSpPr/>
          <p:nvPr/>
        </p:nvSpPr>
        <p:spPr>
          <a:xfrm>
            <a:off x="276600" y="39926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>
            <a:hlinkClick r:id="" action="ppaction://noaction"/>
          </p:cNvPr>
          <p:cNvSpPr/>
          <p:nvPr/>
        </p:nvSpPr>
        <p:spPr>
          <a:xfrm>
            <a:off x="276600" y="4821475"/>
            <a:ext cx="165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12;p33">
            <a:extLst>
              <a:ext uri="{FF2B5EF4-FFF2-40B4-BE49-F238E27FC236}">
                <a16:creationId xmlns:a16="http://schemas.microsoft.com/office/drawing/2014/main" id="{2FC82643-C366-A707-3CC1-07728F86BB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79555" y="1348401"/>
            <a:ext cx="3242111" cy="13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algn="r" rtl="1" eaLnBrk="1" latinLnBrk="0" hangingPunct="1">
              <a:lnSpc>
                <a:spcPts val="8039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لتعديل على الصور </a:t>
            </a:r>
          </a:p>
        </p:txBody>
      </p:sp>
    </p:spTree>
    <p:extLst>
      <p:ext uri="{BB962C8B-B14F-4D97-AF65-F5344CB8AC3E}">
        <p14:creationId xmlns:p14="http://schemas.microsoft.com/office/powerpoint/2010/main" val="539833630"/>
      </p:ext>
    </p:extLst>
  </p:cSld>
  <p:clrMapOvr>
    <a:masterClrMapping/>
  </p:clrMapOvr>
</p:sld>
</file>

<file path=ppt/theme/theme1.xml><?xml version="1.0" encoding="utf-8"?>
<a:theme xmlns:a="http://schemas.openxmlformats.org/drawingml/2006/main" name="How to Code Workshop by Slidesgo">
  <a:themeElements>
    <a:clrScheme name="Simple Light">
      <a:dk1>
        <a:srgbClr val="1E1E2C"/>
      </a:dk1>
      <a:lt1>
        <a:srgbClr val="FFFFFF"/>
      </a:lt1>
      <a:dk2>
        <a:srgbClr val="E2E2E2"/>
      </a:dk2>
      <a:lt2>
        <a:srgbClr val="FFEA7D"/>
      </a:lt2>
      <a:accent1>
        <a:srgbClr val="E5A083"/>
      </a:accent1>
      <a:accent2>
        <a:srgbClr val="E07A88"/>
      </a:accent2>
      <a:accent3>
        <a:srgbClr val="24BFEB"/>
      </a:accent3>
      <a:accent4>
        <a:srgbClr val="0887F2"/>
      </a:accent4>
      <a:accent5>
        <a:srgbClr val="2B218D"/>
      </a:accent5>
      <a:accent6>
        <a:srgbClr val="7E3BBE"/>
      </a:accent6>
      <a:hlink>
        <a:srgbClr val="E2E2E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ow to Code Workshop by Slidesgo">
  <a:themeElements>
    <a:clrScheme name="Simple Light">
      <a:dk1>
        <a:srgbClr val="1E1E2C"/>
      </a:dk1>
      <a:lt1>
        <a:srgbClr val="FFFFFF"/>
      </a:lt1>
      <a:dk2>
        <a:srgbClr val="E2E2E2"/>
      </a:dk2>
      <a:lt2>
        <a:srgbClr val="FFEA7D"/>
      </a:lt2>
      <a:accent1>
        <a:srgbClr val="E5A083"/>
      </a:accent1>
      <a:accent2>
        <a:srgbClr val="E07A88"/>
      </a:accent2>
      <a:accent3>
        <a:srgbClr val="24BFEB"/>
      </a:accent3>
      <a:accent4>
        <a:srgbClr val="0887F2"/>
      </a:accent4>
      <a:accent5>
        <a:srgbClr val="2B218D"/>
      </a:accent5>
      <a:accent6>
        <a:srgbClr val="7E3BBE"/>
      </a:accent6>
      <a:hlink>
        <a:srgbClr val="E2E2E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984</Words>
  <Application>Microsoft Office PowerPoint</Application>
  <PresentationFormat>عرض على الشاشة (16:9)</PresentationFormat>
  <Paragraphs>149</Paragraphs>
  <Slides>56</Slides>
  <Notes>54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56</vt:i4>
      </vt:variant>
    </vt:vector>
  </HeadingPairs>
  <TitlesOfParts>
    <vt:vector size="70" baseType="lpstr">
      <vt:lpstr>Bebas Neue</vt:lpstr>
      <vt:lpstr>Arial</vt:lpstr>
      <vt:lpstr>Gochi Hand</vt:lpstr>
      <vt:lpstr>Roboto Condensed Light</vt:lpstr>
      <vt:lpstr>Abril Fatface</vt:lpstr>
      <vt:lpstr>Oswald</vt:lpstr>
      <vt:lpstr>Barlow Condensed</vt:lpstr>
      <vt:lpstr>Open Sans</vt:lpstr>
      <vt:lpstr>Aldrich</vt:lpstr>
      <vt:lpstr>Fira Code Light</vt:lpstr>
      <vt:lpstr>Fira Code</vt:lpstr>
      <vt:lpstr>Sakkal Majalla</vt:lpstr>
      <vt:lpstr>How to Code Workshop by Slidesgo</vt:lpstr>
      <vt:lpstr>1_How to Code Workshop by Slidesgo</vt:lpstr>
      <vt:lpstr>المهارات الرقمية </vt:lpstr>
      <vt:lpstr>الدرس : </vt:lpstr>
      <vt:lpstr>عرض تقديمي في PowerPoint</vt:lpstr>
      <vt:lpstr>طرق الحصول على الصور من الأمر إدراج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لتعديل على الصور </vt:lpstr>
      <vt:lpstr>عرض تقديمي في PowerPoint</vt:lpstr>
      <vt:lpstr>ملخص تعديل الصور في صفحه واحدة ص60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ادراج الرسوم التوضيحية</vt:lpstr>
      <vt:lpstr>سيدرج البرنامج  SmartArt بداخل صندوق اكتب النص هنا type your text hereاكتب النص المناسب لكل جزء من القائمة.  </vt:lpstr>
      <vt:lpstr>تم إكمال الـ SmartArt</vt:lpstr>
      <vt:lpstr>عرض تقديمي في PowerPoint</vt:lpstr>
      <vt:lpstr>تنسيق الرسم التوضيحي</vt:lpstr>
      <vt:lpstr>عرض تقديمي في PowerPoint</vt:lpstr>
      <vt:lpstr>تنسيق الرسم التوضيحي</vt:lpstr>
      <vt:lpstr>تنسيق الرسم التوضيحي</vt:lpstr>
      <vt:lpstr>تنسيق الرسم التوضيحي</vt:lpstr>
      <vt:lpstr>عرض تقديمي في PowerPoint</vt:lpstr>
      <vt:lpstr>عرض تقديمي في PowerPoint</vt:lpstr>
      <vt:lpstr>انتهى الدرس ..  شكرا لحسن استماعكم  لـ  نطبق </vt:lpstr>
      <vt:lpstr>تطبيق عملي :  انشئي الرسوم التوضيحية  كما هو موضح  و اكتبي 3 مواد دراسية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أهداف الدرس </vt:lpstr>
      <vt:lpstr>عرض تقديمي في PowerPoint</vt:lpstr>
      <vt:lpstr>التدقيق والتحقق من الأخطاء</vt:lpstr>
      <vt:lpstr>البحث عن المرادفات </vt:lpstr>
      <vt:lpstr>الطباعة </vt:lpstr>
      <vt:lpstr>الطباعة </vt:lpstr>
      <vt:lpstr>الطباعة </vt:lpstr>
      <vt:lpstr>انتهى الدرس ..  شكرا لحسن استماعكم  لـ  نطبق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المهارات الرقمية</dc:title>
  <dc:creator>user</dc:creator>
  <cp:lastModifiedBy>ATHEER ABDULLAH ALI ALTUWAIJRI</cp:lastModifiedBy>
  <cp:revision>24</cp:revision>
  <dcterms:modified xsi:type="dcterms:W3CDTF">2022-10-17T17:03:07Z</dcterms:modified>
</cp:coreProperties>
</file>