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303" r:id="rId3"/>
    <p:sldId id="304" r:id="rId4"/>
    <p:sldId id="305" r:id="rId5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kcDBUnbwYTVv6qgZ8O9iw==" hashData="r8jkTWERa04DlN99fGYiX4uKqXv1BrGKKPymLDPemJg79jTnpLIvGdWSc+7bgH36fYTtqQMZIYtUPpAaaKI9W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ED0"/>
    <a:srgbClr val="F7ECE6"/>
    <a:srgbClr val="D3B99E"/>
    <a:srgbClr val="63A3C6"/>
    <a:srgbClr val="578A9D"/>
    <a:srgbClr val="F6F2F1"/>
    <a:srgbClr val="DCE1DB"/>
    <a:srgbClr val="EFEFED"/>
    <a:srgbClr val="2E8DAD"/>
    <a:srgbClr val="008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56" autoAdjust="0"/>
    <p:restoredTop sz="94497" autoAdjust="0"/>
  </p:normalViewPr>
  <p:slideViewPr>
    <p:cSldViewPr snapToGrid="0">
      <p:cViewPr varScale="1">
        <p:scale>
          <a:sx n="46" d="100"/>
          <a:sy n="46" d="100"/>
        </p:scale>
        <p:origin x="10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17/02/45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17/02/45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17/02/45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17/02/45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17/02/45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17/02/45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17/02/45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17/02/45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17/02/45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17/02/45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17/02/45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17/02/45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C6C210A-B024-3EC4-0D53-78BE96D3F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338704" y="868458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95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6243E86-91F3-D81A-D68B-C5CC316932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7" t="1464" r="8624" b="83993"/>
          <a:stretch/>
        </p:blipFill>
        <p:spPr>
          <a:xfrm>
            <a:off x="12739255" y="0"/>
            <a:ext cx="4540683" cy="141316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DB58D5F-428C-65FC-B09D-AE48EFEE7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3" t="21489" r="10634" b="64545"/>
          <a:stretch/>
        </p:blipFill>
        <p:spPr>
          <a:xfrm>
            <a:off x="3675073" y="604316"/>
            <a:ext cx="8600043" cy="246647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A431086-2F35-245A-40DB-582A115F87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t="1464" r="77549" b="83993"/>
          <a:stretch/>
        </p:blipFill>
        <p:spPr>
          <a:xfrm>
            <a:off x="1995055" y="0"/>
            <a:ext cx="1215880" cy="141316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3F5653E-F42F-00B2-1E25-DB3F84BC24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0" t="37508" r="10094" b="53957"/>
          <a:stretch/>
        </p:blipFill>
        <p:spPr>
          <a:xfrm>
            <a:off x="6030500" y="3033637"/>
            <a:ext cx="5608090" cy="145897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AF4ED24-ED4B-84A2-D1D1-D77C5C239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7" t="47310" r="10094" b="44155"/>
          <a:stretch/>
        </p:blipFill>
        <p:spPr>
          <a:xfrm>
            <a:off x="6049519" y="4497375"/>
            <a:ext cx="5589071" cy="145897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C68E8C0-2630-FFF3-BB60-99A631571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" b="332"/>
          <a:stretch/>
        </p:blipFill>
        <p:spPr>
          <a:xfrm>
            <a:off x="6049519" y="5899406"/>
            <a:ext cx="5589071" cy="145897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43663B5-BBB4-5218-EFE6-38A871E0F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" b="290"/>
          <a:stretch/>
        </p:blipFill>
        <p:spPr>
          <a:xfrm>
            <a:off x="5362805" y="7414915"/>
            <a:ext cx="6275785" cy="216550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9710818-8335-A8D6-9588-D6B8EBF136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2602995" y="3532729"/>
            <a:ext cx="2641601" cy="44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D25B8BA-7D7D-0392-BDA6-2FE797184E5C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96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0F51CCD-6E8B-7B0B-D2ED-4FA6DDBCF7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9" t="1696" r="7065" b="84831"/>
          <a:stretch/>
        </p:blipFill>
        <p:spPr>
          <a:xfrm>
            <a:off x="14759855" y="0"/>
            <a:ext cx="2273742" cy="130925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C021E9F-B833-82E3-E842-0A30C02827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3" t="17641" r="8320" b="63029"/>
          <a:stretch/>
        </p:blipFill>
        <p:spPr>
          <a:xfrm>
            <a:off x="13378454" y="3023557"/>
            <a:ext cx="3783788" cy="275691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2C180BB-C994-BD3B-DF39-C9E5BFF91B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t="17033" r="47092" b="60750"/>
          <a:stretch/>
        </p:blipFill>
        <p:spPr>
          <a:xfrm>
            <a:off x="8851795" y="3125840"/>
            <a:ext cx="4241292" cy="316866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E0848F1-D8A6-08CF-124A-FF092793A0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3" t="41308" r="9670" b="39362"/>
          <a:stretch/>
        </p:blipFill>
        <p:spPr>
          <a:xfrm>
            <a:off x="4480901" y="436914"/>
            <a:ext cx="3783788" cy="275691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9335473-D764-D2FF-F7F0-29976FD210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41106" r="47629" b="34173"/>
          <a:stretch/>
        </p:blipFill>
        <p:spPr>
          <a:xfrm>
            <a:off x="206407" y="422635"/>
            <a:ext cx="4111777" cy="352569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1566B2B-EE01-0CAE-B6F4-3420AFCF8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7" t="69330" r="8786" b="11340"/>
          <a:stretch/>
        </p:blipFill>
        <p:spPr>
          <a:xfrm>
            <a:off x="4587183" y="5211432"/>
            <a:ext cx="3783788" cy="275691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13465BB-8709-7725-007F-20F3851D08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271345" y="5543723"/>
            <a:ext cx="4111777" cy="26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163EDF09-7117-2023-7CBA-920A708EF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2903"/>
            <a:ext cx="1962150" cy="1200150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1D176F-6815-C06C-2D4C-F577BFE8F981}"/>
              </a:ext>
            </a:extLst>
          </p:cNvPr>
          <p:cNvSpPr txBox="1"/>
          <p:nvPr/>
        </p:nvSpPr>
        <p:spPr>
          <a:xfrm>
            <a:off x="187103" y="861286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97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DF4F1D7-C42F-2236-B717-62612A6827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2" t="1732" r="8491" b="84196"/>
          <a:stretch/>
        </p:blipFill>
        <p:spPr>
          <a:xfrm>
            <a:off x="14763750" y="270953"/>
            <a:ext cx="2249488" cy="136734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2923D07-7DC1-D977-D383-AA06800D0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" b="33"/>
          <a:stretch/>
        </p:blipFill>
        <p:spPr>
          <a:xfrm>
            <a:off x="372377" y="3634834"/>
            <a:ext cx="7792029" cy="337556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65387EC-E108-FB33-487D-EFD3538D91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4" t="17742" r="10769" b="41969"/>
          <a:stretch/>
        </p:blipFill>
        <p:spPr>
          <a:xfrm>
            <a:off x="9115533" y="2435420"/>
            <a:ext cx="7792029" cy="47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6246</TotalTime>
  <Words>11</Words>
  <Application>Microsoft Office PowerPoint</Application>
  <PresentationFormat>مخصص</PresentationFormat>
  <Paragraphs>4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9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147</cp:revision>
  <dcterms:created xsi:type="dcterms:W3CDTF">2022-09-03T17:49:26Z</dcterms:created>
  <dcterms:modified xsi:type="dcterms:W3CDTF">2023-09-02T13:14:31Z</dcterms:modified>
</cp:coreProperties>
</file>