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330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31" r:id="rId13"/>
    <p:sldId id="332" r:id="rId14"/>
    <p:sldId id="333" r:id="rId15"/>
  </p:sldIdLst>
  <p:sldSz cx="17279938" cy="9720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OLs8OScftjQqQBJT0sd+hg==" hashData="M2pVPdF+tjBPax/dAVZUlLCxucN2gCjAq65PI8vH3C8a8OH7YMdVRUEdr2QmOXtaoJqo5Sv/0DKx01QbqQl2K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CE6"/>
    <a:srgbClr val="D3B99E"/>
    <a:srgbClr val="63A3C6"/>
    <a:srgbClr val="578A9D"/>
    <a:srgbClr val="F6F2F1"/>
    <a:srgbClr val="DCE1DB"/>
    <a:srgbClr val="EFEFED"/>
    <a:srgbClr val="2E8DAD"/>
    <a:srgbClr val="0087AF"/>
    <a:srgbClr val="8B8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956" autoAdjust="0"/>
    <p:restoredTop sz="94301" autoAdjust="0"/>
  </p:normalViewPr>
  <p:slideViewPr>
    <p:cSldViewPr snapToGrid="0">
      <p:cViewPr varScale="1">
        <p:scale>
          <a:sx n="49" d="100"/>
          <a:sy n="49" d="100"/>
        </p:scale>
        <p:origin x="2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992" y="1590794"/>
            <a:ext cx="12959954" cy="3384092"/>
          </a:xfrm>
        </p:spPr>
        <p:txBody>
          <a:bodyPr anchor="b"/>
          <a:lstStyle>
            <a:lvl1pPr algn="ctr"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992" y="5105389"/>
            <a:ext cx="12959954" cy="2346813"/>
          </a:xfrm>
        </p:spPr>
        <p:txBody>
          <a:bodyPr/>
          <a:lstStyle>
            <a:lvl1pPr marL="0" indent="0" algn="ctr">
              <a:buNone/>
              <a:defRPr sz="3402"/>
            </a:lvl1pPr>
            <a:lvl2pPr marL="647990" indent="0" algn="ctr">
              <a:buNone/>
              <a:defRPr sz="2835"/>
            </a:lvl2pPr>
            <a:lvl3pPr marL="1295979" indent="0" algn="ctr">
              <a:buNone/>
              <a:defRPr sz="2551"/>
            </a:lvl3pPr>
            <a:lvl4pPr marL="1943969" indent="0" algn="ctr">
              <a:buNone/>
              <a:defRPr sz="2268"/>
            </a:lvl4pPr>
            <a:lvl5pPr marL="2591958" indent="0" algn="ctr">
              <a:buNone/>
              <a:defRPr sz="2268"/>
            </a:lvl5pPr>
            <a:lvl6pPr marL="3239948" indent="0" algn="ctr">
              <a:buNone/>
              <a:defRPr sz="2268"/>
            </a:lvl6pPr>
            <a:lvl7pPr marL="3887937" indent="0" algn="ctr">
              <a:buNone/>
              <a:defRPr sz="2268"/>
            </a:lvl7pPr>
            <a:lvl8pPr marL="4535927" indent="0" algn="ctr">
              <a:buNone/>
              <a:defRPr sz="2268"/>
            </a:lvl8pPr>
            <a:lvl9pPr marL="5183916" indent="0" algn="ctr">
              <a:buNone/>
              <a:defRPr sz="2268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410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684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65955" y="517514"/>
            <a:ext cx="3725987" cy="8237474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996" y="517514"/>
            <a:ext cx="10961961" cy="823747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087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395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996" y="2423317"/>
            <a:ext cx="14903947" cy="404335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8996" y="6504927"/>
            <a:ext cx="14903947" cy="2126307"/>
          </a:xfrm>
        </p:spPr>
        <p:txBody>
          <a:bodyPr/>
          <a:lstStyle>
            <a:lvl1pPr marL="0" indent="0">
              <a:buNone/>
              <a:defRPr sz="3402">
                <a:solidFill>
                  <a:schemeClr val="tx1">
                    <a:tint val="75000"/>
                  </a:schemeClr>
                </a:solidFill>
              </a:defRPr>
            </a:lvl1pPr>
            <a:lvl2pPr marL="64799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2pPr>
            <a:lvl3pPr marL="1295979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3pPr>
            <a:lvl4pPr marL="1943969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4pPr>
            <a:lvl5pPr marL="259195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5pPr>
            <a:lvl6pPr marL="323994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6pPr>
            <a:lvl7pPr marL="388793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7pPr>
            <a:lvl8pPr marL="453592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8pPr>
            <a:lvl9pPr marL="5183916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146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996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7968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116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6" y="517514"/>
            <a:ext cx="14903947" cy="187880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247" y="2382815"/>
            <a:ext cx="7310223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0247" y="3550596"/>
            <a:ext cx="7310223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47969" y="2382815"/>
            <a:ext cx="7346224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47969" y="3550596"/>
            <a:ext cx="7346224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42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14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582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224" y="1399539"/>
            <a:ext cx="8747969" cy="6907687"/>
          </a:xfrm>
        </p:spPr>
        <p:txBody>
          <a:bodyPr/>
          <a:lstStyle>
            <a:lvl1pPr>
              <a:defRPr sz="4535"/>
            </a:lvl1pPr>
            <a:lvl2pPr>
              <a:defRPr sz="3968"/>
            </a:lvl2pPr>
            <a:lvl3pPr>
              <a:defRPr sz="3402"/>
            </a:lvl3pPr>
            <a:lvl4pPr>
              <a:defRPr sz="2835"/>
            </a:lvl4pPr>
            <a:lvl5pPr>
              <a:defRPr sz="2835"/>
            </a:lvl5pPr>
            <a:lvl6pPr>
              <a:defRPr sz="2835"/>
            </a:lvl6pPr>
            <a:lvl7pPr>
              <a:defRPr sz="2835"/>
            </a:lvl7pPr>
            <a:lvl8pPr>
              <a:defRPr sz="2835"/>
            </a:lvl8pPr>
            <a:lvl9pPr>
              <a:defRPr sz="283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051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46224" y="1399539"/>
            <a:ext cx="8747969" cy="6907687"/>
          </a:xfrm>
        </p:spPr>
        <p:txBody>
          <a:bodyPr anchor="t"/>
          <a:lstStyle>
            <a:lvl1pPr marL="0" indent="0">
              <a:buNone/>
              <a:defRPr sz="4535"/>
            </a:lvl1pPr>
            <a:lvl2pPr marL="647990" indent="0">
              <a:buNone/>
              <a:defRPr sz="3968"/>
            </a:lvl2pPr>
            <a:lvl3pPr marL="1295979" indent="0">
              <a:buNone/>
              <a:defRPr sz="3402"/>
            </a:lvl3pPr>
            <a:lvl4pPr marL="1943969" indent="0">
              <a:buNone/>
              <a:defRPr sz="2835"/>
            </a:lvl4pPr>
            <a:lvl5pPr marL="2591958" indent="0">
              <a:buNone/>
              <a:defRPr sz="2835"/>
            </a:lvl5pPr>
            <a:lvl6pPr marL="3239948" indent="0">
              <a:buNone/>
              <a:defRPr sz="2835"/>
            </a:lvl6pPr>
            <a:lvl7pPr marL="3887937" indent="0">
              <a:buNone/>
              <a:defRPr sz="2835"/>
            </a:lvl7pPr>
            <a:lvl8pPr marL="4535927" indent="0">
              <a:buNone/>
              <a:defRPr sz="2835"/>
            </a:lvl8pPr>
            <a:lvl9pPr marL="5183916" indent="0">
              <a:buNone/>
              <a:defRPr sz="2835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871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996" y="517514"/>
            <a:ext cx="14903947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996" y="2587570"/>
            <a:ext cx="14903947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799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5CB4-3854-4C9D-B2BA-311A064CB26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23980" y="9009244"/>
            <a:ext cx="5831979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0395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625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95979" rtl="1" eaLnBrk="1" latinLnBrk="0" hangingPunct="1">
        <a:lnSpc>
          <a:spcPct val="90000"/>
        </a:lnSpc>
        <a:spcBef>
          <a:spcPct val="0"/>
        </a:spcBef>
        <a:buNone/>
        <a:defRPr sz="62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995" indent="-323995" algn="r" defTabSz="1295979" rtl="1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97198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3402" kern="1200">
          <a:solidFill>
            <a:schemeClr val="tx1"/>
          </a:solidFill>
          <a:latin typeface="+mn-lt"/>
          <a:ea typeface="+mn-ea"/>
          <a:cs typeface="+mn-cs"/>
        </a:defRPr>
      </a:lvl2pPr>
      <a:lvl3pPr marL="161997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26796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91595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56394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421193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85992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507911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1pPr>
      <a:lvl2pPr marL="64799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7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3pPr>
      <a:lvl4pPr marL="194396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59195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23994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388793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53592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183916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Techni456_grou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mailto:alghazee@hotmail.com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jpg"/><Relationship Id="rId7" Type="http://schemas.openxmlformats.org/officeDocument/2006/relationships/image" Target="../media/image1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10" Type="http://schemas.openxmlformats.org/officeDocument/2006/relationships/image" Target="../media/image19.png"/><Relationship Id="rId4" Type="http://schemas.openxmlformats.org/officeDocument/2006/relationships/image" Target="../media/image13.jp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jpg"/><Relationship Id="rId7" Type="http://schemas.openxmlformats.org/officeDocument/2006/relationships/image" Target="../media/image2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4.jpg"/><Relationship Id="rId7" Type="http://schemas.openxmlformats.org/officeDocument/2006/relationships/image" Target="../media/image3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90BAC2-CA46-A256-BA13-81B2D8AD8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r="2937"/>
          <a:stretch/>
        </p:blipFill>
        <p:spPr>
          <a:xfrm>
            <a:off x="5017442" y="309834"/>
            <a:ext cx="7206168" cy="9189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ربع نص 7">
            <a:hlinkClick r:id="rId3"/>
            <a:extLst>
              <a:ext uri="{FF2B5EF4-FFF2-40B4-BE49-F238E27FC236}">
                <a16:creationId xmlns:a16="http://schemas.microsoft.com/office/drawing/2014/main" id="{7E6EB160-9ABA-1DBF-252F-C8791921B8BB}"/>
              </a:ext>
            </a:extLst>
          </p:cNvPr>
          <p:cNvSpPr txBox="1"/>
          <p:nvPr/>
        </p:nvSpPr>
        <p:spPr>
          <a:xfrm>
            <a:off x="6504177" y="8982808"/>
            <a:ext cx="3474290" cy="378874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1" anchor="ctr" anchorCtr="0">
            <a:noAutofit/>
          </a:bodyPr>
          <a:lstStyle/>
          <a:p>
            <a:pPr algn="r" rtl="1"/>
            <a:r>
              <a:rPr lang="ar-SA" sz="1600" b="1" dirty="0"/>
              <a:t> إعداد المعلم /غزي بن مساعد الغزي</a:t>
            </a:r>
          </a:p>
        </p:txBody>
      </p:sp>
      <p:pic>
        <p:nvPicPr>
          <p:cNvPr id="10" name="صورة 9">
            <a:hlinkClick r:id="rId3"/>
            <a:extLst>
              <a:ext uri="{FF2B5EF4-FFF2-40B4-BE49-F238E27FC236}">
                <a16:creationId xmlns:a16="http://schemas.microsoft.com/office/drawing/2014/main" id="{588C0DAF-78B8-D104-299A-BCCC486FB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13" y="9067912"/>
            <a:ext cx="264786" cy="226451"/>
          </a:xfrm>
          <a:prstGeom prst="rect">
            <a:avLst/>
          </a:prstGeom>
        </p:spPr>
      </p:pic>
      <p:pic>
        <p:nvPicPr>
          <p:cNvPr id="6" name="صورة 5">
            <a:hlinkClick r:id="rId5"/>
            <a:extLst>
              <a:ext uri="{FF2B5EF4-FFF2-40B4-BE49-F238E27FC236}">
                <a16:creationId xmlns:a16="http://schemas.microsoft.com/office/drawing/2014/main" id="{17C2668E-E549-906E-C55B-F29E0E549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22" y="9060446"/>
            <a:ext cx="347008" cy="2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16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BAEA7AE-B419-595E-F677-E9EDAF38F2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A31DA765-25F5-2223-3E1E-AB10C54134DA}"/>
              </a:ext>
            </a:extLst>
          </p:cNvPr>
          <p:cNvSpPr txBox="1"/>
          <p:nvPr/>
        </p:nvSpPr>
        <p:spPr>
          <a:xfrm>
            <a:off x="247269" y="8568426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31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12D24499-630B-A458-DE44-1C15636778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1" t="6404" r="15045" b="90680"/>
          <a:stretch/>
        </p:blipFill>
        <p:spPr>
          <a:xfrm>
            <a:off x="13076833" y="680628"/>
            <a:ext cx="3973102" cy="71233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9287C63-404F-203B-E689-D397E4E4DE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8" t="20191" r="21036" b="77076"/>
          <a:stretch/>
        </p:blipFill>
        <p:spPr>
          <a:xfrm>
            <a:off x="12692471" y="4522291"/>
            <a:ext cx="4241030" cy="55122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FD49D59-738C-3737-4E3F-4DDD82F65B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3" t="45221" r="20550" b="51976"/>
          <a:stretch/>
        </p:blipFill>
        <p:spPr>
          <a:xfrm>
            <a:off x="5117013" y="839127"/>
            <a:ext cx="3213327" cy="62234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EE2D083-F0D4-F4BF-2784-ABE0EC2DD9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66577" r="15611" b="12083"/>
          <a:stretch/>
        </p:blipFill>
        <p:spPr>
          <a:xfrm>
            <a:off x="6525286" y="5256820"/>
            <a:ext cx="1746250" cy="228102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18D26F2-3330-DC9B-87D5-DA3EBA0B4B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3" t="17777" r="59075" b="60326"/>
          <a:stretch/>
        </p:blipFill>
        <p:spPr>
          <a:xfrm>
            <a:off x="9092339" y="5510032"/>
            <a:ext cx="2110581" cy="180983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4E6210CD-7643-BBF1-9C13-2D0464A91E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8" t="41042" r="59395" b="37061"/>
          <a:stretch/>
        </p:blipFill>
        <p:spPr>
          <a:xfrm>
            <a:off x="164141" y="2094631"/>
            <a:ext cx="2530994" cy="1994261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8D960963-1714-8686-6274-BDD92BDD93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71" y="6057901"/>
            <a:ext cx="5283263" cy="2165782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8D80B292-6DA1-8649-F96E-9E9D5D2C6C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8" t="9412" r="15046" b="83924"/>
          <a:stretch/>
        </p:blipFill>
        <p:spPr>
          <a:xfrm>
            <a:off x="9610929" y="1492587"/>
            <a:ext cx="7076046" cy="1812728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957B3AD1-4876-41FE-9B71-1B15844423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9" t="22924" r="20126" b="63971"/>
          <a:stretch/>
        </p:blipFill>
        <p:spPr>
          <a:xfrm>
            <a:off x="11765159" y="5118178"/>
            <a:ext cx="4974339" cy="3450248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BAA86D7D-C228-5155-EA3C-4863794B2D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5" t="48381" r="20550" b="41056"/>
          <a:stretch/>
        </p:blipFill>
        <p:spPr>
          <a:xfrm>
            <a:off x="2890733" y="1478964"/>
            <a:ext cx="4974339" cy="306120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F7BA69CF-F511-6C70-4991-B0FCD830F0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5" t="66577" r="34238" b="22779"/>
          <a:stretch/>
        </p:blipFill>
        <p:spPr>
          <a:xfrm>
            <a:off x="3136900" y="4822104"/>
            <a:ext cx="3412749" cy="175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A558387-4A47-042C-DA93-D97BCE6A70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" t="82828" r="73022" b="3174"/>
          <a:stretch/>
        </p:blipFill>
        <p:spPr>
          <a:xfrm>
            <a:off x="147790" y="7783859"/>
            <a:ext cx="2231844" cy="1621820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BCA3C2F-C05F-285D-22C1-C912445D93AA}"/>
              </a:ext>
            </a:extLst>
          </p:cNvPr>
          <p:cNvSpPr txBox="1"/>
          <p:nvPr/>
        </p:nvSpPr>
        <p:spPr>
          <a:xfrm>
            <a:off x="16552791" y="8812379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32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E9ACDD39-740E-AD9F-9CC9-44489C68E4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5" t="2386" r="7279" b="86802"/>
          <a:stretch/>
        </p:blipFill>
        <p:spPr>
          <a:xfrm>
            <a:off x="14030899" y="0"/>
            <a:ext cx="3249039" cy="105058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B19DABF-E307-152B-CC00-716F5430D7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2" t="11926" r="12864" b="71018"/>
          <a:stretch/>
        </p:blipFill>
        <p:spPr>
          <a:xfrm>
            <a:off x="11712102" y="1050973"/>
            <a:ext cx="5019314" cy="232633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EDBA10FA-F30A-4D68-B7C8-32431D7D0C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"/>
          <a:stretch/>
        </p:blipFill>
        <p:spPr>
          <a:xfrm>
            <a:off x="2863352" y="530336"/>
            <a:ext cx="8537465" cy="8282043"/>
          </a:xfrm>
          <a:prstGeom prst="rect">
            <a:avLst/>
          </a:prstGeom>
        </p:spPr>
      </p:pic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D0E4286B-F564-1307-8A2A-D0D8400925B8}"/>
              </a:ext>
            </a:extLst>
          </p:cNvPr>
          <p:cNvSpPr/>
          <p:nvPr/>
        </p:nvSpPr>
        <p:spPr>
          <a:xfrm>
            <a:off x="9655751" y="3377309"/>
            <a:ext cx="1502487" cy="14599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872A9C05-8437-719D-86F7-008DCD25844F}"/>
              </a:ext>
            </a:extLst>
          </p:cNvPr>
          <p:cNvSpPr/>
          <p:nvPr/>
        </p:nvSpPr>
        <p:spPr>
          <a:xfrm>
            <a:off x="9360388" y="5031138"/>
            <a:ext cx="1652736" cy="16059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8F7D9A63-22FE-0B79-CE97-55BE53BD9A03}"/>
              </a:ext>
            </a:extLst>
          </p:cNvPr>
          <p:cNvSpPr/>
          <p:nvPr/>
        </p:nvSpPr>
        <p:spPr>
          <a:xfrm>
            <a:off x="4832963" y="6641225"/>
            <a:ext cx="2590961" cy="19278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7F9DEB35-48A2-142D-2604-5674688B1721}"/>
              </a:ext>
            </a:extLst>
          </p:cNvPr>
          <p:cNvSpPr/>
          <p:nvPr/>
        </p:nvSpPr>
        <p:spPr>
          <a:xfrm>
            <a:off x="2843491" y="5054099"/>
            <a:ext cx="2251933" cy="19278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5265E2EF-87E0-8E83-826B-E6F97E19B6C7}"/>
              </a:ext>
            </a:extLst>
          </p:cNvPr>
          <p:cNvSpPr/>
          <p:nvPr/>
        </p:nvSpPr>
        <p:spPr>
          <a:xfrm>
            <a:off x="3780063" y="1093340"/>
            <a:ext cx="2251933" cy="19278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116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A558387-4A47-042C-DA93-D97BCE6A70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" t="82828" r="73022" b="3174"/>
          <a:stretch/>
        </p:blipFill>
        <p:spPr>
          <a:xfrm>
            <a:off x="147790" y="7783859"/>
            <a:ext cx="2231844" cy="1621820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BCA3C2F-C05F-285D-22C1-C912445D93AA}"/>
              </a:ext>
            </a:extLst>
          </p:cNvPr>
          <p:cNvSpPr txBox="1"/>
          <p:nvPr/>
        </p:nvSpPr>
        <p:spPr>
          <a:xfrm>
            <a:off x="404886" y="8092529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33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B45AF09-8D8E-44BB-8C5A-06E39C79E2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5" t="5456" r="8559" b="83565"/>
          <a:stretch/>
        </p:blipFill>
        <p:spPr>
          <a:xfrm>
            <a:off x="13039274" y="194554"/>
            <a:ext cx="3909990" cy="156190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F763ACC-61F0-DDCD-D399-4F69177AFA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" r="1670"/>
          <a:stretch/>
        </p:blipFill>
        <p:spPr>
          <a:xfrm>
            <a:off x="2465654" y="194554"/>
            <a:ext cx="9242301" cy="9561632"/>
          </a:xfrm>
          <a:prstGeom prst="rect">
            <a:avLst/>
          </a:prstGeom>
        </p:spPr>
      </p:pic>
      <p:cxnSp>
        <p:nvCxnSpPr>
          <p:cNvPr id="5" name="رابط كسهم مستقيم 4">
            <a:extLst>
              <a:ext uri="{FF2B5EF4-FFF2-40B4-BE49-F238E27FC236}">
                <a16:creationId xmlns:a16="http://schemas.microsoft.com/office/drawing/2014/main" id="{0C3D2089-62DE-32C1-2F07-6E4AAAD457E7}"/>
              </a:ext>
            </a:extLst>
          </p:cNvPr>
          <p:cNvCxnSpPr>
            <a:cxnSpLocks/>
          </p:cNvCxnSpPr>
          <p:nvPr/>
        </p:nvCxnSpPr>
        <p:spPr>
          <a:xfrm flipH="1">
            <a:off x="6196216" y="1600200"/>
            <a:ext cx="2203630" cy="5337345"/>
          </a:xfrm>
          <a:prstGeom prst="straightConnector1">
            <a:avLst/>
          </a:prstGeom>
          <a:ln w="57150"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>
            <a:extLst>
              <a:ext uri="{FF2B5EF4-FFF2-40B4-BE49-F238E27FC236}">
                <a16:creationId xmlns:a16="http://schemas.microsoft.com/office/drawing/2014/main" id="{9B30A459-AC29-44C2-594E-022B51D096EA}"/>
              </a:ext>
            </a:extLst>
          </p:cNvPr>
          <p:cNvCxnSpPr>
            <a:cxnSpLocks/>
          </p:cNvCxnSpPr>
          <p:nvPr/>
        </p:nvCxnSpPr>
        <p:spPr>
          <a:xfrm flipH="1">
            <a:off x="6196216" y="3450834"/>
            <a:ext cx="2203630" cy="5223006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>
            <a:extLst>
              <a:ext uri="{FF2B5EF4-FFF2-40B4-BE49-F238E27FC236}">
                <a16:creationId xmlns:a16="http://schemas.microsoft.com/office/drawing/2014/main" id="{D8DCB115-2A4A-0E7E-8B7F-2246C94B7323}"/>
              </a:ext>
            </a:extLst>
          </p:cNvPr>
          <p:cNvCxnSpPr>
            <a:cxnSpLocks/>
          </p:cNvCxnSpPr>
          <p:nvPr/>
        </p:nvCxnSpPr>
        <p:spPr>
          <a:xfrm flipH="1" flipV="1">
            <a:off x="6190680" y="1600200"/>
            <a:ext cx="2209166" cy="3595710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>
            <a:extLst>
              <a:ext uri="{FF2B5EF4-FFF2-40B4-BE49-F238E27FC236}">
                <a16:creationId xmlns:a16="http://schemas.microsoft.com/office/drawing/2014/main" id="{E43007C1-D8EE-EA9C-AE1B-0DF4D34B4A67}"/>
              </a:ext>
            </a:extLst>
          </p:cNvPr>
          <p:cNvCxnSpPr>
            <a:cxnSpLocks/>
          </p:cNvCxnSpPr>
          <p:nvPr/>
        </p:nvCxnSpPr>
        <p:spPr>
          <a:xfrm flipH="1" flipV="1">
            <a:off x="6196216" y="3450834"/>
            <a:ext cx="2203630" cy="3492822"/>
          </a:xfrm>
          <a:prstGeom prst="straightConnector1">
            <a:avLst/>
          </a:prstGeom>
          <a:ln w="57150">
            <a:solidFill>
              <a:srgbClr val="99009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>
            <a:extLst>
              <a:ext uri="{FF2B5EF4-FFF2-40B4-BE49-F238E27FC236}">
                <a16:creationId xmlns:a16="http://schemas.microsoft.com/office/drawing/2014/main" id="{F4229C38-F034-6995-B08D-49E17C582280}"/>
              </a:ext>
            </a:extLst>
          </p:cNvPr>
          <p:cNvCxnSpPr>
            <a:cxnSpLocks/>
          </p:cNvCxnSpPr>
          <p:nvPr/>
        </p:nvCxnSpPr>
        <p:spPr>
          <a:xfrm flipH="1" flipV="1">
            <a:off x="6196216" y="5195910"/>
            <a:ext cx="2203630" cy="3483270"/>
          </a:xfrm>
          <a:prstGeom prst="straightConnector1">
            <a:avLst/>
          </a:prstGeom>
          <a:ln w="57150">
            <a:solidFill>
              <a:srgbClr val="0000F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سهم: مخطط إلى اليمين 9">
            <a:extLst>
              <a:ext uri="{FF2B5EF4-FFF2-40B4-BE49-F238E27FC236}">
                <a16:creationId xmlns:a16="http://schemas.microsoft.com/office/drawing/2014/main" id="{8550AB86-53F5-FB63-E071-08B995997ACA}"/>
              </a:ext>
            </a:extLst>
          </p:cNvPr>
          <p:cNvSpPr/>
          <p:nvPr/>
        </p:nvSpPr>
        <p:spPr>
          <a:xfrm rot="10800000">
            <a:off x="11848414" y="1345818"/>
            <a:ext cx="671018" cy="508764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rgbClr val="D04500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1" name="سهم: مخطط إلى اليمين 10">
            <a:extLst>
              <a:ext uri="{FF2B5EF4-FFF2-40B4-BE49-F238E27FC236}">
                <a16:creationId xmlns:a16="http://schemas.microsoft.com/office/drawing/2014/main" id="{8736BDAF-16D4-66E4-E3A9-7B778107912A}"/>
              </a:ext>
            </a:extLst>
          </p:cNvPr>
          <p:cNvSpPr/>
          <p:nvPr/>
        </p:nvSpPr>
        <p:spPr>
          <a:xfrm rot="10800000">
            <a:off x="11848414" y="3196452"/>
            <a:ext cx="671018" cy="508764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rgbClr val="FF5805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" name="سهم: مخطط إلى اليمين 11">
            <a:extLst>
              <a:ext uri="{FF2B5EF4-FFF2-40B4-BE49-F238E27FC236}">
                <a16:creationId xmlns:a16="http://schemas.microsoft.com/office/drawing/2014/main" id="{BCA42441-05B8-B44D-AA9F-1A0617E7E2C3}"/>
              </a:ext>
            </a:extLst>
          </p:cNvPr>
          <p:cNvSpPr/>
          <p:nvPr/>
        </p:nvSpPr>
        <p:spPr>
          <a:xfrm rot="10800000">
            <a:off x="11819322" y="4954379"/>
            <a:ext cx="671018" cy="508764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rgbClr val="FF874B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4" name="سهم: مخطط إلى اليمين 13">
            <a:extLst>
              <a:ext uri="{FF2B5EF4-FFF2-40B4-BE49-F238E27FC236}">
                <a16:creationId xmlns:a16="http://schemas.microsoft.com/office/drawing/2014/main" id="{06B99554-F4D8-8B1A-6992-1C438F35312A}"/>
              </a:ext>
            </a:extLst>
          </p:cNvPr>
          <p:cNvSpPr/>
          <p:nvPr/>
        </p:nvSpPr>
        <p:spPr>
          <a:xfrm rot="10800000">
            <a:off x="11848414" y="6550631"/>
            <a:ext cx="671018" cy="508764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rgbClr val="FF9E6D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" name="سهم: مخطط إلى اليمين 14">
            <a:extLst>
              <a:ext uri="{FF2B5EF4-FFF2-40B4-BE49-F238E27FC236}">
                <a16:creationId xmlns:a16="http://schemas.microsoft.com/office/drawing/2014/main" id="{6D91D724-A7A6-8C32-6114-C53B624B33C7}"/>
              </a:ext>
            </a:extLst>
          </p:cNvPr>
          <p:cNvSpPr/>
          <p:nvPr/>
        </p:nvSpPr>
        <p:spPr>
          <a:xfrm rot="10800000">
            <a:off x="11881717" y="8419458"/>
            <a:ext cx="671018" cy="508764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rgbClr val="FFD8C5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0580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E5AD04E9-2C48-9FCE-E14C-62EAA1388A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6" t="6436" r="7973" b="76116"/>
          <a:stretch/>
        </p:blipFill>
        <p:spPr>
          <a:xfrm>
            <a:off x="12556938" y="419580"/>
            <a:ext cx="4462578" cy="249137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8E840734-9813-D8BF-9A4E-5EE7E759A6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8" t="26238" r="9634" b="15341"/>
          <a:stretch/>
        </p:blipFill>
        <p:spPr>
          <a:xfrm>
            <a:off x="1128707" y="773234"/>
            <a:ext cx="10962094" cy="817379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A558387-4A47-042C-DA93-D97BCE6A70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" t="82828" r="73022" b="3174"/>
          <a:stretch/>
        </p:blipFill>
        <p:spPr>
          <a:xfrm>
            <a:off x="147790" y="7783859"/>
            <a:ext cx="2231844" cy="1621820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BCA3C2F-C05F-285D-22C1-C912445D93AA}"/>
              </a:ext>
            </a:extLst>
          </p:cNvPr>
          <p:cNvSpPr txBox="1"/>
          <p:nvPr/>
        </p:nvSpPr>
        <p:spPr>
          <a:xfrm>
            <a:off x="16552791" y="8812375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34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8236E898-1E49-7A53-96C5-888A4403F60D}"/>
              </a:ext>
            </a:extLst>
          </p:cNvPr>
          <p:cNvSpPr txBox="1"/>
          <p:nvPr/>
        </p:nvSpPr>
        <p:spPr>
          <a:xfrm>
            <a:off x="7538600" y="1861217"/>
            <a:ext cx="1261546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5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11500" dirty="0">
              <a:solidFill>
                <a:srgbClr val="0000FF"/>
              </a:solidFill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381EBDD-B4EB-8B47-A2FD-0A529416369A}"/>
              </a:ext>
            </a:extLst>
          </p:cNvPr>
          <p:cNvSpPr txBox="1"/>
          <p:nvPr/>
        </p:nvSpPr>
        <p:spPr>
          <a:xfrm>
            <a:off x="1953214" y="1908607"/>
            <a:ext cx="1261546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5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11500" dirty="0">
              <a:solidFill>
                <a:srgbClr val="0000FF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A64223F6-A5F0-E1A0-86AA-CBD9F5B3F5F0}"/>
              </a:ext>
            </a:extLst>
          </p:cNvPr>
          <p:cNvSpPr txBox="1"/>
          <p:nvPr/>
        </p:nvSpPr>
        <p:spPr>
          <a:xfrm>
            <a:off x="10292559" y="4715488"/>
            <a:ext cx="1261546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5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11500" dirty="0">
              <a:solidFill>
                <a:srgbClr val="0000FF"/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B063E013-E307-A7AE-6830-0092E60FF209}"/>
              </a:ext>
            </a:extLst>
          </p:cNvPr>
          <p:cNvSpPr txBox="1"/>
          <p:nvPr/>
        </p:nvSpPr>
        <p:spPr>
          <a:xfrm>
            <a:off x="4822375" y="4712241"/>
            <a:ext cx="1261546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5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11500" dirty="0">
              <a:solidFill>
                <a:srgbClr val="0000FF"/>
              </a:solidFill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57B7BFF2-1BBA-024E-65F6-8398C1FCC777}"/>
              </a:ext>
            </a:extLst>
          </p:cNvPr>
          <p:cNvSpPr txBox="1"/>
          <p:nvPr/>
        </p:nvSpPr>
        <p:spPr>
          <a:xfrm>
            <a:off x="7585728" y="7481605"/>
            <a:ext cx="1261546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5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11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0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A558387-4A47-042C-DA93-D97BCE6A70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" t="82828" r="73022" b="3174"/>
          <a:stretch/>
        </p:blipFill>
        <p:spPr>
          <a:xfrm>
            <a:off x="147790" y="7783859"/>
            <a:ext cx="2231844" cy="1621820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BCA3C2F-C05F-285D-22C1-C912445D93AA}"/>
              </a:ext>
            </a:extLst>
          </p:cNvPr>
          <p:cNvSpPr txBox="1"/>
          <p:nvPr/>
        </p:nvSpPr>
        <p:spPr>
          <a:xfrm>
            <a:off x="404886" y="8092529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35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822997A4-31FA-3515-8A76-6CC7B5C402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6" t="5848" r="8792" b="75920"/>
          <a:stretch/>
        </p:blipFill>
        <p:spPr>
          <a:xfrm>
            <a:off x="12692135" y="59639"/>
            <a:ext cx="4587803" cy="276873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32439E2-9EFE-DC6F-47D7-D069F81F01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97" t="24471" r="9968" b="61610"/>
          <a:stretch/>
        </p:blipFill>
        <p:spPr>
          <a:xfrm>
            <a:off x="5236177" y="305379"/>
            <a:ext cx="5228055" cy="227725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42BA575-B74D-0340-3074-1E7D6F74F9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" t="40139" r="10528" b="23168"/>
          <a:stretch/>
        </p:blipFill>
        <p:spPr>
          <a:xfrm>
            <a:off x="2636730" y="2564366"/>
            <a:ext cx="9051047" cy="6717185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0D599F7-4044-B41C-A7F7-7757D383A371}"/>
              </a:ext>
            </a:extLst>
          </p:cNvPr>
          <p:cNvSpPr txBox="1"/>
          <p:nvPr/>
        </p:nvSpPr>
        <p:spPr>
          <a:xfrm>
            <a:off x="3119674" y="2658994"/>
            <a:ext cx="79435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744A885-F32E-99F1-5683-9DBE6E183176}"/>
              </a:ext>
            </a:extLst>
          </p:cNvPr>
          <p:cNvSpPr txBox="1"/>
          <p:nvPr/>
        </p:nvSpPr>
        <p:spPr>
          <a:xfrm>
            <a:off x="3118864" y="3483814"/>
            <a:ext cx="79435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74B9AC7-1317-A325-A6E4-2B40A325569D}"/>
              </a:ext>
            </a:extLst>
          </p:cNvPr>
          <p:cNvSpPr txBox="1"/>
          <p:nvPr/>
        </p:nvSpPr>
        <p:spPr>
          <a:xfrm>
            <a:off x="3093464" y="4243919"/>
            <a:ext cx="79435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F6536DBC-EB0F-8C87-51AE-E20AE63C119F}"/>
              </a:ext>
            </a:extLst>
          </p:cNvPr>
          <p:cNvSpPr txBox="1"/>
          <p:nvPr/>
        </p:nvSpPr>
        <p:spPr>
          <a:xfrm>
            <a:off x="3093464" y="4953224"/>
            <a:ext cx="79435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551B3B79-C9EB-D1AC-39AF-771C8219C01A}"/>
              </a:ext>
            </a:extLst>
          </p:cNvPr>
          <p:cNvSpPr txBox="1"/>
          <p:nvPr/>
        </p:nvSpPr>
        <p:spPr>
          <a:xfrm>
            <a:off x="3112514" y="5758589"/>
            <a:ext cx="79435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BB599FD3-13B7-8048-55BF-9D168EEF7E2B}"/>
              </a:ext>
            </a:extLst>
          </p:cNvPr>
          <p:cNvSpPr txBox="1"/>
          <p:nvPr/>
        </p:nvSpPr>
        <p:spPr>
          <a:xfrm>
            <a:off x="3099814" y="6610429"/>
            <a:ext cx="79435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6DCF764A-95C1-DEAF-24FA-3A359BB2F0B1}"/>
              </a:ext>
            </a:extLst>
          </p:cNvPr>
          <p:cNvSpPr txBox="1"/>
          <p:nvPr/>
        </p:nvSpPr>
        <p:spPr>
          <a:xfrm>
            <a:off x="3080764" y="7416199"/>
            <a:ext cx="79435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C3797442-120A-EA28-7195-4B3E418A1A53}"/>
              </a:ext>
            </a:extLst>
          </p:cNvPr>
          <p:cNvSpPr txBox="1"/>
          <p:nvPr/>
        </p:nvSpPr>
        <p:spPr>
          <a:xfrm>
            <a:off x="3093464" y="8214809"/>
            <a:ext cx="79435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سهم: مخطط إلى اليمين 22">
            <a:extLst>
              <a:ext uri="{FF2B5EF4-FFF2-40B4-BE49-F238E27FC236}">
                <a16:creationId xmlns:a16="http://schemas.microsoft.com/office/drawing/2014/main" id="{C42252CF-DE7E-E08F-1FAA-9B257FD04DB2}"/>
              </a:ext>
            </a:extLst>
          </p:cNvPr>
          <p:cNvSpPr/>
          <p:nvPr/>
        </p:nvSpPr>
        <p:spPr>
          <a:xfrm rot="10800000">
            <a:off x="11620042" y="2828373"/>
            <a:ext cx="794353" cy="478650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rgbClr val="D04500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4" name="سهم: مخطط إلى اليمين 23">
            <a:extLst>
              <a:ext uri="{FF2B5EF4-FFF2-40B4-BE49-F238E27FC236}">
                <a16:creationId xmlns:a16="http://schemas.microsoft.com/office/drawing/2014/main" id="{9D048047-B32C-3060-877B-6845B7204195}"/>
              </a:ext>
            </a:extLst>
          </p:cNvPr>
          <p:cNvSpPr/>
          <p:nvPr/>
        </p:nvSpPr>
        <p:spPr>
          <a:xfrm rot="10800000">
            <a:off x="11620042" y="3667200"/>
            <a:ext cx="794353" cy="478650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rgbClr val="DE4A00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5" name="سهم: مخطط إلى اليمين 24">
            <a:extLst>
              <a:ext uri="{FF2B5EF4-FFF2-40B4-BE49-F238E27FC236}">
                <a16:creationId xmlns:a16="http://schemas.microsoft.com/office/drawing/2014/main" id="{46233D66-1EAA-40EB-2CFF-98B017648109}"/>
              </a:ext>
            </a:extLst>
          </p:cNvPr>
          <p:cNvSpPr/>
          <p:nvPr/>
        </p:nvSpPr>
        <p:spPr>
          <a:xfrm rot="10800000">
            <a:off x="11620041" y="4405851"/>
            <a:ext cx="794353" cy="478650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rgbClr val="FF5805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6" name="سهم: مخطط إلى اليمين 25">
            <a:extLst>
              <a:ext uri="{FF2B5EF4-FFF2-40B4-BE49-F238E27FC236}">
                <a16:creationId xmlns:a16="http://schemas.microsoft.com/office/drawing/2014/main" id="{81BEFF02-0B5A-75F8-FB76-66BA630D9059}"/>
              </a:ext>
            </a:extLst>
          </p:cNvPr>
          <p:cNvSpPr/>
          <p:nvPr/>
        </p:nvSpPr>
        <p:spPr>
          <a:xfrm rot="10800000">
            <a:off x="11614485" y="5167897"/>
            <a:ext cx="794353" cy="478650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rgbClr val="FF7029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7" name="سهم: مخطط إلى اليمين 26">
            <a:extLst>
              <a:ext uri="{FF2B5EF4-FFF2-40B4-BE49-F238E27FC236}">
                <a16:creationId xmlns:a16="http://schemas.microsoft.com/office/drawing/2014/main" id="{8B08E1C0-8EA2-A91E-0D82-2243516745A5}"/>
              </a:ext>
            </a:extLst>
          </p:cNvPr>
          <p:cNvSpPr/>
          <p:nvPr/>
        </p:nvSpPr>
        <p:spPr>
          <a:xfrm rot="10800000">
            <a:off x="11620042" y="6042294"/>
            <a:ext cx="794353" cy="478650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rgbClr val="FF874B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سهم: مخطط إلى اليمين 27">
            <a:extLst>
              <a:ext uri="{FF2B5EF4-FFF2-40B4-BE49-F238E27FC236}">
                <a16:creationId xmlns:a16="http://schemas.microsoft.com/office/drawing/2014/main" id="{3C33D03B-7946-62E5-9EB1-F93B7DF087D2}"/>
              </a:ext>
            </a:extLst>
          </p:cNvPr>
          <p:cNvSpPr/>
          <p:nvPr/>
        </p:nvSpPr>
        <p:spPr>
          <a:xfrm rot="10800000">
            <a:off x="11620043" y="6848580"/>
            <a:ext cx="794353" cy="478650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rgbClr val="FF9E6D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سهم: مخطط إلى اليمين 28">
            <a:extLst>
              <a:ext uri="{FF2B5EF4-FFF2-40B4-BE49-F238E27FC236}">
                <a16:creationId xmlns:a16="http://schemas.microsoft.com/office/drawing/2014/main" id="{712FEF4B-7527-6081-67AA-8E3AABABC258}"/>
              </a:ext>
            </a:extLst>
          </p:cNvPr>
          <p:cNvSpPr/>
          <p:nvPr/>
        </p:nvSpPr>
        <p:spPr>
          <a:xfrm rot="10800000">
            <a:off x="11620044" y="7671236"/>
            <a:ext cx="794353" cy="478650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rgbClr val="FFBF9F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0" name="سهم: مخطط إلى اليمين 29">
            <a:extLst>
              <a:ext uri="{FF2B5EF4-FFF2-40B4-BE49-F238E27FC236}">
                <a16:creationId xmlns:a16="http://schemas.microsoft.com/office/drawing/2014/main" id="{AE93691E-7B8B-0CD2-3F15-01265E874971}"/>
              </a:ext>
            </a:extLst>
          </p:cNvPr>
          <p:cNvSpPr/>
          <p:nvPr/>
        </p:nvSpPr>
        <p:spPr>
          <a:xfrm rot="10800000">
            <a:off x="11653345" y="8433282"/>
            <a:ext cx="794353" cy="478650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rgbClr val="FFD8C5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1406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000"/>
                            </p:stCondLst>
                            <p:childTnLst>
                              <p:par>
                                <p:cTn id="141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8C73DE0F-8C4D-FF8D-E597-E72AEC9FB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1D411E9F-8C2C-2565-41B4-1A37460419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4" t="924" r="9684" b="84281"/>
          <a:stretch/>
        </p:blipFill>
        <p:spPr>
          <a:xfrm>
            <a:off x="11912582" y="23132"/>
            <a:ext cx="5124450" cy="143762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7382174-099F-3C3B-E5A4-56753AFEC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3272" y="99500"/>
            <a:ext cx="1238423" cy="159089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445095F-2428-A9F3-A1FE-D4A3C2152E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" b="26"/>
          <a:stretch/>
        </p:blipFill>
        <p:spPr>
          <a:xfrm>
            <a:off x="469079" y="714413"/>
            <a:ext cx="7919571" cy="7470599"/>
          </a:xfrm>
          <a:prstGeom prst="rect">
            <a:avLst/>
          </a:prstGeom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29D1E789-615F-CE90-48B4-6E6168FD139A}"/>
              </a:ext>
            </a:extLst>
          </p:cNvPr>
          <p:cNvSpPr/>
          <p:nvPr/>
        </p:nvSpPr>
        <p:spPr>
          <a:xfrm>
            <a:off x="4001742" y="1356332"/>
            <a:ext cx="1401550" cy="5721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سهم: مخطط إلى اليمين 8">
            <a:extLst>
              <a:ext uri="{FF2B5EF4-FFF2-40B4-BE49-F238E27FC236}">
                <a16:creationId xmlns:a16="http://schemas.microsoft.com/office/drawing/2014/main" id="{CAE1CBA1-25D1-8B3F-B1E6-5FEEF7F9EFA1}"/>
              </a:ext>
            </a:extLst>
          </p:cNvPr>
          <p:cNvSpPr/>
          <p:nvPr/>
        </p:nvSpPr>
        <p:spPr>
          <a:xfrm rot="10800000">
            <a:off x="6787963" y="1496016"/>
            <a:ext cx="842470" cy="432417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rgbClr val="FB380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سهم: مخطط إلى اليمين 9">
            <a:extLst>
              <a:ext uri="{FF2B5EF4-FFF2-40B4-BE49-F238E27FC236}">
                <a16:creationId xmlns:a16="http://schemas.microsoft.com/office/drawing/2014/main" id="{FDC52FEE-E964-AC2F-4254-19C16A80E129}"/>
              </a:ext>
            </a:extLst>
          </p:cNvPr>
          <p:cNvSpPr/>
          <p:nvPr/>
        </p:nvSpPr>
        <p:spPr>
          <a:xfrm rot="9032406">
            <a:off x="7155523" y="5490915"/>
            <a:ext cx="842470" cy="432416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rgbClr val="FB380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151DAF96-3FAF-BC13-2488-822E38D90831}"/>
              </a:ext>
            </a:extLst>
          </p:cNvPr>
          <p:cNvSpPr/>
          <p:nvPr/>
        </p:nvSpPr>
        <p:spPr>
          <a:xfrm>
            <a:off x="6174601" y="7027186"/>
            <a:ext cx="2069194" cy="80280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سهم: مخطط إلى اليمين 11">
            <a:extLst>
              <a:ext uri="{FF2B5EF4-FFF2-40B4-BE49-F238E27FC236}">
                <a16:creationId xmlns:a16="http://schemas.microsoft.com/office/drawing/2014/main" id="{A154FEB6-0D7B-35E5-6690-684045594808}"/>
              </a:ext>
            </a:extLst>
          </p:cNvPr>
          <p:cNvSpPr/>
          <p:nvPr/>
        </p:nvSpPr>
        <p:spPr>
          <a:xfrm rot="9032406">
            <a:off x="4248746" y="5890695"/>
            <a:ext cx="842470" cy="432416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rgbClr val="FB380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A69F1FB-1649-9865-AE4C-2A4E0FE44476}"/>
              </a:ext>
            </a:extLst>
          </p:cNvPr>
          <p:cNvSpPr/>
          <p:nvPr/>
        </p:nvSpPr>
        <p:spPr>
          <a:xfrm>
            <a:off x="3834008" y="7428589"/>
            <a:ext cx="1374581" cy="4579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سهم: مخطط إلى اليمين 22">
            <a:extLst>
              <a:ext uri="{FF2B5EF4-FFF2-40B4-BE49-F238E27FC236}">
                <a16:creationId xmlns:a16="http://schemas.microsoft.com/office/drawing/2014/main" id="{364F186C-77C4-8F33-BB4E-077FB688190F}"/>
              </a:ext>
            </a:extLst>
          </p:cNvPr>
          <p:cNvSpPr/>
          <p:nvPr/>
        </p:nvSpPr>
        <p:spPr>
          <a:xfrm rot="2063700">
            <a:off x="328986" y="5755696"/>
            <a:ext cx="842470" cy="432417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rgbClr val="FB380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ED975F19-DF41-2EB4-D544-0D3AC4DC265C}"/>
              </a:ext>
            </a:extLst>
          </p:cNvPr>
          <p:cNvSpPr/>
          <p:nvPr/>
        </p:nvSpPr>
        <p:spPr>
          <a:xfrm>
            <a:off x="1136875" y="7244330"/>
            <a:ext cx="1374581" cy="5721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سهم: مخطط إلى اليمين 24">
            <a:extLst>
              <a:ext uri="{FF2B5EF4-FFF2-40B4-BE49-F238E27FC236}">
                <a16:creationId xmlns:a16="http://schemas.microsoft.com/office/drawing/2014/main" id="{C2252F4D-D4DF-C443-280C-D440686F5A5B}"/>
              </a:ext>
            </a:extLst>
          </p:cNvPr>
          <p:cNvSpPr/>
          <p:nvPr/>
        </p:nvSpPr>
        <p:spPr>
          <a:xfrm rot="21115511">
            <a:off x="888010" y="3050364"/>
            <a:ext cx="842470" cy="432417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rgbClr val="FB380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C2CEEA29-FFDC-1E1D-40D2-E4F72903CB36}"/>
              </a:ext>
            </a:extLst>
          </p:cNvPr>
          <p:cNvSpPr/>
          <p:nvPr/>
        </p:nvSpPr>
        <p:spPr>
          <a:xfrm>
            <a:off x="1091178" y="2292518"/>
            <a:ext cx="1401550" cy="5721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سهم: مخطط إلى اليمين 26">
            <a:extLst>
              <a:ext uri="{FF2B5EF4-FFF2-40B4-BE49-F238E27FC236}">
                <a16:creationId xmlns:a16="http://schemas.microsoft.com/office/drawing/2014/main" id="{B30A8654-003F-A9D4-3DC4-98AA99A9902C}"/>
              </a:ext>
            </a:extLst>
          </p:cNvPr>
          <p:cNvSpPr/>
          <p:nvPr/>
        </p:nvSpPr>
        <p:spPr>
          <a:xfrm rot="7694433">
            <a:off x="2674444" y="675722"/>
            <a:ext cx="866789" cy="420285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rgbClr val="FB380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id="{8018A2BC-607F-B2C2-CFA1-7CAA63F65F66}"/>
              </a:ext>
            </a:extLst>
          </p:cNvPr>
          <p:cNvSpPr/>
          <p:nvPr/>
        </p:nvSpPr>
        <p:spPr>
          <a:xfrm>
            <a:off x="686961" y="844396"/>
            <a:ext cx="1401550" cy="5721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4BF1CB40-AAB9-B3FC-DF4E-F77FB55A1EB0}"/>
              </a:ext>
            </a:extLst>
          </p:cNvPr>
          <p:cNvSpPr txBox="1"/>
          <p:nvPr/>
        </p:nvSpPr>
        <p:spPr>
          <a:xfrm>
            <a:off x="284917" y="8666651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23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C8216FC8-65AA-350B-D7CF-DD5805FB80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7" t="16520" r="14905" b="80037"/>
          <a:stretch/>
        </p:blipFill>
        <p:spPr>
          <a:xfrm>
            <a:off x="13259036" y="2151618"/>
            <a:ext cx="3751305" cy="746207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1E78FA6F-A07B-D1E0-CD8E-6158A385581F}"/>
              </a:ext>
            </a:extLst>
          </p:cNvPr>
          <p:cNvGrpSpPr/>
          <p:nvPr/>
        </p:nvGrpSpPr>
        <p:grpSpPr>
          <a:xfrm>
            <a:off x="9625130" y="3191901"/>
            <a:ext cx="7047112" cy="2119800"/>
            <a:chOff x="12734925" y="3087462"/>
            <a:chExt cx="4375702" cy="1316229"/>
          </a:xfrm>
        </p:grpSpPr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5DBD36B9-713A-1D9D-92C1-0FD4BAF29F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01" t="19310" r="14905" b="77727"/>
            <a:stretch/>
          </p:blipFill>
          <p:spPr>
            <a:xfrm>
              <a:off x="12734925" y="3087462"/>
              <a:ext cx="4375702" cy="398687"/>
            </a:xfrm>
            <a:prstGeom prst="rect">
              <a:avLst/>
            </a:prstGeom>
          </p:spPr>
        </p:pic>
        <p:pic>
          <p:nvPicPr>
            <p:cNvPr id="32" name="صورة 31">
              <a:extLst>
                <a:ext uri="{FF2B5EF4-FFF2-40B4-BE49-F238E27FC236}">
                  <a16:creationId xmlns:a16="http://schemas.microsoft.com/office/drawing/2014/main" id="{9E74CE70-4330-C7C8-57CD-2C515565EC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02" t="19915" r="56218" b="77727"/>
            <a:stretch/>
          </p:blipFill>
          <p:spPr>
            <a:xfrm>
              <a:off x="13392683" y="3632415"/>
              <a:ext cx="3657049" cy="317240"/>
            </a:xfrm>
            <a:prstGeom prst="rect">
              <a:avLst/>
            </a:prstGeom>
          </p:spPr>
        </p:pic>
        <p:pic>
          <p:nvPicPr>
            <p:cNvPr id="34" name="صورة 33">
              <a:extLst>
                <a:ext uri="{FF2B5EF4-FFF2-40B4-BE49-F238E27FC236}">
                  <a16:creationId xmlns:a16="http://schemas.microsoft.com/office/drawing/2014/main" id="{7A0DF1C4-9FC2-DC6D-628D-D2EFD1C97F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47" t="21999" r="21981" b="75735"/>
            <a:stretch/>
          </p:blipFill>
          <p:spPr>
            <a:xfrm>
              <a:off x="13757825" y="4098861"/>
              <a:ext cx="3276601" cy="304830"/>
            </a:xfrm>
            <a:prstGeom prst="rect">
              <a:avLst/>
            </a:prstGeom>
          </p:spPr>
        </p:pic>
        <p:pic>
          <p:nvPicPr>
            <p:cNvPr id="35" name="صورة 34">
              <a:extLst>
                <a:ext uri="{FF2B5EF4-FFF2-40B4-BE49-F238E27FC236}">
                  <a16:creationId xmlns:a16="http://schemas.microsoft.com/office/drawing/2014/main" id="{5650ACFF-FFBD-D7D9-32F4-FEF17A92E4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19" t="21999" r="15478" b="75735"/>
            <a:stretch/>
          </p:blipFill>
          <p:spPr>
            <a:xfrm>
              <a:off x="12770383" y="3638620"/>
              <a:ext cx="685800" cy="304830"/>
            </a:xfrm>
            <a:prstGeom prst="rect">
              <a:avLst/>
            </a:prstGeom>
          </p:spPr>
        </p:pic>
      </p:grpSp>
      <p:cxnSp>
        <p:nvCxnSpPr>
          <p:cNvPr id="37" name="رابط مستقيم 36">
            <a:extLst>
              <a:ext uri="{FF2B5EF4-FFF2-40B4-BE49-F238E27FC236}">
                <a16:creationId xmlns:a16="http://schemas.microsoft.com/office/drawing/2014/main" id="{F38B85F7-7A3C-C9DE-D30F-5E0C28BA20CD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5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C6C210A-B024-3EC4-0D53-78BE96D3F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99CF055-3C3E-BBAA-3B66-A953C29EB966}"/>
              </a:ext>
            </a:extLst>
          </p:cNvPr>
          <p:cNvSpPr txBox="1"/>
          <p:nvPr/>
        </p:nvSpPr>
        <p:spPr>
          <a:xfrm>
            <a:off x="16578448" y="8776020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24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7E9EEF0-102E-E4BD-7D7B-D49F8638E8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5" t="6854" r="10975" b="79105"/>
          <a:stretch/>
        </p:blipFill>
        <p:spPr>
          <a:xfrm>
            <a:off x="15078568" y="1547813"/>
            <a:ext cx="2148115" cy="145324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B1EDCBF-F8FC-C5E8-C888-7CD60CE357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5" t="-1" r="205" b="69779"/>
          <a:stretch/>
        </p:blipFill>
        <p:spPr>
          <a:xfrm>
            <a:off x="11413364" y="807530"/>
            <a:ext cx="3893298" cy="74028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263F824-80C0-B1D3-CC22-D72A1E2D89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4" t="22912" r="13961" b="74066"/>
          <a:stretch/>
        </p:blipFill>
        <p:spPr>
          <a:xfrm>
            <a:off x="12485539" y="3487780"/>
            <a:ext cx="4607794" cy="83923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2E3FD43F-E1F7-EB07-7354-C6C5C9C34F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4" t="21343" r="72426" b="65138"/>
          <a:stretch/>
        </p:blipFill>
        <p:spPr>
          <a:xfrm>
            <a:off x="9311915" y="4522644"/>
            <a:ext cx="1682976" cy="131354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9E113EEB-AC07-C292-7BA6-0399CDA5C0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9" t="36173" r="68475" b="48389"/>
          <a:stretch/>
        </p:blipFill>
        <p:spPr>
          <a:xfrm>
            <a:off x="9337882" y="6912514"/>
            <a:ext cx="1897742" cy="1500026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53874A05-B41B-2C4E-1D5B-E1485C7170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2" t="39366" r="14220" b="58026"/>
          <a:stretch/>
        </p:blipFill>
        <p:spPr>
          <a:xfrm>
            <a:off x="13315950" y="6591982"/>
            <a:ext cx="3729223" cy="72888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B0010086-7F88-D1C7-423B-8309656751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9" t="52923" r="68475" b="32311"/>
          <a:stretch/>
        </p:blipFill>
        <p:spPr>
          <a:xfrm>
            <a:off x="461106" y="968779"/>
            <a:ext cx="1897742" cy="1434711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A40A3E08-4872-03F8-D011-05B6D97951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27" t="55168" r="14220" b="42369"/>
          <a:stretch/>
        </p:blipFill>
        <p:spPr>
          <a:xfrm>
            <a:off x="4686301" y="968779"/>
            <a:ext cx="3543592" cy="65701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99477F4-9694-325F-7C6D-6CF8C3B6EA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 b="205"/>
          <a:stretch/>
        </p:blipFill>
        <p:spPr>
          <a:xfrm>
            <a:off x="26925" y="6591982"/>
            <a:ext cx="2766103" cy="1638301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C3CF98EE-F9B4-440F-3F7D-CFCCAE0578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4" t="67282" r="10108" b="19607"/>
          <a:stretch/>
        </p:blipFill>
        <p:spPr>
          <a:xfrm>
            <a:off x="6432411" y="3780937"/>
            <a:ext cx="1578806" cy="1353453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651E5F61-ADE1-8CDF-5BD2-FDFEBDD906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7" t="70081" r="36759" b="27397"/>
          <a:stretch/>
        </p:blipFill>
        <p:spPr>
          <a:xfrm>
            <a:off x="2185887" y="3506573"/>
            <a:ext cx="3836447" cy="634060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2FAE52FF-ACDC-5CDB-9B56-EA4E306794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2" t="82953" r="14069" b="14330"/>
          <a:stretch/>
        </p:blipFill>
        <p:spPr>
          <a:xfrm>
            <a:off x="2185887" y="6007637"/>
            <a:ext cx="6044005" cy="703555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43D24762-740B-0607-AA56-DBF816E3CE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 t="33189" r="205" b="-1500"/>
          <a:stretch/>
        </p:blipFill>
        <p:spPr>
          <a:xfrm>
            <a:off x="8899444" y="1618337"/>
            <a:ext cx="6228853" cy="1494106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8AE197F7-72E6-26BB-0D37-BA947C0501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3" t="25891" r="13961" b="65138"/>
          <a:stretch/>
        </p:blipFill>
        <p:spPr>
          <a:xfrm>
            <a:off x="11403599" y="4228608"/>
            <a:ext cx="5193899" cy="2071216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CD04550-A22F-BF45-B65C-A6E12F19F9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7" t="41927" r="14220" b="51577"/>
          <a:stretch/>
        </p:blipFill>
        <p:spPr>
          <a:xfrm>
            <a:off x="11235624" y="7320868"/>
            <a:ext cx="5193899" cy="1651682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5A5F1306-6A55-3279-F7AE-F00A5EF1D9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9" t="57306" r="14220" b="37748"/>
          <a:stretch/>
        </p:blipFill>
        <p:spPr>
          <a:xfrm>
            <a:off x="2846074" y="1531212"/>
            <a:ext cx="4922751" cy="1224077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AF68C6E9-E455-AF30-3D0A-1750B8861F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3" t="72255" r="35668" b="22633"/>
          <a:stretch/>
        </p:blipFill>
        <p:spPr>
          <a:xfrm>
            <a:off x="475371" y="4058883"/>
            <a:ext cx="5247583" cy="1285168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C41CEDF3-07C5-F4D4-857D-9275472C99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4" t="85624" r="14341" b="7553"/>
          <a:stretch/>
        </p:blipFill>
        <p:spPr>
          <a:xfrm>
            <a:off x="2870737" y="6796238"/>
            <a:ext cx="5083385" cy="177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EAF9ABC3-5DDE-30E8-9659-FBDD558896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C7DE3F4-70E6-035F-83A7-B6EA39C9FF61}"/>
              </a:ext>
            </a:extLst>
          </p:cNvPr>
          <p:cNvSpPr txBox="1"/>
          <p:nvPr/>
        </p:nvSpPr>
        <p:spPr>
          <a:xfrm>
            <a:off x="284917" y="8666651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25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BDDB846F-5B1B-8929-693C-0FCF80E69E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4" t="21820" r="14572" b="69103"/>
          <a:stretch/>
        </p:blipFill>
        <p:spPr>
          <a:xfrm>
            <a:off x="12017538" y="4236007"/>
            <a:ext cx="4851648" cy="1829519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0EAF800-4D43-E4AE-D30B-5812831FB1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" t="16889" r="59069" b="54539"/>
          <a:stretch/>
        </p:blipFill>
        <p:spPr>
          <a:xfrm>
            <a:off x="8821042" y="4656477"/>
            <a:ext cx="3154509" cy="4330066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FFC14C4-3911-14AD-1A43-B3539B6EB3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4" t="31298" r="17957" b="58087"/>
          <a:stretch/>
        </p:blipFill>
        <p:spPr>
          <a:xfrm>
            <a:off x="13500832" y="6299822"/>
            <a:ext cx="2829296" cy="1165238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C29AB317-AB3A-32D3-6D60-B30A3F6786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4" t="52717" r="43215" b="43985"/>
          <a:stretch/>
        </p:blipFill>
        <p:spPr>
          <a:xfrm>
            <a:off x="559949" y="961376"/>
            <a:ext cx="6773436" cy="78916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A1B367FE-A45C-F6C1-54EE-1EFE818051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5" t="52078" r="14570" b="28117"/>
          <a:stretch/>
        </p:blipFill>
        <p:spPr>
          <a:xfrm>
            <a:off x="6179499" y="2318604"/>
            <a:ext cx="2307771" cy="1983684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E72B9CC2-7BA8-740C-A25C-1CC482F9D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" b="122"/>
          <a:stretch/>
        </p:blipFill>
        <p:spPr>
          <a:xfrm>
            <a:off x="309281" y="5554835"/>
            <a:ext cx="2396419" cy="1975425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81A9859D-BD30-A3F6-8A13-0BD3FEFC3B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" b="217"/>
          <a:stretch/>
        </p:blipFill>
        <p:spPr>
          <a:xfrm>
            <a:off x="2692457" y="6559147"/>
            <a:ext cx="5633042" cy="1612396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094AB584-CD81-F792-2659-F171E3F9A20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90" t="6615" r="10479" b="90218"/>
          <a:stretch/>
        </p:blipFill>
        <p:spPr>
          <a:xfrm>
            <a:off x="13634774" y="415433"/>
            <a:ext cx="3268536" cy="735299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5C80E9B2-2EE2-7AC9-C235-D09B848453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9" t="18731" r="14572" b="78314"/>
          <a:stretch/>
        </p:blipFill>
        <p:spPr>
          <a:xfrm>
            <a:off x="13818050" y="3505020"/>
            <a:ext cx="3359511" cy="827006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B4DA2F1D-E0B4-0C6C-A802-A58EB5D857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55877" r="43215" b="25413"/>
          <a:stretch/>
        </p:blipFill>
        <p:spPr>
          <a:xfrm>
            <a:off x="604784" y="1903830"/>
            <a:ext cx="5237966" cy="3224685"/>
          </a:xfrm>
          <a:prstGeom prst="rect">
            <a:avLst/>
          </a:prstGeom>
        </p:spPr>
      </p:pic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8D6214FC-AA6F-C856-D4B3-8A39E6CB4CC2}"/>
              </a:ext>
            </a:extLst>
          </p:cNvPr>
          <p:cNvGrpSpPr/>
          <p:nvPr/>
        </p:nvGrpSpPr>
        <p:grpSpPr>
          <a:xfrm>
            <a:off x="9999979" y="1294977"/>
            <a:ext cx="6490384" cy="1476324"/>
            <a:chOff x="10552411" y="2249638"/>
            <a:chExt cx="4105848" cy="664539"/>
          </a:xfrm>
        </p:grpSpPr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3E373DCE-EDF2-A9B8-B11C-003CA862E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552411" y="2249638"/>
              <a:ext cx="4105848" cy="276264"/>
            </a:xfrm>
            <a:prstGeom prst="rect">
              <a:avLst/>
            </a:prstGeom>
          </p:spPr>
        </p:pic>
        <p:pic>
          <p:nvPicPr>
            <p:cNvPr id="32" name="صورة 31">
              <a:extLst>
                <a:ext uri="{FF2B5EF4-FFF2-40B4-BE49-F238E27FC236}">
                  <a16:creationId xmlns:a16="http://schemas.microsoft.com/office/drawing/2014/main" id="{E69F37BF-FD5A-E204-2650-2D4EFCC704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" t="18227" r="1674" b="11041"/>
            <a:stretch/>
          </p:blipFill>
          <p:spPr>
            <a:xfrm>
              <a:off x="12128028" y="2637912"/>
              <a:ext cx="2454112" cy="276265"/>
            </a:xfrm>
            <a:prstGeom prst="rect">
              <a:avLst/>
            </a:prstGeom>
          </p:spPr>
        </p:pic>
        <p:pic>
          <p:nvPicPr>
            <p:cNvPr id="34" name="صورة 33">
              <a:extLst>
                <a:ext uri="{FF2B5EF4-FFF2-40B4-BE49-F238E27FC236}">
                  <a16:creationId xmlns:a16="http://schemas.microsoft.com/office/drawing/2014/main" id="{909DA0C7-13B3-56AE-CF6B-5615610C1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907281" y="2636011"/>
              <a:ext cx="1257475" cy="2191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942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37DBE7B-B33C-D648-3CA3-AA1B326762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91D176F-6815-C06C-2D4C-F577BFE8F981}"/>
              </a:ext>
            </a:extLst>
          </p:cNvPr>
          <p:cNvSpPr txBox="1"/>
          <p:nvPr/>
        </p:nvSpPr>
        <p:spPr>
          <a:xfrm>
            <a:off x="16570103" y="874621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26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44FFCA4E-CC86-2E78-DB4E-CFE7677AEA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81" t="9215" r="13636" b="87797"/>
          <a:stretch/>
        </p:blipFill>
        <p:spPr>
          <a:xfrm>
            <a:off x="13436530" y="1480480"/>
            <a:ext cx="3804347" cy="77092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FD9403F-1707-7203-F2CA-3C64D9B0F1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8" b="10408"/>
          <a:stretch/>
        </p:blipFill>
        <p:spPr>
          <a:xfrm>
            <a:off x="8949149" y="1922568"/>
            <a:ext cx="2147455" cy="171450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E896F4FE-0C28-F418-8CDB-C35E9B36C5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2" t="24075" r="58087" b="56098"/>
          <a:stretch/>
        </p:blipFill>
        <p:spPr>
          <a:xfrm>
            <a:off x="8967209" y="5308558"/>
            <a:ext cx="2390020" cy="1611188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988FECC2-AB63-01F6-400A-F081E510C9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3" t="28607" r="13425" b="68338"/>
          <a:stretch/>
        </p:blipFill>
        <p:spPr>
          <a:xfrm>
            <a:off x="14853702" y="4569910"/>
            <a:ext cx="2426292" cy="786267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225656A2-E508-BC71-6532-81B5F080F9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75" t="48747" r="9890" b="48504"/>
          <a:stretch/>
        </p:blipFill>
        <p:spPr>
          <a:xfrm>
            <a:off x="5554334" y="307998"/>
            <a:ext cx="2577908" cy="618707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928E34BD-7EF4-702F-D0EF-DF443978D5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3" t="56850" r="65545" b="27523"/>
          <a:stretch/>
        </p:blipFill>
        <p:spPr>
          <a:xfrm>
            <a:off x="300162" y="3094434"/>
            <a:ext cx="1657351" cy="1662746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EA55D34-5A4A-854C-37D9-21FF3F2A69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4" t="60638" r="14578" b="36388"/>
          <a:stretch/>
        </p:blipFill>
        <p:spPr>
          <a:xfrm>
            <a:off x="4565434" y="2719378"/>
            <a:ext cx="3698241" cy="877960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DB312099-0BEF-7FDD-944F-D51DEEA4F3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82" t="77704" r="13725" b="19540"/>
          <a:stretch/>
        </p:blipFill>
        <p:spPr>
          <a:xfrm>
            <a:off x="5898638" y="5454032"/>
            <a:ext cx="2487467" cy="757194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52F028E2-AAE5-B56A-AE9D-12764654FB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" b="141"/>
          <a:stretch/>
        </p:blipFill>
        <p:spPr>
          <a:xfrm>
            <a:off x="474046" y="6339269"/>
            <a:ext cx="1369713" cy="1626968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88391CB4-0FEC-2AA8-8673-FB181BDF8F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1" t="11846" r="14263" b="83323"/>
          <a:stretch/>
        </p:blipFill>
        <p:spPr>
          <a:xfrm>
            <a:off x="11177896" y="2152591"/>
            <a:ext cx="5528403" cy="1212889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78359075-B4C8-92EB-297E-F1A3322A3B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5" t="31245" r="13425" b="61901"/>
          <a:stretch/>
        </p:blipFill>
        <p:spPr>
          <a:xfrm>
            <a:off x="11428642" y="5328257"/>
            <a:ext cx="5410224" cy="1717355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F1397BE6-9087-1B38-31FB-CE7931474E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6" t="63629" r="14578" b="32061"/>
          <a:stretch/>
        </p:blipFill>
        <p:spPr>
          <a:xfrm>
            <a:off x="2333807" y="3593713"/>
            <a:ext cx="5639634" cy="1238914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00B08663-32A7-CBCB-F840-5A5B244B4E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7" t="80739" r="13725" b="10294"/>
          <a:stretch/>
        </p:blipFill>
        <p:spPr>
          <a:xfrm>
            <a:off x="2438859" y="6258682"/>
            <a:ext cx="5639635" cy="2398569"/>
          </a:xfrm>
          <a:prstGeom prst="rect">
            <a:avLst/>
          </a:prstGeom>
        </p:spPr>
      </p:pic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275E5038-1719-6E1D-BECE-8EFC196800AC}"/>
              </a:ext>
            </a:extLst>
          </p:cNvPr>
          <p:cNvGrpSpPr/>
          <p:nvPr/>
        </p:nvGrpSpPr>
        <p:grpSpPr>
          <a:xfrm>
            <a:off x="149409" y="961925"/>
            <a:ext cx="8226101" cy="1400275"/>
            <a:chOff x="8639968" y="239946"/>
            <a:chExt cx="8226101" cy="1400275"/>
          </a:xfrm>
        </p:grpSpPr>
        <p:pic>
          <p:nvPicPr>
            <p:cNvPr id="41" name="صورة 40">
              <a:extLst>
                <a:ext uri="{FF2B5EF4-FFF2-40B4-BE49-F238E27FC236}">
                  <a16:creationId xmlns:a16="http://schemas.microsoft.com/office/drawing/2014/main" id="{114FF561-11D5-4FA2-8B32-5964A2F2C6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22726"/>
            <a:stretch/>
          </p:blipFill>
          <p:spPr>
            <a:xfrm>
              <a:off x="8639968" y="239946"/>
              <a:ext cx="8226101" cy="877961"/>
            </a:xfrm>
            <a:prstGeom prst="rect">
              <a:avLst/>
            </a:prstGeom>
          </p:spPr>
        </p:pic>
        <p:pic>
          <p:nvPicPr>
            <p:cNvPr id="42" name="صورة 41">
              <a:extLst>
                <a:ext uri="{FF2B5EF4-FFF2-40B4-BE49-F238E27FC236}">
                  <a16:creationId xmlns:a16="http://schemas.microsoft.com/office/drawing/2014/main" id="{8C8EB59F-5AC4-C83A-76EB-B82D1524C6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22632"/>
            <a:stretch/>
          </p:blipFill>
          <p:spPr>
            <a:xfrm>
              <a:off x="10565135" y="984125"/>
              <a:ext cx="6202181" cy="656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566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41F0165-1CC0-851B-B98F-E143453F26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4D8129D-324C-4FC9-8CD5-D7879C24DFB3}"/>
              </a:ext>
            </a:extLst>
          </p:cNvPr>
          <p:cNvSpPr txBox="1"/>
          <p:nvPr/>
        </p:nvSpPr>
        <p:spPr>
          <a:xfrm>
            <a:off x="247269" y="8568426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27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345AF30B-EB22-FB9A-2B48-375E7B4CE8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60" t="8239" r="14199" b="88820"/>
          <a:stretch/>
        </p:blipFill>
        <p:spPr>
          <a:xfrm>
            <a:off x="12466619" y="1302315"/>
            <a:ext cx="4775054" cy="62434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6F760957-221B-442C-1DA1-0E5BC3C7B6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8" t="-5141" r="-5119" b="-1519"/>
          <a:stretch/>
        </p:blipFill>
        <p:spPr>
          <a:xfrm>
            <a:off x="9133929" y="2028306"/>
            <a:ext cx="1718483" cy="1953663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EEE2BE39-555E-106C-ABF1-38A8670C39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71" t="47541" r="15133" b="50080"/>
          <a:stretch/>
        </p:blipFill>
        <p:spPr>
          <a:xfrm>
            <a:off x="4059473" y="1444994"/>
            <a:ext cx="4200683" cy="5675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2B5EA3BB-EFCE-F251-37D4-2FFB1650C8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1" t="61516" r="49088" b="14281"/>
          <a:stretch/>
        </p:blipFill>
        <p:spPr>
          <a:xfrm>
            <a:off x="247269" y="4470142"/>
            <a:ext cx="2758966" cy="1950949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76EDAC31-7734-80C3-EAC9-7FAFC1EBA8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9" t="39585" r="63038" b="38687"/>
          <a:stretch/>
        </p:blipFill>
        <p:spPr>
          <a:xfrm>
            <a:off x="323174" y="1444994"/>
            <a:ext cx="1807972" cy="192369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95D858A6-12D5-FE8B-C687-C6DF3C0065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05" t="69961" r="15130" b="27199"/>
          <a:stretch/>
        </p:blipFill>
        <p:spPr>
          <a:xfrm>
            <a:off x="3940106" y="4378516"/>
            <a:ext cx="4320050" cy="690306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DAC10031-9197-9BC3-210C-ADD7719860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0" t="85099" r="29067" b="3389"/>
          <a:stretch/>
        </p:blipFill>
        <p:spPr>
          <a:xfrm>
            <a:off x="2054229" y="7045944"/>
            <a:ext cx="6051292" cy="1800145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96BA425A-423A-7878-AFF7-1CE655407E83}"/>
              </a:ext>
            </a:extLst>
          </p:cNvPr>
          <p:cNvGrpSpPr/>
          <p:nvPr/>
        </p:nvGrpSpPr>
        <p:grpSpPr>
          <a:xfrm>
            <a:off x="10302072" y="6159244"/>
            <a:ext cx="5825072" cy="2183726"/>
            <a:chOff x="3410857" y="2690788"/>
            <a:chExt cx="4814109" cy="1640665"/>
          </a:xfrm>
        </p:grpSpPr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1173F2FA-2BE7-C9E6-B568-ABAC5D641D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08" t="29308" r="14607" b="53522"/>
            <a:stretch/>
          </p:blipFill>
          <p:spPr>
            <a:xfrm>
              <a:off x="6560819" y="2690788"/>
              <a:ext cx="1664147" cy="1640665"/>
            </a:xfrm>
            <a:prstGeom prst="rect">
              <a:avLst/>
            </a:prstGeom>
          </p:spPr>
        </p:pic>
        <p:pic>
          <p:nvPicPr>
            <p:cNvPr id="26" name="صورة 25">
              <a:extLst>
                <a:ext uri="{FF2B5EF4-FFF2-40B4-BE49-F238E27FC236}">
                  <a16:creationId xmlns:a16="http://schemas.microsoft.com/office/drawing/2014/main" id="{9C5AA4DB-2C38-34B4-D460-7F64EA606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13" t="31610" r="35074" b="57006"/>
            <a:stretch/>
          </p:blipFill>
          <p:spPr>
            <a:xfrm>
              <a:off x="3410857" y="2870448"/>
              <a:ext cx="3026887" cy="1318042"/>
            </a:xfrm>
            <a:prstGeom prst="rect">
              <a:avLst/>
            </a:prstGeom>
          </p:spPr>
        </p:pic>
      </p:grpSp>
      <p:pic>
        <p:nvPicPr>
          <p:cNvPr id="27" name="صورة 26">
            <a:extLst>
              <a:ext uri="{FF2B5EF4-FFF2-40B4-BE49-F238E27FC236}">
                <a16:creationId xmlns:a16="http://schemas.microsoft.com/office/drawing/2014/main" id="{CAAA1599-AF6C-9FE5-FC6A-5AB6608B7D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8" t="10942" r="14199" b="71655"/>
          <a:stretch/>
        </p:blipFill>
        <p:spPr>
          <a:xfrm>
            <a:off x="11512728" y="1914525"/>
            <a:ext cx="5508265" cy="3264235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F581B774-DC09-8A15-6409-B0B6A1517A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6" t="49791" r="15133" b="45130"/>
          <a:stretch/>
        </p:blipFill>
        <p:spPr>
          <a:xfrm>
            <a:off x="2249830" y="2121103"/>
            <a:ext cx="5804681" cy="1177941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28D80763-1DD4-0C29-342F-ABDB7D5F96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0" t="72675" r="15130" b="20691"/>
          <a:stretch/>
        </p:blipFill>
        <p:spPr>
          <a:xfrm>
            <a:off x="3861340" y="5003369"/>
            <a:ext cx="4244181" cy="156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8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CF7F12E0-32F0-E0D7-DF5E-6C5F89F034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780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C205926F-4EA6-FC35-BCA4-B0522B3668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6D30EF4-2955-191A-9C98-EE84E690285A}"/>
              </a:ext>
            </a:extLst>
          </p:cNvPr>
          <p:cNvSpPr txBox="1"/>
          <p:nvPr/>
        </p:nvSpPr>
        <p:spPr>
          <a:xfrm>
            <a:off x="16570103" y="874621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28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D274D17F-D006-3A8F-C77A-FC5DBFAB2F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60" t="6107" r="9684" b="79404"/>
          <a:stretch/>
        </p:blipFill>
        <p:spPr>
          <a:xfrm>
            <a:off x="12379383" y="449943"/>
            <a:ext cx="4657446" cy="314119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CF8FFEE-A7C2-9C76-979C-ABFCCA02F9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" t="6631" r="3966"/>
          <a:stretch/>
        </p:blipFill>
        <p:spPr>
          <a:xfrm>
            <a:off x="8822557" y="1230579"/>
            <a:ext cx="3268353" cy="273935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52A93746-2286-2B52-E848-A9DC704ABE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50" t="28139" r="13957" b="69064"/>
          <a:stretch/>
        </p:blipFill>
        <p:spPr>
          <a:xfrm>
            <a:off x="11735996" y="5045676"/>
            <a:ext cx="5464572" cy="529159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6B32EF14-AF1F-AFED-5CAC-8A840E4DEC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0" t="61882" r="68226" b="27296"/>
          <a:stretch/>
        </p:blipFill>
        <p:spPr>
          <a:xfrm>
            <a:off x="453188" y="2515137"/>
            <a:ext cx="2511544" cy="1596152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05A43039-3D05-7DDE-03FA-2056B9B575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321" y="1968297"/>
            <a:ext cx="4556047" cy="2689833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BC2BDD65-A440-C4C9-87D5-302D1BD30C4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" t="20314"/>
          <a:stretch/>
        </p:blipFill>
        <p:spPr>
          <a:xfrm>
            <a:off x="453189" y="5187289"/>
            <a:ext cx="7936408" cy="1804061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F68FA4FC-647A-391D-630B-3025845C10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" b="2722"/>
          <a:stretch/>
        </p:blipFill>
        <p:spPr>
          <a:xfrm>
            <a:off x="9255013" y="4070973"/>
            <a:ext cx="1671277" cy="247856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0D3F7EA8-CCB1-AB2E-44E6-50395F4191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99" t="30864" r="13958" b="48111"/>
          <a:stretch/>
        </p:blipFill>
        <p:spPr>
          <a:xfrm>
            <a:off x="11466685" y="5686417"/>
            <a:ext cx="4959182" cy="32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7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1D2E9D52-3356-C922-ACEB-5FFFD0C43B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A5652327-1CF0-BBB4-D239-3F265AB3CF4F}"/>
              </a:ext>
            </a:extLst>
          </p:cNvPr>
          <p:cNvSpPr txBox="1"/>
          <p:nvPr/>
        </p:nvSpPr>
        <p:spPr>
          <a:xfrm>
            <a:off x="247269" y="8568426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29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878A2561-D7B4-C180-CB72-67C41A7A0E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2" t="6556" r="11459" b="71935"/>
          <a:stretch/>
        </p:blipFill>
        <p:spPr>
          <a:xfrm>
            <a:off x="14353762" y="1296457"/>
            <a:ext cx="2641601" cy="184789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FDE7C1A-3E5D-C2C2-AE06-AF3FBDAA3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5" t="24930" r="47051" b="29512"/>
          <a:stretch/>
        </p:blipFill>
        <p:spPr>
          <a:xfrm>
            <a:off x="9253406" y="5125303"/>
            <a:ext cx="2988159" cy="338806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401F16C8-22E0-9E24-54F7-23F91E3503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0" t="28363" r="14854" b="53696"/>
          <a:stretch/>
        </p:blipFill>
        <p:spPr>
          <a:xfrm>
            <a:off x="12576401" y="5165115"/>
            <a:ext cx="4161069" cy="2936894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CF547CAF-5E78-2B4D-9486-A2A6B91694C2}"/>
              </a:ext>
            </a:extLst>
          </p:cNvPr>
          <p:cNvGrpSpPr/>
          <p:nvPr/>
        </p:nvGrpSpPr>
        <p:grpSpPr>
          <a:xfrm>
            <a:off x="6155676" y="2321263"/>
            <a:ext cx="2268070" cy="3281455"/>
            <a:chOff x="6437780" y="5310439"/>
            <a:chExt cx="2341464" cy="3281455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220AFCBA-159F-E513-B90F-8BB923C3EC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64" t="50091" r="16582" b="39515"/>
            <a:stretch/>
          </p:blipFill>
          <p:spPr>
            <a:xfrm>
              <a:off x="6437780" y="5310439"/>
              <a:ext cx="2341464" cy="1446512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C7B17A5B-2229-3FC2-D3A2-1BA795AFF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66" t="60640" r="16582" b="16427"/>
            <a:stretch/>
          </p:blipFill>
          <p:spPr>
            <a:xfrm>
              <a:off x="6539920" y="6749516"/>
              <a:ext cx="1347691" cy="1842378"/>
            </a:xfrm>
            <a:prstGeom prst="rect">
              <a:avLst/>
            </a:prstGeom>
          </p:spPr>
        </p:pic>
      </p:grpSp>
      <p:pic>
        <p:nvPicPr>
          <p:cNvPr id="19" name="صورة 18">
            <a:extLst>
              <a:ext uri="{FF2B5EF4-FFF2-40B4-BE49-F238E27FC236}">
                <a16:creationId xmlns:a16="http://schemas.microsoft.com/office/drawing/2014/main" id="{4BEB7AD0-AA94-92E5-4E75-59E5298083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8" t="73992" r="48670" b="16427"/>
          <a:stretch/>
        </p:blipFill>
        <p:spPr>
          <a:xfrm>
            <a:off x="164140" y="1214884"/>
            <a:ext cx="5775313" cy="21311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F159E5A4-6138-D44A-3FAC-6144EECE1A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6" t="85490" r="25719" b="6073"/>
          <a:stretch/>
        </p:blipFill>
        <p:spPr>
          <a:xfrm>
            <a:off x="988289" y="6341141"/>
            <a:ext cx="6371690" cy="1555915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BA388F9-459A-C45D-0947-F3B4A85485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6" b="77865"/>
          <a:stretch/>
        </p:blipFill>
        <p:spPr>
          <a:xfrm>
            <a:off x="10069726" y="507319"/>
            <a:ext cx="4578030" cy="74666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CB991BCE-3002-5C3C-F8F7-A1F89DE00F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8"/>
          <a:stretch/>
        </p:blipFill>
        <p:spPr>
          <a:xfrm>
            <a:off x="8804634" y="1296457"/>
            <a:ext cx="5549128" cy="246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0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756C725-7E11-577E-9DAE-08B497FCA7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97CBA8A-E7BD-71CF-BA1F-8A97448E0107}"/>
              </a:ext>
            </a:extLst>
          </p:cNvPr>
          <p:cNvSpPr txBox="1"/>
          <p:nvPr/>
        </p:nvSpPr>
        <p:spPr>
          <a:xfrm>
            <a:off x="16521628" y="8689240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30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E643CD67-39A6-A571-0F9C-9BFA36F69A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4" t="6619" r="9605" b="90161"/>
          <a:stretch/>
        </p:blipFill>
        <p:spPr>
          <a:xfrm>
            <a:off x="14557829" y="972456"/>
            <a:ext cx="2119086" cy="812801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9F868A8C-A1CF-1C64-76C8-81F380B005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0" t="27032" r="14140" b="70493"/>
          <a:stretch/>
        </p:blipFill>
        <p:spPr>
          <a:xfrm>
            <a:off x="13533018" y="4350786"/>
            <a:ext cx="3462987" cy="799641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778CA8F8-EAE4-6A0E-8378-83A4380FBD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16" t="48857" r="14140" b="47996"/>
          <a:stretch/>
        </p:blipFill>
        <p:spPr>
          <a:xfrm>
            <a:off x="3769476" y="1990767"/>
            <a:ext cx="4541992" cy="1100725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A392020-419C-F55C-2D40-C864671C1B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6" t="69953" r="14140" b="27263"/>
          <a:stretch/>
        </p:blipFill>
        <p:spPr>
          <a:xfrm>
            <a:off x="3416458" y="5573744"/>
            <a:ext cx="4943188" cy="825216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8C3D08CC-58B3-81C0-492E-63B67127A0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6" t="18704" r="64042" b="58870"/>
          <a:stretch/>
        </p:blipFill>
        <p:spPr>
          <a:xfrm>
            <a:off x="8835134" y="4452926"/>
            <a:ext cx="1900865" cy="1838688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8EB73E23-B220-1708-70AC-1259C6BBDB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2" t="41909" r="63826" b="35665"/>
          <a:stretch/>
        </p:blipFill>
        <p:spPr>
          <a:xfrm>
            <a:off x="296379" y="2182433"/>
            <a:ext cx="1970040" cy="1905599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878272FC-D3EB-53F5-6D23-CC79171B45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2" t="64685" r="63826" b="13846"/>
          <a:stretch/>
        </p:blipFill>
        <p:spPr>
          <a:xfrm>
            <a:off x="227349" y="5761726"/>
            <a:ext cx="1970040" cy="1824249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CC02F062-145E-EB6D-974F-B8A7B583C7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5" t="9868" r="8339" b="85590"/>
          <a:stretch/>
        </p:blipFill>
        <p:spPr>
          <a:xfrm>
            <a:off x="9199399" y="1944914"/>
            <a:ext cx="7794849" cy="1293586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ABD726E7-7CB4-81DF-36D7-EF4C8C76CD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9" t="29282" r="14140" b="65359"/>
          <a:stretch/>
        </p:blipFill>
        <p:spPr>
          <a:xfrm>
            <a:off x="10931164" y="4996023"/>
            <a:ext cx="5754040" cy="1479137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7CFC4495-51DC-B592-38BE-4FABF2BA9F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9" t="51615" r="14140" b="43482"/>
          <a:stretch/>
        </p:blipFill>
        <p:spPr>
          <a:xfrm>
            <a:off x="2517394" y="2934635"/>
            <a:ext cx="5429923" cy="146538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9217238C-0E24-9DFE-109B-C1656BBCA6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9" t="72461" r="14140" b="20336"/>
          <a:stretch/>
        </p:blipFill>
        <p:spPr>
          <a:xfrm>
            <a:off x="2543715" y="6291614"/>
            <a:ext cx="5429923" cy="182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1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6437</TotalTime>
  <Words>34</Words>
  <Application>Microsoft Office PowerPoint</Application>
  <PresentationFormat>مخصص</PresentationFormat>
  <Paragraphs>27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Arial</vt:lpstr>
      <vt:lpstr>Bahnschrift SemiLight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غزي بن الغزي</dc:creator>
  <cp:lastModifiedBy>غزي بن الغزي</cp:lastModifiedBy>
  <cp:revision>156</cp:revision>
  <dcterms:created xsi:type="dcterms:W3CDTF">2022-09-03T17:49:26Z</dcterms:created>
  <dcterms:modified xsi:type="dcterms:W3CDTF">2023-08-14T19:06:25Z</dcterms:modified>
</cp:coreProperties>
</file>