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330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31" r:id="rId12"/>
    <p:sldId id="332" r:id="rId13"/>
    <p:sldId id="333" r:id="rId14"/>
    <p:sldId id="334" r:id="rId15"/>
    <p:sldId id="335" r:id="rId16"/>
    <p:sldId id="336" r:id="rId17"/>
    <p:sldId id="337" r:id="rId18"/>
  </p:sldIdLst>
  <p:sldSz cx="17279938" cy="9720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tplwsWgDzyAlKxB0Ff+RA==" hashData="jIDIf/iDPv3Eczoim6ekJY9rqbL5+mQRKXhlNZ1Gf913DHZ8+O63zVInNRAjktIbtL+dhYwGjhdGus5G4Oqnm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CE6"/>
    <a:srgbClr val="F0E9DF"/>
    <a:srgbClr val="000099"/>
    <a:srgbClr val="0000FF"/>
    <a:srgbClr val="D3B99E"/>
    <a:srgbClr val="63A3C6"/>
    <a:srgbClr val="578A9D"/>
    <a:srgbClr val="F6F2F1"/>
    <a:srgbClr val="DCE1DB"/>
    <a:srgbClr val="EFE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097" autoAdjust="0"/>
    <p:restoredTop sz="94497" autoAdjust="0"/>
  </p:normalViewPr>
  <p:slideViewPr>
    <p:cSldViewPr snapToGrid="0">
      <p:cViewPr>
        <p:scale>
          <a:sx n="150" d="100"/>
          <a:sy n="150" d="100"/>
        </p:scale>
        <p:origin x="-9216" y="-55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992" y="1590794"/>
            <a:ext cx="12959954" cy="3384092"/>
          </a:xfrm>
        </p:spPr>
        <p:txBody>
          <a:bodyPr anchor="b"/>
          <a:lstStyle>
            <a:lvl1pPr algn="ctr">
              <a:defRPr sz="85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9992" y="5105389"/>
            <a:ext cx="12959954" cy="2346813"/>
          </a:xfrm>
        </p:spPr>
        <p:txBody>
          <a:bodyPr/>
          <a:lstStyle>
            <a:lvl1pPr marL="0" indent="0" algn="ctr">
              <a:buNone/>
              <a:defRPr sz="3402"/>
            </a:lvl1pPr>
            <a:lvl2pPr marL="647990" indent="0" algn="ctr">
              <a:buNone/>
              <a:defRPr sz="2835"/>
            </a:lvl2pPr>
            <a:lvl3pPr marL="1295979" indent="0" algn="ctr">
              <a:buNone/>
              <a:defRPr sz="2551"/>
            </a:lvl3pPr>
            <a:lvl4pPr marL="1943969" indent="0" algn="ctr">
              <a:buNone/>
              <a:defRPr sz="2268"/>
            </a:lvl4pPr>
            <a:lvl5pPr marL="2591958" indent="0" algn="ctr">
              <a:buNone/>
              <a:defRPr sz="2268"/>
            </a:lvl5pPr>
            <a:lvl6pPr marL="3239948" indent="0" algn="ctr">
              <a:buNone/>
              <a:defRPr sz="2268"/>
            </a:lvl6pPr>
            <a:lvl7pPr marL="3887937" indent="0" algn="ctr">
              <a:buNone/>
              <a:defRPr sz="2268"/>
            </a:lvl7pPr>
            <a:lvl8pPr marL="4535927" indent="0" algn="ctr">
              <a:buNone/>
              <a:defRPr sz="2268"/>
            </a:lvl8pPr>
            <a:lvl9pPr marL="5183916" indent="0" algn="ctr">
              <a:buNone/>
              <a:defRPr sz="2268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28/01/45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4109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28/01/45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684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365955" y="517514"/>
            <a:ext cx="3725987" cy="8237474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7996" y="517514"/>
            <a:ext cx="10961961" cy="823747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28/01/45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087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28/01/45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95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996" y="2423317"/>
            <a:ext cx="14903947" cy="4043359"/>
          </a:xfrm>
        </p:spPr>
        <p:txBody>
          <a:bodyPr anchor="b"/>
          <a:lstStyle>
            <a:lvl1pPr>
              <a:defRPr sz="85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8996" y="6504927"/>
            <a:ext cx="14903947" cy="2126307"/>
          </a:xfrm>
        </p:spPr>
        <p:txBody>
          <a:bodyPr/>
          <a:lstStyle>
            <a:lvl1pPr marL="0" indent="0">
              <a:buNone/>
              <a:defRPr sz="3402">
                <a:solidFill>
                  <a:schemeClr val="tx1">
                    <a:tint val="75000"/>
                  </a:schemeClr>
                </a:solidFill>
              </a:defRPr>
            </a:lvl1pPr>
            <a:lvl2pPr marL="64799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2pPr>
            <a:lvl3pPr marL="1295979" indent="0">
              <a:buNone/>
              <a:defRPr sz="2551">
                <a:solidFill>
                  <a:schemeClr val="tx1">
                    <a:tint val="75000"/>
                  </a:schemeClr>
                </a:solidFill>
              </a:defRPr>
            </a:lvl3pPr>
            <a:lvl4pPr marL="1943969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4pPr>
            <a:lvl5pPr marL="2591958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5pPr>
            <a:lvl6pPr marL="3239948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6pPr>
            <a:lvl7pPr marL="3887937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7pPr>
            <a:lvl8pPr marL="4535927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8pPr>
            <a:lvl9pPr marL="5183916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28/01/45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146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996" y="2587570"/>
            <a:ext cx="7343974" cy="616741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47968" y="2587570"/>
            <a:ext cx="7343974" cy="616741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28/01/45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116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246" y="517514"/>
            <a:ext cx="14903947" cy="187880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247" y="2382815"/>
            <a:ext cx="7310223" cy="1167781"/>
          </a:xfrm>
        </p:spPr>
        <p:txBody>
          <a:bodyPr anchor="b"/>
          <a:lstStyle>
            <a:lvl1pPr marL="0" indent="0">
              <a:buNone/>
              <a:defRPr sz="3402" b="1"/>
            </a:lvl1pPr>
            <a:lvl2pPr marL="647990" indent="0">
              <a:buNone/>
              <a:defRPr sz="2835" b="1"/>
            </a:lvl2pPr>
            <a:lvl3pPr marL="1295979" indent="0">
              <a:buNone/>
              <a:defRPr sz="2551" b="1"/>
            </a:lvl3pPr>
            <a:lvl4pPr marL="1943969" indent="0">
              <a:buNone/>
              <a:defRPr sz="2268" b="1"/>
            </a:lvl4pPr>
            <a:lvl5pPr marL="2591958" indent="0">
              <a:buNone/>
              <a:defRPr sz="2268" b="1"/>
            </a:lvl5pPr>
            <a:lvl6pPr marL="3239948" indent="0">
              <a:buNone/>
              <a:defRPr sz="2268" b="1"/>
            </a:lvl6pPr>
            <a:lvl7pPr marL="3887937" indent="0">
              <a:buNone/>
              <a:defRPr sz="2268" b="1"/>
            </a:lvl7pPr>
            <a:lvl8pPr marL="4535927" indent="0">
              <a:buNone/>
              <a:defRPr sz="2268" b="1"/>
            </a:lvl8pPr>
            <a:lvl9pPr marL="5183916" indent="0">
              <a:buNone/>
              <a:defRPr sz="2268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0247" y="3550596"/>
            <a:ext cx="7310223" cy="522239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47969" y="2382815"/>
            <a:ext cx="7346224" cy="1167781"/>
          </a:xfrm>
        </p:spPr>
        <p:txBody>
          <a:bodyPr anchor="b"/>
          <a:lstStyle>
            <a:lvl1pPr marL="0" indent="0">
              <a:buNone/>
              <a:defRPr sz="3402" b="1"/>
            </a:lvl1pPr>
            <a:lvl2pPr marL="647990" indent="0">
              <a:buNone/>
              <a:defRPr sz="2835" b="1"/>
            </a:lvl2pPr>
            <a:lvl3pPr marL="1295979" indent="0">
              <a:buNone/>
              <a:defRPr sz="2551" b="1"/>
            </a:lvl3pPr>
            <a:lvl4pPr marL="1943969" indent="0">
              <a:buNone/>
              <a:defRPr sz="2268" b="1"/>
            </a:lvl4pPr>
            <a:lvl5pPr marL="2591958" indent="0">
              <a:buNone/>
              <a:defRPr sz="2268" b="1"/>
            </a:lvl5pPr>
            <a:lvl6pPr marL="3239948" indent="0">
              <a:buNone/>
              <a:defRPr sz="2268" b="1"/>
            </a:lvl6pPr>
            <a:lvl7pPr marL="3887937" indent="0">
              <a:buNone/>
              <a:defRPr sz="2268" b="1"/>
            </a:lvl7pPr>
            <a:lvl8pPr marL="4535927" indent="0">
              <a:buNone/>
              <a:defRPr sz="2268" b="1"/>
            </a:lvl8pPr>
            <a:lvl9pPr marL="5183916" indent="0">
              <a:buNone/>
              <a:defRPr sz="2268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47969" y="3550596"/>
            <a:ext cx="7346224" cy="522239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28/01/45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742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28/01/45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14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28/01/45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582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247" y="648018"/>
            <a:ext cx="5573229" cy="2268061"/>
          </a:xfrm>
        </p:spPr>
        <p:txBody>
          <a:bodyPr anchor="b"/>
          <a:lstStyle>
            <a:lvl1pPr>
              <a:defRPr sz="4535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6224" y="1399539"/>
            <a:ext cx="8747969" cy="6907687"/>
          </a:xfrm>
        </p:spPr>
        <p:txBody>
          <a:bodyPr/>
          <a:lstStyle>
            <a:lvl1pPr>
              <a:defRPr sz="4535"/>
            </a:lvl1pPr>
            <a:lvl2pPr>
              <a:defRPr sz="3968"/>
            </a:lvl2pPr>
            <a:lvl3pPr>
              <a:defRPr sz="3402"/>
            </a:lvl3pPr>
            <a:lvl4pPr>
              <a:defRPr sz="2835"/>
            </a:lvl4pPr>
            <a:lvl5pPr>
              <a:defRPr sz="2835"/>
            </a:lvl5pPr>
            <a:lvl6pPr>
              <a:defRPr sz="2835"/>
            </a:lvl6pPr>
            <a:lvl7pPr>
              <a:defRPr sz="2835"/>
            </a:lvl7pPr>
            <a:lvl8pPr>
              <a:defRPr sz="2835"/>
            </a:lvl8pPr>
            <a:lvl9pPr>
              <a:defRPr sz="283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0247" y="2916079"/>
            <a:ext cx="5573229" cy="5402397"/>
          </a:xfrm>
        </p:spPr>
        <p:txBody>
          <a:bodyPr/>
          <a:lstStyle>
            <a:lvl1pPr marL="0" indent="0">
              <a:buNone/>
              <a:defRPr sz="2268"/>
            </a:lvl1pPr>
            <a:lvl2pPr marL="647990" indent="0">
              <a:buNone/>
              <a:defRPr sz="1984"/>
            </a:lvl2pPr>
            <a:lvl3pPr marL="1295979" indent="0">
              <a:buNone/>
              <a:defRPr sz="1701"/>
            </a:lvl3pPr>
            <a:lvl4pPr marL="1943969" indent="0">
              <a:buNone/>
              <a:defRPr sz="1417"/>
            </a:lvl4pPr>
            <a:lvl5pPr marL="2591958" indent="0">
              <a:buNone/>
              <a:defRPr sz="1417"/>
            </a:lvl5pPr>
            <a:lvl6pPr marL="3239948" indent="0">
              <a:buNone/>
              <a:defRPr sz="1417"/>
            </a:lvl6pPr>
            <a:lvl7pPr marL="3887937" indent="0">
              <a:buNone/>
              <a:defRPr sz="1417"/>
            </a:lvl7pPr>
            <a:lvl8pPr marL="4535927" indent="0">
              <a:buNone/>
              <a:defRPr sz="1417"/>
            </a:lvl8pPr>
            <a:lvl9pPr marL="5183916" indent="0">
              <a:buNone/>
              <a:defRPr sz="1417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28/01/45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051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247" y="648018"/>
            <a:ext cx="5573229" cy="2268061"/>
          </a:xfrm>
        </p:spPr>
        <p:txBody>
          <a:bodyPr anchor="b"/>
          <a:lstStyle>
            <a:lvl1pPr>
              <a:defRPr sz="4535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46224" y="1399539"/>
            <a:ext cx="8747969" cy="6907687"/>
          </a:xfrm>
        </p:spPr>
        <p:txBody>
          <a:bodyPr anchor="t"/>
          <a:lstStyle>
            <a:lvl1pPr marL="0" indent="0">
              <a:buNone/>
              <a:defRPr sz="4535"/>
            </a:lvl1pPr>
            <a:lvl2pPr marL="647990" indent="0">
              <a:buNone/>
              <a:defRPr sz="3968"/>
            </a:lvl2pPr>
            <a:lvl3pPr marL="1295979" indent="0">
              <a:buNone/>
              <a:defRPr sz="3402"/>
            </a:lvl3pPr>
            <a:lvl4pPr marL="1943969" indent="0">
              <a:buNone/>
              <a:defRPr sz="2835"/>
            </a:lvl4pPr>
            <a:lvl5pPr marL="2591958" indent="0">
              <a:buNone/>
              <a:defRPr sz="2835"/>
            </a:lvl5pPr>
            <a:lvl6pPr marL="3239948" indent="0">
              <a:buNone/>
              <a:defRPr sz="2835"/>
            </a:lvl6pPr>
            <a:lvl7pPr marL="3887937" indent="0">
              <a:buNone/>
              <a:defRPr sz="2835"/>
            </a:lvl7pPr>
            <a:lvl8pPr marL="4535927" indent="0">
              <a:buNone/>
              <a:defRPr sz="2835"/>
            </a:lvl8pPr>
            <a:lvl9pPr marL="5183916" indent="0">
              <a:buNone/>
              <a:defRPr sz="2835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0247" y="2916079"/>
            <a:ext cx="5573229" cy="5402397"/>
          </a:xfrm>
        </p:spPr>
        <p:txBody>
          <a:bodyPr/>
          <a:lstStyle>
            <a:lvl1pPr marL="0" indent="0">
              <a:buNone/>
              <a:defRPr sz="2268"/>
            </a:lvl1pPr>
            <a:lvl2pPr marL="647990" indent="0">
              <a:buNone/>
              <a:defRPr sz="1984"/>
            </a:lvl2pPr>
            <a:lvl3pPr marL="1295979" indent="0">
              <a:buNone/>
              <a:defRPr sz="1701"/>
            </a:lvl3pPr>
            <a:lvl4pPr marL="1943969" indent="0">
              <a:buNone/>
              <a:defRPr sz="1417"/>
            </a:lvl4pPr>
            <a:lvl5pPr marL="2591958" indent="0">
              <a:buNone/>
              <a:defRPr sz="1417"/>
            </a:lvl5pPr>
            <a:lvl6pPr marL="3239948" indent="0">
              <a:buNone/>
              <a:defRPr sz="1417"/>
            </a:lvl6pPr>
            <a:lvl7pPr marL="3887937" indent="0">
              <a:buNone/>
              <a:defRPr sz="1417"/>
            </a:lvl7pPr>
            <a:lvl8pPr marL="4535927" indent="0">
              <a:buNone/>
              <a:defRPr sz="1417"/>
            </a:lvl8pPr>
            <a:lvl9pPr marL="5183916" indent="0">
              <a:buNone/>
              <a:defRPr sz="1417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28/01/45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8713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7996" y="517514"/>
            <a:ext cx="14903947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996" y="2587570"/>
            <a:ext cx="14903947" cy="616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7996" y="9009244"/>
            <a:ext cx="3887986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5CB4-3854-4C9D-B2BA-311A064CB260}" type="datetimeFigureOut">
              <a:rPr lang="ar-SA" smtClean="0"/>
              <a:t>28/01/45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3980" y="9009244"/>
            <a:ext cx="583197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03956" y="9009244"/>
            <a:ext cx="3887986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625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95979" rtl="1" eaLnBrk="1" latinLnBrk="0" hangingPunct="1">
        <a:lnSpc>
          <a:spcPct val="90000"/>
        </a:lnSpc>
        <a:spcBef>
          <a:spcPct val="0"/>
        </a:spcBef>
        <a:buNone/>
        <a:defRPr sz="62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995" indent="-323995" algn="r" defTabSz="1295979" rtl="1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1pPr>
      <a:lvl2pPr marL="971984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2" kern="1200">
          <a:solidFill>
            <a:schemeClr val="tx1"/>
          </a:solidFill>
          <a:latin typeface="+mn-lt"/>
          <a:ea typeface="+mn-ea"/>
          <a:cs typeface="+mn-cs"/>
        </a:defRPr>
      </a:lvl2pPr>
      <a:lvl3pPr marL="1619974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7963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4pPr>
      <a:lvl5pPr marL="2915953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5pPr>
      <a:lvl6pPr marL="3563943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6pPr>
      <a:lvl7pPr marL="4211932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7pPr>
      <a:lvl8pPr marL="4859922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8pPr>
      <a:lvl9pPr marL="5507911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1pPr>
      <a:lvl2pPr marL="647990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95979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3pPr>
      <a:lvl4pPr marL="1943969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4pPr>
      <a:lvl5pPr marL="2591958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5pPr>
      <a:lvl6pPr marL="3239948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6pPr>
      <a:lvl7pPr marL="3887937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7pPr>
      <a:lvl8pPr marL="4535927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8pPr>
      <a:lvl9pPr marL="5183916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Techni456_grou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mailto:alghazee@hotmail.com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microsoft.com/office/2007/relationships/hdphoto" Target="../media/hdphoto5.wdp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2.jpg"/><Relationship Id="rId7" Type="http://schemas.openxmlformats.org/officeDocument/2006/relationships/image" Target="../media/image6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10" Type="http://schemas.openxmlformats.org/officeDocument/2006/relationships/image" Target="../media/image68.png"/><Relationship Id="rId4" Type="http://schemas.openxmlformats.org/officeDocument/2006/relationships/image" Target="../media/image48.jp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5.jpg"/><Relationship Id="rId7" Type="http://schemas.openxmlformats.org/officeDocument/2006/relationships/image" Target="../media/image1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jpg"/><Relationship Id="rId7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jpg"/><Relationship Id="rId7" Type="http://schemas.openxmlformats.org/officeDocument/2006/relationships/image" Target="../media/image3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A90BAC2-CA46-A256-BA13-81B2D8AD8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r="2937"/>
          <a:stretch/>
        </p:blipFill>
        <p:spPr>
          <a:xfrm>
            <a:off x="5017442" y="309834"/>
            <a:ext cx="7206168" cy="9189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ربع نص 7">
            <a:hlinkClick r:id="rId3"/>
            <a:extLst>
              <a:ext uri="{FF2B5EF4-FFF2-40B4-BE49-F238E27FC236}">
                <a16:creationId xmlns:a16="http://schemas.microsoft.com/office/drawing/2014/main" id="{7E6EB160-9ABA-1DBF-252F-C8791921B8BB}"/>
              </a:ext>
            </a:extLst>
          </p:cNvPr>
          <p:cNvSpPr txBox="1"/>
          <p:nvPr/>
        </p:nvSpPr>
        <p:spPr>
          <a:xfrm>
            <a:off x="6504177" y="8982808"/>
            <a:ext cx="3474290" cy="378874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1" anchor="ctr" anchorCtr="0">
            <a:noAutofit/>
          </a:bodyPr>
          <a:lstStyle/>
          <a:p>
            <a:pPr algn="r" rtl="1"/>
            <a:r>
              <a:rPr lang="ar-SA" sz="1600" b="1" dirty="0"/>
              <a:t> إعداد المعلم /غزي بن مساعد الغزي</a:t>
            </a:r>
          </a:p>
        </p:txBody>
      </p:sp>
      <p:pic>
        <p:nvPicPr>
          <p:cNvPr id="10" name="صورة 9">
            <a:hlinkClick r:id="rId3"/>
            <a:extLst>
              <a:ext uri="{FF2B5EF4-FFF2-40B4-BE49-F238E27FC236}">
                <a16:creationId xmlns:a16="http://schemas.microsoft.com/office/drawing/2014/main" id="{588C0DAF-78B8-D104-299A-BCCC486FB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13" y="9067912"/>
            <a:ext cx="264786" cy="226451"/>
          </a:xfrm>
          <a:prstGeom prst="rect">
            <a:avLst/>
          </a:prstGeom>
        </p:spPr>
      </p:pic>
      <p:pic>
        <p:nvPicPr>
          <p:cNvPr id="6" name="صورة 5">
            <a:hlinkClick r:id="rId5"/>
            <a:extLst>
              <a:ext uri="{FF2B5EF4-FFF2-40B4-BE49-F238E27FC236}">
                <a16:creationId xmlns:a16="http://schemas.microsoft.com/office/drawing/2014/main" id="{17C2668E-E549-906E-C55B-F29E0E549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22" y="9060446"/>
            <a:ext cx="347008" cy="2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16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3409C00D-0EB7-6A21-AD58-9F22FF3A5F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6" t="41" b="67110"/>
          <a:stretch/>
        </p:blipFill>
        <p:spPr>
          <a:xfrm>
            <a:off x="2034905" y="35647"/>
            <a:ext cx="5031009" cy="2289038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56055ED2-3A58-9676-2575-84FAF8A77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30703" b="41"/>
          <a:stretch/>
        </p:blipFill>
        <p:spPr>
          <a:xfrm>
            <a:off x="58365" y="2415449"/>
            <a:ext cx="8346334" cy="541121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D2667A2-FF05-97E1-BDCF-4641710CD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9" t="1160" r="7344" b="87959"/>
          <a:stretch/>
        </p:blipFill>
        <p:spPr>
          <a:xfrm>
            <a:off x="14120812" y="0"/>
            <a:ext cx="2943225" cy="105727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B2BEFBD-037B-74F4-F808-440A46FFF5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82828" r="73022" b="3174"/>
          <a:stretch/>
        </p:blipFill>
        <p:spPr>
          <a:xfrm>
            <a:off x="58365" y="8019917"/>
            <a:ext cx="2231844" cy="162182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D96B88B-9228-E1E5-7473-6E04CA4961DD}"/>
              </a:ext>
            </a:extLst>
          </p:cNvPr>
          <p:cNvSpPr txBox="1"/>
          <p:nvPr/>
        </p:nvSpPr>
        <p:spPr>
          <a:xfrm>
            <a:off x="256868" y="8183300"/>
            <a:ext cx="4667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45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C80D18D-BF1E-D0A5-8DE2-FF1716CAC7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3" t="13825" r="10809" b="76966"/>
          <a:stretch/>
        </p:blipFill>
        <p:spPr>
          <a:xfrm>
            <a:off x="13773420" y="1261520"/>
            <a:ext cx="2943225" cy="129063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DF39894-DB2D-F1A6-5C8F-9BB2AB3150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4" t="23008" r="11048" b="65379"/>
          <a:stretch/>
        </p:blipFill>
        <p:spPr>
          <a:xfrm>
            <a:off x="9948557" y="2756403"/>
            <a:ext cx="6548438" cy="1825017"/>
          </a:xfrm>
          <a:prstGeom prst="rect">
            <a:avLst/>
          </a:prstGeom>
        </p:spPr>
      </p:pic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F31F30D5-6B7A-5B4F-F6D8-472613B4DB2E}"/>
              </a:ext>
            </a:extLst>
          </p:cNvPr>
          <p:cNvSpPr/>
          <p:nvPr/>
        </p:nvSpPr>
        <p:spPr>
          <a:xfrm>
            <a:off x="5711043" y="3916236"/>
            <a:ext cx="424676" cy="46693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8C1D4D4B-A941-DEA7-81DD-178DC6B054C8}"/>
              </a:ext>
            </a:extLst>
          </p:cNvPr>
          <p:cNvSpPr/>
          <p:nvPr/>
        </p:nvSpPr>
        <p:spPr>
          <a:xfrm>
            <a:off x="2373986" y="3954380"/>
            <a:ext cx="424676" cy="46693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4B5787AD-7A4E-8773-D603-F82E9DFBE336}"/>
              </a:ext>
            </a:extLst>
          </p:cNvPr>
          <p:cNvSpPr/>
          <p:nvPr/>
        </p:nvSpPr>
        <p:spPr>
          <a:xfrm>
            <a:off x="4078174" y="6711668"/>
            <a:ext cx="424676" cy="46693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38F73D04-3BA9-6457-8B61-AE4B47822A95}"/>
              </a:ext>
            </a:extLst>
          </p:cNvPr>
          <p:cNvSpPr/>
          <p:nvPr/>
        </p:nvSpPr>
        <p:spPr>
          <a:xfrm>
            <a:off x="2373986" y="6711668"/>
            <a:ext cx="424676" cy="46693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81DB5B61-B25C-CA49-8A99-0CDC2B93C345}"/>
              </a:ext>
            </a:extLst>
          </p:cNvPr>
          <p:cNvCxnSpPr/>
          <p:nvPr/>
        </p:nvCxnSpPr>
        <p:spPr>
          <a:xfrm>
            <a:off x="8639969" y="0"/>
            <a:ext cx="0" cy="987552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16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B2BEFBD-037B-74F4-F808-440A46FFF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82828" r="73022" b="3174"/>
          <a:stretch/>
        </p:blipFill>
        <p:spPr>
          <a:xfrm>
            <a:off x="58365" y="8019917"/>
            <a:ext cx="2231844" cy="162182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D96B88B-9228-E1E5-7473-6E04CA4961DD}"/>
              </a:ext>
            </a:extLst>
          </p:cNvPr>
          <p:cNvSpPr txBox="1"/>
          <p:nvPr/>
        </p:nvSpPr>
        <p:spPr>
          <a:xfrm>
            <a:off x="16601768" y="8773850"/>
            <a:ext cx="4667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46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FC550A4-B82E-10F4-52D1-468370B5F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7" t="6744" r="9457" b="83599"/>
          <a:stretch/>
        </p:blipFill>
        <p:spPr>
          <a:xfrm>
            <a:off x="13739783" y="334791"/>
            <a:ext cx="2970903" cy="126855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D6EF214-50F9-827E-2F04-78C822F9A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6" t="16435" r="9662" b="75190"/>
          <a:stretch/>
        </p:blipFill>
        <p:spPr>
          <a:xfrm>
            <a:off x="9472569" y="1830494"/>
            <a:ext cx="7258807" cy="119160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6D5AE5-D8E6-410A-141C-EC065AF1E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25258" r="37126" b="56470"/>
          <a:stretch/>
        </p:blipFill>
        <p:spPr>
          <a:xfrm>
            <a:off x="8987446" y="3774332"/>
            <a:ext cx="5699756" cy="3521034"/>
          </a:xfrm>
          <a:prstGeom prst="rect">
            <a:avLst/>
          </a:prstGeom>
        </p:spPr>
      </p:pic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643888DB-814A-BBA7-A105-53B47CCE92FE}"/>
              </a:ext>
            </a:extLst>
          </p:cNvPr>
          <p:cNvCxnSpPr/>
          <p:nvPr/>
        </p:nvCxnSpPr>
        <p:spPr>
          <a:xfrm>
            <a:off x="8639969" y="0"/>
            <a:ext cx="0" cy="987552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59DC516B-C510-D9AE-712A-AEA0B32C0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0" t="26003" r="9644" b="51338"/>
          <a:stretch/>
        </p:blipFill>
        <p:spPr>
          <a:xfrm>
            <a:off x="14642253" y="5093401"/>
            <a:ext cx="2426240" cy="220196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3B1267B-AA92-6FC2-8F47-F13F44A397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96" b="3514"/>
          <a:stretch/>
        </p:blipFill>
        <p:spPr>
          <a:xfrm>
            <a:off x="58365" y="2383687"/>
            <a:ext cx="8279077" cy="563623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FC0E8B1-7A8F-E40A-6E62-0D12150611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t="2327" r="30673" b="82619"/>
          <a:stretch/>
        </p:blipFill>
        <p:spPr>
          <a:xfrm>
            <a:off x="408564" y="1070043"/>
            <a:ext cx="6089464" cy="195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2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B2BEFBD-037B-74F4-F808-440A46FFF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82828" r="73022" b="3174"/>
          <a:stretch/>
        </p:blipFill>
        <p:spPr>
          <a:xfrm>
            <a:off x="58365" y="8019917"/>
            <a:ext cx="2231844" cy="162182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D96B88B-9228-E1E5-7473-6E04CA4961DD}"/>
              </a:ext>
            </a:extLst>
          </p:cNvPr>
          <p:cNvSpPr txBox="1"/>
          <p:nvPr/>
        </p:nvSpPr>
        <p:spPr>
          <a:xfrm>
            <a:off x="256868" y="8183300"/>
            <a:ext cx="4667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47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cxnSp>
        <p:nvCxnSpPr>
          <p:cNvPr id="2" name="رابط مستقيم 1">
            <a:extLst>
              <a:ext uri="{FF2B5EF4-FFF2-40B4-BE49-F238E27FC236}">
                <a16:creationId xmlns:a16="http://schemas.microsoft.com/office/drawing/2014/main" id="{91C84F21-3D10-CAED-E067-4C186D26C943}"/>
              </a:ext>
            </a:extLst>
          </p:cNvPr>
          <p:cNvCxnSpPr/>
          <p:nvPr/>
        </p:nvCxnSpPr>
        <p:spPr>
          <a:xfrm>
            <a:off x="8639969" y="0"/>
            <a:ext cx="0" cy="987552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FEF5AE6F-418D-0637-3750-B393D28ADB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8" t="6911" r="8867" b="84071"/>
          <a:stretch/>
        </p:blipFill>
        <p:spPr>
          <a:xfrm>
            <a:off x="12843596" y="157796"/>
            <a:ext cx="4320793" cy="170140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DEB088A-0743-7004-6855-E3224AE7C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5" t="16320" r="10250" b="71525"/>
          <a:stretch/>
        </p:blipFill>
        <p:spPr>
          <a:xfrm>
            <a:off x="11435325" y="1974139"/>
            <a:ext cx="5345420" cy="14838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A6CE26D-71EE-EC97-015B-4F6C7C6C23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0" t="61309" r="39499" b="30155"/>
          <a:stretch/>
        </p:blipFill>
        <p:spPr>
          <a:xfrm>
            <a:off x="2833453" y="1298979"/>
            <a:ext cx="3662659" cy="15147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C19FA76-E3E8-5A73-3F41-896D69352A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8"/>
          <a:stretch/>
        </p:blipFill>
        <p:spPr>
          <a:xfrm>
            <a:off x="1219201" y="4441030"/>
            <a:ext cx="7068619" cy="304561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2706136-EFEC-E7D2-77FB-8698AEB2C5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" b="1"/>
          <a:stretch/>
        </p:blipFill>
        <p:spPr>
          <a:xfrm>
            <a:off x="8808993" y="3861196"/>
            <a:ext cx="8248162" cy="55304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EED50E1-1645-A09A-5BC3-9AE715607C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/>
          <a:stretch/>
        </p:blipFill>
        <p:spPr>
          <a:xfrm>
            <a:off x="233092" y="1166492"/>
            <a:ext cx="2614507" cy="403613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0B18D9A-3597-39D7-A644-B313412EDE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12884" r="490"/>
          <a:stretch/>
        </p:blipFill>
        <p:spPr>
          <a:xfrm>
            <a:off x="8755944" y="611193"/>
            <a:ext cx="2400299" cy="124801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1915329-1F22-F4D2-10E4-390AFF50F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b="212"/>
          <a:stretch/>
        </p:blipFill>
        <p:spPr>
          <a:xfrm>
            <a:off x="8992119" y="1859204"/>
            <a:ext cx="1927951" cy="171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8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B2BEFBD-037B-74F4-F808-440A46FFF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82828" r="73022" b="3174"/>
          <a:stretch/>
        </p:blipFill>
        <p:spPr>
          <a:xfrm>
            <a:off x="58365" y="8019917"/>
            <a:ext cx="2231844" cy="162182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D96B88B-9228-E1E5-7473-6E04CA4961DD}"/>
              </a:ext>
            </a:extLst>
          </p:cNvPr>
          <p:cNvSpPr txBox="1"/>
          <p:nvPr/>
        </p:nvSpPr>
        <p:spPr>
          <a:xfrm>
            <a:off x="16578431" y="8773850"/>
            <a:ext cx="513398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48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cxnSp>
        <p:nvCxnSpPr>
          <p:cNvPr id="2" name="رابط مستقيم 1">
            <a:extLst>
              <a:ext uri="{FF2B5EF4-FFF2-40B4-BE49-F238E27FC236}">
                <a16:creationId xmlns:a16="http://schemas.microsoft.com/office/drawing/2014/main" id="{45EDD26D-5B28-40E7-E324-FD50C055856A}"/>
              </a:ext>
            </a:extLst>
          </p:cNvPr>
          <p:cNvCxnSpPr/>
          <p:nvPr/>
        </p:nvCxnSpPr>
        <p:spPr>
          <a:xfrm>
            <a:off x="8639969" y="0"/>
            <a:ext cx="0" cy="987552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01DFA74B-6904-F2EE-0BDE-1E0A56EA80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t="8877" b="-2169"/>
          <a:stretch/>
        </p:blipFill>
        <p:spPr>
          <a:xfrm>
            <a:off x="8855973" y="545792"/>
            <a:ext cx="8137986" cy="219740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AFB3692-711D-5D8F-5A3F-4F33C0123E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18149" r="8375" b="66147"/>
          <a:stretch/>
        </p:blipFill>
        <p:spPr>
          <a:xfrm>
            <a:off x="8999299" y="2955660"/>
            <a:ext cx="8137986" cy="275554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B85E8B-616B-8A17-BD77-58D77C33F5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4" t="33049" r="7693" b="52005"/>
          <a:stretch/>
        </p:blipFill>
        <p:spPr>
          <a:xfrm>
            <a:off x="8888133" y="5934102"/>
            <a:ext cx="8326095" cy="256794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1120E21-20A0-3A0C-350B-D4C33B251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68310" r="8902" b="18988"/>
          <a:stretch/>
        </p:blipFill>
        <p:spPr>
          <a:xfrm>
            <a:off x="312980" y="3260722"/>
            <a:ext cx="7903884" cy="245048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7932F24-A521-53A0-AE14-8EBFBD9BC8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1" t="1008" r="1341" b="85292"/>
          <a:stretch/>
        </p:blipFill>
        <p:spPr>
          <a:xfrm>
            <a:off x="4264922" y="6210626"/>
            <a:ext cx="3755255" cy="44258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51A3256-0160-28EE-CB00-06FED4F9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1" t="6043" b="37419"/>
          <a:stretch/>
        </p:blipFill>
        <p:spPr>
          <a:xfrm>
            <a:off x="4551183" y="724100"/>
            <a:ext cx="3861110" cy="7293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074D4E4-1422-44AC-FA02-B226899E26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3" t="47917" r="48791" b="34391"/>
          <a:stretch/>
        </p:blipFill>
        <p:spPr>
          <a:xfrm>
            <a:off x="2395647" y="187359"/>
            <a:ext cx="1598430" cy="180287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39F1FB3-A84A-0108-9D48-8F2F714FCF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5415" r="69098" b="33120"/>
          <a:stretch/>
        </p:blipFill>
        <p:spPr>
          <a:xfrm>
            <a:off x="71387" y="264229"/>
            <a:ext cx="2218822" cy="162182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CEA0451-58B8-7580-E9A9-2E2C8AA763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76059" b="4247"/>
          <a:stretch/>
        </p:blipFill>
        <p:spPr>
          <a:xfrm>
            <a:off x="2075425" y="2571281"/>
            <a:ext cx="6109192" cy="605805"/>
          </a:xfrm>
          <a:prstGeom prst="rect">
            <a:avLst/>
          </a:prstGeom>
        </p:spPr>
      </p:pic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6DED3639-AE00-30A2-8263-2C33BF52FBDA}"/>
              </a:ext>
            </a:extLst>
          </p:cNvPr>
          <p:cNvSpPr/>
          <p:nvPr/>
        </p:nvSpPr>
        <p:spPr>
          <a:xfrm>
            <a:off x="590404" y="5061585"/>
            <a:ext cx="420551" cy="403859"/>
          </a:xfrm>
          <a:prstGeom prst="ellipse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B7E11A52-BC9A-366C-2E40-799E470E7A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13069" b="53251"/>
          <a:stretch/>
        </p:blipFill>
        <p:spPr>
          <a:xfrm>
            <a:off x="435432" y="6653212"/>
            <a:ext cx="7749186" cy="76089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25BCE605-94F5-3ED4-3108-9D718CFBF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7" t="47456" b="15480"/>
          <a:stretch/>
        </p:blipFill>
        <p:spPr>
          <a:xfrm>
            <a:off x="2357238" y="7471089"/>
            <a:ext cx="5678492" cy="135973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B78A4AA-5ED4-C1B1-AEA1-F607C9893016}"/>
              </a:ext>
            </a:extLst>
          </p:cNvPr>
          <p:cNvSpPr txBox="1"/>
          <p:nvPr/>
        </p:nvSpPr>
        <p:spPr>
          <a:xfrm>
            <a:off x="4093028" y="6757537"/>
            <a:ext cx="40639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00FF"/>
                </a:solidFill>
              </a:rPr>
              <a:t>لسرعة الوصول إلى الملف.</a:t>
            </a:r>
          </a:p>
        </p:txBody>
      </p:sp>
    </p:spTree>
    <p:extLst>
      <p:ext uri="{BB962C8B-B14F-4D97-AF65-F5344CB8AC3E}">
        <p14:creationId xmlns:p14="http://schemas.microsoft.com/office/powerpoint/2010/main" val="272200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76B2743-5D41-6283-3DFF-35AF41654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1" b="1177"/>
          <a:stretch/>
        </p:blipFill>
        <p:spPr>
          <a:xfrm>
            <a:off x="186991" y="4929113"/>
            <a:ext cx="6298976" cy="280224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B2BEFBD-037B-74F4-F808-440A46FFF5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82828" r="73022" b="3174"/>
          <a:stretch/>
        </p:blipFill>
        <p:spPr>
          <a:xfrm>
            <a:off x="58365" y="8019917"/>
            <a:ext cx="2231844" cy="162182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D96B88B-9228-E1E5-7473-6E04CA4961DD}"/>
              </a:ext>
            </a:extLst>
          </p:cNvPr>
          <p:cNvSpPr txBox="1"/>
          <p:nvPr/>
        </p:nvSpPr>
        <p:spPr>
          <a:xfrm>
            <a:off x="256868" y="8183300"/>
            <a:ext cx="4667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49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cxnSp>
        <p:nvCxnSpPr>
          <p:cNvPr id="2" name="رابط مستقيم 1">
            <a:extLst>
              <a:ext uri="{FF2B5EF4-FFF2-40B4-BE49-F238E27FC236}">
                <a16:creationId xmlns:a16="http://schemas.microsoft.com/office/drawing/2014/main" id="{91C84F21-3D10-CAED-E067-4C186D26C943}"/>
              </a:ext>
            </a:extLst>
          </p:cNvPr>
          <p:cNvCxnSpPr/>
          <p:nvPr/>
        </p:nvCxnSpPr>
        <p:spPr>
          <a:xfrm>
            <a:off x="8639969" y="0"/>
            <a:ext cx="0" cy="987552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صورة 11">
            <a:extLst>
              <a:ext uri="{FF2B5EF4-FFF2-40B4-BE49-F238E27FC236}">
                <a16:creationId xmlns:a16="http://schemas.microsoft.com/office/drawing/2014/main" id="{B5D8BE1F-E6F3-BE43-8C92-498896392E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4" t="5276" r="9559" b="74727"/>
          <a:stretch/>
        </p:blipFill>
        <p:spPr>
          <a:xfrm>
            <a:off x="10634559" y="0"/>
            <a:ext cx="6350000" cy="33064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6051167-53EC-B671-C8FF-C3AD88DB1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49709"/>
          <a:stretch/>
        </p:blipFill>
        <p:spPr>
          <a:xfrm>
            <a:off x="225091" y="2163214"/>
            <a:ext cx="6298976" cy="269691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4EE0696-7DCA-CD46-19B0-F75A552AA5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2" t="5263" r="458" b="4152"/>
          <a:stretch/>
        </p:blipFill>
        <p:spPr>
          <a:xfrm>
            <a:off x="1641382" y="609258"/>
            <a:ext cx="4370524" cy="123658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89973E8-06CB-993A-0690-B8291D04A5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26" b="97984" l="2954" r="99367">
                        <a14:foregroundMark x1="78481" y1="12298" x2="73207" y2="5847"/>
                        <a14:foregroundMark x1="72996" y1="8065" x2="43460" y2="41734"/>
                        <a14:foregroundMark x1="42827" y1="18347" x2="37342" y2="32056"/>
                        <a14:foregroundMark x1="37342" y1="32056" x2="36920" y2="47782"/>
                        <a14:foregroundMark x1="31224" y1="18347" x2="30591" y2="40524"/>
                        <a14:foregroundMark x1="30591" y1="40524" x2="30591" y2="40524"/>
                        <a14:foregroundMark x1="10970" y1="54637" x2="5274" y2="65927"/>
                        <a14:foregroundMark x1="37131" y1="88105" x2="32911" y2="91129"/>
                        <a14:foregroundMark x1="35443" y1="91935" x2="59494" y2="94556"/>
                        <a14:foregroundMark x1="59494" y1="94556" x2="62025" y2="94355"/>
                        <a14:foregroundMark x1="66245" y1="92944" x2="46835" y2="98387"/>
                        <a14:foregroundMark x1="61603" y1="91935" x2="57806" y2="87097"/>
                        <a14:foregroundMark x1="61814" y1="90121" x2="57806" y2="65726"/>
                        <a14:foregroundMark x1="59072" y1="63306" x2="63291" y2="69153"/>
                        <a14:foregroundMark x1="63713" y1="70161" x2="58228" y2="76210"/>
                        <a14:foregroundMark x1="65823" y1="70766" x2="69409" y2="77823"/>
                        <a14:foregroundMark x1="72152" y1="79032" x2="76582" y2="72177"/>
                        <a14:foregroundMark x1="67722" y1="78024" x2="62447" y2="74194"/>
                        <a14:foregroundMark x1="75105" y1="76613" x2="69831" y2="60282"/>
                        <a14:foregroundMark x1="69831" y1="60282" x2="59916" y2="47379"/>
                        <a14:foregroundMark x1="60127" y1="48185" x2="78481" y2="44355"/>
                        <a14:foregroundMark x1="78481" y1="44355" x2="79747" y2="42339"/>
                        <a14:foregroundMark x1="74684" y1="45161" x2="61603" y2="50806"/>
                        <a14:foregroundMark x1="42405" y1="94153" x2="28903" y2="91935"/>
                        <a14:foregroundMark x1="40717" y1="93750" x2="25527" y2="94960"/>
                        <a14:foregroundMark x1="41139" y1="95565" x2="31224" y2="95968"/>
                        <a14:foregroundMark x1="2954" y1="63306" x2="3165" y2="59073"/>
                        <a14:foregroundMark x1="4219" y1="63710" x2="4219" y2="63911"/>
                        <a14:foregroundMark x1="82700" y1="4435" x2="93882" y2="21976"/>
                        <a14:foregroundMark x1="93882" y1="21976" x2="94304" y2="27218"/>
                        <a14:foregroundMark x1="96414" y1="8065" x2="99578" y2="21169"/>
                        <a14:foregroundMark x1="98523" y1="21371" x2="95570" y2="35282"/>
                        <a14:foregroundMark x1="95570" y1="35282" x2="86709" y2="40121"/>
                        <a14:foregroundMark x1="96414" y1="8468" x2="72785" y2="3226"/>
                        <a14:foregroundMark x1="72785" y1="3226" x2="66878" y2="5040"/>
                        <a14:foregroundMark x1="66456" y1="3427" x2="26160" y2="5847"/>
                        <a14:foregroundMark x1="26793" y1="7056" x2="20675" y2="22984"/>
                        <a14:foregroundMark x1="20675" y1="22984" x2="20675" y2="23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" b="26"/>
          <a:stretch/>
        </p:blipFill>
        <p:spPr>
          <a:xfrm>
            <a:off x="5907315" y="164838"/>
            <a:ext cx="2611342" cy="3381527"/>
          </a:xfrm>
          <a:prstGeom prst="rect">
            <a:avLst/>
          </a:prstGeom>
        </p:spPr>
      </p:pic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E8E84C84-6543-3157-95AD-BE106000C084}"/>
              </a:ext>
            </a:extLst>
          </p:cNvPr>
          <p:cNvSpPr/>
          <p:nvPr/>
        </p:nvSpPr>
        <p:spPr>
          <a:xfrm>
            <a:off x="1418453" y="4253941"/>
            <a:ext cx="420551" cy="403859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D919DF26-6D92-BB16-0187-4B88ABFC3B8E}"/>
              </a:ext>
            </a:extLst>
          </p:cNvPr>
          <p:cNvSpPr/>
          <p:nvPr/>
        </p:nvSpPr>
        <p:spPr>
          <a:xfrm>
            <a:off x="1415184" y="7151692"/>
            <a:ext cx="420551" cy="403859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500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B2BEFBD-037B-74F4-F808-440A46FFF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82828" r="73022" b="3174"/>
          <a:stretch/>
        </p:blipFill>
        <p:spPr>
          <a:xfrm>
            <a:off x="58365" y="8019917"/>
            <a:ext cx="2231844" cy="162182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D96B88B-9228-E1E5-7473-6E04CA4961DD}"/>
              </a:ext>
            </a:extLst>
          </p:cNvPr>
          <p:cNvSpPr txBox="1"/>
          <p:nvPr/>
        </p:nvSpPr>
        <p:spPr>
          <a:xfrm>
            <a:off x="16578431" y="8773850"/>
            <a:ext cx="5133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50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cxnSp>
        <p:nvCxnSpPr>
          <p:cNvPr id="2" name="رابط مستقيم 1">
            <a:extLst>
              <a:ext uri="{FF2B5EF4-FFF2-40B4-BE49-F238E27FC236}">
                <a16:creationId xmlns:a16="http://schemas.microsoft.com/office/drawing/2014/main" id="{45EDD26D-5B28-40E7-E324-FD50C055856A}"/>
              </a:ext>
            </a:extLst>
          </p:cNvPr>
          <p:cNvCxnSpPr/>
          <p:nvPr/>
        </p:nvCxnSpPr>
        <p:spPr>
          <a:xfrm>
            <a:off x="8639969" y="0"/>
            <a:ext cx="0" cy="987552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صورة 13">
            <a:extLst>
              <a:ext uri="{FF2B5EF4-FFF2-40B4-BE49-F238E27FC236}">
                <a16:creationId xmlns:a16="http://schemas.microsoft.com/office/drawing/2014/main" id="{16AB893D-9C26-8D5B-0A5C-E2DEC5FF22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7" t="6061" r="8375" b="82961"/>
          <a:stretch/>
        </p:blipFill>
        <p:spPr>
          <a:xfrm>
            <a:off x="12515849" y="20287"/>
            <a:ext cx="4575979" cy="17314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86B2448-812A-B0E9-BBCC-33B9BFB4AD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 t="27987" r="8831" b="56078"/>
          <a:stretch/>
        </p:blipFill>
        <p:spPr>
          <a:xfrm>
            <a:off x="9055101" y="2529779"/>
            <a:ext cx="8036728" cy="323285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C2FA883-B45F-1BB6-7D31-F031AD238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45529" r="12519" b="46287"/>
          <a:stretch/>
        </p:blipFill>
        <p:spPr>
          <a:xfrm>
            <a:off x="8918098" y="5689891"/>
            <a:ext cx="7801453" cy="157835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3116BBD-F46C-623A-D5AC-EABF852F1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4" t="53531" r="7546" b="38285"/>
          <a:stretch/>
        </p:blipFill>
        <p:spPr>
          <a:xfrm>
            <a:off x="9817646" y="7068514"/>
            <a:ext cx="7017484" cy="143400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6AFA494-2314-D37C-A039-D560369E96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6" t="62349" r="8126" b="30839"/>
          <a:stretch/>
        </p:blipFill>
        <p:spPr>
          <a:xfrm>
            <a:off x="3933844" y="848837"/>
            <a:ext cx="4540671" cy="106614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7D78937-DFA7-939D-FB8F-2A67D1180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8" t="3732" r="1175" b="84895"/>
          <a:stretch/>
        </p:blipFill>
        <p:spPr>
          <a:xfrm>
            <a:off x="5463078" y="2313885"/>
            <a:ext cx="2883987" cy="73480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482DE33-2DE3-3B5B-02C7-EB5AC36091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t="54152" r="51850" b="1651"/>
          <a:stretch/>
        </p:blipFill>
        <p:spPr>
          <a:xfrm>
            <a:off x="8718131" y="1075984"/>
            <a:ext cx="2253064" cy="115786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31E662B-0407-2EE9-C4CA-7041B7B36C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4" t="2210" r="1616" b="3224"/>
          <a:stretch/>
        </p:blipFill>
        <p:spPr>
          <a:xfrm>
            <a:off x="10971195" y="334356"/>
            <a:ext cx="1638005" cy="143400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62C690D-EDB2-73B3-D8AE-3B7922758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t="20783" b="71302"/>
          <a:stretch/>
        </p:blipFill>
        <p:spPr>
          <a:xfrm>
            <a:off x="789857" y="3343275"/>
            <a:ext cx="7295316" cy="59035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ACC5B97-8977-4C7E-7067-380A9BB8D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4" t="34549" b="57535"/>
          <a:stretch/>
        </p:blipFill>
        <p:spPr>
          <a:xfrm>
            <a:off x="725323" y="4126600"/>
            <a:ext cx="7359850" cy="59035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18D8B07-B85D-9414-722A-479F0CDB2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4" t="49060" b="43024"/>
          <a:stretch/>
        </p:blipFill>
        <p:spPr>
          <a:xfrm>
            <a:off x="725322" y="4909924"/>
            <a:ext cx="7359851" cy="59035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A5FBED6-2D5E-8EAA-76E8-16285668B5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0" t="62309" b="28539"/>
          <a:stretch/>
        </p:blipFill>
        <p:spPr>
          <a:xfrm>
            <a:off x="691356" y="5693248"/>
            <a:ext cx="7393817" cy="68255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A9DC2B5-3554-0B37-A376-18037A0BE2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5" t="76680" b="14167"/>
          <a:stretch/>
        </p:blipFill>
        <p:spPr>
          <a:xfrm>
            <a:off x="640411" y="6568774"/>
            <a:ext cx="7444762" cy="682558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7541864-5223-40D0-33CC-81663A0B0933}"/>
              </a:ext>
            </a:extLst>
          </p:cNvPr>
          <p:cNvSpPr txBox="1"/>
          <p:nvPr/>
        </p:nvSpPr>
        <p:spPr>
          <a:xfrm>
            <a:off x="3226652" y="3172597"/>
            <a:ext cx="45951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B0EFB17-25A1-D10D-29EC-F8F9A7A3573F}"/>
              </a:ext>
            </a:extLst>
          </p:cNvPr>
          <p:cNvSpPr txBox="1"/>
          <p:nvPr/>
        </p:nvSpPr>
        <p:spPr>
          <a:xfrm>
            <a:off x="3223410" y="3967021"/>
            <a:ext cx="45951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D8B1194-6681-1892-D414-87B969D2F2AD}"/>
              </a:ext>
            </a:extLst>
          </p:cNvPr>
          <p:cNvSpPr txBox="1"/>
          <p:nvPr/>
        </p:nvSpPr>
        <p:spPr>
          <a:xfrm>
            <a:off x="1650963" y="4830451"/>
            <a:ext cx="22225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00FF"/>
                </a:solidFill>
              </a:rPr>
              <a:t>1.7 ميقا بايت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FF0DB61-55BF-0FAA-A085-4DF8A505B5FA}"/>
              </a:ext>
            </a:extLst>
          </p:cNvPr>
          <p:cNvSpPr txBox="1"/>
          <p:nvPr/>
        </p:nvSpPr>
        <p:spPr>
          <a:xfrm>
            <a:off x="1587463" y="5668651"/>
            <a:ext cx="22225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00FF"/>
                </a:solidFill>
              </a:rPr>
              <a:t>1.5 ميقا بايت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7C47048-AAC0-9C58-AA9F-0B813A50C66C}"/>
              </a:ext>
            </a:extLst>
          </p:cNvPr>
          <p:cNvSpPr txBox="1"/>
          <p:nvPr/>
        </p:nvSpPr>
        <p:spPr>
          <a:xfrm>
            <a:off x="362283" y="6504694"/>
            <a:ext cx="69021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00FF"/>
                </a:solidFill>
              </a:rPr>
              <a:t>أن حجم المجلد المضغوط اصغر من المجلد الأصلي</a:t>
            </a:r>
          </a:p>
        </p:txBody>
      </p:sp>
    </p:spTree>
    <p:extLst>
      <p:ext uri="{BB962C8B-B14F-4D97-AF65-F5344CB8AC3E}">
        <p14:creationId xmlns:p14="http://schemas.microsoft.com/office/powerpoint/2010/main" val="306809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B2BEFBD-037B-74F4-F808-440A46FFF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82828" r="73022" b="3174"/>
          <a:stretch/>
        </p:blipFill>
        <p:spPr>
          <a:xfrm>
            <a:off x="58365" y="8019917"/>
            <a:ext cx="2231844" cy="162182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D96B88B-9228-E1E5-7473-6E04CA4961DD}"/>
              </a:ext>
            </a:extLst>
          </p:cNvPr>
          <p:cNvSpPr txBox="1"/>
          <p:nvPr/>
        </p:nvSpPr>
        <p:spPr>
          <a:xfrm>
            <a:off x="256868" y="8183300"/>
            <a:ext cx="4667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51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cxnSp>
        <p:nvCxnSpPr>
          <p:cNvPr id="2" name="رابط مستقيم 1">
            <a:extLst>
              <a:ext uri="{FF2B5EF4-FFF2-40B4-BE49-F238E27FC236}">
                <a16:creationId xmlns:a16="http://schemas.microsoft.com/office/drawing/2014/main" id="{91C84F21-3D10-CAED-E067-4C186D26C943}"/>
              </a:ext>
            </a:extLst>
          </p:cNvPr>
          <p:cNvCxnSpPr/>
          <p:nvPr/>
        </p:nvCxnSpPr>
        <p:spPr>
          <a:xfrm>
            <a:off x="8639969" y="0"/>
            <a:ext cx="0" cy="987552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A1F07DC2-0D23-DFB5-7189-9A5B77236F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6" t="49208" r="8713" b="25134"/>
          <a:stretch/>
        </p:blipFill>
        <p:spPr>
          <a:xfrm>
            <a:off x="2430306" y="236175"/>
            <a:ext cx="6069567" cy="515735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635F4EE-9381-FDD8-3E97-DE000BC192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8" r="842"/>
          <a:stretch/>
        </p:blipFill>
        <p:spPr>
          <a:xfrm>
            <a:off x="572739" y="4076700"/>
            <a:ext cx="2874550" cy="403745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F140758-8B87-D979-A07C-F17BD1FDD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5" t="74123" r="9364" b="6077"/>
          <a:stretch/>
        </p:blipFill>
        <p:spPr>
          <a:xfrm>
            <a:off x="3772824" y="5698185"/>
            <a:ext cx="4319597" cy="220575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1D215C4-9DE9-4FBA-6971-7AEE9BAF0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9017" y="5786647"/>
            <a:ext cx="7269668" cy="279676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B9B717A-DCB7-8529-B418-F3EE04601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4182" y="236175"/>
            <a:ext cx="5373230" cy="78316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710871B-5682-4420-AE35-C6D0B8122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7049" y="5075371"/>
            <a:ext cx="7146608" cy="63631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2269379-786E-171C-85FC-B552D5404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8928" y="1059549"/>
            <a:ext cx="8047349" cy="33073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B2192DA-6DDB-C79C-E926-54281098B0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3449" y="1059549"/>
            <a:ext cx="8053013" cy="3307394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256BFEDD-67EC-2458-C8BB-6934B68E11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4467" y="5809677"/>
            <a:ext cx="7306695" cy="279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1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B2BEFBD-037B-74F4-F808-440A46FFF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82828" r="73022" b="3174"/>
          <a:stretch/>
        </p:blipFill>
        <p:spPr>
          <a:xfrm>
            <a:off x="58365" y="8019917"/>
            <a:ext cx="2231844" cy="162182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D96B88B-9228-E1E5-7473-6E04CA4961DD}"/>
              </a:ext>
            </a:extLst>
          </p:cNvPr>
          <p:cNvSpPr txBox="1"/>
          <p:nvPr/>
        </p:nvSpPr>
        <p:spPr>
          <a:xfrm>
            <a:off x="16578431" y="8773850"/>
            <a:ext cx="5133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52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cxnSp>
        <p:nvCxnSpPr>
          <p:cNvPr id="2" name="رابط مستقيم 1">
            <a:extLst>
              <a:ext uri="{FF2B5EF4-FFF2-40B4-BE49-F238E27FC236}">
                <a16:creationId xmlns:a16="http://schemas.microsoft.com/office/drawing/2014/main" id="{45EDD26D-5B28-40E7-E324-FD50C055856A}"/>
              </a:ext>
            </a:extLst>
          </p:cNvPr>
          <p:cNvCxnSpPr/>
          <p:nvPr/>
        </p:nvCxnSpPr>
        <p:spPr>
          <a:xfrm>
            <a:off x="8639969" y="0"/>
            <a:ext cx="0" cy="987552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0EB83D62-A7B4-3ECC-713D-7D15918F8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8" t="5490" r="7514" b="83728"/>
          <a:stretch/>
        </p:blipFill>
        <p:spPr>
          <a:xfrm>
            <a:off x="13357729" y="39802"/>
            <a:ext cx="3803333" cy="139455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E54BEBC-2B67-F4C2-54B0-085764477F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7" t="2692" r="14661" b="58813"/>
          <a:stretch/>
        </p:blipFill>
        <p:spPr>
          <a:xfrm>
            <a:off x="4966701" y="844985"/>
            <a:ext cx="2973820" cy="213307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06C0279-D20C-DDDB-9203-605A9BFA55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12304" r="25474" b="26847"/>
          <a:stretch/>
        </p:blipFill>
        <p:spPr>
          <a:xfrm>
            <a:off x="2902275" y="7311555"/>
            <a:ext cx="1847850" cy="197043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3B250A5-38EF-3E04-2970-2C6FB480F8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0" t="441" r="-530" b="77556"/>
          <a:stretch/>
        </p:blipFill>
        <p:spPr>
          <a:xfrm>
            <a:off x="4634604" y="6772103"/>
            <a:ext cx="3062843" cy="116239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75C7C0C-30F6-C16E-FBBD-A0E8058F21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"/>
          <a:stretch/>
        </p:blipFill>
        <p:spPr>
          <a:xfrm>
            <a:off x="14712113" y="3000425"/>
            <a:ext cx="2379716" cy="334117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7ADFA3A-1092-5028-8EF8-BED6B66D7D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1" t="616" b="81914"/>
          <a:stretch/>
        </p:blipFill>
        <p:spPr>
          <a:xfrm>
            <a:off x="11317912" y="1911523"/>
            <a:ext cx="3941483" cy="139455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5166059-4279-378C-B78A-AF364BC389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t="17082" r="12386" b="24868"/>
          <a:stretch/>
        </p:blipFill>
        <p:spPr>
          <a:xfrm>
            <a:off x="9148872" y="3644492"/>
            <a:ext cx="5428272" cy="370880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3641817-EB93-79DF-F033-06A4DC0202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8" t="73956" r="30236" b="-1074"/>
          <a:stretch/>
        </p:blipFill>
        <p:spPr>
          <a:xfrm>
            <a:off x="10228670" y="7430496"/>
            <a:ext cx="3277779" cy="1732553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FE0CFA4-3DD0-F9FB-7CDD-FF37FD1F250B}"/>
              </a:ext>
            </a:extLst>
          </p:cNvPr>
          <p:cNvSpPr txBox="1"/>
          <p:nvPr/>
        </p:nvSpPr>
        <p:spPr>
          <a:xfrm>
            <a:off x="10564773" y="6514736"/>
            <a:ext cx="22225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2 KB</a:t>
            </a:r>
            <a:endParaRPr lang="ar-SA" sz="3200" b="1" dirty="0">
              <a:solidFill>
                <a:srgbClr val="0000FF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A856E2D-53DD-E0F3-2DF0-13F3EB371F1C}"/>
              </a:ext>
            </a:extLst>
          </p:cNvPr>
          <p:cNvSpPr txBox="1"/>
          <p:nvPr/>
        </p:nvSpPr>
        <p:spPr>
          <a:xfrm>
            <a:off x="10660023" y="8495936"/>
            <a:ext cx="22225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1 KB</a:t>
            </a:r>
            <a:endParaRPr lang="ar-SA" sz="32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9E750974-DD7A-C7E2-7C3A-B08838CC3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7" t="40623" r="14661" b="35541"/>
          <a:stretch/>
        </p:blipFill>
        <p:spPr>
          <a:xfrm>
            <a:off x="4201766" y="3099235"/>
            <a:ext cx="3891155" cy="13208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CDF9111-8034-82AE-ED63-E0B0B8BD2C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5" r="20613" b="4976"/>
          <a:stretch/>
        </p:blipFill>
        <p:spPr>
          <a:xfrm>
            <a:off x="2728529" y="4541209"/>
            <a:ext cx="5131984" cy="1724886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FCAA2DD-FC65-9D85-F614-AE4620F64E49}"/>
              </a:ext>
            </a:extLst>
          </p:cNvPr>
          <p:cNvSpPr txBox="1"/>
          <p:nvPr/>
        </p:nvSpPr>
        <p:spPr>
          <a:xfrm>
            <a:off x="5401066" y="2336136"/>
            <a:ext cx="22225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10 KB</a:t>
            </a:r>
            <a:endParaRPr lang="ar-SA" sz="3200" b="1" dirty="0">
              <a:solidFill>
                <a:srgbClr val="0000FF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9CF1890-69C9-2A8F-C15F-1AB59C30B3F1}"/>
              </a:ext>
            </a:extLst>
          </p:cNvPr>
          <p:cNvSpPr txBox="1"/>
          <p:nvPr/>
        </p:nvSpPr>
        <p:spPr>
          <a:xfrm>
            <a:off x="5553466" y="3783936"/>
            <a:ext cx="22225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5 KB</a:t>
            </a:r>
            <a:endParaRPr lang="ar-SA" sz="3200" b="1" dirty="0">
              <a:solidFill>
                <a:srgbClr val="0000FF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0B1511F-4AB4-C657-898E-3584C35B9854}"/>
              </a:ext>
            </a:extLst>
          </p:cNvPr>
          <p:cNvSpPr txBox="1"/>
          <p:nvPr/>
        </p:nvSpPr>
        <p:spPr>
          <a:xfrm>
            <a:off x="5115316" y="5422236"/>
            <a:ext cx="222253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0000FF"/>
                </a:solidFill>
              </a:rPr>
              <a:t>نـعـم</a:t>
            </a:r>
          </a:p>
        </p:txBody>
      </p:sp>
    </p:spTree>
    <p:extLst>
      <p:ext uri="{BB962C8B-B14F-4D97-AF65-F5344CB8AC3E}">
        <p14:creationId xmlns:p14="http://schemas.microsoft.com/office/powerpoint/2010/main" val="56431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B80B03-CD47-FF03-7938-343149EFD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0"/>
          <a:stretch/>
        </p:blipFill>
        <p:spPr>
          <a:xfrm>
            <a:off x="8639969" y="0"/>
            <a:ext cx="8639969" cy="972026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C6C210A-B024-3EC4-0D53-78BE96D3F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84275" r="73345" b="4966"/>
          <a:stretch/>
        </p:blipFill>
        <p:spPr>
          <a:xfrm>
            <a:off x="164141" y="8513364"/>
            <a:ext cx="1713243" cy="103503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99CF055-3C3E-BBAA-3B66-A953C29EB966}"/>
              </a:ext>
            </a:extLst>
          </p:cNvPr>
          <p:cNvSpPr txBox="1"/>
          <p:nvPr/>
        </p:nvSpPr>
        <p:spPr>
          <a:xfrm>
            <a:off x="338704" y="8684580"/>
            <a:ext cx="4667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37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69586435-438F-01FC-06AA-F9A106B85D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6" t="1160" r="10192" b="85038"/>
          <a:stretch/>
        </p:blipFill>
        <p:spPr>
          <a:xfrm>
            <a:off x="11524343" y="0"/>
            <a:ext cx="5516880" cy="134112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8126A77-C0A9-8E53-0679-4A573CB58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075" y="0"/>
            <a:ext cx="924054" cy="117173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B1B161F-CCAA-D302-BB6E-2FB97471BA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" b="99674" l="1768" r="96785">
                        <a14:foregroundMark x1="94373" y1="41272" x2="95177" y2="88907"/>
                        <a14:foregroundMark x1="95177" y1="88907" x2="71383" y2="96737"/>
                        <a14:foregroundMark x1="71383" y1="96737" x2="57235" y2="95759"/>
                        <a14:foregroundMark x1="57235" y1="95759" x2="49518" y2="84176"/>
                        <a14:foregroundMark x1="49518" y1="84176" x2="49518" y2="83524"/>
                        <a14:foregroundMark x1="54019" y1="86297" x2="59486" y2="49266"/>
                        <a14:foregroundMark x1="67203" y1="88581" x2="77492" y2="41599"/>
                        <a14:foregroundMark x1="89871" y1="87602" x2="89711" y2="62316"/>
                        <a14:foregroundMark x1="89711" y1="62316" x2="76045" y2="43556"/>
                        <a14:foregroundMark x1="76045" y1="43556" x2="60932" y2="46819"/>
                        <a14:foregroundMark x1="60932" y1="46819" x2="58842" y2="49918"/>
                        <a14:foregroundMark x1="92444" y1="44698" x2="94373" y2="80424"/>
                        <a14:foregroundMark x1="94373" y1="91843" x2="94373" y2="99674"/>
                        <a14:foregroundMark x1="96945" y1="93475" x2="95016" y2="88744"/>
                        <a14:foregroundMark x1="74598" y1="82545" x2="73633" y2="87276"/>
                        <a14:foregroundMark x1="79743" y1="81892" x2="73312" y2="88581"/>
                        <a14:foregroundMark x1="66559" y1="14519" x2="14630" y2="13051"/>
                        <a14:foregroundMark x1="65916" y1="4894" x2="15273" y2="6199"/>
                        <a14:foregroundMark x1="72026" y1="4568" x2="40836" y2="2773"/>
                        <a14:foregroundMark x1="14952" y1="3915" x2="4341" y2="22838"/>
                        <a14:foregroundMark x1="4341" y1="22838" x2="6270" y2="26591"/>
                        <a14:foregroundMark x1="4984" y1="26264" x2="12058" y2="35726"/>
                        <a14:foregroundMark x1="12058" y1="35726" x2="41801" y2="37520"/>
                        <a14:foregroundMark x1="47588" y1="31648" x2="23794" y2="28874"/>
                        <a14:foregroundMark x1="3055" y1="489" x2="2733" y2="28222"/>
                        <a14:foregroundMark x1="4984" y1="31974" x2="5949" y2="37520"/>
                        <a14:foregroundMark x1="11093" y1="37520" x2="1768" y2="36868"/>
                        <a14:foregroundMark x1="19132" y1="36215" x2="10450" y2="36868"/>
                        <a14:foregroundMark x1="72669" y1="36052" x2="71383" y2="2773"/>
                        <a14:foregroundMark x1="73312" y1="34095" x2="74598" y2="816"/>
                        <a14:foregroundMark x1="74598" y1="816" x2="74598" y2="816"/>
                        <a14:foregroundMark x1="71061" y1="6199" x2="66559" y2="6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2" y="1788168"/>
            <a:ext cx="4119265" cy="428093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B2D4536-C938-9BF4-F8E5-F81AFDD2D7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5400" r="10285" b="81004"/>
          <a:stretch/>
        </p:blipFill>
        <p:spPr>
          <a:xfrm>
            <a:off x="14535419" y="1639124"/>
            <a:ext cx="2505804" cy="75328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D643DA0-047F-AD6E-4981-2DB4FB7A0A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2" t="23902" r="10285" b="59106"/>
          <a:stretch/>
        </p:blipFill>
        <p:spPr>
          <a:xfrm>
            <a:off x="12325933" y="4503961"/>
            <a:ext cx="4520896" cy="295566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965D1BD-0171-4881-7014-E26635A960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23902" r="49338" b="59106"/>
          <a:stretch/>
        </p:blipFill>
        <p:spPr>
          <a:xfrm>
            <a:off x="9032087" y="4671382"/>
            <a:ext cx="3054826" cy="295566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500BAA22-C987-6AF5-BC14-97DE3DEE1D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7" t="41507" r="10964" b="55796"/>
          <a:stretch/>
        </p:blipFill>
        <p:spPr>
          <a:xfrm>
            <a:off x="6173865" y="311113"/>
            <a:ext cx="2283495" cy="54951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8A02782-D527-F8E4-16C6-94E4BEEF7D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t="58314" r="71413" b="15022"/>
          <a:stretch/>
        </p:blipFill>
        <p:spPr>
          <a:xfrm>
            <a:off x="138112" y="4292599"/>
            <a:ext cx="2033588" cy="363949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F8DEE386-C25F-C638-19DC-98FC0CA7ED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5" t="53013" r="10644" b="17841"/>
          <a:stretch/>
        </p:blipFill>
        <p:spPr>
          <a:xfrm>
            <a:off x="4429557" y="3229850"/>
            <a:ext cx="3967236" cy="386945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BF51854-5091-83E7-62ED-A08E53701A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9" t="82602" r="22640" b="6746"/>
          <a:stretch/>
        </p:blipFill>
        <p:spPr>
          <a:xfrm>
            <a:off x="2380343" y="7684913"/>
            <a:ext cx="5658130" cy="143213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83271B6-EA75-8D09-A326-FE13A19272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18399" r="10285" b="76591"/>
          <a:stretch/>
        </p:blipFill>
        <p:spPr>
          <a:xfrm>
            <a:off x="8726607" y="2302137"/>
            <a:ext cx="8093232" cy="140822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885AF56-66F2-ECAD-64A8-CB02FAB94E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44083" r="9503" b="47127"/>
          <a:stretch/>
        </p:blipFill>
        <p:spPr>
          <a:xfrm>
            <a:off x="3326143" y="734959"/>
            <a:ext cx="5014751" cy="244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5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B80B03-CD47-FF03-7938-343149EFD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0"/>
          <a:stretch/>
        </p:blipFill>
        <p:spPr>
          <a:xfrm>
            <a:off x="8639969" y="0"/>
            <a:ext cx="8639969" cy="972026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26B90B9-9D65-C190-1C2F-CD0CC5567A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84275" r="73345" b="4966"/>
          <a:stretch/>
        </p:blipFill>
        <p:spPr>
          <a:xfrm>
            <a:off x="164141" y="8513364"/>
            <a:ext cx="1713243" cy="103503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437B6E3-116A-414E-927C-E4AC00A6A8D3}"/>
              </a:ext>
            </a:extLst>
          </p:cNvPr>
          <p:cNvSpPr txBox="1"/>
          <p:nvPr/>
        </p:nvSpPr>
        <p:spPr>
          <a:xfrm>
            <a:off x="16566872" y="8781038"/>
            <a:ext cx="4667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38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E276CC23-0AA5-AF83-7607-1DAF371BA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"/>
          <a:stretch/>
        </p:blipFill>
        <p:spPr>
          <a:xfrm>
            <a:off x="11308560" y="3633270"/>
            <a:ext cx="4702966" cy="554787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10C6119-0996-BF99-B4B3-FEE139A81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9" t="6241" r="9190" b="63568"/>
          <a:stretch/>
        </p:blipFill>
        <p:spPr>
          <a:xfrm>
            <a:off x="11047845" y="169904"/>
            <a:ext cx="4028252" cy="335434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3504C4-0FC4-22E2-E6B5-B72628A09B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 t="33663" r="71314" b="49161"/>
          <a:stretch/>
        </p:blipFill>
        <p:spPr>
          <a:xfrm>
            <a:off x="9973428" y="7194550"/>
            <a:ext cx="1930113" cy="235385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F74C31A-0133-3132-D9BF-F3B2384AD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r="2536"/>
          <a:stretch/>
        </p:blipFill>
        <p:spPr>
          <a:xfrm>
            <a:off x="300969" y="1629206"/>
            <a:ext cx="1765296" cy="143859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DB9ADBA-C54F-47C1-0E9E-740D135FC3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" b="525"/>
          <a:stretch/>
        </p:blipFill>
        <p:spPr>
          <a:xfrm>
            <a:off x="340279" y="3082832"/>
            <a:ext cx="1409700" cy="185737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ED96798-4730-2D6A-4DC2-E3DD1F01DA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3" t="54041" r="38186" b="21943"/>
          <a:stretch/>
        </p:blipFill>
        <p:spPr>
          <a:xfrm>
            <a:off x="2330560" y="1629206"/>
            <a:ext cx="2951952" cy="273950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FFF48FA-1DFB-A245-99B2-73BFAC35F7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t="166" b="166"/>
          <a:stretch/>
        </p:blipFill>
        <p:spPr>
          <a:xfrm>
            <a:off x="486384" y="5688436"/>
            <a:ext cx="7734460" cy="254116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74CB2AA-932E-F006-7CA8-29536CC40E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4" t="53529" r="9215" b="27226"/>
          <a:stretch/>
        </p:blipFill>
        <p:spPr>
          <a:xfrm>
            <a:off x="5391978" y="1629207"/>
            <a:ext cx="2951952" cy="273950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8D26402-177C-5566-D744-7AB4E32A4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58" b="98354" l="3546" r="99291">
                        <a14:foregroundMark x1="71986" y1="9465" x2="19858" y2="5350"/>
                        <a14:foregroundMark x1="19858" y1="5350" x2="4965" y2="41152"/>
                        <a14:foregroundMark x1="4965" y1="41152" x2="6028" y2="54321"/>
                        <a14:foregroundMark x1="19858" y1="19753" x2="14539" y2="46914"/>
                        <a14:foregroundMark x1="9574" y1="6996" x2="59574" y2="7407"/>
                        <a14:foregroundMark x1="5319" y1="5761" x2="5319" y2="37037"/>
                        <a14:foregroundMark x1="7092" y1="55556" x2="67021" y2="58025"/>
                        <a14:foregroundMark x1="60993" y1="58025" x2="8156" y2="55556"/>
                        <a14:foregroundMark x1="31206" y1="57613" x2="6738" y2="57202"/>
                        <a14:foregroundMark x1="79787" y1="88889" x2="91844" y2="92593"/>
                        <a14:foregroundMark x1="98936" y1="97119" x2="93262" y2="95885"/>
                        <a14:foregroundMark x1="82624" y1="93004" x2="64894" y2="75720"/>
                        <a14:foregroundMark x1="64894" y1="75720" x2="59220" y2="60494"/>
                        <a14:foregroundMark x1="65248" y1="62963" x2="73759" y2="78189"/>
                        <a14:foregroundMark x1="71986" y1="79835" x2="83688" y2="90123"/>
                        <a14:foregroundMark x1="92553" y1="93416" x2="97518" y2="93416"/>
                        <a14:foregroundMark x1="98582" y1="94650" x2="98582" y2="94650"/>
                        <a14:foregroundMark x1="99291" y1="98765" x2="95390" y2="97942"/>
                        <a14:foregroundMark x1="95390" y1="97119" x2="85816" y2="92593"/>
                        <a14:foregroundMark x1="80142" y1="29630" x2="81560" y2="42387"/>
                        <a14:foregroundMark x1="71277" y1="10288" x2="71277" y2="53498"/>
                        <a14:foregroundMark x1="72340" y1="57613" x2="68794" y2="58436"/>
                        <a14:foregroundMark x1="71631" y1="57202" x2="71631" y2="53086"/>
                        <a14:foregroundMark x1="69504" y1="6173" x2="7801" y2="3292"/>
                        <a14:foregroundMark x1="45035" y1="2469" x2="70567" y2="4527"/>
                        <a14:foregroundMark x1="50355" y1="61317" x2="7092" y2="57202"/>
                        <a14:foregroundMark x1="29078" y1="60905" x2="7092" y2="60494"/>
                        <a14:foregroundMark x1="7092" y1="60494" x2="5674" y2="53498"/>
                        <a14:foregroundMark x1="4610" y1="59671" x2="3546" y2="52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0308" y="5757349"/>
            <a:ext cx="2565845" cy="197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B80B03-CD47-FF03-7938-343149EFD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0"/>
          <a:stretch/>
        </p:blipFill>
        <p:spPr>
          <a:xfrm>
            <a:off x="8639969" y="0"/>
            <a:ext cx="8639969" cy="972026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37DBE7B-B33C-D648-3CA3-AA1B32676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84275" r="73345" b="4966"/>
          <a:stretch/>
        </p:blipFill>
        <p:spPr>
          <a:xfrm>
            <a:off x="164141" y="8513364"/>
            <a:ext cx="1713243" cy="1035036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91D176F-6815-C06C-2D4C-F577BFE8F981}"/>
              </a:ext>
            </a:extLst>
          </p:cNvPr>
          <p:cNvSpPr txBox="1"/>
          <p:nvPr/>
        </p:nvSpPr>
        <p:spPr>
          <a:xfrm>
            <a:off x="187103" y="8612868"/>
            <a:ext cx="4667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39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A63BB48-FF94-81DD-1E8B-B67195FDB6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9" t="6701" r="11230" b="90648"/>
          <a:stretch/>
        </p:blipFill>
        <p:spPr>
          <a:xfrm>
            <a:off x="12830455" y="207649"/>
            <a:ext cx="4259438" cy="43463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6831A95-1255-2D41-7228-45A1DF11B2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1741" r="-1321" b="3578"/>
          <a:stretch/>
        </p:blipFill>
        <p:spPr>
          <a:xfrm>
            <a:off x="8898268" y="978826"/>
            <a:ext cx="3988882" cy="3155934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CE9D29A3-EF67-3A69-0221-B0F9E5D884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453" b="45671" l="56250" r="85994">
                        <a14:foregroundMark x1="84036" y1="38770" x2="62877" y2="40402"/>
                        <a14:foregroundMark x1="62877" y1="40402" x2="60467" y2="39523"/>
                        <a14:foregroundMark x1="58283" y1="39021" x2="81777" y2="40715"/>
                        <a14:foregroundMark x1="85316" y1="40966" x2="57229" y2="42974"/>
                        <a14:foregroundMark x1="86069" y1="41531" x2="85919" y2="43977"/>
                        <a14:foregroundMark x1="57907" y1="42723" x2="56250" y2="41907"/>
                        <a14:foregroundMark x1="56852" y1="41782" x2="57078" y2="42535"/>
                        <a14:foregroundMark x1="57756" y1="41970" x2="67169" y2="40652"/>
                        <a14:foregroundMark x1="61898" y1="38645" x2="60617" y2="40966"/>
                        <a14:foregroundMark x1="58509" y1="41531" x2="63328" y2="38519"/>
                        <a14:foregroundMark x1="63328" y1="38519" x2="77636" y2="38143"/>
                        <a14:foregroundMark x1="77636" y1="38143" x2="84714" y2="38959"/>
                        <a14:foregroundMark x1="84714" y1="38959" x2="75904" y2="42911"/>
                        <a14:foregroundMark x1="75904" y1="42911" x2="75527" y2="42911"/>
                        <a14:foregroundMark x1="78238" y1="42723" x2="84789" y2="42723"/>
                        <a14:foregroundMark x1="85617" y1="42158" x2="85768" y2="38018"/>
                        <a14:foregroundMark x1="84940" y1="38331" x2="78614" y2="38018"/>
                        <a14:foregroundMark x1="85241" y1="38206" x2="62575" y2="37641"/>
                        <a14:foregroundMark x1="63780" y1="38269" x2="58509" y2="38519"/>
                        <a14:foregroundMark x1="57756" y1="38018" x2="58358" y2="41092"/>
                        <a14:foregroundMark x1="60392" y1="41154" x2="76506" y2="41593"/>
                        <a14:foregroundMark x1="74398" y1="41343" x2="65813" y2="41343"/>
                        <a14:foregroundMark x1="85166" y1="43413" x2="62575" y2="43099"/>
                        <a14:foregroundMark x1="84940" y1="43413" x2="62801" y2="43350"/>
                        <a14:foregroundMark x1="63178" y1="43664" x2="85919" y2="43664"/>
                        <a14:foregroundMark x1="61220" y1="43664" x2="57003" y2="43225"/>
                        <a14:foregroundMark x1="60090" y1="43413" x2="57756" y2="43664"/>
                        <a14:foregroundMark x1="57455" y1="43601" x2="56401" y2="41844"/>
                        <a14:foregroundMark x1="58434" y1="43664" x2="60316" y2="43664"/>
                        <a14:foregroundMark x1="61446" y1="44040" x2="62123" y2="45295"/>
                        <a14:foregroundMark x1="63253" y1="43852" x2="62575" y2="45546"/>
                        <a14:foregroundMark x1="63630" y1="44166" x2="62575" y2="45671"/>
                        <a14:foregroundMark x1="61822" y1="38018" x2="57982" y2="38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5" t="36661" r="13422" b="54894"/>
          <a:stretch/>
        </p:blipFill>
        <p:spPr>
          <a:xfrm>
            <a:off x="14432914" y="5291847"/>
            <a:ext cx="2647949" cy="1380751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8DC7789-A2A6-E469-DD7F-391AEDCD57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9" t="78533" r="37261" b="7025"/>
          <a:stretch/>
        </p:blipFill>
        <p:spPr>
          <a:xfrm>
            <a:off x="2892082" y="7841026"/>
            <a:ext cx="1869050" cy="1543685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D35464B-A2D5-1380-E06F-C8827E0121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2072" r="1623"/>
          <a:stretch/>
        </p:blipFill>
        <p:spPr>
          <a:xfrm>
            <a:off x="1455847" y="2189948"/>
            <a:ext cx="5669050" cy="554785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1C3A9AB-99A1-CCB1-0944-A6D77D6FBF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/>
          <a:stretch/>
        </p:blipFill>
        <p:spPr>
          <a:xfrm>
            <a:off x="8849520" y="4891579"/>
            <a:ext cx="5206634" cy="465682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317178B8-3D3F-F8A3-8F4E-74FB0284F1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2" t="60979" r="10160" b="21520"/>
          <a:stretch/>
        </p:blipFill>
        <p:spPr>
          <a:xfrm>
            <a:off x="2363466" y="143303"/>
            <a:ext cx="4672631" cy="279567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12F85AB-B1E2-D4C8-3188-A8471EC6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8" t="9758" r="10523" b="64515"/>
          <a:stretch/>
        </p:blipFill>
        <p:spPr>
          <a:xfrm>
            <a:off x="13098958" y="814265"/>
            <a:ext cx="3920424" cy="401441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7FBD607-EC65-C503-46AC-EE5A15DAAB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7" t="44616" r="17020" b="39421"/>
          <a:stretch/>
        </p:blipFill>
        <p:spPr>
          <a:xfrm>
            <a:off x="14882971" y="6962237"/>
            <a:ext cx="1747837" cy="155112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D1F4B17-C590-F24E-9149-44E16E7B9A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5" t="78533" r="14222" b="7025"/>
          <a:stretch/>
        </p:blipFill>
        <p:spPr>
          <a:xfrm>
            <a:off x="5156292" y="7678939"/>
            <a:ext cx="2653638" cy="186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6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B80B03-CD47-FF03-7938-343149EFD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0"/>
          <a:stretch/>
        </p:blipFill>
        <p:spPr>
          <a:xfrm>
            <a:off x="8639969" y="0"/>
            <a:ext cx="8639969" cy="972026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41F0165-1CC0-851B-B98F-E143453F2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84275" r="73345" b="4966"/>
          <a:stretch/>
        </p:blipFill>
        <p:spPr>
          <a:xfrm>
            <a:off x="164141" y="8513364"/>
            <a:ext cx="1713243" cy="103503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4D8129D-324C-4FC9-8CD5-D7879C24DFB3}"/>
              </a:ext>
            </a:extLst>
          </p:cNvPr>
          <p:cNvSpPr txBox="1"/>
          <p:nvPr/>
        </p:nvSpPr>
        <p:spPr>
          <a:xfrm>
            <a:off x="16543535" y="8781038"/>
            <a:ext cx="513398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40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258219D-FD4A-16E9-1B99-FC25C0DC2C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0" t="5685" r="8979" b="75886"/>
          <a:stretch/>
        </p:blipFill>
        <p:spPr>
          <a:xfrm>
            <a:off x="11595178" y="231339"/>
            <a:ext cx="5461755" cy="262351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2510412-F16C-E9BB-A779-0D9517124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0" t="24679" r="13896" b="62065"/>
          <a:stretch/>
        </p:blipFill>
        <p:spPr>
          <a:xfrm>
            <a:off x="12401551" y="3366820"/>
            <a:ext cx="4398684" cy="181875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4F5F124-A055-7E33-EF26-ED1FE35B74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82148" r="21167" b="4765"/>
          <a:stretch/>
        </p:blipFill>
        <p:spPr>
          <a:xfrm>
            <a:off x="713042" y="6012412"/>
            <a:ext cx="7348787" cy="196544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960E259-FD63-EBCF-7E21-77DA4A93F5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8" t="58645" r="21983" b="18759"/>
          <a:stretch/>
        </p:blipFill>
        <p:spPr>
          <a:xfrm>
            <a:off x="512193" y="1976302"/>
            <a:ext cx="6635868" cy="278103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B2A457B3-1EEE-BFB4-6698-274245FCD9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3507" b="3378"/>
          <a:stretch/>
        </p:blipFill>
        <p:spPr>
          <a:xfrm>
            <a:off x="8891326" y="1384970"/>
            <a:ext cx="2480847" cy="25358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B50F610-FEFF-354A-3483-8587C5FDE3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2733" b="3183"/>
          <a:stretch/>
        </p:blipFill>
        <p:spPr>
          <a:xfrm>
            <a:off x="11062671" y="5629613"/>
            <a:ext cx="5695950" cy="2883751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EDAB734-DC7A-3A07-329A-7FDA191906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" b="98065" l="4167" r="97917">
                        <a14:foregroundMark x1="77500" y1="57742" x2="53750" y2="78065"/>
                        <a14:foregroundMark x1="63333" y1="50968" x2="43750" y2="72581"/>
                        <a14:foregroundMark x1="43333" y1="38710" x2="25417" y2="69032"/>
                        <a14:foregroundMark x1="41667" y1="61290" x2="42917" y2="94516"/>
                        <a14:foregroundMark x1="62500" y1="87419" x2="22917" y2="96452"/>
                        <a14:foregroundMark x1="28333" y1="93548" x2="52917" y2="98065"/>
                        <a14:foregroundMark x1="57500" y1="95484" x2="62083" y2="85161"/>
                        <a14:foregroundMark x1="95000" y1="55484" x2="95000" y2="64194"/>
                        <a14:foregroundMark x1="80417" y1="56774" x2="40833" y2="56452"/>
                        <a14:foregroundMark x1="80417" y1="53871" x2="52917" y2="40323"/>
                        <a14:foregroundMark x1="63750" y1="32903" x2="45000" y2="44194"/>
                        <a14:foregroundMark x1="64167" y1="23226" x2="41250" y2="39032"/>
                        <a14:foregroundMark x1="40417" y1="29677" x2="35417" y2="41290"/>
                        <a14:foregroundMark x1="28750" y1="45161" x2="5833" y2="28387"/>
                        <a14:foregroundMark x1="5833" y1="28387" x2="4167" y2="23226"/>
                        <a14:foregroundMark x1="6667" y1="20000" x2="17500" y2="7419"/>
                        <a14:foregroundMark x1="17500" y1="7419" x2="29167" y2="323"/>
                        <a14:foregroundMark x1="7500" y1="31290" x2="19583" y2="48065"/>
                        <a14:foregroundMark x1="19583" y1="48065" x2="28333" y2="48387"/>
                        <a14:foregroundMark x1="36250" y1="48387" x2="12917" y2="57419"/>
                        <a14:foregroundMark x1="26250" y1="53871" x2="15000" y2="74516"/>
                        <a14:foregroundMark x1="33750" y1="68065" x2="20000" y2="80645"/>
                        <a14:foregroundMark x1="20000" y1="80645" x2="16667" y2="78065"/>
                        <a14:foregroundMark x1="30000" y1="74194" x2="19167" y2="79355"/>
                        <a14:foregroundMark x1="31667" y1="77419" x2="21667" y2="80645"/>
                        <a14:foregroundMark x1="29167" y1="79355" x2="20417" y2="82258"/>
                        <a14:foregroundMark x1="58750" y1="96774" x2="63333" y2="90645"/>
                        <a14:foregroundMark x1="66667" y1="92581" x2="64583" y2="87097"/>
                        <a14:foregroundMark x1="57083" y1="83871" x2="58333" y2="83548"/>
                        <a14:foregroundMark x1="61667" y1="82903" x2="67917" y2="65484"/>
                        <a14:foregroundMark x1="74583" y1="65806" x2="85417" y2="65806"/>
                        <a14:foregroundMark x1="75000" y1="65806" x2="70000" y2="65806"/>
                        <a14:foregroundMark x1="92500" y1="55806" x2="82917" y2="53871"/>
                        <a14:foregroundMark x1="96667" y1="59032" x2="92500" y2="65806"/>
                        <a14:foregroundMark x1="92917" y1="67742" x2="97917" y2="61935"/>
                        <a14:foregroundMark x1="70000" y1="46129" x2="77083" y2="11613"/>
                        <a14:foregroundMark x1="77083" y1="11613" x2="77083" y2="11613"/>
                        <a14:foregroundMark x1="78750" y1="14516" x2="62917" y2="1935"/>
                        <a14:foregroundMark x1="62917" y1="1935" x2="62917" y2="1935"/>
                        <a14:foregroundMark x1="60000" y1="1290" x2="32917" y2="1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48" b="-1191"/>
          <a:stretch/>
        </p:blipFill>
        <p:spPr>
          <a:xfrm>
            <a:off x="8723706" y="3920770"/>
            <a:ext cx="2745241" cy="36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B80B03-CD47-FF03-7938-343149EFD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0"/>
          <a:stretch/>
        </p:blipFill>
        <p:spPr>
          <a:xfrm>
            <a:off x="8639969" y="0"/>
            <a:ext cx="8639969" cy="9720263"/>
          </a:xfrm>
          <a:prstGeom prst="rect">
            <a:avLst/>
          </a:prstGeom>
          <a:ln w="28575"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7A25B1D-C530-B398-5C81-98F41512B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84275" r="73345" b="4966"/>
          <a:stretch/>
        </p:blipFill>
        <p:spPr>
          <a:xfrm>
            <a:off x="164141" y="8513364"/>
            <a:ext cx="1713243" cy="1035036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359CA68-3236-ACA7-6268-C8D3EBF92984}"/>
              </a:ext>
            </a:extLst>
          </p:cNvPr>
          <p:cNvSpPr txBox="1"/>
          <p:nvPr/>
        </p:nvSpPr>
        <p:spPr>
          <a:xfrm>
            <a:off x="207004" y="8592672"/>
            <a:ext cx="4667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41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3617A7E-43DE-C3A1-9B96-6F317AD41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0"/>
          <a:stretch/>
        </p:blipFill>
        <p:spPr>
          <a:xfrm>
            <a:off x="8639968" y="0"/>
            <a:ext cx="8639969" cy="972026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61FB37-07A4-1E21-273B-10123D664C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6256" r="9614" b="67865"/>
          <a:stretch/>
        </p:blipFill>
        <p:spPr>
          <a:xfrm>
            <a:off x="9747329" y="617948"/>
            <a:ext cx="7076504" cy="365623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7EBBAE3-EA99-6E07-09DB-69942879AD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5" t="32728" r="13002" b="42766"/>
          <a:stretch/>
        </p:blipFill>
        <p:spPr>
          <a:xfrm>
            <a:off x="8901026" y="4705349"/>
            <a:ext cx="8214771" cy="411277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A0E97C9-DFCA-1223-CC12-19555C7CB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6" t="57929" r="13439" b="16648"/>
          <a:stretch/>
        </p:blipFill>
        <p:spPr>
          <a:xfrm>
            <a:off x="2904383" y="1497387"/>
            <a:ext cx="5635789" cy="391281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0DE6E4-AD92-EDDA-DA0B-D1C1BB36F3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t="58679" r="62103" b="17864"/>
          <a:stretch/>
        </p:blipFill>
        <p:spPr>
          <a:xfrm>
            <a:off x="207004" y="1672405"/>
            <a:ext cx="2583079" cy="355491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53F2857-BC54-507B-EE47-0579E8C5B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" b="336"/>
          <a:stretch/>
        </p:blipFill>
        <p:spPr>
          <a:xfrm>
            <a:off x="673729" y="5965488"/>
            <a:ext cx="7568737" cy="22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B80B03-CD47-FF03-7938-343149EFD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0"/>
          <a:stretch/>
        </p:blipFill>
        <p:spPr>
          <a:xfrm>
            <a:off x="8639969" y="0"/>
            <a:ext cx="8639969" cy="972026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2FEE4C-5BB2-68F6-E00E-7F2BE6200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84275" r="73345" b="4966"/>
          <a:stretch/>
        </p:blipFill>
        <p:spPr>
          <a:xfrm>
            <a:off x="164141" y="8513364"/>
            <a:ext cx="1713243" cy="103503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6A03575-225B-3C93-5AFD-28F0FC4BB4E9}"/>
              </a:ext>
            </a:extLst>
          </p:cNvPr>
          <p:cNvSpPr txBox="1"/>
          <p:nvPr/>
        </p:nvSpPr>
        <p:spPr>
          <a:xfrm>
            <a:off x="16566695" y="8813344"/>
            <a:ext cx="4667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42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BAB7946-F3CA-5436-D22F-6AD232AD2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093" y="4520843"/>
            <a:ext cx="7530084" cy="399252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5A96969-3DB3-7CC9-30F1-33BB971731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8" t="6488" r="9412" b="90242"/>
          <a:stretch/>
        </p:blipFill>
        <p:spPr>
          <a:xfrm>
            <a:off x="13657748" y="403060"/>
            <a:ext cx="3347442" cy="66919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51021AF-CA29-EEF2-B05A-3B2F290C3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920" y="1984055"/>
            <a:ext cx="5547360" cy="277209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94436DA-4C31-33BF-FB9B-08C3AB6B40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3" t="18543"/>
          <a:stretch/>
        </p:blipFill>
        <p:spPr>
          <a:xfrm>
            <a:off x="2587284" y="3771835"/>
            <a:ext cx="5560028" cy="354336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2474A73-78E9-B147-21E9-424DA538B6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r="70535" b="52647"/>
          <a:stretch/>
        </p:blipFill>
        <p:spPr>
          <a:xfrm>
            <a:off x="282233" y="3033265"/>
            <a:ext cx="2305050" cy="191338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400923F-BE24-C6F6-721B-ED2CEEEF68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9" t="9657" r="9412" b="87977"/>
          <a:stretch/>
        </p:blipFill>
        <p:spPr>
          <a:xfrm>
            <a:off x="8955314" y="1061501"/>
            <a:ext cx="7862825" cy="6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0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B80B03-CD47-FF03-7938-343149EFD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0"/>
          <a:stretch/>
        </p:blipFill>
        <p:spPr>
          <a:xfrm>
            <a:off x="8639969" y="0"/>
            <a:ext cx="8639969" cy="972026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56C725-7E11-577E-9DAE-08B497FCA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84275" r="73345" b="4966"/>
          <a:stretch/>
        </p:blipFill>
        <p:spPr>
          <a:xfrm>
            <a:off x="164141" y="8513364"/>
            <a:ext cx="1713243" cy="1035036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97CBA8A-E7BD-71CF-BA1F-8A97448E0107}"/>
              </a:ext>
            </a:extLst>
          </p:cNvPr>
          <p:cNvSpPr txBox="1"/>
          <p:nvPr/>
        </p:nvSpPr>
        <p:spPr>
          <a:xfrm>
            <a:off x="253825" y="8646710"/>
            <a:ext cx="4667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43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41070A63-8569-C652-35D2-FD65162BB6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4" t="6077" r="10036" b="64711"/>
          <a:stretch/>
        </p:blipFill>
        <p:spPr>
          <a:xfrm>
            <a:off x="9241278" y="444182"/>
            <a:ext cx="7412476" cy="521731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6C1907E-8DD8-F409-1674-8054F06611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36054" r="18292" b="18248"/>
          <a:stretch/>
        </p:blipFill>
        <p:spPr>
          <a:xfrm>
            <a:off x="626184" y="673442"/>
            <a:ext cx="7555954" cy="56795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7EA2831-9767-D76D-94D3-2AE4A99DB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" b="460"/>
          <a:stretch/>
        </p:blipFill>
        <p:spPr>
          <a:xfrm>
            <a:off x="421619" y="6854532"/>
            <a:ext cx="7555954" cy="15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B80B03-CD47-FF03-7938-343149EFD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0"/>
          <a:stretch/>
        </p:blipFill>
        <p:spPr>
          <a:xfrm>
            <a:off x="8639969" y="0"/>
            <a:ext cx="8639969" cy="972026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6CC1F15-542C-507C-5D69-6031870F6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84275" r="73345" b="4966"/>
          <a:stretch/>
        </p:blipFill>
        <p:spPr>
          <a:xfrm>
            <a:off x="172622" y="8518488"/>
            <a:ext cx="1696280" cy="102478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A36C8FB-29EE-A685-B910-8B25B94AB092}"/>
              </a:ext>
            </a:extLst>
          </p:cNvPr>
          <p:cNvSpPr txBox="1"/>
          <p:nvPr/>
        </p:nvSpPr>
        <p:spPr>
          <a:xfrm>
            <a:off x="16541054" y="8754627"/>
            <a:ext cx="513398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D3B99E"/>
                </a:solidFill>
                <a:latin typeface="Bahnschrift SemiLight" panose="020B0502040204020203" pitchFamily="34" charset="0"/>
                <a:cs typeface="+mj-cs"/>
              </a:rPr>
              <a:t>44</a:t>
            </a:r>
            <a:endParaRPr lang="ar-SA" sz="2000" b="1" dirty="0">
              <a:solidFill>
                <a:srgbClr val="D3B99E"/>
              </a:solidFill>
              <a:latin typeface="Bahnschrift SemiLight" panose="020B0502040204020203" pitchFamily="34" charset="0"/>
              <a:cs typeface="+mj-cs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0C85C7B-2C52-5BE9-69B5-3A765D628C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5" t="6699" r="9996" b="90562"/>
          <a:stretch/>
        </p:blipFill>
        <p:spPr>
          <a:xfrm>
            <a:off x="14753765" y="200859"/>
            <a:ext cx="2345390" cy="55321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D8883AA-07A0-F3F3-6E01-6648F71AE1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 t="19393" r="24291" b="67146"/>
          <a:stretch/>
        </p:blipFill>
        <p:spPr>
          <a:xfrm>
            <a:off x="13117614" y="3173830"/>
            <a:ext cx="3506584" cy="193901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E634EF6-145F-8C34-A4DC-DB4D9DC76D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t="-341" b="322"/>
          <a:stretch/>
        </p:blipFill>
        <p:spPr>
          <a:xfrm>
            <a:off x="8862225" y="633106"/>
            <a:ext cx="3735319" cy="319959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D5F4D45-411B-E2BD-F456-09E05B9012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2" t="55349" r="8328" b="26662"/>
          <a:stretch/>
        </p:blipFill>
        <p:spPr>
          <a:xfrm>
            <a:off x="853277" y="515540"/>
            <a:ext cx="6602425" cy="299411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B3D8EF8-DC32-7914-C882-210F2631B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" b="188"/>
          <a:stretch/>
        </p:blipFill>
        <p:spPr>
          <a:xfrm>
            <a:off x="5254436" y="4183279"/>
            <a:ext cx="3105798" cy="244974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DA3B170-5EE3-6CEA-86C7-53CAF08313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t="1366" r="1809" b="-1"/>
          <a:stretch/>
        </p:blipFill>
        <p:spPr>
          <a:xfrm>
            <a:off x="-26224" y="5639910"/>
            <a:ext cx="5280660" cy="144878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9887596-6749-8931-2EE9-3537D91832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21"/>
          <a:stretch/>
        </p:blipFill>
        <p:spPr>
          <a:xfrm>
            <a:off x="8862225" y="5625396"/>
            <a:ext cx="5764642" cy="335867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E565B0B-7C31-F173-F148-EC06595A49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9" t="9585" r="9942" b="81672"/>
          <a:stretch/>
        </p:blipFill>
        <p:spPr>
          <a:xfrm>
            <a:off x="12873859" y="853665"/>
            <a:ext cx="4196840" cy="19262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61489B9-52F3-BF7B-B40A-A05009A3E4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8" b="64160"/>
          <a:stretch/>
        </p:blipFill>
        <p:spPr>
          <a:xfrm>
            <a:off x="14626095" y="5576926"/>
            <a:ext cx="1677530" cy="120374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3949028-AF05-AF90-7547-ABAE956769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29" t="38766" b="34160"/>
          <a:stretch/>
        </p:blipFill>
        <p:spPr>
          <a:xfrm>
            <a:off x="14424025" y="6935146"/>
            <a:ext cx="1689100" cy="90931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FAE3D83-C648-9EC8-1234-AE01634C72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29" t="65761" b="4003"/>
          <a:stretch/>
        </p:blipFill>
        <p:spPr>
          <a:xfrm>
            <a:off x="14624020" y="7831759"/>
            <a:ext cx="1689100" cy="10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6958</TotalTime>
  <Words>54</Words>
  <Application>Microsoft Office PowerPoint</Application>
  <PresentationFormat>مخصص</PresentationFormat>
  <Paragraphs>28</Paragraphs>
  <Slides>17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Arial</vt:lpstr>
      <vt:lpstr>Bahnschrift SemiLight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غزي بن الغزي</dc:creator>
  <cp:lastModifiedBy>غزي بن الغزي</cp:lastModifiedBy>
  <cp:revision>161</cp:revision>
  <dcterms:created xsi:type="dcterms:W3CDTF">2022-09-03T17:49:26Z</dcterms:created>
  <dcterms:modified xsi:type="dcterms:W3CDTF">2023-08-14T19:30:12Z</dcterms:modified>
</cp:coreProperties>
</file>