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31"/>
  </p:notesMasterIdLst>
  <p:sldIdLst>
    <p:sldId id="256" r:id="rId5"/>
    <p:sldId id="337" r:id="rId6"/>
    <p:sldId id="257" r:id="rId7"/>
    <p:sldId id="369" r:id="rId8"/>
    <p:sldId id="370" r:id="rId9"/>
    <p:sldId id="339" r:id="rId10"/>
    <p:sldId id="340" r:id="rId11"/>
    <p:sldId id="305" r:id="rId12"/>
    <p:sldId id="307" r:id="rId13"/>
    <p:sldId id="372" r:id="rId14"/>
    <p:sldId id="365" r:id="rId15"/>
    <p:sldId id="366" r:id="rId16"/>
    <p:sldId id="371" r:id="rId17"/>
    <p:sldId id="367" r:id="rId18"/>
    <p:sldId id="331" r:id="rId19"/>
    <p:sldId id="373" r:id="rId20"/>
    <p:sldId id="368" r:id="rId21"/>
    <p:sldId id="354" r:id="rId22"/>
    <p:sldId id="349" r:id="rId23"/>
    <p:sldId id="374" r:id="rId24"/>
    <p:sldId id="376" r:id="rId25"/>
    <p:sldId id="360" r:id="rId26"/>
    <p:sldId id="375" r:id="rId27"/>
    <p:sldId id="308" r:id="rId28"/>
    <p:sldId id="263" r:id="rId29"/>
    <p:sldId id="330" r:id="rId3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17 شوال،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/>
              <a:t>ججججانا لا انا ض</a:t>
            </a:r>
          </a:p>
          <a:p>
            <a:r>
              <a:rPr lang="ar-SA"/>
              <a:t>ف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FE08-42E6-FD4B-8B79-F69A44387717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15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/>
              <a:t>ججججانا لا انا ض</a:t>
            </a:r>
          </a:p>
          <a:p>
            <a:r>
              <a:rPr lang="ar-SA"/>
              <a:t>ف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FE08-42E6-FD4B-8B79-F69A44387717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15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17‏/10‏/1444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07/05/2023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١٤٤٤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١٠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١٧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1506684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ماهية الروبوت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أنواع الروبوتات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2889685" y="795587"/>
            <a:ext cx="49722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600" b="1" dirty="0">
                <a:solidFill>
                  <a:srgbClr val="F73998"/>
                </a:solidFill>
              </a:rPr>
              <a:t>الفهم القرائي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2A3A583-93DE-D2BD-AEE2-E378F686B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3" y="1947392"/>
            <a:ext cx="11491952" cy="43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31A2EDB8-D962-9A30-3E80-B9371A75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479322"/>
            <a:ext cx="3256090" cy="5899355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B78FE06B-C3C4-B099-61A3-3CDD79DD4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82" y="412955"/>
            <a:ext cx="7165575" cy="48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559CBAF6-A1D5-6EA2-85BC-D6CA52FBC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63" y="132437"/>
            <a:ext cx="8270487" cy="63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7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1506684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استخدامات الروبوتات</a:t>
            </a:r>
          </a:p>
        </p:txBody>
      </p:sp>
    </p:spTree>
    <p:extLst>
      <p:ext uri="{BB962C8B-B14F-4D97-AF65-F5344CB8AC3E}">
        <p14:creationId xmlns:p14="http://schemas.microsoft.com/office/powerpoint/2010/main" val="30831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31148AE7-5FF8-6A20-F26B-DE9E50053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28" y="-297"/>
            <a:ext cx="9354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633238" y="1891405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تأثير استخدام الروبوتات</a:t>
            </a:r>
          </a:p>
        </p:txBody>
      </p:sp>
    </p:spTree>
    <p:extLst>
      <p:ext uri="{BB962C8B-B14F-4D97-AF65-F5344CB8AC3E}">
        <p14:creationId xmlns:p14="http://schemas.microsoft.com/office/powerpoint/2010/main" val="27431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3DC04CBE-FA68-07F1-C8E2-F2088898D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49" y="0"/>
            <a:ext cx="9323658" cy="676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511279" y="1864151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برمجة الروبوت ليتحرك ويرسم دائرة </a:t>
            </a:r>
          </a:p>
        </p:txBody>
      </p:sp>
    </p:spTree>
    <p:extLst>
      <p:ext uri="{BB962C8B-B14F-4D97-AF65-F5344CB8AC3E}">
        <p14:creationId xmlns:p14="http://schemas.microsoft.com/office/powerpoint/2010/main" val="14720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F2AFCC38-044B-07A9-C995-D1B31781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90" y="0"/>
            <a:ext cx="6337609" cy="68580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14CD7AFE-F5FC-F5D7-CA88-6A4DF958A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0"/>
            <a:ext cx="585439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1BFE41F-B448-3336-CEBF-2B3F39A84BF0}"/>
              </a:ext>
            </a:extLst>
          </p:cNvPr>
          <p:cNvSpPr/>
          <p:nvPr/>
        </p:nvSpPr>
        <p:spPr>
          <a:xfrm>
            <a:off x="3134200" y="5697360"/>
            <a:ext cx="2961799" cy="1181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783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833434" y="2412366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7">
            <a:extLst>
              <a:ext uri="{FF2B5EF4-FFF2-40B4-BE49-F238E27FC236}">
                <a16:creationId xmlns:a16="http://schemas.microsoft.com/office/drawing/2014/main" id="{CCEA6E2E-C132-C5B6-E1D3-639EB1743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79" y="-593"/>
            <a:ext cx="9478536" cy="6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6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trim.3C1AA333-6F12-4584-BC87-B365BC90F5BB.MOV">
            <a:hlinkClick r:id="" action="ppaction://media"/>
            <a:extLst>
              <a:ext uri="{FF2B5EF4-FFF2-40B4-BE49-F238E27FC236}">
                <a16:creationId xmlns:a16="http://schemas.microsoft.com/office/drawing/2014/main" id="{0FFFA597-00B6-49F1-FD46-6B5D4C2975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154125" y="4051661"/>
            <a:ext cx="1504258" cy="2956617"/>
          </a:xfrm>
          <a:prstGeom prst="rect">
            <a:avLst/>
          </a:prstGeom>
        </p:spPr>
      </p:pic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76" y="6699"/>
            <a:ext cx="2514600" cy="1898276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C1CA2BD8-5C9E-8D26-701A-6C0796A88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01" y="518893"/>
            <a:ext cx="9002411" cy="5926152"/>
          </a:xfrm>
          <a:prstGeom prst="rect">
            <a:avLst/>
          </a:prstGeom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0B73728C-34A0-91EB-FFE2-A120D0C56D33}"/>
              </a:ext>
            </a:extLst>
          </p:cNvPr>
          <p:cNvCxnSpPr>
            <a:cxnSpLocks/>
          </p:cNvCxnSpPr>
          <p:nvPr/>
        </p:nvCxnSpPr>
        <p:spPr>
          <a:xfrm flipV="1">
            <a:off x="5637561" y="3748049"/>
            <a:ext cx="2818780" cy="204439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9507985A-401C-9FEE-9B15-DC8540230CF1}"/>
              </a:ext>
            </a:extLst>
          </p:cNvPr>
          <p:cNvCxnSpPr>
            <a:cxnSpLocks/>
          </p:cNvCxnSpPr>
          <p:nvPr/>
        </p:nvCxnSpPr>
        <p:spPr>
          <a:xfrm flipV="1">
            <a:off x="5483436" y="3748049"/>
            <a:ext cx="2972905" cy="13629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9731741-7850-1E18-4D31-8D96162EB759}"/>
              </a:ext>
            </a:extLst>
          </p:cNvPr>
          <p:cNvCxnSpPr>
            <a:cxnSpLocks/>
          </p:cNvCxnSpPr>
          <p:nvPr/>
        </p:nvCxnSpPr>
        <p:spPr>
          <a:xfrm>
            <a:off x="5635836" y="3109951"/>
            <a:ext cx="2818780" cy="178419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71206351-B63E-12C6-688C-8A14F11E857F}"/>
              </a:ext>
            </a:extLst>
          </p:cNvPr>
          <p:cNvCxnSpPr>
            <a:cxnSpLocks/>
          </p:cNvCxnSpPr>
          <p:nvPr/>
        </p:nvCxnSpPr>
        <p:spPr>
          <a:xfrm>
            <a:off x="5634111" y="3683619"/>
            <a:ext cx="2972905" cy="13629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32F6861D-224F-011C-1AAD-7C60FBD07C30}"/>
              </a:ext>
            </a:extLst>
          </p:cNvPr>
          <p:cNvCxnSpPr>
            <a:cxnSpLocks/>
          </p:cNvCxnSpPr>
          <p:nvPr/>
        </p:nvCxnSpPr>
        <p:spPr>
          <a:xfrm>
            <a:off x="5788236" y="4522439"/>
            <a:ext cx="2818780" cy="52410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13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154125" y="4051661"/>
            <a:ext cx="1504258" cy="2956617"/>
          </a:xfrm>
          <a:prstGeom prst="rect">
            <a:avLst/>
          </a:prstGeom>
        </p:spPr>
      </p:pic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76" y="6699"/>
            <a:ext cx="2514600" cy="1898276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F5D56B3E-06C5-461D-1E5F-7E3B0348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79" y="252267"/>
            <a:ext cx="8495131" cy="6060043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A9B531DE-0D15-2F6F-9BB8-F9112D9D8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46" y="2552181"/>
            <a:ext cx="376466" cy="3429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866ECB23-3512-0B8B-CE59-A4608171FA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72" y="3083002"/>
            <a:ext cx="376466" cy="34290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B6BA68F8-3408-BF34-E0D9-4D5CDCBE6A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87" y="3621993"/>
            <a:ext cx="376466" cy="3429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FE0A1BF-F8B0-AA8F-C02E-168F5D5D2B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4074813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9DE8F6B7-E2A4-27F3-BCAE-2937FA20CE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18" y="4562866"/>
            <a:ext cx="376466" cy="342900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B71E79CB-3BB6-4A51-36CB-5D18BF7D7D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87" y="5041452"/>
            <a:ext cx="376466" cy="3429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ED847BC-F493-AC10-0C5F-698ADBDDA5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28" y="5529969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65240" y="1964139"/>
            <a:ext cx="6325378" cy="2667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الواجب (تدريب ٤)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ص٩٠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1920737" y="24832"/>
            <a:ext cx="2652572" cy="6428909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2110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مفهوم الروبوت وأنواعه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تأثير الروبوت على الوظائف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 المختلفة 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971409" y="85001"/>
            <a:ext cx="2817272" cy="6396570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213" y="4557369"/>
              <a:ext cx="1970666" cy="1523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bg1"/>
                  </a:solidFill>
                  <a:latin typeface=".SFArabic-Regular"/>
                </a:rPr>
                <a:t>إيجابيات استخدام الروبوت والسلبيات التي تحد من استخدامه 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322088" y="-131576"/>
            <a:ext cx="2908765" cy="7259982"/>
            <a:chOff x="5136815" y="64631"/>
            <a:chExt cx="2172294" cy="6991119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263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bg1"/>
                  </a:solidFill>
                  <a:effectLst/>
                  <a:latin typeface=".SF Arabic"/>
                </a:rPr>
                <a:t>برمجة الروبوت للتحرك واستخدام لبنات التوجيه والانعطاف </a:t>
              </a: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8642468" y="-712251"/>
            <a:ext cx="3946731" cy="8462798"/>
            <a:chOff x="7161390" y="575836"/>
            <a:chExt cx="2172294" cy="7091400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1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10" y="4380491"/>
              <a:ext cx="1565218" cy="328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chemeClr val="bg1"/>
                  </a:solidFill>
                  <a:effectLst/>
                  <a:latin typeface=".SF Arabic"/>
                </a:rPr>
                <a:t>تكرار اللبنات باستخدام لبنة التكرار 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إنشاء برنامج يحتوي على التسلسل والتكرار 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effectLst/>
                  <a:latin typeface=".SF Arabic"/>
                </a:rPr>
                <a:t>تمييز اللبنات البرمجية من خلال عرض الرسائل النصية </a:t>
              </a: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الثالثة</a:t>
            </a:r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برمجة الروبوت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271EC722-F43A-D5D3-F1D8-7CF956880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6219"/>
            <a:ext cx="5960386" cy="6725562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2BD77411-1B50-5B24-BAF2-21F4B1D97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1" y="81414"/>
            <a:ext cx="5824245" cy="66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CEF7EA4-B331-4FE5-B77C-CE3177EFA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30" y="66218"/>
            <a:ext cx="7836830" cy="67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8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id="{4C0B3194-0038-2469-2B04-8FA13D55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34">
            <a:extLst>
              <a:ext uri="{FF2B5EF4-FFF2-40B4-BE49-F238E27FC236}">
                <a16:creationId xmlns:a16="http://schemas.microsoft.com/office/drawing/2014/main" id="{32409151-D384-22D5-A5E6-CEBBF9BE5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98" y="1349541"/>
            <a:ext cx="5773083" cy="5357867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4337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19273" y="308341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32196" y="212042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379422"/>
            <a:ext cx="59347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الروبوتات في حياتنا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99822" y="2205317"/>
            <a:ext cx="803946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جميلتي من خلال قراءتك لأهداف </a:t>
            </a:r>
            <a:r>
              <a:rPr lang="ar-SA" sz="4400" b="1" dirty="0">
                <a:cs typeface="Calibri" panose="020F0502020204030204" pitchFamily="34" charset="0"/>
              </a:rPr>
              <a:t>الوحدة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b="1" dirty="0">
                <a:latin typeface="HelveticaNeue"/>
              </a:rPr>
              <a:t>١- ماهية الروبوت وكيف ينفذ المهام.</a:t>
            </a:r>
          </a:p>
          <a:p>
            <a:r>
              <a:rPr lang="ar-SA" sz="3200" b="1" dirty="0">
                <a:latin typeface="HelveticaNeue"/>
              </a:rPr>
              <a:t>٢- ذكر أمثلة على استخدامات الروبوتات في مجالات مختلفة.</a:t>
            </a:r>
          </a:p>
          <a:p>
            <a:r>
              <a:rPr lang="ar-SA" sz="3200" b="1" dirty="0">
                <a:latin typeface="HelveticaNeue"/>
              </a:rPr>
              <a:t>٣- التمييز بين الروبوتات الثابتة والروبوتات المتنقلة. </a:t>
            </a:r>
          </a:p>
          <a:p>
            <a:r>
              <a:rPr lang="ar-SA" sz="3200" b="1" dirty="0">
                <a:latin typeface="HelveticaNeue"/>
              </a:rPr>
              <a:t>٤- معرفة إيجابيات وسلبيات استخدام الروبوتات. </a:t>
            </a:r>
          </a:p>
          <a:p>
            <a:r>
              <a:rPr lang="ar-SA" sz="3200" b="1" dirty="0">
                <a:latin typeface="HelveticaNeue"/>
              </a:rPr>
              <a:t>٥-  برمجة الروبوت ليتحرك ويرسم دائرة.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26</Slides>
  <Notes>2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26</vt:i4>
      </vt:variant>
    </vt:vector>
  </HeadingPairs>
  <TitlesOfParts>
    <vt:vector size="30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19</cp:revision>
  <dcterms:created xsi:type="dcterms:W3CDTF">2020-12-16T18:52:47Z</dcterms:created>
  <dcterms:modified xsi:type="dcterms:W3CDTF">2023-05-07T01:18:35Z</dcterms:modified>
</cp:coreProperties>
</file>