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6" r:id="rId2"/>
    <p:sldId id="256" r:id="rId3"/>
    <p:sldId id="267" r:id="rId4"/>
    <p:sldId id="270" r:id="rId5"/>
    <p:sldId id="272" r:id="rId6"/>
    <p:sldId id="274" r:id="rId7"/>
    <p:sldId id="271" r:id="rId8"/>
    <p:sldId id="257" r:id="rId9"/>
    <p:sldId id="268" r:id="rId10"/>
    <p:sldId id="275" r:id="rId11"/>
    <p:sldId id="276" r:id="rId12"/>
    <p:sldId id="277" r:id="rId13"/>
    <p:sldId id="278" r:id="rId14"/>
    <p:sldId id="269" r:id="rId15"/>
    <p:sldId id="279" r:id="rId16"/>
    <p:sldId id="280" r:id="rId17"/>
    <p:sldId id="258" r:id="rId18"/>
    <p:sldId id="281" r:id="rId19"/>
    <p:sldId id="259" r:id="rId20"/>
    <p:sldId id="260" r:id="rId21"/>
    <p:sldId id="27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3300"/>
    <a:srgbClr val="7F2200"/>
    <a:srgbClr val="FE4400"/>
    <a:srgbClr val="FE8E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641BF85-7ECB-E240-AA62-4E8569859FA6}" type="datetimeFigureOut">
              <a:rPr lang="ar-SA" smtClean="0"/>
              <a:t>24 شعبان،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EBF3B95-9630-F542-A695-3E94B7AC7B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0085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3CA50-1FC7-49F9-9E05-407260E7ED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8A94D9-5DCD-43C4-9884-61ECD90978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BAE0F-1CD0-43FB-9915-38300844D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27/03/2022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2A319-4D47-43E5-A49F-757A07BD2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6C610-7338-46FC-ADD2-5FF319C45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380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7F44-358F-4F77-B658-078FE1C04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B064C6-1DC4-42F6-A690-D072E97FB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ED15E-1BBD-4A43-8532-9F54B4BC6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27/03/2022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9891B-0563-4C98-85C9-ACADD2CC3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562EE-737C-4D65-A16B-40E818CB5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12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DFE986-3286-4D6B-A2B3-C86AAAC0A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025B34-41FB-4556-A87E-C484C44FB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87902-97D9-4709-B7D9-150A19E62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27/03/2022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C1BE7-2F57-4E12-9834-C47844C16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F012C-2F71-4619-9ABD-EC6337E74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092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2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5"/>
          <p:cNvSpPr txBox="1">
            <a:spLocks noGrp="1"/>
          </p:cNvSpPr>
          <p:nvPr>
            <p:ph type="title"/>
          </p:nvPr>
        </p:nvSpPr>
        <p:spPr>
          <a:xfrm flipH="1">
            <a:off x="960000" y="593367"/>
            <a:ext cx="68588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5"/>
          <p:cNvSpPr txBox="1">
            <a:spLocks noGrp="1"/>
          </p:cNvSpPr>
          <p:nvPr>
            <p:ph type="title" idx="2"/>
          </p:nvPr>
        </p:nvSpPr>
        <p:spPr>
          <a:xfrm flipH="1">
            <a:off x="5092184" y="2533017"/>
            <a:ext cx="32992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4" name="Google Shape;474;p15"/>
          <p:cNvSpPr txBox="1">
            <a:spLocks noGrp="1"/>
          </p:cNvSpPr>
          <p:nvPr>
            <p:ph type="subTitle" idx="1"/>
          </p:nvPr>
        </p:nvSpPr>
        <p:spPr>
          <a:xfrm flipH="1">
            <a:off x="5250785" y="3005577"/>
            <a:ext cx="298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5"/>
          <p:cNvSpPr txBox="1">
            <a:spLocks noGrp="1"/>
          </p:cNvSpPr>
          <p:nvPr>
            <p:ph type="title" idx="3"/>
          </p:nvPr>
        </p:nvSpPr>
        <p:spPr>
          <a:xfrm flipH="1">
            <a:off x="960201" y="2533033"/>
            <a:ext cx="32992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6" name="Google Shape;476;p15"/>
          <p:cNvSpPr txBox="1">
            <a:spLocks noGrp="1"/>
          </p:cNvSpPr>
          <p:nvPr>
            <p:ph type="subTitle" idx="4"/>
          </p:nvPr>
        </p:nvSpPr>
        <p:spPr>
          <a:xfrm flipH="1">
            <a:off x="1118749" y="3005567"/>
            <a:ext cx="298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 idx="5"/>
          </p:nvPr>
        </p:nvSpPr>
        <p:spPr>
          <a:xfrm flipH="1">
            <a:off x="5250799" y="5021373"/>
            <a:ext cx="29820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8" name="Google Shape;478;p15"/>
          <p:cNvSpPr txBox="1">
            <a:spLocks noGrp="1"/>
          </p:cNvSpPr>
          <p:nvPr>
            <p:ph type="subTitle" idx="6"/>
          </p:nvPr>
        </p:nvSpPr>
        <p:spPr>
          <a:xfrm flipH="1">
            <a:off x="5250799" y="5493373"/>
            <a:ext cx="298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5"/>
          <p:cNvSpPr txBox="1">
            <a:spLocks noGrp="1"/>
          </p:cNvSpPr>
          <p:nvPr>
            <p:ph type="title" idx="7"/>
          </p:nvPr>
        </p:nvSpPr>
        <p:spPr>
          <a:xfrm flipH="1">
            <a:off x="1118632" y="5021373"/>
            <a:ext cx="29820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0" name="Google Shape;480;p15"/>
          <p:cNvSpPr txBox="1">
            <a:spLocks noGrp="1"/>
          </p:cNvSpPr>
          <p:nvPr>
            <p:ph type="subTitle" idx="8"/>
          </p:nvPr>
        </p:nvSpPr>
        <p:spPr>
          <a:xfrm flipH="1">
            <a:off x="1118632" y="5493373"/>
            <a:ext cx="298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5"/>
          <p:cNvSpPr/>
          <p:nvPr/>
        </p:nvSpPr>
        <p:spPr>
          <a:xfrm flipH="1">
            <a:off x="8021996" y="-959894"/>
            <a:ext cx="8994969" cy="6551169"/>
          </a:xfrm>
          <a:custGeom>
            <a:avLst/>
            <a:gdLst/>
            <a:ahLst/>
            <a:cxnLst/>
            <a:rect l="l" t="t" r="r" b="b"/>
            <a:pathLst>
              <a:path w="203169" h="147971" extrusionOk="0">
                <a:moveTo>
                  <a:pt x="38668" y="0"/>
                </a:moveTo>
                <a:cubicBezTo>
                  <a:pt x="33478" y="0"/>
                  <a:pt x="28391" y="1792"/>
                  <a:pt x="23898" y="4413"/>
                </a:cubicBezTo>
                <a:cubicBezTo>
                  <a:pt x="8674" y="13246"/>
                  <a:pt x="0" y="32145"/>
                  <a:pt x="3218" y="49470"/>
                </a:cubicBezTo>
                <a:cubicBezTo>
                  <a:pt x="4771" y="57687"/>
                  <a:pt x="9381" y="65995"/>
                  <a:pt x="17188" y="68963"/>
                </a:cubicBezTo>
                <a:cubicBezTo>
                  <a:pt x="19289" y="69759"/>
                  <a:pt x="21402" y="70076"/>
                  <a:pt x="23523" y="70076"/>
                </a:cubicBezTo>
                <a:cubicBezTo>
                  <a:pt x="31783" y="70076"/>
                  <a:pt x="40156" y="65272"/>
                  <a:pt x="48366" y="65272"/>
                </a:cubicBezTo>
                <a:cubicBezTo>
                  <a:pt x="50919" y="65272"/>
                  <a:pt x="53455" y="65736"/>
                  <a:pt x="55968" y="66954"/>
                </a:cubicBezTo>
                <a:cubicBezTo>
                  <a:pt x="57406" y="67662"/>
                  <a:pt x="58821" y="68734"/>
                  <a:pt x="59277" y="70286"/>
                </a:cubicBezTo>
                <a:cubicBezTo>
                  <a:pt x="59802" y="72181"/>
                  <a:pt x="58775" y="74144"/>
                  <a:pt x="57634" y="75742"/>
                </a:cubicBezTo>
                <a:cubicBezTo>
                  <a:pt x="53982" y="80900"/>
                  <a:pt x="49006" y="85077"/>
                  <a:pt x="45788" y="90510"/>
                </a:cubicBezTo>
                <a:cubicBezTo>
                  <a:pt x="44418" y="92815"/>
                  <a:pt x="43368" y="95440"/>
                  <a:pt x="43642" y="98110"/>
                </a:cubicBezTo>
                <a:cubicBezTo>
                  <a:pt x="44053" y="102128"/>
                  <a:pt x="47545" y="105392"/>
                  <a:pt x="51471" y="106465"/>
                </a:cubicBezTo>
                <a:cubicBezTo>
                  <a:pt x="52769" y="106829"/>
                  <a:pt x="54099" y="106989"/>
                  <a:pt x="55437" y="106989"/>
                </a:cubicBezTo>
                <a:cubicBezTo>
                  <a:pt x="58124" y="106989"/>
                  <a:pt x="60841" y="106344"/>
                  <a:pt x="63386" y="105415"/>
                </a:cubicBezTo>
                <a:cubicBezTo>
                  <a:pt x="69423" y="103227"/>
                  <a:pt x="75209" y="98809"/>
                  <a:pt x="81814" y="98809"/>
                </a:cubicBezTo>
                <a:cubicBezTo>
                  <a:pt x="82376" y="98809"/>
                  <a:pt x="82944" y="98841"/>
                  <a:pt x="83518" y="98909"/>
                </a:cubicBezTo>
                <a:cubicBezTo>
                  <a:pt x="87421" y="99389"/>
                  <a:pt x="91370" y="102219"/>
                  <a:pt x="91712" y="106145"/>
                </a:cubicBezTo>
                <a:cubicBezTo>
                  <a:pt x="92032" y="109797"/>
                  <a:pt x="89361" y="112924"/>
                  <a:pt x="86987" y="115732"/>
                </a:cubicBezTo>
                <a:cubicBezTo>
                  <a:pt x="84636" y="118516"/>
                  <a:pt x="82308" y="122123"/>
                  <a:pt x="83427" y="125615"/>
                </a:cubicBezTo>
                <a:cubicBezTo>
                  <a:pt x="84841" y="129986"/>
                  <a:pt x="88967" y="130650"/>
                  <a:pt x="93317" y="130650"/>
                </a:cubicBezTo>
                <a:cubicBezTo>
                  <a:pt x="95215" y="130650"/>
                  <a:pt x="97155" y="130524"/>
                  <a:pt x="98931" y="130524"/>
                </a:cubicBezTo>
                <a:cubicBezTo>
                  <a:pt x="100376" y="130524"/>
                  <a:pt x="101711" y="130607"/>
                  <a:pt x="102828" y="130910"/>
                </a:cubicBezTo>
                <a:cubicBezTo>
                  <a:pt x="108968" y="132577"/>
                  <a:pt x="112597" y="140314"/>
                  <a:pt x="109972" y="146089"/>
                </a:cubicBezTo>
                <a:cubicBezTo>
                  <a:pt x="112530" y="147403"/>
                  <a:pt x="115350" y="147970"/>
                  <a:pt x="118203" y="147970"/>
                </a:cubicBezTo>
                <a:cubicBezTo>
                  <a:pt x="119118" y="147970"/>
                  <a:pt x="120037" y="147912"/>
                  <a:pt x="120951" y="147801"/>
                </a:cubicBezTo>
                <a:cubicBezTo>
                  <a:pt x="121590" y="147733"/>
                  <a:pt x="122252" y="147618"/>
                  <a:pt x="122823" y="147253"/>
                </a:cubicBezTo>
                <a:cubicBezTo>
                  <a:pt x="123896" y="146591"/>
                  <a:pt x="124581" y="145062"/>
                  <a:pt x="125790" y="144697"/>
                </a:cubicBezTo>
                <a:cubicBezTo>
                  <a:pt x="125699" y="140748"/>
                  <a:pt x="127502" y="136776"/>
                  <a:pt x="130561" y="134266"/>
                </a:cubicBezTo>
                <a:cubicBezTo>
                  <a:pt x="132877" y="132350"/>
                  <a:pt x="135896" y="131312"/>
                  <a:pt x="138910" y="131312"/>
                </a:cubicBezTo>
                <a:cubicBezTo>
                  <a:pt x="139848" y="131312"/>
                  <a:pt x="140785" y="131412"/>
                  <a:pt x="141700" y="131618"/>
                </a:cubicBezTo>
                <a:cubicBezTo>
                  <a:pt x="145032" y="132371"/>
                  <a:pt x="147931" y="134380"/>
                  <a:pt x="151081" y="135704"/>
                </a:cubicBezTo>
                <a:cubicBezTo>
                  <a:pt x="153825" y="136840"/>
                  <a:pt x="156782" y="137387"/>
                  <a:pt x="159747" y="137387"/>
                </a:cubicBezTo>
                <a:cubicBezTo>
                  <a:pt x="166130" y="137387"/>
                  <a:pt x="172547" y="134854"/>
                  <a:pt x="176942" y="130226"/>
                </a:cubicBezTo>
                <a:cubicBezTo>
                  <a:pt x="179864" y="127144"/>
                  <a:pt x="181986" y="122876"/>
                  <a:pt x="181142" y="118699"/>
                </a:cubicBezTo>
                <a:cubicBezTo>
                  <a:pt x="180434" y="115207"/>
                  <a:pt x="177786" y="112422"/>
                  <a:pt x="174910" y="110322"/>
                </a:cubicBezTo>
                <a:cubicBezTo>
                  <a:pt x="172034" y="108199"/>
                  <a:pt x="168839" y="106556"/>
                  <a:pt x="166168" y="104182"/>
                </a:cubicBezTo>
                <a:cubicBezTo>
                  <a:pt x="164822" y="102972"/>
                  <a:pt x="163612" y="101534"/>
                  <a:pt x="163247" y="99777"/>
                </a:cubicBezTo>
                <a:cubicBezTo>
                  <a:pt x="162676" y="97152"/>
                  <a:pt x="164228" y="94436"/>
                  <a:pt x="166419" y="92861"/>
                </a:cubicBezTo>
                <a:cubicBezTo>
                  <a:pt x="168588" y="91309"/>
                  <a:pt x="171281" y="90669"/>
                  <a:pt x="173929" y="90144"/>
                </a:cubicBezTo>
                <a:cubicBezTo>
                  <a:pt x="177330" y="89483"/>
                  <a:pt x="180799" y="88958"/>
                  <a:pt x="184269" y="88615"/>
                </a:cubicBezTo>
                <a:cubicBezTo>
                  <a:pt x="188172" y="88227"/>
                  <a:pt x="192828" y="87565"/>
                  <a:pt x="194586" y="84027"/>
                </a:cubicBezTo>
                <a:cubicBezTo>
                  <a:pt x="196001" y="81128"/>
                  <a:pt x="194609" y="77522"/>
                  <a:pt x="192395" y="75148"/>
                </a:cubicBezTo>
                <a:cubicBezTo>
                  <a:pt x="190181" y="72774"/>
                  <a:pt x="187259" y="71199"/>
                  <a:pt x="184794" y="69077"/>
                </a:cubicBezTo>
                <a:cubicBezTo>
                  <a:pt x="182306" y="66977"/>
                  <a:pt x="180183" y="63964"/>
                  <a:pt x="180571" y="60746"/>
                </a:cubicBezTo>
                <a:cubicBezTo>
                  <a:pt x="180868" y="58098"/>
                  <a:pt x="182785" y="55907"/>
                  <a:pt x="184976" y="54423"/>
                </a:cubicBezTo>
                <a:cubicBezTo>
                  <a:pt x="187190" y="52962"/>
                  <a:pt x="189701" y="52049"/>
                  <a:pt x="192052" y="50817"/>
                </a:cubicBezTo>
                <a:cubicBezTo>
                  <a:pt x="196343" y="48580"/>
                  <a:pt x="200269" y="44996"/>
                  <a:pt x="201433" y="40294"/>
                </a:cubicBezTo>
                <a:cubicBezTo>
                  <a:pt x="203168" y="33218"/>
                  <a:pt x="198284" y="26371"/>
                  <a:pt x="193718" y="20687"/>
                </a:cubicBezTo>
                <a:cubicBezTo>
                  <a:pt x="186734" y="20573"/>
                  <a:pt x="178631" y="17355"/>
                  <a:pt x="172217" y="14570"/>
                </a:cubicBezTo>
                <a:cubicBezTo>
                  <a:pt x="165712" y="11740"/>
                  <a:pt x="159686" y="7608"/>
                  <a:pt x="152724" y="6239"/>
                </a:cubicBezTo>
                <a:cubicBezTo>
                  <a:pt x="150946" y="5888"/>
                  <a:pt x="149153" y="5730"/>
                  <a:pt x="147358" y="5730"/>
                </a:cubicBezTo>
                <a:cubicBezTo>
                  <a:pt x="141205" y="5730"/>
                  <a:pt x="135020" y="7592"/>
                  <a:pt x="129260" y="9959"/>
                </a:cubicBezTo>
                <a:cubicBezTo>
                  <a:pt x="121819" y="12995"/>
                  <a:pt x="114697" y="16898"/>
                  <a:pt x="106937" y="18998"/>
                </a:cubicBezTo>
                <a:cubicBezTo>
                  <a:pt x="102739" y="20118"/>
                  <a:pt x="98396" y="20672"/>
                  <a:pt x="94051" y="20672"/>
                </a:cubicBezTo>
                <a:cubicBezTo>
                  <a:pt x="86089" y="20672"/>
                  <a:pt x="78121" y="18811"/>
                  <a:pt x="71032" y="15163"/>
                </a:cubicBezTo>
                <a:cubicBezTo>
                  <a:pt x="60464" y="9731"/>
                  <a:pt x="51129" y="327"/>
                  <a:pt x="39237" y="8"/>
                </a:cubicBezTo>
                <a:cubicBezTo>
                  <a:pt x="39047" y="3"/>
                  <a:pt x="38857" y="0"/>
                  <a:pt x="386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15"/>
          <p:cNvSpPr/>
          <p:nvPr/>
        </p:nvSpPr>
        <p:spPr>
          <a:xfrm flipH="1">
            <a:off x="13309204" y="3672114"/>
            <a:ext cx="173861" cy="156417"/>
          </a:xfrm>
          <a:custGeom>
            <a:avLst/>
            <a:gdLst/>
            <a:ahLst/>
            <a:cxnLst/>
            <a:rect l="l" t="t" r="r" b="b"/>
            <a:pathLst>
              <a:path w="3927" h="3533" extrusionOk="0">
                <a:moveTo>
                  <a:pt x="1945" y="0"/>
                </a:moveTo>
                <a:cubicBezTo>
                  <a:pt x="1792" y="0"/>
                  <a:pt x="1637" y="20"/>
                  <a:pt x="1484" y="61"/>
                </a:cubicBezTo>
                <a:cubicBezTo>
                  <a:pt x="548" y="335"/>
                  <a:pt x="0" y="1317"/>
                  <a:pt x="274" y="2252"/>
                </a:cubicBezTo>
                <a:cubicBezTo>
                  <a:pt x="481" y="3025"/>
                  <a:pt x="1186" y="3533"/>
                  <a:pt x="1952" y="3533"/>
                </a:cubicBezTo>
                <a:cubicBezTo>
                  <a:pt x="2114" y="3533"/>
                  <a:pt x="2279" y="3510"/>
                  <a:pt x="2442" y="3462"/>
                </a:cubicBezTo>
                <a:cubicBezTo>
                  <a:pt x="3378" y="3211"/>
                  <a:pt x="3926" y="2230"/>
                  <a:pt x="3675" y="1294"/>
                </a:cubicBezTo>
                <a:cubicBezTo>
                  <a:pt x="3446" y="511"/>
                  <a:pt x="2723" y="0"/>
                  <a:pt x="19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3" name="Google Shape;483;p15"/>
          <p:cNvSpPr/>
          <p:nvPr/>
        </p:nvSpPr>
        <p:spPr>
          <a:xfrm flipH="1">
            <a:off x="8464639" y="1494354"/>
            <a:ext cx="173861" cy="156461"/>
          </a:xfrm>
          <a:custGeom>
            <a:avLst/>
            <a:gdLst/>
            <a:ahLst/>
            <a:cxnLst/>
            <a:rect l="l" t="t" r="r" b="b"/>
            <a:pathLst>
              <a:path w="3927" h="3534" extrusionOk="0">
                <a:moveTo>
                  <a:pt x="1945" y="1"/>
                </a:moveTo>
                <a:cubicBezTo>
                  <a:pt x="1793" y="1"/>
                  <a:pt x="1638" y="21"/>
                  <a:pt x="1484" y="62"/>
                </a:cubicBezTo>
                <a:cubicBezTo>
                  <a:pt x="549" y="336"/>
                  <a:pt x="1" y="1317"/>
                  <a:pt x="252" y="2253"/>
                </a:cubicBezTo>
                <a:cubicBezTo>
                  <a:pt x="478" y="3025"/>
                  <a:pt x="1170" y="3533"/>
                  <a:pt x="1944" y="3533"/>
                </a:cubicBezTo>
                <a:cubicBezTo>
                  <a:pt x="2108" y="3533"/>
                  <a:pt x="2276" y="3511"/>
                  <a:pt x="2443" y="3463"/>
                </a:cubicBezTo>
                <a:cubicBezTo>
                  <a:pt x="3379" y="3212"/>
                  <a:pt x="3927" y="2230"/>
                  <a:pt x="3653" y="1294"/>
                </a:cubicBezTo>
                <a:cubicBezTo>
                  <a:pt x="3443" y="512"/>
                  <a:pt x="2723" y="1"/>
                  <a:pt x="194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4" name="Google Shape;484;p15"/>
          <p:cNvSpPr/>
          <p:nvPr/>
        </p:nvSpPr>
        <p:spPr>
          <a:xfrm flipH="1">
            <a:off x="14925092" y="2386239"/>
            <a:ext cx="173861" cy="156461"/>
          </a:xfrm>
          <a:custGeom>
            <a:avLst/>
            <a:gdLst/>
            <a:ahLst/>
            <a:cxnLst/>
            <a:rect l="l" t="t" r="r" b="b"/>
            <a:pathLst>
              <a:path w="3927" h="3534" extrusionOk="0">
                <a:moveTo>
                  <a:pt x="1983" y="1"/>
                </a:moveTo>
                <a:cubicBezTo>
                  <a:pt x="1819" y="1"/>
                  <a:pt x="1652" y="24"/>
                  <a:pt x="1484" y="71"/>
                </a:cubicBezTo>
                <a:cubicBezTo>
                  <a:pt x="548" y="323"/>
                  <a:pt x="1" y="1304"/>
                  <a:pt x="274" y="2240"/>
                </a:cubicBezTo>
                <a:cubicBezTo>
                  <a:pt x="484" y="3022"/>
                  <a:pt x="1205" y="3533"/>
                  <a:pt x="1982" y="3533"/>
                </a:cubicBezTo>
                <a:cubicBezTo>
                  <a:pt x="2135" y="3533"/>
                  <a:pt x="2289" y="3514"/>
                  <a:pt x="2443" y="3472"/>
                </a:cubicBezTo>
                <a:cubicBezTo>
                  <a:pt x="3379" y="3198"/>
                  <a:pt x="3926" y="2217"/>
                  <a:pt x="3675" y="1281"/>
                </a:cubicBezTo>
                <a:cubicBezTo>
                  <a:pt x="3449" y="509"/>
                  <a:pt x="2757" y="1"/>
                  <a:pt x="19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5" name="Google Shape;485;p15"/>
          <p:cNvSpPr/>
          <p:nvPr/>
        </p:nvSpPr>
        <p:spPr>
          <a:xfrm flipH="1">
            <a:off x="16894681" y="1592374"/>
            <a:ext cx="174836" cy="156461"/>
          </a:xfrm>
          <a:custGeom>
            <a:avLst/>
            <a:gdLst/>
            <a:ahLst/>
            <a:cxnLst/>
            <a:rect l="l" t="t" r="r" b="b"/>
            <a:pathLst>
              <a:path w="3949" h="3534" extrusionOk="0">
                <a:moveTo>
                  <a:pt x="1966" y="1"/>
                </a:moveTo>
                <a:cubicBezTo>
                  <a:pt x="1814" y="1"/>
                  <a:pt x="1660" y="21"/>
                  <a:pt x="1507" y="62"/>
                </a:cubicBezTo>
                <a:cubicBezTo>
                  <a:pt x="548" y="336"/>
                  <a:pt x="0" y="1317"/>
                  <a:pt x="274" y="2253"/>
                </a:cubicBezTo>
                <a:cubicBezTo>
                  <a:pt x="500" y="3025"/>
                  <a:pt x="1193" y="3533"/>
                  <a:pt x="1966" y="3533"/>
                </a:cubicBezTo>
                <a:cubicBezTo>
                  <a:pt x="2130" y="3533"/>
                  <a:pt x="2298" y="3511"/>
                  <a:pt x="2465" y="3463"/>
                </a:cubicBezTo>
                <a:cubicBezTo>
                  <a:pt x="3401" y="3212"/>
                  <a:pt x="3949" y="2230"/>
                  <a:pt x="3675" y="1294"/>
                </a:cubicBezTo>
                <a:cubicBezTo>
                  <a:pt x="3446" y="512"/>
                  <a:pt x="2739" y="1"/>
                  <a:pt x="19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6" name="Google Shape;486;p15"/>
          <p:cNvSpPr/>
          <p:nvPr/>
        </p:nvSpPr>
        <p:spPr>
          <a:xfrm flipH="1">
            <a:off x="13409264" y="4030242"/>
            <a:ext cx="72785" cy="65303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43" y="0"/>
                </a:moveTo>
                <a:cubicBezTo>
                  <a:pt x="775" y="0"/>
                  <a:pt x="707" y="10"/>
                  <a:pt x="639" y="29"/>
                </a:cubicBezTo>
                <a:cubicBezTo>
                  <a:pt x="228" y="144"/>
                  <a:pt x="0" y="554"/>
                  <a:pt x="114" y="942"/>
                </a:cubicBezTo>
                <a:cubicBezTo>
                  <a:pt x="208" y="1263"/>
                  <a:pt x="505" y="1474"/>
                  <a:pt x="823" y="1474"/>
                </a:cubicBezTo>
                <a:cubicBezTo>
                  <a:pt x="891" y="1474"/>
                  <a:pt x="959" y="1465"/>
                  <a:pt x="1027" y="1445"/>
                </a:cubicBezTo>
                <a:cubicBezTo>
                  <a:pt x="1415" y="1331"/>
                  <a:pt x="1643" y="920"/>
                  <a:pt x="1529" y="532"/>
                </a:cubicBezTo>
                <a:cubicBezTo>
                  <a:pt x="1454" y="211"/>
                  <a:pt x="1161" y="0"/>
                  <a:pt x="8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7" name="Google Shape;487;p15"/>
          <p:cNvSpPr/>
          <p:nvPr/>
        </p:nvSpPr>
        <p:spPr>
          <a:xfrm flipH="1">
            <a:off x="16462130" y="2101474"/>
            <a:ext cx="72829" cy="65524"/>
          </a:xfrm>
          <a:custGeom>
            <a:avLst/>
            <a:gdLst/>
            <a:ahLst/>
            <a:cxnLst/>
            <a:rect l="l" t="t" r="r" b="b"/>
            <a:pathLst>
              <a:path w="1645" h="1480" extrusionOk="0">
                <a:moveTo>
                  <a:pt x="790" y="1"/>
                </a:moveTo>
                <a:cubicBezTo>
                  <a:pt x="733" y="1"/>
                  <a:pt x="675" y="8"/>
                  <a:pt x="617" y="21"/>
                </a:cubicBezTo>
                <a:cubicBezTo>
                  <a:pt x="229" y="135"/>
                  <a:pt x="1" y="546"/>
                  <a:pt x="115" y="934"/>
                </a:cubicBezTo>
                <a:cubicBezTo>
                  <a:pt x="193" y="1265"/>
                  <a:pt x="502" y="1479"/>
                  <a:pt x="832" y="1479"/>
                </a:cubicBezTo>
                <a:cubicBezTo>
                  <a:pt x="889" y="1479"/>
                  <a:pt x="948" y="1473"/>
                  <a:pt x="1005" y="1459"/>
                </a:cubicBezTo>
                <a:cubicBezTo>
                  <a:pt x="1416" y="1345"/>
                  <a:pt x="1644" y="934"/>
                  <a:pt x="1530" y="546"/>
                </a:cubicBezTo>
                <a:cubicBezTo>
                  <a:pt x="1433" y="216"/>
                  <a:pt x="1120" y="1"/>
                  <a:pt x="79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8" name="Google Shape;488;p15"/>
          <p:cNvSpPr/>
          <p:nvPr/>
        </p:nvSpPr>
        <p:spPr>
          <a:xfrm flipH="1">
            <a:off x="16971451" y="1247175"/>
            <a:ext cx="72829" cy="65303"/>
          </a:xfrm>
          <a:custGeom>
            <a:avLst/>
            <a:gdLst/>
            <a:ahLst/>
            <a:cxnLst/>
            <a:rect l="l" t="t" r="r" b="b"/>
            <a:pathLst>
              <a:path w="1645" h="1475" extrusionOk="0">
                <a:moveTo>
                  <a:pt x="842" y="0"/>
                </a:moveTo>
                <a:cubicBezTo>
                  <a:pt x="775" y="0"/>
                  <a:pt x="707" y="10"/>
                  <a:pt x="640" y="30"/>
                </a:cubicBezTo>
                <a:cubicBezTo>
                  <a:pt x="229" y="144"/>
                  <a:pt x="1" y="555"/>
                  <a:pt x="115" y="943"/>
                </a:cubicBezTo>
                <a:cubicBezTo>
                  <a:pt x="209" y="1263"/>
                  <a:pt x="505" y="1474"/>
                  <a:pt x="824" y="1474"/>
                </a:cubicBezTo>
                <a:cubicBezTo>
                  <a:pt x="892" y="1474"/>
                  <a:pt x="960" y="1465"/>
                  <a:pt x="1028" y="1445"/>
                </a:cubicBezTo>
                <a:cubicBezTo>
                  <a:pt x="1416" y="1354"/>
                  <a:pt x="1644" y="943"/>
                  <a:pt x="1530" y="555"/>
                </a:cubicBezTo>
                <a:cubicBezTo>
                  <a:pt x="1455" y="215"/>
                  <a:pt x="1161" y="0"/>
                  <a:pt x="8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9" name="Google Shape;489;p15"/>
          <p:cNvSpPr/>
          <p:nvPr/>
        </p:nvSpPr>
        <p:spPr>
          <a:xfrm flipH="1">
            <a:off x="15118125" y="2124319"/>
            <a:ext cx="72785" cy="65303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21" y="1"/>
                </a:moveTo>
                <a:cubicBezTo>
                  <a:pt x="753" y="1"/>
                  <a:pt x="685" y="10"/>
                  <a:pt x="617" y="30"/>
                </a:cubicBezTo>
                <a:cubicBezTo>
                  <a:pt x="229" y="144"/>
                  <a:pt x="0" y="532"/>
                  <a:pt x="115" y="943"/>
                </a:cubicBezTo>
                <a:cubicBezTo>
                  <a:pt x="209" y="1263"/>
                  <a:pt x="489" y="1475"/>
                  <a:pt x="816" y="1475"/>
                </a:cubicBezTo>
                <a:cubicBezTo>
                  <a:pt x="885" y="1475"/>
                  <a:pt x="956" y="1465"/>
                  <a:pt x="1028" y="1445"/>
                </a:cubicBezTo>
                <a:cubicBezTo>
                  <a:pt x="1416" y="1331"/>
                  <a:pt x="1644" y="920"/>
                  <a:pt x="1530" y="532"/>
                </a:cubicBezTo>
                <a:cubicBezTo>
                  <a:pt x="1436" y="212"/>
                  <a:pt x="1139" y="1"/>
                  <a:pt x="82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0" name="Google Shape;490;p15"/>
          <p:cNvSpPr/>
          <p:nvPr/>
        </p:nvSpPr>
        <p:spPr>
          <a:xfrm flipH="1">
            <a:off x="10891970" y="4955865"/>
            <a:ext cx="72829" cy="65348"/>
          </a:xfrm>
          <a:custGeom>
            <a:avLst/>
            <a:gdLst/>
            <a:ahLst/>
            <a:cxnLst/>
            <a:rect l="l" t="t" r="r" b="b"/>
            <a:pathLst>
              <a:path w="1645" h="1476" extrusionOk="0">
                <a:moveTo>
                  <a:pt x="844" y="1"/>
                </a:moveTo>
                <a:cubicBezTo>
                  <a:pt x="776" y="1"/>
                  <a:pt x="708" y="10"/>
                  <a:pt x="640" y="30"/>
                </a:cubicBezTo>
                <a:cubicBezTo>
                  <a:pt x="229" y="145"/>
                  <a:pt x="1" y="555"/>
                  <a:pt x="115" y="943"/>
                </a:cubicBezTo>
                <a:cubicBezTo>
                  <a:pt x="209" y="1264"/>
                  <a:pt x="505" y="1475"/>
                  <a:pt x="824" y="1475"/>
                </a:cubicBezTo>
                <a:cubicBezTo>
                  <a:pt x="892" y="1475"/>
                  <a:pt x="960" y="1466"/>
                  <a:pt x="1028" y="1446"/>
                </a:cubicBezTo>
                <a:cubicBezTo>
                  <a:pt x="1416" y="1331"/>
                  <a:pt x="1644" y="943"/>
                  <a:pt x="1530" y="533"/>
                </a:cubicBezTo>
                <a:cubicBezTo>
                  <a:pt x="1455" y="212"/>
                  <a:pt x="1162" y="1"/>
                  <a:pt x="8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1" name="Google Shape;491;p15"/>
          <p:cNvSpPr/>
          <p:nvPr/>
        </p:nvSpPr>
        <p:spPr>
          <a:xfrm flipH="1">
            <a:off x="17279682" y="1118827"/>
            <a:ext cx="72785" cy="65303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20" y="0"/>
                </a:moveTo>
                <a:cubicBezTo>
                  <a:pt x="753" y="0"/>
                  <a:pt x="684" y="10"/>
                  <a:pt x="616" y="30"/>
                </a:cubicBezTo>
                <a:cubicBezTo>
                  <a:pt x="228" y="144"/>
                  <a:pt x="0" y="555"/>
                  <a:pt x="114" y="943"/>
                </a:cubicBezTo>
                <a:cubicBezTo>
                  <a:pt x="208" y="1263"/>
                  <a:pt x="489" y="1475"/>
                  <a:pt x="815" y="1475"/>
                </a:cubicBezTo>
                <a:cubicBezTo>
                  <a:pt x="884" y="1475"/>
                  <a:pt x="955" y="1465"/>
                  <a:pt x="1027" y="1445"/>
                </a:cubicBezTo>
                <a:cubicBezTo>
                  <a:pt x="1415" y="1331"/>
                  <a:pt x="1644" y="943"/>
                  <a:pt x="1529" y="532"/>
                </a:cubicBezTo>
                <a:cubicBezTo>
                  <a:pt x="1435" y="212"/>
                  <a:pt x="1139" y="0"/>
                  <a:pt x="82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2" name="Google Shape;492;p15"/>
          <p:cNvSpPr/>
          <p:nvPr/>
        </p:nvSpPr>
        <p:spPr>
          <a:xfrm flipH="1">
            <a:off x="14516848" y="3930183"/>
            <a:ext cx="71767" cy="65303"/>
          </a:xfrm>
          <a:custGeom>
            <a:avLst/>
            <a:gdLst/>
            <a:ahLst/>
            <a:cxnLst/>
            <a:rect l="l" t="t" r="r" b="b"/>
            <a:pathLst>
              <a:path w="1621" h="1475" extrusionOk="0">
                <a:moveTo>
                  <a:pt x="820" y="0"/>
                </a:moveTo>
                <a:cubicBezTo>
                  <a:pt x="753" y="0"/>
                  <a:pt x="684" y="10"/>
                  <a:pt x="617" y="30"/>
                </a:cubicBezTo>
                <a:cubicBezTo>
                  <a:pt x="229" y="144"/>
                  <a:pt x="0" y="532"/>
                  <a:pt x="92" y="943"/>
                </a:cubicBezTo>
                <a:cubicBezTo>
                  <a:pt x="186" y="1263"/>
                  <a:pt x="482" y="1474"/>
                  <a:pt x="801" y="1474"/>
                </a:cubicBezTo>
                <a:cubicBezTo>
                  <a:pt x="868" y="1474"/>
                  <a:pt x="937" y="1465"/>
                  <a:pt x="1005" y="1445"/>
                </a:cubicBezTo>
                <a:cubicBezTo>
                  <a:pt x="1393" y="1331"/>
                  <a:pt x="1621" y="920"/>
                  <a:pt x="1530" y="532"/>
                </a:cubicBezTo>
                <a:cubicBezTo>
                  <a:pt x="1435" y="212"/>
                  <a:pt x="1139" y="0"/>
                  <a:pt x="82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3" name="Google Shape;493;p15"/>
          <p:cNvSpPr/>
          <p:nvPr/>
        </p:nvSpPr>
        <p:spPr>
          <a:xfrm flipH="1">
            <a:off x="8920390" y="3244433"/>
            <a:ext cx="72785" cy="65480"/>
          </a:xfrm>
          <a:custGeom>
            <a:avLst/>
            <a:gdLst/>
            <a:ahLst/>
            <a:cxnLst/>
            <a:rect l="l" t="t" r="r" b="b"/>
            <a:pathLst>
              <a:path w="1644" h="1479" extrusionOk="0">
                <a:moveTo>
                  <a:pt x="789" y="0"/>
                </a:moveTo>
                <a:cubicBezTo>
                  <a:pt x="732" y="0"/>
                  <a:pt x="674" y="7"/>
                  <a:pt x="616" y="20"/>
                </a:cubicBezTo>
                <a:cubicBezTo>
                  <a:pt x="228" y="135"/>
                  <a:pt x="0" y="545"/>
                  <a:pt x="114" y="933"/>
                </a:cubicBezTo>
                <a:cubicBezTo>
                  <a:pt x="211" y="1264"/>
                  <a:pt x="524" y="1478"/>
                  <a:pt x="854" y="1478"/>
                </a:cubicBezTo>
                <a:cubicBezTo>
                  <a:pt x="912" y="1478"/>
                  <a:pt x="970" y="1472"/>
                  <a:pt x="1027" y="1458"/>
                </a:cubicBezTo>
                <a:cubicBezTo>
                  <a:pt x="1415" y="1344"/>
                  <a:pt x="1643" y="933"/>
                  <a:pt x="1529" y="545"/>
                </a:cubicBezTo>
                <a:cubicBezTo>
                  <a:pt x="1432" y="215"/>
                  <a:pt x="1120" y="0"/>
                  <a:pt x="7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4" name="Google Shape;494;p15"/>
          <p:cNvSpPr/>
          <p:nvPr/>
        </p:nvSpPr>
        <p:spPr>
          <a:xfrm flipH="1">
            <a:off x="8776900" y="1760525"/>
            <a:ext cx="72785" cy="65303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20" y="0"/>
                </a:moveTo>
                <a:cubicBezTo>
                  <a:pt x="753" y="0"/>
                  <a:pt x="684" y="10"/>
                  <a:pt x="616" y="30"/>
                </a:cubicBezTo>
                <a:cubicBezTo>
                  <a:pt x="228" y="121"/>
                  <a:pt x="0" y="532"/>
                  <a:pt x="114" y="920"/>
                </a:cubicBezTo>
                <a:cubicBezTo>
                  <a:pt x="209" y="1260"/>
                  <a:pt x="490" y="1474"/>
                  <a:pt x="817" y="1474"/>
                </a:cubicBezTo>
                <a:cubicBezTo>
                  <a:pt x="885" y="1474"/>
                  <a:pt x="956" y="1465"/>
                  <a:pt x="1027" y="1445"/>
                </a:cubicBezTo>
                <a:cubicBezTo>
                  <a:pt x="1415" y="1331"/>
                  <a:pt x="1644" y="920"/>
                  <a:pt x="1530" y="532"/>
                </a:cubicBezTo>
                <a:cubicBezTo>
                  <a:pt x="1435" y="212"/>
                  <a:pt x="1139" y="0"/>
                  <a:pt x="82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5" name="Google Shape;495;p15"/>
          <p:cNvSpPr/>
          <p:nvPr/>
        </p:nvSpPr>
        <p:spPr>
          <a:xfrm flipH="1">
            <a:off x="13797319" y="3764733"/>
            <a:ext cx="118299" cy="118299"/>
          </a:xfrm>
          <a:custGeom>
            <a:avLst/>
            <a:gdLst/>
            <a:ahLst/>
            <a:cxnLst/>
            <a:rect l="l" t="t" r="r" b="b"/>
            <a:pathLst>
              <a:path w="2672" h="2672" extrusionOk="0">
                <a:moveTo>
                  <a:pt x="1348" y="1"/>
                </a:moveTo>
                <a:cubicBezTo>
                  <a:pt x="594" y="1"/>
                  <a:pt x="1" y="594"/>
                  <a:pt x="1" y="1324"/>
                </a:cubicBezTo>
                <a:cubicBezTo>
                  <a:pt x="1" y="2078"/>
                  <a:pt x="594" y="2671"/>
                  <a:pt x="1348" y="2671"/>
                </a:cubicBezTo>
                <a:cubicBezTo>
                  <a:pt x="2078" y="2671"/>
                  <a:pt x="2672" y="2078"/>
                  <a:pt x="2672" y="1324"/>
                </a:cubicBezTo>
                <a:cubicBezTo>
                  <a:pt x="2672" y="594"/>
                  <a:pt x="2078" y="1"/>
                  <a:pt x="13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6" name="Google Shape;496;p15"/>
          <p:cNvSpPr/>
          <p:nvPr/>
        </p:nvSpPr>
        <p:spPr>
          <a:xfrm flipH="1">
            <a:off x="9302379" y="3493914"/>
            <a:ext cx="118299" cy="118255"/>
          </a:xfrm>
          <a:custGeom>
            <a:avLst/>
            <a:gdLst/>
            <a:ahLst/>
            <a:cxnLst/>
            <a:rect l="l" t="t" r="r" b="b"/>
            <a:pathLst>
              <a:path w="2672" h="2671" extrusionOk="0">
                <a:moveTo>
                  <a:pt x="1348" y="0"/>
                </a:moveTo>
                <a:cubicBezTo>
                  <a:pt x="594" y="0"/>
                  <a:pt x="1" y="594"/>
                  <a:pt x="1" y="1347"/>
                </a:cubicBezTo>
                <a:cubicBezTo>
                  <a:pt x="1" y="2078"/>
                  <a:pt x="594" y="2671"/>
                  <a:pt x="1348" y="2671"/>
                </a:cubicBezTo>
                <a:cubicBezTo>
                  <a:pt x="2078" y="2671"/>
                  <a:pt x="2671" y="2078"/>
                  <a:pt x="2671" y="1347"/>
                </a:cubicBezTo>
                <a:cubicBezTo>
                  <a:pt x="2671" y="594"/>
                  <a:pt x="2078" y="0"/>
                  <a:pt x="13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7" name="Google Shape;497;p15"/>
          <p:cNvSpPr/>
          <p:nvPr/>
        </p:nvSpPr>
        <p:spPr>
          <a:xfrm flipH="1">
            <a:off x="12650329" y="4970342"/>
            <a:ext cx="118299" cy="118255"/>
          </a:xfrm>
          <a:custGeom>
            <a:avLst/>
            <a:gdLst/>
            <a:ahLst/>
            <a:cxnLst/>
            <a:rect l="l" t="t" r="r" b="b"/>
            <a:pathLst>
              <a:path w="2672" h="2671" extrusionOk="0">
                <a:moveTo>
                  <a:pt x="1347" y="0"/>
                </a:moveTo>
                <a:cubicBezTo>
                  <a:pt x="594" y="0"/>
                  <a:pt x="1" y="616"/>
                  <a:pt x="1" y="1347"/>
                </a:cubicBezTo>
                <a:cubicBezTo>
                  <a:pt x="1" y="2077"/>
                  <a:pt x="594" y="2671"/>
                  <a:pt x="1347" y="2671"/>
                </a:cubicBezTo>
                <a:cubicBezTo>
                  <a:pt x="2078" y="2671"/>
                  <a:pt x="2671" y="2077"/>
                  <a:pt x="2671" y="1347"/>
                </a:cubicBezTo>
                <a:cubicBezTo>
                  <a:pt x="2671" y="616"/>
                  <a:pt x="2078" y="0"/>
                  <a:pt x="134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8" name="Google Shape;498;p15"/>
          <p:cNvSpPr/>
          <p:nvPr/>
        </p:nvSpPr>
        <p:spPr>
          <a:xfrm flipH="1">
            <a:off x="9429709" y="3246338"/>
            <a:ext cx="118299" cy="118255"/>
          </a:xfrm>
          <a:custGeom>
            <a:avLst/>
            <a:gdLst/>
            <a:ahLst/>
            <a:cxnLst/>
            <a:rect l="l" t="t" r="r" b="b"/>
            <a:pathLst>
              <a:path w="2672" h="2671" extrusionOk="0">
                <a:moveTo>
                  <a:pt x="1325" y="0"/>
                </a:moveTo>
                <a:cubicBezTo>
                  <a:pt x="594" y="0"/>
                  <a:pt x="1" y="594"/>
                  <a:pt x="1" y="1324"/>
                </a:cubicBezTo>
                <a:cubicBezTo>
                  <a:pt x="1" y="2055"/>
                  <a:pt x="594" y="2671"/>
                  <a:pt x="1325" y="2671"/>
                </a:cubicBezTo>
                <a:cubicBezTo>
                  <a:pt x="2078" y="2671"/>
                  <a:pt x="2671" y="2055"/>
                  <a:pt x="2671" y="1324"/>
                </a:cubicBezTo>
                <a:cubicBezTo>
                  <a:pt x="2671" y="594"/>
                  <a:pt x="2078" y="0"/>
                  <a:pt x="1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9" name="Google Shape;499;p15"/>
          <p:cNvSpPr/>
          <p:nvPr/>
        </p:nvSpPr>
        <p:spPr>
          <a:xfrm flipH="1">
            <a:off x="16298453" y="2379289"/>
            <a:ext cx="117236" cy="118255"/>
          </a:xfrm>
          <a:custGeom>
            <a:avLst/>
            <a:gdLst/>
            <a:ahLst/>
            <a:cxnLst/>
            <a:rect l="l" t="t" r="r" b="b"/>
            <a:pathLst>
              <a:path w="2648" h="2671" extrusionOk="0">
                <a:moveTo>
                  <a:pt x="1324" y="0"/>
                </a:moveTo>
                <a:cubicBezTo>
                  <a:pt x="594" y="0"/>
                  <a:pt x="0" y="594"/>
                  <a:pt x="0" y="1324"/>
                </a:cubicBezTo>
                <a:cubicBezTo>
                  <a:pt x="0" y="2077"/>
                  <a:pt x="594" y="2671"/>
                  <a:pt x="1324" y="2671"/>
                </a:cubicBezTo>
                <a:cubicBezTo>
                  <a:pt x="2054" y="2671"/>
                  <a:pt x="2648" y="2077"/>
                  <a:pt x="2648" y="1324"/>
                </a:cubicBezTo>
                <a:cubicBezTo>
                  <a:pt x="2648" y="594"/>
                  <a:pt x="2054" y="0"/>
                  <a:pt x="13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00" name="Google Shape;500;p15"/>
          <p:cNvSpPr/>
          <p:nvPr/>
        </p:nvSpPr>
        <p:spPr>
          <a:xfrm flipH="1">
            <a:off x="14681545" y="2144816"/>
            <a:ext cx="117280" cy="118299"/>
          </a:xfrm>
          <a:custGeom>
            <a:avLst/>
            <a:gdLst/>
            <a:ahLst/>
            <a:cxnLst/>
            <a:rect l="l" t="t" r="r" b="b"/>
            <a:pathLst>
              <a:path w="2649" h="2672" extrusionOk="0">
                <a:moveTo>
                  <a:pt x="1325" y="1"/>
                </a:moveTo>
                <a:cubicBezTo>
                  <a:pt x="594" y="1"/>
                  <a:pt x="1" y="594"/>
                  <a:pt x="1" y="1325"/>
                </a:cubicBezTo>
                <a:cubicBezTo>
                  <a:pt x="1" y="2055"/>
                  <a:pt x="594" y="2671"/>
                  <a:pt x="1325" y="2671"/>
                </a:cubicBezTo>
                <a:cubicBezTo>
                  <a:pt x="2055" y="2671"/>
                  <a:pt x="2648" y="2055"/>
                  <a:pt x="2648" y="1325"/>
                </a:cubicBezTo>
                <a:cubicBezTo>
                  <a:pt x="2648" y="594"/>
                  <a:pt x="2055" y="1"/>
                  <a:pt x="132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366612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CDFA2-ACB5-4310-BFE5-F6D631A1B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CE60A-F292-478C-983B-06F230A33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E0352-FD55-4F35-BE9B-FE1EC863A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27/03/2022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4F80F-C680-4068-B7D4-657B8C6F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8BF33-15DB-4822-BD3B-AE8D69DF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239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499B3-F144-40AB-ADC0-74F129045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910F7-CD15-44A5-A433-E58731118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CEDF1-1199-4A2A-9346-7B9D3AF84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27/03/2022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3C9BA-FCFB-44B2-B166-FD576309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91AD3-3CEC-4922-BDC0-353D6DC1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02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95131-59C3-48A1-8BB6-D392EE7BA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3DAFF-C854-491B-BE62-B1A550C2C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9BD469-0627-463C-ACEF-09F915B06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110D85-0545-454F-8372-760FF4E48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27/03/2022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F38591-1246-48B8-B631-EAB23812E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547CC-6FC1-4CC4-8506-DDC247605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826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AB607-4B1F-463D-8F91-E802FC050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541AF-C6E5-4977-B9FD-6D3C9CCFC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26AB2-62EF-407A-BB6D-EC039B8FF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A10B4F-992A-447E-ADE1-4D749599C8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38016F-A3A3-4EFD-A48D-E3A93789F1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9FE067-43FB-47FE-ADA8-207180F00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27/03/2022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66E42C-F5A5-4548-BDBA-6CDDF1874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9C158F-0670-434C-A6C4-DA2EEC3D3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602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4F3D-6455-4927-95CF-0AC67F520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C8EA30-D80F-4709-B90B-B18E3DF1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27/03/2022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0E465F-470D-4109-ADA8-C7B8F8CBE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557741-4087-42DC-892B-4D52D69A6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62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457C34-DF21-497D-941C-29ADFE16C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27/03/2022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7F9A6-B10F-42F6-8243-69CD750B7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2BDA6-5B92-4858-B817-9F9F60349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027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0C525-5B25-40EA-80CB-8ED01B7C1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91BE6-9E39-4493-9B11-4C531C319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705A01-668D-46EF-BC87-29B33CFAF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A611E-737E-422E-A19C-7D531866D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27/03/2022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96082-82CD-405C-98AB-39E8E0C1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1FADB-6663-42F4-B385-F03679EC6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743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4348-45AE-42C8-A583-C056A583A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345B2-7CB3-4EAD-A875-C316050BC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3AC8E-7363-4AA0-9216-CDFE4B1B5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F72F3-42E5-45C9-A934-4912C97FA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27/03/2022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912F2E-C47E-4393-A393-E604C651E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8A258-F443-4A32-91CA-BFF62081F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407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386283-96E9-494F-AEE5-A1CD81C21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A05B8-6477-4F7C-BC8A-ABAB4BD3A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F7A83-2C25-4B8D-8058-10B866541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92DCC-9BAE-4674-A801-49E75E7D0DB1}" type="datetimeFigureOut">
              <a:rPr lang="en-GB" smtClean="0"/>
              <a:t>27/03/2022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514AE-348E-4D0F-9AE0-698928F83E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3963F-7019-4C20-BADC-601E0A96C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43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6.jpe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image" Target="../media/image1.jpe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.me/maharat_raqmia_sabah" TargetMode="Externa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صورة 167" descr="صورة تحتوي على نص, إطار صورة&#10;&#10;تم إنشاء الوصف تلقائياً">
            <a:extLst>
              <a:ext uri="{FF2B5EF4-FFF2-40B4-BE49-F238E27FC236}">
                <a16:creationId xmlns:a16="http://schemas.microsoft.com/office/drawing/2014/main" id="{4BE02613-0E5D-4352-9F68-9601AAF74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65" y="0"/>
            <a:ext cx="820786" cy="79941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9E3C805-71E9-4D6C-8E2D-0380100E747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50403"/>
              </a:clrFrom>
              <a:clrTo>
                <a:srgbClr val="0504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37" y="507941"/>
            <a:ext cx="6610873" cy="6267108"/>
          </a:xfrm>
          <a:prstGeom prst="rect">
            <a:avLst/>
          </a:prstGeom>
        </p:spPr>
      </p:pic>
      <p:pic>
        <p:nvPicPr>
          <p:cNvPr id="176" name="صورة 175">
            <a:extLst>
              <a:ext uri="{FF2B5EF4-FFF2-40B4-BE49-F238E27FC236}">
                <a16:creationId xmlns:a16="http://schemas.microsoft.com/office/drawing/2014/main" id="{9F0B9A6A-53D2-42DF-A9D9-A230E4043D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88167" y1="41250" x2="83333" y2="47167"/>
                        <a14:foregroundMark x1="83333" y1="47167" x2="76750" y2="50917"/>
                        <a14:foregroundMark x1="76750" y1="50917" x2="76000" y2="50417"/>
                        <a14:foregroundMark x1="81083" y1="43417" x2="73583" y2="45083"/>
                        <a14:foregroundMark x1="73583" y1="45083" x2="75500" y2="43417"/>
                        <a14:foregroundMark x1="76500" y1="41917" x2="77500" y2="44083"/>
                        <a14:foregroundMark x1="67750" y1="42667" x2="62667" y2="48417"/>
                        <a14:foregroundMark x1="62667" y1="48417" x2="57083" y2="49000"/>
                        <a14:foregroundMark x1="56667" y1="35667" x2="61583" y2="41583"/>
                        <a14:foregroundMark x1="61583" y1="41583" x2="62167" y2="43417"/>
                        <a14:foregroundMark x1="62167" y1="41000" x2="58833" y2="37583"/>
                        <a14:foregroundMark x1="56667" y1="34917" x2="56667" y2="33917"/>
                        <a14:foregroundMark x1="51083" y1="38083" x2="47083" y2="45167"/>
                        <a14:foregroundMark x1="47083" y1="45167" x2="44500" y2="46333"/>
                        <a14:foregroundMark x1="52750" y1="41000" x2="52750" y2="41000"/>
                        <a14:foregroundMark x1="54000" y1="41000" x2="54000" y2="41000"/>
                        <a14:foregroundMark x1="64167" y1="40000" x2="64167" y2="40000"/>
                        <a14:foregroundMark x1="64167" y1="36833" x2="64167" y2="36833"/>
                        <a14:foregroundMark x1="64667" y1="36833" x2="64667" y2="36833"/>
                        <a14:foregroundMark x1="64833" y1="36333" x2="64833" y2="36333"/>
                        <a14:foregroundMark x1="73833" y1="39750" x2="73833" y2="3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52" y="1194213"/>
            <a:ext cx="2181569" cy="2181569"/>
          </a:xfrm>
          <a:prstGeom prst="rect">
            <a:avLst/>
          </a:prstGeom>
        </p:spPr>
      </p:pic>
      <p:pic>
        <p:nvPicPr>
          <p:cNvPr id="169" name="صورة 16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7533169-4550-4D7F-AC52-881FD71C08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33" b="90000" l="10000" r="90000">
                        <a14:foregroundMark x1="34333" y1="9833" x2="49750" y2="3500"/>
                        <a14:foregroundMark x1="49750" y1="3500" x2="43917" y2="7417"/>
                        <a14:foregroundMark x1="43917" y1="7417" x2="41167" y2="10833"/>
                        <a14:foregroundMark x1="54500" y1="45000" x2="54500" y2="45000"/>
                        <a14:foregroundMark x1="55250" y1="45000" x2="55667" y2="46250"/>
                        <a14:foregroundMark x1="59083" y1="43833" x2="58333" y2="47417"/>
                        <a14:foregroundMark x1="57167" y1="45250" x2="57167" y2="45250"/>
                        <a14:foregroundMark x1="45250" y1="3833" x2="45250" y2="3833"/>
                        <a14:foregroundMark x1="51333" y1="3583" x2="51333" y2="3583"/>
                        <a14:foregroundMark x1="48667" y1="3583" x2="51833" y2="2333"/>
                        <a14:foregroundMark x1="51333" y1="3083" x2="51333" y2="3083"/>
                        <a14:foregroundMark x1="49917" y1="65417" x2="50583" y2="65417"/>
                        <a14:foregroundMark x1="60333" y1="83333" x2="60333" y2="83333"/>
                        <a14:foregroundMark x1="73417" y1="64167" x2="73417" y2="64167"/>
                        <a14:foregroundMark x1="71667" y1="53500" x2="71917" y2="64083"/>
                        <a14:foregroundMark x1="71917" y1="64083" x2="71917" y2="63417"/>
                        <a14:foregroundMark x1="71917" y1="62917" x2="71917" y2="62917"/>
                        <a14:foregroundMark x1="71917" y1="63417" x2="71917" y2="63417"/>
                        <a14:foregroundMark x1="41167" y1="81167" x2="41167" y2="81167"/>
                        <a14:foregroundMark x1="41417" y1="78917" x2="41417" y2="78917"/>
                        <a14:foregroundMark x1="40917" y1="78917" x2="40917" y2="78917"/>
                        <a14:foregroundMark x1="28083" y1="71667" x2="28083" y2="71667"/>
                        <a14:foregroundMark x1="27833" y1="71667" x2="27833" y2="71667"/>
                        <a14:foregroundMark x1="34833" y1="60083" x2="34833" y2="60083"/>
                        <a14:foregroundMark x1="34833" y1="60083" x2="34833" y2="60083"/>
                        <a14:foregroundMark x1="27333" y1="70750" x2="27333" y2="70750"/>
                        <a14:foregroundMark x1="27333" y1="70750" x2="27333" y2="70750"/>
                        <a14:foregroundMark x1="35833" y1="59333" x2="35833" y2="59333"/>
                        <a14:foregroundMark x1="35833" y1="59333" x2="35833" y2="59333"/>
                        <a14:foregroundMark x1="27583" y1="40417" x2="27583" y2="40417"/>
                        <a14:foregroundMark x1="26583" y1="42583" x2="26583" y2="43583"/>
                        <a14:foregroundMark x1="27684" y1="51066" x2="27833" y2="44250"/>
                        <a14:foregroundMark x1="27476" y1="60587" x2="27507" y2="59156"/>
                        <a14:foregroundMark x1="27333" y1="67083" x2="27474" y2="60663"/>
                        <a14:foregroundMark x1="42333" y1="65583" x2="42333" y2="65583"/>
                        <a14:foregroundMark x1="42078" y1="65427" x2="42333" y2="69000"/>
                        <a14:foregroundMark x1="41559" y1="58152" x2="41606" y2="58812"/>
                        <a14:foregroundMark x1="41417" y1="56167" x2="41501" y2="57349"/>
                        <a14:foregroundMark x1="42333" y1="66333" x2="42333" y2="66333"/>
                        <a14:backgroundMark x1="36583" y1="53250" x2="36583" y2="53250"/>
                        <a14:backgroundMark x1="39500" y1="55917" x2="40417" y2="62750"/>
                        <a14:backgroundMark x1="40417" y1="61000" x2="40417" y2="62917"/>
                        <a14:backgroundMark x1="41417" y1="57167" x2="37000" y2="54250"/>
                        <a14:backgroundMark x1="41417" y1="58833" x2="42167" y2="65417"/>
                        <a14:backgroundMark x1="26833" y1="51083" x2="27000" y2="59167"/>
                        <a14:backgroundMark x1="27000" y1="59167" x2="26333" y2="54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19" y="81751"/>
            <a:ext cx="3817365" cy="3738386"/>
          </a:xfrm>
          <a:prstGeom prst="rect">
            <a:avLst/>
          </a:prstGeom>
        </p:spPr>
      </p:pic>
      <p:pic>
        <p:nvPicPr>
          <p:cNvPr id="170" name="صورة 16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3D3B976-1CFE-47B2-8428-C1F0B12BDD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33" b="90000" l="10000" r="90000">
                        <a14:foregroundMark x1="34333" y1="9833" x2="49750" y2="3500"/>
                        <a14:foregroundMark x1="49750" y1="3500" x2="43917" y2="7417"/>
                        <a14:foregroundMark x1="43917" y1="7417" x2="41167" y2="10833"/>
                        <a14:foregroundMark x1="54500" y1="45000" x2="54500" y2="45000"/>
                        <a14:foregroundMark x1="55250" y1="45000" x2="55667" y2="46250"/>
                        <a14:foregroundMark x1="59083" y1="43833" x2="58333" y2="47417"/>
                        <a14:foregroundMark x1="57167" y1="45250" x2="57167" y2="45250"/>
                        <a14:foregroundMark x1="45250" y1="3833" x2="45250" y2="3833"/>
                        <a14:foregroundMark x1="51333" y1="3583" x2="51333" y2="3583"/>
                        <a14:foregroundMark x1="48667" y1="3583" x2="51833" y2="2333"/>
                        <a14:foregroundMark x1="51333" y1="3083" x2="51333" y2="3083"/>
                        <a14:foregroundMark x1="49917" y1="65417" x2="50583" y2="65417"/>
                        <a14:foregroundMark x1="60333" y1="83333" x2="60333" y2="83333"/>
                        <a14:foregroundMark x1="73417" y1="64167" x2="73417" y2="64167"/>
                        <a14:foregroundMark x1="71667" y1="53500" x2="71917" y2="64083"/>
                        <a14:foregroundMark x1="71917" y1="64083" x2="71917" y2="63417"/>
                        <a14:foregroundMark x1="71917" y1="62917" x2="71917" y2="62917"/>
                        <a14:foregroundMark x1="71917" y1="63417" x2="71917" y2="63417"/>
                        <a14:foregroundMark x1="41167" y1="81167" x2="41167" y2="81167"/>
                        <a14:foregroundMark x1="41417" y1="78917" x2="41417" y2="78917"/>
                        <a14:foregroundMark x1="40917" y1="78917" x2="40917" y2="78917"/>
                        <a14:foregroundMark x1="28083" y1="71667" x2="28083" y2="71667"/>
                        <a14:foregroundMark x1="27833" y1="71667" x2="27833" y2="71667"/>
                        <a14:foregroundMark x1="34833" y1="60083" x2="34833" y2="60083"/>
                        <a14:foregroundMark x1="34833" y1="60083" x2="34833" y2="60083"/>
                        <a14:foregroundMark x1="27333" y1="70750" x2="27333" y2="70750"/>
                        <a14:foregroundMark x1="27333" y1="70750" x2="27333" y2="70750"/>
                        <a14:foregroundMark x1="35833" y1="59333" x2="35833" y2="59333"/>
                        <a14:foregroundMark x1="35833" y1="59333" x2="35833" y2="59333"/>
                        <a14:foregroundMark x1="27583" y1="40417" x2="27583" y2="40417"/>
                        <a14:foregroundMark x1="26583" y1="42583" x2="26583" y2="43583"/>
                        <a14:foregroundMark x1="27684" y1="51066" x2="27833" y2="44250"/>
                        <a14:foregroundMark x1="27476" y1="60587" x2="27507" y2="59156"/>
                        <a14:foregroundMark x1="27333" y1="67083" x2="27474" y2="60663"/>
                        <a14:foregroundMark x1="42333" y1="65583" x2="42333" y2="65583"/>
                        <a14:foregroundMark x1="42078" y1="65427" x2="42333" y2="69000"/>
                        <a14:foregroundMark x1="41559" y1="58152" x2="41606" y2="58812"/>
                        <a14:foregroundMark x1="41417" y1="56167" x2="41501" y2="57349"/>
                        <a14:foregroundMark x1="42333" y1="66333" x2="42333" y2="66333"/>
                        <a14:backgroundMark x1="36583" y1="53250" x2="36583" y2="53250"/>
                        <a14:backgroundMark x1="39500" y1="55917" x2="40417" y2="62750"/>
                        <a14:backgroundMark x1="40417" y1="61000" x2="40417" y2="62917"/>
                        <a14:backgroundMark x1="41417" y1="57167" x2="37000" y2="54250"/>
                        <a14:backgroundMark x1="41417" y1="58833" x2="42167" y2="65417"/>
                        <a14:backgroundMark x1="26833" y1="51083" x2="27000" y2="59167"/>
                        <a14:backgroundMark x1="27000" y1="59167" x2="26333" y2="54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8824" y="540660"/>
            <a:ext cx="3902947" cy="3818286"/>
          </a:xfrm>
          <a:prstGeom prst="rect">
            <a:avLst/>
          </a:prstGeom>
        </p:spPr>
      </p:pic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92965517-E26D-4988-94A2-540B8020A6CA}"/>
              </a:ext>
            </a:extLst>
          </p:cNvPr>
          <p:cNvGrpSpPr/>
          <p:nvPr/>
        </p:nvGrpSpPr>
        <p:grpSpPr>
          <a:xfrm>
            <a:off x="-12233773" y="169079"/>
            <a:ext cx="24300674" cy="707558"/>
            <a:chOff x="-12156282" y="327969"/>
            <a:chExt cx="24348282" cy="920260"/>
          </a:xfrm>
        </p:grpSpPr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432AE97B-A1EC-4DB3-92E9-54D9B99F570C}"/>
                </a:ext>
              </a:extLst>
            </p:cNvPr>
            <p:cNvGrpSpPr/>
            <p:nvPr/>
          </p:nvGrpSpPr>
          <p:grpSpPr>
            <a:xfrm>
              <a:off x="118466" y="327970"/>
              <a:ext cx="12073534" cy="920259"/>
              <a:chOff x="118466" y="327970"/>
              <a:chExt cx="12073534" cy="920259"/>
            </a:xfrm>
          </p:grpSpPr>
          <p:pic>
            <p:nvPicPr>
              <p:cNvPr id="3" name="صورة 2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55102159-5141-43EA-83D3-3EB5733DA1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466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7" name="صورة 6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0F66D579-2C74-4A19-8162-5297B60DF1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71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8" name="صورة 7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63A52038-C596-4C1B-A1D8-ADEB9479BA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91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9" name="صورة 8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6586ED45-267B-4622-A25C-F393B080F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62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0" name="صورة 9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71336E35-14D3-4036-8090-13A563BA4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4060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1" name="صورة 1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8C98A0D8-5E78-487F-92E8-E8632B5841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98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2" name="صورة 11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8A6B27A2-B764-430B-9B46-D982C4549A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7711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3" name="صورة 12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49841D6B-57E8-48D7-BF3D-2154FCE22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6075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4" name="صورة 13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EAAF034E-93A7-4A02-B190-A506E764D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523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5" name="صورة 14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9C3B5807-0AFE-4ACF-9228-ED5BD03A2A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94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6" name="صورة 15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504F71D6-49C3-4B98-B367-D190973FF2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830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7" name="صورة 16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DB2386D7-23C6-4B32-B5EA-982CECC77C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0911" y="327970"/>
                <a:ext cx="708918" cy="920259"/>
              </a:xfrm>
              <a:prstGeom prst="rect">
                <a:avLst/>
              </a:prstGeom>
            </p:spPr>
          </p:pic>
        </p:grpSp>
        <p:grpSp>
          <p:nvGrpSpPr>
            <p:cNvPr id="19" name="مجموعة 18">
              <a:extLst>
                <a:ext uri="{FF2B5EF4-FFF2-40B4-BE49-F238E27FC236}">
                  <a16:creationId xmlns:a16="http://schemas.microsoft.com/office/drawing/2014/main" id="{F9DCFEC1-E6D3-452E-A237-BD03870289CF}"/>
                </a:ext>
              </a:extLst>
            </p:cNvPr>
            <p:cNvGrpSpPr/>
            <p:nvPr/>
          </p:nvGrpSpPr>
          <p:grpSpPr>
            <a:xfrm>
              <a:off x="-12156282" y="327969"/>
              <a:ext cx="12073534" cy="920259"/>
              <a:chOff x="118466" y="327970"/>
              <a:chExt cx="12073534" cy="920259"/>
            </a:xfrm>
          </p:grpSpPr>
          <p:pic>
            <p:nvPicPr>
              <p:cNvPr id="20" name="صورة 19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6222D743-FE85-49F2-A9AD-59AE69D96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466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21" name="صورة 2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B4DC965A-FD94-4868-A22D-8847CCE2D4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71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22" name="صورة 21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6F7BEA5F-129E-4BB9-8063-FAC22E9F77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91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23" name="صورة 22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779ECABB-BF53-4935-9F7A-AA299AA597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62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24" name="صورة 23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65E111B8-D5CD-4F10-BD98-A03781E64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4060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25" name="صورة 24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C348DA83-E86F-49E7-89FD-70FE79FD1B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98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26" name="صورة 25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A1ACF392-ED5C-4E05-B10D-2E055861D7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7711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27" name="صورة 26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296BC9C6-B92A-4D41-89FA-504709628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6075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28" name="صورة 27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6AA6058F-ACB0-4C3E-B13E-18104800A5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523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29" name="صورة 28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2678E6D8-800B-40CE-8E36-1738F7E069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94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30" name="صورة 29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B02E6F06-EE25-4597-97F8-CCEB937FD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830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31" name="صورة 3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F616DFBF-818E-424F-BC81-B1391E776D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0911" y="327970"/>
                <a:ext cx="708918" cy="920259"/>
              </a:xfrm>
              <a:prstGeom prst="rect">
                <a:avLst/>
              </a:prstGeom>
            </p:spPr>
          </p:pic>
        </p:grp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149FD925-3E35-4D1C-8147-4B71D99461D9}"/>
              </a:ext>
            </a:extLst>
          </p:cNvPr>
          <p:cNvGrpSpPr/>
          <p:nvPr/>
        </p:nvGrpSpPr>
        <p:grpSpPr>
          <a:xfrm>
            <a:off x="-47608" y="1225821"/>
            <a:ext cx="24348282" cy="742958"/>
            <a:chOff x="-12156282" y="327969"/>
            <a:chExt cx="24348282" cy="920260"/>
          </a:xfrm>
        </p:grpSpPr>
        <p:grpSp>
          <p:nvGrpSpPr>
            <p:cNvPr id="34" name="مجموعة 33">
              <a:extLst>
                <a:ext uri="{FF2B5EF4-FFF2-40B4-BE49-F238E27FC236}">
                  <a16:creationId xmlns:a16="http://schemas.microsoft.com/office/drawing/2014/main" id="{B51B8E5C-95E2-4CB9-BB67-F9AFB3CD6888}"/>
                </a:ext>
              </a:extLst>
            </p:cNvPr>
            <p:cNvGrpSpPr/>
            <p:nvPr/>
          </p:nvGrpSpPr>
          <p:grpSpPr>
            <a:xfrm>
              <a:off x="118466" y="327970"/>
              <a:ext cx="12073534" cy="920259"/>
              <a:chOff x="118466" y="327970"/>
              <a:chExt cx="12073534" cy="920259"/>
            </a:xfrm>
          </p:grpSpPr>
          <p:pic>
            <p:nvPicPr>
              <p:cNvPr id="48" name="صورة 47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94F38E8B-1CF5-4F22-BDB7-5BF1897D5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466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49" name="صورة 48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69E50B59-3F25-4EE5-A04F-90FB34C097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71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50" name="صورة 49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344896CF-7878-4C25-A043-A5D5B6115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91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51" name="صورة 50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08661B40-5EE0-4963-A417-8ED60BCFD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62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52" name="صورة 51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F0EF2A3E-B5E1-4E2D-BAEA-EC70CF63F1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4060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53" name="صورة 52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7200227C-245F-452B-B4C8-2C410C842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98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54" name="صورة 53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F29920C3-AF1B-430D-8EB7-D64230A277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7711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55" name="صورة 54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CA068DD5-F20F-4167-8A42-4FB6057330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6075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56" name="صورة 55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0814DA02-3E8C-476E-8DA4-B4B48A9982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523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57" name="صورة 56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ABF9F298-8BF4-45FE-BE97-E3A8B1CDF8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94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58" name="صورة 57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2E0F24D8-B215-41DA-93CF-3B658E3982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830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59" name="صورة 58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42E97249-CF28-401C-9E01-E704FC60D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0911" y="327970"/>
                <a:ext cx="708918" cy="920259"/>
              </a:xfrm>
              <a:prstGeom prst="rect">
                <a:avLst/>
              </a:prstGeom>
            </p:spPr>
          </p:pic>
        </p:grpSp>
        <p:grpSp>
          <p:nvGrpSpPr>
            <p:cNvPr id="35" name="مجموعة 34">
              <a:extLst>
                <a:ext uri="{FF2B5EF4-FFF2-40B4-BE49-F238E27FC236}">
                  <a16:creationId xmlns:a16="http://schemas.microsoft.com/office/drawing/2014/main" id="{7DFC8554-72FE-44FB-94D2-850EB73C5B44}"/>
                </a:ext>
              </a:extLst>
            </p:cNvPr>
            <p:cNvGrpSpPr/>
            <p:nvPr/>
          </p:nvGrpSpPr>
          <p:grpSpPr>
            <a:xfrm>
              <a:off x="-12156282" y="327969"/>
              <a:ext cx="12073534" cy="920259"/>
              <a:chOff x="118466" y="327970"/>
              <a:chExt cx="12073534" cy="920259"/>
            </a:xfrm>
          </p:grpSpPr>
          <p:pic>
            <p:nvPicPr>
              <p:cNvPr id="36" name="صورة 35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C46CF9BE-EF25-4DA8-9EC7-BC6752DAC9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466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37" name="صورة 36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73C9B58C-97E2-4B87-9277-96DCC7647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71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38" name="صورة 37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27735E41-4F21-4B79-AAFB-0E2CCC36AA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91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39" name="صورة 38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15115B4E-D81E-4165-96AC-CB0B652000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62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40" name="صورة 39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490A387D-7ABD-4FE8-B7A9-4B156E3D56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4060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41" name="صورة 4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F80D2C8F-E245-429E-BDE7-BD539C4F70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98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42" name="صورة 41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63FE6050-4BB0-4C63-9519-60C8118C61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7711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43" name="صورة 42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F440F170-F7EB-4821-81F1-9F0F4A8B2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6075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44" name="صورة 43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4A7A0653-357B-4C4E-80CE-AEA260B9A0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523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45" name="صورة 44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6B7150F1-C888-43BB-8833-2AC3645443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94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46" name="صورة 45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651E4F08-2AF1-454D-93AB-A4FDCA8190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830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47" name="صورة 46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EF34A790-477E-4BDA-9E4F-7695761B3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0911" y="327970"/>
                <a:ext cx="708918" cy="920259"/>
              </a:xfrm>
              <a:prstGeom prst="rect">
                <a:avLst/>
              </a:prstGeom>
            </p:spPr>
          </p:pic>
        </p:grpSp>
      </p:grpSp>
      <p:grpSp>
        <p:nvGrpSpPr>
          <p:cNvPr id="60" name="مجموعة 59">
            <a:extLst>
              <a:ext uri="{FF2B5EF4-FFF2-40B4-BE49-F238E27FC236}">
                <a16:creationId xmlns:a16="http://schemas.microsoft.com/office/drawing/2014/main" id="{8F9E243D-7F37-4489-8FD1-20CF274FEF81}"/>
              </a:ext>
            </a:extLst>
          </p:cNvPr>
          <p:cNvGrpSpPr/>
          <p:nvPr/>
        </p:nvGrpSpPr>
        <p:grpSpPr>
          <a:xfrm>
            <a:off x="-12233773" y="2386650"/>
            <a:ext cx="24370449" cy="646277"/>
            <a:chOff x="-12156282" y="327969"/>
            <a:chExt cx="24348282" cy="920260"/>
          </a:xfrm>
        </p:grpSpPr>
        <p:grpSp>
          <p:nvGrpSpPr>
            <p:cNvPr id="61" name="مجموعة 60">
              <a:extLst>
                <a:ext uri="{FF2B5EF4-FFF2-40B4-BE49-F238E27FC236}">
                  <a16:creationId xmlns:a16="http://schemas.microsoft.com/office/drawing/2014/main" id="{B4849DD9-4D63-4800-ACEC-CFBD9196E2DA}"/>
                </a:ext>
              </a:extLst>
            </p:cNvPr>
            <p:cNvGrpSpPr/>
            <p:nvPr/>
          </p:nvGrpSpPr>
          <p:grpSpPr>
            <a:xfrm>
              <a:off x="118466" y="327970"/>
              <a:ext cx="12073534" cy="920259"/>
              <a:chOff x="118466" y="327970"/>
              <a:chExt cx="12073534" cy="920259"/>
            </a:xfrm>
          </p:grpSpPr>
          <p:pic>
            <p:nvPicPr>
              <p:cNvPr id="75" name="صورة 74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F41209E1-22FF-4F4C-8903-C9342C7AC6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466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76" name="صورة 75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D1B4D1FA-4FF7-41D5-A9BB-55DD59C3FD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71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77" name="صورة 76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B5A20B93-6B5B-4A8A-9F39-C55B4870A9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91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78" name="صورة 77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F6007C9C-DE46-4149-B0D2-2165EE450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62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79" name="صورة 78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6B98DE83-7CA5-4306-A4B2-37F65022F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4060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80" name="صورة 79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4B5DF6EB-377C-48AB-B00C-546A35F5B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98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81" name="صورة 8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9E86CA61-354C-4D08-893B-0B8FC69E8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7711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82" name="صورة 81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78113A95-B506-4381-BC12-EF7DEAD4E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6075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83" name="صورة 82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07806185-C606-480D-8AEB-B972633EFD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523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84" name="صورة 83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C9DCD30A-F536-4339-9128-F8E49575D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94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85" name="صورة 84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5A78DD42-2545-484F-A542-AE1BDB9124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830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86" name="صورة 85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AA027349-8EA3-42AB-8341-ADE33A5C6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0911" y="327970"/>
                <a:ext cx="708918" cy="920259"/>
              </a:xfrm>
              <a:prstGeom prst="rect">
                <a:avLst/>
              </a:prstGeom>
            </p:spPr>
          </p:pic>
        </p:grpSp>
        <p:grpSp>
          <p:nvGrpSpPr>
            <p:cNvPr id="62" name="مجموعة 61">
              <a:extLst>
                <a:ext uri="{FF2B5EF4-FFF2-40B4-BE49-F238E27FC236}">
                  <a16:creationId xmlns:a16="http://schemas.microsoft.com/office/drawing/2014/main" id="{78050798-B014-4BCD-9F90-0E4425B00D61}"/>
                </a:ext>
              </a:extLst>
            </p:cNvPr>
            <p:cNvGrpSpPr/>
            <p:nvPr/>
          </p:nvGrpSpPr>
          <p:grpSpPr>
            <a:xfrm>
              <a:off x="-12156282" y="327969"/>
              <a:ext cx="12073534" cy="920259"/>
              <a:chOff x="118466" y="327970"/>
              <a:chExt cx="12073534" cy="920259"/>
            </a:xfrm>
          </p:grpSpPr>
          <p:pic>
            <p:nvPicPr>
              <p:cNvPr id="63" name="صورة 62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2BFF92EF-7C8F-454E-B887-04489AB79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466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64" name="صورة 63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00D5D8F9-E65F-4485-A63D-ED4EE3E03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71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65" name="صورة 64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7F100B5A-F6F6-4BE6-9F61-82B1F3849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91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66" name="صورة 65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99B2615A-45A6-4064-AEAC-459986C98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62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67" name="صورة 66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084474D0-DCF4-49A2-BACE-8EFBAF38B9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4060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68" name="صورة 67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09463F42-2279-4779-AC37-6DF116289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98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69" name="صورة 68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565A8565-3241-41DA-B1AA-A78897EB17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7711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70" name="صورة 69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A3460700-8D2E-471F-A79E-C43C6E928D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6075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71" name="صورة 70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6AB9FD7D-70FE-47A3-81C5-D27D1D3EC0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523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72" name="صورة 71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BC2D39E1-5BCF-40D3-B26E-83BDD94F9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94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73" name="صورة 72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424F33BA-C070-485F-8A4A-15155C58A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830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74" name="صورة 73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EB30DE2D-7CD0-4342-ACEE-41E567D23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0911" y="327970"/>
                <a:ext cx="708918" cy="920259"/>
              </a:xfrm>
              <a:prstGeom prst="rect">
                <a:avLst/>
              </a:prstGeom>
            </p:spPr>
          </p:pic>
        </p:grp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A22B164E-242C-4DF9-B530-F216DE62F31C}"/>
              </a:ext>
            </a:extLst>
          </p:cNvPr>
          <p:cNvGrpSpPr/>
          <p:nvPr/>
        </p:nvGrpSpPr>
        <p:grpSpPr>
          <a:xfrm>
            <a:off x="52999" y="3546259"/>
            <a:ext cx="24348282" cy="707557"/>
            <a:chOff x="-12156282" y="327969"/>
            <a:chExt cx="24348282" cy="920260"/>
          </a:xfrm>
        </p:grpSpPr>
        <p:grpSp>
          <p:nvGrpSpPr>
            <p:cNvPr id="88" name="مجموعة 87">
              <a:extLst>
                <a:ext uri="{FF2B5EF4-FFF2-40B4-BE49-F238E27FC236}">
                  <a16:creationId xmlns:a16="http://schemas.microsoft.com/office/drawing/2014/main" id="{E434CE7D-9FC1-43C3-9807-63FFFFAC2E7E}"/>
                </a:ext>
              </a:extLst>
            </p:cNvPr>
            <p:cNvGrpSpPr/>
            <p:nvPr/>
          </p:nvGrpSpPr>
          <p:grpSpPr>
            <a:xfrm>
              <a:off x="118466" y="327970"/>
              <a:ext cx="12073534" cy="920259"/>
              <a:chOff x="118466" y="327970"/>
              <a:chExt cx="12073534" cy="920259"/>
            </a:xfrm>
          </p:grpSpPr>
          <p:pic>
            <p:nvPicPr>
              <p:cNvPr id="102" name="صورة 101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82864F44-9190-4E24-BC54-314044767A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466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03" name="صورة 102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0C95ECF9-5146-4849-9BC9-3532638146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71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04" name="صورة 103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BAA8C01E-FB1A-47E6-A8BA-8A2190873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91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05" name="صورة 104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22C37DAA-3DD7-4771-93EC-C1B784C617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62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06" name="صورة 105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3CEE53B2-0D4E-4CF8-B2B0-6F6AC35C21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4060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07" name="صورة 106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6AF35CFC-6B3D-4ACF-AB3D-9726BD75EA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98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08" name="صورة 107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E3435733-3F93-49A4-A838-E92FBF3BA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7711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09" name="صورة 108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D217A500-66AC-4685-917D-191085375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6075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10" name="صورة 109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363BE267-A37F-47ED-87A8-D18680837A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523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11" name="صورة 110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86EA2777-701B-4021-87CD-3300689379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94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12" name="صورة 111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EB9DBE70-9DB7-49EA-8001-FF1C81ABC8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830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13" name="صورة 112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E2135DDB-1A78-49EA-9137-0F5659F73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0911" y="327970"/>
                <a:ext cx="708918" cy="920259"/>
              </a:xfrm>
              <a:prstGeom prst="rect">
                <a:avLst/>
              </a:prstGeom>
            </p:spPr>
          </p:pic>
        </p:grpSp>
        <p:grpSp>
          <p:nvGrpSpPr>
            <p:cNvPr id="89" name="مجموعة 88">
              <a:extLst>
                <a:ext uri="{FF2B5EF4-FFF2-40B4-BE49-F238E27FC236}">
                  <a16:creationId xmlns:a16="http://schemas.microsoft.com/office/drawing/2014/main" id="{1E67EA30-4A17-4A74-A484-798271B5A9A1}"/>
                </a:ext>
              </a:extLst>
            </p:cNvPr>
            <p:cNvGrpSpPr/>
            <p:nvPr/>
          </p:nvGrpSpPr>
          <p:grpSpPr>
            <a:xfrm>
              <a:off x="-12156282" y="327969"/>
              <a:ext cx="12073534" cy="920259"/>
              <a:chOff x="118466" y="327970"/>
              <a:chExt cx="12073534" cy="920259"/>
            </a:xfrm>
          </p:grpSpPr>
          <p:pic>
            <p:nvPicPr>
              <p:cNvPr id="90" name="صورة 89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6456745B-0A37-446D-BFF7-F9DE09A4CD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466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91" name="صورة 9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48129031-105D-45FB-8701-A7E5A1F46B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71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92" name="صورة 91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A9D87810-42B7-4817-B632-204D93482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91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93" name="صورة 92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AC958695-209B-4521-82FD-25F30F78BF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62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94" name="صورة 93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AC707EC0-B725-485F-BE92-3C533A34D3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4060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95" name="صورة 94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C072D474-FA73-44FF-B830-9AE1B8668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98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96" name="صورة 95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FB58A545-28A1-4CEA-8F8D-55C6DEEF62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7711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97" name="صورة 96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C9AE8941-779D-4B1B-83F8-089000BAF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6075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98" name="صورة 97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708AC5BE-E108-45F1-AC5C-954820A1EC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523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99" name="صورة 98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40833305-689C-410F-9FE1-6F8F3D22E2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94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00" name="صورة 99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579A9DF5-766E-4D4B-A674-1AC3146A0D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830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01" name="صورة 10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438BBCBF-FFDA-4087-8A80-12B211AB2E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0911" y="327970"/>
                <a:ext cx="708918" cy="920259"/>
              </a:xfrm>
              <a:prstGeom prst="rect">
                <a:avLst/>
              </a:prstGeom>
            </p:spPr>
          </p:pic>
        </p:grpSp>
      </p:grpSp>
      <p:grpSp>
        <p:nvGrpSpPr>
          <p:cNvPr id="114" name="مجموعة 113">
            <a:extLst>
              <a:ext uri="{FF2B5EF4-FFF2-40B4-BE49-F238E27FC236}">
                <a16:creationId xmlns:a16="http://schemas.microsoft.com/office/drawing/2014/main" id="{1B921D25-100E-476F-9098-7DC6890C011D}"/>
              </a:ext>
            </a:extLst>
          </p:cNvPr>
          <p:cNvGrpSpPr/>
          <p:nvPr/>
        </p:nvGrpSpPr>
        <p:grpSpPr>
          <a:xfrm>
            <a:off x="-12186668" y="4665253"/>
            <a:ext cx="24397590" cy="742957"/>
            <a:chOff x="-12156282" y="327969"/>
            <a:chExt cx="24348282" cy="920260"/>
          </a:xfrm>
        </p:grpSpPr>
        <p:grpSp>
          <p:nvGrpSpPr>
            <p:cNvPr id="115" name="مجموعة 114">
              <a:extLst>
                <a:ext uri="{FF2B5EF4-FFF2-40B4-BE49-F238E27FC236}">
                  <a16:creationId xmlns:a16="http://schemas.microsoft.com/office/drawing/2014/main" id="{C7131BEB-396E-4B24-8529-B091372DB939}"/>
                </a:ext>
              </a:extLst>
            </p:cNvPr>
            <p:cNvGrpSpPr/>
            <p:nvPr/>
          </p:nvGrpSpPr>
          <p:grpSpPr>
            <a:xfrm>
              <a:off x="118466" y="327970"/>
              <a:ext cx="12073534" cy="920259"/>
              <a:chOff x="118466" y="327970"/>
              <a:chExt cx="12073534" cy="920259"/>
            </a:xfrm>
          </p:grpSpPr>
          <p:pic>
            <p:nvPicPr>
              <p:cNvPr id="129" name="صورة 128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AF893FFC-7B53-4499-9B60-349B086434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466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30" name="صورة 129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785539E3-8ADD-48B9-8201-CA8249FCA2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71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31" name="صورة 130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E679F438-5F26-479C-9F30-3BF048B76D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91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32" name="صورة 131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6AD620E5-847E-4FFC-9FA4-F978E5FDF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62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33" name="صورة 132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A0925DA5-5609-42A5-B166-E41B9BAA9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4060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34" name="صورة 133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A33E72CC-B506-4DC1-A5C8-24C8E8948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98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35" name="صورة 134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2101627A-A823-4D41-9BFC-E9423B6B0E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7711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36" name="صورة 135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EA5D4354-C5E6-4EAD-A137-3E5508C897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6075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37" name="صورة 136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AC4D9417-51F5-4026-AEDA-AA9BE27FB7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523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38" name="صورة 137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A1495C96-6D5E-4D2E-A945-ED4C44899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94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39" name="صورة 138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D1A2CA99-88B6-4196-9D4A-D467E05DB0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830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40" name="صورة 139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3765C87F-1CA8-4CB1-976F-399B820A0B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0911" y="327970"/>
                <a:ext cx="708918" cy="920259"/>
              </a:xfrm>
              <a:prstGeom prst="rect">
                <a:avLst/>
              </a:prstGeom>
            </p:spPr>
          </p:pic>
        </p:grpSp>
        <p:grpSp>
          <p:nvGrpSpPr>
            <p:cNvPr id="116" name="مجموعة 115">
              <a:extLst>
                <a:ext uri="{FF2B5EF4-FFF2-40B4-BE49-F238E27FC236}">
                  <a16:creationId xmlns:a16="http://schemas.microsoft.com/office/drawing/2014/main" id="{F762AD02-01AE-4299-967B-4804EC4FC79D}"/>
                </a:ext>
              </a:extLst>
            </p:cNvPr>
            <p:cNvGrpSpPr/>
            <p:nvPr/>
          </p:nvGrpSpPr>
          <p:grpSpPr>
            <a:xfrm>
              <a:off x="-12156282" y="327969"/>
              <a:ext cx="12073534" cy="920259"/>
              <a:chOff x="118466" y="327970"/>
              <a:chExt cx="12073534" cy="920259"/>
            </a:xfrm>
          </p:grpSpPr>
          <p:pic>
            <p:nvPicPr>
              <p:cNvPr id="117" name="صورة 116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4FBA29DC-9E27-4A3E-8EFE-45830D75D7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466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18" name="صورة 117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64493155-7C67-42A6-8001-1C8D9ACB10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71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19" name="صورة 118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37ABDFF6-6011-4210-A6AF-99D96A7EF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91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20" name="صورة 119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AF6C2778-712B-44FF-AD7F-F2D90E3D21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62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21" name="صورة 120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E0F616F5-974E-4A9F-B2D9-C0D879A6FE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4060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22" name="صورة 121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0945C861-43C5-4AA7-B331-1EEF058781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98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23" name="صورة 122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28D1075E-E8AD-4A79-9736-CF8C6B9DA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7711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24" name="صورة 123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807A5B10-8EE7-4B3F-BE8B-E921A525EF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6075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25" name="صورة 124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6AF14151-BC9D-4170-B4DE-453FEE37A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523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26" name="صورة 125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5E6A6CFD-7925-4A4D-811D-869AFA0BC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94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27" name="صورة 126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FF51CBDF-135D-4D46-8419-82B17CEDC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830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28" name="صورة 127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9DD9AFC0-158D-4703-941A-1050E3D34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0911" y="327970"/>
                <a:ext cx="708918" cy="920259"/>
              </a:xfrm>
              <a:prstGeom prst="rect">
                <a:avLst/>
              </a:prstGeom>
            </p:spPr>
          </p:pic>
        </p:grpSp>
      </p:grpSp>
      <p:grpSp>
        <p:nvGrpSpPr>
          <p:cNvPr id="141" name="مجموعة 140">
            <a:extLst>
              <a:ext uri="{FF2B5EF4-FFF2-40B4-BE49-F238E27FC236}">
                <a16:creationId xmlns:a16="http://schemas.microsoft.com/office/drawing/2014/main" id="{DECFD5C6-D703-4901-A0AC-315A1DB0CFD0}"/>
              </a:ext>
            </a:extLst>
          </p:cNvPr>
          <p:cNvGrpSpPr/>
          <p:nvPr/>
        </p:nvGrpSpPr>
        <p:grpSpPr>
          <a:xfrm>
            <a:off x="52999" y="5714518"/>
            <a:ext cx="24348282" cy="742956"/>
            <a:chOff x="-12156282" y="327969"/>
            <a:chExt cx="24348282" cy="920260"/>
          </a:xfrm>
        </p:grpSpPr>
        <p:grpSp>
          <p:nvGrpSpPr>
            <p:cNvPr id="142" name="مجموعة 141">
              <a:extLst>
                <a:ext uri="{FF2B5EF4-FFF2-40B4-BE49-F238E27FC236}">
                  <a16:creationId xmlns:a16="http://schemas.microsoft.com/office/drawing/2014/main" id="{52DFC32B-877C-4C60-9F3C-DF8F1E9B6C1E}"/>
                </a:ext>
              </a:extLst>
            </p:cNvPr>
            <p:cNvGrpSpPr/>
            <p:nvPr/>
          </p:nvGrpSpPr>
          <p:grpSpPr>
            <a:xfrm>
              <a:off x="118466" y="327970"/>
              <a:ext cx="12073534" cy="920259"/>
              <a:chOff x="118466" y="327970"/>
              <a:chExt cx="12073534" cy="920259"/>
            </a:xfrm>
          </p:grpSpPr>
          <p:pic>
            <p:nvPicPr>
              <p:cNvPr id="156" name="صورة 155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DEBF157B-7EAE-480F-9D7A-40FF937D06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466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57" name="صورة 156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4A54753C-BEF1-45B0-AEBE-A8F8D4D66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71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58" name="صورة 157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0390E2EB-59CD-4546-A97F-C4505CAE16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91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59" name="صورة 158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391715AE-6149-4AE3-8AB2-09FE2D6894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62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60" name="صورة 159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D78E32E6-2A7D-4503-8C44-A95011800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4060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61" name="صورة 16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C0B93694-DB8A-4353-9F8E-A4710BA82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98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62" name="صورة 161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CE9B17DD-EB84-4FA5-960B-F3C52ED312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7711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63" name="صورة 162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4B19BC2B-0AE0-4C10-8CEC-D7638A7B5F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6075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64" name="صورة 163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FA745B39-ABDF-41CC-B1DF-FDCF9DB05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523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65" name="صورة 164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125773C1-5154-4D65-ACD0-9DCB94A660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94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66" name="صورة 165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B4520DCF-55C2-48C1-A51D-BE7EC0C2C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830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67" name="صورة 166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E8478799-FF48-4512-8268-AADB8DBC69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0911" y="327970"/>
                <a:ext cx="708918" cy="920259"/>
              </a:xfrm>
              <a:prstGeom prst="rect">
                <a:avLst/>
              </a:prstGeom>
            </p:spPr>
          </p:pic>
        </p:grpSp>
        <p:grpSp>
          <p:nvGrpSpPr>
            <p:cNvPr id="143" name="مجموعة 142">
              <a:extLst>
                <a:ext uri="{FF2B5EF4-FFF2-40B4-BE49-F238E27FC236}">
                  <a16:creationId xmlns:a16="http://schemas.microsoft.com/office/drawing/2014/main" id="{0E32F5C8-D952-4156-B305-407E65103738}"/>
                </a:ext>
              </a:extLst>
            </p:cNvPr>
            <p:cNvGrpSpPr/>
            <p:nvPr/>
          </p:nvGrpSpPr>
          <p:grpSpPr>
            <a:xfrm>
              <a:off x="-12156282" y="327969"/>
              <a:ext cx="12073534" cy="920259"/>
              <a:chOff x="118466" y="327970"/>
              <a:chExt cx="12073534" cy="920259"/>
            </a:xfrm>
          </p:grpSpPr>
          <p:pic>
            <p:nvPicPr>
              <p:cNvPr id="144" name="صورة 143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26F33AC4-4103-4D1A-95E7-F8FF61829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466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45" name="صورة 144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B82E484E-9021-4AE5-83F7-B697F75C1A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71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46" name="صورة 145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6EC876D4-0D3E-46AC-947E-EA0C10665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91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47" name="صورة 146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B2C6C563-2A3E-4137-9071-120AF4E895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62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48" name="صورة 147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2FA00FE0-70EF-4A2F-A187-BD1B5DE68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4060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49" name="صورة 148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4C43B05C-C6BF-4D73-95FA-F7635CEDF6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98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50" name="صورة 149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915D6CBB-A8F4-4C66-BC3F-FF8D70F123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7711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51" name="صورة 15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DCB0B795-87EA-4664-9D83-CFCC903606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6075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52" name="صورة 151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488BDDD1-5671-4342-B99A-F593ED6C67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52324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53" name="صورة 152" descr="صورة تحتوي على نص, قصاصة فنية&#10;&#10;تم إنشاء الوصف تلقائياً">
                <a:extLst>
                  <a:ext uri="{FF2B5EF4-FFF2-40B4-BE49-F238E27FC236}">
                    <a16:creationId xmlns:a16="http://schemas.microsoft.com/office/drawing/2014/main" id="{2AFBF610-FFF6-4F99-BD61-A31A0DC82E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9498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54" name="صورة 153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A652C301-3B69-45E9-88F5-D35EC395C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83082" y="327970"/>
                <a:ext cx="708918" cy="920259"/>
              </a:xfrm>
              <a:prstGeom prst="rect">
                <a:avLst/>
              </a:prstGeom>
            </p:spPr>
          </p:pic>
          <p:pic>
            <p:nvPicPr>
              <p:cNvPr id="155" name="صورة 154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28BE9C1A-CE2A-43D2-B092-EC913C469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303" b="97697" l="606" r="92121">
                            <a14:foregroundMark x1="50303" y1="5921" x2="50303" y2="5921"/>
                            <a14:foregroundMark x1="94545" y1="44408" x2="94545" y2="44408"/>
                            <a14:foregroundMark x1="93939" y1="43421" x2="93333" y2="44079"/>
                            <a14:foregroundMark x1="93333" y1="41776" x2="93333" y2="41776"/>
                            <a14:foregroundMark x1="18788" y1="92105" x2="72727" y2="94737"/>
                            <a14:foregroundMark x1="72727" y1="94737" x2="39394" y2="95724"/>
                            <a14:foregroundMark x1="9091" y1="39145" x2="7273" y2="49342"/>
                            <a14:foregroundMark x1="7273" y1="49342" x2="1818" y2="40461"/>
                            <a14:foregroundMark x1="1818" y1="40461" x2="7273" y2="42763"/>
                            <a14:foregroundMark x1="62424" y1="88816" x2="67273" y2="98684"/>
                            <a14:foregroundMark x1="67273" y1="98684" x2="66061" y2="89474"/>
                            <a14:foregroundMark x1="66061" y1="89474" x2="70909" y2="99342"/>
                            <a14:foregroundMark x1="70909" y1="99342" x2="14545" y2="97039"/>
                            <a14:foregroundMark x1="14545" y1="97039" x2="32121" y2="99671"/>
                            <a14:foregroundMark x1="32121" y1="99671" x2="48485" y2="98026"/>
                            <a14:foregroundMark x1="48485" y1="98026" x2="52121" y2="88487"/>
                            <a14:foregroundMark x1="52121" y1="88487" x2="18182" y2="94737"/>
                            <a14:foregroundMark x1="18182" y1="94737" x2="40606" y2="89474"/>
                            <a14:foregroundMark x1="40606" y1="89474" x2="56364" y2="93092"/>
                            <a14:foregroundMark x1="56364" y1="93092" x2="56364" y2="93092"/>
                            <a14:foregroundMark x1="41212" y1="82895" x2="40000" y2="95395"/>
                            <a14:foregroundMark x1="40000" y1="95395" x2="43636" y2="88158"/>
                            <a14:foregroundMark x1="47273" y1="84211" x2="52727" y2="94408"/>
                            <a14:foregroundMark x1="52727" y1="94408" x2="63636" y2="89145"/>
                            <a14:foregroundMark x1="63636" y1="88158" x2="70303" y2="97039"/>
                            <a14:foregroundMark x1="70303" y1="97039" x2="70303" y2="97039"/>
                            <a14:foregroundMark x1="49091" y1="2632" x2="49091" y2="23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0911" y="327970"/>
                <a:ext cx="708918" cy="920259"/>
              </a:xfrm>
              <a:prstGeom prst="rect">
                <a:avLst/>
              </a:prstGeom>
            </p:spPr>
          </p:pic>
        </p:grpSp>
      </p:grpSp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D09DDEA7-7677-4333-A607-5C385F19C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6650" y="-755835"/>
            <a:ext cx="609600" cy="6096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E1DF67BE-0044-C4F9-7F23-A4E49889153B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ar-SA"/>
              <a:t>انقر لإضافة نص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778CE17-8086-4B10-6434-9AC8DEF79E56}"/>
              </a:ext>
            </a:extLst>
          </p:cNvPr>
          <p:cNvSpPr txBox="1"/>
          <p:nvPr/>
        </p:nvSpPr>
        <p:spPr>
          <a:xfrm>
            <a:off x="4867275" y="33432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ar-SA"/>
              <a:t>انقر لإضافة نص</a:t>
            </a:r>
          </a:p>
        </p:txBody>
      </p:sp>
      <p:sp>
        <p:nvSpPr>
          <p:cNvPr id="171" name="مربع نص 170">
            <a:extLst>
              <a:ext uri="{FF2B5EF4-FFF2-40B4-BE49-F238E27FC236}">
                <a16:creationId xmlns:a16="http://schemas.microsoft.com/office/drawing/2014/main" id="{6110910A-E88B-6E9D-EF12-9D62E0315002}"/>
              </a:ext>
            </a:extLst>
          </p:cNvPr>
          <p:cNvSpPr txBox="1"/>
          <p:nvPr/>
        </p:nvSpPr>
        <p:spPr>
          <a:xfrm>
            <a:off x="5010150" y="34861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ar-SA"/>
              <a:t>انقر لإضافة نص</a:t>
            </a:r>
          </a:p>
        </p:txBody>
      </p:sp>
      <p:sp>
        <p:nvSpPr>
          <p:cNvPr id="172" name="مربع نص 171">
            <a:extLst>
              <a:ext uri="{FF2B5EF4-FFF2-40B4-BE49-F238E27FC236}">
                <a16:creationId xmlns:a16="http://schemas.microsoft.com/office/drawing/2014/main" id="{AAD11979-CDEF-2B03-6177-FC6462046821}"/>
              </a:ext>
            </a:extLst>
          </p:cNvPr>
          <p:cNvSpPr txBox="1"/>
          <p:nvPr/>
        </p:nvSpPr>
        <p:spPr>
          <a:xfrm>
            <a:off x="5153025" y="362902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ar-SA"/>
              <a:t>انقر لإضافة نص</a:t>
            </a:r>
          </a:p>
        </p:txBody>
      </p:sp>
    </p:spTree>
    <p:extLst>
      <p:ext uri="{BB962C8B-B14F-4D97-AF65-F5344CB8AC3E}">
        <p14:creationId xmlns:p14="http://schemas.microsoft.com/office/powerpoint/2010/main" val="227567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1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0.94036 2.59259E-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8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1.00351 0.00324 " pathEditMode="relative" rAng="0" ptsTypes="AA">
                                      <p:cBhvr>
                                        <p:cTn id="27" dur="2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82" y="16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0.94037 1.11111E-6 " pathEditMode="relative" rAng="0" ptsTypes="AA">
                                      <p:cBhvr>
                                        <p:cTn id="29" dur="2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8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022E-16 L -1.00351 0.00324 " pathEditMode="relative" rAng="0" ptsTypes="AA">
                                      <p:cBhvr>
                                        <p:cTn id="31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82" y="16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0.94037 -7.40741E-7 " pathEditMode="relative" rAng="0" ptsTypes="AA">
                                      <p:cBhvr>
                                        <p:cTn id="33" dur="2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8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1.00351 0.00324 " pathEditMode="relative" rAng="0" ptsTypes="AA">
                                      <p:cBhvr>
                                        <p:cTn id="35" dur="2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82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0BC304-016D-4099-A333-63D5113D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20D064-B0FA-49EE-ABD7-9138E74C7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967"/>
            <a:ext cx="12192000" cy="322703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9B4CCE3-85F6-4980-8C73-630740E14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68" y="424061"/>
            <a:ext cx="5881065" cy="3400149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A52EA0A-2275-D549-9826-14FF7B075396}"/>
              </a:ext>
            </a:extLst>
          </p:cNvPr>
          <p:cNvSpPr txBox="1"/>
          <p:nvPr/>
        </p:nvSpPr>
        <p:spPr>
          <a:xfrm>
            <a:off x="3568796" y="942602"/>
            <a:ext cx="5054407" cy="21698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500" b="1"/>
              <a:t>تغيير حجم</a:t>
            </a:r>
          </a:p>
          <a:p>
            <a:pPr algn="ctr"/>
            <a:r>
              <a:rPr lang="ar-SA" sz="4500" b="1"/>
              <a:t>نقل وتدوير العناصر </a:t>
            </a:r>
          </a:p>
          <a:p>
            <a:pPr algn="ctr"/>
            <a:r>
              <a:rPr lang="ar-SA" sz="4500" b="1"/>
              <a:t>في العرض التقديمي </a:t>
            </a:r>
          </a:p>
        </p:txBody>
      </p:sp>
    </p:spTree>
    <p:extLst>
      <p:ext uri="{BB962C8B-B14F-4D97-AF65-F5344CB8AC3E}">
        <p14:creationId xmlns:p14="http://schemas.microsoft.com/office/powerpoint/2010/main" val="729432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CA6D48-A34E-4E13-B6FC-4DA9E771E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11573"/>
            <a:ext cx="6858000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EC12F6A-33DD-488B-B4DB-70374E28A405}"/>
              </a:ext>
            </a:extLst>
          </p:cNvPr>
          <p:cNvSpPr/>
          <p:nvPr/>
        </p:nvSpPr>
        <p:spPr>
          <a:xfrm>
            <a:off x="6761544" y="936173"/>
            <a:ext cx="4592256" cy="4800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/>
          </a:p>
        </p:txBody>
      </p:sp>
      <p:pic>
        <p:nvPicPr>
          <p:cNvPr id="2" name="صورة 4">
            <a:extLst>
              <a:ext uri="{FF2B5EF4-FFF2-40B4-BE49-F238E27FC236}">
                <a16:creationId xmlns:a16="http://schemas.microsoft.com/office/drawing/2014/main" id="{9DDAF17F-EBA0-D442-87AC-A972460515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" t="33477" r="8196" b="17775"/>
          <a:stretch/>
        </p:blipFill>
        <p:spPr>
          <a:xfrm>
            <a:off x="5334000" y="11574"/>
            <a:ext cx="6858000" cy="6834854"/>
          </a:xfrm>
          <a:prstGeom prst="rect">
            <a:avLst/>
          </a:prstGeom>
        </p:spPr>
      </p:pic>
      <p:pic>
        <p:nvPicPr>
          <p:cNvPr id="5" name="صورة 8">
            <a:extLst>
              <a:ext uri="{FF2B5EF4-FFF2-40B4-BE49-F238E27FC236}">
                <a16:creationId xmlns:a16="http://schemas.microsoft.com/office/drawing/2014/main" id="{F6F999A8-51EF-774A-BEB8-37D1AE9275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9449" r="11111" b="21183"/>
          <a:stretch/>
        </p:blipFill>
        <p:spPr>
          <a:xfrm>
            <a:off x="0" y="11572"/>
            <a:ext cx="5334000" cy="685800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4F70CF79-01F9-CC44-BFCE-EA83C88A6D7E}"/>
              </a:ext>
            </a:extLst>
          </p:cNvPr>
          <p:cNvGrpSpPr/>
          <p:nvPr/>
        </p:nvGrpSpPr>
        <p:grpSpPr>
          <a:xfrm>
            <a:off x="10307424" y="5311801"/>
            <a:ext cx="1877354" cy="849943"/>
            <a:chOff x="6378832" y="142041"/>
            <a:chExt cx="1868523" cy="1482574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3530F90C-C2F1-A44F-8E5C-A9BDF5A82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8832" y="142041"/>
              <a:ext cx="1868523" cy="1482574"/>
            </a:xfrm>
            <a:prstGeom prst="rect">
              <a:avLst/>
            </a:prstGeom>
          </p:spPr>
        </p:pic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EFC8B554-39B3-7247-AE6B-C1705F5D89A1}"/>
                </a:ext>
              </a:extLst>
            </p:cNvPr>
            <p:cNvSpPr/>
            <p:nvPr/>
          </p:nvSpPr>
          <p:spPr>
            <a:xfrm>
              <a:off x="6577755" y="621437"/>
              <a:ext cx="1491555" cy="85225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725FDAD-75B3-4642-A3F2-999B05B417BE}"/>
              </a:ext>
            </a:extLst>
          </p:cNvPr>
          <p:cNvSpPr txBox="1"/>
          <p:nvPr/>
        </p:nvSpPr>
        <p:spPr>
          <a:xfrm>
            <a:off x="9774846" y="5469290"/>
            <a:ext cx="1828800" cy="7232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/>
              <a:t>ص٢٣</a:t>
            </a:r>
          </a:p>
          <a:p>
            <a:pPr algn="r"/>
            <a:r>
              <a:rPr lang="ar-SA" sz="2000" b="1"/>
              <a:t>ص٢٤</a:t>
            </a:r>
          </a:p>
        </p:txBody>
      </p:sp>
    </p:spTree>
    <p:extLst>
      <p:ext uri="{BB962C8B-B14F-4D97-AF65-F5344CB8AC3E}">
        <p14:creationId xmlns:p14="http://schemas.microsoft.com/office/powerpoint/2010/main" val="1040561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F7CB21-9F1F-4428-A6E4-6BE607A23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7" y="34121"/>
            <a:ext cx="12203037" cy="6789758"/>
          </a:xfrm>
          <a:prstGeom prst="rect">
            <a:avLst/>
          </a:prstGeom>
        </p:spPr>
      </p:pic>
      <p:pic>
        <p:nvPicPr>
          <p:cNvPr id="2" name="trim.2276E7CC-A2E9-4958-83D4-12513E0553C9.MOV">
            <a:hlinkClick r:id="" action="ppaction://media"/>
            <a:extLst>
              <a:ext uri="{FF2B5EF4-FFF2-40B4-BE49-F238E27FC236}">
                <a16:creationId xmlns:a16="http://schemas.microsoft.com/office/drawing/2014/main" id="{ECCC5FA3-2A93-F84A-905A-43C953EC4E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2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0BC304-016D-4099-A333-63D5113D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20D064-B0FA-49EE-ABD7-9138E74C7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967"/>
            <a:ext cx="12192000" cy="322703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9B4CCE3-85F6-4980-8C73-630740E14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68" y="424061"/>
            <a:ext cx="5881065" cy="3400149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A52EA0A-2275-D549-9826-14FF7B075396}"/>
              </a:ext>
            </a:extLst>
          </p:cNvPr>
          <p:cNvSpPr txBox="1"/>
          <p:nvPr/>
        </p:nvSpPr>
        <p:spPr>
          <a:xfrm>
            <a:off x="3596396" y="1702620"/>
            <a:ext cx="505440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500" b="1"/>
              <a:t>تطبيق نمط الصورة</a:t>
            </a:r>
          </a:p>
        </p:txBody>
      </p:sp>
    </p:spTree>
    <p:extLst>
      <p:ext uri="{BB962C8B-B14F-4D97-AF65-F5344CB8AC3E}">
        <p14:creationId xmlns:p14="http://schemas.microsoft.com/office/powerpoint/2010/main" val="4062737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6D4D10D-28C9-5A49-BE61-91EA40C8D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33" b="90000" l="10000" r="90000">
                        <a14:foregroundMark x1="34333" y1="9833" x2="49750" y2="3500"/>
                        <a14:foregroundMark x1="49750" y1="3500" x2="43917" y2="7417"/>
                        <a14:foregroundMark x1="43917" y1="7417" x2="41167" y2="10833"/>
                        <a14:foregroundMark x1="54500" y1="45000" x2="54500" y2="45000"/>
                        <a14:foregroundMark x1="55250" y1="45000" x2="55667" y2="46250"/>
                        <a14:foregroundMark x1="59083" y1="43833" x2="58333" y2="47417"/>
                        <a14:foregroundMark x1="57167" y1="45250" x2="57167" y2="45250"/>
                        <a14:foregroundMark x1="45250" y1="3833" x2="45250" y2="3833"/>
                        <a14:foregroundMark x1="51333" y1="3583" x2="51333" y2="3583"/>
                        <a14:foregroundMark x1="48667" y1="3583" x2="51833" y2="2333"/>
                        <a14:foregroundMark x1="51333" y1="3083" x2="51333" y2="3083"/>
                        <a14:foregroundMark x1="49917" y1="65417" x2="50583" y2="65417"/>
                        <a14:foregroundMark x1="60333" y1="83333" x2="60333" y2="83333"/>
                        <a14:foregroundMark x1="73417" y1="64167" x2="73417" y2="64167"/>
                        <a14:foregroundMark x1="71667" y1="53500" x2="71917" y2="64083"/>
                        <a14:foregroundMark x1="71917" y1="64083" x2="71917" y2="63417"/>
                        <a14:foregroundMark x1="71917" y1="62917" x2="71917" y2="62917"/>
                        <a14:foregroundMark x1="71917" y1="63417" x2="71917" y2="63417"/>
                        <a14:foregroundMark x1="41167" y1="81167" x2="41167" y2="81167"/>
                        <a14:foregroundMark x1="41417" y1="78917" x2="41417" y2="78917"/>
                        <a14:foregroundMark x1="40917" y1="78917" x2="40917" y2="78917"/>
                        <a14:foregroundMark x1="28083" y1="71667" x2="28083" y2="71667"/>
                        <a14:foregroundMark x1="27833" y1="71667" x2="27833" y2="71667"/>
                        <a14:foregroundMark x1="34833" y1="60083" x2="34833" y2="60083"/>
                        <a14:foregroundMark x1="34833" y1="60083" x2="34833" y2="60083"/>
                        <a14:foregroundMark x1="27333" y1="70750" x2="27333" y2="70750"/>
                        <a14:foregroundMark x1="27333" y1="70750" x2="27333" y2="70750"/>
                        <a14:foregroundMark x1="35833" y1="59333" x2="35833" y2="59333"/>
                        <a14:foregroundMark x1="35833" y1="59333" x2="35833" y2="59333"/>
                        <a14:foregroundMark x1="27583" y1="40417" x2="27583" y2="40417"/>
                        <a14:foregroundMark x1="26583" y1="42583" x2="26583" y2="43583"/>
                        <a14:foregroundMark x1="27684" y1="51066" x2="27833" y2="44250"/>
                        <a14:foregroundMark x1="27476" y1="60587" x2="27507" y2="59156"/>
                        <a14:foregroundMark x1="27333" y1="67083" x2="27474" y2="60663"/>
                        <a14:foregroundMark x1="42333" y1="65583" x2="42333" y2="65583"/>
                        <a14:foregroundMark x1="42078" y1="65427" x2="42333" y2="69000"/>
                        <a14:foregroundMark x1="41559" y1="58152" x2="41606" y2="58812"/>
                        <a14:foregroundMark x1="41417" y1="56167" x2="41501" y2="57349"/>
                        <a14:foregroundMark x1="42333" y1="66333" x2="42333" y2="66333"/>
                        <a14:backgroundMark x1="36583" y1="53250" x2="36583" y2="53250"/>
                        <a14:backgroundMark x1="39500" y1="55917" x2="40417" y2="62750"/>
                        <a14:backgroundMark x1="40417" y1="61000" x2="40417" y2="62917"/>
                        <a14:backgroundMark x1="41417" y1="57167" x2="37000" y2="54250"/>
                        <a14:backgroundMark x1="41417" y1="58833" x2="42167" y2="65417"/>
                        <a14:backgroundMark x1="26833" y1="51083" x2="27000" y2="59167"/>
                        <a14:backgroundMark x1="27000" y1="59167" x2="26333" y2="54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51"/>
            <a:ext cx="2702891" cy="2694878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FD2ACDC3-CD55-0042-945A-DD52E7AC77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34157" r="9952" b="20298"/>
          <a:stretch/>
        </p:blipFill>
        <p:spPr>
          <a:xfrm>
            <a:off x="4646341" y="0"/>
            <a:ext cx="7545659" cy="6858000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0337C6B-82B7-104F-9FDA-4A0EF3B1BF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0" t="32450" r="8979" b="37358"/>
          <a:stretch/>
        </p:blipFill>
        <p:spPr>
          <a:xfrm>
            <a:off x="-13948" y="2776629"/>
            <a:ext cx="4908094" cy="4081371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0CB2FDBE-3991-E94C-8429-D82757CBE7C9}"/>
              </a:ext>
            </a:extLst>
          </p:cNvPr>
          <p:cNvGrpSpPr/>
          <p:nvPr/>
        </p:nvGrpSpPr>
        <p:grpSpPr>
          <a:xfrm>
            <a:off x="2222230" y="0"/>
            <a:ext cx="2424111" cy="2179469"/>
            <a:chOff x="6397323" y="1766656"/>
            <a:chExt cx="1868523" cy="1482574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2C320B45-918F-6B46-B50B-45A416400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7323" y="1766656"/>
              <a:ext cx="1868523" cy="1482574"/>
            </a:xfrm>
            <a:prstGeom prst="rect">
              <a:avLst/>
            </a:prstGeom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DD0B61BC-516C-784D-A7C4-9197CB42D15A}"/>
                </a:ext>
              </a:extLst>
            </p:cNvPr>
            <p:cNvSpPr/>
            <p:nvPr/>
          </p:nvSpPr>
          <p:spPr>
            <a:xfrm>
              <a:off x="6587231" y="2248271"/>
              <a:ext cx="1491555" cy="85225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49C514A-6B99-7B48-90ED-4929735260BF}"/>
              </a:ext>
            </a:extLst>
          </p:cNvPr>
          <p:cNvSpPr txBox="1"/>
          <p:nvPr/>
        </p:nvSpPr>
        <p:spPr>
          <a:xfrm>
            <a:off x="2440099" y="661262"/>
            <a:ext cx="1828800" cy="13388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/>
              <a:t>ص ٢٥</a:t>
            </a:r>
          </a:p>
          <a:p>
            <a:pPr algn="r"/>
            <a:r>
              <a:rPr lang="ar-SA" sz="4000"/>
              <a:t>ص٢٦</a:t>
            </a:r>
          </a:p>
        </p:txBody>
      </p:sp>
    </p:spTree>
    <p:extLst>
      <p:ext uri="{BB962C8B-B14F-4D97-AF65-F5344CB8AC3E}">
        <p14:creationId xmlns:p14="http://schemas.microsoft.com/office/powerpoint/2010/main" val="422549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F7CB21-9F1F-4428-A6E4-6BE607A23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7" y="34121"/>
            <a:ext cx="12203037" cy="6789758"/>
          </a:xfrm>
          <a:prstGeom prst="rect">
            <a:avLst/>
          </a:prstGeom>
        </p:spPr>
      </p:pic>
      <p:pic>
        <p:nvPicPr>
          <p:cNvPr id="2" name="trim.F50F25EB-E856-4208-8C3A-EFA535CF13A0.MOV">
            <a:hlinkClick r:id="" action="ppaction://media"/>
            <a:extLst>
              <a:ext uri="{FF2B5EF4-FFF2-40B4-BE49-F238E27FC236}">
                <a16:creationId xmlns:a16="http://schemas.microsoft.com/office/drawing/2014/main" id="{152B97AE-928A-8643-8EFF-16277461F6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4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0BC304-016D-4099-A333-63D5113D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20D064-B0FA-49EE-ABD7-9138E74C7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967"/>
            <a:ext cx="12192000" cy="322703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9B4CCE3-85F6-4980-8C73-630740E14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68" y="424061"/>
            <a:ext cx="5881065" cy="3400149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A52EA0A-2275-D549-9826-14FF7B075396}"/>
              </a:ext>
            </a:extLst>
          </p:cNvPr>
          <p:cNvSpPr txBox="1"/>
          <p:nvPr/>
        </p:nvSpPr>
        <p:spPr>
          <a:xfrm>
            <a:off x="3596396" y="1702620"/>
            <a:ext cx="5054407" cy="92333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haroni" panose="020F0502020204030204" pitchFamily="34" charset="0"/>
              </a:rPr>
              <a:t>Word art</a:t>
            </a:r>
            <a:endParaRPr lang="ar-SA" sz="54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haron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681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B5FC7C-DEE8-4092-A3D4-AD8FE76C2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73"/>
            <a:ext cx="6858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8B7F0F9-0740-4366-A87F-EEA73911E93E}"/>
              </a:ext>
            </a:extLst>
          </p:cNvPr>
          <p:cNvSpPr/>
          <p:nvPr/>
        </p:nvSpPr>
        <p:spPr>
          <a:xfrm>
            <a:off x="1003001" y="869484"/>
            <a:ext cx="4592256" cy="48006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>
              <a:solidFill>
                <a:schemeClr val="tx1"/>
              </a:solidFill>
            </a:endParaRPr>
          </a:p>
        </p:txBody>
      </p:sp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6A82929A-9212-497E-A7BE-7B6BE205C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001" y="11573"/>
            <a:ext cx="4097410" cy="6858000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204460B4-251B-C644-B1B3-A00E2464FF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3" t="63122" r="11642" b="21845"/>
          <a:stretch/>
        </p:blipFill>
        <p:spPr>
          <a:xfrm>
            <a:off x="0" y="-11573"/>
            <a:ext cx="7622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F7CB21-9F1F-4428-A6E4-6BE607A23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7" y="34121"/>
            <a:ext cx="12203037" cy="6789758"/>
          </a:xfrm>
          <a:prstGeom prst="rect">
            <a:avLst/>
          </a:prstGeom>
        </p:spPr>
      </p:pic>
      <p:pic>
        <p:nvPicPr>
          <p:cNvPr id="2" name="trim.ADD5B399-8E7F-46FD-B1D5-917B36978E3A.MOV">
            <a:hlinkClick r:id="" action="ppaction://media"/>
            <a:extLst>
              <a:ext uri="{FF2B5EF4-FFF2-40B4-BE49-F238E27FC236}">
                <a16:creationId xmlns:a16="http://schemas.microsoft.com/office/drawing/2014/main" id="{A1D74213-091C-B84E-B61C-56BFF317AA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4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34C82B-015A-42F5-981B-7B4E96F70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11573"/>
            <a:ext cx="6858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D479A7C-08EF-4911-A388-81AFF5DEE79A}"/>
              </a:ext>
            </a:extLst>
          </p:cNvPr>
          <p:cNvSpPr/>
          <p:nvPr/>
        </p:nvSpPr>
        <p:spPr>
          <a:xfrm>
            <a:off x="6772430" y="936173"/>
            <a:ext cx="4592256" cy="4800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91394171-8971-43FA-A35B-1D0D126B6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97410" cy="6858000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1648A2AD-D95A-BC44-8795-CC9C8109B3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17290" r="12872" b="38478"/>
          <a:stretch/>
        </p:blipFill>
        <p:spPr>
          <a:xfrm>
            <a:off x="4097410" y="11573"/>
            <a:ext cx="8094590" cy="6858000"/>
          </a:xfrm>
          <a:prstGeom prst="rect">
            <a:avLst/>
          </a:prstGeom>
        </p:spPr>
      </p:pic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id="{39657B69-DE63-284D-8216-27CC5615553B}"/>
              </a:ext>
            </a:extLst>
          </p:cNvPr>
          <p:cNvCxnSpPr>
            <a:cxnSpLocks/>
          </p:cNvCxnSpPr>
          <p:nvPr/>
        </p:nvCxnSpPr>
        <p:spPr>
          <a:xfrm flipH="1">
            <a:off x="7434146" y="2509024"/>
            <a:ext cx="1331952" cy="919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F26E11BF-99E7-D042-85E3-6E73ABE5702E}"/>
              </a:ext>
            </a:extLst>
          </p:cNvPr>
          <p:cNvCxnSpPr>
            <a:cxnSpLocks/>
          </p:cNvCxnSpPr>
          <p:nvPr/>
        </p:nvCxnSpPr>
        <p:spPr>
          <a:xfrm flipH="1">
            <a:off x="7434146" y="3429000"/>
            <a:ext cx="1331952" cy="2766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1FF82D0E-1EC5-AA40-A281-FE31EE7CD2CA}"/>
              </a:ext>
            </a:extLst>
          </p:cNvPr>
          <p:cNvCxnSpPr>
            <a:cxnSpLocks/>
          </p:cNvCxnSpPr>
          <p:nvPr/>
        </p:nvCxnSpPr>
        <p:spPr>
          <a:xfrm flipH="1" flipV="1">
            <a:off x="7434146" y="2292195"/>
            <a:ext cx="1331952" cy="2044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كسهم مستقيم 21">
            <a:extLst>
              <a:ext uri="{FF2B5EF4-FFF2-40B4-BE49-F238E27FC236}">
                <a16:creationId xmlns:a16="http://schemas.microsoft.com/office/drawing/2014/main" id="{52545A4C-725F-BB40-8A59-97FBD0BD1A3D}"/>
              </a:ext>
            </a:extLst>
          </p:cNvPr>
          <p:cNvCxnSpPr>
            <a:cxnSpLocks/>
          </p:cNvCxnSpPr>
          <p:nvPr/>
        </p:nvCxnSpPr>
        <p:spPr>
          <a:xfrm flipH="1">
            <a:off x="7434146" y="5080000"/>
            <a:ext cx="13319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387AABAA-3497-F942-A1B7-FD569F4A4EB0}"/>
              </a:ext>
            </a:extLst>
          </p:cNvPr>
          <p:cNvCxnSpPr>
            <a:cxnSpLocks/>
          </p:cNvCxnSpPr>
          <p:nvPr/>
        </p:nvCxnSpPr>
        <p:spPr>
          <a:xfrm flipH="1" flipV="1">
            <a:off x="7434146" y="4336585"/>
            <a:ext cx="1331952" cy="1858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64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0BC304-016D-4099-A333-63D5113D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20D064-B0FA-49EE-ABD7-9138E74C7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967"/>
            <a:ext cx="12192000" cy="3227032"/>
          </a:xfrm>
          <a:prstGeom prst="rect">
            <a:avLst/>
          </a:prstGeom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D712EECA-9044-407D-A488-26751C0877D4}"/>
              </a:ext>
            </a:extLst>
          </p:cNvPr>
          <p:cNvGrpSpPr/>
          <p:nvPr/>
        </p:nvGrpSpPr>
        <p:grpSpPr>
          <a:xfrm>
            <a:off x="8427403" y="142041"/>
            <a:ext cx="3415980" cy="4363375"/>
            <a:chOff x="8427403" y="142041"/>
            <a:chExt cx="3415980" cy="4363375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28CE7E1A-A2C6-4A55-ADE4-1A58750DB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403" y="142041"/>
              <a:ext cx="3415980" cy="4363375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053A56E0-46BF-4B14-BD8F-B41D3789B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28" b="36680"/>
            <a:stretch/>
          </p:blipFill>
          <p:spPr>
            <a:xfrm>
              <a:off x="10901777" y="310719"/>
              <a:ext cx="506971" cy="843378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FDAD5998-3D3C-4545-81EB-7CE6FC3CE3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28" b="36680"/>
            <a:stretch/>
          </p:blipFill>
          <p:spPr>
            <a:xfrm>
              <a:off x="8817005" y="1393795"/>
              <a:ext cx="506971" cy="843378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9B920856-90CC-40FE-97A0-6E648638B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28" b="36680"/>
            <a:stretch/>
          </p:blipFill>
          <p:spPr>
            <a:xfrm>
              <a:off x="10725704" y="3007311"/>
              <a:ext cx="506971" cy="843378"/>
            </a:xfrm>
            <a:prstGeom prst="rect">
              <a:avLst/>
            </a:prstGeom>
          </p:spPr>
        </p:pic>
      </p:grpSp>
      <p:pic>
        <p:nvPicPr>
          <p:cNvPr id="15" name="صورة 14">
            <a:extLst>
              <a:ext uri="{FF2B5EF4-FFF2-40B4-BE49-F238E27FC236}">
                <a16:creationId xmlns:a16="http://schemas.microsoft.com/office/drawing/2014/main" id="{C9B4CCE3-85F6-4980-8C73-630740E14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5" y="142041"/>
            <a:ext cx="6182388" cy="3400149"/>
          </a:xfrm>
          <a:prstGeom prst="rect">
            <a:avLst/>
          </a:prstGeom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083B3409-5BDC-4275-9E28-E2B9ED567573}"/>
              </a:ext>
            </a:extLst>
          </p:cNvPr>
          <p:cNvGrpSpPr/>
          <p:nvPr/>
        </p:nvGrpSpPr>
        <p:grpSpPr>
          <a:xfrm>
            <a:off x="6378832" y="142041"/>
            <a:ext cx="1868523" cy="1482574"/>
            <a:chOff x="6378832" y="142041"/>
            <a:chExt cx="1868523" cy="1482574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3413E73E-28BF-4D5D-A113-D77D3F76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8832" y="142041"/>
              <a:ext cx="1868523" cy="1482574"/>
            </a:xfrm>
            <a:prstGeom prst="rect">
              <a:avLst/>
            </a:prstGeom>
          </p:spPr>
        </p:pic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5B023C96-DCCA-437B-95BA-F404883EDBED}"/>
                </a:ext>
              </a:extLst>
            </p:cNvPr>
            <p:cNvSpPr/>
            <p:nvPr/>
          </p:nvSpPr>
          <p:spPr>
            <a:xfrm>
              <a:off x="6577755" y="621437"/>
              <a:ext cx="1491555" cy="85225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280FAD06-36C8-4AE2-A8E9-B069156092FE}"/>
              </a:ext>
            </a:extLst>
          </p:cNvPr>
          <p:cNvGrpSpPr/>
          <p:nvPr/>
        </p:nvGrpSpPr>
        <p:grpSpPr>
          <a:xfrm>
            <a:off x="6397322" y="1766656"/>
            <a:ext cx="2256875" cy="1775534"/>
            <a:chOff x="6397323" y="1766656"/>
            <a:chExt cx="1868523" cy="1482574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880F2608-9E26-438E-A8C6-CCAD6ED50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7323" y="1766656"/>
              <a:ext cx="1868523" cy="1482574"/>
            </a:xfrm>
            <a:prstGeom prst="rect">
              <a:avLst/>
            </a:prstGeom>
          </p:spPr>
        </p:pic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5E75D8EC-F27E-4153-81A9-19CEB845D019}"/>
                </a:ext>
              </a:extLst>
            </p:cNvPr>
            <p:cNvSpPr/>
            <p:nvPr/>
          </p:nvSpPr>
          <p:spPr>
            <a:xfrm>
              <a:off x="6587231" y="2248271"/>
              <a:ext cx="1491555" cy="85225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9B3E6DD-C2D9-024C-AB84-5DA9B8F53C85}"/>
              </a:ext>
            </a:extLst>
          </p:cNvPr>
          <p:cNvSpPr txBox="1"/>
          <p:nvPr/>
        </p:nvSpPr>
        <p:spPr>
          <a:xfrm>
            <a:off x="6287644" y="819080"/>
            <a:ext cx="1828800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500" b="1">
                <a:solidFill>
                  <a:srgbClr val="BE3300"/>
                </a:solidFill>
              </a:rPr>
              <a:t>اليوم/</a:t>
            </a:r>
            <a:r>
              <a:rPr lang="ar-SA" sz="2500" b="1"/>
              <a:t> الأحد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01FBCCC-1E03-A549-A695-56F1797D16B8}"/>
              </a:ext>
            </a:extLst>
          </p:cNvPr>
          <p:cNvSpPr txBox="1"/>
          <p:nvPr/>
        </p:nvSpPr>
        <p:spPr>
          <a:xfrm>
            <a:off x="6039042" y="2597745"/>
            <a:ext cx="245157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>
                <a:solidFill>
                  <a:srgbClr val="BE3300"/>
                </a:solidFill>
              </a:rPr>
              <a:t>التاريخ/</a:t>
            </a:r>
            <a:r>
              <a:rPr lang="ar-SA" sz="2000" b="1"/>
              <a:t>١٤٤٣</a:t>
            </a:r>
            <a:r>
              <a:rPr lang="ar-SA" sz="2000" b="1">
                <a:solidFill>
                  <a:srgbClr val="BE3300"/>
                </a:solidFill>
              </a:rPr>
              <a:t>/</a:t>
            </a:r>
            <a:r>
              <a:rPr lang="ar-SA" sz="2000" b="1"/>
              <a:t>٨</a:t>
            </a:r>
            <a:r>
              <a:rPr lang="ar-SA" sz="2000" b="1">
                <a:solidFill>
                  <a:srgbClr val="BE3300"/>
                </a:solidFill>
              </a:rPr>
              <a:t>/</a:t>
            </a:r>
            <a:r>
              <a:rPr lang="ar-SA" sz="2000" b="1"/>
              <a:t>٢٤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54E78EA-F65A-0141-A474-ED28DD42F18B}"/>
              </a:ext>
            </a:extLst>
          </p:cNvPr>
          <p:cNvSpPr txBox="1"/>
          <p:nvPr/>
        </p:nvSpPr>
        <p:spPr>
          <a:xfrm>
            <a:off x="9108075" y="1560251"/>
            <a:ext cx="2016604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500" b="1"/>
              <a:t>أهلاً بكم جميلاتي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880EF53-2EDB-504E-A2E2-C7F891243BAA}"/>
              </a:ext>
            </a:extLst>
          </p:cNvPr>
          <p:cNvSpPr txBox="1"/>
          <p:nvPr/>
        </p:nvSpPr>
        <p:spPr>
          <a:xfrm>
            <a:off x="8330412" y="3421456"/>
            <a:ext cx="24930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>
                <a:solidFill>
                  <a:schemeClr val="accent2">
                    <a:lumMod val="75000"/>
                  </a:schemeClr>
                </a:solidFill>
              </a:rPr>
              <a:t>المعلمة/</a:t>
            </a:r>
            <a:r>
              <a:rPr lang="ar-SA" sz="2000" b="1"/>
              <a:t>صباح القحطاني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8A557C3-0DCF-7047-AC56-32DC769789EE}"/>
              </a:ext>
            </a:extLst>
          </p:cNvPr>
          <p:cNvSpPr txBox="1"/>
          <p:nvPr/>
        </p:nvSpPr>
        <p:spPr>
          <a:xfrm>
            <a:off x="-125582" y="1401794"/>
            <a:ext cx="56894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>
                <a:solidFill>
                  <a:schemeClr val="accent2">
                    <a:lumMod val="75000"/>
                  </a:schemeClr>
                </a:solidFill>
              </a:rPr>
              <a:t>المادة(</a:t>
            </a:r>
            <a:r>
              <a:rPr lang="ar-SA" sz="4000" b="1"/>
              <a:t>المهارات الرقمية</a:t>
            </a:r>
            <a:r>
              <a:rPr lang="ar-SA" sz="4000" b="1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99998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2DFC28-D824-40C0-957E-011F41847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73"/>
            <a:ext cx="6858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A37A1A5-2B96-46FC-8D08-44231396D659}"/>
              </a:ext>
            </a:extLst>
          </p:cNvPr>
          <p:cNvSpPr/>
          <p:nvPr/>
        </p:nvSpPr>
        <p:spPr>
          <a:xfrm>
            <a:off x="1003001" y="869484"/>
            <a:ext cx="4592256" cy="48006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>
              <a:solidFill>
                <a:schemeClr val="tx1"/>
              </a:solidFill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4126C63B-FDFD-430E-AF4F-67C43BD93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001" y="0"/>
            <a:ext cx="4097410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065A7E8-B380-D84F-9E37-2D2FB44AB957}"/>
              </a:ext>
            </a:extLst>
          </p:cNvPr>
          <p:cNvSpPr txBox="1"/>
          <p:nvPr/>
        </p:nvSpPr>
        <p:spPr>
          <a:xfrm>
            <a:off x="233589" y="3075651"/>
            <a:ext cx="409741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6000" b="1"/>
              <a:t>تدريب ٢ </a:t>
            </a:r>
          </a:p>
          <a:p>
            <a:pPr algn="r"/>
            <a:r>
              <a:rPr lang="ar-SA" sz="6000" b="1"/>
              <a:t>ص </a:t>
            </a:r>
            <a:r>
              <a:rPr lang="ar-SA" sz="6000"/>
              <a:t>٢٨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8DB1D6F-10E3-0946-98EF-4B00E1E1DF50}"/>
              </a:ext>
            </a:extLst>
          </p:cNvPr>
          <p:cNvSpPr txBox="1"/>
          <p:nvPr/>
        </p:nvSpPr>
        <p:spPr>
          <a:xfrm>
            <a:off x="233589" y="1814385"/>
            <a:ext cx="5141951" cy="8207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ar-SA" sz="7100" b="1" baseline="-2500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تطبيق عملي منزلي </a:t>
            </a:r>
          </a:p>
        </p:txBody>
      </p:sp>
    </p:spTree>
    <p:extLst>
      <p:ext uri="{BB962C8B-B14F-4D97-AF65-F5344CB8AC3E}">
        <p14:creationId xmlns:p14="http://schemas.microsoft.com/office/powerpoint/2010/main" val="3420185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0BC304-016D-4099-A333-63D5113D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20D064-B0FA-49EE-ABD7-9138E74C7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967"/>
            <a:ext cx="12192000" cy="322703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9B4CCE3-85F6-4980-8C73-630740E14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67" y="424061"/>
            <a:ext cx="8556689" cy="3400149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8A557C3-0DCF-7047-AC56-32DC769789EE}"/>
              </a:ext>
            </a:extLst>
          </p:cNvPr>
          <p:cNvSpPr txBox="1"/>
          <p:nvPr/>
        </p:nvSpPr>
        <p:spPr>
          <a:xfrm>
            <a:off x="5577249" y="2301211"/>
            <a:ext cx="376832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>
                <a:solidFill>
                  <a:schemeClr val="accent2">
                    <a:lumMod val="75000"/>
                  </a:schemeClr>
                </a:solidFill>
              </a:rPr>
              <a:t>معلمتكم/</a:t>
            </a:r>
            <a:r>
              <a:rPr lang="ar-SA" sz="3500" b="1"/>
              <a:t>صباح القحطاني</a:t>
            </a:r>
            <a:endParaRPr lang="ar-SA" sz="35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A52EA0A-2275-D549-9826-14FF7B075396}"/>
              </a:ext>
            </a:extLst>
          </p:cNvPr>
          <p:cNvSpPr txBox="1"/>
          <p:nvPr/>
        </p:nvSpPr>
        <p:spPr>
          <a:xfrm>
            <a:off x="5769739" y="759325"/>
            <a:ext cx="376832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/>
              <a:t>أستودعتكم الله الذي لاتضيع ودائعه</a:t>
            </a:r>
          </a:p>
        </p:txBody>
      </p:sp>
      <p:sp>
        <p:nvSpPr>
          <p:cNvPr id="9" name="مربع نص 8">
            <a:hlinkClick r:id="rId6"/>
            <a:extLst>
              <a:ext uri="{FF2B5EF4-FFF2-40B4-BE49-F238E27FC236}">
                <a16:creationId xmlns:a16="http://schemas.microsoft.com/office/drawing/2014/main" id="{50A6C235-90C2-2849-AF12-7DA765F48D28}"/>
              </a:ext>
            </a:extLst>
          </p:cNvPr>
          <p:cNvSpPr txBox="1"/>
          <p:nvPr/>
        </p:nvSpPr>
        <p:spPr>
          <a:xfrm>
            <a:off x="5577249" y="3186937"/>
            <a:ext cx="6102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https://t.me/</a:t>
            </a:r>
            <a:r>
              <a:rPr lang="en-US" err="1"/>
              <a:t>maharat_raqmia_sabah</a:t>
            </a: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5696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F7CB21-9F1F-4428-A6E4-6BE607A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6" y="34121"/>
            <a:ext cx="5740504" cy="6789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468711-4556-4A35-A5FB-C6E24EE54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 b="11864"/>
          <a:stretch/>
        </p:blipFill>
        <p:spPr>
          <a:xfrm>
            <a:off x="1234426" y="0"/>
            <a:ext cx="3283178" cy="47382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71E0E1-6958-4A4D-8A81-33F84D4C5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938" y="34121"/>
            <a:ext cx="4719306" cy="68580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6F990520-626C-B84B-9FFB-E0DEFAC9397F}"/>
              </a:ext>
            </a:extLst>
          </p:cNvPr>
          <p:cNvSpPr txBox="1"/>
          <p:nvPr/>
        </p:nvSpPr>
        <p:spPr>
          <a:xfrm>
            <a:off x="7030494" y="2369146"/>
            <a:ext cx="1828800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>
                <a:solidFill>
                  <a:schemeClr val="accent4">
                    <a:lumMod val="50000"/>
                  </a:schemeClr>
                </a:solidFill>
              </a:rPr>
              <a:t>قراءة صورة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060EC36-D348-CF42-9A3D-B0D7DEB403D4}"/>
              </a:ext>
            </a:extLst>
          </p:cNvPr>
          <p:cNvSpPr txBox="1"/>
          <p:nvPr/>
        </p:nvSpPr>
        <p:spPr>
          <a:xfrm>
            <a:off x="6384585" y="5685110"/>
            <a:ext cx="257159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>
                <a:solidFill>
                  <a:schemeClr val="accent4">
                    <a:lumMod val="50000"/>
                  </a:schemeClr>
                </a:solidFill>
              </a:rPr>
              <a:t>الدقيقة الواحدة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31029E0-B21E-0348-84CF-37DDDF62F80D}"/>
              </a:ext>
            </a:extLst>
          </p:cNvPr>
          <p:cNvSpPr txBox="1"/>
          <p:nvPr/>
        </p:nvSpPr>
        <p:spPr>
          <a:xfrm>
            <a:off x="6733251" y="3889906"/>
            <a:ext cx="2318284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>
                <a:solidFill>
                  <a:schemeClr val="accent4">
                    <a:lumMod val="50000"/>
                  </a:schemeClr>
                </a:solidFill>
              </a:rPr>
              <a:t>العصف الذهني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DD6E337-7FD1-AB47-A7E6-6BBB3A1C58C1}"/>
              </a:ext>
            </a:extLst>
          </p:cNvPr>
          <p:cNvSpPr txBox="1"/>
          <p:nvPr/>
        </p:nvSpPr>
        <p:spPr>
          <a:xfrm>
            <a:off x="5358471" y="496411"/>
            <a:ext cx="3749509" cy="61555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300" b="1">
                <a:solidFill>
                  <a:schemeClr val="accent4">
                    <a:lumMod val="75000"/>
                  </a:schemeClr>
                </a:solidFill>
              </a:rPr>
              <a:t>الاستراتيجيات </a:t>
            </a:r>
          </a:p>
        </p:txBody>
      </p:sp>
    </p:spTree>
    <p:extLst>
      <p:ext uri="{BB962C8B-B14F-4D97-AF65-F5344CB8AC3E}">
        <p14:creationId xmlns:p14="http://schemas.microsoft.com/office/powerpoint/2010/main" val="1374935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F7CB21-9F1F-4428-A6E4-6BE607A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7" y="34121"/>
            <a:ext cx="7379765" cy="67897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744FEE-E2FE-4846-BE06-32877F9892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0183"/>
          <a:stretch/>
        </p:blipFill>
        <p:spPr>
          <a:xfrm>
            <a:off x="8077185" y="104171"/>
            <a:ext cx="3810025" cy="3324226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D0C82E5-B410-2145-8842-EFB1FE7B5F63}"/>
              </a:ext>
            </a:extLst>
          </p:cNvPr>
          <p:cNvSpPr txBox="1"/>
          <p:nvPr/>
        </p:nvSpPr>
        <p:spPr>
          <a:xfrm>
            <a:off x="7684555" y="4072672"/>
            <a:ext cx="381002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/>
              <a:t>ماذا تعلمنا سابقاً ؟</a:t>
            </a:r>
          </a:p>
        </p:txBody>
      </p:sp>
      <p:pic>
        <p:nvPicPr>
          <p:cNvPr id="6" name="صورة 6">
            <a:extLst>
              <a:ext uri="{FF2B5EF4-FFF2-40B4-BE49-F238E27FC236}">
                <a16:creationId xmlns:a16="http://schemas.microsoft.com/office/drawing/2014/main" id="{E4BD5FD1-92C0-2949-BF61-A64C7A0EFD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5" r="2557"/>
          <a:stretch/>
        </p:blipFill>
        <p:spPr>
          <a:xfrm>
            <a:off x="697420" y="454738"/>
            <a:ext cx="5962335" cy="59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00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F7CB21-9F1F-4428-A6E4-6BE607A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7" y="34121"/>
            <a:ext cx="7379765" cy="67897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744FEE-E2FE-4846-BE06-32877F9892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0183"/>
          <a:stretch/>
        </p:blipFill>
        <p:spPr>
          <a:xfrm>
            <a:off x="8077185" y="104171"/>
            <a:ext cx="3810025" cy="3324226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D0C82E5-B410-2145-8842-EFB1FE7B5F63}"/>
              </a:ext>
            </a:extLst>
          </p:cNvPr>
          <p:cNvSpPr txBox="1"/>
          <p:nvPr/>
        </p:nvSpPr>
        <p:spPr>
          <a:xfrm>
            <a:off x="7368729" y="4072673"/>
            <a:ext cx="41258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/>
              <a:t>ماذا سوف نتعلم اليوم؟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3A856B95-1D20-4843-869B-DAE94F156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71" y="826445"/>
            <a:ext cx="4243657" cy="520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59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0BC304-016D-4099-A333-63D5113D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20D064-B0FA-49EE-ABD7-9138E74C7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967"/>
            <a:ext cx="12192000" cy="322703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9B4CCE3-85F6-4980-8C73-630740E14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4" y="142041"/>
            <a:ext cx="9598058" cy="3286959"/>
          </a:xfrm>
          <a:prstGeom prst="rect">
            <a:avLst/>
          </a:prstGeom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083B3409-5BDC-4275-9E28-E2B9ED567573}"/>
              </a:ext>
            </a:extLst>
          </p:cNvPr>
          <p:cNvGrpSpPr/>
          <p:nvPr/>
        </p:nvGrpSpPr>
        <p:grpSpPr>
          <a:xfrm>
            <a:off x="10027926" y="-100786"/>
            <a:ext cx="1949140" cy="1742493"/>
            <a:chOff x="6378832" y="142041"/>
            <a:chExt cx="1868523" cy="1482574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3413E73E-28BF-4D5D-A113-D77D3F76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8832" y="142041"/>
              <a:ext cx="1868523" cy="1482574"/>
            </a:xfrm>
            <a:prstGeom prst="rect">
              <a:avLst/>
            </a:prstGeom>
          </p:spPr>
        </p:pic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5B023C96-DCCA-437B-95BA-F404883EDBED}"/>
                </a:ext>
              </a:extLst>
            </p:cNvPr>
            <p:cNvSpPr/>
            <p:nvPr/>
          </p:nvSpPr>
          <p:spPr>
            <a:xfrm>
              <a:off x="6577755" y="621437"/>
              <a:ext cx="1491555" cy="85225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F2AD9C87-738C-B042-B2AC-9F28B484C4B2}"/>
              </a:ext>
            </a:extLst>
          </p:cNvPr>
          <p:cNvSpPr txBox="1"/>
          <p:nvPr/>
        </p:nvSpPr>
        <p:spPr>
          <a:xfrm>
            <a:off x="-54924" y="177880"/>
            <a:ext cx="9720141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/>
            <a:r>
              <a:rPr lang="ar-SA" sz="2700">
                <a:latin typeface="HelveticaNeueW23forSKY-Reg"/>
              </a:rPr>
              <a:t>١-استخدام الصور في العروض التقديمية للتعبير عن الأفكار</a:t>
            </a:r>
          </a:p>
          <a:p>
            <a:pPr lvl="1" algn="r"/>
            <a:r>
              <a:rPr lang="ar-SA" sz="2700">
                <a:latin typeface="HelveticaNeueW23forSKY-Reg"/>
              </a:rPr>
              <a:t>٢-إدراج صورة للشريحة من ملف</a:t>
            </a:r>
          </a:p>
          <a:p>
            <a:pPr lvl="1" algn="r"/>
            <a:r>
              <a:rPr lang="ar-SA" sz="2700">
                <a:latin typeface="HelveticaNeueW23forSKY-Reg"/>
              </a:rPr>
              <a:t>٣-إدراج صورة للشريحة عبر الانترنت</a:t>
            </a:r>
          </a:p>
          <a:p>
            <a:pPr lvl="1" algn="r"/>
            <a:r>
              <a:rPr lang="ar-SA" sz="2700">
                <a:latin typeface="HelveticaNeueW23forSKY-Reg"/>
              </a:rPr>
              <a:t>٤-تغيير حجم الصورة في العرض التقديمي</a:t>
            </a:r>
          </a:p>
          <a:p>
            <a:pPr lvl="1" algn="r"/>
            <a:r>
              <a:rPr lang="ar-SA" sz="2700">
                <a:latin typeface="HelveticaNeueW23forSKY-Reg"/>
              </a:rPr>
              <a:t>٥-نقل وتدويير الصور في العرض التقديمي</a:t>
            </a:r>
          </a:p>
          <a:p>
            <a:pPr lvl="1" algn="r"/>
            <a:r>
              <a:rPr lang="ar-SA" sz="2700">
                <a:latin typeface="HelveticaNeueW23forSKY-Reg"/>
              </a:rPr>
              <a:t>٦-تطبيق نمط الصورة في العرض التقديمي</a:t>
            </a:r>
          </a:p>
          <a:p>
            <a:pPr lvl="1" algn="r"/>
            <a:r>
              <a:rPr lang="ar-SA" sz="2700">
                <a:latin typeface="HelveticaNeueW23forSKY-Reg"/>
              </a:rPr>
              <a:t>٧-معرفة وظيفة زر التراجع.</a:t>
            </a:r>
            <a:endParaRPr lang="ar-SA" sz="270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7DA16CB-1B98-0D42-BB86-B058E74C8153}"/>
              </a:ext>
            </a:extLst>
          </p:cNvPr>
          <p:cNvSpPr txBox="1"/>
          <p:nvPr/>
        </p:nvSpPr>
        <p:spPr>
          <a:xfrm>
            <a:off x="10027926" y="709577"/>
            <a:ext cx="1828800" cy="5078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700" b="1">
                <a:solidFill>
                  <a:srgbClr val="BE3300"/>
                </a:solidFill>
              </a:rPr>
              <a:t>أهداف الدرس</a:t>
            </a:r>
          </a:p>
        </p:txBody>
      </p:sp>
    </p:spTree>
    <p:extLst>
      <p:ext uri="{BB962C8B-B14F-4D97-AF65-F5344CB8AC3E}">
        <p14:creationId xmlns:p14="http://schemas.microsoft.com/office/powerpoint/2010/main" val="2254206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0BC304-016D-4099-A333-63D5113D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20D064-B0FA-49EE-ABD7-9138E74C7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967"/>
            <a:ext cx="12192000" cy="322703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9B4CCE3-85F6-4980-8C73-630740E14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68" y="424061"/>
            <a:ext cx="5881065" cy="3400149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A52EA0A-2275-D549-9826-14FF7B075396}"/>
              </a:ext>
            </a:extLst>
          </p:cNvPr>
          <p:cNvSpPr txBox="1"/>
          <p:nvPr/>
        </p:nvSpPr>
        <p:spPr>
          <a:xfrm>
            <a:off x="3568796" y="1154639"/>
            <a:ext cx="5054407" cy="21698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500" b="1"/>
              <a:t>إدراج الصور من ملف</a:t>
            </a:r>
          </a:p>
          <a:p>
            <a:pPr algn="ctr"/>
            <a:r>
              <a:rPr lang="ar-SA" sz="4500" b="1"/>
              <a:t>أو </a:t>
            </a:r>
          </a:p>
          <a:p>
            <a:pPr algn="ctr"/>
            <a:r>
              <a:rPr lang="ar-SA" sz="4500" b="1"/>
              <a:t>عبر الإنترنت </a:t>
            </a:r>
          </a:p>
        </p:txBody>
      </p:sp>
    </p:spTree>
    <p:extLst>
      <p:ext uri="{BB962C8B-B14F-4D97-AF65-F5344CB8AC3E}">
        <p14:creationId xmlns:p14="http://schemas.microsoft.com/office/powerpoint/2010/main" val="4029923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CA6D48-A34E-4E13-B6FC-4DA9E771E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11573"/>
            <a:ext cx="6858000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EC12F6A-33DD-488B-B4DB-70374E28A405}"/>
              </a:ext>
            </a:extLst>
          </p:cNvPr>
          <p:cNvSpPr/>
          <p:nvPr/>
        </p:nvSpPr>
        <p:spPr>
          <a:xfrm>
            <a:off x="6761544" y="936173"/>
            <a:ext cx="4592256" cy="4800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/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56D2AB6D-041B-C946-9C6B-CF35B7DCB7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30519" r="9770" b="27460"/>
          <a:stretch/>
        </p:blipFill>
        <p:spPr>
          <a:xfrm>
            <a:off x="5820316" y="11573"/>
            <a:ext cx="6371683" cy="6834853"/>
          </a:xfrm>
          <a:prstGeom prst="rect">
            <a:avLst/>
          </a:prstGeom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59ED37C5-9042-7749-8EBE-91D97C664B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5" t="24635" r="11174" b="27040"/>
          <a:stretch/>
        </p:blipFill>
        <p:spPr>
          <a:xfrm>
            <a:off x="1" y="11573"/>
            <a:ext cx="5820314" cy="685800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4F70CF79-01F9-CC44-BFCE-EA83C88A6D7E}"/>
              </a:ext>
            </a:extLst>
          </p:cNvPr>
          <p:cNvGrpSpPr/>
          <p:nvPr/>
        </p:nvGrpSpPr>
        <p:grpSpPr>
          <a:xfrm>
            <a:off x="9292684" y="4634139"/>
            <a:ext cx="2480216" cy="2027234"/>
            <a:chOff x="6378832" y="142041"/>
            <a:chExt cx="1868523" cy="1482574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3530F90C-C2F1-A44F-8E5C-A9BDF5A82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8832" y="142041"/>
              <a:ext cx="1868523" cy="1482574"/>
            </a:xfrm>
            <a:prstGeom prst="rect">
              <a:avLst/>
            </a:prstGeom>
          </p:spPr>
        </p:pic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EFC8B554-39B3-7247-AE6B-C1705F5D89A1}"/>
                </a:ext>
              </a:extLst>
            </p:cNvPr>
            <p:cNvSpPr/>
            <p:nvPr/>
          </p:nvSpPr>
          <p:spPr>
            <a:xfrm>
              <a:off x="6577755" y="621437"/>
              <a:ext cx="1491555" cy="85225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725FDAD-75B3-4642-A3F2-999B05B417BE}"/>
              </a:ext>
            </a:extLst>
          </p:cNvPr>
          <p:cNvSpPr txBox="1"/>
          <p:nvPr/>
        </p:nvSpPr>
        <p:spPr>
          <a:xfrm>
            <a:off x="9372730" y="5334570"/>
            <a:ext cx="1828800" cy="10310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/>
              <a:t>ص٢١</a:t>
            </a:r>
          </a:p>
          <a:p>
            <a:pPr algn="r"/>
            <a:r>
              <a:rPr lang="ar-SA" sz="3000" b="1"/>
              <a:t>ص٢٢</a:t>
            </a:r>
          </a:p>
        </p:txBody>
      </p:sp>
    </p:spTree>
    <p:extLst>
      <p:ext uri="{BB962C8B-B14F-4D97-AF65-F5344CB8AC3E}">
        <p14:creationId xmlns:p14="http://schemas.microsoft.com/office/powerpoint/2010/main" val="1394191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F7CB21-9F1F-4428-A6E4-6BE607A23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7" y="34121"/>
            <a:ext cx="12203037" cy="6789758"/>
          </a:xfrm>
          <a:prstGeom prst="rect">
            <a:avLst/>
          </a:prstGeom>
        </p:spPr>
      </p:pic>
      <p:pic>
        <p:nvPicPr>
          <p:cNvPr id="3" name="trim.DC342078-EC7F-4A61-B14D-184A822BE809.MOV">
            <a:hlinkClick r:id="" action="ppaction://media"/>
            <a:extLst>
              <a:ext uri="{FF2B5EF4-FFF2-40B4-BE49-F238E27FC236}">
                <a16:creationId xmlns:a16="http://schemas.microsoft.com/office/drawing/2014/main" id="{2FC4C227-7075-EA47-A4CF-43C63009A3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1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21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2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mo0on alain</dc:creator>
  <cp:lastModifiedBy>صباح القحطاني</cp:lastModifiedBy>
  <cp:revision>1</cp:revision>
  <dcterms:created xsi:type="dcterms:W3CDTF">2021-03-22T05:32:28Z</dcterms:created>
  <dcterms:modified xsi:type="dcterms:W3CDTF">2022-03-26T22:34:00Z</dcterms:modified>
</cp:coreProperties>
</file>