
<file path=[Content_Types].xml><?xml version="1.0" encoding="utf-8"?>
<Types xmlns="http://schemas.openxmlformats.org/package/2006/content-types">
  <Default Extension="jfif"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 id="2147483696" r:id="rId2"/>
    <p:sldMasterId id="2147483708" r:id="rId3"/>
  </p:sldMasterIdLst>
  <p:sldIdLst>
    <p:sldId id="256" r:id="rId4"/>
    <p:sldId id="587" r:id="rId5"/>
    <p:sldId id="589" r:id="rId6"/>
    <p:sldId id="1249" r:id="rId7"/>
    <p:sldId id="258" r:id="rId8"/>
    <p:sldId id="259" r:id="rId9"/>
    <p:sldId id="274" r:id="rId10"/>
    <p:sldId id="485" r:id="rId11"/>
    <p:sldId id="493" r:id="rId12"/>
    <p:sldId id="504" r:id="rId13"/>
    <p:sldId id="548" r:id="rId14"/>
    <p:sldId id="450" r:id="rId15"/>
    <p:sldId id="535" r:id="rId16"/>
    <p:sldId id="451" r:id="rId17"/>
    <p:sldId id="462" r:id="rId18"/>
    <p:sldId id="499" r:id="rId19"/>
    <p:sldId id="550" r:id="rId20"/>
    <p:sldId id="1250" r:id="rId21"/>
    <p:sldId id="552" r:id="rId22"/>
    <p:sldId id="502" r:id="rId23"/>
    <p:sldId id="556" r:id="rId24"/>
    <p:sldId id="557" r:id="rId25"/>
    <p:sldId id="562" r:id="rId26"/>
    <p:sldId id="567" r:id="rId27"/>
    <p:sldId id="571" r:id="rId28"/>
    <p:sldId id="573" r:id="rId29"/>
    <p:sldId id="576" r:id="rId30"/>
    <p:sldId id="1251" r:id="rId31"/>
    <p:sldId id="588" r:id="rId32"/>
    <p:sldId id="579" r:id="rId33"/>
    <p:sldId id="541" r:id="rId34"/>
    <p:sldId id="582" r:id="rId35"/>
    <p:sldId id="583" r:id="rId36"/>
    <p:sldId id="545" r:id="rId37"/>
    <p:sldId id="469" r:id="rId38"/>
    <p:sldId id="520" r:id="rId39"/>
    <p:sldId id="521" r:id="rId40"/>
    <p:sldId id="515"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873D"/>
    <a:srgbClr val="F2941F"/>
    <a:srgbClr val="EED360"/>
    <a:srgbClr val="1EB854"/>
    <a:srgbClr val="7EAF10"/>
    <a:srgbClr val="00ADEF"/>
    <a:srgbClr val="A3D852"/>
    <a:srgbClr val="1F4167"/>
    <a:srgbClr val="5FB052"/>
    <a:srgbClr val="8DC9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نمط متوسط 2 - تميي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نمط متوسط 2 - تميي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0098" autoAdjust="0"/>
    <p:restoredTop sz="94660"/>
  </p:normalViewPr>
  <p:slideViewPr>
    <p:cSldViewPr snapToGrid="0">
      <p:cViewPr varScale="1">
        <p:scale>
          <a:sx n="72" d="100"/>
          <a:sy n="72" d="100"/>
        </p:scale>
        <p:origin x="114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41"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ar-SA"/>
              <a:t>انقر لتحرير نمط عنوان الشكل الرئيسي</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endParaRPr lang="en-US" dirty="0"/>
          </a:p>
        </p:txBody>
      </p:sp>
      <p:sp>
        <p:nvSpPr>
          <p:cNvPr id="4" name="Date Placeholder 3"/>
          <p:cNvSpPr>
            <a:spLocks noGrp="1"/>
          </p:cNvSpPr>
          <p:nvPr>
            <p:ph type="dt" sz="half" idx="10"/>
          </p:nvPr>
        </p:nvSpPr>
        <p:spPr/>
        <p:txBody>
          <a:bodyPr/>
          <a:lstStyle/>
          <a:p>
            <a:fld id="{1AED65F6-77B9-463F-A5F2-44248DAD8E5A}" type="datetimeFigureOut">
              <a:rPr lang="en-US" smtClean="0"/>
              <a:t>5/6/2023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366BCB-B221-406A-BA2B-E14ABE2182F4}" type="slidenum">
              <a:rPr lang="en-US" smtClean="0"/>
              <a:t>‹#›</a:t>
            </a:fld>
            <a:endParaRPr lang="en-US"/>
          </a:p>
        </p:txBody>
      </p:sp>
    </p:spTree>
    <p:extLst>
      <p:ext uri="{BB962C8B-B14F-4D97-AF65-F5344CB8AC3E}">
        <p14:creationId xmlns:p14="http://schemas.microsoft.com/office/powerpoint/2010/main" val="4197324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1AED65F6-77B9-463F-A5F2-44248DAD8E5A}" type="datetimeFigureOut">
              <a:rPr lang="en-US" smtClean="0"/>
              <a:t>5/6/2023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366BCB-B221-406A-BA2B-E14ABE2182F4}" type="slidenum">
              <a:rPr lang="en-US" smtClean="0"/>
              <a:t>‹#›</a:t>
            </a:fld>
            <a:endParaRPr lang="en-US"/>
          </a:p>
        </p:txBody>
      </p:sp>
    </p:spTree>
    <p:extLst>
      <p:ext uri="{BB962C8B-B14F-4D97-AF65-F5344CB8AC3E}">
        <p14:creationId xmlns:p14="http://schemas.microsoft.com/office/powerpoint/2010/main" val="2044110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1AED65F6-77B9-463F-A5F2-44248DAD8E5A}" type="datetimeFigureOut">
              <a:rPr lang="en-US" smtClean="0"/>
              <a:t>5/6/2023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366BCB-B221-406A-BA2B-E14ABE2182F4}" type="slidenum">
              <a:rPr lang="en-US" smtClean="0"/>
              <a:t>‹#›</a:t>
            </a:fld>
            <a:endParaRPr lang="en-US"/>
          </a:p>
        </p:txBody>
      </p:sp>
    </p:spTree>
    <p:extLst>
      <p:ext uri="{BB962C8B-B14F-4D97-AF65-F5344CB8AC3E}">
        <p14:creationId xmlns:p14="http://schemas.microsoft.com/office/powerpoint/2010/main" val="2339418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ar-SA"/>
              <a:t>انقر لتحرير نمط عنوان الشكل الرئيسي</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endParaRPr lang="en-US" dirty="0"/>
          </a:p>
        </p:txBody>
      </p:sp>
      <p:sp>
        <p:nvSpPr>
          <p:cNvPr id="4" name="Date Placeholder 3"/>
          <p:cNvSpPr>
            <a:spLocks noGrp="1"/>
          </p:cNvSpPr>
          <p:nvPr>
            <p:ph type="dt" sz="half" idx="10"/>
          </p:nvPr>
        </p:nvSpPr>
        <p:spPr/>
        <p:txBody>
          <a:bodyPr/>
          <a:lstStyle/>
          <a:p>
            <a:fld id="{1AED65F6-77B9-463F-A5F2-44248DAD8E5A}" type="datetimeFigureOut">
              <a:rPr lang="en-US" smtClean="0"/>
              <a:t>5/6/2023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366BCB-B221-406A-BA2B-E14ABE2182F4}" type="slidenum">
              <a:rPr lang="en-US" smtClean="0"/>
              <a:t>‹#›</a:t>
            </a:fld>
            <a:endParaRPr lang="en-US"/>
          </a:p>
        </p:txBody>
      </p:sp>
    </p:spTree>
    <p:extLst>
      <p:ext uri="{BB962C8B-B14F-4D97-AF65-F5344CB8AC3E}">
        <p14:creationId xmlns:p14="http://schemas.microsoft.com/office/powerpoint/2010/main" val="22496230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1AED65F6-77B9-463F-A5F2-44248DAD8E5A}" type="datetimeFigureOut">
              <a:rPr lang="en-US" smtClean="0"/>
              <a:t>5/6/2023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366BCB-B221-406A-BA2B-E14ABE2182F4}" type="slidenum">
              <a:rPr lang="en-US" smtClean="0"/>
              <a:t>‹#›</a:t>
            </a:fld>
            <a:endParaRPr lang="en-US"/>
          </a:p>
        </p:txBody>
      </p:sp>
    </p:spTree>
    <p:extLst>
      <p:ext uri="{BB962C8B-B14F-4D97-AF65-F5344CB8AC3E}">
        <p14:creationId xmlns:p14="http://schemas.microsoft.com/office/powerpoint/2010/main" val="28394714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1AED65F6-77B9-463F-A5F2-44248DAD8E5A}" type="datetimeFigureOut">
              <a:rPr lang="en-US" smtClean="0"/>
              <a:t>5/6/2023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366BCB-B221-406A-BA2B-E14ABE2182F4}" type="slidenum">
              <a:rPr lang="en-US" smtClean="0"/>
              <a:t>‹#›</a:t>
            </a:fld>
            <a:endParaRPr lang="en-US"/>
          </a:p>
        </p:txBody>
      </p:sp>
    </p:spTree>
    <p:extLst>
      <p:ext uri="{BB962C8B-B14F-4D97-AF65-F5344CB8AC3E}">
        <p14:creationId xmlns:p14="http://schemas.microsoft.com/office/powerpoint/2010/main" val="1239667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Date Placeholder 4"/>
          <p:cNvSpPr>
            <a:spLocks noGrp="1"/>
          </p:cNvSpPr>
          <p:nvPr>
            <p:ph type="dt" sz="half" idx="10"/>
          </p:nvPr>
        </p:nvSpPr>
        <p:spPr/>
        <p:txBody>
          <a:bodyPr/>
          <a:lstStyle/>
          <a:p>
            <a:fld id="{1AED65F6-77B9-463F-A5F2-44248DAD8E5A}" type="datetimeFigureOut">
              <a:rPr lang="en-US" smtClean="0"/>
              <a:t>5/6/2023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366BCB-B221-406A-BA2B-E14ABE2182F4}" type="slidenum">
              <a:rPr lang="en-US" smtClean="0"/>
              <a:t>‹#›</a:t>
            </a:fld>
            <a:endParaRPr lang="en-US"/>
          </a:p>
        </p:txBody>
      </p:sp>
    </p:spTree>
    <p:extLst>
      <p:ext uri="{BB962C8B-B14F-4D97-AF65-F5344CB8AC3E}">
        <p14:creationId xmlns:p14="http://schemas.microsoft.com/office/powerpoint/2010/main" val="14092895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Content Placeholder 3"/>
          <p:cNvSpPr>
            <a:spLocks noGrp="1"/>
          </p:cNvSpPr>
          <p:nvPr>
            <p:ph sz="half" idx="2"/>
          </p:nvPr>
        </p:nvSpPr>
        <p:spPr>
          <a:xfrm>
            <a:off x="629842" y="2505075"/>
            <a:ext cx="3868340"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Content Placeholder 5"/>
          <p:cNvSpPr>
            <a:spLocks noGrp="1"/>
          </p:cNvSpPr>
          <p:nvPr>
            <p:ph sz="quarter" idx="4"/>
          </p:nvPr>
        </p:nvSpPr>
        <p:spPr>
          <a:xfrm>
            <a:off x="4629151" y="2505075"/>
            <a:ext cx="3887391"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1AED65F6-77B9-463F-A5F2-44248DAD8E5A}" type="datetimeFigureOut">
              <a:rPr lang="en-US" smtClean="0"/>
              <a:t>5/6/2023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366BCB-B221-406A-BA2B-E14ABE2182F4}" type="slidenum">
              <a:rPr lang="en-US" smtClean="0"/>
              <a:t>‹#›</a:t>
            </a:fld>
            <a:endParaRPr lang="en-US"/>
          </a:p>
        </p:txBody>
      </p:sp>
    </p:spTree>
    <p:extLst>
      <p:ext uri="{BB962C8B-B14F-4D97-AF65-F5344CB8AC3E}">
        <p14:creationId xmlns:p14="http://schemas.microsoft.com/office/powerpoint/2010/main" val="1089967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Date Placeholder 2"/>
          <p:cNvSpPr>
            <a:spLocks noGrp="1"/>
          </p:cNvSpPr>
          <p:nvPr>
            <p:ph type="dt" sz="half" idx="10"/>
          </p:nvPr>
        </p:nvSpPr>
        <p:spPr/>
        <p:txBody>
          <a:bodyPr/>
          <a:lstStyle/>
          <a:p>
            <a:fld id="{1AED65F6-77B9-463F-A5F2-44248DAD8E5A}" type="datetimeFigureOut">
              <a:rPr lang="en-US" smtClean="0"/>
              <a:t>5/6/2023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366BCB-B221-406A-BA2B-E14ABE2182F4}" type="slidenum">
              <a:rPr lang="en-US" smtClean="0"/>
              <a:t>‹#›</a:t>
            </a:fld>
            <a:endParaRPr lang="en-US"/>
          </a:p>
        </p:txBody>
      </p:sp>
    </p:spTree>
    <p:extLst>
      <p:ext uri="{BB962C8B-B14F-4D97-AF65-F5344CB8AC3E}">
        <p14:creationId xmlns:p14="http://schemas.microsoft.com/office/powerpoint/2010/main" val="15030187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ED65F6-77B9-463F-A5F2-44248DAD8E5A}" type="datetimeFigureOut">
              <a:rPr lang="en-US" smtClean="0"/>
              <a:t>5/6/2023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366BCB-B221-406A-BA2B-E14ABE2182F4}" type="slidenum">
              <a:rPr lang="en-US" smtClean="0"/>
              <a:t>‹#›</a:t>
            </a:fld>
            <a:endParaRPr lang="en-US"/>
          </a:p>
        </p:txBody>
      </p:sp>
    </p:spTree>
    <p:extLst>
      <p:ext uri="{BB962C8B-B14F-4D97-AF65-F5344CB8AC3E}">
        <p14:creationId xmlns:p14="http://schemas.microsoft.com/office/powerpoint/2010/main" val="3776425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ar-SA"/>
              <a:t>انقر لتحرير نمط عنوان الشكل الرئيسي</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1AED65F6-77B9-463F-A5F2-44248DAD8E5A}" type="datetimeFigureOut">
              <a:rPr lang="en-US" smtClean="0"/>
              <a:t>5/6/2023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366BCB-B221-406A-BA2B-E14ABE2182F4}" type="slidenum">
              <a:rPr lang="en-US" smtClean="0"/>
              <a:t>‹#›</a:t>
            </a:fld>
            <a:endParaRPr lang="en-US"/>
          </a:p>
        </p:txBody>
      </p:sp>
    </p:spTree>
    <p:extLst>
      <p:ext uri="{BB962C8B-B14F-4D97-AF65-F5344CB8AC3E}">
        <p14:creationId xmlns:p14="http://schemas.microsoft.com/office/powerpoint/2010/main" val="4143922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1AED65F6-77B9-463F-A5F2-44248DAD8E5A}" type="datetimeFigureOut">
              <a:rPr lang="en-US" smtClean="0"/>
              <a:t>5/6/2023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366BCB-B221-406A-BA2B-E14ABE2182F4}" type="slidenum">
              <a:rPr lang="en-US" smtClean="0"/>
              <a:t>‹#›</a:t>
            </a:fld>
            <a:endParaRPr lang="en-US"/>
          </a:p>
        </p:txBody>
      </p:sp>
    </p:spTree>
    <p:extLst>
      <p:ext uri="{BB962C8B-B14F-4D97-AF65-F5344CB8AC3E}">
        <p14:creationId xmlns:p14="http://schemas.microsoft.com/office/powerpoint/2010/main" val="31524808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ar-SA"/>
              <a:t>انقر لتحرير نمط عنوان الشكل الرئيسي</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1AED65F6-77B9-463F-A5F2-44248DAD8E5A}" type="datetimeFigureOut">
              <a:rPr lang="en-US" smtClean="0"/>
              <a:t>5/6/2023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366BCB-B221-406A-BA2B-E14ABE2182F4}" type="slidenum">
              <a:rPr lang="en-US" smtClean="0"/>
              <a:t>‹#›</a:t>
            </a:fld>
            <a:endParaRPr lang="en-US"/>
          </a:p>
        </p:txBody>
      </p:sp>
    </p:spTree>
    <p:extLst>
      <p:ext uri="{BB962C8B-B14F-4D97-AF65-F5344CB8AC3E}">
        <p14:creationId xmlns:p14="http://schemas.microsoft.com/office/powerpoint/2010/main" val="14039787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1AED65F6-77B9-463F-A5F2-44248DAD8E5A}" type="datetimeFigureOut">
              <a:rPr lang="en-US" smtClean="0"/>
              <a:t>5/6/2023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366BCB-B221-406A-BA2B-E14ABE2182F4}" type="slidenum">
              <a:rPr lang="en-US" smtClean="0"/>
              <a:t>‹#›</a:t>
            </a:fld>
            <a:endParaRPr lang="en-US"/>
          </a:p>
        </p:txBody>
      </p:sp>
    </p:spTree>
    <p:extLst>
      <p:ext uri="{BB962C8B-B14F-4D97-AF65-F5344CB8AC3E}">
        <p14:creationId xmlns:p14="http://schemas.microsoft.com/office/powerpoint/2010/main" val="591248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1AED65F6-77B9-463F-A5F2-44248DAD8E5A}" type="datetimeFigureOut">
              <a:rPr lang="en-US" smtClean="0"/>
              <a:t>5/6/2023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366BCB-B221-406A-BA2B-E14ABE2182F4}" type="slidenum">
              <a:rPr lang="en-US" smtClean="0"/>
              <a:t>‹#›</a:t>
            </a:fld>
            <a:endParaRPr lang="en-US"/>
          </a:p>
        </p:txBody>
      </p:sp>
    </p:spTree>
    <p:extLst>
      <p:ext uri="{BB962C8B-B14F-4D97-AF65-F5344CB8AC3E}">
        <p14:creationId xmlns:p14="http://schemas.microsoft.com/office/powerpoint/2010/main" val="40977303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3DD8A11-7A53-FD4F-782E-A65A85DDB434}"/>
              </a:ext>
            </a:extLst>
          </p:cNvPr>
          <p:cNvSpPr>
            <a:spLocks noGrp="1"/>
          </p:cNvSpPr>
          <p:nvPr>
            <p:ph type="ctrTitle"/>
          </p:nvPr>
        </p:nvSpPr>
        <p:spPr>
          <a:xfrm>
            <a:off x="1143000" y="1122363"/>
            <a:ext cx="6858000" cy="2387600"/>
          </a:xfrm>
        </p:spPr>
        <p:txBody>
          <a:bodyPr anchor="b"/>
          <a:lstStyle>
            <a:lvl1pPr algn="ctr">
              <a:defRPr sz="3375"/>
            </a:lvl1pPr>
          </a:lstStyle>
          <a:p>
            <a:r>
              <a:rPr lang="ar-SA"/>
              <a:t>انقر لتحرير نمط عنوان الشكل الرئيسي</a:t>
            </a:r>
            <a:endParaRPr lang="ar-EG"/>
          </a:p>
        </p:txBody>
      </p:sp>
      <p:sp>
        <p:nvSpPr>
          <p:cNvPr id="3" name="عنوان فرعي 2">
            <a:extLst>
              <a:ext uri="{FF2B5EF4-FFF2-40B4-BE49-F238E27FC236}">
                <a16:creationId xmlns:a16="http://schemas.microsoft.com/office/drawing/2014/main" id="{58DEE035-6645-CF99-C5AD-62DF6FFEA173}"/>
              </a:ext>
            </a:extLst>
          </p:cNvPr>
          <p:cNvSpPr>
            <a:spLocks noGrp="1"/>
          </p:cNvSpPr>
          <p:nvPr>
            <p:ph type="subTitle" idx="1"/>
          </p:nvPr>
        </p:nvSpPr>
        <p:spPr>
          <a:xfrm>
            <a:off x="1143000" y="3602038"/>
            <a:ext cx="6858000" cy="16557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ar-SA"/>
              <a:t>انقر لتحرير نمط العنوان الفرعي للشكل الرئيسي</a:t>
            </a:r>
            <a:endParaRPr lang="ar-EG"/>
          </a:p>
        </p:txBody>
      </p:sp>
      <p:sp>
        <p:nvSpPr>
          <p:cNvPr id="4" name="عنصر نائب للتاريخ 3">
            <a:extLst>
              <a:ext uri="{FF2B5EF4-FFF2-40B4-BE49-F238E27FC236}">
                <a16:creationId xmlns:a16="http://schemas.microsoft.com/office/drawing/2014/main" id="{EB435EB4-C485-B76C-B12E-68DA9567F72D}"/>
              </a:ext>
            </a:extLst>
          </p:cNvPr>
          <p:cNvSpPr>
            <a:spLocks noGrp="1"/>
          </p:cNvSpPr>
          <p:nvPr>
            <p:ph type="dt" sz="half" idx="10"/>
          </p:nvPr>
        </p:nvSpPr>
        <p:spPr/>
        <p:txBody>
          <a:bodyPr/>
          <a:lstStyle/>
          <a:p>
            <a:fld id="{D39E9ECD-9273-451E-9C1B-A270711DDA53}" type="datetimeFigureOut">
              <a:rPr lang="ar-EG" smtClean="0">
                <a:solidFill>
                  <a:prstClr val="black">
                    <a:tint val="75000"/>
                  </a:prstClr>
                </a:solidFill>
              </a:rPr>
              <a:pPr/>
              <a:t>16/10/1444</a:t>
            </a:fld>
            <a:endParaRPr lang="ar-EG">
              <a:solidFill>
                <a:prstClr val="black">
                  <a:tint val="75000"/>
                </a:prstClr>
              </a:solidFill>
            </a:endParaRPr>
          </a:p>
        </p:txBody>
      </p:sp>
      <p:sp>
        <p:nvSpPr>
          <p:cNvPr id="5" name="عنصر نائب للتذييل 4">
            <a:extLst>
              <a:ext uri="{FF2B5EF4-FFF2-40B4-BE49-F238E27FC236}">
                <a16:creationId xmlns:a16="http://schemas.microsoft.com/office/drawing/2014/main" id="{11B4ECF3-D026-82DF-5C65-34A3C5CD1817}"/>
              </a:ext>
            </a:extLst>
          </p:cNvPr>
          <p:cNvSpPr>
            <a:spLocks noGrp="1"/>
          </p:cNvSpPr>
          <p:nvPr>
            <p:ph type="ftr" sz="quarter" idx="11"/>
          </p:nvPr>
        </p:nvSpPr>
        <p:spPr/>
        <p:txBody>
          <a:bodyPr/>
          <a:lstStyle/>
          <a:p>
            <a:endParaRPr lang="ar-EG">
              <a:solidFill>
                <a:prstClr val="black">
                  <a:tint val="75000"/>
                </a:prstClr>
              </a:solidFill>
            </a:endParaRPr>
          </a:p>
        </p:txBody>
      </p:sp>
      <p:sp>
        <p:nvSpPr>
          <p:cNvPr id="6" name="عنصر نائب لرقم الشريحة 5">
            <a:extLst>
              <a:ext uri="{FF2B5EF4-FFF2-40B4-BE49-F238E27FC236}">
                <a16:creationId xmlns:a16="http://schemas.microsoft.com/office/drawing/2014/main" id="{847A3FC6-2712-0E2F-B1F2-13B798E3E00D}"/>
              </a:ext>
            </a:extLst>
          </p:cNvPr>
          <p:cNvSpPr>
            <a:spLocks noGrp="1"/>
          </p:cNvSpPr>
          <p:nvPr>
            <p:ph type="sldNum" sz="quarter" idx="12"/>
          </p:nvPr>
        </p:nvSpPr>
        <p:spPr/>
        <p:txBody>
          <a:bodyPr/>
          <a:lstStyle/>
          <a:p>
            <a:fld id="{C2C0C65D-5F21-43FC-B3C2-31A1D756A6CA}" type="slidenum">
              <a:rPr lang="ar-EG" smtClean="0">
                <a:solidFill>
                  <a:prstClr val="black">
                    <a:tint val="75000"/>
                  </a:prstClr>
                </a:solidFill>
              </a:rPr>
              <a:pPr/>
              <a:t>‹#›</a:t>
            </a:fld>
            <a:endParaRPr lang="ar-EG">
              <a:solidFill>
                <a:prstClr val="black">
                  <a:tint val="75000"/>
                </a:prstClr>
              </a:solidFill>
            </a:endParaRPr>
          </a:p>
        </p:txBody>
      </p:sp>
    </p:spTree>
    <p:extLst>
      <p:ext uri="{BB962C8B-B14F-4D97-AF65-F5344CB8AC3E}">
        <p14:creationId xmlns:p14="http://schemas.microsoft.com/office/powerpoint/2010/main" val="28605376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1686899-38D5-2D30-6743-6C4EF29F9CD9}"/>
              </a:ext>
            </a:extLst>
          </p:cNvPr>
          <p:cNvSpPr>
            <a:spLocks noGrp="1"/>
          </p:cNvSpPr>
          <p:nvPr>
            <p:ph type="title"/>
          </p:nvPr>
        </p:nvSpPr>
        <p:spPr/>
        <p:txBody>
          <a:bodyPr/>
          <a:lstStyle/>
          <a:p>
            <a:r>
              <a:rPr lang="ar-SA"/>
              <a:t>انقر لتحرير نمط عنوان الشكل الرئيسي</a:t>
            </a:r>
            <a:endParaRPr lang="ar-EG"/>
          </a:p>
        </p:txBody>
      </p:sp>
      <p:sp>
        <p:nvSpPr>
          <p:cNvPr id="3" name="عنصر نائب للمحتوى 2">
            <a:extLst>
              <a:ext uri="{FF2B5EF4-FFF2-40B4-BE49-F238E27FC236}">
                <a16:creationId xmlns:a16="http://schemas.microsoft.com/office/drawing/2014/main" id="{BAB9A339-E3B8-DCA7-799A-4E97E2840294}"/>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تاريخ 3">
            <a:extLst>
              <a:ext uri="{FF2B5EF4-FFF2-40B4-BE49-F238E27FC236}">
                <a16:creationId xmlns:a16="http://schemas.microsoft.com/office/drawing/2014/main" id="{5DC3D425-BE45-925D-D832-AA917D3DF698}"/>
              </a:ext>
            </a:extLst>
          </p:cNvPr>
          <p:cNvSpPr>
            <a:spLocks noGrp="1"/>
          </p:cNvSpPr>
          <p:nvPr>
            <p:ph type="dt" sz="half" idx="10"/>
          </p:nvPr>
        </p:nvSpPr>
        <p:spPr/>
        <p:txBody>
          <a:bodyPr/>
          <a:lstStyle/>
          <a:p>
            <a:fld id="{D39E9ECD-9273-451E-9C1B-A270711DDA53}" type="datetimeFigureOut">
              <a:rPr lang="ar-EG" smtClean="0">
                <a:solidFill>
                  <a:prstClr val="black">
                    <a:tint val="75000"/>
                  </a:prstClr>
                </a:solidFill>
              </a:rPr>
              <a:pPr/>
              <a:t>16/10/1444</a:t>
            </a:fld>
            <a:endParaRPr lang="ar-EG">
              <a:solidFill>
                <a:prstClr val="black">
                  <a:tint val="75000"/>
                </a:prstClr>
              </a:solidFill>
            </a:endParaRPr>
          </a:p>
        </p:txBody>
      </p:sp>
      <p:sp>
        <p:nvSpPr>
          <p:cNvPr id="5" name="عنصر نائب للتذييل 4">
            <a:extLst>
              <a:ext uri="{FF2B5EF4-FFF2-40B4-BE49-F238E27FC236}">
                <a16:creationId xmlns:a16="http://schemas.microsoft.com/office/drawing/2014/main" id="{207CFDE8-E086-6916-91C8-95C0FF8188E5}"/>
              </a:ext>
            </a:extLst>
          </p:cNvPr>
          <p:cNvSpPr>
            <a:spLocks noGrp="1"/>
          </p:cNvSpPr>
          <p:nvPr>
            <p:ph type="ftr" sz="quarter" idx="11"/>
          </p:nvPr>
        </p:nvSpPr>
        <p:spPr/>
        <p:txBody>
          <a:bodyPr/>
          <a:lstStyle/>
          <a:p>
            <a:endParaRPr lang="ar-EG">
              <a:solidFill>
                <a:prstClr val="black">
                  <a:tint val="75000"/>
                </a:prstClr>
              </a:solidFill>
            </a:endParaRPr>
          </a:p>
        </p:txBody>
      </p:sp>
      <p:sp>
        <p:nvSpPr>
          <p:cNvPr id="6" name="عنصر نائب لرقم الشريحة 5">
            <a:extLst>
              <a:ext uri="{FF2B5EF4-FFF2-40B4-BE49-F238E27FC236}">
                <a16:creationId xmlns:a16="http://schemas.microsoft.com/office/drawing/2014/main" id="{4ABF3549-D725-DE86-FC08-D047CC20F9E1}"/>
              </a:ext>
            </a:extLst>
          </p:cNvPr>
          <p:cNvSpPr>
            <a:spLocks noGrp="1"/>
          </p:cNvSpPr>
          <p:nvPr>
            <p:ph type="sldNum" sz="quarter" idx="12"/>
          </p:nvPr>
        </p:nvSpPr>
        <p:spPr/>
        <p:txBody>
          <a:bodyPr/>
          <a:lstStyle/>
          <a:p>
            <a:fld id="{C2C0C65D-5F21-43FC-B3C2-31A1D756A6CA}" type="slidenum">
              <a:rPr lang="ar-EG" smtClean="0">
                <a:solidFill>
                  <a:prstClr val="black">
                    <a:tint val="75000"/>
                  </a:prstClr>
                </a:solidFill>
              </a:rPr>
              <a:pPr/>
              <a:t>‹#›</a:t>
            </a:fld>
            <a:endParaRPr lang="ar-EG">
              <a:solidFill>
                <a:prstClr val="black">
                  <a:tint val="75000"/>
                </a:prstClr>
              </a:solidFill>
            </a:endParaRPr>
          </a:p>
        </p:txBody>
      </p:sp>
    </p:spTree>
    <p:extLst>
      <p:ext uri="{BB962C8B-B14F-4D97-AF65-F5344CB8AC3E}">
        <p14:creationId xmlns:p14="http://schemas.microsoft.com/office/powerpoint/2010/main" val="42767544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AA53936-E66A-F5B5-40C7-8691776988D4}"/>
              </a:ext>
            </a:extLst>
          </p:cNvPr>
          <p:cNvSpPr>
            <a:spLocks noGrp="1"/>
          </p:cNvSpPr>
          <p:nvPr>
            <p:ph type="title"/>
          </p:nvPr>
        </p:nvSpPr>
        <p:spPr>
          <a:xfrm>
            <a:off x="623888" y="1709741"/>
            <a:ext cx="7886700" cy="2852737"/>
          </a:xfrm>
        </p:spPr>
        <p:txBody>
          <a:bodyPr anchor="b"/>
          <a:lstStyle>
            <a:lvl1pPr>
              <a:defRPr sz="3375"/>
            </a:lvl1pPr>
          </a:lstStyle>
          <a:p>
            <a:r>
              <a:rPr lang="ar-SA"/>
              <a:t>انقر لتحرير نمط عنوان الشكل الرئيسي</a:t>
            </a:r>
            <a:endParaRPr lang="ar-EG"/>
          </a:p>
        </p:txBody>
      </p:sp>
      <p:sp>
        <p:nvSpPr>
          <p:cNvPr id="3" name="عنصر نائب للنص 2">
            <a:extLst>
              <a:ext uri="{FF2B5EF4-FFF2-40B4-BE49-F238E27FC236}">
                <a16:creationId xmlns:a16="http://schemas.microsoft.com/office/drawing/2014/main" id="{09B79FCF-2269-BAA8-26F6-768C76FEE52A}"/>
              </a:ext>
            </a:extLst>
          </p:cNvPr>
          <p:cNvSpPr>
            <a:spLocks noGrp="1"/>
          </p:cNvSpPr>
          <p:nvPr>
            <p:ph type="body" idx="1"/>
          </p:nvPr>
        </p:nvSpPr>
        <p:spPr>
          <a:xfrm>
            <a:off x="623888" y="4589466"/>
            <a:ext cx="7886700" cy="150018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56D892C9-37C4-8B40-F640-E0D87FB230A3}"/>
              </a:ext>
            </a:extLst>
          </p:cNvPr>
          <p:cNvSpPr>
            <a:spLocks noGrp="1"/>
          </p:cNvSpPr>
          <p:nvPr>
            <p:ph type="dt" sz="half" idx="10"/>
          </p:nvPr>
        </p:nvSpPr>
        <p:spPr/>
        <p:txBody>
          <a:bodyPr/>
          <a:lstStyle/>
          <a:p>
            <a:fld id="{D39E9ECD-9273-451E-9C1B-A270711DDA53}" type="datetimeFigureOut">
              <a:rPr lang="ar-EG" smtClean="0">
                <a:solidFill>
                  <a:prstClr val="black">
                    <a:tint val="75000"/>
                  </a:prstClr>
                </a:solidFill>
              </a:rPr>
              <a:pPr/>
              <a:t>16/10/1444</a:t>
            </a:fld>
            <a:endParaRPr lang="ar-EG">
              <a:solidFill>
                <a:prstClr val="black">
                  <a:tint val="75000"/>
                </a:prstClr>
              </a:solidFill>
            </a:endParaRPr>
          </a:p>
        </p:txBody>
      </p:sp>
      <p:sp>
        <p:nvSpPr>
          <p:cNvPr id="5" name="عنصر نائب للتذييل 4">
            <a:extLst>
              <a:ext uri="{FF2B5EF4-FFF2-40B4-BE49-F238E27FC236}">
                <a16:creationId xmlns:a16="http://schemas.microsoft.com/office/drawing/2014/main" id="{5A3A15ED-B294-D2B3-3A82-433AFD87A454}"/>
              </a:ext>
            </a:extLst>
          </p:cNvPr>
          <p:cNvSpPr>
            <a:spLocks noGrp="1"/>
          </p:cNvSpPr>
          <p:nvPr>
            <p:ph type="ftr" sz="quarter" idx="11"/>
          </p:nvPr>
        </p:nvSpPr>
        <p:spPr/>
        <p:txBody>
          <a:bodyPr/>
          <a:lstStyle/>
          <a:p>
            <a:endParaRPr lang="ar-EG">
              <a:solidFill>
                <a:prstClr val="black">
                  <a:tint val="75000"/>
                </a:prstClr>
              </a:solidFill>
            </a:endParaRPr>
          </a:p>
        </p:txBody>
      </p:sp>
      <p:sp>
        <p:nvSpPr>
          <p:cNvPr id="6" name="عنصر نائب لرقم الشريحة 5">
            <a:extLst>
              <a:ext uri="{FF2B5EF4-FFF2-40B4-BE49-F238E27FC236}">
                <a16:creationId xmlns:a16="http://schemas.microsoft.com/office/drawing/2014/main" id="{946C91CA-30D3-E30B-5C77-6D0EB4D550C4}"/>
              </a:ext>
            </a:extLst>
          </p:cNvPr>
          <p:cNvSpPr>
            <a:spLocks noGrp="1"/>
          </p:cNvSpPr>
          <p:nvPr>
            <p:ph type="sldNum" sz="quarter" idx="12"/>
          </p:nvPr>
        </p:nvSpPr>
        <p:spPr/>
        <p:txBody>
          <a:bodyPr/>
          <a:lstStyle/>
          <a:p>
            <a:fld id="{C2C0C65D-5F21-43FC-B3C2-31A1D756A6CA}" type="slidenum">
              <a:rPr lang="ar-EG" smtClean="0">
                <a:solidFill>
                  <a:prstClr val="black">
                    <a:tint val="75000"/>
                  </a:prstClr>
                </a:solidFill>
              </a:rPr>
              <a:pPr/>
              <a:t>‹#›</a:t>
            </a:fld>
            <a:endParaRPr lang="ar-EG">
              <a:solidFill>
                <a:prstClr val="black">
                  <a:tint val="75000"/>
                </a:prstClr>
              </a:solidFill>
            </a:endParaRPr>
          </a:p>
        </p:txBody>
      </p:sp>
    </p:spTree>
    <p:extLst>
      <p:ext uri="{BB962C8B-B14F-4D97-AF65-F5344CB8AC3E}">
        <p14:creationId xmlns:p14="http://schemas.microsoft.com/office/powerpoint/2010/main" val="28776996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DD4E5D1-3AE2-949E-3DB4-95F991B7F4B3}"/>
              </a:ext>
            </a:extLst>
          </p:cNvPr>
          <p:cNvSpPr>
            <a:spLocks noGrp="1"/>
          </p:cNvSpPr>
          <p:nvPr>
            <p:ph type="title"/>
          </p:nvPr>
        </p:nvSpPr>
        <p:spPr/>
        <p:txBody>
          <a:bodyPr/>
          <a:lstStyle/>
          <a:p>
            <a:r>
              <a:rPr lang="ar-SA"/>
              <a:t>انقر لتحرير نمط عنوان الشكل الرئيسي</a:t>
            </a:r>
            <a:endParaRPr lang="ar-EG"/>
          </a:p>
        </p:txBody>
      </p:sp>
      <p:sp>
        <p:nvSpPr>
          <p:cNvPr id="3" name="عنصر نائب للمحتوى 2">
            <a:extLst>
              <a:ext uri="{FF2B5EF4-FFF2-40B4-BE49-F238E27FC236}">
                <a16:creationId xmlns:a16="http://schemas.microsoft.com/office/drawing/2014/main" id="{C1EFC717-27F3-5855-6937-D705DF960CEA}"/>
              </a:ext>
            </a:extLst>
          </p:cNvPr>
          <p:cNvSpPr>
            <a:spLocks noGrp="1"/>
          </p:cNvSpPr>
          <p:nvPr>
            <p:ph sz="half" idx="1"/>
          </p:nvPr>
        </p:nvSpPr>
        <p:spPr>
          <a:xfrm>
            <a:off x="628650" y="1825625"/>
            <a:ext cx="38862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محتوى 3">
            <a:extLst>
              <a:ext uri="{FF2B5EF4-FFF2-40B4-BE49-F238E27FC236}">
                <a16:creationId xmlns:a16="http://schemas.microsoft.com/office/drawing/2014/main" id="{98E215F5-AA01-1A2D-26AF-559BE02220A9}"/>
              </a:ext>
            </a:extLst>
          </p:cNvPr>
          <p:cNvSpPr>
            <a:spLocks noGrp="1"/>
          </p:cNvSpPr>
          <p:nvPr>
            <p:ph sz="half" idx="2"/>
          </p:nvPr>
        </p:nvSpPr>
        <p:spPr>
          <a:xfrm>
            <a:off x="4629150" y="1825625"/>
            <a:ext cx="38862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5" name="عنصر نائب للتاريخ 4">
            <a:extLst>
              <a:ext uri="{FF2B5EF4-FFF2-40B4-BE49-F238E27FC236}">
                <a16:creationId xmlns:a16="http://schemas.microsoft.com/office/drawing/2014/main" id="{CD131505-2458-B6FD-FE3A-6AEDD82EDC82}"/>
              </a:ext>
            </a:extLst>
          </p:cNvPr>
          <p:cNvSpPr>
            <a:spLocks noGrp="1"/>
          </p:cNvSpPr>
          <p:nvPr>
            <p:ph type="dt" sz="half" idx="10"/>
          </p:nvPr>
        </p:nvSpPr>
        <p:spPr/>
        <p:txBody>
          <a:bodyPr/>
          <a:lstStyle/>
          <a:p>
            <a:fld id="{D39E9ECD-9273-451E-9C1B-A270711DDA53}" type="datetimeFigureOut">
              <a:rPr lang="ar-EG" smtClean="0">
                <a:solidFill>
                  <a:prstClr val="black">
                    <a:tint val="75000"/>
                  </a:prstClr>
                </a:solidFill>
              </a:rPr>
              <a:pPr/>
              <a:t>16/10/1444</a:t>
            </a:fld>
            <a:endParaRPr lang="ar-EG">
              <a:solidFill>
                <a:prstClr val="black">
                  <a:tint val="75000"/>
                </a:prstClr>
              </a:solidFill>
            </a:endParaRPr>
          </a:p>
        </p:txBody>
      </p:sp>
      <p:sp>
        <p:nvSpPr>
          <p:cNvPr id="6" name="عنصر نائب للتذييل 5">
            <a:extLst>
              <a:ext uri="{FF2B5EF4-FFF2-40B4-BE49-F238E27FC236}">
                <a16:creationId xmlns:a16="http://schemas.microsoft.com/office/drawing/2014/main" id="{07FB53BC-2BA9-6D05-2F3D-1C89DFEE6032}"/>
              </a:ext>
            </a:extLst>
          </p:cNvPr>
          <p:cNvSpPr>
            <a:spLocks noGrp="1"/>
          </p:cNvSpPr>
          <p:nvPr>
            <p:ph type="ftr" sz="quarter" idx="11"/>
          </p:nvPr>
        </p:nvSpPr>
        <p:spPr/>
        <p:txBody>
          <a:bodyPr/>
          <a:lstStyle/>
          <a:p>
            <a:endParaRPr lang="ar-EG">
              <a:solidFill>
                <a:prstClr val="black">
                  <a:tint val="75000"/>
                </a:prstClr>
              </a:solidFill>
            </a:endParaRPr>
          </a:p>
        </p:txBody>
      </p:sp>
      <p:sp>
        <p:nvSpPr>
          <p:cNvPr id="7" name="عنصر نائب لرقم الشريحة 6">
            <a:extLst>
              <a:ext uri="{FF2B5EF4-FFF2-40B4-BE49-F238E27FC236}">
                <a16:creationId xmlns:a16="http://schemas.microsoft.com/office/drawing/2014/main" id="{4D1989FC-E0FA-EE0C-16E6-3E6C47294B1B}"/>
              </a:ext>
            </a:extLst>
          </p:cNvPr>
          <p:cNvSpPr>
            <a:spLocks noGrp="1"/>
          </p:cNvSpPr>
          <p:nvPr>
            <p:ph type="sldNum" sz="quarter" idx="12"/>
          </p:nvPr>
        </p:nvSpPr>
        <p:spPr/>
        <p:txBody>
          <a:bodyPr/>
          <a:lstStyle/>
          <a:p>
            <a:fld id="{C2C0C65D-5F21-43FC-B3C2-31A1D756A6CA}" type="slidenum">
              <a:rPr lang="ar-EG" smtClean="0">
                <a:solidFill>
                  <a:prstClr val="black">
                    <a:tint val="75000"/>
                  </a:prstClr>
                </a:solidFill>
              </a:rPr>
              <a:pPr/>
              <a:t>‹#›</a:t>
            </a:fld>
            <a:endParaRPr lang="ar-EG">
              <a:solidFill>
                <a:prstClr val="black">
                  <a:tint val="75000"/>
                </a:prstClr>
              </a:solidFill>
            </a:endParaRPr>
          </a:p>
        </p:txBody>
      </p:sp>
    </p:spTree>
    <p:extLst>
      <p:ext uri="{BB962C8B-B14F-4D97-AF65-F5344CB8AC3E}">
        <p14:creationId xmlns:p14="http://schemas.microsoft.com/office/powerpoint/2010/main" val="12740538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80BEDB3-688F-1A2A-8406-C421038EDCCF}"/>
              </a:ext>
            </a:extLst>
          </p:cNvPr>
          <p:cNvSpPr>
            <a:spLocks noGrp="1"/>
          </p:cNvSpPr>
          <p:nvPr>
            <p:ph type="title"/>
          </p:nvPr>
        </p:nvSpPr>
        <p:spPr>
          <a:xfrm>
            <a:off x="629841" y="365128"/>
            <a:ext cx="7886700" cy="1325563"/>
          </a:xfrm>
        </p:spPr>
        <p:txBody>
          <a:bodyPr/>
          <a:lstStyle/>
          <a:p>
            <a:r>
              <a:rPr lang="ar-SA"/>
              <a:t>انقر لتحرير نمط عنوان الشكل الرئيسي</a:t>
            </a:r>
            <a:endParaRPr lang="ar-EG"/>
          </a:p>
        </p:txBody>
      </p:sp>
      <p:sp>
        <p:nvSpPr>
          <p:cNvPr id="3" name="عنصر نائب للنص 2">
            <a:extLst>
              <a:ext uri="{FF2B5EF4-FFF2-40B4-BE49-F238E27FC236}">
                <a16:creationId xmlns:a16="http://schemas.microsoft.com/office/drawing/2014/main" id="{ECDA98DE-65A4-0D6C-8BE6-FA4BC1829A83}"/>
              </a:ext>
            </a:extLst>
          </p:cNvPr>
          <p:cNvSpPr>
            <a:spLocks noGrp="1"/>
          </p:cNvSpPr>
          <p:nvPr>
            <p:ph type="body" idx="1"/>
          </p:nvPr>
        </p:nvSpPr>
        <p:spPr>
          <a:xfrm>
            <a:off x="629842" y="1681163"/>
            <a:ext cx="3868340"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AE8107A8-B22F-111B-AA00-2B12D22F1F72}"/>
              </a:ext>
            </a:extLst>
          </p:cNvPr>
          <p:cNvSpPr>
            <a:spLocks noGrp="1"/>
          </p:cNvSpPr>
          <p:nvPr>
            <p:ph sz="half" idx="2"/>
          </p:nvPr>
        </p:nvSpPr>
        <p:spPr>
          <a:xfrm>
            <a:off x="629842" y="2505075"/>
            <a:ext cx="3868340"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5" name="عنصر نائب للنص 4">
            <a:extLst>
              <a:ext uri="{FF2B5EF4-FFF2-40B4-BE49-F238E27FC236}">
                <a16:creationId xmlns:a16="http://schemas.microsoft.com/office/drawing/2014/main" id="{BA4F2A1F-D083-7FAC-6F56-135B9128AE61}"/>
              </a:ext>
            </a:extLst>
          </p:cNvPr>
          <p:cNvSpPr>
            <a:spLocks noGrp="1"/>
          </p:cNvSpPr>
          <p:nvPr>
            <p:ph type="body" sz="quarter" idx="3"/>
          </p:nvPr>
        </p:nvSpPr>
        <p:spPr>
          <a:xfrm>
            <a:off x="4629151" y="1681163"/>
            <a:ext cx="3887391"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8B4523FE-02AB-ABFE-3B27-93FB65641218}"/>
              </a:ext>
            </a:extLst>
          </p:cNvPr>
          <p:cNvSpPr>
            <a:spLocks noGrp="1"/>
          </p:cNvSpPr>
          <p:nvPr>
            <p:ph sz="quarter" idx="4"/>
          </p:nvPr>
        </p:nvSpPr>
        <p:spPr>
          <a:xfrm>
            <a:off x="4629151" y="2505075"/>
            <a:ext cx="3887391"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7" name="عنصر نائب للتاريخ 6">
            <a:extLst>
              <a:ext uri="{FF2B5EF4-FFF2-40B4-BE49-F238E27FC236}">
                <a16:creationId xmlns:a16="http://schemas.microsoft.com/office/drawing/2014/main" id="{65BD14BA-FC1C-FD47-B2C5-AFF3736A0AE9}"/>
              </a:ext>
            </a:extLst>
          </p:cNvPr>
          <p:cNvSpPr>
            <a:spLocks noGrp="1"/>
          </p:cNvSpPr>
          <p:nvPr>
            <p:ph type="dt" sz="half" idx="10"/>
          </p:nvPr>
        </p:nvSpPr>
        <p:spPr/>
        <p:txBody>
          <a:bodyPr/>
          <a:lstStyle/>
          <a:p>
            <a:fld id="{D39E9ECD-9273-451E-9C1B-A270711DDA53}" type="datetimeFigureOut">
              <a:rPr lang="ar-EG" smtClean="0">
                <a:solidFill>
                  <a:prstClr val="black">
                    <a:tint val="75000"/>
                  </a:prstClr>
                </a:solidFill>
              </a:rPr>
              <a:pPr/>
              <a:t>16/10/1444</a:t>
            </a:fld>
            <a:endParaRPr lang="ar-EG">
              <a:solidFill>
                <a:prstClr val="black">
                  <a:tint val="75000"/>
                </a:prstClr>
              </a:solidFill>
            </a:endParaRPr>
          </a:p>
        </p:txBody>
      </p:sp>
      <p:sp>
        <p:nvSpPr>
          <p:cNvPr id="8" name="عنصر نائب للتذييل 7">
            <a:extLst>
              <a:ext uri="{FF2B5EF4-FFF2-40B4-BE49-F238E27FC236}">
                <a16:creationId xmlns:a16="http://schemas.microsoft.com/office/drawing/2014/main" id="{B93BB63D-32CE-13B5-8548-2480D011F05E}"/>
              </a:ext>
            </a:extLst>
          </p:cNvPr>
          <p:cNvSpPr>
            <a:spLocks noGrp="1"/>
          </p:cNvSpPr>
          <p:nvPr>
            <p:ph type="ftr" sz="quarter" idx="11"/>
          </p:nvPr>
        </p:nvSpPr>
        <p:spPr/>
        <p:txBody>
          <a:bodyPr/>
          <a:lstStyle/>
          <a:p>
            <a:endParaRPr lang="ar-EG">
              <a:solidFill>
                <a:prstClr val="black">
                  <a:tint val="75000"/>
                </a:prstClr>
              </a:solidFill>
            </a:endParaRPr>
          </a:p>
        </p:txBody>
      </p:sp>
      <p:sp>
        <p:nvSpPr>
          <p:cNvPr id="9" name="عنصر نائب لرقم الشريحة 8">
            <a:extLst>
              <a:ext uri="{FF2B5EF4-FFF2-40B4-BE49-F238E27FC236}">
                <a16:creationId xmlns:a16="http://schemas.microsoft.com/office/drawing/2014/main" id="{2FF351F2-C88B-5735-54E6-915E489B82C5}"/>
              </a:ext>
            </a:extLst>
          </p:cNvPr>
          <p:cNvSpPr>
            <a:spLocks noGrp="1"/>
          </p:cNvSpPr>
          <p:nvPr>
            <p:ph type="sldNum" sz="quarter" idx="12"/>
          </p:nvPr>
        </p:nvSpPr>
        <p:spPr/>
        <p:txBody>
          <a:bodyPr/>
          <a:lstStyle/>
          <a:p>
            <a:fld id="{C2C0C65D-5F21-43FC-B3C2-31A1D756A6CA}" type="slidenum">
              <a:rPr lang="ar-EG" smtClean="0">
                <a:solidFill>
                  <a:prstClr val="black">
                    <a:tint val="75000"/>
                  </a:prstClr>
                </a:solidFill>
              </a:rPr>
              <a:pPr/>
              <a:t>‹#›</a:t>
            </a:fld>
            <a:endParaRPr lang="ar-EG">
              <a:solidFill>
                <a:prstClr val="black">
                  <a:tint val="75000"/>
                </a:prstClr>
              </a:solidFill>
            </a:endParaRPr>
          </a:p>
        </p:txBody>
      </p:sp>
    </p:spTree>
    <p:extLst>
      <p:ext uri="{BB962C8B-B14F-4D97-AF65-F5344CB8AC3E}">
        <p14:creationId xmlns:p14="http://schemas.microsoft.com/office/powerpoint/2010/main" val="25353348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E6C46DC-7B20-A4B0-F0BC-790331ECAF77}"/>
              </a:ext>
            </a:extLst>
          </p:cNvPr>
          <p:cNvSpPr>
            <a:spLocks noGrp="1"/>
          </p:cNvSpPr>
          <p:nvPr>
            <p:ph type="title"/>
          </p:nvPr>
        </p:nvSpPr>
        <p:spPr/>
        <p:txBody>
          <a:bodyPr/>
          <a:lstStyle/>
          <a:p>
            <a:r>
              <a:rPr lang="ar-SA"/>
              <a:t>انقر لتحرير نمط عنوان الشكل الرئيسي</a:t>
            </a:r>
            <a:endParaRPr lang="ar-EG"/>
          </a:p>
        </p:txBody>
      </p:sp>
      <p:sp>
        <p:nvSpPr>
          <p:cNvPr id="3" name="عنصر نائب للتاريخ 2">
            <a:extLst>
              <a:ext uri="{FF2B5EF4-FFF2-40B4-BE49-F238E27FC236}">
                <a16:creationId xmlns:a16="http://schemas.microsoft.com/office/drawing/2014/main" id="{FDF2FB10-8BDF-9FFE-1F3E-2DFBA3CC0F9B}"/>
              </a:ext>
            </a:extLst>
          </p:cNvPr>
          <p:cNvSpPr>
            <a:spLocks noGrp="1"/>
          </p:cNvSpPr>
          <p:nvPr>
            <p:ph type="dt" sz="half" idx="10"/>
          </p:nvPr>
        </p:nvSpPr>
        <p:spPr/>
        <p:txBody>
          <a:bodyPr/>
          <a:lstStyle/>
          <a:p>
            <a:fld id="{D39E9ECD-9273-451E-9C1B-A270711DDA53}" type="datetimeFigureOut">
              <a:rPr lang="ar-EG" smtClean="0">
                <a:solidFill>
                  <a:prstClr val="black">
                    <a:tint val="75000"/>
                  </a:prstClr>
                </a:solidFill>
              </a:rPr>
              <a:pPr/>
              <a:t>16/10/1444</a:t>
            </a:fld>
            <a:endParaRPr lang="ar-EG">
              <a:solidFill>
                <a:prstClr val="black">
                  <a:tint val="75000"/>
                </a:prstClr>
              </a:solidFill>
            </a:endParaRPr>
          </a:p>
        </p:txBody>
      </p:sp>
      <p:sp>
        <p:nvSpPr>
          <p:cNvPr id="4" name="عنصر نائب للتذييل 3">
            <a:extLst>
              <a:ext uri="{FF2B5EF4-FFF2-40B4-BE49-F238E27FC236}">
                <a16:creationId xmlns:a16="http://schemas.microsoft.com/office/drawing/2014/main" id="{BC4A4E9A-2AF5-6086-C27E-A06AC8FD0304}"/>
              </a:ext>
            </a:extLst>
          </p:cNvPr>
          <p:cNvSpPr>
            <a:spLocks noGrp="1"/>
          </p:cNvSpPr>
          <p:nvPr>
            <p:ph type="ftr" sz="quarter" idx="11"/>
          </p:nvPr>
        </p:nvSpPr>
        <p:spPr/>
        <p:txBody>
          <a:bodyPr/>
          <a:lstStyle/>
          <a:p>
            <a:endParaRPr lang="ar-EG">
              <a:solidFill>
                <a:prstClr val="black">
                  <a:tint val="75000"/>
                </a:prstClr>
              </a:solidFill>
            </a:endParaRPr>
          </a:p>
        </p:txBody>
      </p:sp>
      <p:sp>
        <p:nvSpPr>
          <p:cNvPr id="5" name="عنصر نائب لرقم الشريحة 4">
            <a:extLst>
              <a:ext uri="{FF2B5EF4-FFF2-40B4-BE49-F238E27FC236}">
                <a16:creationId xmlns:a16="http://schemas.microsoft.com/office/drawing/2014/main" id="{D05FC813-F964-F046-FA60-3D0B1D3CAFB0}"/>
              </a:ext>
            </a:extLst>
          </p:cNvPr>
          <p:cNvSpPr>
            <a:spLocks noGrp="1"/>
          </p:cNvSpPr>
          <p:nvPr>
            <p:ph type="sldNum" sz="quarter" idx="12"/>
          </p:nvPr>
        </p:nvSpPr>
        <p:spPr/>
        <p:txBody>
          <a:bodyPr/>
          <a:lstStyle/>
          <a:p>
            <a:fld id="{C2C0C65D-5F21-43FC-B3C2-31A1D756A6CA}" type="slidenum">
              <a:rPr lang="ar-EG" smtClean="0">
                <a:solidFill>
                  <a:prstClr val="black">
                    <a:tint val="75000"/>
                  </a:prstClr>
                </a:solidFill>
              </a:rPr>
              <a:pPr/>
              <a:t>‹#›</a:t>
            </a:fld>
            <a:endParaRPr lang="ar-EG">
              <a:solidFill>
                <a:prstClr val="black">
                  <a:tint val="75000"/>
                </a:prstClr>
              </a:solidFill>
            </a:endParaRPr>
          </a:p>
        </p:txBody>
      </p:sp>
    </p:spTree>
    <p:extLst>
      <p:ext uri="{BB962C8B-B14F-4D97-AF65-F5344CB8AC3E}">
        <p14:creationId xmlns:p14="http://schemas.microsoft.com/office/powerpoint/2010/main" val="12778426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CCBFBD28-288E-E3CF-44B5-39093A3D2722}"/>
              </a:ext>
            </a:extLst>
          </p:cNvPr>
          <p:cNvSpPr>
            <a:spLocks noGrp="1"/>
          </p:cNvSpPr>
          <p:nvPr>
            <p:ph type="dt" sz="half" idx="10"/>
          </p:nvPr>
        </p:nvSpPr>
        <p:spPr/>
        <p:txBody>
          <a:bodyPr/>
          <a:lstStyle/>
          <a:p>
            <a:fld id="{D39E9ECD-9273-451E-9C1B-A270711DDA53}" type="datetimeFigureOut">
              <a:rPr lang="ar-EG" smtClean="0">
                <a:solidFill>
                  <a:prstClr val="black">
                    <a:tint val="75000"/>
                  </a:prstClr>
                </a:solidFill>
              </a:rPr>
              <a:pPr/>
              <a:t>16/10/1444</a:t>
            </a:fld>
            <a:endParaRPr lang="ar-EG">
              <a:solidFill>
                <a:prstClr val="black">
                  <a:tint val="75000"/>
                </a:prstClr>
              </a:solidFill>
            </a:endParaRPr>
          </a:p>
        </p:txBody>
      </p:sp>
      <p:sp>
        <p:nvSpPr>
          <p:cNvPr id="3" name="عنصر نائب للتذييل 2">
            <a:extLst>
              <a:ext uri="{FF2B5EF4-FFF2-40B4-BE49-F238E27FC236}">
                <a16:creationId xmlns:a16="http://schemas.microsoft.com/office/drawing/2014/main" id="{675747E2-D65D-CB0A-0152-8B4D58E58A29}"/>
              </a:ext>
            </a:extLst>
          </p:cNvPr>
          <p:cNvSpPr>
            <a:spLocks noGrp="1"/>
          </p:cNvSpPr>
          <p:nvPr>
            <p:ph type="ftr" sz="quarter" idx="11"/>
          </p:nvPr>
        </p:nvSpPr>
        <p:spPr/>
        <p:txBody>
          <a:bodyPr/>
          <a:lstStyle/>
          <a:p>
            <a:endParaRPr lang="ar-EG">
              <a:solidFill>
                <a:prstClr val="black">
                  <a:tint val="75000"/>
                </a:prstClr>
              </a:solidFill>
            </a:endParaRPr>
          </a:p>
        </p:txBody>
      </p:sp>
      <p:sp>
        <p:nvSpPr>
          <p:cNvPr id="4" name="عنصر نائب لرقم الشريحة 3">
            <a:extLst>
              <a:ext uri="{FF2B5EF4-FFF2-40B4-BE49-F238E27FC236}">
                <a16:creationId xmlns:a16="http://schemas.microsoft.com/office/drawing/2014/main" id="{CD0ADE17-4FD2-66CF-7C18-30BC760F228A}"/>
              </a:ext>
            </a:extLst>
          </p:cNvPr>
          <p:cNvSpPr>
            <a:spLocks noGrp="1"/>
          </p:cNvSpPr>
          <p:nvPr>
            <p:ph type="sldNum" sz="quarter" idx="12"/>
          </p:nvPr>
        </p:nvSpPr>
        <p:spPr/>
        <p:txBody>
          <a:bodyPr/>
          <a:lstStyle/>
          <a:p>
            <a:fld id="{C2C0C65D-5F21-43FC-B3C2-31A1D756A6CA}" type="slidenum">
              <a:rPr lang="ar-EG" smtClean="0">
                <a:solidFill>
                  <a:prstClr val="black">
                    <a:tint val="75000"/>
                  </a:prstClr>
                </a:solidFill>
              </a:rPr>
              <a:pPr/>
              <a:t>‹#›</a:t>
            </a:fld>
            <a:endParaRPr lang="ar-EG">
              <a:solidFill>
                <a:prstClr val="black">
                  <a:tint val="75000"/>
                </a:prstClr>
              </a:solidFill>
            </a:endParaRPr>
          </a:p>
        </p:txBody>
      </p:sp>
    </p:spTree>
    <p:extLst>
      <p:ext uri="{BB962C8B-B14F-4D97-AF65-F5344CB8AC3E}">
        <p14:creationId xmlns:p14="http://schemas.microsoft.com/office/powerpoint/2010/main" val="1216612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1AED65F6-77B9-463F-A5F2-44248DAD8E5A}" type="datetimeFigureOut">
              <a:rPr lang="en-US" smtClean="0"/>
              <a:t>5/6/2023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366BCB-B221-406A-BA2B-E14ABE2182F4}" type="slidenum">
              <a:rPr lang="en-US" smtClean="0"/>
              <a:t>‹#›</a:t>
            </a:fld>
            <a:endParaRPr lang="en-US"/>
          </a:p>
        </p:txBody>
      </p:sp>
    </p:spTree>
    <p:extLst>
      <p:ext uri="{BB962C8B-B14F-4D97-AF65-F5344CB8AC3E}">
        <p14:creationId xmlns:p14="http://schemas.microsoft.com/office/powerpoint/2010/main" val="11787912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8BBF49C-7B30-A509-682A-AD084DB71924}"/>
              </a:ext>
            </a:extLst>
          </p:cNvPr>
          <p:cNvSpPr>
            <a:spLocks noGrp="1"/>
          </p:cNvSpPr>
          <p:nvPr>
            <p:ph type="title"/>
          </p:nvPr>
        </p:nvSpPr>
        <p:spPr>
          <a:xfrm>
            <a:off x="629841" y="457200"/>
            <a:ext cx="2949178" cy="1600200"/>
          </a:xfrm>
        </p:spPr>
        <p:txBody>
          <a:bodyPr anchor="b"/>
          <a:lstStyle>
            <a:lvl1pPr>
              <a:defRPr sz="1800"/>
            </a:lvl1pPr>
          </a:lstStyle>
          <a:p>
            <a:r>
              <a:rPr lang="ar-SA"/>
              <a:t>انقر لتحرير نمط عنوان الشكل الرئيسي</a:t>
            </a:r>
            <a:endParaRPr lang="ar-EG"/>
          </a:p>
        </p:txBody>
      </p:sp>
      <p:sp>
        <p:nvSpPr>
          <p:cNvPr id="3" name="عنصر نائب للمحتوى 2">
            <a:extLst>
              <a:ext uri="{FF2B5EF4-FFF2-40B4-BE49-F238E27FC236}">
                <a16:creationId xmlns:a16="http://schemas.microsoft.com/office/drawing/2014/main" id="{DD1A44A1-F2F8-C2F5-252B-742861C505B8}"/>
              </a:ext>
            </a:extLst>
          </p:cNvPr>
          <p:cNvSpPr>
            <a:spLocks noGrp="1"/>
          </p:cNvSpPr>
          <p:nvPr>
            <p:ph idx="1"/>
          </p:nvPr>
        </p:nvSpPr>
        <p:spPr>
          <a:xfrm>
            <a:off x="3887391" y="987428"/>
            <a:ext cx="462915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نص 3">
            <a:extLst>
              <a:ext uri="{FF2B5EF4-FFF2-40B4-BE49-F238E27FC236}">
                <a16:creationId xmlns:a16="http://schemas.microsoft.com/office/drawing/2014/main" id="{CD25A246-8ADC-9AEF-EBAC-1384F7E5D1B1}"/>
              </a:ext>
            </a:extLst>
          </p:cNvPr>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E3DA313E-E50B-2473-0B43-9190B4C98780}"/>
              </a:ext>
            </a:extLst>
          </p:cNvPr>
          <p:cNvSpPr>
            <a:spLocks noGrp="1"/>
          </p:cNvSpPr>
          <p:nvPr>
            <p:ph type="dt" sz="half" idx="10"/>
          </p:nvPr>
        </p:nvSpPr>
        <p:spPr/>
        <p:txBody>
          <a:bodyPr/>
          <a:lstStyle/>
          <a:p>
            <a:fld id="{D39E9ECD-9273-451E-9C1B-A270711DDA53}" type="datetimeFigureOut">
              <a:rPr lang="ar-EG" smtClean="0">
                <a:solidFill>
                  <a:prstClr val="black">
                    <a:tint val="75000"/>
                  </a:prstClr>
                </a:solidFill>
              </a:rPr>
              <a:pPr/>
              <a:t>16/10/1444</a:t>
            </a:fld>
            <a:endParaRPr lang="ar-EG">
              <a:solidFill>
                <a:prstClr val="black">
                  <a:tint val="75000"/>
                </a:prstClr>
              </a:solidFill>
            </a:endParaRPr>
          </a:p>
        </p:txBody>
      </p:sp>
      <p:sp>
        <p:nvSpPr>
          <p:cNvPr id="6" name="عنصر نائب للتذييل 5">
            <a:extLst>
              <a:ext uri="{FF2B5EF4-FFF2-40B4-BE49-F238E27FC236}">
                <a16:creationId xmlns:a16="http://schemas.microsoft.com/office/drawing/2014/main" id="{598B9A3D-DE03-B05A-29E8-F422D1DD8E3E}"/>
              </a:ext>
            </a:extLst>
          </p:cNvPr>
          <p:cNvSpPr>
            <a:spLocks noGrp="1"/>
          </p:cNvSpPr>
          <p:nvPr>
            <p:ph type="ftr" sz="quarter" idx="11"/>
          </p:nvPr>
        </p:nvSpPr>
        <p:spPr/>
        <p:txBody>
          <a:bodyPr/>
          <a:lstStyle/>
          <a:p>
            <a:endParaRPr lang="ar-EG">
              <a:solidFill>
                <a:prstClr val="black">
                  <a:tint val="75000"/>
                </a:prstClr>
              </a:solidFill>
            </a:endParaRPr>
          </a:p>
        </p:txBody>
      </p:sp>
      <p:sp>
        <p:nvSpPr>
          <p:cNvPr id="7" name="عنصر نائب لرقم الشريحة 6">
            <a:extLst>
              <a:ext uri="{FF2B5EF4-FFF2-40B4-BE49-F238E27FC236}">
                <a16:creationId xmlns:a16="http://schemas.microsoft.com/office/drawing/2014/main" id="{40C04429-6D1A-5CBD-BC99-4E00B2D351A6}"/>
              </a:ext>
            </a:extLst>
          </p:cNvPr>
          <p:cNvSpPr>
            <a:spLocks noGrp="1"/>
          </p:cNvSpPr>
          <p:nvPr>
            <p:ph type="sldNum" sz="quarter" idx="12"/>
          </p:nvPr>
        </p:nvSpPr>
        <p:spPr/>
        <p:txBody>
          <a:bodyPr/>
          <a:lstStyle/>
          <a:p>
            <a:fld id="{C2C0C65D-5F21-43FC-B3C2-31A1D756A6CA}" type="slidenum">
              <a:rPr lang="ar-EG" smtClean="0">
                <a:solidFill>
                  <a:prstClr val="black">
                    <a:tint val="75000"/>
                  </a:prstClr>
                </a:solidFill>
              </a:rPr>
              <a:pPr/>
              <a:t>‹#›</a:t>
            </a:fld>
            <a:endParaRPr lang="ar-EG">
              <a:solidFill>
                <a:prstClr val="black">
                  <a:tint val="75000"/>
                </a:prstClr>
              </a:solidFill>
            </a:endParaRPr>
          </a:p>
        </p:txBody>
      </p:sp>
    </p:spTree>
    <p:extLst>
      <p:ext uri="{BB962C8B-B14F-4D97-AF65-F5344CB8AC3E}">
        <p14:creationId xmlns:p14="http://schemas.microsoft.com/office/powerpoint/2010/main" val="28439675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7A8DD78-06AF-8C0A-B513-C364D20D3F8D}"/>
              </a:ext>
            </a:extLst>
          </p:cNvPr>
          <p:cNvSpPr>
            <a:spLocks noGrp="1"/>
          </p:cNvSpPr>
          <p:nvPr>
            <p:ph type="title"/>
          </p:nvPr>
        </p:nvSpPr>
        <p:spPr>
          <a:xfrm>
            <a:off x="629841" y="457200"/>
            <a:ext cx="2949178" cy="1600200"/>
          </a:xfrm>
        </p:spPr>
        <p:txBody>
          <a:bodyPr anchor="b"/>
          <a:lstStyle>
            <a:lvl1pPr>
              <a:defRPr sz="1800"/>
            </a:lvl1pPr>
          </a:lstStyle>
          <a:p>
            <a:r>
              <a:rPr lang="ar-SA"/>
              <a:t>انقر لتحرير نمط عنوان الشكل الرئيسي</a:t>
            </a:r>
            <a:endParaRPr lang="ar-EG"/>
          </a:p>
        </p:txBody>
      </p:sp>
      <p:sp>
        <p:nvSpPr>
          <p:cNvPr id="3" name="عنصر نائب للصورة 2">
            <a:extLst>
              <a:ext uri="{FF2B5EF4-FFF2-40B4-BE49-F238E27FC236}">
                <a16:creationId xmlns:a16="http://schemas.microsoft.com/office/drawing/2014/main" id="{27BF9B71-B6F2-CE63-CB4B-4ABE7358F1F5}"/>
              </a:ext>
            </a:extLst>
          </p:cNvPr>
          <p:cNvSpPr>
            <a:spLocks noGrp="1"/>
          </p:cNvSpPr>
          <p:nvPr>
            <p:ph type="pic" idx="1"/>
          </p:nvPr>
        </p:nvSpPr>
        <p:spPr>
          <a:xfrm>
            <a:off x="3887391" y="987428"/>
            <a:ext cx="4629150" cy="4873625"/>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ar-EG"/>
          </a:p>
        </p:txBody>
      </p:sp>
      <p:sp>
        <p:nvSpPr>
          <p:cNvPr id="4" name="عنصر نائب للنص 3">
            <a:extLst>
              <a:ext uri="{FF2B5EF4-FFF2-40B4-BE49-F238E27FC236}">
                <a16:creationId xmlns:a16="http://schemas.microsoft.com/office/drawing/2014/main" id="{D13B6A00-87EB-BF5D-5FB8-96301938C979}"/>
              </a:ext>
            </a:extLst>
          </p:cNvPr>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6AE1030B-6559-E57B-2C4F-16937AE9A01D}"/>
              </a:ext>
            </a:extLst>
          </p:cNvPr>
          <p:cNvSpPr>
            <a:spLocks noGrp="1"/>
          </p:cNvSpPr>
          <p:nvPr>
            <p:ph type="dt" sz="half" idx="10"/>
          </p:nvPr>
        </p:nvSpPr>
        <p:spPr/>
        <p:txBody>
          <a:bodyPr/>
          <a:lstStyle/>
          <a:p>
            <a:fld id="{D39E9ECD-9273-451E-9C1B-A270711DDA53}" type="datetimeFigureOut">
              <a:rPr lang="ar-EG" smtClean="0">
                <a:solidFill>
                  <a:prstClr val="black">
                    <a:tint val="75000"/>
                  </a:prstClr>
                </a:solidFill>
              </a:rPr>
              <a:pPr/>
              <a:t>16/10/1444</a:t>
            </a:fld>
            <a:endParaRPr lang="ar-EG">
              <a:solidFill>
                <a:prstClr val="black">
                  <a:tint val="75000"/>
                </a:prstClr>
              </a:solidFill>
            </a:endParaRPr>
          </a:p>
        </p:txBody>
      </p:sp>
      <p:sp>
        <p:nvSpPr>
          <p:cNvPr id="6" name="عنصر نائب للتذييل 5">
            <a:extLst>
              <a:ext uri="{FF2B5EF4-FFF2-40B4-BE49-F238E27FC236}">
                <a16:creationId xmlns:a16="http://schemas.microsoft.com/office/drawing/2014/main" id="{05B82486-B94C-75F1-FB88-C960CC7D0A39}"/>
              </a:ext>
            </a:extLst>
          </p:cNvPr>
          <p:cNvSpPr>
            <a:spLocks noGrp="1"/>
          </p:cNvSpPr>
          <p:nvPr>
            <p:ph type="ftr" sz="quarter" idx="11"/>
          </p:nvPr>
        </p:nvSpPr>
        <p:spPr/>
        <p:txBody>
          <a:bodyPr/>
          <a:lstStyle/>
          <a:p>
            <a:endParaRPr lang="ar-EG">
              <a:solidFill>
                <a:prstClr val="black">
                  <a:tint val="75000"/>
                </a:prstClr>
              </a:solidFill>
            </a:endParaRPr>
          </a:p>
        </p:txBody>
      </p:sp>
      <p:sp>
        <p:nvSpPr>
          <p:cNvPr id="7" name="عنصر نائب لرقم الشريحة 6">
            <a:extLst>
              <a:ext uri="{FF2B5EF4-FFF2-40B4-BE49-F238E27FC236}">
                <a16:creationId xmlns:a16="http://schemas.microsoft.com/office/drawing/2014/main" id="{271F0796-023F-E73E-F27E-775D3FB4333F}"/>
              </a:ext>
            </a:extLst>
          </p:cNvPr>
          <p:cNvSpPr>
            <a:spLocks noGrp="1"/>
          </p:cNvSpPr>
          <p:nvPr>
            <p:ph type="sldNum" sz="quarter" idx="12"/>
          </p:nvPr>
        </p:nvSpPr>
        <p:spPr/>
        <p:txBody>
          <a:bodyPr/>
          <a:lstStyle/>
          <a:p>
            <a:fld id="{C2C0C65D-5F21-43FC-B3C2-31A1D756A6CA}" type="slidenum">
              <a:rPr lang="ar-EG" smtClean="0">
                <a:solidFill>
                  <a:prstClr val="black">
                    <a:tint val="75000"/>
                  </a:prstClr>
                </a:solidFill>
              </a:rPr>
              <a:pPr/>
              <a:t>‹#›</a:t>
            </a:fld>
            <a:endParaRPr lang="ar-EG">
              <a:solidFill>
                <a:prstClr val="black">
                  <a:tint val="75000"/>
                </a:prstClr>
              </a:solidFill>
            </a:endParaRPr>
          </a:p>
        </p:txBody>
      </p:sp>
    </p:spTree>
    <p:extLst>
      <p:ext uri="{BB962C8B-B14F-4D97-AF65-F5344CB8AC3E}">
        <p14:creationId xmlns:p14="http://schemas.microsoft.com/office/powerpoint/2010/main" val="30051411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DA772F6-B156-B781-1415-CC12F4EDD214}"/>
              </a:ext>
            </a:extLst>
          </p:cNvPr>
          <p:cNvSpPr>
            <a:spLocks noGrp="1"/>
          </p:cNvSpPr>
          <p:nvPr>
            <p:ph type="title"/>
          </p:nvPr>
        </p:nvSpPr>
        <p:spPr/>
        <p:txBody>
          <a:bodyPr/>
          <a:lstStyle/>
          <a:p>
            <a:r>
              <a:rPr lang="ar-SA"/>
              <a:t>انقر لتحرير نمط عنوان الشكل الرئيسي</a:t>
            </a:r>
            <a:endParaRPr lang="ar-EG"/>
          </a:p>
        </p:txBody>
      </p:sp>
      <p:sp>
        <p:nvSpPr>
          <p:cNvPr id="3" name="عنصر نائب للعنوان العمودي 2">
            <a:extLst>
              <a:ext uri="{FF2B5EF4-FFF2-40B4-BE49-F238E27FC236}">
                <a16:creationId xmlns:a16="http://schemas.microsoft.com/office/drawing/2014/main" id="{61325EE5-893B-6A07-568A-3AEBB69EBCC7}"/>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تاريخ 3">
            <a:extLst>
              <a:ext uri="{FF2B5EF4-FFF2-40B4-BE49-F238E27FC236}">
                <a16:creationId xmlns:a16="http://schemas.microsoft.com/office/drawing/2014/main" id="{ADD708B9-F316-A103-1974-91A60C90ECB0}"/>
              </a:ext>
            </a:extLst>
          </p:cNvPr>
          <p:cNvSpPr>
            <a:spLocks noGrp="1"/>
          </p:cNvSpPr>
          <p:nvPr>
            <p:ph type="dt" sz="half" idx="10"/>
          </p:nvPr>
        </p:nvSpPr>
        <p:spPr/>
        <p:txBody>
          <a:bodyPr/>
          <a:lstStyle/>
          <a:p>
            <a:fld id="{D39E9ECD-9273-451E-9C1B-A270711DDA53}" type="datetimeFigureOut">
              <a:rPr lang="ar-EG" smtClean="0">
                <a:solidFill>
                  <a:prstClr val="black">
                    <a:tint val="75000"/>
                  </a:prstClr>
                </a:solidFill>
              </a:rPr>
              <a:pPr/>
              <a:t>16/10/1444</a:t>
            </a:fld>
            <a:endParaRPr lang="ar-EG">
              <a:solidFill>
                <a:prstClr val="black">
                  <a:tint val="75000"/>
                </a:prstClr>
              </a:solidFill>
            </a:endParaRPr>
          </a:p>
        </p:txBody>
      </p:sp>
      <p:sp>
        <p:nvSpPr>
          <p:cNvPr id="5" name="عنصر نائب للتذييل 4">
            <a:extLst>
              <a:ext uri="{FF2B5EF4-FFF2-40B4-BE49-F238E27FC236}">
                <a16:creationId xmlns:a16="http://schemas.microsoft.com/office/drawing/2014/main" id="{75F64456-1B5A-E34A-E414-BFD361A6C635}"/>
              </a:ext>
            </a:extLst>
          </p:cNvPr>
          <p:cNvSpPr>
            <a:spLocks noGrp="1"/>
          </p:cNvSpPr>
          <p:nvPr>
            <p:ph type="ftr" sz="quarter" idx="11"/>
          </p:nvPr>
        </p:nvSpPr>
        <p:spPr/>
        <p:txBody>
          <a:bodyPr/>
          <a:lstStyle/>
          <a:p>
            <a:endParaRPr lang="ar-EG">
              <a:solidFill>
                <a:prstClr val="black">
                  <a:tint val="75000"/>
                </a:prstClr>
              </a:solidFill>
            </a:endParaRPr>
          </a:p>
        </p:txBody>
      </p:sp>
      <p:sp>
        <p:nvSpPr>
          <p:cNvPr id="6" name="عنصر نائب لرقم الشريحة 5">
            <a:extLst>
              <a:ext uri="{FF2B5EF4-FFF2-40B4-BE49-F238E27FC236}">
                <a16:creationId xmlns:a16="http://schemas.microsoft.com/office/drawing/2014/main" id="{35FAB866-1808-0F2C-CCFC-8F3BA4F83221}"/>
              </a:ext>
            </a:extLst>
          </p:cNvPr>
          <p:cNvSpPr>
            <a:spLocks noGrp="1"/>
          </p:cNvSpPr>
          <p:nvPr>
            <p:ph type="sldNum" sz="quarter" idx="12"/>
          </p:nvPr>
        </p:nvSpPr>
        <p:spPr/>
        <p:txBody>
          <a:bodyPr/>
          <a:lstStyle/>
          <a:p>
            <a:fld id="{C2C0C65D-5F21-43FC-B3C2-31A1D756A6CA}" type="slidenum">
              <a:rPr lang="ar-EG" smtClean="0">
                <a:solidFill>
                  <a:prstClr val="black">
                    <a:tint val="75000"/>
                  </a:prstClr>
                </a:solidFill>
              </a:rPr>
              <a:pPr/>
              <a:t>‹#›</a:t>
            </a:fld>
            <a:endParaRPr lang="ar-EG">
              <a:solidFill>
                <a:prstClr val="black">
                  <a:tint val="75000"/>
                </a:prstClr>
              </a:solidFill>
            </a:endParaRPr>
          </a:p>
        </p:txBody>
      </p:sp>
    </p:spTree>
    <p:extLst>
      <p:ext uri="{BB962C8B-B14F-4D97-AF65-F5344CB8AC3E}">
        <p14:creationId xmlns:p14="http://schemas.microsoft.com/office/powerpoint/2010/main" val="20798622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B200894A-5664-D70F-30B5-9588F5CF7FD9}"/>
              </a:ext>
            </a:extLst>
          </p:cNvPr>
          <p:cNvSpPr>
            <a:spLocks noGrp="1"/>
          </p:cNvSpPr>
          <p:nvPr>
            <p:ph type="title" orient="vert"/>
          </p:nvPr>
        </p:nvSpPr>
        <p:spPr>
          <a:xfrm>
            <a:off x="6543676" y="365125"/>
            <a:ext cx="1971675" cy="5811838"/>
          </a:xfrm>
        </p:spPr>
        <p:txBody>
          <a:bodyPr vert="eaVert"/>
          <a:lstStyle/>
          <a:p>
            <a:r>
              <a:rPr lang="ar-SA"/>
              <a:t>انقر لتحرير نمط عنوان الشكل الرئيسي</a:t>
            </a:r>
            <a:endParaRPr lang="ar-EG"/>
          </a:p>
        </p:txBody>
      </p:sp>
      <p:sp>
        <p:nvSpPr>
          <p:cNvPr id="3" name="عنصر نائب للعنوان العمودي 2">
            <a:extLst>
              <a:ext uri="{FF2B5EF4-FFF2-40B4-BE49-F238E27FC236}">
                <a16:creationId xmlns:a16="http://schemas.microsoft.com/office/drawing/2014/main" id="{33F3E632-78B8-4D7D-F81F-6A90DC4B1750}"/>
              </a:ext>
            </a:extLst>
          </p:cNvPr>
          <p:cNvSpPr>
            <a:spLocks noGrp="1"/>
          </p:cNvSpPr>
          <p:nvPr>
            <p:ph type="body" orient="vert" idx="1"/>
          </p:nvPr>
        </p:nvSpPr>
        <p:spPr>
          <a:xfrm>
            <a:off x="628651" y="365125"/>
            <a:ext cx="5800725"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تاريخ 3">
            <a:extLst>
              <a:ext uri="{FF2B5EF4-FFF2-40B4-BE49-F238E27FC236}">
                <a16:creationId xmlns:a16="http://schemas.microsoft.com/office/drawing/2014/main" id="{452F037C-4F16-F3AF-A318-2521580A140D}"/>
              </a:ext>
            </a:extLst>
          </p:cNvPr>
          <p:cNvSpPr>
            <a:spLocks noGrp="1"/>
          </p:cNvSpPr>
          <p:nvPr>
            <p:ph type="dt" sz="half" idx="10"/>
          </p:nvPr>
        </p:nvSpPr>
        <p:spPr/>
        <p:txBody>
          <a:bodyPr/>
          <a:lstStyle/>
          <a:p>
            <a:fld id="{D39E9ECD-9273-451E-9C1B-A270711DDA53}" type="datetimeFigureOut">
              <a:rPr lang="ar-EG" smtClean="0">
                <a:solidFill>
                  <a:prstClr val="black">
                    <a:tint val="75000"/>
                  </a:prstClr>
                </a:solidFill>
              </a:rPr>
              <a:pPr/>
              <a:t>16/10/1444</a:t>
            </a:fld>
            <a:endParaRPr lang="ar-EG">
              <a:solidFill>
                <a:prstClr val="black">
                  <a:tint val="75000"/>
                </a:prstClr>
              </a:solidFill>
            </a:endParaRPr>
          </a:p>
        </p:txBody>
      </p:sp>
      <p:sp>
        <p:nvSpPr>
          <p:cNvPr id="5" name="عنصر نائب للتذييل 4">
            <a:extLst>
              <a:ext uri="{FF2B5EF4-FFF2-40B4-BE49-F238E27FC236}">
                <a16:creationId xmlns:a16="http://schemas.microsoft.com/office/drawing/2014/main" id="{687366A8-AF0D-165B-E93C-DCEB0E42A356}"/>
              </a:ext>
            </a:extLst>
          </p:cNvPr>
          <p:cNvSpPr>
            <a:spLocks noGrp="1"/>
          </p:cNvSpPr>
          <p:nvPr>
            <p:ph type="ftr" sz="quarter" idx="11"/>
          </p:nvPr>
        </p:nvSpPr>
        <p:spPr/>
        <p:txBody>
          <a:bodyPr/>
          <a:lstStyle/>
          <a:p>
            <a:endParaRPr lang="ar-EG">
              <a:solidFill>
                <a:prstClr val="black">
                  <a:tint val="75000"/>
                </a:prstClr>
              </a:solidFill>
            </a:endParaRPr>
          </a:p>
        </p:txBody>
      </p:sp>
      <p:sp>
        <p:nvSpPr>
          <p:cNvPr id="6" name="عنصر نائب لرقم الشريحة 5">
            <a:extLst>
              <a:ext uri="{FF2B5EF4-FFF2-40B4-BE49-F238E27FC236}">
                <a16:creationId xmlns:a16="http://schemas.microsoft.com/office/drawing/2014/main" id="{F919C1A2-1D92-C5EA-6CF6-C92A341130E6}"/>
              </a:ext>
            </a:extLst>
          </p:cNvPr>
          <p:cNvSpPr>
            <a:spLocks noGrp="1"/>
          </p:cNvSpPr>
          <p:nvPr>
            <p:ph type="sldNum" sz="quarter" idx="12"/>
          </p:nvPr>
        </p:nvSpPr>
        <p:spPr/>
        <p:txBody>
          <a:bodyPr/>
          <a:lstStyle/>
          <a:p>
            <a:fld id="{C2C0C65D-5F21-43FC-B3C2-31A1D756A6CA}" type="slidenum">
              <a:rPr lang="ar-EG" smtClean="0">
                <a:solidFill>
                  <a:prstClr val="black">
                    <a:tint val="75000"/>
                  </a:prstClr>
                </a:solidFill>
              </a:rPr>
              <a:pPr/>
              <a:t>‹#›</a:t>
            </a:fld>
            <a:endParaRPr lang="ar-EG">
              <a:solidFill>
                <a:prstClr val="black">
                  <a:tint val="75000"/>
                </a:prstClr>
              </a:solidFill>
            </a:endParaRPr>
          </a:p>
        </p:txBody>
      </p:sp>
    </p:spTree>
    <p:extLst>
      <p:ext uri="{BB962C8B-B14F-4D97-AF65-F5344CB8AC3E}">
        <p14:creationId xmlns:p14="http://schemas.microsoft.com/office/powerpoint/2010/main" val="960384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Date Placeholder 4"/>
          <p:cNvSpPr>
            <a:spLocks noGrp="1"/>
          </p:cNvSpPr>
          <p:nvPr>
            <p:ph type="dt" sz="half" idx="10"/>
          </p:nvPr>
        </p:nvSpPr>
        <p:spPr/>
        <p:txBody>
          <a:bodyPr/>
          <a:lstStyle/>
          <a:p>
            <a:fld id="{1AED65F6-77B9-463F-A5F2-44248DAD8E5A}" type="datetimeFigureOut">
              <a:rPr lang="en-US" smtClean="0"/>
              <a:t>5/6/2023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366BCB-B221-406A-BA2B-E14ABE2182F4}" type="slidenum">
              <a:rPr lang="en-US" smtClean="0"/>
              <a:t>‹#›</a:t>
            </a:fld>
            <a:endParaRPr lang="en-US"/>
          </a:p>
        </p:txBody>
      </p:sp>
    </p:spTree>
    <p:extLst>
      <p:ext uri="{BB962C8B-B14F-4D97-AF65-F5344CB8AC3E}">
        <p14:creationId xmlns:p14="http://schemas.microsoft.com/office/powerpoint/2010/main" val="3177288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Content Placeholder 3"/>
          <p:cNvSpPr>
            <a:spLocks noGrp="1"/>
          </p:cNvSpPr>
          <p:nvPr>
            <p:ph sz="half" idx="2"/>
          </p:nvPr>
        </p:nvSpPr>
        <p:spPr>
          <a:xfrm>
            <a:off x="629842" y="2505075"/>
            <a:ext cx="3868340"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Content Placeholder 5"/>
          <p:cNvSpPr>
            <a:spLocks noGrp="1"/>
          </p:cNvSpPr>
          <p:nvPr>
            <p:ph sz="quarter" idx="4"/>
          </p:nvPr>
        </p:nvSpPr>
        <p:spPr>
          <a:xfrm>
            <a:off x="4629151" y="2505075"/>
            <a:ext cx="3887391"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1AED65F6-77B9-463F-A5F2-44248DAD8E5A}" type="datetimeFigureOut">
              <a:rPr lang="en-US" smtClean="0"/>
              <a:t>5/6/2023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366BCB-B221-406A-BA2B-E14ABE2182F4}" type="slidenum">
              <a:rPr lang="en-US" smtClean="0"/>
              <a:t>‹#›</a:t>
            </a:fld>
            <a:endParaRPr lang="en-US"/>
          </a:p>
        </p:txBody>
      </p:sp>
    </p:spTree>
    <p:extLst>
      <p:ext uri="{BB962C8B-B14F-4D97-AF65-F5344CB8AC3E}">
        <p14:creationId xmlns:p14="http://schemas.microsoft.com/office/powerpoint/2010/main" val="2406226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Date Placeholder 2"/>
          <p:cNvSpPr>
            <a:spLocks noGrp="1"/>
          </p:cNvSpPr>
          <p:nvPr>
            <p:ph type="dt" sz="half" idx="10"/>
          </p:nvPr>
        </p:nvSpPr>
        <p:spPr/>
        <p:txBody>
          <a:bodyPr/>
          <a:lstStyle/>
          <a:p>
            <a:fld id="{1AED65F6-77B9-463F-A5F2-44248DAD8E5A}" type="datetimeFigureOut">
              <a:rPr lang="en-US" smtClean="0"/>
              <a:t>5/6/2023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366BCB-B221-406A-BA2B-E14ABE2182F4}" type="slidenum">
              <a:rPr lang="en-US" smtClean="0"/>
              <a:t>‹#›</a:t>
            </a:fld>
            <a:endParaRPr lang="en-US"/>
          </a:p>
        </p:txBody>
      </p:sp>
    </p:spTree>
    <p:extLst>
      <p:ext uri="{BB962C8B-B14F-4D97-AF65-F5344CB8AC3E}">
        <p14:creationId xmlns:p14="http://schemas.microsoft.com/office/powerpoint/2010/main" val="1404032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ED65F6-77B9-463F-A5F2-44248DAD8E5A}" type="datetimeFigureOut">
              <a:rPr lang="en-US" smtClean="0"/>
              <a:t>5/6/2023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366BCB-B221-406A-BA2B-E14ABE2182F4}" type="slidenum">
              <a:rPr lang="en-US" smtClean="0"/>
              <a:t>‹#›</a:t>
            </a:fld>
            <a:endParaRPr lang="en-US"/>
          </a:p>
        </p:txBody>
      </p:sp>
    </p:spTree>
    <p:extLst>
      <p:ext uri="{BB962C8B-B14F-4D97-AF65-F5344CB8AC3E}">
        <p14:creationId xmlns:p14="http://schemas.microsoft.com/office/powerpoint/2010/main" val="3550980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ar-SA"/>
              <a:t>انقر لتحرير نمط عنوان الشكل الرئيسي</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1AED65F6-77B9-463F-A5F2-44248DAD8E5A}" type="datetimeFigureOut">
              <a:rPr lang="en-US" smtClean="0"/>
              <a:t>5/6/2023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366BCB-B221-406A-BA2B-E14ABE2182F4}" type="slidenum">
              <a:rPr lang="en-US" smtClean="0"/>
              <a:t>‹#›</a:t>
            </a:fld>
            <a:endParaRPr lang="en-US"/>
          </a:p>
        </p:txBody>
      </p:sp>
    </p:spTree>
    <p:extLst>
      <p:ext uri="{BB962C8B-B14F-4D97-AF65-F5344CB8AC3E}">
        <p14:creationId xmlns:p14="http://schemas.microsoft.com/office/powerpoint/2010/main" val="3530487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ar-SA"/>
              <a:t>انقر لتحرير نمط عنوان الشكل الرئيسي</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1AED65F6-77B9-463F-A5F2-44248DAD8E5A}" type="datetimeFigureOut">
              <a:rPr lang="en-US" smtClean="0"/>
              <a:t>5/6/2023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366BCB-B221-406A-BA2B-E14ABE2182F4}" type="slidenum">
              <a:rPr lang="en-US" smtClean="0"/>
              <a:t>‹#›</a:t>
            </a:fld>
            <a:endParaRPr lang="en-US"/>
          </a:p>
        </p:txBody>
      </p:sp>
    </p:spTree>
    <p:extLst>
      <p:ext uri="{BB962C8B-B14F-4D97-AF65-F5344CB8AC3E}">
        <p14:creationId xmlns:p14="http://schemas.microsoft.com/office/powerpoint/2010/main" val="5725333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ED65F6-77B9-463F-A5F2-44248DAD8E5A}" type="datetimeFigureOut">
              <a:rPr lang="en-US" smtClean="0"/>
              <a:t>5/6/2023</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366BCB-B221-406A-BA2B-E14ABE2182F4}" type="slidenum">
              <a:rPr lang="en-US" smtClean="0"/>
              <a:t>‹#›</a:t>
            </a:fld>
            <a:endParaRPr lang="en-US"/>
          </a:p>
        </p:txBody>
      </p:sp>
    </p:spTree>
    <p:extLst>
      <p:ext uri="{BB962C8B-B14F-4D97-AF65-F5344CB8AC3E}">
        <p14:creationId xmlns:p14="http://schemas.microsoft.com/office/powerpoint/2010/main" val="28799047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ED65F6-77B9-463F-A5F2-44248DAD8E5A}" type="datetimeFigureOut">
              <a:rPr lang="en-US" smtClean="0"/>
              <a:t>5/6/2023</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366BCB-B221-406A-BA2B-E14ABE2182F4}" type="slidenum">
              <a:rPr lang="en-US" smtClean="0"/>
              <a:t>‹#›</a:t>
            </a:fld>
            <a:endParaRPr lang="en-US"/>
          </a:p>
        </p:txBody>
      </p:sp>
    </p:spTree>
    <p:extLst>
      <p:ext uri="{BB962C8B-B14F-4D97-AF65-F5344CB8AC3E}">
        <p14:creationId xmlns:p14="http://schemas.microsoft.com/office/powerpoint/2010/main" val="65158157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BC530625-E612-8777-DBB2-F221A3EDA281}"/>
              </a:ext>
            </a:extLst>
          </p:cNvPr>
          <p:cNvSpPr>
            <a:spLocks noGrp="1"/>
          </p:cNvSpPr>
          <p:nvPr>
            <p:ph type="title"/>
          </p:nvPr>
        </p:nvSpPr>
        <p:spPr>
          <a:xfrm>
            <a:off x="628650" y="365128"/>
            <a:ext cx="7886700" cy="1325563"/>
          </a:xfrm>
          <a:prstGeom prst="rect">
            <a:avLst/>
          </a:prstGeom>
        </p:spPr>
        <p:txBody>
          <a:bodyPr vert="horz" lIns="91440" tIns="45720" rIns="91440" bIns="45720" rtlCol="1" anchor="ctr">
            <a:normAutofit/>
          </a:bodyPr>
          <a:lstStyle/>
          <a:p>
            <a:r>
              <a:rPr lang="ar-SA"/>
              <a:t>انقر لتحرير نمط عنوان الشكل الرئيسي</a:t>
            </a:r>
            <a:endParaRPr lang="ar-EG"/>
          </a:p>
        </p:txBody>
      </p:sp>
      <p:sp>
        <p:nvSpPr>
          <p:cNvPr id="3" name="عنصر نائب للنص 2">
            <a:extLst>
              <a:ext uri="{FF2B5EF4-FFF2-40B4-BE49-F238E27FC236}">
                <a16:creationId xmlns:a16="http://schemas.microsoft.com/office/drawing/2014/main" id="{8B7D1E71-BBBA-F19D-FDDB-3B9BE797BF1D}"/>
              </a:ext>
            </a:extLst>
          </p:cNvPr>
          <p:cNvSpPr>
            <a:spLocks noGrp="1"/>
          </p:cNvSpPr>
          <p:nvPr>
            <p:ph type="body" idx="1"/>
          </p:nvPr>
        </p:nvSpPr>
        <p:spPr>
          <a:xfrm>
            <a:off x="628650" y="1825625"/>
            <a:ext cx="78867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تاريخ 3">
            <a:extLst>
              <a:ext uri="{FF2B5EF4-FFF2-40B4-BE49-F238E27FC236}">
                <a16:creationId xmlns:a16="http://schemas.microsoft.com/office/drawing/2014/main" id="{0507C77F-14F8-C2A3-5B79-00E4B66CE693}"/>
              </a:ext>
            </a:extLst>
          </p:cNvPr>
          <p:cNvSpPr>
            <a:spLocks noGrp="1"/>
          </p:cNvSpPr>
          <p:nvPr>
            <p:ph type="dt" sz="half" idx="2"/>
          </p:nvPr>
        </p:nvSpPr>
        <p:spPr>
          <a:xfrm>
            <a:off x="6457950" y="6356353"/>
            <a:ext cx="2057400" cy="365125"/>
          </a:xfrm>
          <a:prstGeom prst="rect">
            <a:avLst/>
          </a:prstGeom>
        </p:spPr>
        <p:txBody>
          <a:bodyPr vert="horz" lIns="91440" tIns="45720" rIns="91440" bIns="45720" rtlCol="1" anchor="ctr"/>
          <a:lstStyle>
            <a:lvl1pPr algn="r">
              <a:defRPr sz="675">
                <a:solidFill>
                  <a:schemeClr val="tx1">
                    <a:tint val="75000"/>
                  </a:schemeClr>
                </a:solidFill>
              </a:defRPr>
            </a:lvl1pPr>
          </a:lstStyle>
          <a:p>
            <a:pPr defTabSz="685800" rtl="1"/>
            <a:fld id="{D39E9ECD-9273-451E-9C1B-A270711DDA53}" type="datetimeFigureOut">
              <a:rPr lang="ar-EG" smtClean="0">
                <a:solidFill>
                  <a:prstClr val="black">
                    <a:tint val="75000"/>
                  </a:prstClr>
                </a:solidFill>
                <a:sym typeface="Arial"/>
              </a:rPr>
              <a:pPr defTabSz="685800" rtl="1"/>
              <a:t>16/10/1444</a:t>
            </a:fld>
            <a:endParaRPr lang="ar-EG">
              <a:solidFill>
                <a:prstClr val="black">
                  <a:tint val="75000"/>
                </a:prstClr>
              </a:solidFill>
              <a:sym typeface="Arial"/>
            </a:endParaRPr>
          </a:p>
        </p:txBody>
      </p:sp>
      <p:sp>
        <p:nvSpPr>
          <p:cNvPr id="5" name="عنصر نائب للتذييل 4">
            <a:extLst>
              <a:ext uri="{FF2B5EF4-FFF2-40B4-BE49-F238E27FC236}">
                <a16:creationId xmlns:a16="http://schemas.microsoft.com/office/drawing/2014/main" id="{3742ABFE-A2AE-2FC2-83B8-B4EC7537FF44}"/>
              </a:ext>
            </a:extLst>
          </p:cNvPr>
          <p:cNvSpPr>
            <a:spLocks noGrp="1"/>
          </p:cNvSpPr>
          <p:nvPr>
            <p:ph type="ftr" sz="quarter" idx="3"/>
          </p:nvPr>
        </p:nvSpPr>
        <p:spPr>
          <a:xfrm>
            <a:off x="3028950" y="6356353"/>
            <a:ext cx="3086100" cy="365125"/>
          </a:xfrm>
          <a:prstGeom prst="rect">
            <a:avLst/>
          </a:prstGeom>
        </p:spPr>
        <p:txBody>
          <a:bodyPr vert="horz" lIns="91440" tIns="45720" rIns="91440" bIns="45720" rtlCol="1" anchor="ctr"/>
          <a:lstStyle>
            <a:lvl1pPr algn="ctr">
              <a:defRPr sz="675">
                <a:solidFill>
                  <a:schemeClr val="tx1">
                    <a:tint val="75000"/>
                  </a:schemeClr>
                </a:solidFill>
              </a:defRPr>
            </a:lvl1pPr>
          </a:lstStyle>
          <a:p>
            <a:pPr defTabSz="685800" rtl="1"/>
            <a:endParaRPr lang="ar-EG">
              <a:solidFill>
                <a:prstClr val="black">
                  <a:tint val="75000"/>
                </a:prstClr>
              </a:solidFill>
              <a:sym typeface="Arial"/>
            </a:endParaRPr>
          </a:p>
        </p:txBody>
      </p:sp>
      <p:sp>
        <p:nvSpPr>
          <p:cNvPr id="6" name="عنصر نائب لرقم الشريحة 5">
            <a:extLst>
              <a:ext uri="{FF2B5EF4-FFF2-40B4-BE49-F238E27FC236}">
                <a16:creationId xmlns:a16="http://schemas.microsoft.com/office/drawing/2014/main" id="{6983764A-8C7F-680D-E930-6EC8AC5E9E3F}"/>
              </a:ext>
            </a:extLst>
          </p:cNvPr>
          <p:cNvSpPr>
            <a:spLocks noGrp="1"/>
          </p:cNvSpPr>
          <p:nvPr>
            <p:ph type="sldNum" sz="quarter" idx="4"/>
          </p:nvPr>
        </p:nvSpPr>
        <p:spPr>
          <a:xfrm>
            <a:off x="628650" y="6356353"/>
            <a:ext cx="2057400" cy="365125"/>
          </a:xfrm>
          <a:prstGeom prst="rect">
            <a:avLst/>
          </a:prstGeom>
        </p:spPr>
        <p:txBody>
          <a:bodyPr vert="horz" lIns="91440" tIns="45720" rIns="91440" bIns="45720" rtlCol="1" anchor="ctr"/>
          <a:lstStyle>
            <a:lvl1pPr algn="l">
              <a:defRPr sz="675">
                <a:solidFill>
                  <a:schemeClr val="tx1">
                    <a:tint val="75000"/>
                  </a:schemeClr>
                </a:solidFill>
              </a:defRPr>
            </a:lvl1pPr>
          </a:lstStyle>
          <a:p>
            <a:pPr defTabSz="685800" rtl="1"/>
            <a:fld id="{C2C0C65D-5F21-43FC-B3C2-31A1D756A6CA}" type="slidenum">
              <a:rPr lang="ar-EG" smtClean="0">
                <a:solidFill>
                  <a:prstClr val="black">
                    <a:tint val="75000"/>
                  </a:prstClr>
                </a:solidFill>
                <a:sym typeface="Arial"/>
              </a:rPr>
              <a:pPr defTabSz="685800" rtl="1"/>
              <a:t>‹#›</a:t>
            </a:fld>
            <a:endParaRPr lang="ar-EG">
              <a:solidFill>
                <a:prstClr val="black">
                  <a:tint val="75000"/>
                </a:prstClr>
              </a:solidFill>
              <a:sym typeface="Arial"/>
            </a:endParaRPr>
          </a:p>
        </p:txBody>
      </p:sp>
    </p:spTree>
    <p:extLst>
      <p:ext uri="{BB962C8B-B14F-4D97-AF65-F5344CB8AC3E}">
        <p14:creationId xmlns:p14="http://schemas.microsoft.com/office/powerpoint/2010/main" val="26316371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r" defTabSz="514350" rtl="1"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r" defTabSz="514350" rtl="1"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r" defTabSz="514350" rtl="1"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r" defTabSz="514350" rtl="1"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r" defTabSz="514350" rtl="1"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r" defTabSz="514350" rtl="1"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r" defTabSz="514350" rtl="1"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r" defTabSz="514350" rtl="1"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r" defTabSz="514350" rtl="1"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r" defTabSz="514350" rtl="1"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ar-EG"/>
      </a:defPPr>
      <a:lvl1pPr marL="0" algn="r" defTabSz="514350" rtl="1" eaLnBrk="1" latinLnBrk="0" hangingPunct="1">
        <a:defRPr sz="1013" kern="1200">
          <a:solidFill>
            <a:schemeClr val="tx1"/>
          </a:solidFill>
          <a:latin typeface="+mn-lt"/>
          <a:ea typeface="+mn-ea"/>
          <a:cs typeface="+mn-cs"/>
        </a:defRPr>
      </a:lvl1pPr>
      <a:lvl2pPr marL="257175" algn="r" defTabSz="514350" rtl="1" eaLnBrk="1" latinLnBrk="0" hangingPunct="1">
        <a:defRPr sz="1013" kern="1200">
          <a:solidFill>
            <a:schemeClr val="tx1"/>
          </a:solidFill>
          <a:latin typeface="+mn-lt"/>
          <a:ea typeface="+mn-ea"/>
          <a:cs typeface="+mn-cs"/>
        </a:defRPr>
      </a:lvl2pPr>
      <a:lvl3pPr marL="514350" algn="r" defTabSz="514350" rtl="1" eaLnBrk="1" latinLnBrk="0" hangingPunct="1">
        <a:defRPr sz="1013" kern="1200">
          <a:solidFill>
            <a:schemeClr val="tx1"/>
          </a:solidFill>
          <a:latin typeface="+mn-lt"/>
          <a:ea typeface="+mn-ea"/>
          <a:cs typeface="+mn-cs"/>
        </a:defRPr>
      </a:lvl3pPr>
      <a:lvl4pPr marL="771525" algn="r" defTabSz="514350" rtl="1" eaLnBrk="1" latinLnBrk="0" hangingPunct="1">
        <a:defRPr sz="1013" kern="1200">
          <a:solidFill>
            <a:schemeClr val="tx1"/>
          </a:solidFill>
          <a:latin typeface="+mn-lt"/>
          <a:ea typeface="+mn-ea"/>
          <a:cs typeface="+mn-cs"/>
        </a:defRPr>
      </a:lvl4pPr>
      <a:lvl5pPr marL="1028700" algn="r" defTabSz="514350" rtl="1" eaLnBrk="1" latinLnBrk="0" hangingPunct="1">
        <a:defRPr sz="1013" kern="1200">
          <a:solidFill>
            <a:schemeClr val="tx1"/>
          </a:solidFill>
          <a:latin typeface="+mn-lt"/>
          <a:ea typeface="+mn-ea"/>
          <a:cs typeface="+mn-cs"/>
        </a:defRPr>
      </a:lvl5pPr>
      <a:lvl6pPr marL="1285875" algn="r" defTabSz="514350" rtl="1" eaLnBrk="1" latinLnBrk="0" hangingPunct="1">
        <a:defRPr sz="1013" kern="1200">
          <a:solidFill>
            <a:schemeClr val="tx1"/>
          </a:solidFill>
          <a:latin typeface="+mn-lt"/>
          <a:ea typeface="+mn-ea"/>
          <a:cs typeface="+mn-cs"/>
        </a:defRPr>
      </a:lvl6pPr>
      <a:lvl7pPr marL="1543050" algn="r" defTabSz="514350" rtl="1" eaLnBrk="1" latinLnBrk="0" hangingPunct="1">
        <a:defRPr sz="1013" kern="1200">
          <a:solidFill>
            <a:schemeClr val="tx1"/>
          </a:solidFill>
          <a:latin typeface="+mn-lt"/>
          <a:ea typeface="+mn-ea"/>
          <a:cs typeface="+mn-cs"/>
        </a:defRPr>
      </a:lvl7pPr>
      <a:lvl8pPr marL="1800225" algn="r" defTabSz="514350" rtl="1" eaLnBrk="1" latinLnBrk="0" hangingPunct="1">
        <a:defRPr sz="1013" kern="1200">
          <a:solidFill>
            <a:schemeClr val="tx1"/>
          </a:solidFill>
          <a:latin typeface="+mn-lt"/>
          <a:ea typeface="+mn-ea"/>
          <a:cs typeface="+mn-cs"/>
        </a:defRPr>
      </a:lvl8pPr>
      <a:lvl9pPr marL="2057400" algn="r" defTabSz="514350" rtl="1"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fif"/><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2" Type="http://schemas.openxmlformats.org/officeDocument/2006/relationships/image" Target="../media/image41.jf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1.jfi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audio" Target="../media/audio3.wav"/></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audio" Target="../media/audio3.wav"/></Relationships>
</file>

<file path=ppt/slides/_rels/slide7.xml.rels><?xml version="1.0" encoding="UTF-8" standalone="yes"?>
<Relationships xmlns="http://schemas.openxmlformats.org/package/2006/relationships"><Relationship Id="rId2" Type="http://schemas.openxmlformats.org/officeDocument/2006/relationships/image" Target="../media/image7.jfi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6">
            <a:extLst>
              <a:ext uri="{FF2B5EF4-FFF2-40B4-BE49-F238E27FC236}">
                <a16:creationId xmlns:a16="http://schemas.microsoft.com/office/drawing/2014/main" id="{D5D86D57-09D5-7BA1-AEC1-1E293B097975}"/>
              </a:ext>
            </a:extLst>
          </p:cNvPr>
          <p:cNvSpPr/>
          <p:nvPr/>
        </p:nvSpPr>
        <p:spPr>
          <a:xfrm>
            <a:off x="2576902" y="928352"/>
            <a:ext cx="3990195" cy="1015663"/>
          </a:xfrm>
          <a:prstGeom prst="rect">
            <a:avLst/>
          </a:prstGeom>
        </p:spPr>
        <p:txBody>
          <a:bodyPr wrap="none">
            <a:spAutoFit/>
            <a:scene3d>
              <a:camera prst="orthographicFront"/>
              <a:lightRig rig="soft" dir="t">
                <a:rot lat="0" lon="0" rev="15600000"/>
              </a:lightRig>
            </a:scene3d>
            <a:sp3d extrusionH="57150" prstMaterial="softEdge">
              <a:bevelT w="25400" h="38100"/>
            </a:sp3d>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SA" sz="6000" b="1" i="0" u="none" strike="noStrike" kern="1200" cap="none" spc="0" normalizeH="0" baseline="0" noProof="0" dirty="0">
                <a:ln>
                  <a:noFill/>
                </a:ln>
                <a:solidFill>
                  <a:srgbClr val="719011"/>
                </a:solidFill>
                <a:effectLst>
                  <a:outerShdw blurRad="50800" dist="38100" dir="5400000" algn="t" rotWithShape="0">
                    <a:prstClr val="black">
                      <a:alpha val="40000"/>
                    </a:prstClr>
                  </a:outerShdw>
                </a:effectLst>
                <a:uLnTx/>
                <a:uFillTx/>
                <a:latin typeface="Urdu Typesetting" panose="03020402040406030203" pitchFamily="66" charset="-78"/>
                <a:ea typeface="+mn-ea"/>
                <a:cs typeface="Urdu Typesetting" panose="03020402040406030203" pitchFamily="66" charset="-78"/>
              </a:rPr>
              <a:t>بسم الله الرحمن الرحيم</a:t>
            </a:r>
            <a:endParaRPr kumimoji="0" lang="ar-SA" sz="4800" b="1" i="0" u="none" strike="noStrike" kern="1200" cap="none" spc="0" normalizeH="0" baseline="0" noProof="0" dirty="0">
              <a:ln>
                <a:noFill/>
              </a:ln>
              <a:solidFill>
                <a:srgbClr val="719011"/>
              </a:solidFill>
              <a:effectLst>
                <a:outerShdw blurRad="50800" dist="38100" dir="5400000" algn="t" rotWithShape="0">
                  <a:prstClr val="black">
                    <a:alpha val="40000"/>
                  </a:prstClr>
                </a:outerShdw>
              </a:effectLst>
              <a:uLnTx/>
              <a:uFillTx/>
              <a:latin typeface="Urdu Typesetting" panose="03020402040406030203" pitchFamily="66" charset="-78"/>
              <a:ea typeface="+mn-ea"/>
              <a:cs typeface="Urdu Typesetting" panose="03020402040406030203" pitchFamily="66" charset="-78"/>
            </a:endParaRPr>
          </a:p>
        </p:txBody>
      </p:sp>
      <p:sp>
        <p:nvSpPr>
          <p:cNvPr id="8" name="مربع نص 7">
            <a:extLst>
              <a:ext uri="{FF2B5EF4-FFF2-40B4-BE49-F238E27FC236}">
                <a16:creationId xmlns:a16="http://schemas.microsoft.com/office/drawing/2014/main" id="{C0B034E1-D2F1-E52D-9457-5CD92BE3257A}"/>
              </a:ext>
            </a:extLst>
          </p:cNvPr>
          <p:cNvSpPr txBox="1"/>
          <p:nvPr/>
        </p:nvSpPr>
        <p:spPr>
          <a:xfrm>
            <a:off x="2339009" y="2286133"/>
            <a:ext cx="4064858" cy="1477328"/>
          </a:xfrm>
          <a:prstGeom prst="rect">
            <a:avLst/>
          </a:prstGeom>
          <a:noFill/>
          <a:ln>
            <a:noFill/>
          </a:ln>
          <a:effectLst/>
        </p:spPr>
        <p:txBody>
          <a:bodyPr wrap="square" rtlCol="1">
            <a:spAutoFit/>
            <a:scene3d>
              <a:camera prst="orthographicFront"/>
              <a:lightRig rig="threePt" dir="t"/>
            </a:scene3d>
            <a:sp3d extrusionH="57150">
              <a:bevelT w="381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3000" b="0" i="0" u="none" strike="noStrike" kern="1200" cap="none" spc="0" normalizeH="0" baseline="0" noProof="0" dirty="0">
                <a:ln>
                  <a:solidFill>
                    <a:srgbClr val="C0DB31"/>
                  </a:solidFill>
                </a:ln>
                <a:solidFill>
                  <a:srgbClr val="719011"/>
                </a:solidFill>
                <a:effectLst/>
                <a:uLnTx/>
                <a:uFillTx/>
                <a:latin typeface="Univers Light" panose="020B0604020202020204" pitchFamily="34" charset="0"/>
                <a:ea typeface="Aktiv Grotesk l Medium" panose="020B0504020202020204" pitchFamily="34" charset="0"/>
                <a:cs typeface="Khalid Art bold" pitchFamily="2" charset="-78"/>
              </a:rPr>
              <a:t>المهارات الرقمية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3000" b="0" i="0" u="none" strike="noStrike" kern="1200" cap="none" spc="0" normalizeH="0" baseline="0" noProof="0" dirty="0">
                <a:ln>
                  <a:solidFill>
                    <a:srgbClr val="C0DB31"/>
                  </a:solidFill>
                </a:ln>
                <a:solidFill>
                  <a:srgbClr val="719011"/>
                </a:solidFill>
                <a:effectLst/>
                <a:uLnTx/>
                <a:uFillTx/>
                <a:latin typeface="Univers Light" panose="020B0604020202020204" pitchFamily="34" charset="0"/>
                <a:ea typeface="Aktiv Grotesk l Medium" panose="020B0504020202020204" pitchFamily="34" charset="0"/>
                <a:cs typeface="Khalid Art bold" pitchFamily="2" charset="-78"/>
              </a:rPr>
              <a:t>الصف الخامس والسادس</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3000" b="0" i="0" u="none" strike="noStrike" kern="1200" cap="none" spc="0" normalizeH="0" baseline="0" noProof="0" dirty="0">
                <a:ln>
                  <a:solidFill>
                    <a:srgbClr val="C0DB31"/>
                  </a:solidFill>
                </a:ln>
                <a:solidFill>
                  <a:srgbClr val="FFBE05"/>
                </a:solidFill>
                <a:effectLst/>
                <a:uLnTx/>
                <a:uFillTx/>
                <a:latin typeface="Univers Light" panose="020B0604020202020204" pitchFamily="34" charset="0"/>
                <a:ea typeface="Aktiv Grotesk l Medium" panose="020B0504020202020204" pitchFamily="34" charset="0"/>
                <a:cs typeface="Khalid Art bold" pitchFamily="2" charset="-78"/>
              </a:rPr>
              <a:t>الفصل الثالث</a:t>
            </a:r>
          </a:p>
        </p:txBody>
      </p:sp>
      <p:sp>
        <p:nvSpPr>
          <p:cNvPr id="10" name="مستطيل مستدير الزوايا 54">
            <a:extLst>
              <a:ext uri="{FF2B5EF4-FFF2-40B4-BE49-F238E27FC236}">
                <a16:creationId xmlns:a16="http://schemas.microsoft.com/office/drawing/2014/main" id="{CCCBFFC9-8468-27D4-8A60-774FC83B641B}"/>
              </a:ext>
            </a:extLst>
          </p:cNvPr>
          <p:cNvSpPr/>
          <p:nvPr/>
        </p:nvSpPr>
        <p:spPr>
          <a:xfrm>
            <a:off x="2680783" y="3896833"/>
            <a:ext cx="3381309" cy="654200"/>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srgbClr val="719011"/>
                </a:solidFill>
                <a:effectLst/>
                <a:uLnTx/>
                <a:uFillTx/>
                <a:latin typeface="Rakkas" panose="00000500000000000000" pitchFamily="2" charset="-78"/>
                <a:ea typeface="Aktiv Grotesk l Medium" panose="020B0504020202020204" pitchFamily="34" charset="0"/>
                <a:cs typeface="Rakkas" panose="00000500000000000000" pitchFamily="2" charset="-78"/>
              </a:rPr>
              <a:t>معلمة المادة : أمل </a:t>
            </a:r>
            <a:r>
              <a:rPr kumimoji="0" lang="ar-SA" sz="2800" b="1" i="0" u="none" strike="noStrike" kern="1200" cap="none" spc="0" normalizeH="0" baseline="0" noProof="0" dirty="0">
                <a:ln>
                  <a:noFill/>
                </a:ln>
                <a:solidFill>
                  <a:srgbClr val="FFBE05"/>
                </a:solidFill>
                <a:effectLst/>
                <a:uLnTx/>
                <a:uFillTx/>
                <a:latin typeface="Rakkas" panose="00000500000000000000" pitchFamily="2" charset="-78"/>
                <a:ea typeface="Aktiv Grotesk l Medium" panose="020B0504020202020204" pitchFamily="34" charset="0"/>
                <a:cs typeface="Rakkas" panose="00000500000000000000" pitchFamily="2" charset="-78"/>
              </a:rPr>
              <a:t>العماري</a:t>
            </a:r>
          </a:p>
        </p:txBody>
      </p:sp>
      <p:pic>
        <p:nvPicPr>
          <p:cNvPr id="11" name="صورة 10">
            <a:extLst>
              <a:ext uri="{FF2B5EF4-FFF2-40B4-BE49-F238E27FC236}">
                <a16:creationId xmlns:a16="http://schemas.microsoft.com/office/drawing/2014/main" id="{ED2BBB17-0ABA-59E3-3E29-1288FBF36970}"/>
              </a:ext>
            </a:extLst>
          </p:cNvPr>
          <p:cNvPicPr>
            <a:picLocks noChangeAspect="1"/>
          </p:cNvPicPr>
          <p:nvPr/>
        </p:nvPicPr>
        <p:blipFill rotWithShape="1">
          <a:blip r:embed="rId2">
            <a:clrChange>
              <a:clrFrom>
                <a:srgbClr val="FFFFFF"/>
              </a:clrFrom>
              <a:clrTo>
                <a:srgbClr val="FFFFFF">
                  <a:alpha val="0"/>
                </a:srgbClr>
              </a:clrTo>
            </a:clrChange>
            <a:duotone>
              <a:prstClr val="black"/>
              <a:schemeClr val="accent6">
                <a:tint val="45000"/>
                <a:satMod val="400000"/>
              </a:schemeClr>
            </a:duotone>
          </a:blip>
          <a:srcRect b="4802"/>
          <a:stretch/>
        </p:blipFill>
        <p:spPr>
          <a:xfrm>
            <a:off x="3145042" y="4646704"/>
            <a:ext cx="2712629" cy="425095"/>
          </a:xfrm>
          <a:prstGeom prst="rect">
            <a:avLst/>
          </a:prstGeom>
        </p:spPr>
      </p:pic>
    </p:spTree>
    <p:extLst>
      <p:ext uri="{BB962C8B-B14F-4D97-AF65-F5344CB8AC3E}">
        <p14:creationId xmlns:p14="http://schemas.microsoft.com/office/powerpoint/2010/main" val="2630905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 calcmode="lin" valueType="num">
                                      <p:cBhvr>
                                        <p:cTn id="9" dur="750" fill="hold"/>
                                        <p:tgtEl>
                                          <p:spTgt spid="7"/>
                                        </p:tgtEl>
                                        <p:attrNameLst>
                                          <p:attrName>style.rotation</p:attrName>
                                        </p:attrNameLst>
                                      </p:cBhvr>
                                      <p:tavLst>
                                        <p:tav tm="0">
                                          <p:val>
                                            <p:fltVal val="90"/>
                                          </p:val>
                                        </p:tav>
                                        <p:tav tm="100000">
                                          <p:val>
                                            <p:fltVal val="0"/>
                                          </p:val>
                                        </p:tav>
                                      </p:tavLst>
                                    </p:anim>
                                    <p:animEffect transition="in" filter="fade">
                                      <p:cBhvr>
                                        <p:cTn id="10" dur="750"/>
                                        <p:tgtEl>
                                          <p:spTgt spid="7"/>
                                        </p:tgtEl>
                                      </p:cBhvr>
                                    </p:animEffect>
                                  </p:childTnLst>
                                </p:cTn>
                              </p:par>
                              <p:par>
                                <p:cTn id="11" presetID="47" presetClass="entr" presetSubtype="0" fill="hold"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500"/>
                                        <p:tgtEl>
                                          <p:spTgt spid="8">
                                            <p:txEl>
                                              <p:pRg st="0" end="0"/>
                                            </p:txEl>
                                          </p:spTgt>
                                        </p:tgtEl>
                                      </p:cBhvr>
                                    </p:animEffect>
                                    <p:anim calcmode="lin" valueType="num">
                                      <p:cBhvr>
                                        <p:cTn id="14"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5" dur="500" fill="hold"/>
                                        <p:tgtEl>
                                          <p:spTgt spid="8">
                                            <p:txEl>
                                              <p:pRg st="0" end="0"/>
                                            </p:txEl>
                                          </p:spTgt>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fade">
                                      <p:cBhvr>
                                        <p:cTn id="18" dur="500"/>
                                        <p:tgtEl>
                                          <p:spTgt spid="8">
                                            <p:txEl>
                                              <p:pRg st="1" end="1"/>
                                            </p:txEl>
                                          </p:spTgt>
                                        </p:tgtEl>
                                      </p:cBhvr>
                                    </p:animEffect>
                                    <p:anim calcmode="lin" valueType="num">
                                      <p:cBhvr>
                                        <p:cTn id="19"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0" dur="500" fill="hold"/>
                                        <p:tgtEl>
                                          <p:spTgt spid="8">
                                            <p:txEl>
                                              <p:pRg st="1" end="1"/>
                                            </p:txEl>
                                          </p:spTgt>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Effect transition="in" filter="fade">
                                      <p:cBhvr>
                                        <p:cTn id="23" dur="500"/>
                                        <p:tgtEl>
                                          <p:spTgt spid="8">
                                            <p:txEl>
                                              <p:pRg st="2" end="2"/>
                                            </p:txEl>
                                          </p:spTgt>
                                        </p:tgtEl>
                                      </p:cBhvr>
                                    </p:animEffect>
                                    <p:anim calcmode="lin" valueType="num">
                                      <p:cBhvr>
                                        <p:cTn id="24"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5" dur="5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a16="http://schemas.microsoft.com/office/drawing/2014/main" id="{DECA2D8D-E114-4A7E-87D7-15D7A4DD3691}"/>
              </a:ext>
            </a:extLst>
          </p:cNvPr>
          <p:cNvSpPr/>
          <p:nvPr/>
        </p:nvSpPr>
        <p:spPr>
          <a:xfrm>
            <a:off x="198783" y="159025"/>
            <a:ext cx="8635655" cy="2035607"/>
          </a:xfrm>
          <a:prstGeom prst="roundRect">
            <a:avLst/>
          </a:prstGeom>
          <a:noFill/>
          <a:ln w="76200">
            <a:noFill/>
            <a:prstDash val="dash"/>
          </a:ln>
        </p:spPr>
        <p:style>
          <a:lnRef idx="2">
            <a:schemeClr val="accent3"/>
          </a:lnRef>
          <a:fillRef idx="1">
            <a:schemeClr val="lt1"/>
          </a:fillRef>
          <a:effectRef idx="0">
            <a:schemeClr val="accent3"/>
          </a:effectRef>
          <a:fontRef idx="minor">
            <a:schemeClr val="dk1"/>
          </a:fontRef>
        </p:style>
        <p:txBody>
          <a:bodyPr rtlCol="0" anchor="ctr"/>
          <a:lstStyle/>
          <a:p>
            <a:pPr algn="r" rtl="1">
              <a:spcBef>
                <a:spcPts val="0"/>
              </a:spcBef>
              <a:spcAft>
                <a:spcPts val="500"/>
              </a:spcAft>
            </a:pPr>
            <a:r>
              <a:rPr lang="ar-EG" sz="2000" b="1" dirty="0">
                <a:solidFill>
                  <a:srgbClr val="7EAF10"/>
                </a:solidFill>
                <a:latin typeface="Times New Roman" panose="02020603050405020304" pitchFamily="18" charset="0"/>
              </a:rPr>
              <a:t>للتحرك إلى الأمام:</a:t>
            </a:r>
            <a:endParaRPr lang="ar-EG" sz="2000" b="1" dirty="0">
              <a:solidFill>
                <a:srgbClr val="7EAF10"/>
              </a:solidFill>
            </a:endParaRPr>
          </a:p>
          <a:p>
            <a:pPr algn="r" rtl="1">
              <a:spcBef>
                <a:spcPts val="0"/>
              </a:spcBef>
              <a:spcAft>
                <a:spcPts val="500"/>
              </a:spcAft>
            </a:pPr>
            <a:r>
              <a:rPr lang="ar-EG" sz="2000" b="1" dirty="0">
                <a:solidFill>
                  <a:srgbClr val="48873D"/>
                </a:solidFill>
                <a:latin typeface="Times New Roman" panose="02020603050405020304" pitchFamily="18" charset="0"/>
              </a:rPr>
              <a:t>من فئة </a:t>
            </a:r>
            <a:r>
              <a:rPr lang="en-US" sz="2000" b="1" dirty="0">
                <a:solidFill>
                  <a:srgbClr val="48873D"/>
                </a:solidFill>
                <a:latin typeface="Times New Roman" panose="02020603050405020304" pitchFamily="18" charset="0"/>
              </a:rPr>
              <a:t>Action  </a:t>
            </a:r>
            <a:r>
              <a:rPr lang="ar-EG" sz="2000" b="1" dirty="0">
                <a:solidFill>
                  <a:srgbClr val="48873D"/>
                </a:solidFill>
                <a:latin typeface="Times New Roman" panose="02020603050405020304" pitchFamily="18" charset="0"/>
              </a:rPr>
              <a:t>الحدث</a:t>
            </a:r>
            <a:r>
              <a:rPr lang="en-US" sz="2000" b="1" dirty="0">
                <a:solidFill>
                  <a:srgbClr val="48873D"/>
                </a:solidFill>
                <a:latin typeface="Times New Roman" panose="02020603050405020304" pitchFamily="18" charset="0"/>
              </a:rPr>
              <a:t> </a:t>
            </a:r>
            <a:r>
              <a:rPr lang="ar-EG" sz="2000" b="1" dirty="0">
                <a:solidFill>
                  <a:srgbClr val="48873D"/>
                </a:solidFill>
                <a:latin typeface="Times New Roman" panose="02020603050405020304" pitchFamily="18" charset="0"/>
              </a:rPr>
              <a:t>،(1)</a:t>
            </a:r>
            <a:endParaRPr lang="en-US" sz="2000" b="1" dirty="0">
              <a:solidFill>
                <a:srgbClr val="48873D"/>
              </a:solidFill>
              <a:latin typeface="Times New Roman" panose="02020603050405020304" pitchFamily="18" charset="0"/>
            </a:endParaRPr>
          </a:p>
          <a:p>
            <a:pPr algn="r" rtl="1">
              <a:spcBef>
                <a:spcPts val="0"/>
              </a:spcBef>
              <a:spcAft>
                <a:spcPts val="500"/>
              </a:spcAft>
            </a:pPr>
            <a:r>
              <a:rPr lang="ar-EG" sz="2000" b="1" dirty="0">
                <a:solidFill>
                  <a:srgbClr val="48873D"/>
                </a:solidFill>
                <a:latin typeface="Times New Roman" panose="02020603050405020304" pitchFamily="18" charset="0"/>
              </a:rPr>
              <a:t> أضف لبنة </a:t>
            </a:r>
            <a:r>
              <a:rPr lang="en-US" sz="2000" b="1" dirty="0">
                <a:solidFill>
                  <a:srgbClr val="48873D"/>
                </a:solidFill>
                <a:latin typeface="Times New Roman" panose="02020603050405020304" pitchFamily="18" charset="0"/>
              </a:rPr>
              <a:t>drive </a:t>
            </a:r>
            <a:r>
              <a:rPr lang="ar-EG" sz="2000" b="1" dirty="0">
                <a:solidFill>
                  <a:srgbClr val="48873D"/>
                </a:solidFill>
                <a:latin typeface="Times New Roman" panose="02020603050405020304" pitchFamily="18" charset="0"/>
              </a:rPr>
              <a:t>القيادة مع</a:t>
            </a:r>
            <a:r>
              <a:rPr lang="en-US" sz="2000" b="1" dirty="0">
                <a:solidFill>
                  <a:srgbClr val="48873D"/>
                </a:solidFill>
              </a:rPr>
              <a:t> </a:t>
            </a:r>
            <a:r>
              <a:rPr lang="ar-EG" sz="2000" b="1" dirty="0">
                <a:solidFill>
                  <a:srgbClr val="48873D"/>
                </a:solidFill>
                <a:latin typeface="Times New Roman" panose="02020603050405020304" pitchFamily="18" charset="0"/>
              </a:rPr>
              <a:t>معامل </a:t>
            </a:r>
            <a:r>
              <a:rPr lang="en-US" sz="2000" b="1" dirty="0">
                <a:solidFill>
                  <a:srgbClr val="48873D"/>
                </a:solidFill>
                <a:latin typeface="Times New Roman" panose="02020603050405020304" pitchFamily="18" charset="0"/>
              </a:rPr>
              <a:t>distance cm </a:t>
            </a:r>
            <a:r>
              <a:rPr lang="ar-EG" sz="2000" b="1" dirty="0">
                <a:solidFill>
                  <a:srgbClr val="48873D"/>
                </a:solidFill>
                <a:latin typeface="Times New Roman" panose="02020603050405020304" pitchFamily="18" charset="0"/>
              </a:rPr>
              <a:t>المسافة بالسنتميتر. </a:t>
            </a:r>
            <a:r>
              <a:rPr lang="en-US" sz="2000" b="1" dirty="0">
                <a:solidFill>
                  <a:srgbClr val="48873D"/>
                </a:solidFill>
                <a:latin typeface="Times New Roman" panose="02020603050405020304" pitchFamily="18" charset="0"/>
              </a:rPr>
              <a:t>)</a:t>
            </a:r>
            <a:r>
              <a:rPr lang="ar-EG" sz="2000" b="1" dirty="0">
                <a:solidFill>
                  <a:srgbClr val="48873D"/>
                </a:solidFill>
                <a:latin typeface="Times New Roman" panose="02020603050405020304" pitchFamily="18" charset="0"/>
              </a:rPr>
              <a:t>2)</a:t>
            </a:r>
            <a:endParaRPr lang="ar-EG" sz="2000" b="1" dirty="0">
              <a:solidFill>
                <a:srgbClr val="48873D"/>
              </a:solidFill>
            </a:endParaRPr>
          </a:p>
          <a:p>
            <a:pPr algn="r" rtl="1">
              <a:spcBef>
                <a:spcPts val="0"/>
              </a:spcBef>
              <a:spcAft>
                <a:spcPts val="500"/>
              </a:spcAft>
            </a:pPr>
            <a:r>
              <a:rPr lang="ar-EG" sz="2000" b="1" dirty="0">
                <a:solidFill>
                  <a:srgbClr val="48873D"/>
                </a:solidFill>
                <a:latin typeface="Times New Roman" panose="02020603050405020304" pitchFamily="18" charset="0"/>
              </a:rPr>
              <a:t>اضبط </a:t>
            </a:r>
            <a:r>
              <a:rPr lang="en-US" sz="2000" b="1" dirty="0">
                <a:solidFill>
                  <a:srgbClr val="48873D"/>
                </a:solidFill>
                <a:latin typeface="Times New Roman" panose="02020603050405020304" pitchFamily="18" charset="0"/>
              </a:rPr>
              <a:t>speed </a:t>
            </a:r>
            <a:r>
              <a:rPr lang="ar-EG" sz="2000" b="1" dirty="0">
                <a:solidFill>
                  <a:srgbClr val="48873D"/>
                </a:solidFill>
                <a:latin typeface="Times New Roman" panose="02020603050405020304" pitchFamily="18" charset="0"/>
              </a:rPr>
              <a:t>نسبة السرعة إلى 0.50 (3)</a:t>
            </a:r>
            <a:endParaRPr lang="ar-EG" sz="2000" b="1" dirty="0">
              <a:solidFill>
                <a:srgbClr val="48873D"/>
              </a:solidFill>
            </a:endParaRPr>
          </a:p>
          <a:p>
            <a:pPr algn="r" rtl="1">
              <a:spcBef>
                <a:spcPts val="0"/>
              </a:spcBef>
              <a:spcAft>
                <a:spcPts val="500"/>
              </a:spcAft>
            </a:pPr>
            <a:r>
              <a:rPr lang="ar-EG" sz="2000" b="1" dirty="0">
                <a:solidFill>
                  <a:srgbClr val="48873D"/>
                </a:solidFill>
                <a:latin typeface="Times New Roman" panose="02020603050405020304" pitchFamily="18" charset="0"/>
              </a:rPr>
              <a:t>اضبط </a:t>
            </a:r>
            <a:r>
              <a:rPr lang="en-US" sz="2000" b="1" dirty="0">
                <a:solidFill>
                  <a:srgbClr val="48873D"/>
                </a:solidFill>
                <a:latin typeface="Times New Roman" panose="02020603050405020304" pitchFamily="18" charset="0"/>
              </a:rPr>
              <a:t>distance cm </a:t>
            </a:r>
            <a:r>
              <a:rPr lang="ar-EG" sz="2000" b="1" dirty="0">
                <a:solidFill>
                  <a:srgbClr val="48873D"/>
                </a:solidFill>
                <a:latin typeface="Times New Roman" panose="02020603050405020304" pitchFamily="18" charset="0"/>
              </a:rPr>
              <a:t>المسافة بالسنتميتر) إلى  .80 (4)</a:t>
            </a:r>
            <a:endParaRPr lang="ar-EG" sz="2000" b="1" dirty="0">
              <a:solidFill>
                <a:srgbClr val="48873D"/>
              </a:solidFill>
            </a:endParaRPr>
          </a:p>
        </p:txBody>
      </p:sp>
      <p:pic>
        <p:nvPicPr>
          <p:cNvPr id="2" name="صورة 1">
            <a:extLst>
              <a:ext uri="{FF2B5EF4-FFF2-40B4-BE49-F238E27FC236}">
                <a16:creationId xmlns:a16="http://schemas.microsoft.com/office/drawing/2014/main" id="{1939A369-BE04-C799-C777-62374D81E6B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389076" y="1855303"/>
            <a:ext cx="4365848" cy="3590911"/>
          </a:xfrm>
          <a:prstGeom prst="rect">
            <a:avLst/>
          </a:prstGeom>
        </p:spPr>
      </p:pic>
    </p:spTree>
    <p:extLst>
      <p:ext uri="{BB962C8B-B14F-4D97-AF65-F5344CB8AC3E}">
        <p14:creationId xmlns:p14="http://schemas.microsoft.com/office/powerpoint/2010/main" val="1278510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rotWithShape="1">
          <a:blip r:embed="rId2">
            <a:clrChange>
              <a:clrFrom>
                <a:srgbClr val="FFFFFF"/>
              </a:clrFrom>
              <a:clrTo>
                <a:srgbClr val="FFFFFF">
                  <a:alpha val="0"/>
                </a:srgbClr>
              </a:clrTo>
            </a:clrChange>
          </a:blip>
          <a:srcRect t="10614" b="5932"/>
          <a:stretch/>
        </p:blipFill>
        <p:spPr>
          <a:xfrm>
            <a:off x="3339548" y="132521"/>
            <a:ext cx="6124198" cy="1895062"/>
          </a:xfrm>
          <a:prstGeom prst="rect">
            <a:avLst/>
          </a:prstGeom>
          <a:noFill/>
        </p:spPr>
      </p:pic>
      <p:pic>
        <p:nvPicPr>
          <p:cNvPr id="4" name="صورة 3"/>
          <p:cNvPicPr>
            <a:picLocks noChangeAspect="1"/>
          </p:cNvPicPr>
          <p:nvPr/>
        </p:nvPicPr>
        <p:blipFill rotWithShape="1">
          <a:blip r:embed="rId3"/>
          <a:srcRect l="2302" b="5729"/>
          <a:stretch/>
        </p:blipFill>
        <p:spPr>
          <a:xfrm>
            <a:off x="2672043" y="2027583"/>
            <a:ext cx="3729604" cy="2515842"/>
          </a:xfrm>
          <a:prstGeom prst="rect">
            <a:avLst/>
          </a:prstGeom>
        </p:spPr>
      </p:pic>
    </p:spTree>
    <p:extLst>
      <p:ext uri="{BB962C8B-B14F-4D97-AF65-F5344CB8AC3E}">
        <p14:creationId xmlns:p14="http://schemas.microsoft.com/office/powerpoint/2010/main" val="172928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779C38C7-D4B1-4AE1-8B72-9D600A553F4A}"/>
              </a:ext>
            </a:extLst>
          </p:cNvPr>
          <p:cNvSpPr/>
          <p:nvPr/>
        </p:nvSpPr>
        <p:spPr>
          <a:xfrm>
            <a:off x="1231625" y="92765"/>
            <a:ext cx="7533936" cy="1355907"/>
          </a:xfrm>
          <a:prstGeom prst="roundRect">
            <a:avLst/>
          </a:prstGeom>
          <a:noFill/>
          <a:ln w="76200">
            <a:noFill/>
            <a:prstDash val="dash"/>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rtl="1"/>
            <a:r>
              <a:rPr lang="ar-EG" sz="2000" b="1" dirty="0">
                <a:solidFill>
                  <a:srgbClr val="48873D"/>
                </a:solidFill>
              </a:rPr>
              <a:t>الآن، عليك برمجة الروبوت للانعطاف نحو اليمين للمرة الأولى وللقيام بذلك، استخدم لبنة الانعطاف </a:t>
            </a:r>
            <a:r>
              <a:rPr lang="en-US" sz="2000" b="1" dirty="0">
                <a:solidFill>
                  <a:srgbClr val="48873D"/>
                </a:solidFill>
              </a:rPr>
              <a:t>turn</a:t>
            </a:r>
            <a:r>
              <a:rPr lang="ar-EG" sz="2000" b="1" dirty="0">
                <a:solidFill>
                  <a:srgbClr val="48873D"/>
                </a:solidFill>
              </a:rPr>
              <a:t> </a:t>
            </a:r>
            <a:r>
              <a:rPr lang="en-US" sz="2000" b="1" dirty="0">
                <a:solidFill>
                  <a:srgbClr val="48873D"/>
                </a:solidFill>
              </a:rPr>
              <a:t> </a:t>
            </a:r>
            <a:r>
              <a:rPr lang="ar-EG" sz="2000" b="1" dirty="0">
                <a:solidFill>
                  <a:srgbClr val="48873D"/>
                </a:solidFill>
              </a:rPr>
              <a:t>مع ضبط معامل الدرجة </a:t>
            </a:r>
            <a:r>
              <a:rPr lang="en-US" sz="2000" b="1" dirty="0">
                <a:solidFill>
                  <a:srgbClr val="48873D"/>
                </a:solidFill>
              </a:rPr>
              <a:t>degree </a:t>
            </a:r>
            <a:r>
              <a:rPr lang="ar-EG" sz="2000" b="1" dirty="0">
                <a:solidFill>
                  <a:srgbClr val="48873D"/>
                </a:solidFill>
              </a:rPr>
              <a:t> إلى 120</a:t>
            </a:r>
          </a:p>
        </p:txBody>
      </p:sp>
      <p:sp>
        <p:nvSpPr>
          <p:cNvPr id="3" name="مستطيل: زوايا مستديرة 2">
            <a:extLst>
              <a:ext uri="{FF2B5EF4-FFF2-40B4-BE49-F238E27FC236}">
                <a16:creationId xmlns:a16="http://schemas.microsoft.com/office/drawing/2014/main" id="{60D02CA9-BD43-6186-328C-6083B6E531BA}"/>
              </a:ext>
            </a:extLst>
          </p:cNvPr>
          <p:cNvSpPr/>
          <p:nvPr/>
        </p:nvSpPr>
        <p:spPr>
          <a:xfrm>
            <a:off x="4369723" y="1254074"/>
            <a:ext cx="4568117" cy="1179444"/>
          </a:xfrm>
          <a:prstGeom prst="roundRect">
            <a:avLst/>
          </a:prstGeom>
          <a:noFill/>
          <a:ln w="76200">
            <a:noFill/>
          </a:ln>
        </p:spPr>
        <p:style>
          <a:lnRef idx="2">
            <a:schemeClr val="dk1"/>
          </a:lnRef>
          <a:fillRef idx="1">
            <a:schemeClr val="lt1"/>
          </a:fillRef>
          <a:effectRef idx="0">
            <a:schemeClr val="dk1"/>
          </a:effectRef>
          <a:fontRef idx="minor">
            <a:schemeClr val="dk1"/>
          </a:fontRef>
        </p:style>
        <p:txBody>
          <a:bodyPr rtlCol="0" anchor="ctr"/>
          <a:lstStyle/>
          <a:p>
            <a:pPr lvl="0" algn="r" rtl="1">
              <a:defRPr/>
            </a:pPr>
            <a:r>
              <a:rPr lang="ar-EG" sz="2000" b="1" dirty="0">
                <a:solidFill>
                  <a:srgbClr val="48873D"/>
                </a:solidFill>
              </a:rPr>
              <a:t>للانعطاف إلى اليمين</a:t>
            </a:r>
          </a:p>
          <a:p>
            <a:pPr lvl="0" algn="r" rtl="1">
              <a:defRPr/>
            </a:pPr>
            <a:r>
              <a:rPr lang="ar-EG" sz="2000" b="1" dirty="0">
                <a:solidFill>
                  <a:srgbClr val="48873D"/>
                </a:solidFill>
              </a:rPr>
              <a:t>من فئة</a:t>
            </a:r>
            <a:r>
              <a:rPr lang="en-US" sz="2000" b="1" dirty="0">
                <a:solidFill>
                  <a:srgbClr val="48873D"/>
                </a:solidFill>
              </a:rPr>
              <a:t>Action </a:t>
            </a:r>
            <a:r>
              <a:rPr lang="ar-EG" sz="2000" b="1" dirty="0">
                <a:solidFill>
                  <a:srgbClr val="48873D"/>
                </a:solidFill>
              </a:rPr>
              <a:t>الحدث،(1)</a:t>
            </a:r>
          </a:p>
          <a:p>
            <a:pPr lvl="0" algn="r" rtl="1">
              <a:defRPr/>
            </a:pPr>
            <a:r>
              <a:rPr lang="ar-EG" sz="2000" b="1" dirty="0">
                <a:solidFill>
                  <a:srgbClr val="48873D"/>
                </a:solidFill>
              </a:rPr>
              <a:t> أضف لبنة</a:t>
            </a:r>
            <a:r>
              <a:rPr lang="en-US" sz="2000" b="1" dirty="0">
                <a:solidFill>
                  <a:srgbClr val="48873D"/>
                </a:solidFill>
              </a:rPr>
              <a:t>turn </a:t>
            </a:r>
            <a:r>
              <a:rPr lang="ar-EG" sz="2000" b="1" dirty="0">
                <a:solidFill>
                  <a:srgbClr val="48873D"/>
                </a:solidFill>
              </a:rPr>
              <a:t> الانعطاف مع معامل </a:t>
            </a:r>
            <a:r>
              <a:rPr lang="en-US" sz="2000" b="1" dirty="0">
                <a:solidFill>
                  <a:srgbClr val="48873D"/>
                </a:solidFill>
              </a:rPr>
              <a:t>degree </a:t>
            </a:r>
            <a:r>
              <a:rPr lang="ar-EG" sz="2000" b="1" dirty="0">
                <a:solidFill>
                  <a:srgbClr val="48873D"/>
                </a:solidFill>
              </a:rPr>
              <a:t> الدرجة .(2) </a:t>
            </a:r>
          </a:p>
          <a:p>
            <a:pPr lvl="0" algn="r" rtl="1">
              <a:defRPr/>
            </a:pPr>
            <a:r>
              <a:rPr lang="ar-EG" sz="2000" b="1" dirty="0">
                <a:solidFill>
                  <a:srgbClr val="48873D"/>
                </a:solidFill>
              </a:rPr>
              <a:t>&gt; اضبط </a:t>
            </a:r>
            <a:r>
              <a:rPr lang="en-US" sz="2000" b="1" dirty="0">
                <a:solidFill>
                  <a:srgbClr val="48873D"/>
                </a:solidFill>
              </a:rPr>
              <a:t>degree </a:t>
            </a:r>
            <a:r>
              <a:rPr lang="ar-EG" sz="2000" b="1" dirty="0">
                <a:solidFill>
                  <a:srgbClr val="48873D"/>
                </a:solidFill>
              </a:rPr>
              <a:t>الدرجة إلى 120 .(3)</a:t>
            </a:r>
          </a:p>
        </p:txBody>
      </p:sp>
      <p:pic>
        <p:nvPicPr>
          <p:cNvPr id="4" name="صورة 3">
            <a:extLst>
              <a:ext uri="{FF2B5EF4-FFF2-40B4-BE49-F238E27FC236}">
                <a16:creationId xmlns:a16="http://schemas.microsoft.com/office/drawing/2014/main" id="{01875BF4-D665-64B1-4DC3-6FF97C59E052}"/>
              </a:ext>
            </a:extLst>
          </p:cNvPr>
          <p:cNvPicPr>
            <a:picLocks noChangeAspect="1"/>
          </p:cNvPicPr>
          <p:nvPr/>
        </p:nvPicPr>
        <p:blipFill>
          <a:blip r:embed="rId2"/>
          <a:stretch>
            <a:fillRect/>
          </a:stretch>
        </p:blipFill>
        <p:spPr>
          <a:xfrm>
            <a:off x="378439" y="1143947"/>
            <a:ext cx="4481202" cy="3039786"/>
          </a:xfrm>
          <a:prstGeom prst="rect">
            <a:avLst/>
          </a:prstGeom>
        </p:spPr>
      </p:pic>
      <p:sp>
        <p:nvSpPr>
          <p:cNvPr id="5" name="مستطيل مستدير الزوايا 3">
            <a:extLst>
              <a:ext uri="{FF2B5EF4-FFF2-40B4-BE49-F238E27FC236}">
                <a16:creationId xmlns:a16="http://schemas.microsoft.com/office/drawing/2014/main" id="{9CA02BAC-7309-3711-FB3C-4809ED7ABF2D}"/>
              </a:ext>
            </a:extLst>
          </p:cNvPr>
          <p:cNvSpPr/>
          <p:nvPr/>
        </p:nvSpPr>
        <p:spPr>
          <a:xfrm>
            <a:off x="3852064" y="3959916"/>
            <a:ext cx="3081570" cy="167469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EG" sz="2000" b="1" dirty="0">
                <a:solidFill>
                  <a:srgbClr val="7EAF10"/>
                </a:solidFill>
              </a:rPr>
              <a:t>تغير لبنة الانعطاف </a:t>
            </a:r>
            <a:r>
              <a:rPr lang="en-US" sz="2000" b="1" dirty="0">
                <a:solidFill>
                  <a:srgbClr val="7EAF10"/>
                </a:solidFill>
              </a:rPr>
              <a:t>turn</a:t>
            </a:r>
            <a:r>
              <a:rPr lang="ar-EG" sz="2000" b="1" dirty="0">
                <a:solidFill>
                  <a:srgbClr val="7EAF10"/>
                </a:solidFill>
              </a:rPr>
              <a:t> </a:t>
            </a:r>
            <a:r>
              <a:rPr lang="en-US" sz="2000" b="1" dirty="0">
                <a:solidFill>
                  <a:srgbClr val="7EAF10"/>
                </a:solidFill>
              </a:rPr>
              <a:t> </a:t>
            </a:r>
            <a:r>
              <a:rPr lang="ar-EG" sz="2000" b="1" dirty="0">
                <a:solidFill>
                  <a:srgbClr val="7EAF10"/>
                </a:solidFill>
              </a:rPr>
              <a:t>مع معامل الدرجة  </a:t>
            </a:r>
            <a:r>
              <a:rPr lang="en-US" sz="2000" b="1" dirty="0">
                <a:solidFill>
                  <a:srgbClr val="7EAF10"/>
                </a:solidFill>
              </a:rPr>
              <a:t>degree</a:t>
            </a:r>
            <a:r>
              <a:rPr lang="ar-EG" sz="2000" b="1" dirty="0">
                <a:solidFill>
                  <a:srgbClr val="7EAF10"/>
                </a:solidFill>
              </a:rPr>
              <a:t> اتجاه الروبوت بمقدار معين من الدرجات في اتجاه معين.</a:t>
            </a:r>
          </a:p>
        </p:txBody>
      </p:sp>
    </p:spTree>
    <p:extLst>
      <p:ext uri="{BB962C8B-B14F-4D97-AF65-F5344CB8AC3E}">
        <p14:creationId xmlns:p14="http://schemas.microsoft.com/office/powerpoint/2010/main" val="137163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14" presetClass="entr" presetSubtype="1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clrChange>
              <a:clrFrom>
                <a:srgbClr val="FFFFFF"/>
              </a:clrFrom>
              <a:clrTo>
                <a:srgbClr val="FFFFFF">
                  <a:alpha val="0"/>
                </a:srgbClr>
              </a:clrTo>
            </a:clrChange>
          </a:blip>
          <a:stretch>
            <a:fillRect/>
          </a:stretch>
        </p:blipFill>
        <p:spPr>
          <a:xfrm>
            <a:off x="2890838" y="185531"/>
            <a:ext cx="6253162" cy="3631095"/>
          </a:xfrm>
          <a:prstGeom prst="rect">
            <a:avLst/>
          </a:prstGeom>
        </p:spPr>
      </p:pic>
      <p:sp>
        <p:nvSpPr>
          <p:cNvPr id="5" name="مستطيل مستدير الزوايا 4"/>
          <p:cNvSpPr/>
          <p:nvPr/>
        </p:nvSpPr>
        <p:spPr>
          <a:xfrm>
            <a:off x="4572000" y="3816117"/>
            <a:ext cx="2173358" cy="11811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EG" sz="2000" b="1" dirty="0">
                <a:solidFill>
                  <a:srgbClr val="00ADEF"/>
                </a:solidFill>
              </a:rPr>
              <a:t>قيمة الزاوية الخارجية للمثلث</a:t>
            </a:r>
          </a:p>
          <a:p>
            <a:pPr algn="ctr"/>
            <a:r>
              <a:rPr lang="ar-EG" sz="2000" b="1" dirty="0">
                <a:solidFill>
                  <a:srgbClr val="00ADEF"/>
                </a:solidFill>
              </a:rPr>
              <a:t>بالدرجات.</a:t>
            </a:r>
            <a:endParaRPr lang="en-US" sz="2000" b="1" dirty="0">
              <a:solidFill>
                <a:srgbClr val="00ADEF"/>
              </a:solidFill>
            </a:endParaRPr>
          </a:p>
        </p:txBody>
      </p:sp>
      <p:pic>
        <p:nvPicPr>
          <p:cNvPr id="4" name="صورة 3">
            <a:extLst>
              <a:ext uri="{FF2B5EF4-FFF2-40B4-BE49-F238E27FC236}">
                <a16:creationId xmlns:a16="http://schemas.microsoft.com/office/drawing/2014/main" id="{827557C8-A7ED-9DC4-2E2E-5EA4FB349465}"/>
              </a:ext>
            </a:extLst>
          </p:cNvPr>
          <p:cNvPicPr>
            <a:picLocks noChangeAspect="1"/>
          </p:cNvPicPr>
          <p:nvPr/>
        </p:nvPicPr>
        <p:blipFill>
          <a:blip r:embed="rId3"/>
          <a:stretch>
            <a:fillRect/>
          </a:stretch>
        </p:blipFill>
        <p:spPr>
          <a:xfrm>
            <a:off x="1272209" y="530238"/>
            <a:ext cx="2714004" cy="2466203"/>
          </a:xfrm>
          <a:prstGeom prst="rect">
            <a:avLst/>
          </a:prstGeom>
        </p:spPr>
      </p:pic>
      <p:pic>
        <p:nvPicPr>
          <p:cNvPr id="6" name="صورة 5">
            <a:extLst>
              <a:ext uri="{FF2B5EF4-FFF2-40B4-BE49-F238E27FC236}">
                <a16:creationId xmlns:a16="http://schemas.microsoft.com/office/drawing/2014/main" id="{FC72032F-5556-FA95-1EDD-3E0A248B161C}"/>
              </a:ext>
            </a:extLst>
          </p:cNvPr>
          <p:cNvPicPr>
            <a:picLocks noChangeAspect="1"/>
          </p:cNvPicPr>
          <p:nvPr/>
        </p:nvPicPr>
        <p:blipFill rotWithShape="1">
          <a:blip r:embed="rId4"/>
          <a:srcRect l="12777" t="7263" r="-1875" b="8669"/>
          <a:stretch/>
        </p:blipFill>
        <p:spPr>
          <a:xfrm>
            <a:off x="1022488" y="2374694"/>
            <a:ext cx="450575" cy="471970"/>
          </a:xfrm>
          <a:prstGeom prst="rect">
            <a:avLst/>
          </a:prstGeom>
        </p:spPr>
      </p:pic>
      <p:sp>
        <p:nvSpPr>
          <p:cNvPr id="7" name="مستطيل مستدير الزوايا 1">
            <a:extLst>
              <a:ext uri="{FF2B5EF4-FFF2-40B4-BE49-F238E27FC236}">
                <a16:creationId xmlns:a16="http://schemas.microsoft.com/office/drawing/2014/main" id="{F549601F-0116-3CFF-AD31-FDA1EC669824}"/>
              </a:ext>
            </a:extLst>
          </p:cNvPr>
          <p:cNvSpPr/>
          <p:nvPr/>
        </p:nvSpPr>
        <p:spPr>
          <a:xfrm>
            <a:off x="823788" y="2996441"/>
            <a:ext cx="2515472" cy="172208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EG" sz="2000" b="1" dirty="0">
                <a:solidFill>
                  <a:srgbClr val="7EAF10"/>
                </a:solidFill>
              </a:rPr>
              <a:t>معلومة </a:t>
            </a:r>
          </a:p>
          <a:p>
            <a:pPr algn="ctr" rtl="1"/>
            <a:r>
              <a:rPr lang="ar-EG" sz="2000" b="1" dirty="0">
                <a:solidFill>
                  <a:srgbClr val="7EAF10"/>
                </a:solidFill>
              </a:rPr>
              <a:t>يمكنك تحريك أو إزالة المربـع الموجود داخل المشهد لتحصل على مساحة أكبر</a:t>
            </a:r>
          </a:p>
        </p:txBody>
      </p:sp>
    </p:spTree>
    <p:extLst>
      <p:ext uri="{BB962C8B-B14F-4D97-AF65-F5344CB8AC3E}">
        <p14:creationId xmlns:p14="http://schemas.microsoft.com/office/powerpoint/2010/main" val="312190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a16="http://schemas.microsoft.com/office/drawing/2014/main" id="{DECA2D8D-E114-4A7E-87D7-15D7A4DD3691}"/>
              </a:ext>
            </a:extLst>
          </p:cNvPr>
          <p:cNvSpPr/>
          <p:nvPr/>
        </p:nvSpPr>
        <p:spPr>
          <a:xfrm>
            <a:off x="609601" y="1033669"/>
            <a:ext cx="7394712" cy="2189810"/>
          </a:xfrm>
          <a:prstGeom prst="roundRect">
            <a:avLst>
              <a:gd name="adj" fmla="val 10266"/>
            </a:avLst>
          </a:prstGeom>
          <a:noFill/>
          <a:ln w="76200">
            <a:noFill/>
          </a:ln>
        </p:spPr>
        <p:style>
          <a:lnRef idx="2">
            <a:schemeClr val="dk1"/>
          </a:lnRef>
          <a:fillRef idx="1">
            <a:schemeClr val="lt1"/>
          </a:fillRef>
          <a:effectRef idx="0">
            <a:schemeClr val="dk1"/>
          </a:effectRef>
          <a:fontRef idx="minor">
            <a:schemeClr val="dk1"/>
          </a:fontRef>
        </p:style>
        <p:txBody>
          <a:bodyPr rtlCol="0" anchor="ctr"/>
          <a:lstStyle/>
          <a:p>
            <a:pPr lvl="0" algn="ctr" rtl="1">
              <a:defRPr/>
            </a:pPr>
            <a:r>
              <a:rPr lang="ar-EG" sz="2400" b="1" dirty="0">
                <a:solidFill>
                  <a:srgbClr val="48873D"/>
                </a:solidFill>
              </a:rPr>
              <a:t>بهذا، تكون برمجت الروبوت ليتحرك ويرسم أحد أضلاع المثلث والآن عليك أن تبرمجه ليكرر الخطوات ثلاث مرات لإكمال رسم بقية أضلاع المثلث؛ وفي هذه الحالية يمكنك استخدام لبنة التكرار () مرة (</a:t>
            </a:r>
            <a:r>
              <a:rPr lang="en-US" sz="2400" b="1" dirty="0">
                <a:solidFill>
                  <a:srgbClr val="48873D"/>
                </a:solidFill>
              </a:rPr>
              <a:t>Repeat ( ) times) </a:t>
            </a:r>
            <a:r>
              <a:rPr lang="ar-EG" sz="2400" b="1" dirty="0">
                <a:solidFill>
                  <a:srgbClr val="48873D"/>
                </a:solidFill>
              </a:rPr>
              <a:t>لبنة التكرار ( ) مرة (</a:t>
            </a:r>
            <a:r>
              <a:rPr lang="en-US" sz="2400" b="1" dirty="0">
                <a:solidFill>
                  <a:srgbClr val="48873D"/>
                </a:solidFill>
              </a:rPr>
              <a:t>Repeat ( ) times) </a:t>
            </a:r>
            <a:r>
              <a:rPr lang="ar-EG" sz="2400" b="1" dirty="0">
                <a:solidFill>
                  <a:srgbClr val="48873D"/>
                </a:solidFill>
              </a:rPr>
              <a:t>يمكنك استخدام هذا النوع من التكرارات عندما تريد تنفيذ مجموعة من الأوامر لعدد معين من المرات، ويجب أن يكون عدد التكرارات عددًا صحيحًا فقط. يتم دائما استخدام لبنة التكرار ) مرة (</a:t>
            </a:r>
            <a:r>
              <a:rPr lang="en-US" sz="2400" b="1" dirty="0">
                <a:solidFill>
                  <a:srgbClr val="48873D"/>
                </a:solidFill>
              </a:rPr>
              <a:t>repeat ( ) times) </a:t>
            </a:r>
            <a:r>
              <a:rPr lang="ar-EG" sz="2400" b="1" dirty="0">
                <a:solidFill>
                  <a:srgbClr val="48873D"/>
                </a:solidFill>
              </a:rPr>
              <a:t>مع لبنات أخرى. لذلك، عليك إضافة اللبنات الأخرى داخل هذه اللبنة والتي يمكنك العثور عليها في فئة التحكم (</a:t>
            </a:r>
            <a:r>
              <a:rPr lang="en-US" sz="2400" b="1" dirty="0">
                <a:solidFill>
                  <a:srgbClr val="48873D"/>
                </a:solidFill>
              </a:rPr>
              <a:t>Control)، </a:t>
            </a:r>
            <a:r>
              <a:rPr lang="ar-EG" sz="2400" b="1" dirty="0">
                <a:solidFill>
                  <a:srgbClr val="48873D"/>
                </a:solidFill>
              </a:rPr>
              <a:t>بحيث يمكنك تكرار جميع الخطوات التي تريدها.</a:t>
            </a:r>
          </a:p>
        </p:txBody>
      </p:sp>
    </p:spTree>
    <p:extLst>
      <p:ext uri="{BB962C8B-B14F-4D97-AF65-F5344CB8AC3E}">
        <p14:creationId xmlns:p14="http://schemas.microsoft.com/office/powerpoint/2010/main" val="4084669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clrChange>
              <a:clrFrom>
                <a:srgbClr val="FFFFFF"/>
              </a:clrFrom>
              <a:clrTo>
                <a:srgbClr val="FFFFFF">
                  <a:alpha val="0"/>
                </a:srgbClr>
              </a:clrTo>
            </a:clrChange>
          </a:blip>
          <a:stretch>
            <a:fillRect/>
          </a:stretch>
        </p:blipFill>
        <p:spPr>
          <a:xfrm>
            <a:off x="954158" y="247235"/>
            <a:ext cx="7689038" cy="5146399"/>
          </a:xfrm>
          <a:prstGeom prst="rect">
            <a:avLst/>
          </a:prstGeom>
        </p:spPr>
      </p:pic>
    </p:spTree>
    <p:extLst>
      <p:ext uri="{BB962C8B-B14F-4D97-AF65-F5344CB8AC3E}">
        <p14:creationId xmlns:p14="http://schemas.microsoft.com/office/powerpoint/2010/main" val="1730585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خطط انسيابي: معالجة متعاقبة 1"/>
          <p:cNvSpPr/>
          <p:nvPr/>
        </p:nvSpPr>
        <p:spPr>
          <a:xfrm>
            <a:off x="1" y="450573"/>
            <a:ext cx="8999468" cy="666029"/>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EG" sz="2000" b="1" dirty="0">
                <a:solidFill>
                  <a:srgbClr val="7EAF10"/>
                </a:solidFill>
              </a:rPr>
              <a:t>لقد تعلمت سابقاً كيفية برمجة الروبوت الخاص بك ليتحرك للأمام والخلف وليقوم بالانعطاف عليك تكرار الخطوات السابقة ثلاث مرات حيث ستستخدم لبنات برمجية موجودة في فئة التحكم (</a:t>
            </a:r>
            <a:r>
              <a:rPr lang="en-US" sz="2000" b="1" dirty="0">
                <a:solidFill>
                  <a:srgbClr val="7EAF10"/>
                </a:solidFill>
              </a:rPr>
              <a:t>Control) ، </a:t>
            </a:r>
            <a:r>
              <a:rPr lang="ar-EG" sz="2000" b="1" dirty="0">
                <a:solidFill>
                  <a:srgbClr val="7EAF10"/>
                </a:solidFill>
              </a:rPr>
              <a:t>والتي يمكنك من خلالها التحكم</a:t>
            </a:r>
          </a:p>
          <a:p>
            <a:pPr algn="ctr" rtl="1"/>
            <a:r>
              <a:rPr lang="ar-EG" sz="2000" b="1" dirty="0">
                <a:solidFill>
                  <a:srgbClr val="7EAF10"/>
                </a:solidFill>
              </a:rPr>
              <a:t>في تسلسل البرنامج.</a:t>
            </a:r>
          </a:p>
        </p:txBody>
      </p:sp>
      <p:sp>
        <p:nvSpPr>
          <p:cNvPr id="3" name="مخطط انسيابي: معالجة متعاقبة 2">
            <a:extLst>
              <a:ext uri="{FF2B5EF4-FFF2-40B4-BE49-F238E27FC236}">
                <a16:creationId xmlns:a16="http://schemas.microsoft.com/office/drawing/2014/main" id="{2CF0E807-B606-0D5A-B52E-6BD5E455BFB2}"/>
              </a:ext>
            </a:extLst>
          </p:cNvPr>
          <p:cNvSpPr/>
          <p:nvPr/>
        </p:nvSpPr>
        <p:spPr>
          <a:xfrm>
            <a:off x="-198783" y="648769"/>
            <a:ext cx="9198252" cy="3168552"/>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EG" sz="2000" b="1" dirty="0">
                <a:solidFill>
                  <a:srgbClr val="48873D"/>
                </a:solidFill>
              </a:rPr>
              <a:t>لتكرار اللبنات</a:t>
            </a:r>
          </a:p>
          <a:p>
            <a:pPr marL="457200" indent="-457200" algn="r" rtl="1">
              <a:buFont typeface="Wingdings" panose="05000000000000000000" pitchFamily="2" charset="2"/>
              <a:buChar char="Ø"/>
            </a:pPr>
            <a:r>
              <a:rPr lang="ar-EG" sz="2000" b="1" dirty="0">
                <a:solidFill>
                  <a:srgbClr val="48873D"/>
                </a:solidFill>
              </a:rPr>
              <a:t>من فئة </a:t>
            </a:r>
            <a:r>
              <a:rPr lang="en-US" sz="2000" b="1" dirty="0">
                <a:solidFill>
                  <a:srgbClr val="48873D"/>
                </a:solidFill>
              </a:rPr>
              <a:t>Control </a:t>
            </a:r>
            <a:r>
              <a:rPr lang="ar-EG" sz="2000" b="1" dirty="0">
                <a:solidFill>
                  <a:srgbClr val="48873D"/>
                </a:solidFill>
              </a:rPr>
              <a:t>التحكم، (1)</a:t>
            </a:r>
          </a:p>
          <a:p>
            <a:pPr marL="457200" indent="-457200" algn="r" rtl="1">
              <a:buFont typeface="Wingdings" panose="05000000000000000000" pitchFamily="2" charset="2"/>
              <a:buChar char="Ø"/>
            </a:pPr>
            <a:r>
              <a:rPr lang="ar-EG" sz="2000" b="1" dirty="0">
                <a:solidFill>
                  <a:srgbClr val="48873D"/>
                </a:solidFill>
              </a:rPr>
              <a:t>أضف لبنة </a:t>
            </a:r>
            <a:r>
              <a:rPr lang="en-US" sz="2000" b="1" dirty="0">
                <a:solidFill>
                  <a:srgbClr val="48873D"/>
                </a:solidFill>
              </a:rPr>
              <a:t>repeat ( ) times </a:t>
            </a:r>
            <a:r>
              <a:rPr lang="ar-EG" sz="2000" b="1" dirty="0">
                <a:solidFill>
                  <a:srgbClr val="48873D"/>
                </a:solidFill>
              </a:rPr>
              <a:t>التكرار مرة.(2)</a:t>
            </a:r>
          </a:p>
          <a:p>
            <a:pPr marL="457200" indent="-457200" algn="r" rtl="1">
              <a:buFont typeface="Wingdings" panose="05000000000000000000" pitchFamily="2" charset="2"/>
              <a:buChar char="Ø"/>
            </a:pPr>
            <a:r>
              <a:rPr lang="ar-EG" sz="2000" b="1" dirty="0">
                <a:solidFill>
                  <a:srgbClr val="48873D"/>
                </a:solidFill>
              </a:rPr>
              <a:t>ضع اللبنتين داخل لبنة </a:t>
            </a:r>
            <a:r>
              <a:rPr lang="en-US" sz="2000" b="1" dirty="0">
                <a:solidFill>
                  <a:srgbClr val="48873D"/>
                </a:solidFill>
              </a:rPr>
              <a:t>repeat ( ) times </a:t>
            </a:r>
            <a:r>
              <a:rPr lang="ar-EG" sz="2000" b="1" dirty="0">
                <a:solidFill>
                  <a:srgbClr val="48873D"/>
                </a:solidFill>
              </a:rPr>
              <a:t>التكرار ( ) مرة). (3)</a:t>
            </a:r>
          </a:p>
          <a:p>
            <a:pPr marL="457200" indent="-457200" algn="r" rtl="1">
              <a:buFont typeface="Wingdings" panose="05000000000000000000" pitchFamily="2" charset="2"/>
              <a:buChar char="Ø"/>
            </a:pPr>
            <a:r>
              <a:rPr lang="ar-EG" sz="2000" b="1" dirty="0">
                <a:solidFill>
                  <a:srgbClr val="48873D"/>
                </a:solidFill>
              </a:rPr>
              <a:t>اضبط </a:t>
            </a:r>
            <a:r>
              <a:rPr lang="en-US" sz="2000" b="1" dirty="0">
                <a:solidFill>
                  <a:srgbClr val="48873D"/>
                </a:solidFill>
              </a:rPr>
              <a:t>times </a:t>
            </a:r>
            <a:r>
              <a:rPr lang="ar-EG" sz="2000" b="1" dirty="0">
                <a:solidFill>
                  <a:srgbClr val="48873D"/>
                </a:solidFill>
              </a:rPr>
              <a:t> المرات إلى.3 (4)</a:t>
            </a:r>
          </a:p>
          <a:p>
            <a:pPr marL="457200" indent="-457200" algn="r" rtl="1">
              <a:buFont typeface="Wingdings" panose="05000000000000000000" pitchFamily="2" charset="2"/>
              <a:buChar char="Ø"/>
            </a:pPr>
            <a:r>
              <a:rPr lang="ar-EG" sz="2000" b="1" dirty="0">
                <a:solidFill>
                  <a:srgbClr val="48873D"/>
                </a:solidFill>
              </a:rPr>
              <a:t>لتشغيل البرنامج اضغط على زر </a:t>
            </a:r>
            <a:r>
              <a:rPr lang="en-US" sz="2000" b="1" dirty="0">
                <a:solidFill>
                  <a:srgbClr val="48873D"/>
                </a:solidFill>
              </a:rPr>
              <a:t>SIM</a:t>
            </a:r>
            <a:r>
              <a:rPr lang="ar-EG" sz="2000" b="1" dirty="0">
                <a:solidFill>
                  <a:srgbClr val="48873D"/>
                </a:solidFill>
              </a:rPr>
              <a:t> سيم (5)</a:t>
            </a:r>
          </a:p>
          <a:p>
            <a:pPr marL="457200" indent="-457200" algn="r" rtl="1">
              <a:buFont typeface="Wingdings" panose="05000000000000000000" pitchFamily="2" charset="2"/>
              <a:buChar char="Ø"/>
            </a:pPr>
            <a:r>
              <a:rPr lang="ar-EG" sz="2000" b="1" dirty="0">
                <a:solidFill>
                  <a:srgbClr val="48873D"/>
                </a:solidFill>
              </a:rPr>
              <a:t>اضغط على زر </a:t>
            </a:r>
            <a:r>
              <a:rPr lang="en-US" sz="2000" b="1" dirty="0">
                <a:solidFill>
                  <a:srgbClr val="48873D"/>
                </a:solidFill>
              </a:rPr>
              <a:t>Enable/Disable robot draw </a:t>
            </a:r>
            <a:r>
              <a:rPr lang="ar-EG" sz="2000" b="1" dirty="0">
                <a:solidFill>
                  <a:srgbClr val="48873D"/>
                </a:solidFill>
              </a:rPr>
              <a:t> </a:t>
            </a:r>
            <a:r>
              <a:rPr lang="en-US" sz="2000" b="1" dirty="0">
                <a:solidFill>
                  <a:srgbClr val="48873D"/>
                </a:solidFill>
              </a:rPr>
              <a:t>trail </a:t>
            </a:r>
            <a:r>
              <a:rPr lang="ar-EG" sz="2000" b="1" dirty="0">
                <a:solidFill>
                  <a:srgbClr val="48873D"/>
                </a:solidFill>
              </a:rPr>
              <a:t>تشغيل / إيقاف رسم </a:t>
            </a:r>
            <a:r>
              <a:rPr lang="ar-EG" sz="2000" b="1" dirty="0" err="1">
                <a:solidFill>
                  <a:srgbClr val="48873D"/>
                </a:solidFill>
              </a:rPr>
              <a:t>مسارالروبوت</a:t>
            </a:r>
            <a:r>
              <a:rPr lang="ar-EG" sz="2000" b="1" dirty="0">
                <a:solidFill>
                  <a:srgbClr val="48873D"/>
                </a:solidFill>
              </a:rPr>
              <a:t>. (6)</a:t>
            </a:r>
          </a:p>
          <a:p>
            <a:pPr marL="457200" indent="-457200" algn="r" rtl="1">
              <a:buFont typeface="Wingdings" panose="05000000000000000000" pitchFamily="2" charset="2"/>
              <a:buChar char="Ø"/>
            </a:pPr>
            <a:r>
              <a:rPr lang="ar-EG" sz="2000" b="1" dirty="0">
                <a:solidFill>
                  <a:srgbClr val="48873D"/>
                </a:solidFill>
              </a:rPr>
              <a:t>اضغط على زر بدء المحاكاة. (7)</a:t>
            </a:r>
          </a:p>
        </p:txBody>
      </p:sp>
      <p:pic>
        <p:nvPicPr>
          <p:cNvPr id="4" name="صورة 3">
            <a:extLst>
              <a:ext uri="{FF2B5EF4-FFF2-40B4-BE49-F238E27FC236}">
                <a16:creationId xmlns:a16="http://schemas.microsoft.com/office/drawing/2014/main" id="{510AD899-A60C-1FE7-86E1-774DEACE46AE}"/>
              </a:ext>
            </a:extLst>
          </p:cNvPr>
          <p:cNvPicPr>
            <a:picLocks noChangeAspect="1"/>
          </p:cNvPicPr>
          <p:nvPr/>
        </p:nvPicPr>
        <p:blipFill>
          <a:blip r:embed="rId2"/>
          <a:stretch>
            <a:fillRect/>
          </a:stretch>
        </p:blipFill>
        <p:spPr>
          <a:xfrm>
            <a:off x="1934817" y="3216967"/>
            <a:ext cx="3644348" cy="2058162"/>
          </a:xfrm>
          <a:prstGeom prst="rect">
            <a:avLst/>
          </a:prstGeom>
        </p:spPr>
      </p:pic>
    </p:spTree>
    <p:extLst>
      <p:ext uri="{BB962C8B-B14F-4D97-AF65-F5344CB8AC3E}">
        <p14:creationId xmlns:p14="http://schemas.microsoft.com/office/powerpoint/2010/main" val="119898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1" presetClass="entr" presetSubtype="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clrChange>
              <a:clrFrom>
                <a:srgbClr val="FFFFFF"/>
              </a:clrFrom>
              <a:clrTo>
                <a:srgbClr val="FFFFFF">
                  <a:alpha val="0"/>
                </a:srgbClr>
              </a:clrTo>
            </a:clrChange>
          </a:blip>
          <a:stretch>
            <a:fillRect/>
          </a:stretch>
        </p:blipFill>
        <p:spPr>
          <a:xfrm>
            <a:off x="4453265" y="295562"/>
            <a:ext cx="4810004" cy="3398373"/>
          </a:xfrm>
          <a:prstGeom prst="rect">
            <a:avLst/>
          </a:prstGeom>
          <a:noFill/>
        </p:spPr>
      </p:pic>
      <p:pic>
        <p:nvPicPr>
          <p:cNvPr id="3" name="صورة 2">
            <a:extLst>
              <a:ext uri="{FF2B5EF4-FFF2-40B4-BE49-F238E27FC236}">
                <a16:creationId xmlns:a16="http://schemas.microsoft.com/office/drawing/2014/main" id="{6BBB5FEA-0E8F-FE0D-E620-5E4B3F88143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20365" y="200716"/>
            <a:ext cx="5044157" cy="3588064"/>
          </a:xfrm>
          <a:prstGeom prst="rect">
            <a:avLst/>
          </a:prstGeom>
        </p:spPr>
      </p:pic>
      <p:sp>
        <p:nvSpPr>
          <p:cNvPr id="4" name="مستطيل: زوايا مستديرة 3">
            <a:extLst>
              <a:ext uri="{FF2B5EF4-FFF2-40B4-BE49-F238E27FC236}">
                <a16:creationId xmlns:a16="http://schemas.microsoft.com/office/drawing/2014/main" id="{2FC10B82-080D-B4E1-BF92-3667A21B7FA2}"/>
              </a:ext>
            </a:extLst>
          </p:cNvPr>
          <p:cNvSpPr/>
          <p:nvPr/>
        </p:nvSpPr>
        <p:spPr>
          <a:xfrm>
            <a:off x="4094920" y="4043550"/>
            <a:ext cx="2994993" cy="1256876"/>
          </a:xfrm>
          <a:prstGeom prst="roundRect">
            <a:avLst/>
          </a:prstGeom>
          <a:noFill/>
          <a:ln w="76200">
            <a:noFill/>
          </a:ln>
        </p:spPr>
        <p:style>
          <a:lnRef idx="2">
            <a:schemeClr val="dk1"/>
          </a:lnRef>
          <a:fillRef idx="1">
            <a:schemeClr val="lt1"/>
          </a:fillRef>
          <a:effectRef idx="0">
            <a:schemeClr val="dk1"/>
          </a:effectRef>
          <a:fontRef idx="minor">
            <a:schemeClr val="dk1"/>
          </a:fontRef>
        </p:style>
        <p:txBody>
          <a:bodyPr rtlCol="0" anchor="ctr"/>
          <a:lstStyle/>
          <a:p>
            <a:pPr lvl="0" algn="ctr" rtl="1">
              <a:defRPr/>
            </a:pPr>
            <a:r>
              <a:rPr lang="ar-EG" b="1" dirty="0">
                <a:solidFill>
                  <a:srgbClr val="48873D"/>
                </a:solidFill>
              </a:rPr>
              <a:t>تعد لبنة التكرار مفيدة جدا، حيث تمكنك من توفير الوقت ومساحة منطقة البرمجة بحيث لا تكون مضطرًا إلى إضافة جميع اللبنات واحدة تلو الأخرى وضبط جميع إعداداتها، بل تنفذ لبنة التكرار هذا العمل لك.</a:t>
            </a:r>
          </a:p>
        </p:txBody>
      </p:sp>
      <p:pic>
        <p:nvPicPr>
          <p:cNvPr id="5" name="صورة 4">
            <a:extLst>
              <a:ext uri="{FF2B5EF4-FFF2-40B4-BE49-F238E27FC236}">
                <a16:creationId xmlns:a16="http://schemas.microsoft.com/office/drawing/2014/main" id="{0C9DDE6E-F94F-2D98-35C3-B744D8E549A7}"/>
              </a:ext>
            </a:extLst>
          </p:cNvPr>
          <p:cNvPicPr>
            <a:picLocks noChangeAspect="1"/>
          </p:cNvPicPr>
          <p:nvPr/>
        </p:nvPicPr>
        <p:blipFill rotWithShape="1">
          <a:blip r:embed="rId4"/>
          <a:srcRect l="2" r="-9047"/>
          <a:stretch/>
        </p:blipFill>
        <p:spPr>
          <a:xfrm>
            <a:off x="2596759" y="3921301"/>
            <a:ext cx="1498161" cy="125687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320231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par>
                                <p:cTn id="17" presetID="6" presetClass="entr" presetSubtype="16"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تسجيل الشاشة 2">
            <a:hlinkClick r:id="" action="ppaction://media"/>
            <a:extLst>
              <a:ext uri="{FF2B5EF4-FFF2-40B4-BE49-F238E27FC236}">
                <a16:creationId xmlns:a16="http://schemas.microsoft.com/office/drawing/2014/main" id="{8D38CE17-D4FE-2A48-B159-286F092BF76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01147" y="410817"/>
            <a:ext cx="6593469" cy="3706537"/>
          </a:xfrm>
          <a:prstGeom prst="rect">
            <a:avLst/>
          </a:prstGeom>
        </p:spPr>
      </p:pic>
    </p:spTree>
    <p:extLst>
      <p:ext uri="{BB962C8B-B14F-4D97-AF65-F5344CB8AC3E}">
        <p14:creationId xmlns:p14="http://schemas.microsoft.com/office/powerpoint/2010/main" val="2631955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3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a16="http://schemas.microsoft.com/office/drawing/2014/main" id="{DECA2D8D-E114-4A7E-87D7-15D7A4DD3691}"/>
              </a:ext>
            </a:extLst>
          </p:cNvPr>
          <p:cNvSpPr/>
          <p:nvPr/>
        </p:nvSpPr>
        <p:spPr>
          <a:xfrm>
            <a:off x="4572001" y="477078"/>
            <a:ext cx="4214192" cy="185531"/>
          </a:xfrm>
          <a:prstGeom prst="roundRect">
            <a:avLst/>
          </a:prstGeom>
          <a:noFill/>
          <a:ln w="76200">
            <a:noFill/>
          </a:ln>
          <a:effectLst>
            <a:outerShdw blurRad="44450" dist="27940" dir="5400000" algn="ctr">
              <a:srgbClr val="000000">
                <a:alpha val="32000"/>
              </a:srgbClr>
            </a:outerShdw>
            <a:reflection blurRad="6350" stA="50000" endA="300" endPos="55000" dir="5400000" sy="-100000" algn="bl" rotWithShape="0"/>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0" anchor="ctr"/>
          <a:lstStyle/>
          <a:p>
            <a:pPr lvl="0" algn="ctr" rtl="1">
              <a:defRPr/>
            </a:pPr>
            <a:r>
              <a:rPr lang="ar-EG" sz="2400" b="1" dirty="0">
                <a:solidFill>
                  <a:srgbClr val="7EAF10"/>
                </a:solidFill>
              </a:rPr>
              <a:t>برمجة الروبوت ليتحرك ويرسم مستطيل</a:t>
            </a:r>
          </a:p>
        </p:txBody>
      </p:sp>
      <p:sp>
        <p:nvSpPr>
          <p:cNvPr id="2" name="مستطيل: زوايا مستديرة 1">
            <a:extLst>
              <a:ext uri="{FF2B5EF4-FFF2-40B4-BE49-F238E27FC236}">
                <a16:creationId xmlns:a16="http://schemas.microsoft.com/office/drawing/2014/main" id="{75B280DE-E02E-DC1E-5050-0C9C305A8A67}"/>
              </a:ext>
            </a:extLst>
          </p:cNvPr>
          <p:cNvSpPr/>
          <p:nvPr/>
        </p:nvSpPr>
        <p:spPr>
          <a:xfrm>
            <a:off x="198038" y="662609"/>
            <a:ext cx="8747924" cy="2425148"/>
          </a:xfrm>
          <a:prstGeom prst="roundRect">
            <a:avLst/>
          </a:prstGeom>
          <a:noFill/>
          <a:ln w="76200">
            <a:noFill/>
          </a:ln>
        </p:spPr>
        <p:style>
          <a:lnRef idx="2">
            <a:schemeClr val="dk1"/>
          </a:lnRef>
          <a:fillRef idx="1">
            <a:schemeClr val="lt1"/>
          </a:fillRef>
          <a:effectRef idx="0">
            <a:schemeClr val="dk1"/>
          </a:effectRef>
          <a:fontRef idx="minor">
            <a:schemeClr val="dk1"/>
          </a:fontRef>
        </p:style>
        <p:txBody>
          <a:bodyPr rtlCol="0" anchor="ctr"/>
          <a:lstStyle/>
          <a:p>
            <a:pPr lvl="0" algn="ctr" rtl="1">
              <a:defRPr/>
            </a:pPr>
            <a:r>
              <a:rPr lang="ar-EG" sz="2000" b="1" dirty="0">
                <a:solidFill>
                  <a:srgbClr val="7EAF10"/>
                </a:solidFill>
              </a:rPr>
              <a:t>يتكون المستطيل من أربع زوايا قائمة وضلعين طويلين متساويين في الطول وضلعين قصيرين متساويين في الطول. افترض أنك تريد أن يتحرك الروبوت الخاص بك ويرسم مستطيلا، وللقيام بذلك:</a:t>
            </a:r>
          </a:p>
          <a:p>
            <a:pPr lvl="0" algn="r" rtl="1">
              <a:defRPr/>
            </a:pPr>
            <a:r>
              <a:rPr lang="ar-EG" sz="2000" b="1" dirty="0">
                <a:solidFill>
                  <a:srgbClr val="48873D"/>
                </a:solidFill>
              </a:rPr>
              <a:t>1 - يبدأ الروبوت من النقطة 1 ويتقدم إلى الأمام حتى النقطة 2.</a:t>
            </a:r>
          </a:p>
          <a:p>
            <a:pPr lvl="0" algn="r" rtl="1">
              <a:defRPr/>
            </a:pPr>
            <a:r>
              <a:rPr lang="ar-EG" sz="2000" b="1" dirty="0">
                <a:solidFill>
                  <a:srgbClr val="48873D"/>
                </a:solidFill>
              </a:rPr>
              <a:t>2 - ينعطف إلى اليمين، ثم يتقدم إلى النقطة 3.</a:t>
            </a:r>
          </a:p>
          <a:p>
            <a:pPr lvl="0" algn="r" rtl="1">
              <a:defRPr/>
            </a:pPr>
            <a:r>
              <a:rPr lang="ar-EG" sz="2000" b="1" dirty="0">
                <a:solidFill>
                  <a:srgbClr val="48873D"/>
                </a:solidFill>
              </a:rPr>
              <a:t>3 - ينعطف إلى اليمين ثم يتقدم إلى النقطة 4.</a:t>
            </a:r>
          </a:p>
          <a:p>
            <a:pPr lvl="0" algn="r" rtl="1">
              <a:defRPr/>
            </a:pPr>
            <a:r>
              <a:rPr lang="ar-EG" sz="2000" b="1" dirty="0">
                <a:solidFill>
                  <a:srgbClr val="48873D"/>
                </a:solidFill>
              </a:rPr>
              <a:t>4 - ينعطف إلى اليمين، ثم يتقدم حتى يصل لنقطة البداية 1.</a:t>
            </a:r>
          </a:p>
        </p:txBody>
      </p:sp>
      <p:pic>
        <p:nvPicPr>
          <p:cNvPr id="5" name="صورة 4">
            <a:extLst>
              <a:ext uri="{FF2B5EF4-FFF2-40B4-BE49-F238E27FC236}">
                <a16:creationId xmlns:a16="http://schemas.microsoft.com/office/drawing/2014/main" id="{D06E5AEF-761F-D6E0-75F6-ECEBBD5EDD3E}"/>
              </a:ext>
            </a:extLst>
          </p:cNvPr>
          <p:cNvPicPr>
            <a:picLocks noChangeAspect="1"/>
          </p:cNvPicPr>
          <p:nvPr/>
        </p:nvPicPr>
        <p:blipFill>
          <a:blip r:embed="rId2"/>
          <a:stretch>
            <a:fillRect/>
          </a:stretch>
        </p:blipFill>
        <p:spPr>
          <a:xfrm>
            <a:off x="3900901" y="3087757"/>
            <a:ext cx="2428875" cy="1400175"/>
          </a:xfrm>
          <a:prstGeom prst="rect">
            <a:avLst/>
          </a:prstGeom>
        </p:spPr>
      </p:pic>
      <p:pic>
        <p:nvPicPr>
          <p:cNvPr id="7" name="صورة 6">
            <a:extLst>
              <a:ext uri="{FF2B5EF4-FFF2-40B4-BE49-F238E27FC236}">
                <a16:creationId xmlns:a16="http://schemas.microsoft.com/office/drawing/2014/main" id="{D1F5D97D-A2BF-F203-62BF-2939185550D2}"/>
              </a:ext>
            </a:extLst>
          </p:cNvPr>
          <p:cNvPicPr>
            <a:picLocks noChangeAspect="1"/>
          </p:cNvPicPr>
          <p:nvPr/>
        </p:nvPicPr>
        <p:blipFill>
          <a:blip r:embed="rId3"/>
          <a:stretch>
            <a:fillRect/>
          </a:stretch>
        </p:blipFill>
        <p:spPr>
          <a:xfrm>
            <a:off x="3266453" y="4307379"/>
            <a:ext cx="536921" cy="521796"/>
          </a:xfrm>
          <a:prstGeom prst="rect">
            <a:avLst/>
          </a:prstGeom>
        </p:spPr>
      </p:pic>
      <p:sp>
        <p:nvSpPr>
          <p:cNvPr id="8" name="وسيلة شرح على شكل سحابة 1">
            <a:extLst>
              <a:ext uri="{FF2B5EF4-FFF2-40B4-BE49-F238E27FC236}">
                <a16:creationId xmlns:a16="http://schemas.microsoft.com/office/drawing/2014/main" id="{BDB78078-EDD4-21BD-C4E7-C304A7A93B12}"/>
              </a:ext>
            </a:extLst>
          </p:cNvPr>
          <p:cNvSpPr/>
          <p:nvPr/>
        </p:nvSpPr>
        <p:spPr>
          <a:xfrm>
            <a:off x="3345968" y="4307379"/>
            <a:ext cx="4305341" cy="1514925"/>
          </a:xfrm>
          <a:prstGeom prst="cloudCallout">
            <a:avLst>
              <a:gd name="adj1" fmla="val -36424"/>
              <a:gd name="adj2" fmla="val -7144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EG" sz="2000" b="1" dirty="0">
                <a:solidFill>
                  <a:srgbClr val="48873D"/>
                </a:solidFill>
              </a:rPr>
              <a:t>ستستخدم لبنة التكرار لتجنب تكرار الخطوة الثالثة والرابعة. </a:t>
            </a:r>
            <a:endParaRPr lang="en-US" sz="2000" b="1" dirty="0">
              <a:solidFill>
                <a:srgbClr val="48873D"/>
              </a:solidFill>
            </a:endParaRPr>
          </a:p>
        </p:txBody>
      </p:sp>
    </p:spTree>
    <p:extLst>
      <p:ext uri="{BB962C8B-B14F-4D97-AF65-F5344CB8AC3E}">
        <p14:creationId xmlns:p14="http://schemas.microsoft.com/office/powerpoint/2010/main" val="109983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style.rotation</p:attrName>
                                        </p:attrNameLst>
                                      </p:cBhvr>
                                      <p:tavLst>
                                        <p:tav tm="0">
                                          <p:val>
                                            <p:fltVal val="90"/>
                                          </p:val>
                                        </p:tav>
                                        <p:tav tm="100000">
                                          <p:val>
                                            <p:fltVal val="0"/>
                                          </p:val>
                                        </p:tav>
                                      </p:tavLst>
                                    </p:anim>
                                    <p:animEffect transition="in" filter="fade">
                                      <p:cBhvr>
                                        <p:cTn id="17" dur="1000"/>
                                        <p:tgtEl>
                                          <p:spTgt spid="2"/>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مستطيل 18">
            <a:extLst>
              <a:ext uri="{FF2B5EF4-FFF2-40B4-BE49-F238E27FC236}">
                <a16:creationId xmlns:a16="http://schemas.microsoft.com/office/drawing/2014/main" id="{0CCCE694-EAC9-2068-29A2-ACA7948A89FE}"/>
              </a:ext>
            </a:extLst>
          </p:cNvPr>
          <p:cNvSpPr/>
          <p:nvPr/>
        </p:nvSpPr>
        <p:spPr>
          <a:xfrm>
            <a:off x="649357" y="251791"/>
            <a:ext cx="3379304" cy="954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20" name="مستطيل 19">
            <a:extLst>
              <a:ext uri="{FF2B5EF4-FFF2-40B4-BE49-F238E27FC236}">
                <a16:creationId xmlns:a16="http://schemas.microsoft.com/office/drawing/2014/main" id="{919D46F5-7274-7AD4-6257-9127B0ACFEC6}"/>
              </a:ext>
            </a:extLst>
          </p:cNvPr>
          <p:cNvSpPr/>
          <p:nvPr/>
        </p:nvSpPr>
        <p:spPr>
          <a:xfrm>
            <a:off x="5115341" y="3635432"/>
            <a:ext cx="1516762" cy="1419619"/>
          </a:xfrm>
          <a:prstGeom prst="rect">
            <a:avLst/>
          </a:prstGeom>
        </p:spPr>
        <p:txBody>
          <a:bodyPr wrap="none">
            <a:spAutoFit/>
            <a:scene3d>
              <a:camera prst="orthographicFront"/>
              <a:lightRig rig="soft" dir="t">
                <a:rot lat="0" lon="0" rev="15600000"/>
              </a:lightRig>
            </a:scene3d>
            <a:sp3d extrusionH="57150" prstMaterial="softEdge">
              <a:bevelT w="25400" h="38100"/>
            </a:sp3d>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SA" sz="8625" b="1" i="0" u="none" strike="noStrike" kern="1200" cap="none" spc="0" normalizeH="0" baseline="0" noProof="0" dirty="0">
                <a:ln>
                  <a:noFill/>
                </a:ln>
                <a:solidFill>
                  <a:srgbClr val="719011"/>
                </a:solidFill>
                <a:effectLst>
                  <a:outerShdw blurRad="50800" dist="38100" dir="5400000" algn="t" rotWithShape="0">
                    <a:prstClr val="black">
                      <a:alpha val="40000"/>
                    </a:prstClr>
                  </a:outerShdw>
                </a:effectLst>
                <a:uLnTx/>
                <a:uFillTx/>
                <a:latin typeface="Urdu Typesetting" panose="03020402040406030203" pitchFamily="66" charset="-78"/>
                <a:ea typeface="+mn-ea"/>
                <a:cs typeface="Urdu Typesetting" panose="03020402040406030203" pitchFamily="66" charset="-78"/>
              </a:rPr>
              <a:t>وطننا</a:t>
            </a:r>
            <a:endParaRPr kumimoji="0" lang="ar-SA" sz="7200" b="1" i="0" u="none" strike="noStrike" kern="1200" cap="none" spc="0" normalizeH="0" baseline="0" noProof="0" dirty="0">
              <a:ln>
                <a:noFill/>
              </a:ln>
              <a:solidFill>
                <a:srgbClr val="719011"/>
              </a:solidFill>
              <a:effectLst>
                <a:outerShdw blurRad="50800" dist="38100" dir="5400000" algn="t" rotWithShape="0">
                  <a:prstClr val="black">
                    <a:alpha val="40000"/>
                  </a:prstClr>
                </a:outerShdw>
              </a:effectLst>
              <a:uLnTx/>
              <a:uFillTx/>
              <a:latin typeface="Urdu Typesetting" panose="03020402040406030203" pitchFamily="66" charset="-78"/>
              <a:ea typeface="+mn-ea"/>
              <a:cs typeface="Urdu Typesetting" panose="03020402040406030203" pitchFamily="66" charset="-78"/>
            </a:endParaRPr>
          </a:p>
        </p:txBody>
      </p:sp>
      <p:sp>
        <p:nvSpPr>
          <p:cNvPr id="21" name="مستطيل 20">
            <a:extLst>
              <a:ext uri="{FF2B5EF4-FFF2-40B4-BE49-F238E27FC236}">
                <a16:creationId xmlns:a16="http://schemas.microsoft.com/office/drawing/2014/main" id="{9CFC6DF5-9619-C51B-C9C8-1F1CA81403DE}"/>
              </a:ext>
            </a:extLst>
          </p:cNvPr>
          <p:cNvSpPr/>
          <p:nvPr/>
        </p:nvSpPr>
        <p:spPr>
          <a:xfrm>
            <a:off x="1449920" y="3182029"/>
            <a:ext cx="5810083" cy="27335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ar-SA" sz="21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يحمي مواطنيه داخل وخارج الحدود </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ar-SA" sz="21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ويبذل الغالي والنفيس لضمان سلامتهم </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ar-SA" sz="21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ورعايتهم كن مساهمًا مع وطنك  بتطبيق الإجراءات الاحترازية </a:t>
            </a:r>
          </a:p>
        </p:txBody>
      </p:sp>
      <p:sp>
        <p:nvSpPr>
          <p:cNvPr id="22" name="مربع نص 21">
            <a:extLst>
              <a:ext uri="{FF2B5EF4-FFF2-40B4-BE49-F238E27FC236}">
                <a16:creationId xmlns:a16="http://schemas.microsoft.com/office/drawing/2014/main" id="{742C35CF-4A4B-939D-E712-631281FA55C5}"/>
              </a:ext>
            </a:extLst>
          </p:cNvPr>
          <p:cNvSpPr txBox="1"/>
          <p:nvPr/>
        </p:nvSpPr>
        <p:spPr>
          <a:xfrm>
            <a:off x="1871918" y="3088799"/>
            <a:ext cx="5822162" cy="553998"/>
          </a:xfrm>
          <a:prstGeom prst="rect">
            <a:avLst/>
          </a:prstGeom>
          <a:noFill/>
          <a:ln>
            <a:noFill/>
          </a:ln>
          <a:effectLst/>
        </p:spPr>
        <p:txBody>
          <a:bodyPr wrap="square" rtlCol="1">
            <a:spAutoFit/>
            <a:scene3d>
              <a:camera prst="orthographicFront"/>
              <a:lightRig rig="threePt" dir="t"/>
            </a:scene3d>
            <a:sp3d extrusionH="57150">
              <a:bevelT w="38100" h="38100"/>
            </a:sp3d>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SA" sz="3000" b="1" i="0" u="none" strike="noStrike" kern="1200" cap="none" spc="0" normalizeH="0" baseline="0" noProof="0" dirty="0">
                <a:ln>
                  <a:solidFill>
                    <a:srgbClr val="719011"/>
                  </a:solidFill>
                </a:ln>
                <a:solidFill>
                  <a:srgbClr val="C6DE43"/>
                </a:solidFill>
                <a:effectLst>
                  <a:glow rad="139700">
                    <a:srgbClr val="70AD47">
                      <a:satMod val="175000"/>
                      <a:alpha val="40000"/>
                    </a:srgbClr>
                  </a:glow>
                </a:effectLst>
                <a:uLnTx/>
                <a:uFillTx/>
                <a:latin typeface="Aktiv Grotesk  XBold" panose="020B0804020202020204" pitchFamily="34" charset="-78"/>
                <a:ea typeface="Aktiv Grotesk l Medium" panose="020B0504020202020204" pitchFamily="34" charset="0"/>
                <a:cs typeface="Khalid Art bold" pitchFamily="2" charset="-78"/>
              </a:rPr>
              <a:t>وطن لا نحميه .... لا نستحق العيش فيه</a:t>
            </a:r>
          </a:p>
        </p:txBody>
      </p:sp>
      <p:pic>
        <p:nvPicPr>
          <p:cNvPr id="24" name="صورة 23" descr="صورة تحتوي على نص, بطاقة عمل, رسوم المتجهات, لقطة شاشة&#10;&#10;تم إنشاء الوصف تلقائياً">
            <a:extLst>
              <a:ext uri="{FF2B5EF4-FFF2-40B4-BE49-F238E27FC236}">
                <a16:creationId xmlns:a16="http://schemas.microsoft.com/office/drawing/2014/main" id="{BD5D1167-30E5-C5D4-FCAB-2694D0A62109}"/>
              </a:ext>
            </a:extLst>
          </p:cNvPr>
          <p:cNvPicPr>
            <a:picLocks noChangeAspect="1"/>
          </p:cNvPicPr>
          <p:nvPr/>
        </p:nvPicPr>
        <p:blipFill rotWithShape="1">
          <a:blip r:embed="rId2">
            <a:clrChange>
              <a:clrFrom>
                <a:srgbClr val="FCFCFC"/>
              </a:clrFrom>
              <a:clrTo>
                <a:srgbClr val="FCFCFC">
                  <a:alpha val="0"/>
                </a:srgbClr>
              </a:clrTo>
            </a:clrChange>
            <a:extLst>
              <a:ext uri="{28A0092B-C50C-407E-A947-70E740481C1C}">
                <a14:useLocalDpi xmlns:a14="http://schemas.microsoft.com/office/drawing/2010/main" val="0"/>
              </a:ext>
            </a:extLst>
          </a:blip>
          <a:srcRect b="3968"/>
          <a:stretch/>
        </p:blipFill>
        <p:spPr>
          <a:xfrm>
            <a:off x="2891090" y="227288"/>
            <a:ext cx="2931739" cy="2815424"/>
          </a:xfrm>
          <a:prstGeom prst="rect">
            <a:avLst/>
          </a:prstGeom>
        </p:spPr>
      </p:pic>
    </p:spTree>
    <p:extLst>
      <p:ext uri="{BB962C8B-B14F-4D97-AF65-F5344CB8AC3E}">
        <p14:creationId xmlns:p14="http://schemas.microsoft.com/office/powerpoint/2010/main" val="49310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750" fill="hold"/>
                                        <p:tgtEl>
                                          <p:spTgt spid="20"/>
                                        </p:tgtEl>
                                        <p:attrNameLst>
                                          <p:attrName>ppt_w</p:attrName>
                                        </p:attrNameLst>
                                      </p:cBhvr>
                                      <p:tavLst>
                                        <p:tav tm="0">
                                          <p:val>
                                            <p:fltVal val="0"/>
                                          </p:val>
                                        </p:tav>
                                        <p:tav tm="100000">
                                          <p:val>
                                            <p:strVal val="#ppt_w"/>
                                          </p:val>
                                        </p:tav>
                                      </p:tavLst>
                                    </p:anim>
                                    <p:anim calcmode="lin" valueType="num">
                                      <p:cBhvr>
                                        <p:cTn id="8" dur="750" fill="hold"/>
                                        <p:tgtEl>
                                          <p:spTgt spid="20"/>
                                        </p:tgtEl>
                                        <p:attrNameLst>
                                          <p:attrName>ppt_h</p:attrName>
                                        </p:attrNameLst>
                                      </p:cBhvr>
                                      <p:tavLst>
                                        <p:tav tm="0">
                                          <p:val>
                                            <p:fltVal val="0"/>
                                          </p:val>
                                        </p:tav>
                                        <p:tav tm="100000">
                                          <p:val>
                                            <p:strVal val="#ppt_h"/>
                                          </p:val>
                                        </p:tav>
                                      </p:tavLst>
                                    </p:anim>
                                    <p:anim calcmode="lin" valueType="num">
                                      <p:cBhvr>
                                        <p:cTn id="9" dur="750" fill="hold"/>
                                        <p:tgtEl>
                                          <p:spTgt spid="20"/>
                                        </p:tgtEl>
                                        <p:attrNameLst>
                                          <p:attrName>style.rotation</p:attrName>
                                        </p:attrNameLst>
                                      </p:cBhvr>
                                      <p:tavLst>
                                        <p:tav tm="0">
                                          <p:val>
                                            <p:fltVal val="90"/>
                                          </p:val>
                                        </p:tav>
                                        <p:tav tm="100000">
                                          <p:val>
                                            <p:fltVal val="0"/>
                                          </p:val>
                                        </p:tav>
                                      </p:tavLst>
                                    </p:anim>
                                    <p:animEffect transition="in" filter="fade">
                                      <p:cBhvr>
                                        <p:cTn id="10" dur="750"/>
                                        <p:tgtEl>
                                          <p:spTgt spid="20"/>
                                        </p:tgtEl>
                                      </p:cBhvr>
                                    </p:animEffect>
                                  </p:childTnLst>
                                </p:cTn>
                              </p:par>
                            </p:childTnLst>
                          </p:cTn>
                        </p:par>
                        <p:par>
                          <p:cTn id="11" fill="hold">
                            <p:stCondLst>
                              <p:cond delay="750"/>
                            </p:stCondLst>
                            <p:childTnLst>
                              <p:par>
                                <p:cTn id="12" presetID="17" presetClass="entr" presetSubtype="2" fill="hold" grpId="0" nodeType="afterEffect">
                                  <p:stCondLst>
                                    <p:cond delay="0"/>
                                  </p:stCondLst>
                                  <p:childTnLst>
                                    <p:set>
                                      <p:cBhvr>
                                        <p:cTn id="13" dur="1" fill="hold">
                                          <p:stCondLst>
                                            <p:cond delay="0"/>
                                          </p:stCondLst>
                                        </p:cTn>
                                        <p:tgtEl>
                                          <p:spTgt spid="21">
                                            <p:txEl>
                                              <p:pRg st="0" end="0"/>
                                            </p:txEl>
                                          </p:spTgt>
                                        </p:tgtEl>
                                        <p:attrNameLst>
                                          <p:attrName>style.visibility</p:attrName>
                                        </p:attrNameLst>
                                      </p:cBhvr>
                                      <p:to>
                                        <p:strVal val="visible"/>
                                      </p:to>
                                    </p:set>
                                    <p:anim calcmode="lin" valueType="num">
                                      <p:cBhvr>
                                        <p:cTn id="14" dur="750" fill="hold"/>
                                        <p:tgtEl>
                                          <p:spTgt spid="21">
                                            <p:txEl>
                                              <p:pRg st="0" end="0"/>
                                            </p:txEl>
                                          </p:spTgt>
                                        </p:tgtEl>
                                        <p:attrNameLst>
                                          <p:attrName>ppt_x</p:attrName>
                                        </p:attrNameLst>
                                      </p:cBhvr>
                                      <p:tavLst>
                                        <p:tav tm="0">
                                          <p:val>
                                            <p:strVal val="#ppt_x+#ppt_w/2"/>
                                          </p:val>
                                        </p:tav>
                                        <p:tav tm="100000">
                                          <p:val>
                                            <p:strVal val="#ppt_x"/>
                                          </p:val>
                                        </p:tav>
                                      </p:tavLst>
                                    </p:anim>
                                    <p:anim calcmode="lin" valueType="num">
                                      <p:cBhvr>
                                        <p:cTn id="15" dur="750" fill="hold"/>
                                        <p:tgtEl>
                                          <p:spTgt spid="21">
                                            <p:txEl>
                                              <p:pRg st="0" end="0"/>
                                            </p:txEl>
                                          </p:spTgt>
                                        </p:tgtEl>
                                        <p:attrNameLst>
                                          <p:attrName>ppt_y</p:attrName>
                                        </p:attrNameLst>
                                      </p:cBhvr>
                                      <p:tavLst>
                                        <p:tav tm="0">
                                          <p:val>
                                            <p:strVal val="#ppt_y"/>
                                          </p:val>
                                        </p:tav>
                                        <p:tav tm="100000">
                                          <p:val>
                                            <p:strVal val="#ppt_y"/>
                                          </p:val>
                                        </p:tav>
                                      </p:tavLst>
                                    </p:anim>
                                    <p:anim calcmode="lin" valueType="num">
                                      <p:cBhvr>
                                        <p:cTn id="16" dur="750" fill="hold"/>
                                        <p:tgtEl>
                                          <p:spTgt spid="21">
                                            <p:txEl>
                                              <p:pRg st="0" end="0"/>
                                            </p:txEl>
                                          </p:spTgt>
                                        </p:tgtEl>
                                        <p:attrNameLst>
                                          <p:attrName>ppt_w</p:attrName>
                                        </p:attrNameLst>
                                      </p:cBhvr>
                                      <p:tavLst>
                                        <p:tav tm="0">
                                          <p:val>
                                            <p:fltVal val="0"/>
                                          </p:val>
                                        </p:tav>
                                        <p:tav tm="100000">
                                          <p:val>
                                            <p:strVal val="#ppt_w"/>
                                          </p:val>
                                        </p:tav>
                                      </p:tavLst>
                                    </p:anim>
                                    <p:anim calcmode="lin" valueType="num">
                                      <p:cBhvr>
                                        <p:cTn id="17" dur="750" fill="hold"/>
                                        <p:tgtEl>
                                          <p:spTgt spid="21">
                                            <p:txEl>
                                              <p:pRg st="0" end="0"/>
                                            </p:txEl>
                                          </p:spTgt>
                                        </p:tgtEl>
                                        <p:attrNameLst>
                                          <p:attrName>ppt_h</p:attrName>
                                        </p:attrNameLst>
                                      </p:cBhvr>
                                      <p:tavLst>
                                        <p:tav tm="0">
                                          <p:val>
                                            <p:strVal val="#ppt_h"/>
                                          </p:val>
                                        </p:tav>
                                        <p:tav tm="100000">
                                          <p:val>
                                            <p:strVal val="#ppt_h"/>
                                          </p:val>
                                        </p:tav>
                                      </p:tavLst>
                                    </p:anim>
                                  </p:childTnLst>
                                </p:cTn>
                              </p:par>
                            </p:childTnLst>
                          </p:cTn>
                        </p:par>
                        <p:par>
                          <p:cTn id="18" fill="hold">
                            <p:stCondLst>
                              <p:cond delay="1500"/>
                            </p:stCondLst>
                            <p:childTnLst>
                              <p:par>
                                <p:cTn id="19" presetID="17" presetClass="entr" presetSubtype="2" fill="hold" grpId="0" nodeType="afterEffect">
                                  <p:stCondLst>
                                    <p:cond delay="0"/>
                                  </p:stCondLst>
                                  <p:childTnLst>
                                    <p:set>
                                      <p:cBhvr>
                                        <p:cTn id="20" dur="1" fill="hold">
                                          <p:stCondLst>
                                            <p:cond delay="0"/>
                                          </p:stCondLst>
                                        </p:cTn>
                                        <p:tgtEl>
                                          <p:spTgt spid="21">
                                            <p:txEl>
                                              <p:pRg st="1" end="1"/>
                                            </p:txEl>
                                          </p:spTgt>
                                        </p:tgtEl>
                                        <p:attrNameLst>
                                          <p:attrName>style.visibility</p:attrName>
                                        </p:attrNameLst>
                                      </p:cBhvr>
                                      <p:to>
                                        <p:strVal val="visible"/>
                                      </p:to>
                                    </p:set>
                                    <p:anim calcmode="lin" valueType="num">
                                      <p:cBhvr>
                                        <p:cTn id="21" dur="750" fill="hold"/>
                                        <p:tgtEl>
                                          <p:spTgt spid="21">
                                            <p:txEl>
                                              <p:pRg st="1" end="1"/>
                                            </p:txEl>
                                          </p:spTgt>
                                        </p:tgtEl>
                                        <p:attrNameLst>
                                          <p:attrName>ppt_x</p:attrName>
                                        </p:attrNameLst>
                                      </p:cBhvr>
                                      <p:tavLst>
                                        <p:tav tm="0">
                                          <p:val>
                                            <p:strVal val="#ppt_x+#ppt_w/2"/>
                                          </p:val>
                                        </p:tav>
                                        <p:tav tm="100000">
                                          <p:val>
                                            <p:strVal val="#ppt_x"/>
                                          </p:val>
                                        </p:tav>
                                      </p:tavLst>
                                    </p:anim>
                                    <p:anim calcmode="lin" valueType="num">
                                      <p:cBhvr>
                                        <p:cTn id="22" dur="750" fill="hold"/>
                                        <p:tgtEl>
                                          <p:spTgt spid="21">
                                            <p:txEl>
                                              <p:pRg st="1" end="1"/>
                                            </p:txEl>
                                          </p:spTgt>
                                        </p:tgtEl>
                                        <p:attrNameLst>
                                          <p:attrName>ppt_y</p:attrName>
                                        </p:attrNameLst>
                                      </p:cBhvr>
                                      <p:tavLst>
                                        <p:tav tm="0">
                                          <p:val>
                                            <p:strVal val="#ppt_y"/>
                                          </p:val>
                                        </p:tav>
                                        <p:tav tm="100000">
                                          <p:val>
                                            <p:strVal val="#ppt_y"/>
                                          </p:val>
                                        </p:tav>
                                      </p:tavLst>
                                    </p:anim>
                                    <p:anim calcmode="lin" valueType="num">
                                      <p:cBhvr>
                                        <p:cTn id="23" dur="750" fill="hold"/>
                                        <p:tgtEl>
                                          <p:spTgt spid="21">
                                            <p:txEl>
                                              <p:pRg st="1" end="1"/>
                                            </p:txEl>
                                          </p:spTgt>
                                        </p:tgtEl>
                                        <p:attrNameLst>
                                          <p:attrName>ppt_w</p:attrName>
                                        </p:attrNameLst>
                                      </p:cBhvr>
                                      <p:tavLst>
                                        <p:tav tm="0">
                                          <p:val>
                                            <p:fltVal val="0"/>
                                          </p:val>
                                        </p:tav>
                                        <p:tav tm="100000">
                                          <p:val>
                                            <p:strVal val="#ppt_w"/>
                                          </p:val>
                                        </p:tav>
                                      </p:tavLst>
                                    </p:anim>
                                    <p:anim calcmode="lin" valueType="num">
                                      <p:cBhvr>
                                        <p:cTn id="24" dur="750" fill="hold"/>
                                        <p:tgtEl>
                                          <p:spTgt spid="21">
                                            <p:txEl>
                                              <p:pRg st="1" end="1"/>
                                            </p:txEl>
                                          </p:spTgt>
                                        </p:tgtEl>
                                        <p:attrNameLst>
                                          <p:attrName>ppt_h</p:attrName>
                                        </p:attrNameLst>
                                      </p:cBhvr>
                                      <p:tavLst>
                                        <p:tav tm="0">
                                          <p:val>
                                            <p:strVal val="#ppt_h"/>
                                          </p:val>
                                        </p:tav>
                                        <p:tav tm="100000">
                                          <p:val>
                                            <p:strVal val="#ppt_h"/>
                                          </p:val>
                                        </p:tav>
                                      </p:tavLst>
                                    </p:anim>
                                  </p:childTnLst>
                                </p:cTn>
                              </p:par>
                            </p:childTnLst>
                          </p:cTn>
                        </p:par>
                        <p:par>
                          <p:cTn id="25" fill="hold">
                            <p:stCondLst>
                              <p:cond delay="2250"/>
                            </p:stCondLst>
                            <p:childTnLst>
                              <p:par>
                                <p:cTn id="26" presetID="17" presetClass="entr" presetSubtype="2" fill="hold" grpId="0" nodeType="afterEffect">
                                  <p:stCondLst>
                                    <p:cond delay="0"/>
                                  </p:stCondLst>
                                  <p:childTnLst>
                                    <p:set>
                                      <p:cBhvr>
                                        <p:cTn id="27" dur="1" fill="hold">
                                          <p:stCondLst>
                                            <p:cond delay="0"/>
                                          </p:stCondLst>
                                        </p:cTn>
                                        <p:tgtEl>
                                          <p:spTgt spid="21">
                                            <p:txEl>
                                              <p:pRg st="2" end="2"/>
                                            </p:txEl>
                                          </p:spTgt>
                                        </p:tgtEl>
                                        <p:attrNameLst>
                                          <p:attrName>style.visibility</p:attrName>
                                        </p:attrNameLst>
                                      </p:cBhvr>
                                      <p:to>
                                        <p:strVal val="visible"/>
                                      </p:to>
                                    </p:set>
                                    <p:anim calcmode="lin" valueType="num">
                                      <p:cBhvr>
                                        <p:cTn id="28" dur="750" fill="hold"/>
                                        <p:tgtEl>
                                          <p:spTgt spid="21">
                                            <p:txEl>
                                              <p:pRg st="2" end="2"/>
                                            </p:txEl>
                                          </p:spTgt>
                                        </p:tgtEl>
                                        <p:attrNameLst>
                                          <p:attrName>ppt_x</p:attrName>
                                        </p:attrNameLst>
                                      </p:cBhvr>
                                      <p:tavLst>
                                        <p:tav tm="0">
                                          <p:val>
                                            <p:strVal val="#ppt_x+#ppt_w/2"/>
                                          </p:val>
                                        </p:tav>
                                        <p:tav tm="100000">
                                          <p:val>
                                            <p:strVal val="#ppt_x"/>
                                          </p:val>
                                        </p:tav>
                                      </p:tavLst>
                                    </p:anim>
                                    <p:anim calcmode="lin" valueType="num">
                                      <p:cBhvr>
                                        <p:cTn id="29" dur="750" fill="hold"/>
                                        <p:tgtEl>
                                          <p:spTgt spid="21">
                                            <p:txEl>
                                              <p:pRg st="2" end="2"/>
                                            </p:txEl>
                                          </p:spTgt>
                                        </p:tgtEl>
                                        <p:attrNameLst>
                                          <p:attrName>ppt_y</p:attrName>
                                        </p:attrNameLst>
                                      </p:cBhvr>
                                      <p:tavLst>
                                        <p:tav tm="0">
                                          <p:val>
                                            <p:strVal val="#ppt_y"/>
                                          </p:val>
                                        </p:tav>
                                        <p:tav tm="100000">
                                          <p:val>
                                            <p:strVal val="#ppt_y"/>
                                          </p:val>
                                        </p:tav>
                                      </p:tavLst>
                                    </p:anim>
                                    <p:anim calcmode="lin" valueType="num">
                                      <p:cBhvr>
                                        <p:cTn id="30" dur="750" fill="hold"/>
                                        <p:tgtEl>
                                          <p:spTgt spid="21">
                                            <p:txEl>
                                              <p:pRg st="2" end="2"/>
                                            </p:txEl>
                                          </p:spTgt>
                                        </p:tgtEl>
                                        <p:attrNameLst>
                                          <p:attrName>ppt_w</p:attrName>
                                        </p:attrNameLst>
                                      </p:cBhvr>
                                      <p:tavLst>
                                        <p:tav tm="0">
                                          <p:val>
                                            <p:fltVal val="0"/>
                                          </p:val>
                                        </p:tav>
                                        <p:tav tm="100000">
                                          <p:val>
                                            <p:strVal val="#ppt_w"/>
                                          </p:val>
                                        </p:tav>
                                      </p:tavLst>
                                    </p:anim>
                                    <p:anim calcmode="lin" valueType="num">
                                      <p:cBhvr>
                                        <p:cTn id="31" dur="750" fill="hold"/>
                                        <p:tgtEl>
                                          <p:spTgt spid="21">
                                            <p:txEl>
                                              <p:pRg st="2" end="2"/>
                                            </p:txEl>
                                          </p:spTgt>
                                        </p:tgtEl>
                                        <p:attrNameLst>
                                          <p:attrName>ppt_h</p:attrName>
                                        </p:attrNameLst>
                                      </p:cBhvr>
                                      <p:tavLst>
                                        <p:tav tm="0">
                                          <p:val>
                                            <p:strVal val="#ppt_h"/>
                                          </p:val>
                                        </p:tav>
                                        <p:tav tm="100000">
                                          <p:val>
                                            <p:strVal val="#ppt_h"/>
                                          </p:val>
                                        </p:tav>
                                      </p:tavLst>
                                    </p:anim>
                                  </p:childTnLst>
                                </p:cTn>
                              </p:par>
                              <p:par>
                                <p:cTn id="32" presetID="47" presetClass="entr" presetSubtype="0" fill="hold" nodeType="withEffect">
                                  <p:stCondLst>
                                    <p:cond delay="0"/>
                                  </p:stCondLst>
                                  <p:childTnLst>
                                    <p:set>
                                      <p:cBhvr>
                                        <p:cTn id="33" dur="1" fill="hold">
                                          <p:stCondLst>
                                            <p:cond delay="0"/>
                                          </p:stCondLst>
                                        </p:cTn>
                                        <p:tgtEl>
                                          <p:spTgt spid="22">
                                            <p:txEl>
                                              <p:pRg st="0" end="0"/>
                                            </p:txEl>
                                          </p:spTgt>
                                        </p:tgtEl>
                                        <p:attrNameLst>
                                          <p:attrName>style.visibility</p:attrName>
                                        </p:attrNameLst>
                                      </p:cBhvr>
                                      <p:to>
                                        <p:strVal val="visible"/>
                                      </p:to>
                                    </p:set>
                                    <p:animEffect transition="in" filter="fade">
                                      <p:cBhvr>
                                        <p:cTn id="34" dur="500"/>
                                        <p:tgtEl>
                                          <p:spTgt spid="22">
                                            <p:txEl>
                                              <p:pRg st="0" end="0"/>
                                            </p:txEl>
                                          </p:spTgt>
                                        </p:tgtEl>
                                      </p:cBhvr>
                                    </p:animEffect>
                                    <p:anim calcmode="lin" valueType="num">
                                      <p:cBhvr>
                                        <p:cTn id="35"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36" dur="5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bldLvl="5"/>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مستدير الزوايا 4"/>
          <p:cNvSpPr/>
          <p:nvPr/>
        </p:nvSpPr>
        <p:spPr>
          <a:xfrm>
            <a:off x="1246988" y="298387"/>
            <a:ext cx="7757652" cy="74853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EG" sz="2000" b="1" dirty="0">
                <a:solidFill>
                  <a:srgbClr val="48873D"/>
                </a:solidFill>
              </a:rPr>
              <a:t>أولاً، عليك برمجة الروبوت لكي يتحرك للأمام لمسافة 100 سم. وللقيام بذلك، استخدم لبنة القيادة  </a:t>
            </a:r>
            <a:r>
              <a:rPr lang="en-US" sz="2000" b="1" dirty="0">
                <a:solidFill>
                  <a:srgbClr val="48873D"/>
                </a:solidFill>
              </a:rPr>
              <a:t>drive </a:t>
            </a:r>
            <a:r>
              <a:rPr lang="ar-EG" sz="2000" b="1" dirty="0">
                <a:solidFill>
                  <a:srgbClr val="48873D"/>
                </a:solidFill>
              </a:rPr>
              <a:t> مع ضبط معامل المسافة بالسنتميتر </a:t>
            </a:r>
            <a:r>
              <a:rPr lang="en-US" sz="2000" b="1" dirty="0">
                <a:solidFill>
                  <a:srgbClr val="48873D"/>
                </a:solidFill>
              </a:rPr>
              <a:t>distance cm</a:t>
            </a:r>
            <a:r>
              <a:rPr lang="ar-EG" sz="2000" b="1" dirty="0">
                <a:solidFill>
                  <a:srgbClr val="48873D"/>
                </a:solidFill>
              </a:rPr>
              <a:t> </a:t>
            </a:r>
            <a:r>
              <a:rPr lang="en-US" sz="2000" b="1" dirty="0">
                <a:solidFill>
                  <a:srgbClr val="48873D"/>
                </a:solidFill>
              </a:rPr>
              <a:t> </a:t>
            </a:r>
            <a:r>
              <a:rPr lang="ar-EG" sz="2000" b="1" dirty="0">
                <a:solidFill>
                  <a:srgbClr val="48873D"/>
                </a:solidFill>
              </a:rPr>
              <a:t>إلى 100.</a:t>
            </a:r>
          </a:p>
        </p:txBody>
      </p:sp>
      <p:sp>
        <p:nvSpPr>
          <p:cNvPr id="2" name="مستطيل: زوايا مستديرة 1">
            <a:extLst>
              <a:ext uri="{FF2B5EF4-FFF2-40B4-BE49-F238E27FC236}">
                <a16:creationId xmlns:a16="http://schemas.microsoft.com/office/drawing/2014/main" id="{2F6520BB-5375-6448-7B3F-E429A8EC866C}"/>
              </a:ext>
            </a:extLst>
          </p:cNvPr>
          <p:cNvSpPr/>
          <p:nvPr/>
        </p:nvSpPr>
        <p:spPr>
          <a:xfrm>
            <a:off x="4174435" y="672654"/>
            <a:ext cx="4830205" cy="2977735"/>
          </a:xfrm>
          <a:prstGeom prst="roundRect">
            <a:avLst/>
          </a:prstGeom>
          <a:noFill/>
          <a:ln w="76200">
            <a:noFill/>
          </a:ln>
        </p:spPr>
        <p:style>
          <a:lnRef idx="2">
            <a:schemeClr val="dk1"/>
          </a:lnRef>
          <a:fillRef idx="1">
            <a:schemeClr val="lt1"/>
          </a:fillRef>
          <a:effectRef idx="0">
            <a:schemeClr val="dk1"/>
          </a:effectRef>
          <a:fontRef idx="minor">
            <a:schemeClr val="dk1"/>
          </a:fontRef>
        </p:style>
        <p:txBody>
          <a:bodyPr rtlCol="0" anchor="ctr"/>
          <a:lstStyle/>
          <a:p>
            <a:pPr lvl="0" algn="r" rtl="1">
              <a:defRPr/>
            </a:pPr>
            <a:r>
              <a:rPr lang="ar-EG" sz="2000" b="1" dirty="0">
                <a:solidFill>
                  <a:srgbClr val="7EAF10"/>
                </a:solidFill>
              </a:rPr>
              <a:t>للتحرك إلى الأمام:</a:t>
            </a:r>
          </a:p>
          <a:p>
            <a:pPr marL="571500" lvl="0" indent="-571500" algn="r" rtl="1">
              <a:buFont typeface="Wingdings" panose="05000000000000000000" pitchFamily="2" charset="2"/>
              <a:buChar char="Ø"/>
              <a:defRPr/>
            </a:pPr>
            <a:r>
              <a:rPr lang="ar-EG" sz="2000" b="1" dirty="0">
                <a:solidFill>
                  <a:srgbClr val="48873D"/>
                </a:solidFill>
              </a:rPr>
              <a:t>من فئة </a:t>
            </a:r>
            <a:r>
              <a:rPr lang="en-US" sz="2000" b="1" dirty="0">
                <a:solidFill>
                  <a:srgbClr val="48873D"/>
                </a:solidFill>
              </a:rPr>
              <a:t>Action </a:t>
            </a:r>
            <a:r>
              <a:rPr lang="ar-EG" sz="2000" b="1" dirty="0">
                <a:solidFill>
                  <a:srgbClr val="48873D"/>
                </a:solidFill>
              </a:rPr>
              <a:t> الحدث ،(1)</a:t>
            </a:r>
          </a:p>
          <a:p>
            <a:pPr marL="571500" lvl="0" indent="-571500" algn="r" rtl="1">
              <a:buFont typeface="Wingdings" panose="05000000000000000000" pitchFamily="2" charset="2"/>
              <a:buChar char="Ø"/>
              <a:defRPr/>
            </a:pPr>
            <a:r>
              <a:rPr lang="ar-EG" sz="2000" b="1" dirty="0">
                <a:solidFill>
                  <a:srgbClr val="48873D"/>
                </a:solidFill>
              </a:rPr>
              <a:t> أضف لبنة </a:t>
            </a:r>
            <a:r>
              <a:rPr lang="en-US" sz="2000" b="1" dirty="0">
                <a:solidFill>
                  <a:srgbClr val="48873D"/>
                </a:solidFill>
              </a:rPr>
              <a:t>drive</a:t>
            </a:r>
            <a:r>
              <a:rPr lang="ar-EG" sz="2000" b="1" dirty="0">
                <a:solidFill>
                  <a:srgbClr val="48873D"/>
                </a:solidFill>
              </a:rPr>
              <a:t>القيادة مع معامل </a:t>
            </a:r>
            <a:r>
              <a:rPr lang="en-US" sz="2000" b="1" dirty="0">
                <a:solidFill>
                  <a:srgbClr val="48873D"/>
                </a:solidFill>
              </a:rPr>
              <a:t>distance cm </a:t>
            </a:r>
            <a:r>
              <a:rPr lang="ar-EG" sz="2000" b="1" dirty="0">
                <a:solidFill>
                  <a:srgbClr val="48873D"/>
                </a:solidFill>
              </a:rPr>
              <a:t>المسافة</a:t>
            </a:r>
          </a:p>
          <a:p>
            <a:pPr lvl="0" algn="r" rtl="1">
              <a:defRPr/>
            </a:pPr>
            <a:r>
              <a:rPr lang="ar-EG" sz="2000" b="1" dirty="0">
                <a:solidFill>
                  <a:srgbClr val="48873D"/>
                </a:solidFill>
              </a:rPr>
              <a:t>بالسنتميتر . (2)</a:t>
            </a:r>
          </a:p>
          <a:p>
            <a:pPr marL="571500" lvl="0" indent="-571500" algn="r" rtl="1">
              <a:buFont typeface="Wingdings" panose="05000000000000000000" pitchFamily="2" charset="2"/>
              <a:buChar char="Ø"/>
              <a:defRPr/>
            </a:pPr>
            <a:r>
              <a:rPr lang="ar-EG" sz="2000" b="1" dirty="0">
                <a:solidFill>
                  <a:srgbClr val="48873D"/>
                </a:solidFill>
              </a:rPr>
              <a:t>اضبط % </a:t>
            </a:r>
            <a:r>
              <a:rPr lang="en-US" sz="2000" b="1" dirty="0">
                <a:solidFill>
                  <a:srgbClr val="48873D"/>
                </a:solidFill>
              </a:rPr>
              <a:t>speed </a:t>
            </a:r>
            <a:r>
              <a:rPr lang="ar-EG" sz="2000" b="1" dirty="0">
                <a:solidFill>
                  <a:srgbClr val="48873D"/>
                </a:solidFill>
              </a:rPr>
              <a:t> نسبة السرعة إلى 50 (3)</a:t>
            </a:r>
          </a:p>
          <a:p>
            <a:pPr marL="571500" lvl="0" indent="-571500" algn="r" rtl="1">
              <a:buFont typeface="Wingdings" panose="05000000000000000000" pitchFamily="2" charset="2"/>
              <a:buChar char="Ø"/>
              <a:defRPr/>
            </a:pPr>
            <a:r>
              <a:rPr lang="ar-EG" sz="2000" b="1" dirty="0">
                <a:solidFill>
                  <a:srgbClr val="48873D"/>
                </a:solidFill>
              </a:rPr>
              <a:t>اضبط </a:t>
            </a:r>
            <a:r>
              <a:rPr lang="en-US" sz="2000" b="1" dirty="0">
                <a:solidFill>
                  <a:srgbClr val="48873D"/>
                </a:solidFill>
              </a:rPr>
              <a:t>distance cm </a:t>
            </a:r>
            <a:r>
              <a:rPr lang="ar-EG" sz="2000" b="1" dirty="0">
                <a:solidFill>
                  <a:srgbClr val="48873D"/>
                </a:solidFill>
              </a:rPr>
              <a:t> المسافة بالسنتميتر إلى 100(4)</a:t>
            </a:r>
          </a:p>
        </p:txBody>
      </p:sp>
      <p:pic>
        <p:nvPicPr>
          <p:cNvPr id="3" name="صورة 2">
            <a:extLst>
              <a:ext uri="{FF2B5EF4-FFF2-40B4-BE49-F238E27FC236}">
                <a16:creationId xmlns:a16="http://schemas.microsoft.com/office/drawing/2014/main" id="{FDC88A4E-B85E-81B6-07D5-6775795973D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39360" y="878084"/>
            <a:ext cx="4227818" cy="3315411"/>
          </a:xfrm>
          <a:prstGeom prst="rect">
            <a:avLst/>
          </a:prstGeom>
        </p:spPr>
      </p:pic>
      <p:pic>
        <p:nvPicPr>
          <p:cNvPr id="4" name="صورة 3">
            <a:extLst>
              <a:ext uri="{FF2B5EF4-FFF2-40B4-BE49-F238E27FC236}">
                <a16:creationId xmlns:a16="http://schemas.microsoft.com/office/drawing/2014/main" id="{67BDF955-3D35-F843-2116-4E21173DA1AD}"/>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2708577" y="4024656"/>
            <a:ext cx="4136494" cy="1315970"/>
          </a:xfrm>
          <a:prstGeom prst="rect">
            <a:avLst/>
          </a:prstGeom>
        </p:spPr>
      </p:pic>
    </p:spTree>
    <p:extLst>
      <p:ext uri="{BB962C8B-B14F-4D97-AF65-F5344CB8AC3E}">
        <p14:creationId xmlns:p14="http://schemas.microsoft.com/office/powerpoint/2010/main" val="945972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31"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 calcmode="lin" valueType="num">
                                      <p:cBhvr>
                                        <p:cTn id="13" dur="1000" fill="hold"/>
                                        <p:tgtEl>
                                          <p:spTgt spid="2"/>
                                        </p:tgtEl>
                                        <p:attrNameLst>
                                          <p:attrName>style.rotation</p:attrName>
                                        </p:attrNameLst>
                                      </p:cBhvr>
                                      <p:tavLst>
                                        <p:tav tm="0">
                                          <p:val>
                                            <p:fltVal val="90"/>
                                          </p:val>
                                        </p:tav>
                                        <p:tav tm="100000">
                                          <p:val>
                                            <p:fltVal val="0"/>
                                          </p:val>
                                        </p:tav>
                                      </p:tavLst>
                                    </p:anim>
                                    <p:animEffect transition="in" filter="fade">
                                      <p:cBhvr>
                                        <p:cTn id="14" dur="1000"/>
                                        <p:tgtEl>
                                          <p:spTgt spid="2"/>
                                        </p:tgtEl>
                                      </p:cBhvr>
                                    </p:animEffect>
                                  </p:childTnLst>
                                </p:cTn>
                              </p:par>
                              <p:par>
                                <p:cTn id="15" presetID="6"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par>
                                <p:cTn id="18" presetID="14" presetClass="entr" presetSubtype="1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stretch>
            <a:fillRect/>
          </a:stretch>
        </p:blipFill>
        <p:spPr>
          <a:xfrm>
            <a:off x="1625281" y="528984"/>
            <a:ext cx="5040562" cy="3745482"/>
          </a:xfrm>
          <a:prstGeom prst="rect">
            <a:avLst/>
          </a:prstGeom>
        </p:spPr>
      </p:pic>
    </p:spTree>
    <p:extLst>
      <p:ext uri="{BB962C8B-B14F-4D97-AF65-F5344CB8AC3E}">
        <p14:creationId xmlns:p14="http://schemas.microsoft.com/office/powerpoint/2010/main" val="251498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مستدير الزوايا 4"/>
          <p:cNvSpPr/>
          <p:nvPr/>
        </p:nvSpPr>
        <p:spPr>
          <a:xfrm>
            <a:off x="1386348" y="192690"/>
            <a:ext cx="7757652" cy="84097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EG" sz="2000" b="1" dirty="0">
                <a:solidFill>
                  <a:srgbClr val="48873D"/>
                </a:solidFill>
              </a:rPr>
              <a:t>الآن، عليك برمجة الروبوت للانعطاف نحو اليمين  وللقيام بذلك، استخدم لبنة الانعطاف </a:t>
            </a:r>
            <a:r>
              <a:rPr lang="en-US" sz="2000" b="1" dirty="0">
                <a:solidFill>
                  <a:srgbClr val="48873D"/>
                </a:solidFill>
              </a:rPr>
              <a:t>turn</a:t>
            </a:r>
            <a:r>
              <a:rPr lang="ar-EG" sz="2000" b="1" dirty="0">
                <a:solidFill>
                  <a:srgbClr val="48873D"/>
                </a:solidFill>
              </a:rPr>
              <a:t> </a:t>
            </a:r>
            <a:r>
              <a:rPr lang="en-US" sz="2000" b="1" dirty="0">
                <a:solidFill>
                  <a:srgbClr val="48873D"/>
                </a:solidFill>
              </a:rPr>
              <a:t> </a:t>
            </a:r>
            <a:r>
              <a:rPr lang="ar-EG" sz="2000" b="1" dirty="0">
                <a:solidFill>
                  <a:srgbClr val="48873D"/>
                </a:solidFill>
              </a:rPr>
              <a:t>مع ضبط معامل الدرجة  </a:t>
            </a:r>
            <a:r>
              <a:rPr lang="en-US" sz="2000" b="1" dirty="0">
                <a:solidFill>
                  <a:srgbClr val="48873D"/>
                </a:solidFill>
              </a:rPr>
              <a:t>degree</a:t>
            </a:r>
            <a:r>
              <a:rPr lang="ar-EG" sz="2000" b="1" dirty="0">
                <a:solidFill>
                  <a:srgbClr val="48873D"/>
                </a:solidFill>
              </a:rPr>
              <a:t> </a:t>
            </a:r>
            <a:r>
              <a:rPr lang="en-US" sz="2000" b="1" dirty="0">
                <a:solidFill>
                  <a:srgbClr val="48873D"/>
                </a:solidFill>
              </a:rPr>
              <a:t> </a:t>
            </a:r>
            <a:r>
              <a:rPr lang="ar-EG" sz="2000" b="1" dirty="0">
                <a:solidFill>
                  <a:srgbClr val="48873D"/>
                </a:solidFill>
              </a:rPr>
              <a:t>إلى 90.</a:t>
            </a:r>
          </a:p>
        </p:txBody>
      </p:sp>
      <p:sp>
        <p:nvSpPr>
          <p:cNvPr id="2" name="مستطيل: زوايا مستديرة 1">
            <a:extLst>
              <a:ext uri="{FF2B5EF4-FFF2-40B4-BE49-F238E27FC236}">
                <a16:creationId xmlns:a16="http://schemas.microsoft.com/office/drawing/2014/main" id="{E1787F67-AE15-AEA8-FAB2-8B9462D32DE3}"/>
              </a:ext>
            </a:extLst>
          </p:cNvPr>
          <p:cNvSpPr/>
          <p:nvPr/>
        </p:nvSpPr>
        <p:spPr>
          <a:xfrm>
            <a:off x="4055165" y="613179"/>
            <a:ext cx="4918046" cy="2076588"/>
          </a:xfrm>
          <a:prstGeom prst="roundRect">
            <a:avLst/>
          </a:prstGeom>
          <a:noFill/>
          <a:ln w="76200">
            <a:noFill/>
          </a:ln>
        </p:spPr>
        <p:style>
          <a:lnRef idx="2">
            <a:schemeClr val="dk1"/>
          </a:lnRef>
          <a:fillRef idx="1">
            <a:schemeClr val="lt1"/>
          </a:fillRef>
          <a:effectRef idx="0">
            <a:schemeClr val="dk1"/>
          </a:effectRef>
          <a:fontRef idx="minor">
            <a:schemeClr val="dk1"/>
          </a:fontRef>
        </p:style>
        <p:txBody>
          <a:bodyPr rtlCol="0" anchor="ctr"/>
          <a:lstStyle/>
          <a:p>
            <a:pPr lvl="0" algn="r" rtl="1">
              <a:defRPr/>
            </a:pPr>
            <a:r>
              <a:rPr lang="ar-EG" sz="2000" b="1" dirty="0">
                <a:solidFill>
                  <a:srgbClr val="7EAF10"/>
                </a:solidFill>
              </a:rPr>
              <a:t>للانعطاف إلى اليمين</a:t>
            </a:r>
          </a:p>
          <a:p>
            <a:pPr marL="914400" lvl="0" indent="-914400" algn="r" rtl="1">
              <a:buFont typeface="Wingdings" panose="05000000000000000000" pitchFamily="2" charset="2"/>
              <a:buChar char="Ø"/>
              <a:defRPr/>
            </a:pPr>
            <a:r>
              <a:rPr lang="ar-EG" sz="2000" b="1" dirty="0">
                <a:solidFill>
                  <a:srgbClr val="48873D"/>
                </a:solidFill>
              </a:rPr>
              <a:t>من فئة </a:t>
            </a:r>
            <a:r>
              <a:rPr lang="en-US" sz="2000" b="1" dirty="0">
                <a:solidFill>
                  <a:srgbClr val="48873D"/>
                </a:solidFill>
              </a:rPr>
              <a:t>Action</a:t>
            </a:r>
            <a:r>
              <a:rPr lang="ar-EG" sz="2000" b="1" dirty="0">
                <a:solidFill>
                  <a:srgbClr val="48873D"/>
                </a:solidFill>
              </a:rPr>
              <a:t> </a:t>
            </a:r>
            <a:r>
              <a:rPr lang="en-US" sz="2000" b="1" dirty="0">
                <a:solidFill>
                  <a:srgbClr val="48873D"/>
                </a:solidFill>
              </a:rPr>
              <a:t> </a:t>
            </a:r>
            <a:r>
              <a:rPr lang="ar-EG" sz="2000" b="1" dirty="0">
                <a:solidFill>
                  <a:srgbClr val="48873D"/>
                </a:solidFill>
              </a:rPr>
              <a:t>الحدث، (1)</a:t>
            </a:r>
          </a:p>
          <a:p>
            <a:pPr marL="685800" lvl="0" indent="-685800" algn="r" rtl="1">
              <a:buFont typeface="Wingdings" panose="05000000000000000000" pitchFamily="2" charset="2"/>
              <a:buChar char="Ø"/>
              <a:defRPr/>
            </a:pPr>
            <a:r>
              <a:rPr lang="ar-EG" sz="2000" b="1" dirty="0">
                <a:solidFill>
                  <a:srgbClr val="48873D"/>
                </a:solidFill>
              </a:rPr>
              <a:t>أضف لبنة </a:t>
            </a:r>
            <a:r>
              <a:rPr lang="en-US" sz="2000" b="1" dirty="0">
                <a:solidFill>
                  <a:srgbClr val="48873D"/>
                </a:solidFill>
              </a:rPr>
              <a:t>turn </a:t>
            </a:r>
            <a:r>
              <a:rPr lang="ar-EG" sz="2000" b="1" dirty="0">
                <a:solidFill>
                  <a:srgbClr val="48873D"/>
                </a:solidFill>
              </a:rPr>
              <a:t> الانعطاف  مع معامل</a:t>
            </a:r>
            <a:r>
              <a:rPr lang="en-US" sz="2000" b="1" dirty="0">
                <a:solidFill>
                  <a:srgbClr val="48873D"/>
                </a:solidFill>
              </a:rPr>
              <a:t>degree</a:t>
            </a:r>
            <a:r>
              <a:rPr lang="ar-EG" sz="2000" b="1" dirty="0">
                <a:solidFill>
                  <a:srgbClr val="48873D"/>
                </a:solidFill>
              </a:rPr>
              <a:t> </a:t>
            </a:r>
            <a:r>
              <a:rPr lang="en-US" sz="2000" b="1" dirty="0">
                <a:solidFill>
                  <a:srgbClr val="48873D"/>
                </a:solidFill>
              </a:rPr>
              <a:t>  </a:t>
            </a:r>
            <a:r>
              <a:rPr lang="ar-EG" sz="2000" b="1" dirty="0">
                <a:solidFill>
                  <a:srgbClr val="48873D"/>
                </a:solidFill>
              </a:rPr>
              <a:t>الدرجة (2)</a:t>
            </a:r>
          </a:p>
          <a:p>
            <a:pPr marL="685800" lvl="0" indent="-685800" algn="r" rtl="1">
              <a:buFont typeface="Wingdings" panose="05000000000000000000" pitchFamily="2" charset="2"/>
              <a:buChar char="Ø"/>
              <a:defRPr/>
            </a:pPr>
            <a:r>
              <a:rPr lang="ar-EG" sz="2000" b="1" dirty="0">
                <a:solidFill>
                  <a:srgbClr val="48873D"/>
                </a:solidFill>
              </a:rPr>
              <a:t>اضبط </a:t>
            </a:r>
            <a:r>
              <a:rPr lang="en-US" sz="2000" b="1" dirty="0">
                <a:solidFill>
                  <a:srgbClr val="48873D"/>
                </a:solidFill>
              </a:rPr>
              <a:t>degree (</a:t>
            </a:r>
            <a:r>
              <a:rPr lang="ar-EG" sz="2000" b="1" dirty="0">
                <a:solidFill>
                  <a:srgbClr val="48873D"/>
                </a:solidFill>
              </a:rPr>
              <a:t>الدرجة إلى 90 (3)</a:t>
            </a:r>
          </a:p>
        </p:txBody>
      </p:sp>
      <p:pic>
        <p:nvPicPr>
          <p:cNvPr id="3" name="صورة 2">
            <a:extLst>
              <a:ext uri="{FF2B5EF4-FFF2-40B4-BE49-F238E27FC236}">
                <a16:creationId xmlns:a16="http://schemas.microsoft.com/office/drawing/2014/main" id="{A18F5347-890B-875F-5D28-5788659FF10E}"/>
              </a:ext>
            </a:extLst>
          </p:cNvPr>
          <p:cNvPicPr>
            <a:picLocks noChangeAspect="1"/>
          </p:cNvPicPr>
          <p:nvPr/>
        </p:nvPicPr>
        <p:blipFill>
          <a:blip r:embed="rId2"/>
          <a:stretch>
            <a:fillRect/>
          </a:stretch>
        </p:blipFill>
        <p:spPr>
          <a:xfrm>
            <a:off x="278296" y="1033669"/>
            <a:ext cx="4580683" cy="2395331"/>
          </a:xfrm>
          <a:prstGeom prst="rect">
            <a:avLst/>
          </a:prstGeom>
        </p:spPr>
      </p:pic>
      <p:pic>
        <p:nvPicPr>
          <p:cNvPr id="4" name="صورة 3">
            <a:extLst>
              <a:ext uri="{FF2B5EF4-FFF2-40B4-BE49-F238E27FC236}">
                <a16:creationId xmlns:a16="http://schemas.microsoft.com/office/drawing/2014/main" id="{3C698E64-BA6E-E5BF-AFED-4CD251F46293}"/>
              </a:ext>
            </a:extLst>
          </p:cNvPr>
          <p:cNvPicPr>
            <a:picLocks noChangeAspect="1"/>
          </p:cNvPicPr>
          <p:nvPr/>
        </p:nvPicPr>
        <p:blipFill rotWithShape="1">
          <a:blip r:embed="rId3">
            <a:clrChange>
              <a:clrFrom>
                <a:srgbClr val="FFFFFF"/>
              </a:clrFrom>
              <a:clrTo>
                <a:srgbClr val="FFFFFF">
                  <a:alpha val="0"/>
                </a:srgbClr>
              </a:clrTo>
            </a:clrChange>
          </a:blip>
          <a:srcRect l="5981" t="13092" r="2165" b="8527"/>
          <a:stretch/>
        </p:blipFill>
        <p:spPr>
          <a:xfrm>
            <a:off x="5385469" y="2447903"/>
            <a:ext cx="3061252" cy="1720331"/>
          </a:xfrm>
          <a:prstGeom prst="rect">
            <a:avLst/>
          </a:prstGeom>
        </p:spPr>
      </p:pic>
      <p:pic>
        <p:nvPicPr>
          <p:cNvPr id="6" name="صورة 5">
            <a:extLst>
              <a:ext uri="{FF2B5EF4-FFF2-40B4-BE49-F238E27FC236}">
                <a16:creationId xmlns:a16="http://schemas.microsoft.com/office/drawing/2014/main" id="{CC06F2E2-7A18-FF8D-F24E-6E2B4497F5DB}"/>
              </a:ext>
            </a:extLst>
          </p:cNvPr>
          <p:cNvPicPr>
            <a:picLocks noChangeAspect="1"/>
          </p:cNvPicPr>
          <p:nvPr/>
        </p:nvPicPr>
        <p:blipFill>
          <a:blip r:embed="rId4"/>
          <a:stretch>
            <a:fillRect/>
          </a:stretch>
        </p:blipFill>
        <p:spPr>
          <a:xfrm>
            <a:off x="2679035" y="3530747"/>
            <a:ext cx="2586139" cy="1720332"/>
          </a:xfrm>
          <a:prstGeom prst="rect">
            <a:avLst/>
          </a:prstGeom>
        </p:spPr>
      </p:pic>
    </p:spTree>
    <p:extLst>
      <p:ext uri="{BB962C8B-B14F-4D97-AF65-F5344CB8AC3E}">
        <p14:creationId xmlns:p14="http://schemas.microsoft.com/office/powerpoint/2010/main" val="160475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31"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 calcmode="lin" valueType="num">
                                      <p:cBhvr>
                                        <p:cTn id="13" dur="1000" fill="hold"/>
                                        <p:tgtEl>
                                          <p:spTgt spid="2"/>
                                        </p:tgtEl>
                                        <p:attrNameLst>
                                          <p:attrName>style.rotation</p:attrName>
                                        </p:attrNameLst>
                                      </p:cBhvr>
                                      <p:tavLst>
                                        <p:tav tm="0">
                                          <p:val>
                                            <p:fltVal val="90"/>
                                          </p:val>
                                        </p:tav>
                                        <p:tav tm="100000">
                                          <p:val>
                                            <p:fltVal val="0"/>
                                          </p:val>
                                        </p:tav>
                                      </p:tavLst>
                                    </p:anim>
                                    <p:animEffect transition="in" filter="fade">
                                      <p:cBhvr>
                                        <p:cTn id="14" dur="1000"/>
                                        <p:tgtEl>
                                          <p:spTgt spid="2"/>
                                        </p:tgtEl>
                                      </p:cBhvr>
                                    </p:animEffect>
                                  </p:childTnLst>
                                </p:cTn>
                              </p:par>
                              <p:par>
                                <p:cTn id="15" presetID="6"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par>
                                <p:cTn id="18" presetID="6" presetClass="entr" presetSubtype="16"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ircle(in)">
                                      <p:cBhvr>
                                        <p:cTn id="20" dur="2000"/>
                                        <p:tgtEl>
                                          <p:spTgt spid="4"/>
                                        </p:tgtEl>
                                      </p:cBhvr>
                                    </p:animEffect>
                                  </p:childTnLst>
                                </p:cTn>
                              </p:par>
                              <p:par>
                                <p:cTn id="21" presetID="14" presetClass="entr" presetSubtype="1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مستدير الزوايا 4"/>
          <p:cNvSpPr/>
          <p:nvPr/>
        </p:nvSpPr>
        <p:spPr>
          <a:xfrm>
            <a:off x="0" y="0"/>
            <a:ext cx="8991387" cy="117260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EG" sz="2000" b="1" dirty="0">
                <a:solidFill>
                  <a:srgbClr val="48873D"/>
                </a:solidFill>
              </a:rPr>
              <a:t>بعد ذلك، عليك برمجة الروبوت لكي يتحرك للأمام لمسافة 50 سم . وللقيام بذلك، استخدم لبنة القيادة  </a:t>
            </a:r>
            <a:r>
              <a:rPr lang="en-US" sz="2000" b="1" dirty="0">
                <a:solidFill>
                  <a:srgbClr val="48873D"/>
                </a:solidFill>
              </a:rPr>
              <a:t>drive</a:t>
            </a:r>
            <a:r>
              <a:rPr lang="ar-EG" sz="2000" b="1" dirty="0">
                <a:solidFill>
                  <a:srgbClr val="48873D"/>
                </a:solidFill>
              </a:rPr>
              <a:t> </a:t>
            </a:r>
            <a:r>
              <a:rPr lang="en-US" sz="2000" b="1" dirty="0">
                <a:solidFill>
                  <a:srgbClr val="48873D"/>
                </a:solidFill>
              </a:rPr>
              <a:t> </a:t>
            </a:r>
            <a:r>
              <a:rPr lang="ar-EG" sz="2000" b="1" dirty="0">
                <a:solidFill>
                  <a:srgbClr val="48873D"/>
                </a:solidFill>
              </a:rPr>
              <a:t>مع ضبط معامل المسافة بالسنتميتر</a:t>
            </a:r>
            <a:r>
              <a:rPr lang="en-US" sz="2000" b="1" dirty="0">
                <a:solidFill>
                  <a:srgbClr val="48873D"/>
                </a:solidFill>
              </a:rPr>
              <a:t>distance (cm) </a:t>
            </a:r>
            <a:r>
              <a:rPr lang="ar-EG" sz="2000" b="1" dirty="0">
                <a:solidFill>
                  <a:srgbClr val="48873D"/>
                </a:solidFill>
              </a:rPr>
              <a:t>إلى 50.</a:t>
            </a:r>
          </a:p>
        </p:txBody>
      </p:sp>
      <p:sp>
        <p:nvSpPr>
          <p:cNvPr id="2" name="مستطيل: زوايا مستديرة 1">
            <a:extLst>
              <a:ext uri="{FF2B5EF4-FFF2-40B4-BE49-F238E27FC236}">
                <a16:creationId xmlns:a16="http://schemas.microsoft.com/office/drawing/2014/main" id="{7186B368-867B-7BF1-2F43-1CD08F03A90C}"/>
              </a:ext>
            </a:extLst>
          </p:cNvPr>
          <p:cNvSpPr/>
          <p:nvPr/>
        </p:nvSpPr>
        <p:spPr>
          <a:xfrm>
            <a:off x="3816626" y="1027686"/>
            <a:ext cx="5174761" cy="1742018"/>
          </a:xfrm>
          <a:prstGeom prst="roundRect">
            <a:avLst/>
          </a:prstGeom>
          <a:noFill/>
          <a:ln w="76200">
            <a:noFill/>
          </a:ln>
        </p:spPr>
        <p:style>
          <a:lnRef idx="2">
            <a:schemeClr val="dk1"/>
          </a:lnRef>
          <a:fillRef idx="1">
            <a:schemeClr val="lt1"/>
          </a:fillRef>
          <a:effectRef idx="0">
            <a:schemeClr val="dk1"/>
          </a:effectRef>
          <a:fontRef idx="minor">
            <a:schemeClr val="dk1"/>
          </a:fontRef>
        </p:style>
        <p:txBody>
          <a:bodyPr rtlCol="0" anchor="ctr"/>
          <a:lstStyle/>
          <a:p>
            <a:pPr lvl="0" algn="r" rtl="1">
              <a:defRPr/>
            </a:pPr>
            <a:r>
              <a:rPr lang="ar-EG" sz="2000" b="1" dirty="0">
                <a:solidFill>
                  <a:srgbClr val="7EAF10"/>
                </a:solidFill>
              </a:rPr>
              <a:t>للتحرك إلى الأمام:</a:t>
            </a:r>
          </a:p>
          <a:p>
            <a:pPr lvl="0" algn="r" rtl="1">
              <a:defRPr/>
            </a:pPr>
            <a:r>
              <a:rPr lang="ar-EG" sz="2000" b="1" dirty="0">
                <a:solidFill>
                  <a:srgbClr val="48873D"/>
                </a:solidFill>
              </a:rPr>
              <a:t> من فئة </a:t>
            </a:r>
            <a:r>
              <a:rPr lang="en-US" sz="2000" b="1" dirty="0">
                <a:solidFill>
                  <a:srgbClr val="48873D"/>
                </a:solidFill>
              </a:rPr>
              <a:t>Action</a:t>
            </a:r>
            <a:r>
              <a:rPr lang="ar-EG" sz="2000" b="1" dirty="0">
                <a:solidFill>
                  <a:srgbClr val="48873D"/>
                </a:solidFill>
              </a:rPr>
              <a:t> الحدث ، (1)</a:t>
            </a:r>
          </a:p>
          <a:p>
            <a:pPr lvl="0" algn="r" rtl="1">
              <a:defRPr/>
            </a:pPr>
            <a:r>
              <a:rPr lang="ar-EG" sz="2000" b="1" dirty="0">
                <a:solidFill>
                  <a:srgbClr val="48873D"/>
                </a:solidFill>
              </a:rPr>
              <a:t>أضف لبنة </a:t>
            </a:r>
            <a:r>
              <a:rPr lang="en-US" sz="2000" b="1" dirty="0">
                <a:solidFill>
                  <a:srgbClr val="48873D"/>
                </a:solidFill>
              </a:rPr>
              <a:t>drive </a:t>
            </a:r>
            <a:r>
              <a:rPr lang="ar-EG" sz="2000" b="1" dirty="0">
                <a:solidFill>
                  <a:srgbClr val="48873D"/>
                </a:solidFill>
              </a:rPr>
              <a:t> القيادة  مع معامل </a:t>
            </a:r>
            <a:r>
              <a:rPr lang="en-US" sz="2000" b="1" dirty="0">
                <a:solidFill>
                  <a:srgbClr val="48873D"/>
                </a:solidFill>
              </a:rPr>
              <a:t>distance cm </a:t>
            </a:r>
            <a:r>
              <a:rPr lang="ar-EG" sz="2000" b="1" dirty="0">
                <a:solidFill>
                  <a:srgbClr val="48873D"/>
                </a:solidFill>
              </a:rPr>
              <a:t>المسافة بالسنتميتر .(2)  </a:t>
            </a:r>
          </a:p>
          <a:p>
            <a:pPr lvl="0" algn="r" rtl="1">
              <a:defRPr/>
            </a:pPr>
            <a:r>
              <a:rPr lang="ar-EG" sz="2000" b="1" dirty="0">
                <a:solidFill>
                  <a:srgbClr val="48873D"/>
                </a:solidFill>
              </a:rPr>
              <a:t>اضبط % </a:t>
            </a:r>
            <a:r>
              <a:rPr lang="en-US" sz="2000" b="1" dirty="0">
                <a:solidFill>
                  <a:srgbClr val="48873D"/>
                </a:solidFill>
              </a:rPr>
              <a:t>speed </a:t>
            </a:r>
            <a:r>
              <a:rPr lang="ar-EG" sz="2000" b="1" dirty="0">
                <a:solidFill>
                  <a:srgbClr val="48873D"/>
                </a:solidFill>
              </a:rPr>
              <a:t>نسبة السرعة إلى  .50 (3)</a:t>
            </a:r>
          </a:p>
          <a:p>
            <a:pPr lvl="0" algn="r" rtl="1">
              <a:defRPr/>
            </a:pPr>
            <a:r>
              <a:rPr lang="ar-SA" sz="2000" b="1" dirty="0">
                <a:solidFill>
                  <a:srgbClr val="48873D"/>
                </a:solidFill>
              </a:rPr>
              <a:t>ا</a:t>
            </a:r>
            <a:r>
              <a:rPr lang="ar-EG" sz="2000" b="1" dirty="0">
                <a:solidFill>
                  <a:srgbClr val="48873D"/>
                </a:solidFill>
              </a:rPr>
              <a:t>ضبط </a:t>
            </a:r>
            <a:r>
              <a:rPr lang="en-US" sz="2000" b="1" dirty="0">
                <a:solidFill>
                  <a:srgbClr val="48873D"/>
                </a:solidFill>
              </a:rPr>
              <a:t>distance cm</a:t>
            </a:r>
            <a:r>
              <a:rPr lang="ar-EG" sz="2000" b="1" dirty="0">
                <a:solidFill>
                  <a:srgbClr val="48873D"/>
                </a:solidFill>
              </a:rPr>
              <a:t> </a:t>
            </a:r>
            <a:r>
              <a:rPr lang="en-US" sz="2000" b="1" dirty="0">
                <a:solidFill>
                  <a:srgbClr val="48873D"/>
                </a:solidFill>
              </a:rPr>
              <a:t> </a:t>
            </a:r>
            <a:r>
              <a:rPr lang="ar-EG" sz="2000" b="1" dirty="0">
                <a:solidFill>
                  <a:srgbClr val="48873D"/>
                </a:solidFill>
              </a:rPr>
              <a:t>المسافة بالسنتميتر  إلى 50  (4)</a:t>
            </a:r>
          </a:p>
        </p:txBody>
      </p:sp>
      <p:pic>
        <p:nvPicPr>
          <p:cNvPr id="3" name="صورة 2">
            <a:extLst>
              <a:ext uri="{FF2B5EF4-FFF2-40B4-BE49-F238E27FC236}">
                <a16:creationId xmlns:a16="http://schemas.microsoft.com/office/drawing/2014/main" id="{90ECEB3E-E092-B4DA-354D-F4FAB475D386}"/>
              </a:ext>
            </a:extLst>
          </p:cNvPr>
          <p:cNvPicPr>
            <a:picLocks noChangeAspect="1"/>
          </p:cNvPicPr>
          <p:nvPr/>
        </p:nvPicPr>
        <p:blipFill rotWithShape="1">
          <a:blip r:embed="rId2">
            <a:clrChange>
              <a:clrFrom>
                <a:srgbClr val="FFFFFF"/>
              </a:clrFrom>
              <a:clrTo>
                <a:srgbClr val="FFFFFF">
                  <a:alpha val="0"/>
                </a:srgbClr>
              </a:clrTo>
            </a:clrChange>
          </a:blip>
          <a:srcRect l="8657" r="4179"/>
          <a:stretch/>
        </p:blipFill>
        <p:spPr>
          <a:xfrm>
            <a:off x="106019" y="727992"/>
            <a:ext cx="3869634" cy="2701008"/>
          </a:xfrm>
          <a:prstGeom prst="rect">
            <a:avLst/>
          </a:prstGeom>
        </p:spPr>
      </p:pic>
      <p:pic>
        <p:nvPicPr>
          <p:cNvPr id="4" name="صورة 3">
            <a:extLst>
              <a:ext uri="{FF2B5EF4-FFF2-40B4-BE49-F238E27FC236}">
                <a16:creationId xmlns:a16="http://schemas.microsoft.com/office/drawing/2014/main" id="{6A348B46-71EC-8F5F-E97C-FC715780214E}"/>
              </a:ext>
            </a:extLst>
          </p:cNvPr>
          <p:cNvPicPr>
            <a:picLocks noChangeAspect="1"/>
          </p:cNvPicPr>
          <p:nvPr/>
        </p:nvPicPr>
        <p:blipFill rotWithShape="1">
          <a:blip r:embed="rId3">
            <a:clrChange>
              <a:clrFrom>
                <a:srgbClr val="FFFFFF"/>
              </a:clrFrom>
              <a:clrTo>
                <a:srgbClr val="FFFFFF">
                  <a:alpha val="0"/>
                </a:srgbClr>
              </a:clrTo>
            </a:clrChange>
          </a:blip>
          <a:srcRect l="4880" t="5747" r="13579" b="4806"/>
          <a:stretch/>
        </p:blipFill>
        <p:spPr>
          <a:xfrm>
            <a:off x="2040836" y="3488636"/>
            <a:ext cx="2928731" cy="1742019"/>
          </a:xfrm>
          <a:prstGeom prst="rect">
            <a:avLst/>
          </a:prstGeom>
        </p:spPr>
      </p:pic>
      <p:pic>
        <p:nvPicPr>
          <p:cNvPr id="6" name="صورة 5">
            <a:extLst>
              <a:ext uri="{FF2B5EF4-FFF2-40B4-BE49-F238E27FC236}">
                <a16:creationId xmlns:a16="http://schemas.microsoft.com/office/drawing/2014/main" id="{B0531B2B-B1C7-A051-7A58-678DC3B7A0E4}"/>
              </a:ext>
            </a:extLst>
          </p:cNvPr>
          <p:cNvPicPr>
            <a:picLocks noChangeAspect="1"/>
          </p:cNvPicPr>
          <p:nvPr/>
        </p:nvPicPr>
        <p:blipFill>
          <a:blip r:embed="rId4"/>
          <a:stretch>
            <a:fillRect/>
          </a:stretch>
        </p:blipFill>
        <p:spPr>
          <a:xfrm>
            <a:off x="5403665" y="2797278"/>
            <a:ext cx="2646834" cy="1291019"/>
          </a:xfrm>
          <a:prstGeom prst="rect">
            <a:avLst/>
          </a:prstGeom>
        </p:spPr>
      </p:pic>
      <p:pic>
        <p:nvPicPr>
          <p:cNvPr id="7" name="صورة 6">
            <a:extLst>
              <a:ext uri="{FF2B5EF4-FFF2-40B4-BE49-F238E27FC236}">
                <a16:creationId xmlns:a16="http://schemas.microsoft.com/office/drawing/2014/main" id="{E394F14F-E490-3A40-11DD-DEECC0C6AA4F}"/>
              </a:ext>
            </a:extLst>
          </p:cNvPr>
          <p:cNvPicPr>
            <a:picLocks noChangeAspect="1"/>
          </p:cNvPicPr>
          <p:nvPr/>
        </p:nvPicPr>
        <p:blipFill>
          <a:blip r:embed="rId5"/>
          <a:stretch>
            <a:fillRect/>
          </a:stretch>
        </p:blipFill>
        <p:spPr>
          <a:xfrm>
            <a:off x="5979462" y="4151674"/>
            <a:ext cx="980046" cy="908770"/>
          </a:xfrm>
          <a:prstGeom prst="ellipse">
            <a:avLst/>
          </a:prstGeom>
          <a:ln>
            <a:noFill/>
          </a:ln>
          <a:effectLst>
            <a:softEdge rad="112500"/>
          </a:effectLst>
        </p:spPr>
      </p:pic>
      <p:sp>
        <p:nvSpPr>
          <p:cNvPr id="8" name="مستطيل مستدير الزوايا 3">
            <a:extLst>
              <a:ext uri="{FF2B5EF4-FFF2-40B4-BE49-F238E27FC236}">
                <a16:creationId xmlns:a16="http://schemas.microsoft.com/office/drawing/2014/main" id="{30D4E545-8D43-6D94-59D6-ACB9CAFCA184}"/>
              </a:ext>
            </a:extLst>
          </p:cNvPr>
          <p:cNvSpPr/>
          <p:nvPr/>
        </p:nvSpPr>
        <p:spPr>
          <a:xfrm>
            <a:off x="4885199" y="4716056"/>
            <a:ext cx="1318937" cy="9117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1"/>
            <a:r>
              <a:rPr lang="ar-EG" sz="1400" b="1" dirty="0">
                <a:solidFill>
                  <a:srgbClr val="48873D"/>
                </a:solidFill>
              </a:rPr>
              <a:t>لا تنسَ تشغيل الروبوت لكي يبدأ بالتحرك.</a:t>
            </a:r>
            <a:endParaRPr kumimoji="0" lang="ar-EG" sz="1400" b="1" i="0" u="none" strike="noStrike" kern="1200" cap="none" spc="0" normalizeH="0" baseline="0" noProof="0" dirty="0">
              <a:ln>
                <a:noFill/>
              </a:ln>
              <a:solidFill>
                <a:srgbClr val="48873D"/>
              </a:solidFill>
              <a:effectLst/>
              <a:uLnTx/>
              <a:uFillTx/>
              <a:latin typeface="Calibri" panose="020F0502020204030204"/>
              <a:cs typeface="Arial" panose="020B0604020202020204" pitchFamily="34" charset="0"/>
            </a:endParaRPr>
          </a:p>
        </p:txBody>
      </p:sp>
    </p:spTree>
    <p:extLst>
      <p:ext uri="{BB962C8B-B14F-4D97-AF65-F5344CB8AC3E}">
        <p14:creationId xmlns:p14="http://schemas.microsoft.com/office/powerpoint/2010/main" val="372311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31"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 calcmode="lin" valueType="num">
                                      <p:cBhvr>
                                        <p:cTn id="13" dur="1000" fill="hold"/>
                                        <p:tgtEl>
                                          <p:spTgt spid="2"/>
                                        </p:tgtEl>
                                        <p:attrNameLst>
                                          <p:attrName>style.rotation</p:attrName>
                                        </p:attrNameLst>
                                      </p:cBhvr>
                                      <p:tavLst>
                                        <p:tav tm="0">
                                          <p:val>
                                            <p:fltVal val="90"/>
                                          </p:val>
                                        </p:tav>
                                        <p:tav tm="100000">
                                          <p:val>
                                            <p:fltVal val="0"/>
                                          </p:val>
                                        </p:tav>
                                      </p:tavLst>
                                    </p:anim>
                                    <p:animEffect transition="in" filter="fade">
                                      <p:cBhvr>
                                        <p:cTn id="14" dur="1000"/>
                                        <p:tgtEl>
                                          <p:spTgt spid="2"/>
                                        </p:tgtEl>
                                      </p:cBhvr>
                                    </p:animEffect>
                                  </p:childTnLst>
                                </p:cTn>
                              </p:par>
                              <p:par>
                                <p:cTn id="15" presetID="6"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par>
                                <p:cTn id="18" presetID="6" presetClass="entr" presetSubtype="16"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ircle(in)">
                                      <p:cBhvr>
                                        <p:cTn id="20" dur="2000"/>
                                        <p:tgtEl>
                                          <p:spTgt spid="4"/>
                                        </p:tgtEl>
                                      </p:cBhvr>
                                    </p:animEffect>
                                  </p:childTnLst>
                                </p:cTn>
                              </p:par>
                              <p:par>
                                <p:cTn id="21" presetID="6" presetClass="entr" presetSubtype="16"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2000"/>
                                        <p:tgtEl>
                                          <p:spTgt spid="6"/>
                                        </p:tgtEl>
                                      </p:cBhvr>
                                    </p:animEffect>
                                  </p:childTnLst>
                                </p:cTn>
                              </p:par>
                              <p:par>
                                <p:cTn id="24" presetID="42"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مستدير الزوايا 3"/>
          <p:cNvSpPr/>
          <p:nvPr/>
        </p:nvSpPr>
        <p:spPr>
          <a:xfrm>
            <a:off x="225288" y="247623"/>
            <a:ext cx="8643838" cy="74629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EG" sz="2000" b="1" dirty="0">
                <a:solidFill>
                  <a:srgbClr val="48873D"/>
                </a:solidFill>
              </a:rPr>
              <a:t>الآن عليك برمجة الروبوت للانعطاف نحو اليمين وللقيام بذلك، استخدم لبنة الانعطاف  </a:t>
            </a:r>
            <a:r>
              <a:rPr lang="en-US" sz="2000" b="1" dirty="0">
                <a:solidFill>
                  <a:srgbClr val="48873D"/>
                </a:solidFill>
              </a:rPr>
              <a:t>turn</a:t>
            </a:r>
            <a:r>
              <a:rPr lang="ar-EG" sz="2000" b="1" dirty="0">
                <a:solidFill>
                  <a:srgbClr val="48873D"/>
                </a:solidFill>
              </a:rPr>
              <a:t> </a:t>
            </a:r>
            <a:r>
              <a:rPr lang="en-US" sz="2000" b="1" dirty="0">
                <a:solidFill>
                  <a:srgbClr val="48873D"/>
                </a:solidFill>
              </a:rPr>
              <a:t> </a:t>
            </a:r>
            <a:r>
              <a:rPr lang="ar-EG" sz="2000" b="1" dirty="0">
                <a:solidFill>
                  <a:srgbClr val="48873D"/>
                </a:solidFill>
              </a:rPr>
              <a:t>مع ضبط معامل السرعة  </a:t>
            </a:r>
            <a:r>
              <a:rPr lang="en-US" sz="2000" b="1" dirty="0">
                <a:solidFill>
                  <a:srgbClr val="48873D"/>
                </a:solidFill>
              </a:rPr>
              <a:t>speed </a:t>
            </a:r>
            <a:r>
              <a:rPr lang="ar-EG" sz="2000" b="1" dirty="0">
                <a:solidFill>
                  <a:srgbClr val="48873D"/>
                </a:solidFill>
              </a:rPr>
              <a:t>إلى 30، ومعامل</a:t>
            </a:r>
            <a:r>
              <a:rPr lang="ar-SA" sz="2000" b="1" dirty="0">
                <a:solidFill>
                  <a:srgbClr val="48873D"/>
                </a:solidFill>
              </a:rPr>
              <a:t> </a:t>
            </a:r>
            <a:r>
              <a:rPr lang="ar-EG" sz="2000" b="1" dirty="0">
                <a:solidFill>
                  <a:srgbClr val="48873D"/>
                </a:solidFill>
              </a:rPr>
              <a:t>الدرجة  </a:t>
            </a:r>
            <a:r>
              <a:rPr lang="en-US" sz="2000" b="1" dirty="0">
                <a:solidFill>
                  <a:srgbClr val="48873D"/>
                </a:solidFill>
              </a:rPr>
              <a:t>degree</a:t>
            </a:r>
            <a:r>
              <a:rPr lang="ar-EG" sz="2000" b="1" dirty="0">
                <a:solidFill>
                  <a:srgbClr val="48873D"/>
                </a:solidFill>
              </a:rPr>
              <a:t> </a:t>
            </a:r>
            <a:r>
              <a:rPr lang="en-US" sz="2000" b="1" dirty="0">
                <a:solidFill>
                  <a:srgbClr val="48873D"/>
                </a:solidFill>
              </a:rPr>
              <a:t> </a:t>
            </a:r>
            <a:r>
              <a:rPr lang="ar-EG" sz="2000" b="1" dirty="0">
                <a:solidFill>
                  <a:srgbClr val="48873D"/>
                </a:solidFill>
              </a:rPr>
              <a:t>إلى 90</a:t>
            </a:r>
          </a:p>
        </p:txBody>
      </p:sp>
      <p:sp>
        <p:nvSpPr>
          <p:cNvPr id="2" name="مستطيل: زوايا مستديرة 1">
            <a:extLst>
              <a:ext uri="{FF2B5EF4-FFF2-40B4-BE49-F238E27FC236}">
                <a16:creationId xmlns:a16="http://schemas.microsoft.com/office/drawing/2014/main" id="{4BAAE12C-B465-32E2-E4A8-3A4B4AE17072}"/>
              </a:ext>
            </a:extLst>
          </p:cNvPr>
          <p:cNvSpPr/>
          <p:nvPr/>
        </p:nvSpPr>
        <p:spPr>
          <a:xfrm>
            <a:off x="3260035" y="1107199"/>
            <a:ext cx="5474636" cy="1636002"/>
          </a:xfrm>
          <a:prstGeom prst="roundRect">
            <a:avLst/>
          </a:prstGeom>
          <a:noFill/>
          <a:ln w="76200">
            <a:noFill/>
          </a:ln>
        </p:spPr>
        <p:style>
          <a:lnRef idx="2">
            <a:schemeClr val="dk1"/>
          </a:lnRef>
          <a:fillRef idx="1">
            <a:schemeClr val="lt1"/>
          </a:fillRef>
          <a:effectRef idx="0">
            <a:schemeClr val="dk1"/>
          </a:effectRef>
          <a:fontRef idx="minor">
            <a:schemeClr val="dk1"/>
          </a:fontRef>
        </p:style>
        <p:txBody>
          <a:bodyPr rtlCol="0" anchor="ctr"/>
          <a:lstStyle/>
          <a:p>
            <a:pPr lvl="0" algn="r" rtl="1">
              <a:defRPr/>
            </a:pPr>
            <a:r>
              <a:rPr lang="ar-EG" sz="2000" b="1" dirty="0">
                <a:solidFill>
                  <a:srgbClr val="7EAF10"/>
                </a:solidFill>
              </a:rPr>
              <a:t>للانعطاف إلى اليمين</a:t>
            </a:r>
          </a:p>
          <a:p>
            <a:pPr lvl="0" algn="r" rtl="1">
              <a:defRPr/>
            </a:pPr>
            <a:r>
              <a:rPr lang="ar-EG" sz="2000" b="1" dirty="0">
                <a:solidFill>
                  <a:srgbClr val="48873D"/>
                </a:solidFill>
              </a:rPr>
              <a:t>من فئة </a:t>
            </a:r>
            <a:r>
              <a:rPr lang="en-US" sz="2000" b="1" dirty="0">
                <a:solidFill>
                  <a:srgbClr val="48873D"/>
                </a:solidFill>
              </a:rPr>
              <a:t>Action </a:t>
            </a:r>
            <a:r>
              <a:rPr lang="ar-EG" sz="2000" b="1" dirty="0">
                <a:solidFill>
                  <a:srgbClr val="48873D"/>
                </a:solidFill>
              </a:rPr>
              <a:t> الحدث، (1)</a:t>
            </a:r>
          </a:p>
          <a:p>
            <a:pPr lvl="0" algn="r" rtl="1">
              <a:defRPr/>
            </a:pPr>
            <a:r>
              <a:rPr lang="ar-EG" sz="2000" b="1" dirty="0">
                <a:solidFill>
                  <a:srgbClr val="48873D"/>
                </a:solidFill>
              </a:rPr>
              <a:t>أضف لبنة </a:t>
            </a:r>
            <a:r>
              <a:rPr lang="en-US" sz="2000" b="1" dirty="0">
                <a:solidFill>
                  <a:srgbClr val="48873D"/>
                </a:solidFill>
              </a:rPr>
              <a:t>turn </a:t>
            </a:r>
            <a:r>
              <a:rPr lang="ar-EG" sz="2000" b="1" dirty="0">
                <a:solidFill>
                  <a:srgbClr val="48873D"/>
                </a:solidFill>
              </a:rPr>
              <a:t> الانعطاف مع معامل</a:t>
            </a:r>
            <a:r>
              <a:rPr lang="en-US" sz="2000" b="1" dirty="0">
                <a:solidFill>
                  <a:srgbClr val="48873D"/>
                </a:solidFill>
              </a:rPr>
              <a:t>degree</a:t>
            </a:r>
            <a:r>
              <a:rPr lang="ar-EG" sz="2000" b="1" dirty="0">
                <a:solidFill>
                  <a:srgbClr val="48873D"/>
                </a:solidFill>
              </a:rPr>
              <a:t> </a:t>
            </a:r>
            <a:r>
              <a:rPr lang="en-US" sz="2000" b="1" dirty="0">
                <a:solidFill>
                  <a:srgbClr val="48873D"/>
                </a:solidFill>
              </a:rPr>
              <a:t>  </a:t>
            </a:r>
            <a:r>
              <a:rPr lang="ar-EG" sz="2000" b="1" dirty="0">
                <a:solidFill>
                  <a:srgbClr val="48873D"/>
                </a:solidFill>
              </a:rPr>
              <a:t>الدرجة . (2) </a:t>
            </a:r>
          </a:p>
          <a:p>
            <a:pPr lvl="0" algn="r" rtl="1">
              <a:defRPr/>
            </a:pPr>
            <a:r>
              <a:rPr lang="ar-EG" sz="2000" b="1" dirty="0">
                <a:solidFill>
                  <a:srgbClr val="48873D"/>
                </a:solidFill>
              </a:rPr>
              <a:t>اضبط </a:t>
            </a:r>
            <a:r>
              <a:rPr lang="en-US" sz="2000" b="1" dirty="0">
                <a:solidFill>
                  <a:srgbClr val="48873D"/>
                </a:solidFill>
              </a:rPr>
              <a:t>degree</a:t>
            </a:r>
            <a:r>
              <a:rPr lang="ar-EG" sz="2000" b="1" dirty="0">
                <a:solidFill>
                  <a:srgbClr val="48873D"/>
                </a:solidFill>
              </a:rPr>
              <a:t> الدرجة إلى  .90 (3)</a:t>
            </a:r>
          </a:p>
        </p:txBody>
      </p:sp>
      <p:pic>
        <p:nvPicPr>
          <p:cNvPr id="3" name="صورة 2">
            <a:extLst>
              <a:ext uri="{FF2B5EF4-FFF2-40B4-BE49-F238E27FC236}">
                <a16:creationId xmlns:a16="http://schemas.microsoft.com/office/drawing/2014/main" id="{5BF5031A-62D3-9BD1-F2C8-59A64A39B634}"/>
              </a:ext>
            </a:extLst>
          </p:cNvPr>
          <p:cNvPicPr>
            <a:picLocks noChangeAspect="1"/>
          </p:cNvPicPr>
          <p:nvPr/>
        </p:nvPicPr>
        <p:blipFill>
          <a:blip r:embed="rId2"/>
          <a:stretch>
            <a:fillRect/>
          </a:stretch>
        </p:blipFill>
        <p:spPr>
          <a:xfrm>
            <a:off x="106792" y="993913"/>
            <a:ext cx="3364662" cy="2559058"/>
          </a:xfrm>
          <a:prstGeom prst="rect">
            <a:avLst/>
          </a:prstGeom>
        </p:spPr>
      </p:pic>
      <p:pic>
        <p:nvPicPr>
          <p:cNvPr id="5" name="صورة 4">
            <a:extLst>
              <a:ext uri="{FF2B5EF4-FFF2-40B4-BE49-F238E27FC236}">
                <a16:creationId xmlns:a16="http://schemas.microsoft.com/office/drawing/2014/main" id="{DF9A3179-4AE3-83BE-406C-759151C5473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260035" y="2743201"/>
            <a:ext cx="3518089" cy="2986102"/>
          </a:xfrm>
          <a:prstGeom prst="rect">
            <a:avLst/>
          </a:prstGeom>
        </p:spPr>
      </p:pic>
    </p:spTree>
    <p:extLst>
      <p:ext uri="{BB962C8B-B14F-4D97-AF65-F5344CB8AC3E}">
        <p14:creationId xmlns:p14="http://schemas.microsoft.com/office/powerpoint/2010/main" val="1691046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stretch>
            <a:fillRect/>
          </a:stretch>
        </p:blipFill>
        <p:spPr>
          <a:xfrm>
            <a:off x="5696933" y="106016"/>
            <a:ext cx="3221780" cy="2249614"/>
          </a:xfrm>
          <a:prstGeom prst="rect">
            <a:avLst/>
          </a:prstGeom>
        </p:spPr>
      </p:pic>
      <p:sp>
        <p:nvSpPr>
          <p:cNvPr id="3" name="مستطيل مستدير الزوايا 1">
            <a:extLst>
              <a:ext uri="{FF2B5EF4-FFF2-40B4-BE49-F238E27FC236}">
                <a16:creationId xmlns:a16="http://schemas.microsoft.com/office/drawing/2014/main" id="{FFF603FC-B803-C510-7008-4A8A138DCC34}"/>
              </a:ext>
            </a:extLst>
          </p:cNvPr>
          <p:cNvSpPr/>
          <p:nvPr/>
        </p:nvSpPr>
        <p:spPr>
          <a:xfrm>
            <a:off x="225287" y="429415"/>
            <a:ext cx="5539409" cy="160281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EG" sz="2000" b="1" dirty="0">
                <a:solidFill>
                  <a:srgbClr val="7EAF10"/>
                </a:solidFill>
              </a:rPr>
              <a:t>معلومة </a:t>
            </a:r>
          </a:p>
          <a:p>
            <a:pPr algn="ctr" rtl="1"/>
            <a:r>
              <a:rPr lang="ar-EG" sz="2000" b="1" dirty="0">
                <a:solidFill>
                  <a:srgbClr val="48873D"/>
                </a:solidFill>
              </a:rPr>
              <a:t>يمكنك أيضًا استخدام لبنة </a:t>
            </a:r>
            <a:r>
              <a:rPr lang="en-US" sz="2000" b="1" dirty="0">
                <a:solidFill>
                  <a:srgbClr val="48873D"/>
                </a:solidFill>
              </a:rPr>
              <a:t>steer </a:t>
            </a:r>
            <a:r>
              <a:rPr lang="ar-EG" sz="2000" b="1" dirty="0">
                <a:solidFill>
                  <a:srgbClr val="48873D"/>
                </a:solidFill>
              </a:rPr>
              <a:t>التوجيه  مع لبنة </a:t>
            </a:r>
            <a:r>
              <a:rPr lang="en-US" sz="2000" b="1" dirty="0">
                <a:solidFill>
                  <a:srgbClr val="48873D"/>
                </a:solidFill>
              </a:rPr>
              <a:t>distance cm </a:t>
            </a:r>
            <a:r>
              <a:rPr lang="ar-EG" sz="2000" b="1" dirty="0">
                <a:solidFill>
                  <a:srgbClr val="48873D"/>
                </a:solidFill>
              </a:rPr>
              <a:t>المسافة بالسنتميتر  لجعل الروبوت ينعطف، ولكن من الأسهل حساب الدرجات المطلوبة بدلًا من حساب السنتميترات.</a:t>
            </a:r>
          </a:p>
        </p:txBody>
      </p:sp>
    </p:spTree>
    <p:extLst>
      <p:ext uri="{BB962C8B-B14F-4D97-AF65-F5344CB8AC3E}">
        <p14:creationId xmlns:p14="http://schemas.microsoft.com/office/powerpoint/2010/main" val="2345198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مستدير الزوايا 3"/>
          <p:cNvSpPr/>
          <p:nvPr/>
        </p:nvSpPr>
        <p:spPr>
          <a:xfrm>
            <a:off x="318052" y="132522"/>
            <a:ext cx="8710098" cy="122946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EG" sz="2000" b="1" dirty="0">
                <a:solidFill>
                  <a:srgbClr val="48873D"/>
                </a:solidFill>
              </a:rPr>
              <a:t>لكي يقوم الروبوت بتحرك ويرسم مستطيل، يمكنك برمجته لرسم الجانبين وللقيام بذلك، استخدم لبنة التكرار ( ) مرة </a:t>
            </a:r>
            <a:r>
              <a:rPr lang="en-US" sz="2000" b="1" dirty="0">
                <a:solidFill>
                  <a:srgbClr val="48873D"/>
                </a:solidFill>
              </a:rPr>
              <a:t>repeat(    ) times</a:t>
            </a:r>
            <a:r>
              <a:rPr lang="ar-EG" sz="2000" b="1" dirty="0">
                <a:solidFill>
                  <a:srgbClr val="48873D"/>
                </a:solidFill>
              </a:rPr>
              <a:t> </a:t>
            </a:r>
            <a:r>
              <a:rPr lang="en-US" sz="2000" b="1" dirty="0">
                <a:solidFill>
                  <a:srgbClr val="48873D"/>
                </a:solidFill>
              </a:rPr>
              <a:t>، </a:t>
            </a:r>
            <a:r>
              <a:rPr lang="ar-EG" sz="2000" b="1" dirty="0">
                <a:solidFill>
                  <a:srgbClr val="48873D"/>
                </a:solidFill>
              </a:rPr>
              <a:t>واضبط عدد التكرارات إلى ،2 ثم ضع اللبنتين داخل لبنة التكرار وسيقوم الروبوت بتكرار جميع الخطوات المطلوبة</a:t>
            </a:r>
          </a:p>
        </p:txBody>
      </p:sp>
      <p:sp>
        <p:nvSpPr>
          <p:cNvPr id="2" name="مستطيل: زوايا مستديرة 1">
            <a:extLst>
              <a:ext uri="{FF2B5EF4-FFF2-40B4-BE49-F238E27FC236}">
                <a16:creationId xmlns:a16="http://schemas.microsoft.com/office/drawing/2014/main" id="{EBFFB02F-4A3A-2956-73D7-C7D0334AADAE}"/>
              </a:ext>
            </a:extLst>
          </p:cNvPr>
          <p:cNvSpPr/>
          <p:nvPr/>
        </p:nvSpPr>
        <p:spPr>
          <a:xfrm>
            <a:off x="1093819" y="1186713"/>
            <a:ext cx="7839635" cy="1516732"/>
          </a:xfrm>
          <a:prstGeom prst="roundRect">
            <a:avLst/>
          </a:prstGeom>
          <a:noFill/>
          <a:ln w="76200">
            <a:noFill/>
          </a:ln>
        </p:spPr>
        <p:style>
          <a:lnRef idx="2">
            <a:schemeClr val="dk1"/>
          </a:lnRef>
          <a:fillRef idx="1">
            <a:schemeClr val="lt1"/>
          </a:fillRef>
          <a:effectRef idx="0">
            <a:schemeClr val="dk1"/>
          </a:effectRef>
          <a:fontRef idx="minor">
            <a:schemeClr val="dk1"/>
          </a:fontRef>
        </p:style>
        <p:txBody>
          <a:bodyPr rtlCol="0" anchor="ctr"/>
          <a:lstStyle/>
          <a:p>
            <a:pPr lvl="0" algn="r" rtl="1">
              <a:defRPr/>
            </a:pPr>
            <a:r>
              <a:rPr lang="ar-EG" sz="2000" b="1" dirty="0">
                <a:solidFill>
                  <a:srgbClr val="7EAF10"/>
                </a:solidFill>
              </a:rPr>
              <a:t>لتكرار اللبنات</a:t>
            </a:r>
          </a:p>
          <a:p>
            <a:pPr marL="571500" lvl="0" indent="-571500" algn="r" rtl="1">
              <a:buFont typeface="Wingdings" panose="05000000000000000000" pitchFamily="2" charset="2"/>
              <a:buChar char="Ø"/>
              <a:defRPr/>
            </a:pPr>
            <a:r>
              <a:rPr lang="ar-EG" sz="2000" b="1" dirty="0">
                <a:solidFill>
                  <a:srgbClr val="48873D"/>
                </a:solidFill>
              </a:rPr>
              <a:t>من فئة </a:t>
            </a:r>
            <a:r>
              <a:rPr lang="en-US" sz="2000" b="1" dirty="0">
                <a:solidFill>
                  <a:srgbClr val="48873D"/>
                </a:solidFill>
              </a:rPr>
              <a:t>Control </a:t>
            </a:r>
            <a:r>
              <a:rPr lang="ar-EG" sz="2000" b="1" dirty="0">
                <a:solidFill>
                  <a:srgbClr val="48873D"/>
                </a:solidFill>
              </a:rPr>
              <a:t> التحكم ، (1)</a:t>
            </a:r>
          </a:p>
          <a:p>
            <a:pPr marL="571500" lvl="0" indent="-571500" algn="r" rtl="1">
              <a:buFont typeface="Wingdings" panose="05000000000000000000" pitchFamily="2" charset="2"/>
              <a:buChar char="Ø"/>
              <a:defRPr/>
            </a:pPr>
            <a:r>
              <a:rPr lang="ar-EG" sz="2000" b="1" dirty="0">
                <a:solidFill>
                  <a:srgbClr val="48873D"/>
                </a:solidFill>
              </a:rPr>
              <a:t> أضف لبنة </a:t>
            </a:r>
            <a:r>
              <a:rPr lang="en-US" sz="2000" b="1" dirty="0">
                <a:solidFill>
                  <a:srgbClr val="48873D"/>
                </a:solidFill>
              </a:rPr>
              <a:t>repeat ( ) times </a:t>
            </a:r>
            <a:r>
              <a:rPr lang="ar-EG" sz="2000" b="1" dirty="0">
                <a:solidFill>
                  <a:srgbClr val="48873D"/>
                </a:solidFill>
              </a:rPr>
              <a:t> التكرار ( ) مرة). (2)</a:t>
            </a:r>
          </a:p>
          <a:p>
            <a:pPr marL="571500" lvl="0" indent="-571500" algn="r" rtl="1">
              <a:buFont typeface="Wingdings" panose="05000000000000000000" pitchFamily="2" charset="2"/>
              <a:buChar char="Ø"/>
              <a:defRPr/>
            </a:pPr>
            <a:r>
              <a:rPr lang="ar-EG" sz="2000" b="1" dirty="0">
                <a:solidFill>
                  <a:srgbClr val="48873D"/>
                </a:solidFill>
              </a:rPr>
              <a:t>  ضع اللبنتين داخل لبنة </a:t>
            </a:r>
            <a:r>
              <a:rPr lang="en-US" sz="2000" b="1" dirty="0">
                <a:solidFill>
                  <a:srgbClr val="48873D"/>
                </a:solidFill>
              </a:rPr>
              <a:t>repeat ( ) times </a:t>
            </a:r>
            <a:r>
              <a:rPr lang="ar-EG" sz="2000" b="1" dirty="0">
                <a:solidFill>
                  <a:srgbClr val="48873D"/>
                </a:solidFill>
              </a:rPr>
              <a:t> التكرار ( ) مرة).  (3) </a:t>
            </a:r>
          </a:p>
          <a:p>
            <a:pPr marL="571500" lvl="0" indent="-571500" algn="r" rtl="1">
              <a:buFont typeface="Wingdings" panose="05000000000000000000" pitchFamily="2" charset="2"/>
              <a:buChar char="Ø"/>
              <a:defRPr/>
            </a:pPr>
            <a:r>
              <a:rPr lang="ar-EG" sz="2000" b="1" dirty="0">
                <a:solidFill>
                  <a:srgbClr val="48873D"/>
                </a:solidFill>
              </a:rPr>
              <a:t>اضبط </a:t>
            </a:r>
            <a:r>
              <a:rPr lang="en-US" sz="2000" b="1" dirty="0">
                <a:solidFill>
                  <a:srgbClr val="48873D"/>
                </a:solidFill>
              </a:rPr>
              <a:t>times </a:t>
            </a:r>
            <a:r>
              <a:rPr lang="ar-EG" sz="2000" b="1" dirty="0">
                <a:solidFill>
                  <a:srgbClr val="48873D"/>
                </a:solidFill>
              </a:rPr>
              <a:t> المرات  إلى 2 .  (4)</a:t>
            </a:r>
          </a:p>
          <a:p>
            <a:pPr marL="571500" lvl="0" indent="-571500" algn="r" rtl="1">
              <a:buFont typeface="Wingdings" panose="05000000000000000000" pitchFamily="2" charset="2"/>
              <a:buChar char="Ø"/>
              <a:defRPr/>
            </a:pPr>
            <a:r>
              <a:rPr lang="ar-EG" sz="2000" b="1" dirty="0">
                <a:solidFill>
                  <a:srgbClr val="48873D"/>
                </a:solidFill>
              </a:rPr>
              <a:t>اضغط على زر بدء المحاكاة  (5)</a:t>
            </a:r>
          </a:p>
        </p:txBody>
      </p:sp>
      <p:pic>
        <p:nvPicPr>
          <p:cNvPr id="3" name="صورة 2">
            <a:extLst>
              <a:ext uri="{FF2B5EF4-FFF2-40B4-BE49-F238E27FC236}">
                <a16:creationId xmlns:a16="http://schemas.microsoft.com/office/drawing/2014/main" id="{CB6251D2-23BF-CF52-32AA-44E25A269578}"/>
              </a:ext>
            </a:extLst>
          </p:cNvPr>
          <p:cNvPicPr>
            <a:picLocks noChangeAspect="1"/>
          </p:cNvPicPr>
          <p:nvPr/>
        </p:nvPicPr>
        <p:blipFill>
          <a:blip r:embed="rId2"/>
          <a:stretch>
            <a:fillRect/>
          </a:stretch>
        </p:blipFill>
        <p:spPr>
          <a:xfrm>
            <a:off x="2004873" y="2547103"/>
            <a:ext cx="3521284" cy="2421066"/>
          </a:xfrm>
          <a:prstGeom prst="rect">
            <a:avLst/>
          </a:prstGeom>
        </p:spPr>
      </p:pic>
    </p:spTree>
    <p:extLst>
      <p:ext uri="{BB962C8B-B14F-4D97-AF65-F5344CB8AC3E}">
        <p14:creationId xmlns:p14="http://schemas.microsoft.com/office/powerpoint/2010/main" val="121009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par>
                                <p:cTn id="16" presetID="6" presetClass="entr" presetSubtype="1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p:cNvPicPr>
            <a:picLocks noChangeAspect="1"/>
          </p:cNvPicPr>
          <p:nvPr/>
        </p:nvPicPr>
        <p:blipFill>
          <a:blip r:embed="rId2"/>
          <a:stretch>
            <a:fillRect/>
          </a:stretch>
        </p:blipFill>
        <p:spPr>
          <a:xfrm>
            <a:off x="4931025" y="424099"/>
            <a:ext cx="3855167" cy="2635014"/>
          </a:xfrm>
          <a:prstGeom prst="rect">
            <a:avLst/>
          </a:prstGeom>
        </p:spPr>
      </p:pic>
      <p:pic>
        <p:nvPicPr>
          <p:cNvPr id="2" name="صورة 1">
            <a:extLst>
              <a:ext uri="{FF2B5EF4-FFF2-40B4-BE49-F238E27FC236}">
                <a16:creationId xmlns:a16="http://schemas.microsoft.com/office/drawing/2014/main" id="{FAEEA218-747C-8FBA-49BD-9331E54A20B3}"/>
              </a:ext>
            </a:extLst>
          </p:cNvPr>
          <p:cNvPicPr>
            <a:picLocks noChangeAspect="1"/>
          </p:cNvPicPr>
          <p:nvPr/>
        </p:nvPicPr>
        <p:blipFill rotWithShape="1">
          <a:blip r:embed="rId3"/>
          <a:srcRect l="5254" t="12162" r="5790"/>
          <a:stretch/>
        </p:blipFill>
        <p:spPr>
          <a:xfrm>
            <a:off x="4438263" y="2663267"/>
            <a:ext cx="2239618" cy="1531465"/>
          </a:xfrm>
          <a:prstGeom prst="rect">
            <a:avLst/>
          </a:prstGeom>
        </p:spPr>
      </p:pic>
      <p:pic>
        <p:nvPicPr>
          <p:cNvPr id="4" name="صورة 3">
            <a:extLst>
              <a:ext uri="{FF2B5EF4-FFF2-40B4-BE49-F238E27FC236}">
                <a16:creationId xmlns:a16="http://schemas.microsoft.com/office/drawing/2014/main" id="{4E06A3A0-7AA2-96E7-469A-43241D26A086}"/>
              </a:ext>
            </a:extLst>
          </p:cNvPr>
          <p:cNvPicPr>
            <a:picLocks noChangeAspect="1"/>
          </p:cNvPicPr>
          <p:nvPr/>
        </p:nvPicPr>
        <p:blipFill>
          <a:blip r:embed="rId4"/>
          <a:stretch>
            <a:fillRect/>
          </a:stretch>
        </p:blipFill>
        <p:spPr>
          <a:xfrm>
            <a:off x="2008714" y="1069235"/>
            <a:ext cx="1464979" cy="1982197"/>
          </a:xfrm>
          <a:prstGeom prst="ellipse">
            <a:avLst/>
          </a:prstGeom>
          <a:ln>
            <a:noFill/>
          </a:ln>
          <a:effectLst>
            <a:softEdge rad="112500"/>
          </a:effectLst>
        </p:spPr>
      </p:pic>
      <p:sp>
        <p:nvSpPr>
          <p:cNvPr id="5" name="مستطيل مستدير الزوايا 3">
            <a:extLst>
              <a:ext uri="{FF2B5EF4-FFF2-40B4-BE49-F238E27FC236}">
                <a16:creationId xmlns:a16="http://schemas.microsoft.com/office/drawing/2014/main" id="{A4526596-F5DF-A8A6-1522-80325B9E4A38}"/>
              </a:ext>
            </a:extLst>
          </p:cNvPr>
          <p:cNvSpPr/>
          <p:nvPr/>
        </p:nvSpPr>
        <p:spPr>
          <a:xfrm>
            <a:off x="357808" y="1527647"/>
            <a:ext cx="1561191" cy="15314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EG" sz="2000" b="1" dirty="0">
                <a:solidFill>
                  <a:srgbClr val="48873D"/>
                </a:solidFill>
              </a:rPr>
              <a:t>اختبر برنامجك ثم احفظه في الحساب الخاص بك.</a:t>
            </a:r>
          </a:p>
        </p:txBody>
      </p:sp>
    </p:spTree>
    <p:extLst>
      <p:ext uri="{BB962C8B-B14F-4D97-AF65-F5344CB8AC3E}">
        <p14:creationId xmlns:p14="http://schemas.microsoft.com/office/powerpoint/2010/main" val="1638964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par>
                                <p:cTn id="13" presetID="42"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تسجيل الشاشة 1">
            <a:hlinkClick r:id="" action="ppaction://media"/>
            <a:extLst>
              <a:ext uri="{FF2B5EF4-FFF2-40B4-BE49-F238E27FC236}">
                <a16:creationId xmlns:a16="http://schemas.microsoft.com/office/drawing/2014/main" id="{2FDDDAF5-181C-1BAE-5FB0-82C52C8259B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7077" y="296003"/>
            <a:ext cx="6734231" cy="3785667"/>
          </a:xfrm>
          <a:prstGeom prst="rect">
            <a:avLst/>
          </a:prstGeom>
        </p:spPr>
      </p:pic>
    </p:spTree>
    <p:extLst>
      <p:ext uri="{BB962C8B-B14F-4D97-AF65-F5344CB8AC3E}">
        <p14:creationId xmlns:p14="http://schemas.microsoft.com/office/powerpoint/2010/main" val="1297480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0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C09CA864-FFDE-09D3-EA48-6F32B5A92901}"/>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28664" y="485664"/>
            <a:ext cx="5396250" cy="5886672"/>
          </a:xfrm>
          <a:prstGeom prst="rect">
            <a:avLst/>
          </a:prstGeom>
        </p:spPr>
      </p:pic>
      <p:sp>
        <p:nvSpPr>
          <p:cNvPr id="3" name="مستطيل 2">
            <a:extLst>
              <a:ext uri="{FF2B5EF4-FFF2-40B4-BE49-F238E27FC236}">
                <a16:creationId xmlns:a16="http://schemas.microsoft.com/office/drawing/2014/main" id="{E9E2C1D9-E807-9EF3-C01F-867DE9296B3D}"/>
              </a:ext>
            </a:extLst>
          </p:cNvPr>
          <p:cNvSpPr/>
          <p:nvPr/>
        </p:nvSpPr>
        <p:spPr>
          <a:xfrm>
            <a:off x="3504631" y="3005266"/>
            <a:ext cx="1644315" cy="2394048"/>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EG" sz="6000" b="1" i="0" u="none" strike="noStrike" kern="1200" cap="none" spc="0" normalizeH="0" baseline="0" noProof="0" dirty="0">
                <a:ln>
                  <a:noFill/>
                </a:ln>
                <a:solidFill>
                  <a:srgbClr val="FFC801"/>
                </a:solidFill>
                <a:effectLst/>
                <a:uLnTx/>
                <a:uFillTx/>
                <a:latin typeface="Calibri" panose="020F0502020204030204"/>
                <a:ea typeface="+mn-ea"/>
                <a:cs typeface="Arial" panose="020B0604020202020204" pitchFamily="34" charset="0"/>
              </a:rPr>
              <a:t>لنطبق معًا</a:t>
            </a:r>
          </a:p>
        </p:txBody>
      </p:sp>
    </p:spTree>
    <p:extLst>
      <p:ext uri="{BB962C8B-B14F-4D97-AF65-F5344CB8AC3E}">
        <p14:creationId xmlns:p14="http://schemas.microsoft.com/office/powerpoint/2010/main" val="5611310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descr="صورة تحتوي على نبات, مزين, مليء بالألوان&#10;&#10;تم إنشاء الوصف تلقائياً">
            <a:extLst>
              <a:ext uri="{FF2B5EF4-FFF2-40B4-BE49-F238E27FC236}">
                <a16:creationId xmlns:a16="http://schemas.microsoft.com/office/drawing/2014/main" id="{755FC0D5-DF32-4895-B814-F7869F25091C}"/>
              </a:ext>
            </a:extLst>
          </p:cNvPr>
          <p:cNvPicPr>
            <a:picLocks noChangeAspect="1"/>
          </p:cNvPicPr>
          <p:nvPr/>
        </p:nvPicPr>
        <p:blipFill rotWithShape="1">
          <a:blip r:embed="rId2">
            <a:extLst>
              <a:ext uri="{28A0092B-C50C-407E-A947-70E740481C1C}">
                <a14:useLocalDpi xmlns:a14="http://schemas.microsoft.com/office/drawing/2010/main" val="0"/>
              </a:ext>
            </a:extLst>
          </a:blip>
          <a:srcRect t="10297" b="6386"/>
          <a:stretch/>
        </p:blipFill>
        <p:spPr>
          <a:xfrm>
            <a:off x="-132857" y="0"/>
            <a:ext cx="9409714" cy="6858000"/>
          </a:xfrm>
          <a:prstGeom prst="rect">
            <a:avLst/>
          </a:prstGeom>
        </p:spPr>
      </p:pic>
      <p:pic>
        <p:nvPicPr>
          <p:cNvPr id="6" name="صورة 5" descr="صورة تحتوي على داخلي, لعبة, داكن, برتقالي&#10;&#10;تم إنشاء الوصف تلقائياً">
            <a:extLst>
              <a:ext uri="{FF2B5EF4-FFF2-40B4-BE49-F238E27FC236}">
                <a16:creationId xmlns:a16="http://schemas.microsoft.com/office/drawing/2014/main" id="{E3BC776C-CC01-4F95-BE78-4EFB1D7BD7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5913" y="2650436"/>
            <a:ext cx="1897527" cy="2681184"/>
          </a:xfrm>
          <a:prstGeom prst="rect">
            <a:avLst/>
          </a:prstGeom>
        </p:spPr>
      </p:pic>
      <p:sp>
        <p:nvSpPr>
          <p:cNvPr id="2" name="عنوان 1">
            <a:extLst>
              <a:ext uri="{FF2B5EF4-FFF2-40B4-BE49-F238E27FC236}">
                <a16:creationId xmlns:a16="http://schemas.microsoft.com/office/drawing/2014/main" id="{65FB2BDF-E264-4EC0-AB4F-59CF1C99CA63}"/>
              </a:ext>
            </a:extLst>
          </p:cNvPr>
          <p:cNvSpPr>
            <a:spLocks noGrp="1"/>
          </p:cNvSpPr>
          <p:nvPr>
            <p:ph type="ctrTitle"/>
          </p:nvPr>
        </p:nvSpPr>
        <p:spPr>
          <a:xfrm>
            <a:off x="4294472" y="446141"/>
            <a:ext cx="3168968" cy="4184112"/>
          </a:xfrm>
        </p:spPr>
        <p:txBody>
          <a:bodyPr vert="horz" lIns="68580" tIns="34290" rIns="68580" bIns="34290" rtlCol="0" anchor="ctr">
            <a:normAutofit/>
          </a:bodyPr>
          <a:lstStyle/>
          <a:p>
            <a:r>
              <a:rPr lang="en-US" sz="3300" dirty="0" err="1">
                <a:solidFill>
                  <a:srgbClr val="48873D"/>
                </a:solidFill>
              </a:rPr>
              <a:t>لعبة</a:t>
            </a:r>
            <a:r>
              <a:rPr lang="en-US" sz="3300" dirty="0">
                <a:solidFill>
                  <a:srgbClr val="48873D"/>
                </a:solidFill>
              </a:rPr>
              <a:t> </a:t>
            </a:r>
            <a:br>
              <a:rPr lang="en-US" sz="3300" dirty="0">
                <a:solidFill>
                  <a:srgbClr val="48873D"/>
                </a:solidFill>
              </a:rPr>
            </a:br>
            <a:r>
              <a:rPr lang="en-US" sz="3300" dirty="0">
                <a:solidFill>
                  <a:srgbClr val="48873D"/>
                </a:solidFill>
              </a:rPr>
              <a:t>crash</a:t>
            </a:r>
          </a:p>
        </p:txBody>
      </p:sp>
      <p:graphicFrame>
        <p:nvGraphicFramePr>
          <p:cNvPr id="8" name="جدول 7">
            <a:extLst>
              <a:ext uri="{FF2B5EF4-FFF2-40B4-BE49-F238E27FC236}">
                <a16:creationId xmlns:a16="http://schemas.microsoft.com/office/drawing/2014/main" id="{D2FEE387-1F20-8C9C-04FA-8DA918C4CE22}"/>
              </a:ext>
            </a:extLst>
          </p:cNvPr>
          <p:cNvGraphicFramePr>
            <a:graphicFrameLocks noGrp="1"/>
          </p:cNvGraphicFramePr>
          <p:nvPr/>
        </p:nvGraphicFramePr>
        <p:xfrm>
          <a:off x="3362422" y="133721"/>
          <a:ext cx="3795150" cy="312420"/>
        </p:xfrm>
        <a:graphic>
          <a:graphicData uri="http://schemas.openxmlformats.org/drawingml/2006/table">
            <a:tbl>
              <a:tblPr rtl="1" firstRow="1" bandRow="1">
                <a:tableStyleId>{5FD0F851-EC5A-4D38-B0AD-8093EC10F338}</a:tableStyleId>
              </a:tblPr>
              <a:tblGrid>
                <a:gridCol w="1964498">
                  <a:extLst>
                    <a:ext uri="{9D8B030D-6E8A-4147-A177-3AD203B41FA5}">
                      <a16:colId xmlns:a16="http://schemas.microsoft.com/office/drawing/2014/main" val="20000"/>
                    </a:ext>
                  </a:extLst>
                </a:gridCol>
                <a:gridCol w="1830652">
                  <a:extLst>
                    <a:ext uri="{9D8B030D-6E8A-4147-A177-3AD203B41FA5}">
                      <a16:colId xmlns:a16="http://schemas.microsoft.com/office/drawing/2014/main" val="20001"/>
                    </a:ext>
                  </a:extLst>
                </a:gridCol>
              </a:tblGrid>
              <a:tr h="251460">
                <a:tc>
                  <a:txBody>
                    <a:bodyPr/>
                    <a:lstStyle>
                      <a:lvl1pPr marL="0" algn="r" defTabSz="914400" rtl="1" eaLnBrk="1" latinLnBrk="0" hangingPunct="1">
                        <a:defRPr sz="1800" b="1" kern="1200">
                          <a:solidFill>
                            <a:schemeClr val="lt1"/>
                          </a:solidFill>
                          <a:latin typeface="Calibri"/>
                        </a:defRPr>
                      </a:lvl1pPr>
                      <a:lvl2pPr marL="457200" algn="r" defTabSz="914400" rtl="1" eaLnBrk="1" latinLnBrk="0" hangingPunct="1">
                        <a:defRPr sz="1800" b="1" kern="1200">
                          <a:solidFill>
                            <a:schemeClr val="lt1"/>
                          </a:solidFill>
                          <a:latin typeface="Calibri"/>
                        </a:defRPr>
                      </a:lvl2pPr>
                      <a:lvl3pPr marL="914400" algn="r" defTabSz="914400" rtl="1" eaLnBrk="1" latinLnBrk="0" hangingPunct="1">
                        <a:defRPr sz="1800" b="1" kern="1200">
                          <a:solidFill>
                            <a:schemeClr val="lt1"/>
                          </a:solidFill>
                          <a:latin typeface="Calibri"/>
                        </a:defRPr>
                      </a:lvl3pPr>
                      <a:lvl4pPr marL="1371600" algn="r" defTabSz="914400" rtl="1" eaLnBrk="1" latinLnBrk="0" hangingPunct="1">
                        <a:defRPr sz="1800" b="1" kern="1200">
                          <a:solidFill>
                            <a:schemeClr val="lt1"/>
                          </a:solidFill>
                          <a:latin typeface="Calibri"/>
                        </a:defRPr>
                      </a:lvl4pPr>
                      <a:lvl5pPr marL="1828800" algn="r" defTabSz="914400" rtl="1" eaLnBrk="1" latinLnBrk="0" hangingPunct="1">
                        <a:defRPr sz="1800" b="1" kern="1200">
                          <a:solidFill>
                            <a:schemeClr val="lt1"/>
                          </a:solidFill>
                          <a:latin typeface="Calibri"/>
                        </a:defRPr>
                      </a:lvl5pPr>
                      <a:lvl6pPr marL="2286000" algn="r" defTabSz="914400" rtl="1" eaLnBrk="1" latinLnBrk="0" hangingPunct="1">
                        <a:defRPr sz="1800" b="1" kern="1200">
                          <a:solidFill>
                            <a:schemeClr val="lt1"/>
                          </a:solidFill>
                          <a:latin typeface="Calibri"/>
                        </a:defRPr>
                      </a:lvl6pPr>
                      <a:lvl7pPr marL="2743200" algn="r" defTabSz="914400" rtl="1" eaLnBrk="1" latinLnBrk="0" hangingPunct="1">
                        <a:defRPr sz="1800" b="1" kern="1200">
                          <a:solidFill>
                            <a:schemeClr val="lt1"/>
                          </a:solidFill>
                          <a:latin typeface="Calibri"/>
                        </a:defRPr>
                      </a:lvl7pPr>
                      <a:lvl8pPr marL="3200400" algn="r" defTabSz="914400" rtl="1" eaLnBrk="1" latinLnBrk="0" hangingPunct="1">
                        <a:defRPr sz="1800" b="1" kern="1200">
                          <a:solidFill>
                            <a:schemeClr val="lt1"/>
                          </a:solidFill>
                          <a:latin typeface="Calibri"/>
                        </a:defRPr>
                      </a:lvl8pPr>
                      <a:lvl9pPr marL="3657600" algn="r" defTabSz="914400" rtl="1" eaLnBrk="1" latinLnBrk="0" hangingPunct="1">
                        <a:defRPr sz="1800" b="1" kern="1200">
                          <a:solidFill>
                            <a:schemeClr val="lt1"/>
                          </a:solidFill>
                          <a:latin typeface="Calibri"/>
                        </a:defRPr>
                      </a:lvl9pPr>
                    </a:lstStyle>
                    <a:p>
                      <a:pPr algn="ctr" rtl="1"/>
                      <a:r>
                        <a:rPr lang="ar-SA" sz="1600" b="1" kern="1200" dirty="0">
                          <a:solidFill>
                            <a:srgbClr val="92953D"/>
                          </a:solidFill>
                          <a:latin typeface="Calibri"/>
                          <a:ea typeface="+mn-ea"/>
                          <a:cs typeface="+mn-cs"/>
                        </a:rPr>
                        <a:t>استراتيجية التعلم باللعب</a:t>
                      </a:r>
                    </a:p>
                  </a:txBody>
                  <a:tcPr marL="68580" marR="68580" marT="34290" marB="34290" anchor="ctr"/>
                </a:tc>
                <a:tc>
                  <a:txBody>
                    <a:bodyPr/>
                    <a:lstStyle>
                      <a:lvl1pPr marL="0" algn="r" defTabSz="914400" rtl="1" eaLnBrk="1" latinLnBrk="0" hangingPunct="1">
                        <a:defRPr sz="1800" b="1" kern="1200">
                          <a:solidFill>
                            <a:schemeClr val="lt1"/>
                          </a:solidFill>
                          <a:latin typeface="Calibri"/>
                        </a:defRPr>
                      </a:lvl1pPr>
                      <a:lvl2pPr marL="457200" algn="r" defTabSz="914400" rtl="1" eaLnBrk="1" latinLnBrk="0" hangingPunct="1">
                        <a:defRPr sz="1800" b="1" kern="1200">
                          <a:solidFill>
                            <a:schemeClr val="lt1"/>
                          </a:solidFill>
                          <a:latin typeface="Calibri"/>
                        </a:defRPr>
                      </a:lvl2pPr>
                      <a:lvl3pPr marL="914400" algn="r" defTabSz="914400" rtl="1" eaLnBrk="1" latinLnBrk="0" hangingPunct="1">
                        <a:defRPr sz="1800" b="1" kern="1200">
                          <a:solidFill>
                            <a:schemeClr val="lt1"/>
                          </a:solidFill>
                          <a:latin typeface="Calibri"/>
                        </a:defRPr>
                      </a:lvl3pPr>
                      <a:lvl4pPr marL="1371600" algn="r" defTabSz="914400" rtl="1" eaLnBrk="1" latinLnBrk="0" hangingPunct="1">
                        <a:defRPr sz="1800" b="1" kern="1200">
                          <a:solidFill>
                            <a:schemeClr val="lt1"/>
                          </a:solidFill>
                          <a:latin typeface="Calibri"/>
                        </a:defRPr>
                      </a:lvl4pPr>
                      <a:lvl5pPr marL="1828800" algn="r" defTabSz="914400" rtl="1" eaLnBrk="1" latinLnBrk="0" hangingPunct="1">
                        <a:defRPr sz="1800" b="1" kern="1200">
                          <a:solidFill>
                            <a:schemeClr val="lt1"/>
                          </a:solidFill>
                          <a:latin typeface="Calibri"/>
                        </a:defRPr>
                      </a:lvl5pPr>
                      <a:lvl6pPr marL="2286000" algn="r" defTabSz="914400" rtl="1" eaLnBrk="1" latinLnBrk="0" hangingPunct="1">
                        <a:defRPr sz="1800" b="1" kern="1200">
                          <a:solidFill>
                            <a:schemeClr val="lt1"/>
                          </a:solidFill>
                          <a:latin typeface="Calibri"/>
                        </a:defRPr>
                      </a:lvl6pPr>
                      <a:lvl7pPr marL="2743200" algn="r" defTabSz="914400" rtl="1" eaLnBrk="1" latinLnBrk="0" hangingPunct="1">
                        <a:defRPr sz="1800" b="1" kern="1200">
                          <a:solidFill>
                            <a:schemeClr val="lt1"/>
                          </a:solidFill>
                          <a:latin typeface="Calibri"/>
                        </a:defRPr>
                      </a:lvl7pPr>
                      <a:lvl8pPr marL="3200400" algn="r" defTabSz="914400" rtl="1" eaLnBrk="1" latinLnBrk="0" hangingPunct="1">
                        <a:defRPr sz="1800" b="1" kern="1200">
                          <a:solidFill>
                            <a:schemeClr val="lt1"/>
                          </a:solidFill>
                          <a:latin typeface="Calibri"/>
                        </a:defRPr>
                      </a:lvl8pPr>
                      <a:lvl9pPr marL="3657600" algn="r" defTabSz="914400" rtl="1" eaLnBrk="1" latinLnBrk="0" hangingPunct="1">
                        <a:defRPr sz="1800" b="1" kern="1200">
                          <a:solidFill>
                            <a:schemeClr val="lt1"/>
                          </a:solidFill>
                          <a:latin typeface="Calibri"/>
                        </a:defRPr>
                      </a:lvl9pPr>
                    </a:lstStyle>
                    <a:p>
                      <a:pPr algn="ctr" rtl="1"/>
                      <a:endParaRPr lang="ar-SA" sz="1600" dirty="0">
                        <a:solidFill>
                          <a:srgbClr val="92953D"/>
                        </a:solidFill>
                        <a:cs typeface="+mj-cs"/>
                      </a:endParaRPr>
                    </a:p>
                  </a:txBody>
                  <a:tcPr marL="68580" marR="68580" marT="34290" marB="34290" anchor="ct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255812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جدول 7"/>
          <p:cNvGraphicFramePr>
            <a:graphicFrameLocks noGrp="1"/>
          </p:cNvGraphicFramePr>
          <p:nvPr>
            <p:extLst>
              <p:ext uri="{D42A27DB-BD31-4B8C-83A1-F6EECF244321}">
                <p14:modId xmlns:p14="http://schemas.microsoft.com/office/powerpoint/2010/main" val="1143457528"/>
              </p:ext>
            </p:extLst>
          </p:nvPr>
        </p:nvGraphicFramePr>
        <p:xfrm>
          <a:off x="545777" y="1232196"/>
          <a:ext cx="8052446" cy="2804160"/>
        </p:xfrm>
        <a:graphic>
          <a:graphicData uri="http://schemas.openxmlformats.org/drawingml/2006/table">
            <a:tbl>
              <a:tblPr firstRow="1" bandRow="1">
                <a:tableStyleId>{E8B1032C-EA38-4F05-BA0D-38AFFFC7BED3}</a:tableStyleId>
              </a:tblPr>
              <a:tblGrid>
                <a:gridCol w="3163068">
                  <a:extLst>
                    <a:ext uri="{9D8B030D-6E8A-4147-A177-3AD203B41FA5}">
                      <a16:colId xmlns:a16="http://schemas.microsoft.com/office/drawing/2014/main" val="20000"/>
                    </a:ext>
                  </a:extLst>
                </a:gridCol>
                <a:gridCol w="1704505">
                  <a:extLst>
                    <a:ext uri="{9D8B030D-6E8A-4147-A177-3AD203B41FA5}">
                      <a16:colId xmlns:a16="http://schemas.microsoft.com/office/drawing/2014/main" val="20001"/>
                    </a:ext>
                  </a:extLst>
                </a:gridCol>
                <a:gridCol w="3184873">
                  <a:extLst>
                    <a:ext uri="{9D8B030D-6E8A-4147-A177-3AD203B41FA5}">
                      <a16:colId xmlns:a16="http://schemas.microsoft.com/office/drawing/2014/main" val="20002"/>
                    </a:ext>
                  </a:extLst>
                </a:gridCol>
              </a:tblGrid>
              <a:tr h="522072">
                <a:tc>
                  <a:txBody>
                    <a:bodyPr/>
                    <a:lstStyle/>
                    <a:p>
                      <a:pPr algn="ctr" rtl="1"/>
                      <a:r>
                        <a:rPr lang="ar-EG" sz="2000" b="1" dirty="0"/>
                        <a:t>تغير اتجاه الروبوت بمقدار معين من الدرجات في</a:t>
                      </a:r>
                      <a:r>
                        <a:rPr lang="ar-EG" sz="2000" b="1" baseline="0" dirty="0"/>
                        <a:t> اتجاه معين </a:t>
                      </a:r>
                      <a:endParaRPr lang="ar-EG" sz="2000" b="1" dirty="0"/>
                    </a:p>
                  </a:txBody>
                  <a:tcPr anchor="ctr"/>
                </a:tc>
                <a:tc rowSpan="4">
                  <a:txBody>
                    <a:bodyPr/>
                    <a:lstStyle/>
                    <a:p>
                      <a:endParaRPr lang="en-US" dirty="0"/>
                    </a:p>
                  </a:txBody>
                  <a:tcPr anchor="ctr"/>
                </a:tc>
                <a:tc>
                  <a:txBody>
                    <a:bodyPr/>
                    <a:lstStyle/>
                    <a:p>
                      <a:pPr algn="ctr" rtl="1"/>
                      <a:endParaRPr lang="ar-EG" sz="3600" b="1" dirty="0"/>
                    </a:p>
                  </a:txBody>
                  <a:tcPr anchor="ctr"/>
                </a:tc>
                <a:extLst>
                  <a:ext uri="{0D108BD9-81ED-4DB2-BD59-A6C34878D82A}">
                    <a16:rowId xmlns:a16="http://schemas.microsoft.com/office/drawing/2014/main" val="10000"/>
                  </a:ext>
                </a:extLst>
              </a:tr>
              <a:tr h="522072">
                <a:tc>
                  <a:txBody>
                    <a:bodyPr/>
                    <a:lstStyle/>
                    <a:p>
                      <a:pPr algn="ctr" rtl="1"/>
                      <a:r>
                        <a:rPr lang="ar-EG" sz="2000" b="1" dirty="0"/>
                        <a:t>تحرك الروبوت إلى الأمام وإلى الخلف </a:t>
                      </a:r>
                      <a:endParaRPr lang="en-US" sz="2000" b="1" dirty="0"/>
                    </a:p>
                  </a:txBody>
                  <a:tcPr anchor="ctr"/>
                </a:tc>
                <a:tc vMerge="1">
                  <a:txBody>
                    <a:bodyPr/>
                    <a:lstStyle/>
                    <a:p>
                      <a:endParaRPr lang="en-US"/>
                    </a:p>
                  </a:txBody>
                  <a:tcPr/>
                </a:tc>
                <a:tc>
                  <a:txBody>
                    <a:bodyPr/>
                    <a:lstStyle/>
                    <a:p>
                      <a:pPr algn="ctr" rtl="1"/>
                      <a:endParaRPr lang="ar-EG" sz="3600" b="1" dirty="0"/>
                    </a:p>
                  </a:txBody>
                  <a:tcPr anchor="ctr"/>
                </a:tc>
                <a:extLst>
                  <a:ext uri="{0D108BD9-81ED-4DB2-BD59-A6C34878D82A}">
                    <a16:rowId xmlns:a16="http://schemas.microsoft.com/office/drawing/2014/main" val="10001"/>
                  </a:ext>
                </a:extLst>
              </a:tr>
              <a:tr h="522072">
                <a:tc>
                  <a:txBody>
                    <a:bodyPr/>
                    <a:lstStyle/>
                    <a:p>
                      <a:pPr algn="ctr" rtl="1"/>
                      <a:r>
                        <a:rPr lang="ar-EG" sz="2000" b="1" dirty="0"/>
                        <a:t>تتحكم في محركات الروبوت بشكل مستقل </a:t>
                      </a:r>
                      <a:endParaRPr lang="en-US" sz="2000" b="1" dirty="0"/>
                    </a:p>
                  </a:txBody>
                  <a:tcPr anchor="ctr"/>
                </a:tc>
                <a:tc vMerge="1">
                  <a:txBody>
                    <a:bodyPr/>
                    <a:lstStyle/>
                    <a:p>
                      <a:endParaRPr lang="en-US"/>
                    </a:p>
                  </a:txBody>
                  <a:tcPr/>
                </a:tc>
                <a:tc>
                  <a:txBody>
                    <a:bodyPr/>
                    <a:lstStyle/>
                    <a:p>
                      <a:pPr algn="ctr" rtl="1"/>
                      <a:endParaRPr lang="ar-EG" sz="3600" b="1" dirty="0"/>
                    </a:p>
                  </a:txBody>
                  <a:tcPr anchor="ctr"/>
                </a:tc>
                <a:extLst>
                  <a:ext uri="{0D108BD9-81ED-4DB2-BD59-A6C34878D82A}">
                    <a16:rowId xmlns:a16="http://schemas.microsoft.com/office/drawing/2014/main" val="10002"/>
                  </a:ext>
                </a:extLst>
              </a:tr>
              <a:tr h="522072">
                <a:tc>
                  <a:txBody>
                    <a:bodyPr/>
                    <a:lstStyle/>
                    <a:p>
                      <a:pPr algn="ctr" rtl="1"/>
                      <a:r>
                        <a:rPr lang="ar-EG" sz="2000" b="1" dirty="0"/>
                        <a:t>تكرر</a:t>
                      </a:r>
                      <a:r>
                        <a:rPr lang="ar-EG" sz="2000" b="1" baseline="0" dirty="0"/>
                        <a:t> اللبنات الموجودة داخلها لعدد معين من المرات </a:t>
                      </a:r>
                      <a:endParaRPr lang="en-US" sz="2000" b="1" dirty="0"/>
                    </a:p>
                  </a:txBody>
                  <a:tcPr anchor="ctr"/>
                </a:tc>
                <a:tc vMerge="1">
                  <a:txBody>
                    <a:bodyPr/>
                    <a:lstStyle/>
                    <a:p>
                      <a:endParaRPr lang="en-US"/>
                    </a:p>
                  </a:txBody>
                  <a:tcPr/>
                </a:tc>
                <a:tc>
                  <a:txBody>
                    <a:bodyPr/>
                    <a:lstStyle/>
                    <a:p>
                      <a:pPr algn="ctr" rtl="1"/>
                      <a:endParaRPr lang="en-US" sz="3600" b="1" dirty="0"/>
                    </a:p>
                  </a:txBody>
                  <a:tcPr anchor="ctr"/>
                </a:tc>
                <a:extLst>
                  <a:ext uri="{0D108BD9-81ED-4DB2-BD59-A6C34878D82A}">
                    <a16:rowId xmlns:a16="http://schemas.microsoft.com/office/drawing/2014/main" val="10003"/>
                  </a:ext>
                </a:extLst>
              </a:tr>
            </a:tbl>
          </a:graphicData>
        </a:graphic>
      </p:graphicFrame>
      <p:pic>
        <p:nvPicPr>
          <p:cNvPr id="2" name="صورة 1"/>
          <p:cNvPicPr>
            <a:picLocks noChangeAspect="1"/>
          </p:cNvPicPr>
          <p:nvPr/>
        </p:nvPicPr>
        <p:blipFill rotWithShape="1">
          <a:blip r:embed="rId2"/>
          <a:srcRect l="5937" t="12295" r="3964" b="29404"/>
          <a:stretch/>
        </p:blipFill>
        <p:spPr>
          <a:xfrm>
            <a:off x="5748545" y="1315277"/>
            <a:ext cx="2600325" cy="583095"/>
          </a:xfrm>
          <a:prstGeom prst="rect">
            <a:avLst/>
          </a:prstGeom>
        </p:spPr>
      </p:pic>
      <p:pic>
        <p:nvPicPr>
          <p:cNvPr id="3" name="صورة 2"/>
          <p:cNvPicPr>
            <a:picLocks noChangeAspect="1"/>
          </p:cNvPicPr>
          <p:nvPr/>
        </p:nvPicPr>
        <p:blipFill rotWithShape="1">
          <a:blip r:embed="rId3"/>
          <a:srcRect l="11980" t="20971" r="10886" b="14164"/>
          <a:stretch/>
        </p:blipFill>
        <p:spPr>
          <a:xfrm>
            <a:off x="6311234" y="1981453"/>
            <a:ext cx="1417983" cy="585063"/>
          </a:xfrm>
          <a:prstGeom prst="rect">
            <a:avLst/>
          </a:prstGeom>
        </p:spPr>
      </p:pic>
      <p:pic>
        <p:nvPicPr>
          <p:cNvPr id="4" name="صورة 3"/>
          <p:cNvPicPr>
            <a:picLocks noChangeAspect="1"/>
          </p:cNvPicPr>
          <p:nvPr/>
        </p:nvPicPr>
        <p:blipFill rotWithShape="1">
          <a:blip r:embed="rId4"/>
          <a:srcRect r="4737" b="14976"/>
          <a:stretch/>
        </p:blipFill>
        <p:spPr>
          <a:xfrm>
            <a:off x="5920087" y="2656687"/>
            <a:ext cx="2150487" cy="583095"/>
          </a:xfrm>
          <a:prstGeom prst="rect">
            <a:avLst/>
          </a:prstGeom>
        </p:spPr>
      </p:pic>
      <p:pic>
        <p:nvPicPr>
          <p:cNvPr id="5" name="صورة 4"/>
          <p:cNvPicPr>
            <a:picLocks noChangeAspect="1"/>
          </p:cNvPicPr>
          <p:nvPr/>
        </p:nvPicPr>
        <p:blipFill>
          <a:blip r:embed="rId5"/>
          <a:stretch>
            <a:fillRect/>
          </a:stretch>
        </p:blipFill>
        <p:spPr>
          <a:xfrm>
            <a:off x="5748545" y="3400628"/>
            <a:ext cx="2600325" cy="583095"/>
          </a:xfrm>
          <a:prstGeom prst="rect">
            <a:avLst/>
          </a:prstGeom>
        </p:spPr>
      </p:pic>
      <p:sp>
        <p:nvSpPr>
          <p:cNvPr id="6" name="مستطيل: زوايا مستديرة 5">
            <a:extLst>
              <a:ext uri="{FF2B5EF4-FFF2-40B4-BE49-F238E27FC236}">
                <a16:creationId xmlns:a16="http://schemas.microsoft.com/office/drawing/2014/main" id="{2E945CD8-9982-B1BA-B8E9-2249F0FE100F}"/>
              </a:ext>
            </a:extLst>
          </p:cNvPr>
          <p:cNvSpPr/>
          <p:nvPr/>
        </p:nvSpPr>
        <p:spPr>
          <a:xfrm>
            <a:off x="6559127" y="419994"/>
            <a:ext cx="1952861" cy="437323"/>
          </a:xfrm>
          <a:prstGeom prst="roundRect">
            <a:avLst/>
          </a:prstGeom>
          <a:solidFill>
            <a:srgbClr val="EED360"/>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EG" sz="2800" b="1" noProof="0" dirty="0">
                <a:solidFill>
                  <a:srgbClr val="00B050"/>
                </a:solidFill>
              </a:rPr>
              <a:t>تدريب 1</a:t>
            </a:r>
            <a:endParaRPr kumimoji="0" lang="en-US" sz="2800" b="1" i="0" u="none" strike="noStrike" kern="1200" cap="none" spc="0" normalizeH="0" baseline="0" noProof="0" dirty="0">
              <a:ln>
                <a:noFill/>
              </a:ln>
              <a:solidFill>
                <a:srgbClr val="00B050"/>
              </a:solidFill>
              <a:effectLst/>
              <a:uLnTx/>
              <a:uFillTx/>
              <a:latin typeface="Calibri" panose="020F0502020204030204"/>
            </a:endParaRPr>
          </a:p>
        </p:txBody>
      </p:sp>
      <p:sp>
        <p:nvSpPr>
          <p:cNvPr id="7" name="مستطيل: زوايا مستديرة 1">
            <a:extLst>
              <a:ext uri="{FF2B5EF4-FFF2-40B4-BE49-F238E27FC236}">
                <a16:creationId xmlns:a16="http://schemas.microsoft.com/office/drawing/2014/main" id="{2DE1FF44-4B0C-F0E4-0ECD-F4A153C405B1}"/>
              </a:ext>
            </a:extLst>
          </p:cNvPr>
          <p:cNvSpPr/>
          <p:nvPr/>
        </p:nvSpPr>
        <p:spPr>
          <a:xfrm>
            <a:off x="4067718" y="405323"/>
            <a:ext cx="2151643" cy="451994"/>
          </a:xfrm>
          <a:prstGeom prst="roundRect">
            <a:avLst/>
          </a:prstGeom>
          <a:solidFill>
            <a:srgbClr val="1EB854"/>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SA" sz="2400" b="1" dirty="0">
                <a:solidFill>
                  <a:srgbClr val="D8E76A"/>
                </a:solidFill>
              </a:rPr>
              <a:t>وظائف اللبنات</a:t>
            </a:r>
            <a:endParaRPr lang="ar-EG" sz="2400" b="1" dirty="0">
              <a:solidFill>
                <a:srgbClr val="D8E76A"/>
              </a:solidFill>
            </a:endParaRPr>
          </a:p>
        </p:txBody>
      </p:sp>
      <p:sp>
        <p:nvSpPr>
          <p:cNvPr id="9" name="مستطيل: زوايا مستديرة 1">
            <a:extLst>
              <a:ext uri="{FF2B5EF4-FFF2-40B4-BE49-F238E27FC236}">
                <a16:creationId xmlns:a16="http://schemas.microsoft.com/office/drawing/2014/main" id="{8F46B030-DC5B-28DA-91AE-E6B88211A3F3}"/>
              </a:ext>
            </a:extLst>
          </p:cNvPr>
          <p:cNvSpPr/>
          <p:nvPr/>
        </p:nvSpPr>
        <p:spPr>
          <a:xfrm>
            <a:off x="464457" y="405323"/>
            <a:ext cx="3263495" cy="451994"/>
          </a:xfrm>
          <a:prstGeom prst="roundRect">
            <a:avLst/>
          </a:prstGeom>
          <a:solidFill>
            <a:srgbClr val="EED360"/>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rtl="1"/>
            <a:r>
              <a:rPr lang="ar-EG" sz="2000" b="1" dirty="0">
                <a:solidFill>
                  <a:srgbClr val="48873D"/>
                </a:solidFill>
              </a:rPr>
              <a:t>صل اللبنات مع وظائفها الصحيحة.</a:t>
            </a:r>
          </a:p>
        </p:txBody>
      </p:sp>
      <p:graphicFrame>
        <p:nvGraphicFramePr>
          <p:cNvPr id="10" name="جدول 9">
            <a:extLst>
              <a:ext uri="{FF2B5EF4-FFF2-40B4-BE49-F238E27FC236}">
                <a16:creationId xmlns:a16="http://schemas.microsoft.com/office/drawing/2014/main" id="{C39764E9-CBC4-A025-BCA1-F414E121096F}"/>
              </a:ext>
            </a:extLst>
          </p:cNvPr>
          <p:cNvGraphicFramePr>
            <a:graphicFrameLocks noGrp="1"/>
          </p:cNvGraphicFramePr>
          <p:nvPr>
            <p:extLst>
              <p:ext uri="{D42A27DB-BD31-4B8C-83A1-F6EECF244321}">
                <p14:modId xmlns:p14="http://schemas.microsoft.com/office/powerpoint/2010/main" val="195531747"/>
              </p:ext>
            </p:extLst>
          </p:nvPr>
        </p:nvGraphicFramePr>
        <p:xfrm>
          <a:off x="5619765" y="88012"/>
          <a:ext cx="3371499" cy="251460"/>
        </p:xfrm>
        <a:graphic>
          <a:graphicData uri="http://schemas.openxmlformats.org/drawingml/2006/table">
            <a:tbl>
              <a:tblPr rtl="1" firstRow="1" bandRow="1">
                <a:tableStyleId>{68D230F3-CF80-4859-8CE7-A43EE81993B5}</a:tableStyleId>
              </a:tblPr>
              <a:tblGrid>
                <a:gridCol w="1745202">
                  <a:extLst>
                    <a:ext uri="{9D8B030D-6E8A-4147-A177-3AD203B41FA5}">
                      <a16:colId xmlns:a16="http://schemas.microsoft.com/office/drawing/2014/main" val="20000"/>
                    </a:ext>
                  </a:extLst>
                </a:gridCol>
                <a:gridCol w="1626297">
                  <a:extLst>
                    <a:ext uri="{9D8B030D-6E8A-4147-A177-3AD203B41FA5}">
                      <a16:colId xmlns:a16="http://schemas.microsoft.com/office/drawing/2014/main" val="20001"/>
                    </a:ext>
                  </a:extLst>
                </a:gridCol>
              </a:tblGrid>
              <a:tr h="251460">
                <a:tc>
                  <a:txBody>
                    <a:bodyPr/>
                    <a:lstStyle>
                      <a:lvl1pPr marL="0" algn="r" defTabSz="914400" rtl="1" eaLnBrk="1" latinLnBrk="0" hangingPunct="1">
                        <a:defRPr sz="1800" b="1" kern="1200">
                          <a:solidFill>
                            <a:schemeClr val="lt1"/>
                          </a:solidFill>
                          <a:latin typeface="Calibri"/>
                        </a:defRPr>
                      </a:lvl1pPr>
                      <a:lvl2pPr marL="457200" algn="r" defTabSz="914400" rtl="1" eaLnBrk="1" latinLnBrk="0" hangingPunct="1">
                        <a:defRPr sz="1800" b="1" kern="1200">
                          <a:solidFill>
                            <a:schemeClr val="lt1"/>
                          </a:solidFill>
                          <a:latin typeface="Calibri"/>
                        </a:defRPr>
                      </a:lvl2pPr>
                      <a:lvl3pPr marL="914400" algn="r" defTabSz="914400" rtl="1" eaLnBrk="1" latinLnBrk="0" hangingPunct="1">
                        <a:defRPr sz="1800" b="1" kern="1200">
                          <a:solidFill>
                            <a:schemeClr val="lt1"/>
                          </a:solidFill>
                          <a:latin typeface="Calibri"/>
                        </a:defRPr>
                      </a:lvl3pPr>
                      <a:lvl4pPr marL="1371600" algn="r" defTabSz="914400" rtl="1" eaLnBrk="1" latinLnBrk="0" hangingPunct="1">
                        <a:defRPr sz="1800" b="1" kern="1200">
                          <a:solidFill>
                            <a:schemeClr val="lt1"/>
                          </a:solidFill>
                          <a:latin typeface="Calibri"/>
                        </a:defRPr>
                      </a:lvl4pPr>
                      <a:lvl5pPr marL="1828800" algn="r" defTabSz="914400" rtl="1" eaLnBrk="1" latinLnBrk="0" hangingPunct="1">
                        <a:defRPr sz="1800" b="1" kern="1200">
                          <a:solidFill>
                            <a:schemeClr val="lt1"/>
                          </a:solidFill>
                          <a:latin typeface="Calibri"/>
                        </a:defRPr>
                      </a:lvl5pPr>
                      <a:lvl6pPr marL="2286000" algn="r" defTabSz="914400" rtl="1" eaLnBrk="1" latinLnBrk="0" hangingPunct="1">
                        <a:defRPr sz="1800" b="1" kern="1200">
                          <a:solidFill>
                            <a:schemeClr val="lt1"/>
                          </a:solidFill>
                          <a:latin typeface="Calibri"/>
                        </a:defRPr>
                      </a:lvl6pPr>
                      <a:lvl7pPr marL="2743200" algn="r" defTabSz="914400" rtl="1" eaLnBrk="1" latinLnBrk="0" hangingPunct="1">
                        <a:defRPr sz="1800" b="1" kern="1200">
                          <a:solidFill>
                            <a:schemeClr val="lt1"/>
                          </a:solidFill>
                          <a:latin typeface="Calibri"/>
                        </a:defRPr>
                      </a:lvl7pPr>
                      <a:lvl8pPr marL="3200400" algn="r" defTabSz="914400" rtl="1" eaLnBrk="1" latinLnBrk="0" hangingPunct="1">
                        <a:defRPr sz="1800" b="1" kern="1200">
                          <a:solidFill>
                            <a:schemeClr val="lt1"/>
                          </a:solidFill>
                          <a:latin typeface="Calibri"/>
                        </a:defRPr>
                      </a:lvl8pPr>
                      <a:lvl9pPr marL="3657600" algn="r" defTabSz="914400" rtl="1" eaLnBrk="1" latinLnBrk="0" hangingPunct="1">
                        <a:defRPr sz="1800" b="1" kern="1200">
                          <a:solidFill>
                            <a:schemeClr val="lt1"/>
                          </a:solidFill>
                          <a:latin typeface="Calibri"/>
                        </a:defRPr>
                      </a:lvl9pPr>
                    </a:lstStyle>
                    <a:p>
                      <a:pPr algn="ctr" rtl="1"/>
                      <a:r>
                        <a:rPr lang="ar-SA" sz="1200" b="1" kern="1200" dirty="0">
                          <a:solidFill>
                            <a:srgbClr val="548235"/>
                          </a:solidFill>
                        </a:rPr>
                        <a:t>إستراتيجية</a:t>
                      </a:r>
                      <a:r>
                        <a:rPr lang="ar-SA" sz="1200" b="1" kern="1200" baseline="0" dirty="0">
                          <a:solidFill>
                            <a:srgbClr val="548235"/>
                          </a:solidFill>
                        </a:rPr>
                        <a:t> الدقيقة الوحدة</a:t>
                      </a:r>
                      <a:endParaRPr lang="ar-SA" sz="1200" b="1" kern="1200" dirty="0">
                        <a:solidFill>
                          <a:srgbClr val="548235"/>
                        </a:solidFill>
                        <a:latin typeface="Calibri"/>
                        <a:ea typeface="+mn-ea"/>
                        <a:cs typeface="+mn-cs"/>
                      </a:endParaRPr>
                    </a:p>
                  </a:txBody>
                  <a:tcPr marL="68580" marR="68580" marT="34290" marB="34290" anchor="ctr"/>
                </a:tc>
                <a:tc>
                  <a:txBody>
                    <a:bodyPr/>
                    <a:lstStyle>
                      <a:lvl1pPr marL="0" algn="r" defTabSz="914400" rtl="1" eaLnBrk="1" latinLnBrk="0" hangingPunct="1">
                        <a:defRPr sz="1800" b="1" kern="1200">
                          <a:solidFill>
                            <a:schemeClr val="lt1"/>
                          </a:solidFill>
                          <a:latin typeface="Calibri"/>
                        </a:defRPr>
                      </a:lvl1pPr>
                      <a:lvl2pPr marL="457200" algn="r" defTabSz="914400" rtl="1" eaLnBrk="1" latinLnBrk="0" hangingPunct="1">
                        <a:defRPr sz="1800" b="1" kern="1200">
                          <a:solidFill>
                            <a:schemeClr val="lt1"/>
                          </a:solidFill>
                          <a:latin typeface="Calibri"/>
                        </a:defRPr>
                      </a:lvl2pPr>
                      <a:lvl3pPr marL="914400" algn="r" defTabSz="914400" rtl="1" eaLnBrk="1" latinLnBrk="0" hangingPunct="1">
                        <a:defRPr sz="1800" b="1" kern="1200">
                          <a:solidFill>
                            <a:schemeClr val="lt1"/>
                          </a:solidFill>
                          <a:latin typeface="Calibri"/>
                        </a:defRPr>
                      </a:lvl3pPr>
                      <a:lvl4pPr marL="1371600" algn="r" defTabSz="914400" rtl="1" eaLnBrk="1" latinLnBrk="0" hangingPunct="1">
                        <a:defRPr sz="1800" b="1" kern="1200">
                          <a:solidFill>
                            <a:schemeClr val="lt1"/>
                          </a:solidFill>
                          <a:latin typeface="Calibri"/>
                        </a:defRPr>
                      </a:lvl4pPr>
                      <a:lvl5pPr marL="1828800" algn="r" defTabSz="914400" rtl="1" eaLnBrk="1" latinLnBrk="0" hangingPunct="1">
                        <a:defRPr sz="1800" b="1" kern="1200">
                          <a:solidFill>
                            <a:schemeClr val="lt1"/>
                          </a:solidFill>
                          <a:latin typeface="Calibri"/>
                        </a:defRPr>
                      </a:lvl5pPr>
                      <a:lvl6pPr marL="2286000" algn="r" defTabSz="914400" rtl="1" eaLnBrk="1" latinLnBrk="0" hangingPunct="1">
                        <a:defRPr sz="1800" b="1" kern="1200">
                          <a:solidFill>
                            <a:schemeClr val="lt1"/>
                          </a:solidFill>
                          <a:latin typeface="Calibri"/>
                        </a:defRPr>
                      </a:lvl6pPr>
                      <a:lvl7pPr marL="2743200" algn="r" defTabSz="914400" rtl="1" eaLnBrk="1" latinLnBrk="0" hangingPunct="1">
                        <a:defRPr sz="1800" b="1" kern="1200">
                          <a:solidFill>
                            <a:schemeClr val="lt1"/>
                          </a:solidFill>
                          <a:latin typeface="Calibri"/>
                        </a:defRPr>
                      </a:lvl7pPr>
                      <a:lvl8pPr marL="3200400" algn="r" defTabSz="914400" rtl="1" eaLnBrk="1" latinLnBrk="0" hangingPunct="1">
                        <a:defRPr sz="1800" b="1" kern="1200">
                          <a:solidFill>
                            <a:schemeClr val="lt1"/>
                          </a:solidFill>
                          <a:latin typeface="Calibri"/>
                        </a:defRPr>
                      </a:lvl8pPr>
                      <a:lvl9pPr marL="3657600" algn="r" defTabSz="914400" rtl="1" eaLnBrk="1" latinLnBrk="0" hangingPunct="1">
                        <a:defRPr sz="1800" b="1" kern="1200">
                          <a:solidFill>
                            <a:schemeClr val="lt1"/>
                          </a:solidFill>
                          <a:latin typeface="Calibri"/>
                        </a:defRPr>
                      </a:lvl9pPr>
                    </a:lstStyle>
                    <a:p>
                      <a:pPr algn="ctr" rtl="1"/>
                      <a:endParaRPr lang="ar-SA" sz="1200" dirty="0">
                        <a:solidFill>
                          <a:srgbClr val="548235"/>
                        </a:solidFill>
                        <a:cs typeface="+mj-cs"/>
                      </a:endParaRPr>
                    </a:p>
                  </a:txBody>
                  <a:tcPr marL="68580" marR="68580" marT="34290" marB="34290" anchor="ctr"/>
                </a:tc>
                <a:extLst>
                  <a:ext uri="{0D108BD9-81ED-4DB2-BD59-A6C34878D82A}">
                    <a16:rowId xmlns:a16="http://schemas.microsoft.com/office/drawing/2014/main" val="10000"/>
                  </a:ext>
                </a:extLst>
              </a:tr>
            </a:tbl>
          </a:graphicData>
        </a:graphic>
      </p:graphicFrame>
      <p:cxnSp>
        <p:nvCxnSpPr>
          <p:cNvPr id="11" name="رابط كسهم مستقيم 10">
            <a:extLst>
              <a:ext uri="{FF2B5EF4-FFF2-40B4-BE49-F238E27FC236}">
                <a16:creationId xmlns:a16="http://schemas.microsoft.com/office/drawing/2014/main" id="{E69D941F-9D90-403A-1774-9956F7081601}"/>
              </a:ext>
            </a:extLst>
          </p:cNvPr>
          <p:cNvCxnSpPr>
            <a:cxnSpLocks/>
          </p:cNvCxnSpPr>
          <p:nvPr/>
        </p:nvCxnSpPr>
        <p:spPr>
          <a:xfrm flipH="1">
            <a:off x="3727952" y="1590261"/>
            <a:ext cx="1665683" cy="702365"/>
          </a:xfrm>
          <a:prstGeom prst="straightConnector1">
            <a:avLst/>
          </a:prstGeom>
          <a:ln w="28575">
            <a:solidFill>
              <a:srgbClr val="F2941F"/>
            </a:solidFill>
            <a:tailEnd type="triangle"/>
          </a:ln>
        </p:spPr>
        <p:style>
          <a:lnRef idx="1">
            <a:schemeClr val="accent1"/>
          </a:lnRef>
          <a:fillRef idx="0">
            <a:schemeClr val="accent1"/>
          </a:fillRef>
          <a:effectRef idx="0">
            <a:schemeClr val="accent1"/>
          </a:effectRef>
          <a:fontRef idx="minor">
            <a:schemeClr val="tx1"/>
          </a:fontRef>
        </p:style>
      </p:cxnSp>
      <p:cxnSp>
        <p:nvCxnSpPr>
          <p:cNvPr id="14" name="رابط كسهم مستقيم 13">
            <a:extLst>
              <a:ext uri="{FF2B5EF4-FFF2-40B4-BE49-F238E27FC236}">
                <a16:creationId xmlns:a16="http://schemas.microsoft.com/office/drawing/2014/main" id="{B38A3FC7-31F5-3AF2-00A6-5932DC666FCB}"/>
              </a:ext>
            </a:extLst>
          </p:cNvPr>
          <p:cNvCxnSpPr>
            <a:cxnSpLocks/>
          </p:cNvCxnSpPr>
          <p:nvPr/>
        </p:nvCxnSpPr>
        <p:spPr>
          <a:xfrm flipH="1">
            <a:off x="3727952" y="2317052"/>
            <a:ext cx="1665683" cy="1375123"/>
          </a:xfrm>
          <a:prstGeom prst="straightConnector1">
            <a:avLst/>
          </a:prstGeom>
          <a:ln w="28575">
            <a:solidFill>
              <a:srgbClr val="F2941F"/>
            </a:solidFill>
            <a:tailEnd type="triangle"/>
          </a:ln>
        </p:spPr>
        <p:style>
          <a:lnRef idx="1">
            <a:schemeClr val="accent1"/>
          </a:lnRef>
          <a:fillRef idx="0">
            <a:schemeClr val="accent1"/>
          </a:fillRef>
          <a:effectRef idx="0">
            <a:schemeClr val="accent1"/>
          </a:effectRef>
          <a:fontRef idx="minor">
            <a:schemeClr val="tx1"/>
          </a:fontRef>
        </p:style>
      </p:cxnSp>
      <p:cxnSp>
        <p:nvCxnSpPr>
          <p:cNvPr id="16" name="رابط كسهم مستقيم 15">
            <a:extLst>
              <a:ext uri="{FF2B5EF4-FFF2-40B4-BE49-F238E27FC236}">
                <a16:creationId xmlns:a16="http://schemas.microsoft.com/office/drawing/2014/main" id="{513A60B8-7FB1-D2D0-EB3E-9913EBD4968B}"/>
              </a:ext>
            </a:extLst>
          </p:cNvPr>
          <p:cNvCxnSpPr>
            <a:cxnSpLocks/>
          </p:cNvCxnSpPr>
          <p:nvPr/>
        </p:nvCxnSpPr>
        <p:spPr>
          <a:xfrm flipH="1" flipV="1">
            <a:off x="3715400" y="1617278"/>
            <a:ext cx="1690787" cy="1287886"/>
          </a:xfrm>
          <a:prstGeom prst="straightConnector1">
            <a:avLst/>
          </a:prstGeom>
          <a:ln w="28575">
            <a:solidFill>
              <a:srgbClr val="F2941F"/>
            </a:solidFill>
            <a:tailEnd type="triangle"/>
          </a:ln>
        </p:spPr>
        <p:style>
          <a:lnRef idx="1">
            <a:schemeClr val="accent1"/>
          </a:lnRef>
          <a:fillRef idx="0">
            <a:schemeClr val="accent1"/>
          </a:fillRef>
          <a:effectRef idx="0">
            <a:schemeClr val="accent1"/>
          </a:effectRef>
          <a:fontRef idx="minor">
            <a:schemeClr val="tx1"/>
          </a:fontRef>
        </p:style>
      </p:cxnSp>
      <p:cxnSp>
        <p:nvCxnSpPr>
          <p:cNvPr id="18" name="رابط كسهم مستقيم 17">
            <a:extLst>
              <a:ext uri="{FF2B5EF4-FFF2-40B4-BE49-F238E27FC236}">
                <a16:creationId xmlns:a16="http://schemas.microsoft.com/office/drawing/2014/main" id="{845752F2-E221-BFAC-9944-2CA793B42D6F}"/>
              </a:ext>
            </a:extLst>
          </p:cNvPr>
          <p:cNvCxnSpPr>
            <a:cxnSpLocks/>
          </p:cNvCxnSpPr>
          <p:nvPr/>
        </p:nvCxnSpPr>
        <p:spPr>
          <a:xfrm flipH="1" flipV="1">
            <a:off x="3727952" y="2772896"/>
            <a:ext cx="1664486" cy="1013023"/>
          </a:xfrm>
          <a:prstGeom prst="straightConnector1">
            <a:avLst/>
          </a:prstGeom>
          <a:ln w="28575">
            <a:solidFill>
              <a:srgbClr val="F2941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918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31"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1000" fill="hold"/>
                                        <p:tgtEl>
                                          <p:spTgt spid="6"/>
                                        </p:tgtEl>
                                        <p:attrNameLst>
                                          <p:attrName>ppt_w</p:attrName>
                                        </p:attrNameLst>
                                      </p:cBhvr>
                                      <p:tavLst>
                                        <p:tav tm="0">
                                          <p:val>
                                            <p:fltVal val="0"/>
                                          </p:val>
                                        </p:tav>
                                        <p:tav tm="100000">
                                          <p:val>
                                            <p:strVal val="#ppt_w"/>
                                          </p:val>
                                        </p:tav>
                                      </p:tavLst>
                                    </p:anim>
                                    <p:anim calcmode="lin" valueType="num">
                                      <p:cBhvr>
                                        <p:cTn id="33" dur="1000" fill="hold"/>
                                        <p:tgtEl>
                                          <p:spTgt spid="6"/>
                                        </p:tgtEl>
                                        <p:attrNameLst>
                                          <p:attrName>ppt_h</p:attrName>
                                        </p:attrNameLst>
                                      </p:cBhvr>
                                      <p:tavLst>
                                        <p:tav tm="0">
                                          <p:val>
                                            <p:fltVal val="0"/>
                                          </p:val>
                                        </p:tav>
                                        <p:tav tm="100000">
                                          <p:val>
                                            <p:strVal val="#ppt_h"/>
                                          </p:val>
                                        </p:tav>
                                      </p:tavLst>
                                    </p:anim>
                                    <p:anim calcmode="lin" valueType="num">
                                      <p:cBhvr>
                                        <p:cTn id="34" dur="1000" fill="hold"/>
                                        <p:tgtEl>
                                          <p:spTgt spid="6"/>
                                        </p:tgtEl>
                                        <p:attrNameLst>
                                          <p:attrName>style.rotation</p:attrName>
                                        </p:attrNameLst>
                                      </p:cBhvr>
                                      <p:tavLst>
                                        <p:tav tm="0">
                                          <p:val>
                                            <p:fltVal val="90"/>
                                          </p:val>
                                        </p:tav>
                                        <p:tav tm="100000">
                                          <p:val>
                                            <p:fltVal val="0"/>
                                          </p:val>
                                        </p:tav>
                                      </p:tavLst>
                                    </p:anim>
                                    <p:animEffect transition="in" filter="fade">
                                      <p:cBhvr>
                                        <p:cTn id="35" dur="10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fltVal val="0"/>
                                          </p:val>
                                        </p:tav>
                                        <p:tav tm="100000">
                                          <p:val>
                                            <p:strVal val="#ppt_h"/>
                                          </p:val>
                                        </p:tav>
                                      </p:tavLst>
                                    </p:anim>
                                    <p:animEffect transition="in" filter="fad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fill="hold"/>
                                        <p:tgtEl>
                                          <p:spTgt spid="9"/>
                                        </p:tgtEl>
                                        <p:attrNameLst>
                                          <p:attrName>ppt_w</p:attrName>
                                        </p:attrNameLst>
                                      </p:cBhvr>
                                      <p:tavLst>
                                        <p:tav tm="0">
                                          <p:val>
                                            <p:fltVal val="0"/>
                                          </p:val>
                                        </p:tav>
                                        <p:tav tm="100000">
                                          <p:val>
                                            <p:strVal val="#ppt_w"/>
                                          </p:val>
                                        </p:tav>
                                      </p:tavLst>
                                    </p:anim>
                                    <p:anim calcmode="lin" valueType="num">
                                      <p:cBhvr>
                                        <p:cTn id="48" dur="500" fill="hold"/>
                                        <p:tgtEl>
                                          <p:spTgt spid="9"/>
                                        </p:tgtEl>
                                        <p:attrNameLst>
                                          <p:attrName>ppt_h</p:attrName>
                                        </p:attrNameLst>
                                      </p:cBhvr>
                                      <p:tavLst>
                                        <p:tav tm="0">
                                          <p:val>
                                            <p:fltVal val="0"/>
                                          </p:val>
                                        </p:tav>
                                        <p:tav tm="100000">
                                          <p:val>
                                            <p:strVal val="#ppt_h"/>
                                          </p:val>
                                        </p:tav>
                                      </p:tavLst>
                                    </p:anim>
                                    <p:animEffect transition="in" filter="fade">
                                      <p:cBhvr>
                                        <p:cTn id="49" dur="500"/>
                                        <p:tgtEl>
                                          <p:spTgt spid="9"/>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16"/>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a16="http://schemas.microsoft.com/office/drawing/2014/main" id="{E094C3A0-02CF-2D18-741E-1104A51F7085}"/>
              </a:ext>
            </a:extLst>
          </p:cNvPr>
          <p:cNvSpPr/>
          <p:nvPr/>
        </p:nvSpPr>
        <p:spPr>
          <a:xfrm>
            <a:off x="7394713" y="491687"/>
            <a:ext cx="1596551" cy="437323"/>
          </a:xfrm>
          <a:prstGeom prst="roundRect">
            <a:avLst/>
          </a:prstGeom>
          <a:solidFill>
            <a:srgbClr val="EED360"/>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EG" sz="2800" b="1" noProof="0" dirty="0">
                <a:solidFill>
                  <a:srgbClr val="00B050"/>
                </a:solidFill>
              </a:rPr>
              <a:t>تدريب </a:t>
            </a:r>
            <a:r>
              <a:rPr lang="ar-SA" sz="2800" b="1" noProof="0" dirty="0">
                <a:solidFill>
                  <a:srgbClr val="00B050"/>
                </a:solidFill>
              </a:rPr>
              <a:t>2</a:t>
            </a:r>
            <a:endParaRPr kumimoji="0" lang="en-US" sz="2800" b="1" i="0" u="none" strike="noStrike" kern="1200" cap="none" spc="0" normalizeH="0" baseline="0" noProof="0" dirty="0">
              <a:ln>
                <a:noFill/>
              </a:ln>
              <a:solidFill>
                <a:srgbClr val="00B050"/>
              </a:solidFill>
              <a:effectLst/>
              <a:uLnTx/>
              <a:uFillTx/>
              <a:latin typeface="Calibri" panose="020F0502020204030204"/>
            </a:endParaRPr>
          </a:p>
        </p:txBody>
      </p:sp>
      <p:sp>
        <p:nvSpPr>
          <p:cNvPr id="4" name="مستطيل: زوايا مستديرة 1">
            <a:extLst>
              <a:ext uri="{FF2B5EF4-FFF2-40B4-BE49-F238E27FC236}">
                <a16:creationId xmlns:a16="http://schemas.microsoft.com/office/drawing/2014/main" id="{5C50A817-4B45-D116-57BC-0B3CFFC7D968}"/>
              </a:ext>
            </a:extLst>
          </p:cNvPr>
          <p:cNvSpPr/>
          <p:nvPr/>
        </p:nvSpPr>
        <p:spPr>
          <a:xfrm>
            <a:off x="5708963" y="491687"/>
            <a:ext cx="1596551" cy="451994"/>
          </a:xfrm>
          <a:prstGeom prst="roundRect">
            <a:avLst/>
          </a:prstGeom>
          <a:solidFill>
            <a:srgbClr val="1EB854"/>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EG" sz="2400" b="1" dirty="0">
                <a:solidFill>
                  <a:srgbClr val="EED360"/>
                </a:solidFill>
              </a:rPr>
              <a:t>قيادة الروبوت</a:t>
            </a:r>
          </a:p>
        </p:txBody>
      </p:sp>
      <p:sp>
        <p:nvSpPr>
          <p:cNvPr id="6" name="مستطيل: زوايا مستديرة 1">
            <a:extLst>
              <a:ext uri="{FF2B5EF4-FFF2-40B4-BE49-F238E27FC236}">
                <a16:creationId xmlns:a16="http://schemas.microsoft.com/office/drawing/2014/main" id="{8DA97863-C335-F49A-0E1D-744D1D4377CE}"/>
              </a:ext>
            </a:extLst>
          </p:cNvPr>
          <p:cNvSpPr/>
          <p:nvPr/>
        </p:nvSpPr>
        <p:spPr>
          <a:xfrm>
            <a:off x="301551" y="484351"/>
            <a:ext cx="5318213" cy="451994"/>
          </a:xfrm>
          <a:prstGeom prst="roundRect">
            <a:avLst/>
          </a:prstGeom>
          <a:solidFill>
            <a:srgbClr val="EED360"/>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rtl="1"/>
            <a:r>
              <a:rPr lang="ar-EG" sz="2000" b="1" dirty="0">
                <a:solidFill>
                  <a:srgbClr val="48873D"/>
                </a:solidFill>
              </a:rPr>
              <a:t>أنشئ برنامجاً لقيادة الروبوت إلى أقرب موقف للسيارات .</a:t>
            </a:r>
          </a:p>
        </p:txBody>
      </p:sp>
      <p:graphicFrame>
        <p:nvGraphicFramePr>
          <p:cNvPr id="8" name="جدول 7">
            <a:extLst>
              <a:ext uri="{FF2B5EF4-FFF2-40B4-BE49-F238E27FC236}">
                <a16:creationId xmlns:a16="http://schemas.microsoft.com/office/drawing/2014/main" id="{CE6C6C5F-3389-8645-ADB0-E9316F6F3D10}"/>
              </a:ext>
            </a:extLst>
          </p:cNvPr>
          <p:cNvGraphicFramePr>
            <a:graphicFrameLocks noGrp="1"/>
          </p:cNvGraphicFramePr>
          <p:nvPr>
            <p:extLst>
              <p:ext uri="{D42A27DB-BD31-4B8C-83A1-F6EECF244321}">
                <p14:modId xmlns:p14="http://schemas.microsoft.com/office/powerpoint/2010/main" val="3518706127"/>
              </p:ext>
            </p:extLst>
          </p:nvPr>
        </p:nvGraphicFramePr>
        <p:xfrm>
          <a:off x="5619765" y="88012"/>
          <a:ext cx="3371499" cy="251460"/>
        </p:xfrm>
        <a:graphic>
          <a:graphicData uri="http://schemas.openxmlformats.org/drawingml/2006/table">
            <a:tbl>
              <a:tblPr rtl="1" firstRow="1" bandRow="1">
                <a:tableStyleId>{68D230F3-CF80-4859-8CE7-A43EE81993B5}</a:tableStyleId>
              </a:tblPr>
              <a:tblGrid>
                <a:gridCol w="1745202">
                  <a:extLst>
                    <a:ext uri="{9D8B030D-6E8A-4147-A177-3AD203B41FA5}">
                      <a16:colId xmlns:a16="http://schemas.microsoft.com/office/drawing/2014/main" val="20000"/>
                    </a:ext>
                  </a:extLst>
                </a:gridCol>
                <a:gridCol w="1626297">
                  <a:extLst>
                    <a:ext uri="{9D8B030D-6E8A-4147-A177-3AD203B41FA5}">
                      <a16:colId xmlns:a16="http://schemas.microsoft.com/office/drawing/2014/main" val="20001"/>
                    </a:ext>
                  </a:extLst>
                </a:gridCol>
              </a:tblGrid>
              <a:tr h="251460">
                <a:tc>
                  <a:txBody>
                    <a:bodyPr/>
                    <a:lstStyle>
                      <a:lvl1pPr marL="0" algn="r" defTabSz="914400" rtl="1" eaLnBrk="1" latinLnBrk="0" hangingPunct="1">
                        <a:defRPr sz="1800" b="1" kern="1200">
                          <a:solidFill>
                            <a:schemeClr val="lt1"/>
                          </a:solidFill>
                          <a:latin typeface="Calibri"/>
                        </a:defRPr>
                      </a:lvl1pPr>
                      <a:lvl2pPr marL="457200" algn="r" defTabSz="914400" rtl="1" eaLnBrk="1" latinLnBrk="0" hangingPunct="1">
                        <a:defRPr sz="1800" b="1" kern="1200">
                          <a:solidFill>
                            <a:schemeClr val="lt1"/>
                          </a:solidFill>
                          <a:latin typeface="Calibri"/>
                        </a:defRPr>
                      </a:lvl2pPr>
                      <a:lvl3pPr marL="914400" algn="r" defTabSz="914400" rtl="1" eaLnBrk="1" latinLnBrk="0" hangingPunct="1">
                        <a:defRPr sz="1800" b="1" kern="1200">
                          <a:solidFill>
                            <a:schemeClr val="lt1"/>
                          </a:solidFill>
                          <a:latin typeface="Calibri"/>
                        </a:defRPr>
                      </a:lvl3pPr>
                      <a:lvl4pPr marL="1371600" algn="r" defTabSz="914400" rtl="1" eaLnBrk="1" latinLnBrk="0" hangingPunct="1">
                        <a:defRPr sz="1800" b="1" kern="1200">
                          <a:solidFill>
                            <a:schemeClr val="lt1"/>
                          </a:solidFill>
                          <a:latin typeface="Calibri"/>
                        </a:defRPr>
                      </a:lvl4pPr>
                      <a:lvl5pPr marL="1828800" algn="r" defTabSz="914400" rtl="1" eaLnBrk="1" latinLnBrk="0" hangingPunct="1">
                        <a:defRPr sz="1800" b="1" kern="1200">
                          <a:solidFill>
                            <a:schemeClr val="lt1"/>
                          </a:solidFill>
                          <a:latin typeface="Calibri"/>
                        </a:defRPr>
                      </a:lvl5pPr>
                      <a:lvl6pPr marL="2286000" algn="r" defTabSz="914400" rtl="1" eaLnBrk="1" latinLnBrk="0" hangingPunct="1">
                        <a:defRPr sz="1800" b="1" kern="1200">
                          <a:solidFill>
                            <a:schemeClr val="lt1"/>
                          </a:solidFill>
                          <a:latin typeface="Calibri"/>
                        </a:defRPr>
                      </a:lvl6pPr>
                      <a:lvl7pPr marL="2743200" algn="r" defTabSz="914400" rtl="1" eaLnBrk="1" latinLnBrk="0" hangingPunct="1">
                        <a:defRPr sz="1800" b="1" kern="1200">
                          <a:solidFill>
                            <a:schemeClr val="lt1"/>
                          </a:solidFill>
                          <a:latin typeface="Calibri"/>
                        </a:defRPr>
                      </a:lvl7pPr>
                      <a:lvl8pPr marL="3200400" algn="r" defTabSz="914400" rtl="1" eaLnBrk="1" latinLnBrk="0" hangingPunct="1">
                        <a:defRPr sz="1800" b="1" kern="1200">
                          <a:solidFill>
                            <a:schemeClr val="lt1"/>
                          </a:solidFill>
                          <a:latin typeface="Calibri"/>
                        </a:defRPr>
                      </a:lvl8pPr>
                      <a:lvl9pPr marL="3657600" algn="r" defTabSz="914400" rtl="1" eaLnBrk="1" latinLnBrk="0" hangingPunct="1">
                        <a:defRPr sz="1800" b="1" kern="1200">
                          <a:solidFill>
                            <a:schemeClr val="lt1"/>
                          </a:solidFill>
                          <a:latin typeface="Calibri"/>
                        </a:defRPr>
                      </a:lvl9pPr>
                    </a:lstStyle>
                    <a:p>
                      <a:pPr algn="ctr" rtl="1"/>
                      <a:r>
                        <a:rPr lang="ar-SA" sz="1200" b="1" kern="1200" dirty="0">
                          <a:solidFill>
                            <a:srgbClr val="548235"/>
                          </a:solidFill>
                        </a:rPr>
                        <a:t>إستراتيجية</a:t>
                      </a:r>
                      <a:r>
                        <a:rPr lang="ar-SA" sz="1200" b="1" kern="1200" baseline="0" dirty="0">
                          <a:solidFill>
                            <a:srgbClr val="548235"/>
                          </a:solidFill>
                        </a:rPr>
                        <a:t> التعلم التعاوني</a:t>
                      </a:r>
                      <a:endParaRPr lang="ar-SA" sz="1200" b="1" kern="1200" dirty="0">
                        <a:solidFill>
                          <a:srgbClr val="548235"/>
                        </a:solidFill>
                        <a:latin typeface="Calibri"/>
                        <a:ea typeface="+mn-ea"/>
                        <a:cs typeface="+mn-cs"/>
                      </a:endParaRPr>
                    </a:p>
                  </a:txBody>
                  <a:tcPr marL="68580" marR="68580" marT="34290" marB="34290" anchor="ctr"/>
                </a:tc>
                <a:tc>
                  <a:txBody>
                    <a:bodyPr/>
                    <a:lstStyle>
                      <a:lvl1pPr marL="0" algn="r" defTabSz="914400" rtl="1" eaLnBrk="1" latinLnBrk="0" hangingPunct="1">
                        <a:defRPr sz="1800" b="1" kern="1200">
                          <a:solidFill>
                            <a:schemeClr val="lt1"/>
                          </a:solidFill>
                          <a:latin typeface="Calibri"/>
                        </a:defRPr>
                      </a:lvl1pPr>
                      <a:lvl2pPr marL="457200" algn="r" defTabSz="914400" rtl="1" eaLnBrk="1" latinLnBrk="0" hangingPunct="1">
                        <a:defRPr sz="1800" b="1" kern="1200">
                          <a:solidFill>
                            <a:schemeClr val="lt1"/>
                          </a:solidFill>
                          <a:latin typeface="Calibri"/>
                        </a:defRPr>
                      </a:lvl2pPr>
                      <a:lvl3pPr marL="914400" algn="r" defTabSz="914400" rtl="1" eaLnBrk="1" latinLnBrk="0" hangingPunct="1">
                        <a:defRPr sz="1800" b="1" kern="1200">
                          <a:solidFill>
                            <a:schemeClr val="lt1"/>
                          </a:solidFill>
                          <a:latin typeface="Calibri"/>
                        </a:defRPr>
                      </a:lvl3pPr>
                      <a:lvl4pPr marL="1371600" algn="r" defTabSz="914400" rtl="1" eaLnBrk="1" latinLnBrk="0" hangingPunct="1">
                        <a:defRPr sz="1800" b="1" kern="1200">
                          <a:solidFill>
                            <a:schemeClr val="lt1"/>
                          </a:solidFill>
                          <a:latin typeface="Calibri"/>
                        </a:defRPr>
                      </a:lvl4pPr>
                      <a:lvl5pPr marL="1828800" algn="r" defTabSz="914400" rtl="1" eaLnBrk="1" latinLnBrk="0" hangingPunct="1">
                        <a:defRPr sz="1800" b="1" kern="1200">
                          <a:solidFill>
                            <a:schemeClr val="lt1"/>
                          </a:solidFill>
                          <a:latin typeface="Calibri"/>
                        </a:defRPr>
                      </a:lvl5pPr>
                      <a:lvl6pPr marL="2286000" algn="r" defTabSz="914400" rtl="1" eaLnBrk="1" latinLnBrk="0" hangingPunct="1">
                        <a:defRPr sz="1800" b="1" kern="1200">
                          <a:solidFill>
                            <a:schemeClr val="lt1"/>
                          </a:solidFill>
                          <a:latin typeface="Calibri"/>
                        </a:defRPr>
                      </a:lvl6pPr>
                      <a:lvl7pPr marL="2743200" algn="r" defTabSz="914400" rtl="1" eaLnBrk="1" latinLnBrk="0" hangingPunct="1">
                        <a:defRPr sz="1800" b="1" kern="1200">
                          <a:solidFill>
                            <a:schemeClr val="lt1"/>
                          </a:solidFill>
                          <a:latin typeface="Calibri"/>
                        </a:defRPr>
                      </a:lvl7pPr>
                      <a:lvl8pPr marL="3200400" algn="r" defTabSz="914400" rtl="1" eaLnBrk="1" latinLnBrk="0" hangingPunct="1">
                        <a:defRPr sz="1800" b="1" kern="1200">
                          <a:solidFill>
                            <a:schemeClr val="lt1"/>
                          </a:solidFill>
                          <a:latin typeface="Calibri"/>
                        </a:defRPr>
                      </a:lvl8pPr>
                      <a:lvl9pPr marL="3657600" algn="r" defTabSz="914400" rtl="1" eaLnBrk="1" latinLnBrk="0" hangingPunct="1">
                        <a:defRPr sz="1800" b="1" kern="1200">
                          <a:solidFill>
                            <a:schemeClr val="lt1"/>
                          </a:solidFill>
                          <a:latin typeface="Calibri"/>
                        </a:defRPr>
                      </a:lvl9pPr>
                    </a:lstStyle>
                    <a:p>
                      <a:pPr algn="ctr" rtl="1"/>
                      <a:endParaRPr lang="ar-SA" sz="1200" dirty="0">
                        <a:solidFill>
                          <a:srgbClr val="548235"/>
                        </a:solidFill>
                        <a:cs typeface="+mj-cs"/>
                      </a:endParaRPr>
                    </a:p>
                  </a:txBody>
                  <a:tcPr marL="68580" marR="68580" marT="34290" marB="34290" anchor="ctr"/>
                </a:tc>
                <a:extLst>
                  <a:ext uri="{0D108BD9-81ED-4DB2-BD59-A6C34878D82A}">
                    <a16:rowId xmlns:a16="http://schemas.microsoft.com/office/drawing/2014/main" val="10000"/>
                  </a:ext>
                </a:extLst>
              </a:tr>
            </a:tbl>
          </a:graphicData>
        </a:graphic>
      </p:graphicFrame>
      <p:sp>
        <p:nvSpPr>
          <p:cNvPr id="11" name="مستطيل: زوايا مستديرة 1">
            <a:extLst>
              <a:ext uri="{FF2B5EF4-FFF2-40B4-BE49-F238E27FC236}">
                <a16:creationId xmlns:a16="http://schemas.microsoft.com/office/drawing/2014/main" id="{328E0BBE-A421-5D8E-F3F5-315C49E45AB1}"/>
              </a:ext>
            </a:extLst>
          </p:cNvPr>
          <p:cNvSpPr/>
          <p:nvPr/>
        </p:nvSpPr>
        <p:spPr>
          <a:xfrm>
            <a:off x="0" y="1376220"/>
            <a:ext cx="8991264" cy="351017"/>
          </a:xfrm>
          <a:prstGeom prst="roundRect">
            <a:avLst/>
          </a:prstGeom>
          <a:noFill/>
          <a:ln>
            <a:noFill/>
          </a:ln>
          <a:effectLst/>
        </p:spPr>
        <p:style>
          <a:lnRef idx="0">
            <a:schemeClr val="accent6"/>
          </a:lnRef>
          <a:fillRef idx="3">
            <a:schemeClr val="accent6"/>
          </a:fillRef>
          <a:effectRef idx="3">
            <a:schemeClr val="accent6"/>
          </a:effectRef>
          <a:fontRef idx="minor">
            <a:schemeClr val="lt1"/>
          </a:fontRef>
        </p:style>
        <p:txBody>
          <a:bodyPr rtlCol="0" anchor="ctr"/>
          <a:lstStyle/>
          <a:p>
            <a:pPr algn="r" rtl="1">
              <a:defRPr/>
            </a:pPr>
            <a:r>
              <a:rPr lang="ar-EG" sz="2000" b="1" dirty="0">
                <a:solidFill>
                  <a:srgbClr val="48873D"/>
                </a:solidFill>
              </a:rPr>
              <a:t>اضغط على الأيقونة </a:t>
            </a:r>
            <a:r>
              <a:rPr lang="ar-SA" sz="2000" b="1" dirty="0">
                <a:solidFill>
                  <a:srgbClr val="48873D"/>
                </a:solidFill>
              </a:rPr>
              <a:t>            </a:t>
            </a:r>
            <a:r>
              <a:rPr lang="en-US" sz="2000" b="1" dirty="0">
                <a:solidFill>
                  <a:srgbClr val="48873D"/>
                </a:solidFill>
              </a:rPr>
              <a:t>change the scene</a:t>
            </a:r>
            <a:r>
              <a:rPr lang="ar-EG" sz="2000" b="1" dirty="0">
                <a:solidFill>
                  <a:srgbClr val="48873D"/>
                </a:solidFill>
              </a:rPr>
              <a:t> </a:t>
            </a:r>
            <a:r>
              <a:rPr lang="en-US" sz="2000" b="1" dirty="0">
                <a:solidFill>
                  <a:srgbClr val="48873D"/>
                </a:solidFill>
              </a:rPr>
              <a:t> </a:t>
            </a:r>
            <a:r>
              <a:rPr lang="ar-EG" sz="2000" b="1" dirty="0">
                <a:solidFill>
                  <a:srgbClr val="48873D"/>
                </a:solidFill>
              </a:rPr>
              <a:t>تغيير المشهد عدة مرات حسب الحاجة لاختيار هذا المشهد.</a:t>
            </a:r>
          </a:p>
          <a:p>
            <a:pPr lvl="0" algn="r" rtl="1">
              <a:defRPr/>
            </a:pPr>
            <a:r>
              <a:rPr lang="ar-EG" sz="2000" b="1" dirty="0">
                <a:solidFill>
                  <a:srgbClr val="48873D"/>
                </a:solidFill>
              </a:rPr>
              <a:t>لقيادة الروبوت إلى أقرب موقف للسيارات برمجه للتحرك للأمام والانعطاف يمينا عدة مرات.</a:t>
            </a:r>
          </a:p>
        </p:txBody>
      </p:sp>
      <p:pic>
        <p:nvPicPr>
          <p:cNvPr id="12" name="صورة 11">
            <a:extLst>
              <a:ext uri="{FF2B5EF4-FFF2-40B4-BE49-F238E27FC236}">
                <a16:creationId xmlns:a16="http://schemas.microsoft.com/office/drawing/2014/main" id="{12A7D633-1203-2045-E08F-8F5330DC2737}"/>
              </a:ext>
            </a:extLst>
          </p:cNvPr>
          <p:cNvPicPr>
            <a:picLocks noChangeAspect="1"/>
          </p:cNvPicPr>
          <p:nvPr/>
        </p:nvPicPr>
        <p:blipFill>
          <a:blip r:embed="rId2"/>
          <a:stretch>
            <a:fillRect/>
          </a:stretch>
        </p:blipFill>
        <p:spPr>
          <a:xfrm>
            <a:off x="6507238" y="1077206"/>
            <a:ext cx="620873" cy="421048"/>
          </a:xfrm>
          <a:prstGeom prst="rect">
            <a:avLst/>
          </a:prstGeom>
        </p:spPr>
      </p:pic>
      <p:pic>
        <p:nvPicPr>
          <p:cNvPr id="13" name="صورة 12">
            <a:extLst>
              <a:ext uri="{FF2B5EF4-FFF2-40B4-BE49-F238E27FC236}">
                <a16:creationId xmlns:a16="http://schemas.microsoft.com/office/drawing/2014/main" id="{5A92AD64-3A00-C29B-EF30-DF840F09EFA3}"/>
              </a:ext>
            </a:extLst>
          </p:cNvPr>
          <p:cNvPicPr>
            <a:picLocks noChangeAspect="1"/>
          </p:cNvPicPr>
          <p:nvPr/>
        </p:nvPicPr>
        <p:blipFill>
          <a:blip r:embed="rId3"/>
          <a:stretch>
            <a:fillRect/>
          </a:stretch>
        </p:blipFill>
        <p:spPr>
          <a:xfrm>
            <a:off x="5119814" y="2159777"/>
            <a:ext cx="3059922" cy="1948398"/>
          </a:xfrm>
          <a:prstGeom prst="rect">
            <a:avLst/>
          </a:prstGeom>
        </p:spPr>
      </p:pic>
      <p:pic>
        <p:nvPicPr>
          <p:cNvPr id="14" name="صورة 13">
            <a:extLst>
              <a:ext uri="{FF2B5EF4-FFF2-40B4-BE49-F238E27FC236}">
                <a16:creationId xmlns:a16="http://schemas.microsoft.com/office/drawing/2014/main" id="{72A7A2D4-8933-CC62-CD35-22192E349B44}"/>
              </a:ext>
            </a:extLst>
          </p:cNvPr>
          <p:cNvPicPr>
            <a:picLocks noChangeAspect="1"/>
          </p:cNvPicPr>
          <p:nvPr/>
        </p:nvPicPr>
        <p:blipFill>
          <a:blip r:embed="rId4"/>
          <a:stretch>
            <a:fillRect/>
          </a:stretch>
        </p:blipFill>
        <p:spPr>
          <a:xfrm>
            <a:off x="2052292" y="2157929"/>
            <a:ext cx="2824690" cy="1865907"/>
          </a:xfrm>
          <a:prstGeom prst="rect">
            <a:avLst/>
          </a:prstGeom>
        </p:spPr>
      </p:pic>
      <p:pic>
        <p:nvPicPr>
          <p:cNvPr id="15" name="صورة 14">
            <a:extLst>
              <a:ext uri="{FF2B5EF4-FFF2-40B4-BE49-F238E27FC236}">
                <a16:creationId xmlns:a16="http://schemas.microsoft.com/office/drawing/2014/main" id="{43A63AA6-E610-BC34-0F22-B18298EF4CA5}"/>
              </a:ext>
            </a:extLst>
          </p:cNvPr>
          <p:cNvPicPr>
            <a:picLocks noChangeAspect="1"/>
          </p:cNvPicPr>
          <p:nvPr/>
        </p:nvPicPr>
        <p:blipFill>
          <a:blip r:embed="rId5">
            <a:clrChange>
              <a:clrFrom>
                <a:srgbClr val="E8EDE9"/>
              </a:clrFrom>
              <a:clrTo>
                <a:srgbClr val="E8EDE9">
                  <a:alpha val="0"/>
                </a:srgbClr>
              </a:clrTo>
            </a:clrChange>
          </a:blip>
          <a:stretch>
            <a:fillRect/>
          </a:stretch>
        </p:blipFill>
        <p:spPr>
          <a:xfrm>
            <a:off x="986694" y="2151140"/>
            <a:ext cx="1065598" cy="1631349"/>
          </a:xfrm>
          <a:prstGeom prst="rect">
            <a:avLst/>
          </a:prstGeom>
        </p:spPr>
      </p:pic>
      <p:sp>
        <p:nvSpPr>
          <p:cNvPr id="16" name="مستطيل مستدير الزوايا 4">
            <a:extLst>
              <a:ext uri="{FF2B5EF4-FFF2-40B4-BE49-F238E27FC236}">
                <a16:creationId xmlns:a16="http://schemas.microsoft.com/office/drawing/2014/main" id="{23FD2B2D-6609-D1B1-83C7-1724E306B51F}"/>
              </a:ext>
            </a:extLst>
          </p:cNvPr>
          <p:cNvSpPr/>
          <p:nvPr/>
        </p:nvSpPr>
        <p:spPr>
          <a:xfrm>
            <a:off x="3120715" y="4400986"/>
            <a:ext cx="3434108" cy="72977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EG" sz="1600" b="1" dirty="0">
                <a:solidFill>
                  <a:srgbClr val="48873D"/>
                </a:solidFill>
              </a:rPr>
              <a:t>لا تنس اختبار البرنامج بعد كل خطوة لإصلاح</a:t>
            </a:r>
          </a:p>
          <a:p>
            <a:pPr algn="ctr" rtl="1"/>
            <a:r>
              <a:rPr lang="ar-EG" sz="1600" b="1" dirty="0">
                <a:solidFill>
                  <a:srgbClr val="48873D"/>
                </a:solidFill>
              </a:rPr>
              <a:t>أي أخطاء.</a:t>
            </a:r>
            <a:endParaRPr lang="en-US" sz="1600" b="1" dirty="0">
              <a:solidFill>
                <a:srgbClr val="48873D"/>
              </a:solidFill>
            </a:endParaRPr>
          </a:p>
        </p:txBody>
      </p:sp>
    </p:spTree>
    <p:extLst>
      <p:ext uri="{BB962C8B-B14F-4D97-AF65-F5344CB8AC3E}">
        <p14:creationId xmlns:p14="http://schemas.microsoft.com/office/powerpoint/2010/main" val="1609437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style.rotation</p:attrName>
                                        </p:attrNameLst>
                                      </p:cBhvr>
                                      <p:tavLst>
                                        <p:tav tm="0">
                                          <p:val>
                                            <p:fltVal val="90"/>
                                          </p:val>
                                        </p:tav>
                                        <p:tav tm="100000">
                                          <p:val>
                                            <p:fltVal val="0"/>
                                          </p:val>
                                        </p:tav>
                                      </p:tavLst>
                                    </p:anim>
                                    <p:animEffect transition="in" filter="fade">
                                      <p:cBhvr>
                                        <p:cTn id="30" dur="1000"/>
                                        <p:tgtEl>
                                          <p:spTgt spid="11"/>
                                        </p:tgtEl>
                                      </p:cBhvr>
                                    </p:animEffect>
                                  </p:childTnLst>
                                </p:cTn>
                              </p:par>
                              <p:par>
                                <p:cTn id="31" presetID="3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1000" fill="hold"/>
                                        <p:tgtEl>
                                          <p:spTgt spid="12"/>
                                        </p:tgtEl>
                                        <p:attrNameLst>
                                          <p:attrName>ppt_w</p:attrName>
                                        </p:attrNameLst>
                                      </p:cBhvr>
                                      <p:tavLst>
                                        <p:tav tm="0">
                                          <p:val>
                                            <p:fltVal val="0"/>
                                          </p:val>
                                        </p:tav>
                                        <p:tav tm="100000">
                                          <p:val>
                                            <p:strVal val="#ppt_w"/>
                                          </p:val>
                                        </p:tav>
                                      </p:tavLst>
                                    </p:anim>
                                    <p:anim calcmode="lin" valueType="num">
                                      <p:cBhvr>
                                        <p:cTn id="34" dur="1000" fill="hold"/>
                                        <p:tgtEl>
                                          <p:spTgt spid="12"/>
                                        </p:tgtEl>
                                        <p:attrNameLst>
                                          <p:attrName>ppt_h</p:attrName>
                                        </p:attrNameLst>
                                      </p:cBhvr>
                                      <p:tavLst>
                                        <p:tav tm="0">
                                          <p:val>
                                            <p:fltVal val="0"/>
                                          </p:val>
                                        </p:tav>
                                        <p:tav tm="100000">
                                          <p:val>
                                            <p:strVal val="#ppt_h"/>
                                          </p:val>
                                        </p:tav>
                                      </p:tavLst>
                                    </p:anim>
                                    <p:anim calcmode="lin" valueType="num">
                                      <p:cBhvr>
                                        <p:cTn id="35" dur="1000" fill="hold"/>
                                        <p:tgtEl>
                                          <p:spTgt spid="12"/>
                                        </p:tgtEl>
                                        <p:attrNameLst>
                                          <p:attrName>style.rotation</p:attrName>
                                        </p:attrNameLst>
                                      </p:cBhvr>
                                      <p:tavLst>
                                        <p:tav tm="0">
                                          <p:val>
                                            <p:fltVal val="90"/>
                                          </p:val>
                                        </p:tav>
                                        <p:tav tm="100000">
                                          <p:val>
                                            <p:fltVal val="0"/>
                                          </p:val>
                                        </p:tav>
                                      </p:tavLst>
                                    </p:anim>
                                    <p:animEffect transition="in" filter="fade">
                                      <p:cBhvr>
                                        <p:cTn id="36" dur="1000"/>
                                        <p:tgtEl>
                                          <p:spTgt spid="12"/>
                                        </p:tgtEl>
                                      </p:cBhvr>
                                    </p:animEffect>
                                  </p:childTnLst>
                                </p:cTn>
                              </p:par>
                              <p:par>
                                <p:cTn id="37" presetID="6" presetClass="entr" presetSubtype="16"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circle(in)">
                                      <p:cBhvr>
                                        <p:cTn id="39" dur="2000"/>
                                        <p:tgtEl>
                                          <p:spTgt spid="13"/>
                                        </p:tgtEl>
                                      </p:cBhvr>
                                    </p:animEffect>
                                  </p:childTnLst>
                                </p:cTn>
                              </p:par>
                              <p:par>
                                <p:cTn id="40" presetID="42" presetClass="entr" presetSubtype="0"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1000"/>
                                        <p:tgtEl>
                                          <p:spTgt spid="15"/>
                                        </p:tgtEl>
                                      </p:cBhvr>
                                    </p:animEffect>
                                    <p:anim calcmode="lin" valueType="num">
                                      <p:cBhvr>
                                        <p:cTn id="48" dur="1000" fill="hold"/>
                                        <p:tgtEl>
                                          <p:spTgt spid="15"/>
                                        </p:tgtEl>
                                        <p:attrNameLst>
                                          <p:attrName>ppt_x</p:attrName>
                                        </p:attrNameLst>
                                      </p:cBhvr>
                                      <p:tavLst>
                                        <p:tav tm="0">
                                          <p:val>
                                            <p:strVal val="#ppt_x"/>
                                          </p:val>
                                        </p:tav>
                                        <p:tav tm="100000">
                                          <p:val>
                                            <p:strVal val="#ppt_x"/>
                                          </p:val>
                                        </p:tav>
                                      </p:tavLst>
                                    </p:anim>
                                    <p:anim calcmode="lin" valueType="num">
                                      <p:cBhvr>
                                        <p:cTn id="49" dur="1000" fill="hold"/>
                                        <p:tgtEl>
                                          <p:spTgt spid="15"/>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1000"/>
                                        <p:tgtEl>
                                          <p:spTgt spid="16"/>
                                        </p:tgtEl>
                                      </p:cBhvr>
                                    </p:animEffect>
                                    <p:anim calcmode="lin" valueType="num">
                                      <p:cBhvr>
                                        <p:cTn id="53" dur="1000" fill="hold"/>
                                        <p:tgtEl>
                                          <p:spTgt spid="16"/>
                                        </p:tgtEl>
                                        <p:attrNameLst>
                                          <p:attrName>ppt_x</p:attrName>
                                        </p:attrNameLst>
                                      </p:cBhvr>
                                      <p:tavLst>
                                        <p:tav tm="0">
                                          <p:val>
                                            <p:strVal val="#ppt_x"/>
                                          </p:val>
                                        </p:tav>
                                        <p:tav tm="100000">
                                          <p:val>
                                            <p:strVal val="#ppt_x"/>
                                          </p:val>
                                        </p:tav>
                                      </p:tavLst>
                                    </p:anim>
                                    <p:anim calcmode="lin" valueType="num">
                                      <p:cBhvr>
                                        <p:cTn id="5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11"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a:extLst>
              <a:ext uri="{FF2B5EF4-FFF2-40B4-BE49-F238E27FC236}">
                <a16:creationId xmlns:a16="http://schemas.microsoft.com/office/drawing/2014/main" id="{EC7217A0-E2F4-D56F-FE81-D6A392E5E644}"/>
              </a:ext>
            </a:extLst>
          </p:cNvPr>
          <p:cNvPicPr>
            <a:picLocks noChangeAspect="1"/>
          </p:cNvPicPr>
          <p:nvPr/>
        </p:nvPicPr>
        <p:blipFill>
          <a:blip r:embed="rId2"/>
          <a:stretch>
            <a:fillRect/>
          </a:stretch>
        </p:blipFill>
        <p:spPr>
          <a:xfrm>
            <a:off x="2013709" y="251791"/>
            <a:ext cx="4652135" cy="3962400"/>
          </a:xfrm>
          <a:prstGeom prst="rect">
            <a:avLst/>
          </a:prstGeom>
        </p:spPr>
      </p:pic>
    </p:spTree>
    <p:extLst>
      <p:ext uri="{BB962C8B-B14F-4D97-AF65-F5344CB8AC3E}">
        <p14:creationId xmlns:p14="http://schemas.microsoft.com/office/powerpoint/2010/main" val="41441774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زوايا مستديرة 6">
            <a:extLst>
              <a:ext uri="{FF2B5EF4-FFF2-40B4-BE49-F238E27FC236}">
                <a16:creationId xmlns:a16="http://schemas.microsoft.com/office/drawing/2014/main" id="{BA1B6D8C-61AD-7F85-04C3-A62BF445DCAF}"/>
              </a:ext>
            </a:extLst>
          </p:cNvPr>
          <p:cNvSpPr/>
          <p:nvPr/>
        </p:nvSpPr>
        <p:spPr>
          <a:xfrm>
            <a:off x="7712765" y="491687"/>
            <a:ext cx="1291751" cy="444658"/>
          </a:xfrm>
          <a:prstGeom prst="roundRect">
            <a:avLst/>
          </a:prstGeom>
          <a:solidFill>
            <a:srgbClr val="EED360"/>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EG" sz="2000" b="1" noProof="0" dirty="0">
                <a:solidFill>
                  <a:srgbClr val="00B050"/>
                </a:solidFill>
              </a:rPr>
              <a:t>تدريب </a:t>
            </a:r>
            <a:r>
              <a:rPr lang="ar-SA" sz="2000" b="1" noProof="0" dirty="0">
                <a:solidFill>
                  <a:srgbClr val="00B050"/>
                </a:solidFill>
              </a:rPr>
              <a:t>3</a:t>
            </a:r>
            <a:endParaRPr kumimoji="0" lang="en-US" sz="2000" b="1" i="0" u="none" strike="noStrike" kern="1200" cap="none" spc="0" normalizeH="0" baseline="0" noProof="0" dirty="0">
              <a:ln>
                <a:noFill/>
              </a:ln>
              <a:solidFill>
                <a:srgbClr val="00B050"/>
              </a:solidFill>
              <a:effectLst/>
              <a:uLnTx/>
              <a:uFillTx/>
              <a:latin typeface="Calibri" panose="020F0502020204030204"/>
            </a:endParaRPr>
          </a:p>
        </p:txBody>
      </p:sp>
      <p:sp>
        <p:nvSpPr>
          <p:cNvPr id="8" name="مستطيل: زوايا مستديرة 1">
            <a:extLst>
              <a:ext uri="{FF2B5EF4-FFF2-40B4-BE49-F238E27FC236}">
                <a16:creationId xmlns:a16="http://schemas.microsoft.com/office/drawing/2014/main" id="{D1FD2165-0BDB-11EC-EC85-97702B4B82F1}"/>
              </a:ext>
            </a:extLst>
          </p:cNvPr>
          <p:cNvSpPr/>
          <p:nvPr/>
        </p:nvSpPr>
        <p:spPr>
          <a:xfrm>
            <a:off x="4560404" y="475458"/>
            <a:ext cx="3127512" cy="451994"/>
          </a:xfrm>
          <a:prstGeom prst="roundRect">
            <a:avLst/>
          </a:prstGeom>
          <a:solidFill>
            <a:srgbClr val="1EB854"/>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EG" b="1" dirty="0">
                <a:solidFill>
                  <a:srgbClr val="EED360"/>
                </a:solidFill>
              </a:rPr>
              <a:t>برمجة الروبوت ليتحرك ويرسم الأشكال</a:t>
            </a:r>
          </a:p>
        </p:txBody>
      </p:sp>
      <p:sp>
        <p:nvSpPr>
          <p:cNvPr id="9" name="مستطيل: زوايا مستديرة 1">
            <a:extLst>
              <a:ext uri="{FF2B5EF4-FFF2-40B4-BE49-F238E27FC236}">
                <a16:creationId xmlns:a16="http://schemas.microsoft.com/office/drawing/2014/main" id="{E77D035E-E565-AE8C-0C11-7790CB13F236}"/>
              </a:ext>
            </a:extLst>
          </p:cNvPr>
          <p:cNvSpPr/>
          <p:nvPr/>
        </p:nvSpPr>
        <p:spPr>
          <a:xfrm>
            <a:off x="0" y="491687"/>
            <a:ext cx="4399722" cy="451994"/>
          </a:xfrm>
          <a:prstGeom prst="roundRect">
            <a:avLst/>
          </a:prstGeom>
          <a:solidFill>
            <a:srgbClr val="EED360"/>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rtl="1"/>
            <a:r>
              <a:rPr lang="ar-EG" sz="2000" b="1" dirty="0">
                <a:solidFill>
                  <a:srgbClr val="48873D"/>
                </a:solidFill>
              </a:rPr>
              <a:t>برمج الروبوت الخاص بك لرسم الأشكال التالية:</a:t>
            </a:r>
          </a:p>
        </p:txBody>
      </p:sp>
      <p:graphicFrame>
        <p:nvGraphicFramePr>
          <p:cNvPr id="10" name="جدول 9">
            <a:extLst>
              <a:ext uri="{FF2B5EF4-FFF2-40B4-BE49-F238E27FC236}">
                <a16:creationId xmlns:a16="http://schemas.microsoft.com/office/drawing/2014/main" id="{9D0B5E8A-1145-B7CC-16A4-CCB5AC85589D}"/>
              </a:ext>
            </a:extLst>
          </p:cNvPr>
          <p:cNvGraphicFramePr>
            <a:graphicFrameLocks noGrp="1"/>
          </p:cNvGraphicFramePr>
          <p:nvPr>
            <p:extLst>
              <p:ext uri="{D42A27DB-BD31-4B8C-83A1-F6EECF244321}">
                <p14:modId xmlns:p14="http://schemas.microsoft.com/office/powerpoint/2010/main" val="4132816785"/>
              </p:ext>
            </p:extLst>
          </p:nvPr>
        </p:nvGraphicFramePr>
        <p:xfrm>
          <a:off x="5619765" y="88012"/>
          <a:ext cx="3371499" cy="251460"/>
        </p:xfrm>
        <a:graphic>
          <a:graphicData uri="http://schemas.openxmlformats.org/drawingml/2006/table">
            <a:tbl>
              <a:tblPr rtl="1" firstRow="1" bandRow="1">
                <a:tableStyleId>{68D230F3-CF80-4859-8CE7-A43EE81993B5}</a:tableStyleId>
              </a:tblPr>
              <a:tblGrid>
                <a:gridCol w="1745202">
                  <a:extLst>
                    <a:ext uri="{9D8B030D-6E8A-4147-A177-3AD203B41FA5}">
                      <a16:colId xmlns:a16="http://schemas.microsoft.com/office/drawing/2014/main" val="20000"/>
                    </a:ext>
                  </a:extLst>
                </a:gridCol>
                <a:gridCol w="1626297">
                  <a:extLst>
                    <a:ext uri="{9D8B030D-6E8A-4147-A177-3AD203B41FA5}">
                      <a16:colId xmlns:a16="http://schemas.microsoft.com/office/drawing/2014/main" val="20001"/>
                    </a:ext>
                  </a:extLst>
                </a:gridCol>
              </a:tblGrid>
              <a:tr h="251460">
                <a:tc>
                  <a:txBody>
                    <a:bodyPr/>
                    <a:lstStyle>
                      <a:lvl1pPr marL="0" algn="r" defTabSz="914400" rtl="1" eaLnBrk="1" latinLnBrk="0" hangingPunct="1">
                        <a:defRPr sz="1800" b="1" kern="1200">
                          <a:solidFill>
                            <a:schemeClr val="lt1"/>
                          </a:solidFill>
                          <a:latin typeface="Calibri"/>
                        </a:defRPr>
                      </a:lvl1pPr>
                      <a:lvl2pPr marL="457200" algn="r" defTabSz="914400" rtl="1" eaLnBrk="1" latinLnBrk="0" hangingPunct="1">
                        <a:defRPr sz="1800" b="1" kern="1200">
                          <a:solidFill>
                            <a:schemeClr val="lt1"/>
                          </a:solidFill>
                          <a:latin typeface="Calibri"/>
                        </a:defRPr>
                      </a:lvl2pPr>
                      <a:lvl3pPr marL="914400" algn="r" defTabSz="914400" rtl="1" eaLnBrk="1" latinLnBrk="0" hangingPunct="1">
                        <a:defRPr sz="1800" b="1" kern="1200">
                          <a:solidFill>
                            <a:schemeClr val="lt1"/>
                          </a:solidFill>
                          <a:latin typeface="Calibri"/>
                        </a:defRPr>
                      </a:lvl3pPr>
                      <a:lvl4pPr marL="1371600" algn="r" defTabSz="914400" rtl="1" eaLnBrk="1" latinLnBrk="0" hangingPunct="1">
                        <a:defRPr sz="1800" b="1" kern="1200">
                          <a:solidFill>
                            <a:schemeClr val="lt1"/>
                          </a:solidFill>
                          <a:latin typeface="Calibri"/>
                        </a:defRPr>
                      </a:lvl4pPr>
                      <a:lvl5pPr marL="1828800" algn="r" defTabSz="914400" rtl="1" eaLnBrk="1" latinLnBrk="0" hangingPunct="1">
                        <a:defRPr sz="1800" b="1" kern="1200">
                          <a:solidFill>
                            <a:schemeClr val="lt1"/>
                          </a:solidFill>
                          <a:latin typeface="Calibri"/>
                        </a:defRPr>
                      </a:lvl5pPr>
                      <a:lvl6pPr marL="2286000" algn="r" defTabSz="914400" rtl="1" eaLnBrk="1" latinLnBrk="0" hangingPunct="1">
                        <a:defRPr sz="1800" b="1" kern="1200">
                          <a:solidFill>
                            <a:schemeClr val="lt1"/>
                          </a:solidFill>
                          <a:latin typeface="Calibri"/>
                        </a:defRPr>
                      </a:lvl6pPr>
                      <a:lvl7pPr marL="2743200" algn="r" defTabSz="914400" rtl="1" eaLnBrk="1" latinLnBrk="0" hangingPunct="1">
                        <a:defRPr sz="1800" b="1" kern="1200">
                          <a:solidFill>
                            <a:schemeClr val="lt1"/>
                          </a:solidFill>
                          <a:latin typeface="Calibri"/>
                        </a:defRPr>
                      </a:lvl7pPr>
                      <a:lvl8pPr marL="3200400" algn="r" defTabSz="914400" rtl="1" eaLnBrk="1" latinLnBrk="0" hangingPunct="1">
                        <a:defRPr sz="1800" b="1" kern="1200">
                          <a:solidFill>
                            <a:schemeClr val="lt1"/>
                          </a:solidFill>
                          <a:latin typeface="Calibri"/>
                        </a:defRPr>
                      </a:lvl8pPr>
                      <a:lvl9pPr marL="3657600" algn="r" defTabSz="914400" rtl="1" eaLnBrk="1" latinLnBrk="0" hangingPunct="1">
                        <a:defRPr sz="1800" b="1" kern="1200">
                          <a:solidFill>
                            <a:schemeClr val="lt1"/>
                          </a:solidFill>
                          <a:latin typeface="Calibri"/>
                        </a:defRPr>
                      </a:lvl9pPr>
                    </a:lstStyle>
                    <a:p>
                      <a:pPr algn="ctr" rtl="1"/>
                      <a:r>
                        <a:rPr lang="ar-SA" sz="1200" b="1" kern="1200" dirty="0">
                          <a:solidFill>
                            <a:srgbClr val="548235"/>
                          </a:solidFill>
                        </a:rPr>
                        <a:t>إستراتيجية</a:t>
                      </a:r>
                      <a:r>
                        <a:rPr lang="ar-SA" sz="1200" b="1" kern="1200" baseline="0" dirty="0">
                          <a:solidFill>
                            <a:srgbClr val="548235"/>
                          </a:solidFill>
                        </a:rPr>
                        <a:t> الدقيقة الوحدة</a:t>
                      </a:r>
                      <a:endParaRPr lang="ar-SA" sz="1200" b="1" kern="1200" dirty="0">
                        <a:solidFill>
                          <a:srgbClr val="548235"/>
                        </a:solidFill>
                        <a:latin typeface="Calibri"/>
                        <a:ea typeface="+mn-ea"/>
                        <a:cs typeface="+mn-cs"/>
                      </a:endParaRPr>
                    </a:p>
                  </a:txBody>
                  <a:tcPr marL="68580" marR="68580" marT="34290" marB="34290" anchor="ctr"/>
                </a:tc>
                <a:tc>
                  <a:txBody>
                    <a:bodyPr/>
                    <a:lstStyle>
                      <a:lvl1pPr marL="0" algn="r" defTabSz="914400" rtl="1" eaLnBrk="1" latinLnBrk="0" hangingPunct="1">
                        <a:defRPr sz="1800" b="1" kern="1200">
                          <a:solidFill>
                            <a:schemeClr val="lt1"/>
                          </a:solidFill>
                          <a:latin typeface="Calibri"/>
                        </a:defRPr>
                      </a:lvl1pPr>
                      <a:lvl2pPr marL="457200" algn="r" defTabSz="914400" rtl="1" eaLnBrk="1" latinLnBrk="0" hangingPunct="1">
                        <a:defRPr sz="1800" b="1" kern="1200">
                          <a:solidFill>
                            <a:schemeClr val="lt1"/>
                          </a:solidFill>
                          <a:latin typeface="Calibri"/>
                        </a:defRPr>
                      </a:lvl2pPr>
                      <a:lvl3pPr marL="914400" algn="r" defTabSz="914400" rtl="1" eaLnBrk="1" latinLnBrk="0" hangingPunct="1">
                        <a:defRPr sz="1800" b="1" kern="1200">
                          <a:solidFill>
                            <a:schemeClr val="lt1"/>
                          </a:solidFill>
                          <a:latin typeface="Calibri"/>
                        </a:defRPr>
                      </a:lvl3pPr>
                      <a:lvl4pPr marL="1371600" algn="r" defTabSz="914400" rtl="1" eaLnBrk="1" latinLnBrk="0" hangingPunct="1">
                        <a:defRPr sz="1800" b="1" kern="1200">
                          <a:solidFill>
                            <a:schemeClr val="lt1"/>
                          </a:solidFill>
                          <a:latin typeface="Calibri"/>
                        </a:defRPr>
                      </a:lvl4pPr>
                      <a:lvl5pPr marL="1828800" algn="r" defTabSz="914400" rtl="1" eaLnBrk="1" latinLnBrk="0" hangingPunct="1">
                        <a:defRPr sz="1800" b="1" kern="1200">
                          <a:solidFill>
                            <a:schemeClr val="lt1"/>
                          </a:solidFill>
                          <a:latin typeface="Calibri"/>
                        </a:defRPr>
                      </a:lvl5pPr>
                      <a:lvl6pPr marL="2286000" algn="r" defTabSz="914400" rtl="1" eaLnBrk="1" latinLnBrk="0" hangingPunct="1">
                        <a:defRPr sz="1800" b="1" kern="1200">
                          <a:solidFill>
                            <a:schemeClr val="lt1"/>
                          </a:solidFill>
                          <a:latin typeface="Calibri"/>
                        </a:defRPr>
                      </a:lvl6pPr>
                      <a:lvl7pPr marL="2743200" algn="r" defTabSz="914400" rtl="1" eaLnBrk="1" latinLnBrk="0" hangingPunct="1">
                        <a:defRPr sz="1800" b="1" kern="1200">
                          <a:solidFill>
                            <a:schemeClr val="lt1"/>
                          </a:solidFill>
                          <a:latin typeface="Calibri"/>
                        </a:defRPr>
                      </a:lvl7pPr>
                      <a:lvl8pPr marL="3200400" algn="r" defTabSz="914400" rtl="1" eaLnBrk="1" latinLnBrk="0" hangingPunct="1">
                        <a:defRPr sz="1800" b="1" kern="1200">
                          <a:solidFill>
                            <a:schemeClr val="lt1"/>
                          </a:solidFill>
                          <a:latin typeface="Calibri"/>
                        </a:defRPr>
                      </a:lvl8pPr>
                      <a:lvl9pPr marL="3657600" algn="r" defTabSz="914400" rtl="1" eaLnBrk="1" latinLnBrk="0" hangingPunct="1">
                        <a:defRPr sz="1800" b="1" kern="1200">
                          <a:solidFill>
                            <a:schemeClr val="lt1"/>
                          </a:solidFill>
                          <a:latin typeface="Calibri"/>
                        </a:defRPr>
                      </a:lvl9pPr>
                    </a:lstStyle>
                    <a:p>
                      <a:pPr algn="ctr" rtl="1"/>
                      <a:endParaRPr lang="ar-SA" sz="1200" dirty="0">
                        <a:solidFill>
                          <a:srgbClr val="548235"/>
                        </a:solidFill>
                        <a:cs typeface="+mj-cs"/>
                      </a:endParaRPr>
                    </a:p>
                  </a:txBody>
                  <a:tcPr marL="68580" marR="68580" marT="34290" marB="34290" anchor="ctr"/>
                </a:tc>
                <a:extLst>
                  <a:ext uri="{0D108BD9-81ED-4DB2-BD59-A6C34878D82A}">
                    <a16:rowId xmlns:a16="http://schemas.microsoft.com/office/drawing/2014/main" val="10000"/>
                  </a:ext>
                </a:extLst>
              </a:tr>
            </a:tbl>
          </a:graphicData>
        </a:graphic>
      </p:graphicFrame>
      <p:sp>
        <p:nvSpPr>
          <p:cNvPr id="11" name="مستطيل مستدير الزوايا 2">
            <a:extLst>
              <a:ext uri="{FF2B5EF4-FFF2-40B4-BE49-F238E27FC236}">
                <a16:creationId xmlns:a16="http://schemas.microsoft.com/office/drawing/2014/main" id="{85AC2375-6EC1-9817-7FD1-15DEEB4BBE25}"/>
              </a:ext>
            </a:extLst>
          </p:cNvPr>
          <p:cNvSpPr/>
          <p:nvPr/>
        </p:nvSpPr>
        <p:spPr>
          <a:xfrm>
            <a:off x="69742" y="537016"/>
            <a:ext cx="9004516" cy="251309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EG" sz="1600" b="1" dirty="0">
                <a:solidFill>
                  <a:srgbClr val="48873D"/>
                </a:solidFill>
              </a:rPr>
              <a:t>ستنشئ برنامجا لرسم المستطيل الصغير الموضح في الصورة الأولى، ثم عليك تغيير القيم الموجودة في برنامجك ليتحرك الروبوت ويرسم المستطيل الكبير كما هو موضح في الصورة الثانية.</a:t>
            </a:r>
          </a:p>
          <a:p>
            <a:pPr algn="r" rtl="1"/>
            <a:r>
              <a:rPr lang="ar-EG" sz="1600" b="1" dirty="0">
                <a:solidFill>
                  <a:srgbClr val="48873D"/>
                </a:solidFill>
              </a:rPr>
              <a:t>عند إنشاء البرنامج افتح بدء المحاكاة واضغط على الأيقونة</a:t>
            </a:r>
            <a:r>
              <a:rPr lang="ar-SA" sz="1600" b="1" dirty="0">
                <a:solidFill>
                  <a:srgbClr val="48873D"/>
                </a:solidFill>
              </a:rPr>
              <a:t>   </a:t>
            </a:r>
            <a:r>
              <a:rPr lang="ar-EG" sz="1600" b="1" dirty="0">
                <a:solidFill>
                  <a:srgbClr val="48873D"/>
                </a:solidFill>
              </a:rPr>
              <a:t>        </a:t>
            </a:r>
            <a:r>
              <a:rPr lang="en-US" sz="1600" b="1" dirty="0">
                <a:solidFill>
                  <a:srgbClr val="48873D"/>
                </a:solidFill>
              </a:rPr>
              <a:t>change the scene </a:t>
            </a:r>
            <a:r>
              <a:rPr lang="ar-EG" sz="1600" b="1" dirty="0">
                <a:solidFill>
                  <a:srgbClr val="48873D"/>
                </a:solidFill>
              </a:rPr>
              <a:t>تغيير المشهد عدة مرات حسب الحاجة لاختيار المشهد</a:t>
            </a:r>
          </a:p>
          <a:p>
            <a:pPr algn="r" rtl="1"/>
            <a:r>
              <a:rPr lang="ar-EG" sz="1600" b="1" dirty="0">
                <a:solidFill>
                  <a:srgbClr val="48873D"/>
                </a:solidFill>
              </a:rPr>
              <a:t>شغل </a:t>
            </a:r>
            <a:r>
              <a:rPr lang="en-US" sz="1600" b="1" dirty="0">
                <a:solidFill>
                  <a:srgbClr val="48873D"/>
                </a:solidFill>
              </a:rPr>
              <a:t>Enable Disable robot draw trail (</a:t>
            </a:r>
            <a:r>
              <a:rPr lang="ar-EG" sz="1600" b="1" dirty="0">
                <a:solidFill>
                  <a:srgbClr val="48873D"/>
                </a:solidFill>
              </a:rPr>
              <a:t>تشغيل / إيقاف رسم مسار الروبوت) بالضغط على الأيقونة.</a:t>
            </a:r>
          </a:p>
          <a:p>
            <a:pPr algn="r" rtl="1"/>
            <a:r>
              <a:rPr lang="ar-EG" sz="1600" b="1" dirty="0">
                <a:solidFill>
                  <a:srgbClr val="48873D"/>
                </a:solidFill>
              </a:rPr>
              <a:t>لتجنب تكرار اللبنات استخدم لبنة التكرار () مرة </a:t>
            </a:r>
            <a:r>
              <a:rPr lang="en-US" sz="1600" b="1" dirty="0">
                <a:solidFill>
                  <a:srgbClr val="48873D"/>
                </a:solidFill>
              </a:rPr>
              <a:t>repeat(  )  times</a:t>
            </a:r>
            <a:r>
              <a:rPr lang="ar-EG" sz="1600" b="1" dirty="0">
                <a:solidFill>
                  <a:srgbClr val="48873D"/>
                </a:solidFill>
              </a:rPr>
              <a:t>بقدر الحاجة.</a:t>
            </a:r>
          </a:p>
        </p:txBody>
      </p:sp>
      <p:pic>
        <p:nvPicPr>
          <p:cNvPr id="12" name="صورة 11">
            <a:extLst>
              <a:ext uri="{FF2B5EF4-FFF2-40B4-BE49-F238E27FC236}">
                <a16:creationId xmlns:a16="http://schemas.microsoft.com/office/drawing/2014/main" id="{AFEFB1DA-475E-C92C-45BC-44B3E13DB71A}"/>
              </a:ext>
            </a:extLst>
          </p:cNvPr>
          <p:cNvPicPr>
            <a:picLocks noChangeAspect="1"/>
          </p:cNvPicPr>
          <p:nvPr/>
        </p:nvPicPr>
        <p:blipFill>
          <a:blip r:embed="rId2"/>
          <a:stretch>
            <a:fillRect/>
          </a:stretch>
        </p:blipFill>
        <p:spPr>
          <a:xfrm>
            <a:off x="4560404" y="2204565"/>
            <a:ext cx="493047" cy="170154"/>
          </a:xfrm>
          <a:prstGeom prst="rect">
            <a:avLst/>
          </a:prstGeom>
        </p:spPr>
      </p:pic>
      <p:pic>
        <p:nvPicPr>
          <p:cNvPr id="13" name="صورة 12">
            <a:extLst>
              <a:ext uri="{FF2B5EF4-FFF2-40B4-BE49-F238E27FC236}">
                <a16:creationId xmlns:a16="http://schemas.microsoft.com/office/drawing/2014/main" id="{6219DD9C-0A00-7FD0-5B46-22F38ABC8485}"/>
              </a:ext>
            </a:extLst>
          </p:cNvPr>
          <p:cNvPicPr>
            <a:picLocks noChangeAspect="1"/>
          </p:cNvPicPr>
          <p:nvPr/>
        </p:nvPicPr>
        <p:blipFill>
          <a:blip r:embed="rId3">
            <a:clrChange>
              <a:clrFrom>
                <a:srgbClr val="D4DCD6"/>
              </a:clrFrom>
              <a:clrTo>
                <a:srgbClr val="D4DCD6">
                  <a:alpha val="0"/>
                </a:srgbClr>
              </a:clrTo>
            </a:clrChange>
          </a:blip>
          <a:stretch>
            <a:fillRect/>
          </a:stretch>
        </p:blipFill>
        <p:spPr>
          <a:xfrm>
            <a:off x="2398645" y="2774026"/>
            <a:ext cx="4399721" cy="2513092"/>
          </a:xfrm>
          <a:prstGeom prst="rect">
            <a:avLst/>
          </a:prstGeom>
        </p:spPr>
      </p:pic>
    </p:spTree>
    <p:extLst>
      <p:ext uri="{BB962C8B-B14F-4D97-AF65-F5344CB8AC3E}">
        <p14:creationId xmlns:p14="http://schemas.microsoft.com/office/powerpoint/2010/main" val="64800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22" presetClass="entr" presetSubtype="4"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2CCD31E4-5767-E2B0-3A3D-0E336E58A7D1}"/>
              </a:ext>
            </a:extLst>
          </p:cNvPr>
          <p:cNvPicPr>
            <a:picLocks noChangeAspect="1"/>
          </p:cNvPicPr>
          <p:nvPr/>
        </p:nvPicPr>
        <p:blipFill>
          <a:blip r:embed="rId2"/>
          <a:stretch>
            <a:fillRect/>
          </a:stretch>
        </p:blipFill>
        <p:spPr>
          <a:xfrm>
            <a:off x="5809628" y="388821"/>
            <a:ext cx="2804285" cy="2681693"/>
          </a:xfrm>
          <a:prstGeom prst="rect">
            <a:avLst/>
          </a:prstGeom>
        </p:spPr>
      </p:pic>
      <p:pic>
        <p:nvPicPr>
          <p:cNvPr id="6" name="صورة 5">
            <a:extLst>
              <a:ext uri="{FF2B5EF4-FFF2-40B4-BE49-F238E27FC236}">
                <a16:creationId xmlns:a16="http://schemas.microsoft.com/office/drawing/2014/main" id="{C7F1580D-E892-FDB8-0951-3244BF60D3D6}"/>
              </a:ext>
            </a:extLst>
          </p:cNvPr>
          <p:cNvPicPr>
            <a:picLocks noChangeAspect="1"/>
          </p:cNvPicPr>
          <p:nvPr/>
        </p:nvPicPr>
        <p:blipFill>
          <a:blip r:embed="rId3"/>
          <a:stretch>
            <a:fillRect/>
          </a:stretch>
        </p:blipFill>
        <p:spPr>
          <a:xfrm>
            <a:off x="1653621" y="488037"/>
            <a:ext cx="2804285" cy="2582477"/>
          </a:xfrm>
          <a:prstGeom prst="rect">
            <a:avLst/>
          </a:prstGeom>
        </p:spPr>
      </p:pic>
    </p:spTree>
    <p:extLst>
      <p:ext uri="{BB962C8B-B14F-4D97-AF65-F5344CB8AC3E}">
        <p14:creationId xmlns:p14="http://schemas.microsoft.com/office/powerpoint/2010/main" val="7745164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779C38C7-D4B1-4AE1-8B72-9D600A553F4A}"/>
              </a:ext>
            </a:extLst>
          </p:cNvPr>
          <p:cNvSpPr/>
          <p:nvPr/>
        </p:nvSpPr>
        <p:spPr>
          <a:xfrm>
            <a:off x="5467527" y="555171"/>
            <a:ext cx="2939143" cy="704671"/>
          </a:xfrm>
          <a:prstGeom prst="roundRect">
            <a:avLst/>
          </a:prstGeom>
          <a:solidFill>
            <a:schemeClr val="bg2"/>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EG" sz="4400" b="1" noProof="0" dirty="0">
                <a:solidFill>
                  <a:srgbClr val="00B050"/>
                </a:solidFill>
              </a:rPr>
              <a:t>تدريب 4</a:t>
            </a:r>
            <a:endParaRPr kumimoji="0" lang="en-US" sz="4400" b="1" i="0" u="none" strike="noStrike" kern="1200" cap="none" spc="0" normalizeH="0" baseline="0" noProof="0" dirty="0">
              <a:ln>
                <a:noFill/>
              </a:ln>
              <a:solidFill>
                <a:srgbClr val="00B050"/>
              </a:solidFill>
              <a:effectLst/>
              <a:uLnTx/>
              <a:uFillTx/>
              <a:latin typeface="Calibri" panose="020F0502020204030204"/>
            </a:endParaRPr>
          </a:p>
        </p:txBody>
      </p:sp>
      <p:sp>
        <p:nvSpPr>
          <p:cNvPr id="5" name="مستطيل: زوايا مستديرة 1">
            <a:extLst>
              <a:ext uri="{FF2B5EF4-FFF2-40B4-BE49-F238E27FC236}">
                <a16:creationId xmlns:a16="http://schemas.microsoft.com/office/drawing/2014/main" id="{779C38C7-D4B1-4AE1-8B72-9D600A553F4A}"/>
              </a:ext>
            </a:extLst>
          </p:cNvPr>
          <p:cNvSpPr/>
          <p:nvPr/>
        </p:nvSpPr>
        <p:spPr>
          <a:xfrm>
            <a:off x="827601" y="555170"/>
            <a:ext cx="3363686" cy="704671"/>
          </a:xfrm>
          <a:prstGeom prst="roundRect">
            <a:avLst/>
          </a:prstGeom>
          <a:solidFill>
            <a:srgbClr val="00B050"/>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EG" sz="2000" b="1" dirty="0">
                <a:solidFill>
                  <a:srgbClr val="48873D"/>
                </a:solidFill>
              </a:rPr>
              <a:t>برمجة وترتيب</a:t>
            </a:r>
          </a:p>
        </p:txBody>
      </p:sp>
      <p:sp>
        <p:nvSpPr>
          <p:cNvPr id="3" name="مستطيل مستدير الزوايا 2"/>
          <p:cNvSpPr/>
          <p:nvPr/>
        </p:nvSpPr>
        <p:spPr>
          <a:xfrm>
            <a:off x="827601" y="2633749"/>
            <a:ext cx="7166025" cy="1466303"/>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EG" sz="4400" b="1" dirty="0">
                <a:solidFill>
                  <a:schemeClr val="tx1">
                    <a:lumMod val="95000"/>
                    <a:lumOff val="5000"/>
                  </a:schemeClr>
                </a:solidFill>
              </a:rPr>
              <a:t>رقم مجموعات البنات بالشكل المناسب </a:t>
            </a:r>
            <a:endParaRPr lang="ar-EG" sz="5400" b="1" dirty="0">
              <a:solidFill>
                <a:schemeClr val="tx1">
                  <a:lumMod val="95000"/>
                  <a:lumOff val="5000"/>
                </a:schemeClr>
              </a:solidFill>
            </a:endParaRPr>
          </a:p>
        </p:txBody>
      </p:sp>
    </p:spTree>
    <p:extLst>
      <p:ext uri="{BB962C8B-B14F-4D97-AF65-F5344CB8AC3E}">
        <p14:creationId xmlns:p14="http://schemas.microsoft.com/office/powerpoint/2010/main" val="345966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مستدير الزوايا 2"/>
          <p:cNvSpPr/>
          <p:nvPr/>
        </p:nvSpPr>
        <p:spPr>
          <a:xfrm>
            <a:off x="0" y="729224"/>
            <a:ext cx="8744057" cy="21494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r" rtl="1">
              <a:spcBef>
                <a:spcPts val="0"/>
              </a:spcBef>
              <a:spcAft>
                <a:spcPts val="500"/>
              </a:spcAft>
              <a:buFont typeface="Arial" panose="020B0604020202020204" pitchFamily="34" charset="0"/>
              <a:buChar char="•"/>
            </a:pPr>
            <a:endParaRPr lang="ar-EG" sz="1600" b="1" dirty="0">
              <a:solidFill>
                <a:srgbClr val="48873D"/>
              </a:solidFill>
              <a:latin typeface="Times New Roman" panose="02020603050405020304" pitchFamily="18" charset="0"/>
            </a:endParaRPr>
          </a:p>
          <a:p>
            <a:pPr algn="r" rtl="1">
              <a:spcBef>
                <a:spcPts val="0"/>
              </a:spcBef>
              <a:spcAft>
                <a:spcPts val="500"/>
              </a:spcAft>
            </a:pPr>
            <a:r>
              <a:rPr lang="ar-EG" sz="1600" b="1" dirty="0">
                <a:solidFill>
                  <a:srgbClr val="48873D"/>
                </a:solidFill>
              </a:rPr>
              <a:t>اضغط على الأيقونة    </a:t>
            </a:r>
            <a:r>
              <a:rPr lang="ar-SA" sz="1600" b="1" dirty="0">
                <a:solidFill>
                  <a:srgbClr val="48873D"/>
                </a:solidFill>
              </a:rPr>
              <a:t>   </a:t>
            </a:r>
            <a:r>
              <a:rPr lang="ar-EG" sz="1600" b="1" dirty="0">
                <a:solidFill>
                  <a:srgbClr val="48873D"/>
                </a:solidFill>
              </a:rPr>
              <a:t> </a:t>
            </a:r>
            <a:r>
              <a:rPr lang="en-US" sz="1600" b="1" dirty="0">
                <a:solidFill>
                  <a:srgbClr val="48873D"/>
                </a:solidFill>
              </a:rPr>
              <a:t>change the scene</a:t>
            </a:r>
            <a:r>
              <a:rPr lang="ar-EG" sz="1600" b="1" dirty="0">
                <a:solidFill>
                  <a:srgbClr val="48873D"/>
                </a:solidFill>
              </a:rPr>
              <a:t> تغيير المشهد عدة مرات حسب الحاجة لاختيار المشهد.</a:t>
            </a:r>
          </a:p>
          <a:p>
            <a:pPr algn="r" rtl="1">
              <a:spcBef>
                <a:spcPts val="0"/>
              </a:spcBef>
              <a:spcAft>
                <a:spcPts val="500"/>
              </a:spcAft>
            </a:pPr>
            <a:r>
              <a:rPr lang="ar-EG" sz="1600" b="1" dirty="0">
                <a:solidFill>
                  <a:srgbClr val="48873D"/>
                </a:solidFill>
              </a:rPr>
              <a:t>أنشئ مشروعًا جديدًا وضع مجموعات اللبنات بالترتيب الصحيح.</a:t>
            </a:r>
          </a:p>
          <a:p>
            <a:pPr algn="r" rtl="1">
              <a:spcBef>
                <a:spcPts val="0"/>
              </a:spcBef>
              <a:spcAft>
                <a:spcPts val="500"/>
              </a:spcAft>
            </a:pPr>
            <a:r>
              <a:rPr lang="ar-EG" sz="1600" b="1" dirty="0">
                <a:solidFill>
                  <a:srgbClr val="48873D"/>
                </a:solidFill>
              </a:rPr>
              <a:t>شغل </a:t>
            </a:r>
            <a:r>
              <a:rPr lang="en-US" sz="1600" b="1" dirty="0">
                <a:solidFill>
                  <a:srgbClr val="48873D"/>
                </a:solidFill>
              </a:rPr>
              <a:t>Enable/Disable robot draw trail </a:t>
            </a:r>
            <a:r>
              <a:rPr lang="ar-EG" sz="1600" b="1" dirty="0">
                <a:solidFill>
                  <a:srgbClr val="48873D"/>
                </a:solidFill>
              </a:rPr>
              <a:t>تشغيل / إيقاف رسم مسار الروبوت) بالضغط على الأيقونة.      </a:t>
            </a:r>
            <a:endParaRPr lang="ar-SA" sz="1600" b="1" dirty="0">
              <a:solidFill>
                <a:srgbClr val="48873D"/>
              </a:solidFill>
            </a:endParaRPr>
          </a:p>
          <a:p>
            <a:pPr algn="r" rtl="1">
              <a:spcBef>
                <a:spcPts val="0"/>
              </a:spcBef>
              <a:spcAft>
                <a:spcPts val="500"/>
              </a:spcAft>
            </a:pPr>
            <a:r>
              <a:rPr lang="ar-EG" sz="1600" b="1" dirty="0">
                <a:solidFill>
                  <a:srgbClr val="48873D"/>
                </a:solidFill>
              </a:rPr>
              <a:t>  ثم شغل البرنامج.</a:t>
            </a:r>
          </a:p>
          <a:p>
            <a:pPr algn="r" rtl="1">
              <a:spcBef>
                <a:spcPts val="0"/>
              </a:spcBef>
              <a:spcAft>
                <a:spcPts val="500"/>
              </a:spcAft>
            </a:pPr>
            <a:r>
              <a:rPr lang="ar-EG" sz="1600" b="1" dirty="0">
                <a:solidFill>
                  <a:srgbClr val="48873D"/>
                </a:solidFill>
              </a:rPr>
              <a:t>أخيرا، رقم مجموعات اللبنات وفقا لترتيبها في البرنامج.</a:t>
            </a:r>
          </a:p>
          <a:p>
            <a:pPr algn="r" rtl="1">
              <a:spcBef>
                <a:spcPts val="0"/>
              </a:spcBef>
              <a:spcAft>
                <a:spcPts val="500"/>
              </a:spcAft>
            </a:pPr>
            <a:endParaRPr lang="ar-EG" sz="1600" b="1" dirty="0">
              <a:solidFill>
                <a:srgbClr val="48873D"/>
              </a:solidFill>
            </a:endParaRPr>
          </a:p>
        </p:txBody>
      </p:sp>
      <p:pic>
        <p:nvPicPr>
          <p:cNvPr id="4" name="صورة 3"/>
          <p:cNvPicPr>
            <a:picLocks noChangeAspect="1"/>
          </p:cNvPicPr>
          <p:nvPr/>
        </p:nvPicPr>
        <p:blipFill rotWithShape="1">
          <a:blip r:embed="rId2"/>
          <a:srcRect l="-1" t="16558" r="25216" b="32212"/>
          <a:stretch/>
        </p:blipFill>
        <p:spPr>
          <a:xfrm>
            <a:off x="6887187" y="1033669"/>
            <a:ext cx="375003" cy="278296"/>
          </a:xfrm>
          <a:prstGeom prst="rect">
            <a:avLst/>
          </a:prstGeom>
        </p:spPr>
      </p:pic>
      <p:pic>
        <p:nvPicPr>
          <p:cNvPr id="6" name="صورة 5"/>
          <p:cNvPicPr>
            <a:picLocks noChangeAspect="1"/>
          </p:cNvPicPr>
          <p:nvPr/>
        </p:nvPicPr>
        <p:blipFill>
          <a:blip r:embed="rId3"/>
          <a:stretch>
            <a:fillRect/>
          </a:stretch>
        </p:blipFill>
        <p:spPr>
          <a:xfrm>
            <a:off x="1121423" y="1550504"/>
            <a:ext cx="541670" cy="356598"/>
          </a:xfrm>
          <a:prstGeom prst="rect">
            <a:avLst/>
          </a:prstGeom>
        </p:spPr>
      </p:pic>
      <p:pic>
        <p:nvPicPr>
          <p:cNvPr id="2" name="صورة 1">
            <a:extLst>
              <a:ext uri="{FF2B5EF4-FFF2-40B4-BE49-F238E27FC236}">
                <a16:creationId xmlns:a16="http://schemas.microsoft.com/office/drawing/2014/main" id="{ED81EFB7-9D3E-1194-8FE1-E4138F3305A4}"/>
              </a:ext>
            </a:extLst>
          </p:cNvPr>
          <p:cNvPicPr>
            <a:picLocks noChangeAspect="1"/>
          </p:cNvPicPr>
          <p:nvPr/>
        </p:nvPicPr>
        <p:blipFill>
          <a:blip r:embed="rId4">
            <a:clrChange>
              <a:clrFrom>
                <a:srgbClr val="E8EDE9"/>
              </a:clrFrom>
              <a:clrTo>
                <a:srgbClr val="E8EDE9">
                  <a:alpha val="0"/>
                </a:srgbClr>
              </a:clrTo>
            </a:clrChange>
          </a:blip>
          <a:stretch>
            <a:fillRect/>
          </a:stretch>
        </p:blipFill>
        <p:spPr>
          <a:xfrm>
            <a:off x="1121423" y="2071708"/>
            <a:ext cx="2876939" cy="2164149"/>
          </a:xfrm>
          <a:prstGeom prst="rect">
            <a:avLst/>
          </a:prstGeom>
        </p:spPr>
      </p:pic>
      <p:pic>
        <p:nvPicPr>
          <p:cNvPr id="5" name="صورة 4">
            <a:extLst>
              <a:ext uri="{FF2B5EF4-FFF2-40B4-BE49-F238E27FC236}">
                <a16:creationId xmlns:a16="http://schemas.microsoft.com/office/drawing/2014/main" id="{A67EEA48-CA63-901A-B2A5-DAAAB577A982}"/>
              </a:ext>
            </a:extLst>
          </p:cNvPr>
          <p:cNvPicPr>
            <a:picLocks noChangeAspect="1"/>
          </p:cNvPicPr>
          <p:nvPr/>
        </p:nvPicPr>
        <p:blipFill>
          <a:blip r:embed="rId5">
            <a:clrChange>
              <a:clrFrom>
                <a:srgbClr val="E8EDE9"/>
              </a:clrFrom>
              <a:clrTo>
                <a:srgbClr val="E8EDE9">
                  <a:alpha val="0"/>
                </a:srgbClr>
              </a:clrTo>
            </a:clrChange>
          </a:blip>
          <a:stretch>
            <a:fillRect/>
          </a:stretch>
        </p:blipFill>
        <p:spPr>
          <a:xfrm>
            <a:off x="3998362" y="2607259"/>
            <a:ext cx="2876939" cy="2197279"/>
          </a:xfrm>
          <a:prstGeom prst="rect">
            <a:avLst/>
          </a:prstGeom>
        </p:spPr>
      </p:pic>
      <p:pic>
        <p:nvPicPr>
          <p:cNvPr id="7" name="صورة 6">
            <a:extLst>
              <a:ext uri="{FF2B5EF4-FFF2-40B4-BE49-F238E27FC236}">
                <a16:creationId xmlns:a16="http://schemas.microsoft.com/office/drawing/2014/main" id="{597EDAA0-A8D0-654F-7D05-206E05C76869}"/>
              </a:ext>
            </a:extLst>
          </p:cNvPr>
          <p:cNvPicPr>
            <a:picLocks noChangeAspect="1"/>
          </p:cNvPicPr>
          <p:nvPr/>
        </p:nvPicPr>
        <p:blipFill>
          <a:blip r:embed="rId6"/>
          <a:stretch>
            <a:fillRect/>
          </a:stretch>
        </p:blipFill>
        <p:spPr>
          <a:xfrm>
            <a:off x="2328279" y="4306527"/>
            <a:ext cx="1359864" cy="996021"/>
          </a:xfrm>
          <a:prstGeom prst="rect">
            <a:avLst/>
          </a:prstGeom>
        </p:spPr>
      </p:pic>
      <p:sp>
        <p:nvSpPr>
          <p:cNvPr id="8" name="مستطيل: زوايا مستديرة 7">
            <a:extLst>
              <a:ext uri="{FF2B5EF4-FFF2-40B4-BE49-F238E27FC236}">
                <a16:creationId xmlns:a16="http://schemas.microsoft.com/office/drawing/2014/main" id="{BD6A3CC3-392B-4918-4D73-AD9ECF9C0FED}"/>
              </a:ext>
            </a:extLst>
          </p:cNvPr>
          <p:cNvSpPr/>
          <p:nvPr/>
        </p:nvSpPr>
        <p:spPr>
          <a:xfrm>
            <a:off x="7712765" y="491687"/>
            <a:ext cx="1291751" cy="444658"/>
          </a:xfrm>
          <a:prstGeom prst="roundRect">
            <a:avLst/>
          </a:prstGeom>
          <a:solidFill>
            <a:srgbClr val="EED360"/>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EG" sz="2000" b="1" noProof="0" dirty="0">
                <a:solidFill>
                  <a:srgbClr val="00B050"/>
                </a:solidFill>
              </a:rPr>
              <a:t>تدريب </a:t>
            </a:r>
            <a:r>
              <a:rPr lang="ar-SA" sz="2000" b="1" noProof="0" dirty="0">
                <a:solidFill>
                  <a:srgbClr val="00B050"/>
                </a:solidFill>
              </a:rPr>
              <a:t>4</a:t>
            </a:r>
            <a:endParaRPr kumimoji="0" lang="en-US" sz="2000" b="1" i="0" u="none" strike="noStrike" kern="1200" cap="none" spc="0" normalizeH="0" baseline="0" noProof="0" dirty="0">
              <a:ln>
                <a:noFill/>
              </a:ln>
              <a:solidFill>
                <a:srgbClr val="00B050"/>
              </a:solidFill>
              <a:effectLst/>
              <a:uLnTx/>
              <a:uFillTx/>
              <a:latin typeface="Calibri" panose="020F0502020204030204"/>
            </a:endParaRPr>
          </a:p>
        </p:txBody>
      </p:sp>
      <p:sp>
        <p:nvSpPr>
          <p:cNvPr id="9" name="مستطيل: زوايا مستديرة 1">
            <a:extLst>
              <a:ext uri="{FF2B5EF4-FFF2-40B4-BE49-F238E27FC236}">
                <a16:creationId xmlns:a16="http://schemas.microsoft.com/office/drawing/2014/main" id="{EF5F100E-9390-9E0D-E4D7-2A88E958B0DA}"/>
              </a:ext>
            </a:extLst>
          </p:cNvPr>
          <p:cNvSpPr/>
          <p:nvPr/>
        </p:nvSpPr>
        <p:spPr>
          <a:xfrm>
            <a:off x="5966407" y="444819"/>
            <a:ext cx="1512403" cy="451994"/>
          </a:xfrm>
          <a:prstGeom prst="roundRect">
            <a:avLst/>
          </a:prstGeom>
          <a:solidFill>
            <a:srgbClr val="1EB854"/>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EG" b="1" dirty="0">
                <a:solidFill>
                  <a:srgbClr val="EED360"/>
                </a:solidFill>
              </a:rPr>
              <a:t>برمجة </a:t>
            </a:r>
            <a:r>
              <a:rPr lang="ar-SA" b="1" dirty="0">
                <a:solidFill>
                  <a:srgbClr val="EED360"/>
                </a:solidFill>
              </a:rPr>
              <a:t>وترتيب</a:t>
            </a:r>
            <a:endParaRPr lang="ar-EG" b="1" dirty="0">
              <a:solidFill>
                <a:srgbClr val="EED360"/>
              </a:solidFill>
            </a:endParaRPr>
          </a:p>
        </p:txBody>
      </p:sp>
      <p:sp>
        <p:nvSpPr>
          <p:cNvPr id="10" name="مستطيل: زوايا مستديرة 1">
            <a:extLst>
              <a:ext uri="{FF2B5EF4-FFF2-40B4-BE49-F238E27FC236}">
                <a16:creationId xmlns:a16="http://schemas.microsoft.com/office/drawing/2014/main" id="{B9A06B75-4CE6-1C4C-0685-5E710775BBAB}"/>
              </a:ext>
            </a:extLst>
          </p:cNvPr>
          <p:cNvSpPr/>
          <p:nvPr/>
        </p:nvSpPr>
        <p:spPr>
          <a:xfrm>
            <a:off x="1392258" y="444819"/>
            <a:ext cx="4399722" cy="451994"/>
          </a:xfrm>
          <a:prstGeom prst="roundRect">
            <a:avLst/>
          </a:prstGeom>
          <a:solidFill>
            <a:srgbClr val="EED360"/>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rtl="1"/>
            <a:endParaRPr lang="ar-SA" sz="2000" b="1" dirty="0">
              <a:solidFill>
                <a:srgbClr val="48873D"/>
              </a:solidFill>
            </a:endParaRPr>
          </a:p>
          <a:p>
            <a:pPr algn="ctr" rtl="1"/>
            <a:r>
              <a:rPr lang="ar-EG" sz="2000" b="1" dirty="0">
                <a:solidFill>
                  <a:srgbClr val="48873D"/>
                </a:solidFill>
              </a:rPr>
              <a:t>رقم مجموعات البنات بالشكل المناسب </a:t>
            </a:r>
            <a:endParaRPr lang="ar-EG" sz="2800" b="1" dirty="0">
              <a:solidFill>
                <a:srgbClr val="48873D"/>
              </a:solidFill>
            </a:endParaRPr>
          </a:p>
          <a:p>
            <a:pPr algn="ctr" rtl="1"/>
            <a:r>
              <a:rPr lang="ar-EG" sz="2000" b="1" dirty="0">
                <a:solidFill>
                  <a:srgbClr val="48873D"/>
                </a:solidFill>
              </a:rPr>
              <a:t>:</a:t>
            </a:r>
          </a:p>
        </p:txBody>
      </p:sp>
      <p:graphicFrame>
        <p:nvGraphicFramePr>
          <p:cNvPr id="11" name="جدول 10">
            <a:extLst>
              <a:ext uri="{FF2B5EF4-FFF2-40B4-BE49-F238E27FC236}">
                <a16:creationId xmlns:a16="http://schemas.microsoft.com/office/drawing/2014/main" id="{A19AD816-88F3-1509-363C-0FBF666CE58B}"/>
              </a:ext>
            </a:extLst>
          </p:cNvPr>
          <p:cNvGraphicFramePr>
            <a:graphicFrameLocks noGrp="1"/>
          </p:cNvGraphicFramePr>
          <p:nvPr>
            <p:extLst>
              <p:ext uri="{D42A27DB-BD31-4B8C-83A1-F6EECF244321}">
                <p14:modId xmlns:p14="http://schemas.microsoft.com/office/powerpoint/2010/main" val="4293377652"/>
              </p:ext>
            </p:extLst>
          </p:nvPr>
        </p:nvGraphicFramePr>
        <p:xfrm>
          <a:off x="5619765" y="88012"/>
          <a:ext cx="3371499" cy="251460"/>
        </p:xfrm>
        <a:graphic>
          <a:graphicData uri="http://schemas.openxmlformats.org/drawingml/2006/table">
            <a:tbl>
              <a:tblPr rtl="1" firstRow="1" bandRow="1">
                <a:tableStyleId>{68D230F3-CF80-4859-8CE7-A43EE81993B5}</a:tableStyleId>
              </a:tblPr>
              <a:tblGrid>
                <a:gridCol w="1745202">
                  <a:extLst>
                    <a:ext uri="{9D8B030D-6E8A-4147-A177-3AD203B41FA5}">
                      <a16:colId xmlns:a16="http://schemas.microsoft.com/office/drawing/2014/main" val="20000"/>
                    </a:ext>
                  </a:extLst>
                </a:gridCol>
                <a:gridCol w="1626297">
                  <a:extLst>
                    <a:ext uri="{9D8B030D-6E8A-4147-A177-3AD203B41FA5}">
                      <a16:colId xmlns:a16="http://schemas.microsoft.com/office/drawing/2014/main" val="20001"/>
                    </a:ext>
                  </a:extLst>
                </a:gridCol>
              </a:tblGrid>
              <a:tr h="251460">
                <a:tc>
                  <a:txBody>
                    <a:bodyPr/>
                    <a:lstStyle>
                      <a:lvl1pPr marL="0" algn="r" defTabSz="914400" rtl="1" eaLnBrk="1" latinLnBrk="0" hangingPunct="1">
                        <a:defRPr sz="1800" b="1" kern="1200">
                          <a:solidFill>
                            <a:schemeClr val="lt1"/>
                          </a:solidFill>
                          <a:latin typeface="Calibri"/>
                        </a:defRPr>
                      </a:lvl1pPr>
                      <a:lvl2pPr marL="457200" algn="r" defTabSz="914400" rtl="1" eaLnBrk="1" latinLnBrk="0" hangingPunct="1">
                        <a:defRPr sz="1800" b="1" kern="1200">
                          <a:solidFill>
                            <a:schemeClr val="lt1"/>
                          </a:solidFill>
                          <a:latin typeface="Calibri"/>
                        </a:defRPr>
                      </a:lvl2pPr>
                      <a:lvl3pPr marL="914400" algn="r" defTabSz="914400" rtl="1" eaLnBrk="1" latinLnBrk="0" hangingPunct="1">
                        <a:defRPr sz="1800" b="1" kern="1200">
                          <a:solidFill>
                            <a:schemeClr val="lt1"/>
                          </a:solidFill>
                          <a:latin typeface="Calibri"/>
                        </a:defRPr>
                      </a:lvl3pPr>
                      <a:lvl4pPr marL="1371600" algn="r" defTabSz="914400" rtl="1" eaLnBrk="1" latinLnBrk="0" hangingPunct="1">
                        <a:defRPr sz="1800" b="1" kern="1200">
                          <a:solidFill>
                            <a:schemeClr val="lt1"/>
                          </a:solidFill>
                          <a:latin typeface="Calibri"/>
                        </a:defRPr>
                      </a:lvl4pPr>
                      <a:lvl5pPr marL="1828800" algn="r" defTabSz="914400" rtl="1" eaLnBrk="1" latinLnBrk="0" hangingPunct="1">
                        <a:defRPr sz="1800" b="1" kern="1200">
                          <a:solidFill>
                            <a:schemeClr val="lt1"/>
                          </a:solidFill>
                          <a:latin typeface="Calibri"/>
                        </a:defRPr>
                      </a:lvl5pPr>
                      <a:lvl6pPr marL="2286000" algn="r" defTabSz="914400" rtl="1" eaLnBrk="1" latinLnBrk="0" hangingPunct="1">
                        <a:defRPr sz="1800" b="1" kern="1200">
                          <a:solidFill>
                            <a:schemeClr val="lt1"/>
                          </a:solidFill>
                          <a:latin typeface="Calibri"/>
                        </a:defRPr>
                      </a:lvl6pPr>
                      <a:lvl7pPr marL="2743200" algn="r" defTabSz="914400" rtl="1" eaLnBrk="1" latinLnBrk="0" hangingPunct="1">
                        <a:defRPr sz="1800" b="1" kern="1200">
                          <a:solidFill>
                            <a:schemeClr val="lt1"/>
                          </a:solidFill>
                          <a:latin typeface="Calibri"/>
                        </a:defRPr>
                      </a:lvl7pPr>
                      <a:lvl8pPr marL="3200400" algn="r" defTabSz="914400" rtl="1" eaLnBrk="1" latinLnBrk="0" hangingPunct="1">
                        <a:defRPr sz="1800" b="1" kern="1200">
                          <a:solidFill>
                            <a:schemeClr val="lt1"/>
                          </a:solidFill>
                          <a:latin typeface="Calibri"/>
                        </a:defRPr>
                      </a:lvl8pPr>
                      <a:lvl9pPr marL="3657600" algn="r" defTabSz="914400" rtl="1" eaLnBrk="1" latinLnBrk="0" hangingPunct="1">
                        <a:defRPr sz="1800" b="1" kern="1200">
                          <a:solidFill>
                            <a:schemeClr val="lt1"/>
                          </a:solidFill>
                          <a:latin typeface="Calibri"/>
                        </a:defRPr>
                      </a:lvl9pPr>
                    </a:lstStyle>
                    <a:p>
                      <a:pPr algn="ctr" rtl="1"/>
                      <a:r>
                        <a:rPr lang="ar-SA" sz="1200" b="1" kern="1200" dirty="0">
                          <a:solidFill>
                            <a:srgbClr val="548235"/>
                          </a:solidFill>
                        </a:rPr>
                        <a:t>إستراتيجية</a:t>
                      </a:r>
                      <a:r>
                        <a:rPr lang="ar-SA" sz="1200" b="1" kern="1200" baseline="0" dirty="0">
                          <a:solidFill>
                            <a:srgbClr val="548235"/>
                          </a:solidFill>
                        </a:rPr>
                        <a:t> الدقيقة الوحدة</a:t>
                      </a:r>
                      <a:endParaRPr lang="ar-SA" sz="1200" b="1" kern="1200" dirty="0">
                        <a:solidFill>
                          <a:srgbClr val="548235"/>
                        </a:solidFill>
                        <a:latin typeface="Calibri"/>
                        <a:ea typeface="+mn-ea"/>
                        <a:cs typeface="+mn-cs"/>
                      </a:endParaRPr>
                    </a:p>
                  </a:txBody>
                  <a:tcPr marL="68580" marR="68580" marT="34290" marB="34290" anchor="ctr"/>
                </a:tc>
                <a:tc>
                  <a:txBody>
                    <a:bodyPr/>
                    <a:lstStyle>
                      <a:lvl1pPr marL="0" algn="r" defTabSz="914400" rtl="1" eaLnBrk="1" latinLnBrk="0" hangingPunct="1">
                        <a:defRPr sz="1800" b="1" kern="1200">
                          <a:solidFill>
                            <a:schemeClr val="lt1"/>
                          </a:solidFill>
                          <a:latin typeface="Calibri"/>
                        </a:defRPr>
                      </a:lvl1pPr>
                      <a:lvl2pPr marL="457200" algn="r" defTabSz="914400" rtl="1" eaLnBrk="1" latinLnBrk="0" hangingPunct="1">
                        <a:defRPr sz="1800" b="1" kern="1200">
                          <a:solidFill>
                            <a:schemeClr val="lt1"/>
                          </a:solidFill>
                          <a:latin typeface="Calibri"/>
                        </a:defRPr>
                      </a:lvl2pPr>
                      <a:lvl3pPr marL="914400" algn="r" defTabSz="914400" rtl="1" eaLnBrk="1" latinLnBrk="0" hangingPunct="1">
                        <a:defRPr sz="1800" b="1" kern="1200">
                          <a:solidFill>
                            <a:schemeClr val="lt1"/>
                          </a:solidFill>
                          <a:latin typeface="Calibri"/>
                        </a:defRPr>
                      </a:lvl3pPr>
                      <a:lvl4pPr marL="1371600" algn="r" defTabSz="914400" rtl="1" eaLnBrk="1" latinLnBrk="0" hangingPunct="1">
                        <a:defRPr sz="1800" b="1" kern="1200">
                          <a:solidFill>
                            <a:schemeClr val="lt1"/>
                          </a:solidFill>
                          <a:latin typeface="Calibri"/>
                        </a:defRPr>
                      </a:lvl4pPr>
                      <a:lvl5pPr marL="1828800" algn="r" defTabSz="914400" rtl="1" eaLnBrk="1" latinLnBrk="0" hangingPunct="1">
                        <a:defRPr sz="1800" b="1" kern="1200">
                          <a:solidFill>
                            <a:schemeClr val="lt1"/>
                          </a:solidFill>
                          <a:latin typeface="Calibri"/>
                        </a:defRPr>
                      </a:lvl5pPr>
                      <a:lvl6pPr marL="2286000" algn="r" defTabSz="914400" rtl="1" eaLnBrk="1" latinLnBrk="0" hangingPunct="1">
                        <a:defRPr sz="1800" b="1" kern="1200">
                          <a:solidFill>
                            <a:schemeClr val="lt1"/>
                          </a:solidFill>
                          <a:latin typeface="Calibri"/>
                        </a:defRPr>
                      </a:lvl6pPr>
                      <a:lvl7pPr marL="2743200" algn="r" defTabSz="914400" rtl="1" eaLnBrk="1" latinLnBrk="0" hangingPunct="1">
                        <a:defRPr sz="1800" b="1" kern="1200">
                          <a:solidFill>
                            <a:schemeClr val="lt1"/>
                          </a:solidFill>
                          <a:latin typeface="Calibri"/>
                        </a:defRPr>
                      </a:lvl7pPr>
                      <a:lvl8pPr marL="3200400" algn="r" defTabSz="914400" rtl="1" eaLnBrk="1" latinLnBrk="0" hangingPunct="1">
                        <a:defRPr sz="1800" b="1" kern="1200">
                          <a:solidFill>
                            <a:schemeClr val="lt1"/>
                          </a:solidFill>
                          <a:latin typeface="Calibri"/>
                        </a:defRPr>
                      </a:lvl8pPr>
                      <a:lvl9pPr marL="3657600" algn="r" defTabSz="914400" rtl="1" eaLnBrk="1" latinLnBrk="0" hangingPunct="1">
                        <a:defRPr sz="1800" b="1" kern="1200">
                          <a:solidFill>
                            <a:schemeClr val="lt1"/>
                          </a:solidFill>
                          <a:latin typeface="Calibri"/>
                        </a:defRPr>
                      </a:lvl9pPr>
                    </a:lstStyle>
                    <a:p>
                      <a:pPr algn="ctr" rtl="1"/>
                      <a:endParaRPr lang="ar-SA" sz="1200" dirty="0">
                        <a:solidFill>
                          <a:srgbClr val="548235"/>
                        </a:solidFill>
                        <a:cs typeface="+mj-cs"/>
                      </a:endParaRPr>
                    </a:p>
                  </a:txBody>
                  <a:tcPr marL="68580" marR="68580" marT="34290" marB="34290" anchor="ct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89792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1"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par>
                                <p:cTn id="17" presetID="6" presetClass="entr" presetSubtype="16"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par>
                                <p:cTn id="20" presetID="6"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style.rotation</p:attrName>
                                        </p:attrNameLst>
                                      </p:cBhvr>
                                      <p:tavLst>
                                        <p:tav tm="0">
                                          <p:val>
                                            <p:fltVal val="90"/>
                                          </p:val>
                                        </p:tav>
                                        <p:tav tm="100000">
                                          <p:val>
                                            <p:fltVal val="0"/>
                                          </p:val>
                                        </p:tav>
                                      </p:tavLst>
                                    </p:anim>
                                    <p:animEffect transition="in" filter="fade">
                                      <p:cBhvr>
                                        <p:cTn id="28" dur="10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0">
                                          <p:val>
                                            <p:fltVal val="0"/>
                                          </p:val>
                                        </p:tav>
                                        <p:tav tm="100000">
                                          <p:val>
                                            <p:strVal val="#ppt_w"/>
                                          </p:val>
                                        </p:tav>
                                      </p:tavLst>
                                    </p:anim>
                                    <p:anim calcmode="lin" valueType="num">
                                      <p:cBhvr>
                                        <p:cTn id="41" dur="500" fill="hold"/>
                                        <p:tgtEl>
                                          <p:spTgt spid="10"/>
                                        </p:tgtEl>
                                        <p:attrNameLst>
                                          <p:attrName>ppt_h</p:attrName>
                                        </p:attrNameLst>
                                      </p:cBhvr>
                                      <p:tavLst>
                                        <p:tav tm="0">
                                          <p:val>
                                            <p:fltVal val="0"/>
                                          </p:val>
                                        </p:tav>
                                        <p:tav tm="100000">
                                          <p:val>
                                            <p:strVal val="#ppt_h"/>
                                          </p:val>
                                        </p:tav>
                                      </p:tavLst>
                                    </p:anim>
                                    <p:animEffect transition="in" filter="fad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P spid="8" grpId="0" animBg="1"/>
      <p:bldP spid="9" grpId="0" animBg="1"/>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A5C75BC9-145C-4CF5-1C57-74DB2DD76B16}"/>
              </a:ext>
            </a:extLst>
          </p:cNvPr>
          <p:cNvPicPr>
            <a:picLocks noChangeAspect="1"/>
          </p:cNvPicPr>
          <p:nvPr/>
        </p:nvPicPr>
        <p:blipFill rotWithShape="1">
          <a:blip r:embed="rId2">
            <a:clrChange>
              <a:clrFrom>
                <a:srgbClr val="E9EDEA"/>
              </a:clrFrom>
              <a:clrTo>
                <a:srgbClr val="E9EDEA">
                  <a:alpha val="0"/>
                </a:srgbClr>
              </a:clrTo>
            </a:clrChange>
          </a:blip>
          <a:srcRect l="4606" t="71705"/>
          <a:stretch/>
        </p:blipFill>
        <p:spPr>
          <a:xfrm>
            <a:off x="2544416" y="3666710"/>
            <a:ext cx="3843132" cy="1333500"/>
          </a:xfrm>
          <a:prstGeom prst="rect">
            <a:avLst/>
          </a:prstGeom>
        </p:spPr>
      </p:pic>
      <p:pic>
        <p:nvPicPr>
          <p:cNvPr id="5" name="صورة 4">
            <a:extLst>
              <a:ext uri="{FF2B5EF4-FFF2-40B4-BE49-F238E27FC236}">
                <a16:creationId xmlns:a16="http://schemas.microsoft.com/office/drawing/2014/main" id="{40F55856-04F3-87F9-3C1F-79D2924FBB2F}"/>
              </a:ext>
            </a:extLst>
          </p:cNvPr>
          <p:cNvPicPr>
            <a:picLocks noChangeAspect="1"/>
          </p:cNvPicPr>
          <p:nvPr/>
        </p:nvPicPr>
        <p:blipFill rotWithShape="1">
          <a:blip r:embed="rId2">
            <a:clrChange>
              <a:clrFrom>
                <a:srgbClr val="E9EDEA"/>
              </a:clrFrom>
              <a:clrTo>
                <a:srgbClr val="E9EDEA">
                  <a:alpha val="0"/>
                </a:srgbClr>
              </a:clrTo>
            </a:clrChange>
          </a:blip>
          <a:srcRect l="4606" t="6187" b="82039"/>
          <a:stretch/>
        </p:blipFill>
        <p:spPr>
          <a:xfrm>
            <a:off x="2650435" y="525118"/>
            <a:ext cx="3843131" cy="554934"/>
          </a:xfrm>
          <a:prstGeom prst="rect">
            <a:avLst/>
          </a:prstGeom>
        </p:spPr>
      </p:pic>
      <p:pic>
        <p:nvPicPr>
          <p:cNvPr id="6" name="صورة 5">
            <a:extLst>
              <a:ext uri="{FF2B5EF4-FFF2-40B4-BE49-F238E27FC236}">
                <a16:creationId xmlns:a16="http://schemas.microsoft.com/office/drawing/2014/main" id="{569C0BF9-C3FD-6BA0-E280-5B3E4A141BAE}"/>
              </a:ext>
            </a:extLst>
          </p:cNvPr>
          <p:cNvPicPr>
            <a:picLocks noChangeAspect="1"/>
          </p:cNvPicPr>
          <p:nvPr/>
        </p:nvPicPr>
        <p:blipFill rotWithShape="1">
          <a:blip r:embed="rId2">
            <a:clrChange>
              <a:clrFrom>
                <a:srgbClr val="E9EDEA"/>
              </a:clrFrom>
              <a:clrTo>
                <a:srgbClr val="E9EDEA">
                  <a:alpha val="0"/>
                </a:srgbClr>
              </a:clrTo>
            </a:clrChange>
          </a:blip>
          <a:srcRect l="4606" t="20527" b="44043"/>
          <a:stretch/>
        </p:blipFill>
        <p:spPr>
          <a:xfrm>
            <a:off x="2650434" y="1159565"/>
            <a:ext cx="3843132" cy="1669774"/>
          </a:xfrm>
          <a:prstGeom prst="rect">
            <a:avLst/>
          </a:prstGeom>
        </p:spPr>
      </p:pic>
      <p:pic>
        <p:nvPicPr>
          <p:cNvPr id="7" name="صورة 6">
            <a:extLst>
              <a:ext uri="{FF2B5EF4-FFF2-40B4-BE49-F238E27FC236}">
                <a16:creationId xmlns:a16="http://schemas.microsoft.com/office/drawing/2014/main" id="{CF2ECF48-2651-5F2D-05CD-E8ECAA958494}"/>
              </a:ext>
            </a:extLst>
          </p:cNvPr>
          <p:cNvPicPr>
            <a:picLocks noChangeAspect="1"/>
          </p:cNvPicPr>
          <p:nvPr/>
        </p:nvPicPr>
        <p:blipFill rotWithShape="1">
          <a:blip r:embed="rId2">
            <a:clrChange>
              <a:clrFrom>
                <a:srgbClr val="E9EDEA"/>
              </a:clrFrom>
              <a:clrTo>
                <a:srgbClr val="E9EDEA">
                  <a:alpha val="0"/>
                </a:srgbClr>
              </a:clrTo>
            </a:clrChange>
          </a:blip>
          <a:srcRect l="4606" t="57240" b="27013"/>
          <a:stretch/>
        </p:blipFill>
        <p:spPr>
          <a:xfrm>
            <a:off x="2650434" y="2924587"/>
            <a:ext cx="3843132" cy="742123"/>
          </a:xfrm>
          <a:prstGeom prst="rect">
            <a:avLst/>
          </a:prstGeom>
        </p:spPr>
      </p:pic>
    </p:spTree>
    <p:extLst>
      <p:ext uri="{BB962C8B-B14F-4D97-AF65-F5344CB8AC3E}">
        <p14:creationId xmlns:p14="http://schemas.microsoft.com/office/powerpoint/2010/main" val="398547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صورة تحتوي على سبورة بيضاء&#10;&#10;تم إنشاء الوصف تلقائياً">
            <a:extLst>
              <a:ext uri="{FF2B5EF4-FFF2-40B4-BE49-F238E27FC236}">
                <a16:creationId xmlns:a16="http://schemas.microsoft.com/office/drawing/2014/main" id="{C7ECB1E1-3A8B-0BC8-17F8-399A5FF6E994}"/>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688431" y="467513"/>
            <a:ext cx="5398168" cy="6505074"/>
          </a:xfrm>
          <a:prstGeom prst="rect">
            <a:avLst/>
          </a:prstGeom>
        </p:spPr>
      </p:pic>
      <p:sp>
        <p:nvSpPr>
          <p:cNvPr id="3" name="مستطيل 2">
            <a:extLst>
              <a:ext uri="{FF2B5EF4-FFF2-40B4-BE49-F238E27FC236}">
                <a16:creationId xmlns:a16="http://schemas.microsoft.com/office/drawing/2014/main" id="{70A49276-55A3-4571-8487-5F8531C4017C}"/>
              </a:ext>
            </a:extLst>
          </p:cNvPr>
          <p:cNvSpPr/>
          <p:nvPr/>
        </p:nvSpPr>
        <p:spPr>
          <a:xfrm>
            <a:off x="2609237" y="2002279"/>
            <a:ext cx="4913567" cy="108491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8580" tIns="34290" rIns="68580" bIns="34290">
            <a:spAutoFit/>
          </a:bodyPr>
          <a:lstStyle/>
          <a:p>
            <a:pPr algn="ctr"/>
            <a:r>
              <a:rPr lang="ar-SA" sz="6600" b="1" i="1" dirty="0">
                <a:ln w="3175">
                  <a:solidFill>
                    <a:srgbClr val="595959"/>
                  </a:solidFill>
                  <a:prstDash val="solid"/>
                </a:ln>
                <a:solidFill>
                  <a:schemeClr val="bg2">
                    <a:lumMod val="25000"/>
                  </a:schemeClr>
                </a:solidFill>
                <a:effectLst>
                  <a:innerShdw blurRad="63500" dist="50800" dir="16200000">
                    <a:prstClr val="black">
                      <a:alpha val="50000"/>
                    </a:prstClr>
                  </a:innerShdw>
                </a:effectLst>
                <a:latin typeface="(A) Arslan Wessam A" panose="03020402040406030203" pitchFamily="66" charset="-78"/>
                <a:cs typeface="(A) Arslan Wessam A" panose="03020402040406030203" pitchFamily="66" charset="-78"/>
              </a:rPr>
              <a:t>النهاية</a:t>
            </a:r>
            <a:r>
              <a:rPr lang="ar-SA" sz="6600" b="1" dirty="0">
                <a:ln w="3175">
                  <a:solidFill>
                    <a:srgbClr val="595959"/>
                  </a:solidFill>
                  <a:prstDash val="solid"/>
                </a:ln>
                <a:solidFill>
                  <a:schemeClr val="bg2">
                    <a:lumMod val="25000"/>
                  </a:schemeClr>
                </a:solidFill>
                <a:effectLst>
                  <a:innerShdw blurRad="63500" dist="50800" dir="16200000">
                    <a:prstClr val="black">
                      <a:alpha val="50000"/>
                    </a:prstClr>
                  </a:innerShdw>
                </a:effectLst>
                <a:latin typeface="(A) Arslan Wessam A" panose="03020402040406030203" pitchFamily="66" charset="-78"/>
                <a:cs typeface="(A) Arslan Wessam A" panose="03020402040406030203" pitchFamily="66" charset="-78"/>
              </a:rPr>
              <a:t> </a:t>
            </a:r>
          </a:p>
        </p:txBody>
      </p:sp>
      <p:pic>
        <p:nvPicPr>
          <p:cNvPr id="4" name="صورة 3">
            <a:extLst>
              <a:ext uri="{FF2B5EF4-FFF2-40B4-BE49-F238E27FC236}">
                <a16:creationId xmlns:a16="http://schemas.microsoft.com/office/drawing/2014/main" id="{650F93AD-9F4A-E2EE-C926-111C67750DCE}"/>
              </a:ext>
            </a:extLst>
          </p:cNvPr>
          <p:cNvPicPr>
            <a:picLocks noChangeAspect="1"/>
          </p:cNvPicPr>
          <p:nvPr/>
        </p:nvPicPr>
        <p:blipFill rotWithShape="1">
          <a:blip r:embed="rId3">
            <a:clrChange>
              <a:clrFrom>
                <a:srgbClr val="FFFFFF"/>
              </a:clrFrom>
              <a:clrTo>
                <a:srgbClr val="FFFFFF">
                  <a:alpha val="0"/>
                </a:srgbClr>
              </a:clrTo>
            </a:clrChange>
            <a:biLevel thresh="75000"/>
          </a:blip>
          <a:srcRect b="4802"/>
          <a:stretch/>
        </p:blipFill>
        <p:spPr>
          <a:xfrm>
            <a:off x="4453138" y="5785681"/>
            <a:ext cx="1580361" cy="312612"/>
          </a:xfrm>
          <a:prstGeom prst="rect">
            <a:avLst/>
          </a:prstGeom>
        </p:spPr>
      </p:pic>
      <p:sp>
        <p:nvSpPr>
          <p:cNvPr id="5" name="مستطيل 4">
            <a:extLst>
              <a:ext uri="{FF2B5EF4-FFF2-40B4-BE49-F238E27FC236}">
                <a16:creationId xmlns:a16="http://schemas.microsoft.com/office/drawing/2014/main" id="{0FBB6A64-D2A2-957C-979A-A37F6F1E0277}"/>
              </a:ext>
            </a:extLst>
          </p:cNvPr>
          <p:cNvSpPr/>
          <p:nvPr/>
        </p:nvSpPr>
        <p:spPr>
          <a:xfrm>
            <a:off x="4098544" y="2791489"/>
            <a:ext cx="1934955" cy="2062103"/>
          </a:xfrm>
          <a:prstGeom prst="rect">
            <a:avLst/>
          </a:prstGeom>
        </p:spPr>
        <p:txBody>
          <a:bodyPr wrap="square">
            <a:spAutoFit/>
          </a:bodyPr>
          <a:lstStyle/>
          <a:p>
            <a:pPr algn="ctr"/>
            <a:r>
              <a:rPr lang="ar-SA" sz="3200" dirty="0">
                <a:solidFill>
                  <a:schemeClr val="bg2">
                    <a:lumMod val="50000"/>
                  </a:schemeClr>
                </a:solidFill>
                <a:latin typeface="(A) Arslan Wessam B" panose="03020402040406030203" pitchFamily="66" charset="-78"/>
                <a:cs typeface="(A) Arslan Wessam B" panose="03020402040406030203" pitchFamily="66" charset="-78"/>
              </a:rPr>
              <a:t>« </a:t>
            </a:r>
            <a:r>
              <a:rPr lang="ar-SA" sz="3200" b="1" dirty="0">
                <a:solidFill>
                  <a:schemeClr val="bg2">
                    <a:lumMod val="25000"/>
                  </a:schemeClr>
                </a:solidFill>
                <a:latin typeface="(A) Arslan Wessam B" panose="03020402040406030203" pitchFamily="66" charset="-78"/>
                <a:ea typeface="Arial Unicode MS" panose="020B0604020202020204" pitchFamily="34" charset="-128"/>
                <a:cs typeface="(A) Arslan Wessam B" panose="03020402040406030203" pitchFamily="66" charset="-78"/>
              </a:rPr>
              <a:t>اللهمَّ اجعلْ عملِي كلُّهُ صالحًا واجعلُهُ لوجهكَ خالصًا "</a:t>
            </a:r>
          </a:p>
        </p:txBody>
      </p:sp>
      <p:sp>
        <p:nvSpPr>
          <p:cNvPr id="6" name="مستطيل 5">
            <a:extLst>
              <a:ext uri="{FF2B5EF4-FFF2-40B4-BE49-F238E27FC236}">
                <a16:creationId xmlns:a16="http://schemas.microsoft.com/office/drawing/2014/main" id="{371BE6C5-B138-5731-BE85-6DB6CE9E2C9F}"/>
              </a:ext>
            </a:extLst>
          </p:cNvPr>
          <p:cNvSpPr/>
          <p:nvPr/>
        </p:nvSpPr>
        <p:spPr>
          <a:xfrm>
            <a:off x="3425782" y="5100345"/>
            <a:ext cx="3608567" cy="43858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8580" tIns="34290" rIns="68580" bIns="34290">
            <a:spAutoFit/>
          </a:bodyPr>
          <a:lstStyle/>
          <a:p>
            <a:pPr algn="ctr"/>
            <a:r>
              <a:rPr lang="ar-SA" sz="2400" b="1" dirty="0">
                <a:ln w="3175">
                  <a:solidFill>
                    <a:srgbClr val="595959"/>
                  </a:solidFill>
                  <a:prstDash val="solid"/>
                </a:ln>
                <a:solidFill>
                  <a:srgbClr val="2C444E"/>
                </a:solidFill>
                <a:effectLst>
                  <a:innerShdw blurRad="63500" dist="50800" dir="16200000">
                    <a:prstClr val="black">
                      <a:alpha val="50000"/>
                    </a:prstClr>
                  </a:innerShdw>
                </a:effectLst>
                <a:latin typeface=" Abdoullah Ashgar EL-kharef" panose="02000000000000000000" pitchFamily="2" charset="-78"/>
                <a:cs typeface=" Abdoullah Ashgar EL-kharef" panose="02000000000000000000" pitchFamily="2" charset="-78"/>
              </a:rPr>
              <a:t>أ. أمل العماري</a:t>
            </a:r>
          </a:p>
        </p:txBody>
      </p:sp>
    </p:spTree>
    <p:extLst>
      <p:ext uri="{BB962C8B-B14F-4D97-AF65-F5344CB8AC3E}">
        <p14:creationId xmlns:p14="http://schemas.microsoft.com/office/powerpoint/2010/main" val="40148438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صورة تحتوي على نبات, مزين, مليء بالألوان&#10;&#10;تم إنشاء الوصف تلقائياً">
            <a:extLst>
              <a:ext uri="{FF2B5EF4-FFF2-40B4-BE49-F238E27FC236}">
                <a16:creationId xmlns:a16="http://schemas.microsoft.com/office/drawing/2014/main" id="{1547E595-E5F0-4891-8BF3-8D332B5A68FE}"/>
              </a:ext>
            </a:extLst>
          </p:cNvPr>
          <p:cNvPicPr>
            <a:picLocks noChangeAspect="1"/>
          </p:cNvPicPr>
          <p:nvPr/>
        </p:nvPicPr>
        <p:blipFill rotWithShape="1">
          <a:blip r:embed="rId5">
            <a:extLst>
              <a:ext uri="{28A0092B-C50C-407E-A947-70E740481C1C}">
                <a14:useLocalDpi xmlns:a14="http://schemas.microsoft.com/office/drawing/2010/main" val="0"/>
              </a:ext>
            </a:extLst>
          </a:blip>
          <a:srcRect t="10297" b="6386"/>
          <a:stretch/>
        </p:blipFill>
        <p:spPr>
          <a:xfrm>
            <a:off x="15" y="0"/>
            <a:ext cx="9143985" cy="6857999"/>
          </a:xfrm>
          <a:prstGeom prst="rect">
            <a:avLst/>
          </a:prstGeom>
        </p:spPr>
      </p:pic>
      <p:pic>
        <p:nvPicPr>
          <p:cNvPr id="5" name="صورة 4" descr="صورة تحتوي على داخلي, لعبة, داكن, برتقالي&#10;&#10;تم إنشاء الوصف تلقائياً">
            <a:extLst>
              <a:ext uri="{FF2B5EF4-FFF2-40B4-BE49-F238E27FC236}">
                <a16:creationId xmlns:a16="http://schemas.microsoft.com/office/drawing/2014/main" id="{8EB7BB1F-BF82-4A3A-83E3-024AD4C1D9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546" y="2156355"/>
            <a:ext cx="2541941" cy="3468443"/>
          </a:xfrm>
          <a:prstGeom prst="rect">
            <a:avLst/>
          </a:prstGeom>
        </p:spPr>
      </p:pic>
      <p:sp>
        <p:nvSpPr>
          <p:cNvPr id="4" name="مستطيل: زوايا مستديرة 3">
            <a:extLst>
              <a:ext uri="{FF2B5EF4-FFF2-40B4-BE49-F238E27FC236}">
                <a16:creationId xmlns:a16="http://schemas.microsoft.com/office/drawing/2014/main" id="{AEF725F8-BC63-4F6D-BF1A-A50BC4FE1119}"/>
              </a:ext>
            </a:extLst>
          </p:cNvPr>
          <p:cNvSpPr/>
          <p:nvPr/>
        </p:nvSpPr>
        <p:spPr>
          <a:xfrm>
            <a:off x="1930445" y="2084434"/>
            <a:ext cx="5479402" cy="12080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a:endParaRPr lang="ar-SA" sz="2400" b="1" dirty="0">
              <a:solidFill>
                <a:srgbClr val="48873D"/>
              </a:solidFill>
              <a:latin typeface="Arabic Typesetting" panose="03020402040406030203" pitchFamily="66" charset="-78"/>
            </a:endParaRPr>
          </a:p>
          <a:p>
            <a:pPr algn="ctr" defTabSz="685800"/>
            <a:r>
              <a:rPr lang="ar-SA" sz="2400" b="1" dirty="0">
                <a:solidFill>
                  <a:srgbClr val="48873D"/>
                </a:solidFill>
                <a:latin typeface="Arabic Typesetting" panose="03020402040406030203" pitchFamily="66" charset="-78"/>
              </a:rPr>
              <a:t>الروبوتات مفيدة جدا في حياتنا اليومية</a:t>
            </a:r>
            <a:endParaRPr lang="en-US" sz="2400" b="1" dirty="0">
              <a:solidFill>
                <a:srgbClr val="48873D"/>
              </a:solidFill>
              <a:latin typeface="Arabic Typesetting" panose="03020402040406030203" pitchFamily="66" charset="-78"/>
            </a:endParaRPr>
          </a:p>
          <a:p>
            <a:pPr algn="ctr" defTabSz="685800"/>
            <a:endParaRPr lang="ar-KW" sz="2400" b="1" dirty="0">
              <a:solidFill>
                <a:srgbClr val="48873D"/>
              </a:solidFill>
              <a:latin typeface="Calibri" panose="020F0502020204030204"/>
            </a:endParaRPr>
          </a:p>
        </p:txBody>
      </p:sp>
      <p:sp>
        <p:nvSpPr>
          <p:cNvPr id="7" name="مستطيل: زوايا مستديرة 6">
            <a:extLst>
              <a:ext uri="{FF2B5EF4-FFF2-40B4-BE49-F238E27FC236}">
                <a16:creationId xmlns:a16="http://schemas.microsoft.com/office/drawing/2014/main" id="{45D437F3-D2E5-41B3-A33B-48694BCC924F}"/>
              </a:ext>
            </a:extLst>
          </p:cNvPr>
          <p:cNvSpPr/>
          <p:nvPr/>
        </p:nvSpPr>
        <p:spPr>
          <a:xfrm>
            <a:off x="6089246" y="4132281"/>
            <a:ext cx="1635190" cy="6298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a:r>
              <a:rPr lang="ar-KW" sz="1350" b="1" dirty="0">
                <a:solidFill>
                  <a:prstClr val="black"/>
                </a:solidFill>
                <a:latin typeface="Calibri" panose="020F0502020204030204"/>
                <a:cs typeface="Arial" panose="020B0604020202020204" pitchFamily="34" charset="0"/>
              </a:rPr>
              <a:t>صح</a:t>
            </a:r>
          </a:p>
        </p:txBody>
      </p:sp>
      <p:sp>
        <p:nvSpPr>
          <p:cNvPr id="10" name="مستطيل: زوايا مستديرة 9">
            <a:extLst>
              <a:ext uri="{FF2B5EF4-FFF2-40B4-BE49-F238E27FC236}">
                <a16:creationId xmlns:a16="http://schemas.microsoft.com/office/drawing/2014/main" id="{8686939D-0D14-40D8-85DB-D14474159C18}"/>
              </a:ext>
            </a:extLst>
          </p:cNvPr>
          <p:cNvSpPr/>
          <p:nvPr/>
        </p:nvSpPr>
        <p:spPr>
          <a:xfrm>
            <a:off x="2014740" y="4143728"/>
            <a:ext cx="1635190" cy="6298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a:r>
              <a:rPr lang="ar-KW" sz="1350" b="1" dirty="0">
                <a:solidFill>
                  <a:prstClr val="black"/>
                </a:solidFill>
                <a:latin typeface="Calibri" panose="020F0502020204030204"/>
                <a:cs typeface="Arial" panose="020B0604020202020204" pitchFamily="34" charset="0"/>
              </a:rPr>
              <a:t>خطأ</a:t>
            </a:r>
          </a:p>
        </p:txBody>
      </p:sp>
      <p:sp>
        <p:nvSpPr>
          <p:cNvPr id="6" name="مستطيل: زوايا مستديرة 5">
            <a:extLst>
              <a:ext uri="{FF2B5EF4-FFF2-40B4-BE49-F238E27FC236}">
                <a16:creationId xmlns:a16="http://schemas.microsoft.com/office/drawing/2014/main" id="{B6E04066-6776-424D-97F9-9C4F5DB29BED}"/>
              </a:ext>
            </a:extLst>
          </p:cNvPr>
          <p:cNvSpPr/>
          <p:nvPr/>
        </p:nvSpPr>
        <p:spPr>
          <a:xfrm>
            <a:off x="4357745" y="1001546"/>
            <a:ext cx="1117677" cy="699119"/>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a:endParaRPr lang="ar-KW" sz="1350">
              <a:solidFill>
                <a:prstClr val="white"/>
              </a:solidFill>
              <a:latin typeface="Calibri" panose="020F0502020204030204"/>
              <a:cs typeface="Arial" panose="020B0604020202020204" pitchFamily="34" charset="0"/>
            </a:endParaRPr>
          </a:p>
        </p:txBody>
      </p:sp>
      <p:sp>
        <p:nvSpPr>
          <p:cNvPr id="12" name="مربع نص 11">
            <a:extLst>
              <a:ext uri="{FF2B5EF4-FFF2-40B4-BE49-F238E27FC236}">
                <a16:creationId xmlns:a16="http://schemas.microsoft.com/office/drawing/2014/main" id="{093F70DD-273B-4F08-964B-6F5D4C40938C}"/>
              </a:ext>
            </a:extLst>
          </p:cNvPr>
          <p:cNvSpPr txBox="1"/>
          <p:nvPr/>
        </p:nvSpPr>
        <p:spPr>
          <a:xfrm>
            <a:off x="4471269" y="1212604"/>
            <a:ext cx="398884" cy="300082"/>
          </a:xfrm>
          <a:prstGeom prst="rect">
            <a:avLst/>
          </a:prstGeom>
          <a:noFill/>
        </p:spPr>
        <p:txBody>
          <a:bodyPr wrap="square" rtlCol="1">
            <a:spAutoFit/>
          </a:bodyPr>
          <a:lstStyle/>
          <a:p>
            <a:pPr defTabSz="685800"/>
            <a:r>
              <a:rPr lang="en-GB" sz="1350" dirty="0">
                <a:solidFill>
                  <a:prstClr val="black"/>
                </a:solidFill>
                <a:latin typeface="Calibri" panose="020F0502020204030204"/>
              </a:rPr>
              <a:t>1</a:t>
            </a:r>
            <a:endParaRPr lang="ar-KW" sz="1350" dirty="0">
              <a:solidFill>
                <a:prstClr val="black"/>
              </a:solidFill>
              <a:latin typeface="Calibri" panose="020F0502020204030204"/>
              <a:cs typeface="Arial" panose="020B0604020202020204" pitchFamily="34" charset="0"/>
            </a:endParaRPr>
          </a:p>
        </p:txBody>
      </p:sp>
      <p:pic>
        <p:nvPicPr>
          <p:cNvPr id="20" name="صورة 19" descr="صورة تحتوي على المصباح&#10;&#10;تم إنشاء الوصف تلقائياً">
            <a:extLst>
              <a:ext uri="{FF2B5EF4-FFF2-40B4-BE49-F238E27FC236}">
                <a16:creationId xmlns:a16="http://schemas.microsoft.com/office/drawing/2014/main" id="{AE86E92B-D5FF-4859-BD19-B7B1F6AB4E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70152" y="888000"/>
            <a:ext cx="732069" cy="856231"/>
          </a:xfrm>
          <a:prstGeom prst="rect">
            <a:avLst/>
          </a:prstGeom>
        </p:spPr>
      </p:pic>
      <p:sp>
        <p:nvSpPr>
          <p:cNvPr id="21" name="مربع نص 20">
            <a:extLst>
              <a:ext uri="{FF2B5EF4-FFF2-40B4-BE49-F238E27FC236}">
                <a16:creationId xmlns:a16="http://schemas.microsoft.com/office/drawing/2014/main" id="{31F21CF6-B219-4D92-9606-28AB4E2F58D3}"/>
              </a:ext>
            </a:extLst>
          </p:cNvPr>
          <p:cNvSpPr txBox="1"/>
          <p:nvPr/>
        </p:nvSpPr>
        <p:spPr>
          <a:xfrm>
            <a:off x="4470703" y="1194324"/>
            <a:ext cx="398884" cy="300082"/>
          </a:xfrm>
          <a:prstGeom prst="rect">
            <a:avLst/>
          </a:prstGeom>
          <a:noFill/>
        </p:spPr>
        <p:txBody>
          <a:bodyPr wrap="square" rtlCol="1">
            <a:spAutoFit/>
          </a:bodyPr>
          <a:lstStyle/>
          <a:p>
            <a:pPr defTabSz="685800"/>
            <a:r>
              <a:rPr lang="en-GB" sz="1350" dirty="0">
                <a:solidFill>
                  <a:prstClr val="black"/>
                </a:solidFill>
                <a:latin typeface="Calibri" panose="020F0502020204030204"/>
              </a:rPr>
              <a:t>0</a:t>
            </a:r>
            <a:endParaRPr lang="ar-KW" sz="1350" dirty="0">
              <a:solidFill>
                <a:prstClr val="black"/>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276188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20"/>
                                        </p:tgtEl>
                                        <p:attrNameLst>
                                          <p:attrName>r</p:attrName>
                                        </p:attrNameLst>
                                      </p:cBhvr>
                                    </p:animRot>
                                    <p:animRot by="-240000">
                                      <p:cBhvr>
                                        <p:cTn id="15" dur="200" fill="hold">
                                          <p:stCondLst>
                                            <p:cond delay="200"/>
                                          </p:stCondLst>
                                        </p:cTn>
                                        <p:tgtEl>
                                          <p:spTgt spid="20"/>
                                        </p:tgtEl>
                                        <p:attrNameLst>
                                          <p:attrName>r</p:attrName>
                                        </p:attrNameLst>
                                      </p:cBhvr>
                                    </p:animRot>
                                    <p:animRot by="240000">
                                      <p:cBhvr>
                                        <p:cTn id="16" dur="200" fill="hold">
                                          <p:stCondLst>
                                            <p:cond delay="400"/>
                                          </p:stCondLst>
                                        </p:cTn>
                                        <p:tgtEl>
                                          <p:spTgt spid="20"/>
                                        </p:tgtEl>
                                        <p:attrNameLst>
                                          <p:attrName>r</p:attrName>
                                        </p:attrNameLst>
                                      </p:cBhvr>
                                    </p:animRot>
                                    <p:animRot by="-240000">
                                      <p:cBhvr>
                                        <p:cTn id="17" dur="200" fill="hold">
                                          <p:stCondLst>
                                            <p:cond delay="600"/>
                                          </p:stCondLst>
                                        </p:cTn>
                                        <p:tgtEl>
                                          <p:spTgt spid="20"/>
                                        </p:tgtEl>
                                        <p:attrNameLst>
                                          <p:attrName>r</p:attrName>
                                        </p:attrNameLst>
                                      </p:cBhvr>
                                    </p:animRot>
                                    <p:animRot by="120000">
                                      <p:cBhvr>
                                        <p:cTn id="18" dur="200" fill="hold">
                                          <p:stCondLst>
                                            <p:cond delay="800"/>
                                          </p:stCondLst>
                                        </p:cTn>
                                        <p:tgtEl>
                                          <p:spTgt spid="20"/>
                                        </p:tgtEl>
                                        <p:attrNameLst>
                                          <p:attrName>r</p:attrName>
                                        </p:attrNameLst>
                                      </p:cBhvr>
                                    </p:animRot>
                                  </p:childTnLst>
                                  <p:subTnLst>
                                    <p:audio>
                                      <p:cMediaNode>
                                        <p:cTn display="0" masterRel="sameClick">
                                          <p:stCondLst>
                                            <p:cond evt="begin" delay="0">
                                              <p:tn val="13"/>
                                            </p:cond>
                                          </p:stCondLst>
                                          <p:endCondLst>
                                            <p:cond evt="onStopAudio" delay="0">
                                              <p:tgtEl>
                                                <p:sldTgt/>
                                              </p:tgtEl>
                                            </p:cond>
                                          </p:endCondLst>
                                        </p:cTn>
                                        <p:tgtEl>
                                          <p:sndTgt r:embed="rId2"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0"/>
                    </p:tgtEl>
                  </p:cond>
                </p:stCondLst>
                <p:endSync evt="end" delay="0">
                  <p:rtn val="all"/>
                </p:endSync>
                <p:childTnLst>
                  <p:par>
                    <p:cTn id="20" fill="hold">
                      <p:stCondLst>
                        <p:cond delay="indefinite"/>
                      </p:stCondLst>
                      <p:childTnLst>
                        <p:par>
                          <p:cTn id="21" fill="hold">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indefinite"/>
                      </p:stCondLst>
                      <p:childTnLst>
                        <p:par>
                          <p:cTn id="26" fill="hold">
                            <p:stCondLst>
                              <p:cond delay="0"/>
                            </p:stCondLst>
                            <p:childTnLst>
                              <p:par>
                                <p:cTn id="27" presetID="19" presetClass="emph" presetSubtype="0" fill="hold" grpId="0" nodeType="clickEffect">
                                  <p:stCondLst>
                                    <p:cond delay="0"/>
                                  </p:stCondLst>
                                  <p:childTnLst>
                                    <p:animClr clrSpc="rgb" dir="cw">
                                      <p:cBhvr override="childStyle">
                                        <p:cTn id="28" dur="500" fill="hold"/>
                                        <p:tgtEl>
                                          <p:spTgt spid="7"/>
                                        </p:tgtEl>
                                        <p:attrNameLst>
                                          <p:attrName>style.color</p:attrName>
                                        </p:attrNameLst>
                                      </p:cBhvr>
                                      <p:to>
                                        <a:schemeClr val="accent2"/>
                                      </p:to>
                                    </p:animClr>
                                    <p:animClr clrSpc="rgb" dir="cw">
                                      <p:cBhvr>
                                        <p:cTn id="29" dur="500" fill="hold"/>
                                        <p:tgtEl>
                                          <p:spTgt spid="7"/>
                                        </p:tgtEl>
                                        <p:attrNameLst>
                                          <p:attrName>fillcolor</p:attrName>
                                        </p:attrNameLst>
                                      </p:cBhvr>
                                      <p:to>
                                        <a:schemeClr val="accent2"/>
                                      </p:to>
                                    </p:animClr>
                                    <p:set>
                                      <p:cBhvr>
                                        <p:cTn id="30" dur="500" fill="hold"/>
                                        <p:tgtEl>
                                          <p:spTgt spid="7"/>
                                        </p:tgtEl>
                                        <p:attrNameLst>
                                          <p:attrName>fill.type</p:attrName>
                                        </p:attrNameLst>
                                      </p:cBhvr>
                                      <p:to>
                                        <p:strVal val="solid"/>
                                      </p:to>
                                    </p:set>
                                    <p:set>
                                      <p:cBhvr>
                                        <p:cTn id="31" dur="500" fill="hold"/>
                                        <p:tgtEl>
                                          <p:spTgt spid="7"/>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applause.wav"/>
                                        </p:tgtEl>
                                      </p:cMediaNode>
                                    </p:audio>
                                  </p:subTnLst>
                                </p:cTn>
                              </p:par>
                              <p:par>
                                <p:cTn id="32" presetID="1"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par>
                                <p:cTn id="34" presetID="1" presetClass="exit"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7" grpId="0" animBg="1"/>
      <p:bldP spid="10" grpId="0" animBg="1"/>
      <p:bldP spid="12"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صورة تحتوي على نبات, مزين, مليء بالألوان&#10;&#10;تم إنشاء الوصف تلقائياً">
            <a:extLst>
              <a:ext uri="{FF2B5EF4-FFF2-40B4-BE49-F238E27FC236}">
                <a16:creationId xmlns:a16="http://schemas.microsoft.com/office/drawing/2014/main" id="{1547E595-E5F0-4891-8BF3-8D332B5A68FE}"/>
              </a:ext>
            </a:extLst>
          </p:cNvPr>
          <p:cNvPicPr>
            <a:picLocks noChangeAspect="1"/>
          </p:cNvPicPr>
          <p:nvPr/>
        </p:nvPicPr>
        <p:blipFill rotWithShape="1">
          <a:blip r:embed="rId5">
            <a:extLst>
              <a:ext uri="{28A0092B-C50C-407E-A947-70E740481C1C}">
                <a14:useLocalDpi xmlns:a14="http://schemas.microsoft.com/office/drawing/2010/main" val="0"/>
              </a:ext>
            </a:extLst>
          </a:blip>
          <a:srcRect t="10297" b="6386"/>
          <a:stretch/>
        </p:blipFill>
        <p:spPr>
          <a:xfrm>
            <a:off x="15" y="0"/>
            <a:ext cx="9143985" cy="6817237"/>
          </a:xfrm>
          <a:prstGeom prst="rect">
            <a:avLst/>
          </a:prstGeom>
        </p:spPr>
      </p:pic>
      <p:pic>
        <p:nvPicPr>
          <p:cNvPr id="5" name="صورة 4" descr="صورة تحتوي على داخلي, لعبة, داكن, برتقالي&#10;&#10;تم إنشاء الوصف تلقائياً">
            <a:extLst>
              <a:ext uri="{FF2B5EF4-FFF2-40B4-BE49-F238E27FC236}">
                <a16:creationId xmlns:a16="http://schemas.microsoft.com/office/drawing/2014/main" id="{8EB7BB1F-BF82-4A3A-83E3-024AD4C1D9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546" y="2156355"/>
            <a:ext cx="2541941" cy="3468443"/>
          </a:xfrm>
          <a:prstGeom prst="rect">
            <a:avLst/>
          </a:prstGeom>
        </p:spPr>
      </p:pic>
      <p:sp>
        <p:nvSpPr>
          <p:cNvPr id="4" name="مستطيل: زوايا مستديرة 3">
            <a:extLst>
              <a:ext uri="{FF2B5EF4-FFF2-40B4-BE49-F238E27FC236}">
                <a16:creationId xmlns:a16="http://schemas.microsoft.com/office/drawing/2014/main" id="{AEF725F8-BC63-4F6D-BF1A-A50BC4FE1119}"/>
              </a:ext>
            </a:extLst>
          </p:cNvPr>
          <p:cNvSpPr/>
          <p:nvPr/>
        </p:nvSpPr>
        <p:spPr>
          <a:xfrm>
            <a:off x="1930445" y="2084434"/>
            <a:ext cx="5479402" cy="12080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a:r>
              <a:rPr lang="ar-SA" sz="2400" b="1" dirty="0">
                <a:ln w="0"/>
                <a:solidFill>
                  <a:srgbClr val="48873D"/>
                </a:solidFill>
                <a:latin typeface="Andalus" panose="02020603050405020304" pitchFamily="18" charset="-78"/>
                <a:cs typeface="Arial" panose="020B0604020202020204" pitchFamily="34" charset="0"/>
              </a:rPr>
              <a:t>يستخدم الأطباء الروبوتات للحصول على نتائج أفل في العمليات الجراحية</a:t>
            </a:r>
            <a:endParaRPr lang="en-US" sz="2400" b="1" dirty="0">
              <a:ln w="0"/>
              <a:solidFill>
                <a:srgbClr val="48873D"/>
              </a:solidFill>
              <a:latin typeface="Andalus" panose="02020603050405020304" pitchFamily="18" charset="-78"/>
            </a:endParaRPr>
          </a:p>
        </p:txBody>
      </p:sp>
      <p:sp>
        <p:nvSpPr>
          <p:cNvPr id="7" name="مستطيل: زوايا مستديرة 6">
            <a:extLst>
              <a:ext uri="{FF2B5EF4-FFF2-40B4-BE49-F238E27FC236}">
                <a16:creationId xmlns:a16="http://schemas.microsoft.com/office/drawing/2014/main" id="{45D437F3-D2E5-41B3-A33B-48694BCC924F}"/>
              </a:ext>
            </a:extLst>
          </p:cNvPr>
          <p:cNvSpPr/>
          <p:nvPr/>
        </p:nvSpPr>
        <p:spPr>
          <a:xfrm>
            <a:off x="2164122" y="4016786"/>
            <a:ext cx="1635190" cy="6298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a:r>
              <a:rPr lang="ar-KW" sz="1350" b="1" dirty="0">
                <a:solidFill>
                  <a:prstClr val="black"/>
                </a:solidFill>
                <a:latin typeface="Calibri" panose="020F0502020204030204"/>
                <a:cs typeface="Arial" panose="020B0604020202020204" pitchFamily="34" charset="0"/>
              </a:rPr>
              <a:t>صح</a:t>
            </a:r>
          </a:p>
        </p:txBody>
      </p:sp>
      <p:sp>
        <p:nvSpPr>
          <p:cNvPr id="11" name="مستطيل: زوايا مستديرة 10">
            <a:extLst>
              <a:ext uri="{FF2B5EF4-FFF2-40B4-BE49-F238E27FC236}">
                <a16:creationId xmlns:a16="http://schemas.microsoft.com/office/drawing/2014/main" id="{9613CB37-0913-4C22-882F-371FA0DF2682}"/>
              </a:ext>
            </a:extLst>
          </p:cNvPr>
          <p:cNvSpPr/>
          <p:nvPr/>
        </p:nvSpPr>
        <p:spPr>
          <a:xfrm>
            <a:off x="6080435" y="4016786"/>
            <a:ext cx="1635190" cy="6298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a:r>
              <a:rPr lang="ar-KW" sz="1350" b="1" dirty="0">
                <a:solidFill>
                  <a:prstClr val="black"/>
                </a:solidFill>
                <a:latin typeface="Calibri" panose="020F0502020204030204"/>
                <a:cs typeface="Arial" panose="020B0604020202020204" pitchFamily="34" charset="0"/>
              </a:rPr>
              <a:t>خطأ</a:t>
            </a:r>
          </a:p>
        </p:txBody>
      </p:sp>
      <p:sp>
        <p:nvSpPr>
          <p:cNvPr id="6" name="مستطيل: زوايا مستديرة 5">
            <a:extLst>
              <a:ext uri="{FF2B5EF4-FFF2-40B4-BE49-F238E27FC236}">
                <a16:creationId xmlns:a16="http://schemas.microsoft.com/office/drawing/2014/main" id="{B6E04066-6776-424D-97F9-9C4F5DB29BED}"/>
              </a:ext>
            </a:extLst>
          </p:cNvPr>
          <p:cNvSpPr/>
          <p:nvPr/>
        </p:nvSpPr>
        <p:spPr>
          <a:xfrm>
            <a:off x="4357745" y="1001546"/>
            <a:ext cx="1117677" cy="699119"/>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a:endParaRPr lang="ar-KW" sz="1350">
              <a:solidFill>
                <a:prstClr val="white"/>
              </a:solidFill>
              <a:latin typeface="Calibri" panose="020F0502020204030204"/>
              <a:cs typeface="Arial" panose="020B0604020202020204" pitchFamily="34" charset="0"/>
            </a:endParaRPr>
          </a:p>
        </p:txBody>
      </p:sp>
      <p:sp>
        <p:nvSpPr>
          <p:cNvPr id="12" name="مربع نص 11">
            <a:extLst>
              <a:ext uri="{FF2B5EF4-FFF2-40B4-BE49-F238E27FC236}">
                <a16:creationId xmlns:a16="http://schemas.microsoft.com/office/drawing/2014/main" id="{093F70DD-273B-4F08-964B-6F5D4C40938C}"/>
              </a:ext>
            </a:extLst>
          </p:cNvPr>
          <p:cNvSpPr txBox="1"/>
          <p:nvPr/>
        </p:nvSpPr>
        <p:spPr>
          <a:xfrm>
            <a:off x="4505247" y="1164578"/>
            <a:ext cx="398884" cy="300082"/>
          </a:xfrm>
          <a:prstGeom prst="rect">
            <a:avLst/>
          </a:prstGeom>
          <a:noFill/>
        </p:spPr>
        <p:txBody>
          <a:bodyPr wrap="square" rtlCol="1">
            <a:spAutoFit/>
          </a:bodyPr>
          <a:lstStyle/>
          <a:p>
            <a:pPr defTabSz="685800"/>
            <a:r>
              <a:rPr lang="en-GB" sz="1350" dirty="0">
                <a:solidFill>
                  <a:prstClr val="black"/>
                </a:solidFill>
                <a:latin typeface="Calibri" panose="020F0502020204030204"/>
              </a:rPr>
              <a:t>2</a:t>
            </a:r>
            <a:endParaRPr lang="ar-KW" sz="1350" dirty="0">
              <a:solidFill>
                <a:prstClr val="black"/>
              </a:solidFill>
              <a:latin typeface="Calibri" panose="020F0502020204030204"/>
              <a:cs typeface="Arial" panose="020B0604020202020204" pitchFamily="34" charset="0"/>
            </a:endParaRPr>
          </a:p>
        </p:txBody>
      </p:sp>
      <p:pic>
        <p:nvPicPr>
          <p:cNvPr id="20" name="صورة 19" descr="صورة تحتوي على المصباح&#10;&#10;تم إنشاء الوصف تلقائياً">
            <a:extLst>
              <a:ext uri="{FF2B5EF4-FFF2-40B4-BE49-F238E27FC236}">
                <a16:creationId xmlns:a16="http://schemas.microsoft.com/office/drawing/2014/main" id="{AE86E92B-D5FF-4859-BD19-B7B1F6AB4E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70152" y="888000"/>
            <a:ext cx="732069" cy="856231"/>
          </a:xfrm>
          <a:prstGeom prst="rect">
            <a:avLst/>
          </a:prstGeom>
        </p:spPr>
      </p:pic>
      <p:sp>
        <p:nvSpPr>
          <p:cNvPr id="21" name="مربع نص 20">
            <a:extLst>
              <a:ext uri="{FF2B5EF4-FFF2-40B4-BE49-F238E27FC236}">
                <a16:creationId xmlns:a16="http://schemas.microsoft.com/office/drawing/2014/main" id="{31F21CF6-B219-4D92-9606-28AB4E2F58D3}"/>
              </a:ext>
            </a:extLst>
          </p:cNvPr>
          <p:cNvSpPr txBox="1"/>
          <p:nvPr/>
        </p:nvSpPr>
        <p:spPr>
          <a:xfrm>
            <a:off x="4488258" y="1147081"/>
            <a:ext cx="398884" cy="300082"/>
          </a:xfrm>
          <a:prstGeom prst="rect">
            <a:avLst/>
          </a:prstGeom>
          <a:noFill/>
        </p:spPr>
        <p:txBody>
          <a:bodyPr wrap="square" rtlCol="1">
            <a:spAutoFit/>
          </a:bodyPr>
          <a:lstStyle/>
          <a:p>
            <a:pPr defTabSz="685800"/>
            <a:r>
              <a:rPr lang="en-GB" sz="1350" dirty="0">
                <a:solidFill>
                  <a:prstClr val="black"/>
                </a:solidFill>
                <a:latin typeface="Calibri" panose="020F0502020204030204"/>
              </a:rPr>
              <a:t>1</a:t>
            </a:r>
            <a:endParaRPr lang="ar-KW" sz="1350" dirty="0">
              <a:solidFill>
                <a:prstClr val="black"/>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223149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20"/>
                                        </p:tgtEl>
                                        <p:attrNameLst>
                                          <p:attrName>r</p:attrName>
                                        </p:attrNameLst>
                                      </p:cBhvr>
                                    </p:animRot>
                                    <p:animRot by="-240000">
                                      <p:cBhvr>
                                        <p:cTn id="15" dur="200" fill="hold">
                                          <p:stCondLst>
                                            <p:cond delay="200"/>
                                          </p:stCondLst>
                                        </p:cTn>
                                        <p:tgtEl>
                                          <p:spTgt spid="20"/>
                                        </p:tgtEl>
                                        <p:attrNameLst>
                                          <p:attrName>r</p:attrName>
                                        </p:attrNameLst>
                                      </p:cBhvr>
                                    </p:animRot>
                                    <p:animRot by="240000">
                                      <p:cBhvr>
                                        <p:cTn id="16" dur="200" fill="hold">
                                          <p:stCondLst>
                                            <p:cond delay="400"/>
                                          </p:stCondLst>
                                        </p:cTn>
                                        <p:tgtEl>
                                          <p:spTgt spid="20"/>
                                        </p:tgtEl>
                                        <p:attrNameLst>
                                          <p:attrName>r</p:attrName>
                                        </p:attrNameLst>
                                      </p:cBhvr>
                                    </p:animRot>
                                    <p:animRot by="-240000">
                                      <p:cBhvr>
                                        <p:cTn id="17" dur="200" fill="hold">
                                          <p:stCondLst>
                                            <p:cond delay="600"/>
                                          </p:stCondLst>
                                        </p:cTn>
                                        <p:tgtEl>
                                          <p:spTgt spid="20"/>
                                        </p:tgtEl>
                                        <p:attrNameLst>
                                          <p:attrName>r</p:attrName>
                                        </p:attrNameLst>
                                      </p:cBhvr>
                                    </p:animRot>
                                    <p:animRot by="120000">
                                      <p:cBhvr>
                                        <p:cTn id="18" dur="200" fill="hold">
                                          <p:stCondLst>
                                            <p:cond delay="800"/>
                                          </p:stCondLst>
                                        </p:cTn>
                                        <p:tgtEl>
                                          <p:spTgt spid="20"/>
                                        </p:tgtEl>
                                        <p:attrNameLst>
                                          <p:attrName>r</p:attrName>
                                        </p:attrNameLst>
                                      </p:cBhvr>
                                    </p:animRot>
                                  </p:childTnLst>
                                  <p:subTnLst>
                                    <p:audio>
                                      <p:cMediaNode>
                                        <p:cTn display="0" masterRel="sameClick">
                                          <p:stCondLst>
                                            <p:cond evt="begin" delay="0">
                                              <p:tn val="13"/>
                                            </p:cond>
                                          </p:stCondLst>
                                          <p:endCondLst>
                                            <p:cond evt="onStopAudio" delay="0">
                                              <p:tgtEl>
                                                <p:sldTgt/>
                                              </p:tgtEl>
                                            </p:cond>
                                          </p:endCondLst>
                                        </p:cTn>
                                        <p:tgtEl>
                                          <p:sndTgt r:embed="rId2"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indefinite"/>
                      </p:stCondLst>
                      <p:childTnLst>
                        <p:par>
                          <p:cTn id="21" fill="hold">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1"/>
                  </p:tgtEl>
                </p:cond>
              </p:nextCondLst>
            </p:seq>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indefinite"/>
                      </p:stCondLst>
                      <p:childTnLst>
                        <p:par>
                          <p:cTn id="26" fill="hold">
                            <p:stCondLst>
                              <p:cond delay="0"/>
                            </p:stCondLst>
                            <p:childTnLst>
                              <p:par>
                                <p:cTn id="27" presetID="19" presetClass="emph" presetSubtype="0" fill="hold" grpId="0" nodeType="clickEffect">
                                  <p:stCondLst>
                                    <p:cond delay="0"/>
                                  </p:stCondLst>
                                  <p:childTnLst>
                                    <p:animClr clrSpc="rgb" dir="cw">
                                      <p:cBhvr override="childStyle">
                                        <p:cTn id="28" dur="500" fill="hold"/>
                                        <p:tgtEl>
                                          <p:spTgt spid="7"/>
                                        </p:tgtEl>
                                        <p:attrNameLst>
                                          <p:attrName>style.color</p:attrName>
                                        </p:attrNameLst>
                                      </p:cBhvr>
                                      <p:to>
                                        <a:schemeClr val="accent2"/>
                                      </p:to>
                                    </p:animClr>
                                    <p:animClr clrSpc="rgb" dir="cw">
                                      <p:cBhvr>
                                        <p:cTn id="29" dur="500" fill="hold"/>
                                        <p:tgtEl>
                                          <p:spTgt spid="7"/>
                                        </p:tgtEl>
                                        <p:attrNameLst>
                                          <p:attrName>fillcolor</p:attrName>
                                        </p:attrNameLst>
                                      </p:cBhvr>
                                      <p:to>
                                        <a:schemeClr val="accent2"/>
                                      </p:to>
                                    </p:animClr>
                                    <p:set>
                                      <p:cBhvr>
                                        <p:cTn id="30" dur="500" fill="hold"/>
                                        <p:tgtEl>
                                          <p:spTgt spid="7"/>
                                        </p:tgtEl>
                                        <p:attrNameLst>
                                          <p:attrName>fill.type</p:attrName>
                                        </p:attrNameLst>
                                      </p:cBhvr>
                                      <p:to>
                                        <p:strVal val="solid"/>
                                      </p:to>
                                    </p:set>
                                    <p:set>
                                      <p:cBhvr>
                                        <p:cTn id="31" dur="500" fill="hold"/>
                                        <p:tgtEl>
                                          <p:spTgt spid="7"/>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applause.wav"/>
                                        </p:tgtEl>
                                      </p:cMediaNode>
                                    </p:audio>
                                  </p:subTnLst>
                                </p:cTn>
                              </p:par>
                              <p:par>
                                <p:cTn id="32" presetID="1"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par>
                                <p:cTn id="34" presetID="1" presetClass="exit"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7" grpId="0" animBg="1"/>
      <p:bldP spid="11" grpId="0" animBg="1"/>
      <p:bldP spid="12"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صورة تحتوي على نبات, مزين, مليء بالألوان&#10;&#10;تم إنشاء الوصف تلقائياً">
            <a:extLst>
              <a:ext uri="{FF2B5EF4-FFF2-40B4-BE49-F238E27FC236}">
                <a16:creationId xmlns:a16="http://schemas.microsoft.com/office/drawing/2014/main" id="{1547E595-E5F0-4891-8BF3-8D332B5A68FE}"/>
              </a:ext>
            </a:extLst>
          </p:cNvPr>
          <p:cNvPicPr>
            <a:picLocks noChangeAspect="1"/>
          </p:cNvPicPr>
          <p:nvPr/>
        </p:nvPicPr>
        <p:blipFill rotWithShape="1">
          <a:blip r:embed="rId5">
            <a:extLst>
              <a:ext uri="{28A0092B-C50C-407E-A947-70E740481C1C}">
                <a14:useLocalDpi xmlns:a14="http://schemas.microsoft.com/office/drawing/2010/main" val="0"/>
              </a:ext>
            </a:extLst>
          </a:blip>
          <a:srcRect t="10297" b="6386"/>
          <a:stretch/>
        </p:blipFill>
        <p:spPr>
          <a:xfrm>
            <a:off x="15" y="0"/>
            <a:ext cx="9143985" cy="6857999"/>
          </a:xfrm>
          <a:prstGeom prst="rect">
            <a:avLst/>
          </a:prstGeom>
        </p:spPr>
      </p:pic>
      <p:pic>
        <p:nvPicPr>
          <p:cNvPr id="5" name="صورة 4" descr="صورة تحتوي على داخلي, لعبة, داكن, برتقالي&#10;&#10;تم إنشاء الوصف تلقائياً">
            <a:extLst>
              <a:ext uri="{FF2B5EF4-FFF2-40B4-BE49-F238E27FC236}">
                <a16:creationId xmlns:a16="http://schemas.microsoft.com/office/drawing/2014/main" id="{8EB7BB1F-BF82-4A3A-83E3-024AD4C1D9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546" y="2156355"/>
            <a:ext cx="2541941" cy="3468443"/>
          </a:xfrm>
          <a:prstGeom prst="rect">
            <a:avLst/>
          </a:prstGeom>
        </p:spPr>
      </p:pic>
      <p:sp>
        <p:nvSpPr>
          <p:cNvPr id="4" name="مستطيل: زوايا مستديرة 3">
            <a:extLst>
              <a:ext uri="{FF2B5EF4-FFF2-40B4-BE49-F238E27FC236}">
                <a16:creationId xmlns:a16="http://schemas.microsoft.com/office/drawing/2014/main" id="{AEF725F8-BC63-4F6D-BF1A-A50BC4FE1119}"/>
              </a:ext>
            </a:extLst>
          </p:cNvPr>
          <p:cNvSpPr/>
          <p:nvPr/>
        </p:nvSpPr>
        <p:spPr>
          <a:xfrm>
            <a:off x="1930445" y="2084434"/>
            <a:ext cx="5479402" cy="12080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a:r>
              <a:rPr lang="ar-SA" sz="2400" b="1" dirty="0">
                <a:solidFill>
                  <a:srgbClr val="48873D"/>
                </a:solidFill>
                <a:latin typeface="Calibri" panose="020F0502020204030204"/>
                <a:cs typeface="Arial" panose="020B0604020202020204" pitchFamily="34" charset="0"/>
              </a:rPr>
              <a:t>لا يمكن استخدام الروبوتات في المصانع </a:t>
            </a:r>
            <a:endParaRPr lang="ar-KW" sz="2400" b="1" dirty="0">
              <a:solidFill>
                <a:srgbClr val="48873D"/>
              </a:solidFill>
              <a:latin typeface="Calibri" panose="020F0502020204030204"/>
              <a:cs typeface="Arial" panose="020B0604020202020204" pitchFamily="34" charset="0"/>
            </a:endParaRPr>
          </a:p>
        </p:txBody>
      </p:sp>
      <p:sp>
        <p:nvSpPr>
          <p:cNvPr id="7" name="مستطيل: زوايا مستديرة 6">
            <a:extLst>
              <a:ext uri="{FF2B5EF4-FFF2-40B4-BE49-F238E27FC236}">
                <a16:creationId xmlns:a16="http://schemas.microsoft.com/office/drawing/2014/main" id="{45D437F3-D2E5-41B3-A33B-48694BCC924F}"/>
              </a:ext>
            </a:extLst>
          </p:cNvPr>
          <p:cNvSpPr/>
          <p:nvPr/>
        </p:nvSpPr>
        <p:spPr>
          <a:xfrm>
            <a:off x="2249344" y="4016786"/>
            <a:ext cx="1635190" cy="6298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a:r>
              <a:rPr lang="ar-KW" sz="1350" b="1" dirty="0">
                <a:solidFill>
                  <a:prstClr val="black"/>
                </a:solidFill>
                <a:latin typeface="Calibri" panose="020F0502020204030204"/>
                <a:cs typeface="Arial" panose="020B0604020202020204" pitchFamily="34" charset="0"/>
              </a:rPr>
              <a:t>صح</a:t>
            </a:r>
          </a:p>
        </p:txBody>
      </p:sp>
      <p:sp>
        <p:nvSpPr>
          <p:cNvPr id="10" name="مستطيل: زوايا مستديرة 9">
            <a:extLst>
              <a:ext uri="{FF2B5EF4-FFF2-40B4-BE49-F238E27FC236}">
                <a16:creationId xmlns:a16="http://schemas.microsoft.com/office/drawing/2014/main" id="{8686939D-0D14-40D8-85DB-D14474159C18}"/>
              </a:ext>
            </a:extLst>
          </p:cNvPr>
          <p:cNvSpPr/>
          <p:nvPr/>
        </p:nvSpPr>
        <p:spPr>
          <a:xfrm>
            <a:off x="5667270" y="4016786"/>
            <a:ext cx="1635190" cy="6298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a:r>
              <a:rPr lang="ar-KW" sz="1350" b="1" dirty="0">
                <a:solidFill>
                  <a:prstClr val="black"/>
                </a:solidFill>
                <a:latin typeface="Calibri" panose="020F0502020204030204"/>
                <a:cs typeface="Arial" panose="020B0604020202020204" pitchFamily="34" charset="0"/>
              </a:rPr>
              <a:t>خطأ</a:t>
            </a:r>
          </a:p>
        </p:txBody>
      </p:sp>
      <p:sp>
        <p:nvSpPr>
          <p:cNvPr id="6" name="مستطيل: زوايا مستديرة 5">
            <a:extLst>
              <a:ext uri="{FF2B5EF4-FFF2-40B4-BE49-F238E27FC236}">
                <a16:creationId xmlns:a16="http://schemas.microsoft.com/office/drawing/2014/main" id="{B6E04066-6776-424D-97F9-9C4F5DB29BED}"/>
              </a:ext>
            </a:extLst>
          </p:cNvPr>
          <p:cNvSpPr/>
          <p:nvPr/>
        </p:nvSpPr>
        <p:spPr>
          <a:xfrm>
            <a:off x="4357745" y="1001546"/>
            <a:ext cx="1117677" cy="699119"/>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a:endParaRPr lang="ar-KW" sz="1350">
              <a:solidFill>
                <a:prstClr val="white"/>
              </a:solidFill>
              <a:latin typeface="Calibri" panose="020F0502020204030204"/>
              <a:cs typeface="Arial" panose="020B0604020202020204" pitchFamily="34" charset="0"/>
            </a:endParaRPr>
          </a:p>
        </p:txBody>
      </p:sp>
      <p:sp>
        <p:nvSpPr>
          <p:cNvPr id="12" name="مربع نص 11">
            <a:extLst>
              <a:ext uri="{FF2B5EF4-FFF2-40B4-BE49-F238E27FC236}">
                <a16:creationId xmlns:a16="http://schemas.microsoft.com/office/drawing/2014/main" id="{093F70DD-273B-4F08-964B-6F5D4C40938C}"/>
              </a:ext>
            </a:extLst>
          </p:cNvPr>
          <p:cNvSpPr txBox="1"/>
          <p:nvPr/>
        </p:nvSpPr>
        <p:spPr>
          <a:xfrm>
            <a:off x="4505247" y="1164578"/>
            <a:ext cx="398884" cy="300082"/>
          </a:xfrm>
          <a:prstGeom prst="rect">
            <a:avLst/>
          </a:prstGeom>
          <a:noFill/>
        </p:spPr>
        <p:txBody>
          <a:bodyPr wrap="square" rtlCol="1">
            <a:spAutoFit/>
          </a:bodyPr>
          <a:lstStyle/>
          <a:p>
            <a:pPr defTabSz="685800"/>
            <a:r>
              <a:rPr lang="en-GB" sz="1350" dirty="0">
                <a:solidFill>
                  <a:prstClr val="black"/>
                </a:solidFill>
                <a:latin typeface="Calibri" panose="020F0502020204030204"/>
              </a:rPr>
              <a:t>3</a:t>
            </a:r>
            <a:endParaRPr lang="ar-KW" sz="1350" dirty="0">
              <a:solidFill>
                <a:prstClr val="black"/>
              </a:solidFill>
              <a:latin typeface="Calibri" panose="020F0502020204030204"/>
              <a:cs typeface="Arial" panose="020B0604020202020204" pitchFamily="34" charset="0"/>
            </a:endParaRPr>
          </a:p>
        </p:txBody>
      </p:sp>
      <p:pic>
        <p:nvPicPr>
          <p:cNvPr id="20" name="صورة 19" descr="صورة تحتوي على المصباح&#10;&#10;تم إنشاء الوصف تلقائياً">
            <a:extLst>
              <a:ext uri="{FF2B5EF4-FFF2-40B4-BE49-F238E27FC236}">
                <a16:creationId xmlns:a16="http://schemas.microsoft.com/office/drawing/2014/main" id="{AE86E92B-D5FF-4859-BD19-B7B1F6AB4E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70152" y="888000"/>
            <a:ext cx="732069" cy="856231"/>
          </a:xfrm>
          <a:prstGeom prst="rect">
            <a:avLst/>
          </a:prstGeom>
        </p:spPr>
      </p:pic>
      <p:sp>
        <p:nvSpPr>
          <p:cNvPr id="21" name="مربع نص 20">
            <a:extLst>
              <a:ext uri="{FF2B5EF4-FFF2-40B4-BE49-F238E27FC236}">
                <a16:creationId xmlns:a16="http://schemas.microsoft.com/office/drawing/2014/main" id="{31F21CF6-B219-4D92-9606-28AB4E2F58D3}"/>
              </a:ext>
            </a:extLst>
          </p:cNvPr>
          <p:cNvSpPr txBox="1"/>
          <p:nvPr/>
        </p:nvSpPr>
        <p:spPr>
          <a:xfrm>
            <a:off x="4488258" y="1173130"/>
            <a:ext cx="398884" cy="300082"/>
          </a:xfrm>
          <a:prstGeom prst="rect">
            <a:avLst/>
          </a:prstGeom>
          <a:noFill/>
        </p:spPr>
        <p:txBody>
          <a:bodyPr wrap="square" rtlCol="1">
            <a:spAutoFit/>
          </a:bodyPr>
          <a:lstStyle/>
          <a:p>
            <a:pPr defTabSz="685800"/>
            <a:r>
              <a:rPr lang="en-GB" sz="1350" dirty="0">
                <a:solidFill>
                  <a:prstClr val="black"/>
                </a:solidFill>
                <a:latin typeface="Calibri" panose="020F0502020204030204"/>
              </a:rPr>
              <a:t>2</a:t>
            </a:r>
            <a:endParaRPr lang="ar-KW" sz="1350" dirty="0">
              <a:solidFill>
                <a:prstClr val="black"/>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978754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20"/>
                                        </p:tgtEl>
                                        <p:attrNameLst>
                                          <p:attrName>r</p:attrName>
                                        </p:attrNameLst>
                                      </p:cBhvr>
                                    </p:animRot>
                                    <p:animRot by="-240000">
                                      <p:cBhvr>
                                        <p:cTn id="15" dur="200" fill="hold">
                                          <p:stCondLst>
                                            <p:cond delay="200"/>
                                          </p:stCondLst>
                                        </p:cTn>
                                        <p:tgtEl>
                                          <p:spTgt spid="20"/>
                                        </p:tgtEl>
                                        <p:attrNameLst>
                                          <p:attrName>r</p:attrName>
                                        </p:attrNameLst>
                                      </p:cBhvr>
                                    </p:animRot>
                                    <p:animRot by="240000">
                                      <p:cBhvr>
                                        <p:cTn id="16" dur="200" fill="hold">
                                          <p:stCondLst>
                                            <p:cond delay="400"/>
                                          </p:stCondLst>
                                        </p:cTn>
                                        <p:tgtEl>
                                          <p:spTgt spid="20"/>
                                        </p:tgtEl>
                                        <p:attrNameLst>
                                          <p:attrName>r</p:attrName>
                                        </p:attrNameLst>
                                      </p:cBhvr>
                                    </p:animRot>
                                    <p:animRot by="-240000">
                                      <p:cBhvr>
                                        <p:cTn id="17" dur="200" fill="hold">
                                          <p:stCondLst>
                                            <p:cond delay="600"/>
                                          </p:stCondLst>
                                        </p:cTn>
                                        <p:tgtEl>
                                          <p:spTgt spid="20"/>
                                        </p:tgtEl>
                                        <p:attrNameLst>
                                          <p:attrName>r</p:attrName>
                                        </p:attrNameLst>
                                      </p:cBhvr>
                                    </p:animRot>
                                    <p:animRot by="120000">
                                      <p:cBhvr>
                                        <p:cTn id="18" dur="200" fill="hold">
                                          <p:stCondLst>
                                            <p:cond delay="800"/>
                                          </p:stCondLst>
                                        </p:cTn>
                                        <p:tgtEl>
                                          <p:spTgt spid="20"/>
                                        </p:tgtEl>
                                        <p:attrNameLst>
                                          <p:attrName>r</p:attrName>
                                        </p:attrNameLst>
                                      </p:cBhvr>
                                    </p:animRot>
                                  </p:childTnLst>
                                  <p:subTnLst>
                                    <p:audio>
                                      <p:cMediaNode>
                                        <p:cTn display="0" masterRel="sameClick">
                                          <p:stCondLst>
                                            <p:cond evt="begin" delay="0">
                                              <p:tn val="13"/>
                                            </p:cond>
                                          </p:stCondLst>
                                          <p:endCondLst>
                                            <p:cond evt="onStopAudio" delay="0">
                                              <p:tgtEl>
                                                <p:sldTgt/>
                                              </p:tgtEl>
                                            </p:cond>
                                          </p:endCondLst>
                                        </p:cTn>
                                        <p:tgtEl>
                                          <p:sndTgt r:embed="rId2"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0"/>
                    </p:tgtEl>
                  </p:cond>
                </p:stCondLst>
                <p:endSync evt="end" delay="0">
                  <p:rtn val="all"/>
                </p:endSync>
                <p:childTnLst>
                  <p:par>
                    <p:cTn id="20" fill="hold">
                      <p:stCondLst>
                        <p:cond delay="indefinite"/>
                      </p:stCondLst>
                      <p:childTnLst>
                        <p:par>
                          <p:cTn id="21" fill="hold">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indefinite"/>
                      </p:stCondLst>
                      <p:childTnLst>
                        <p:par>
                          <p:cTn id="26" fill="hold">
                            <p:stCondLst>
                              <p:cond delay="0"/>
                            </p:stCondLst>
                            <p:childTnLst>
                              <p:par>
                                <p:cTn id="27" presetID="19" presetClass="emph" presetSubtype="0" fill="hold" grpId="0" nodeType="clickEffect">
                                  <p:stCondLst>
                                    <p:cond delay="0"/>
                                  </p:stCondLst>
                                  <p:childTnLst>
                                    <p:animClr clrSpc="rgb" dir="cw">
                                      <p:cBhvr override="childStyle">
                                        <p:cTn id="28" dur="500" fill="hold"/>
                                        <p:tgtEl>
                                          <p:spTgt spid="7"/>
                                        </p:tgtEl>
                                        <p:attrNameLst>
                                          <p:attrName>style.color</p:attrName>
                                        </p:attrNameLst>
                                      </p:cBhvr>
                                      <p:to>
                                        <a:schemeClr val="accent2"/>
                                      </p:to>
                                    </p:animClr>
                                    <p:animClr clrSpc="rgb" dir="cw">
                                      <p:cBhvr>
                                        <p:cTn id="29" dur="500" fill="hold"/>
                                        <p:tgtEl>
                                          <p:spTgt spid="7"/>
                                        </p:tgtEl>
                                        <p:attrNameLst>
                                          <p:attrName>fillcolor</p:attrName>
                                        </p:attrNameLst>
                                      </p:cBhvr>
                                      <p:to>
                                        <a:schemeClr val="accent2"/>
                                      </p:to>
                                    </p:animClr>
                                    <p:set>
                                      <p:cBhvr>
                                        <p:cTn id="30" dur="500" fill="hold"/>
                                        <p:tgtEl>
                                          <p:spTgt spid="7"/>
                                        </p:tgtEl>
                                        <p:attrNameLst>
                                          <p:attrName>fill.type</p:attrName>
                                        </p:attrNameLst>
                                      </p:cBhvr>
                                      <p:to>
                                        <p:strVal val="solid"/>
                                      </p:to>
                                    </p:set>
                                    <p:set>
                                      <p:cBhvr>
                                        <p:cTn id="31" dur="500" fill="hold"/>
                                        <p:tgtEl>
                                          <p:spTgt spid="7"/>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applause.wav"/>
                                        </p:tgtEl>
                                      </p:cMediaNode>
                                    </p:audio>
                                  </p:subTnLst>
                                </p:cTn>
                              </p:par>
                              <p:par>
                                <p:cTn id="32" presetID="1"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par>
                                <p:cTn id="34" presetID="1" presetClass="exit"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7" grpId="0" animBg="1"/>
      <p:bldP spid="10" grpId="0" animBg="1"/>
      <p:bldP spid="12"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DDFEB2DA-8DA6-EEA7-12F7-4464BEE39611}"/>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24585"/>
          <a:stretch/>
        </p:blipFill>
        <p:spPr>
          <a:xfrm>
            <a:off x="1835696" y="588234"/>
            <a:ext cx="5315000" cy="3148880"/>
          </a:xfrm>
          <a:prstGeom prst="rect">
            <a:avLst/>
          </a:prstGeom>
        </p:spPr>
      </p:pic>
      <p:sp>
        <p:nvSpPr>
          <p:cNvPr id="4" name="مستطيل 5">
            <a:extLst>
              <a:ext uri="{FF2B5EF4-FFF2-40B4-BE49-F238E27FC236}">
                <a16:creationId xmlns:a16="http://schemas.microsoft.com/office/drawing/2014/main" id="{1EF5CF17-B468-4FF9-AA68-9E9580DD2750}"/>
              </a:ext>
            </a:extLst>
          </p:cNvPr>
          <p:cNvSpPr/>
          <p:nvPr/>
        </p:nvSpPr>
        <p:spPr>
          <a:xfrm>
            <a:off x="5035827" y="1775790"/>
            <a:ext cx="1669774" cy="63610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EG" sz="2400" b="1" i="0" u="none" strike="noStrike" kern="1200" cap="none" spc="0" normalizeH="0" baseline="0" noProof="0" dirty="0">
                <a:ln>
                  <a:noFill/>
                </a:ln>
                <a:solidFill>
                  <a:srgbClr val="1F4167"/>
                </a:solidFill>
                <a:effectLst/>
                <a:uLnTx/>
                <a:uFillTx/>
                <a:latin typeface="Calibri" panose="020F0502020204030204"/>
                <a:ea typeface="+mn-ea"/>
                <a:cs typeface="Arial" panose="020B0604020202020204" pitchFamily="34" charset="0"/>
              </a:rPr>
              <a:t>الدرس الثاني</a:t>
            </a:r>
            <a:endParaRPr kumimoji="0" lang="en-US" sz="2400" b="1" i="0" u="none" strike="noStrike" kern="1200" cap="none" spc="0" normalizeH="0" baseline="0" noProof="0" dirty="0">
              <a:ln>
                <a:noFill/>
              </a:ln>
              <a:solidFill>
                <a:srgbClr val="1F4167"/>
              </a:solidFill>
              <a:effectLst/>
              <a:uLnTx/>
              <a:uFillTx/>
              <a:latin typeface="Calibri" panose="020F0502020204030204"/>
              <a:ea typeface="+mn-ea"/>
            </a:endParaRPr>
          </a:p>
        </p:txBody>
      </p:sp>
      <p:sp>
        <p:nvSpPr>
          <p:cNvPr id="6" name="مستطيل 5">
            <a:extLst>
              <a:ext uri="{FF2B5EF4-FFF2-40B4-BE49-F238E27FC236}">
                <a16:creationId xmlns:a16="http://schemas.microsoft.com/office/drawing/2014/main" id="{1EF5CF17-B468-4FF9-AA68-9E9580DD2750}"/>
              </a:ext>
            </a:extLst>
          </p:cNvPr>
          <p:cNvSpPr/>
          <p:nvPr/>
        </p:nvSpPr>
        <p:spPr>
          <a:xfrm>
            <a:off x="1993304" y="3033282"/>
            <a:ext cx="4471147" cy="90241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rtlCol="0" anchor="ctr"/>
          <a:lstStyle/>
          <a:p>
            <a:pPr lvl="0" algn="ctr" rtl="1">
              <a:defRPr/>
            </a:pPr>
            <a:r>
              <a:rPr lang="ar-EG" sz="2400" b="1" dirty="0">
                <a:solidFill>
                  <a:srgbClr val="1F4167"/>
                </a:solidFill>
              </a:rPr>
              <a:t>استخدام التكرارات</a:t>
            </a:r>
          </a:p>
        </p:txBody>
      </p:sp>
      <p:graphicFrame>
        <p:nvGraphicFramePr>
          <p:cNvPr id="3" name="جدول 2">
            <a:extLst>
              <a:ext uri="{FF2B5EF4-FFF2-40B4-BE49-F238E27FC236}">
                <a16:creationId xmlns:a16="http://schemas.microsoft.com/office/drawing/2014/main" id="{3D15E555-D80A-A4EE-E6D0-D83C7006CF90}"/>
              </a:ext>
            </a:extLst>
          </p:cNvPr>
          <p:cNvGraphicFramePr>
            <a:graphicFrameLocks noGrp="1"/>
          </p:cNvGraphicFramePr>
          <p:nvPr>
            <p:extLst>
              <p:ext uri="{D42A27DB-BD31-4B8C-83A1-F6EECF244321}">
                <p14:modId xmlns:p14="http://schemas.microsoft.com/office/powerpoint/2010/main" val="545043666"/>
              </p:ext>
            </p:extLst>
          </p:nvPr>
        </p:nvGraphicFramePr>
        <p:xfrm>
          <a:off x="5622555" y="128647"/>
          <a:ext cx="3371499" cy="251460"/>
        </p:xfrm>
        <a:graphic>
          <a:graphicData uri="http://schemas.openxmlformats.org/drawingml/2006/table">
            <a:tbl>
              <a:tblPr rtl="1" firstRow="1" bandRow="1">
                <a:tableStyleId>{68D230F3-CF80-4859-8CE7-A43EE81993B5}</a:tableStyleId>
              </a:tblPr>
              <a:tblGrid>
                <a:gridCol w="1745202">
                  <a:extLst>
                    <a:ext uri="{9D8B030D-6E8A-4147-A177-3AD203B41FA5}">
                      <a16:colId xmlns:a16="http://schemas.microsoft.com/office/drawing/2014/main" val="20000"/>
                    </a:ext>
                  </a:extLst>
                </a:gridCol>
                <a:gridCol w="1626297">
                  <a:extLst>
                    <a:ext uri="{9D8B030D-6E8A-4147-A177-3AD203B41FA5}">
                      <a16:colId xmlns:a16="http://schemas.microsoft.com/office/drawing/2014/main" val="20001"/>
                    </a:ext>
                  </a:extLst>
                </a:gridCol>
              </a:tblGrid>
              <a:tr h="251460">
                <a:tc>
                  <a:txBody>
                    <a:bodyPr/>
                    <a:lstStyle>
                      <a:lvl1pPr marL="0" algn="r" defTabSz="914400" rtl="1" eaLnBrk="1" latinLnBrk="0" hangingPunct="1">
                        <a:defRPr sz="1800" b="1" kern="1200">
                          <a:solidFill>
                            <a:schemeClr val="lt1"/>
                          </a:solidFill>
                          <a:latin typeface="Calibri"/>
                        </a:defRPr>
                      </a:lvl1pPr>
                      <a:lvl2pPr marL="457200" algn="r" defTabSz="914400" rtl="1" eaLnBrk="1" latinLnBrk="0" hangingPunct="1">
                        <a:defRPr sz="1800" b="1" kern="1200">
                          <a:solidFill>
                            <a:schemeClr val="lt1"/>
                          </a:solidFill>
                          <a:latin typeface="Calibri"/>
                        </a:defRPr>
                      </a:lvl2pPr>
                      <a:lvl3pPr marL="914400" algn="r" defTabSz="914400" rtl="1" eaLnBrk="1" latinLnBrk="0" hangingPunct="1">
                        <a:defRPr sz="1800" b="1" kern="1200">
                          <a:solidFill>
                            <a:schemeClr val="lt1"/>
                          </a:solidFill>
                          <a:latin typeface="Calibri"/>
                        </a:defRPr>
                      </a:lvl3pPr>
                      <a:lvl4pPr marL="1371600" algn="r" defTabSz="914400" rtl="1" eaLnBrk="1" latinLnBrk="0" hangingPunct="1">
                        <a:defRPr sz="1800" b="1" kern="1200">
                          <a:solidFill>
                            <a:schemeClr val="lt1"/>
                          </a:solidFill>
                          <a:latin typeface="Calibri"/>
                        </a:defRPr>
                      </a:lvl4pPr>
                      <a:lvl5pPr marL="1828800" algn="r" defTabSz="914400" rtl="1" eaLnBrk="1" latinLnBrk="0" hangingPunct="1">
                        <a:defRPr sz="1800" b="1" kern="1200">
                          <a:solidFill>
                            <a:schemeClr val="lt1"/>
                          </a:solidFill>
                          <a:latin typeface="Calibri"/>
                        </a:defRPr>
                      </a:lvl5pPr>
                      <a:lvl6pPr marL="2286000" algn="r" defTabSz="914400" rtl="1" eaLnBrk="1" latinLnBrk="0" hangingPunct="1">
                        <a:defRPr sz="1800" b="1" kern="1200">
                          <a:solidFill>
                            <a:schemeClr val="lt1"/>
                          </a:solidFill>
                          <a:latin typeface="Calibri"/>
                        </a:defRPr>
                      </a:lvl6pPr>
                      <a:lvl7pPr marL="2743200" algn="r" defTabSz="914400" rtl="1" eaLnBrk="1" latinLnBrk="0" hangingPunct="1">
                        <a:defRPr sz="1800" b="1" kern="1200">
                          <a:solidFill>
                            <a:schemeClr val="lt1"/>
                          </a:solidFill>
                          <a:latin typeface="Calibri"/>
                        </a:defRPr>
                      </a:lvl7pPr>
                      <a:lvl8pPr marL="3200400" algn="r" defTabSz="914400" rtl="1" eaLnBrk="1" latinLnBrk="0" hangingPunct="1">
                        <a:defRPr sz="1800" b="1" kern="1200">
                          <a:solidFill>
                            <a:schemeClr val="lt1"/>
                          </a:solidFill>
                          <a:latin typeface="Calibri"/>
                        </a:defRPr>
                      </a:lvl8pPr>
                      <a:lvl9pPr marL="3657600" algn="r" defTabSz="914400" rtl="1" eaLnBrk="1" latinLnBrk="0" hangingPunct="1">
                        <a:defRPr sz="1800" b="1" kern="1200">
                          <a:solidFill>
                            <a:schemeClr val="lt1"/>
                          </a:solidFill>
                          <a:latin typeface="Calibri"/>
                        </a:defRPr>
                      </a:lvl9pPr>
                    </a:lstStyle>
                    <a:p>
                      <a:pPr algn="ctr" rtl="1"/>
                      <a:r>
                        <a:rPr lang="ar-SA" sz="1200" b="1" kern="1200" dirty="0">
                          <a:solidFill>
                            <a:srgbClr val="358C10"/>
                          </a:solidFill>
                        </a:rPr>
                        <a:t>إستراتيجية</a:t>
                      </a:r>
                      <a:r>
                        <a:rPr lang="ar-SA" sz="1200" b="1" kern="1200" baseline="0" dirty="0">
                          <a:solidFill>
                            <a:srgbClr val="358C10"/>
                          </a:solidFill>
                        </a:rPr>
                        <a:t> قراءة الصورة</a:t>
                      </a:r>
                      <a:endParaRPr lang="ar-SA" sz="1200" b="1" kern="1200" dirty="0">
                        <a:solidFill>
                          <a:srgbClr val="358C10"/>
                        </a:solidFill>
                        <a:latin typeface="Calibri"/>
                        <a:ea typeface="+mn-ea"/>
                        <a:cs typeface="+mn-cs"/>
                      </a:endParaRPr>
                    </a:p>
                  </a:txBody>
                  <a:tcPr marL="68580" marR="68580" marT="34290" marB="34290" anchor="ctr"/>
                </a:tc>
                <a:tc>
                  <a:txBody>
                    <a:bodyPr/>
                    <a:lstStyle>
                      <a:lvl1pPr marL="0" algn="r" defTabSz="914400" rtl="1" eaLnBrk="1" latinLnBrk="0" hangingPunct="1">
                        <a:defRPr sz="1800" b="1" kern="1200">
                          <a:solidFill>
                            <a:schemeClr val="lt1"/>
                          </a:solidFill>
                          <a:latin typeface="Calibri"/>
                        </a:defRPr>
                      </a:lvl1pPr>
                      <a:lvl2pPr marL="457200" algn="r" defTabSz="914400" rtl="1" eaLnBrk="1" latinLnBrk="0" hangingPunct="1">
                        <a:defRPr sz="1800" b="1" kern="1200">
                          <a:solidFill>
                            <a:schemeClr val="lt1"/>
                          </a:solidFill>
                          <a:latin typeface="Calibri"/>
                        </a:defRPr>
                      </a:lvl2pPr>
                      <a:lvl3pPr marL="914400" algn="r" defTabSz="914400" rtl="1" eaLnBrk="1" latinLnBrk="0" hangingPunct="1">
                        <a:defRPr sz="1800" b="1" kern="1200">
                          <a:solidFill>
                            <a:schemeClr val="lt1"/>
                          </a:solidFill>
                          <a:latin typeface="Calibri"/>
                        </a:defRPr>
                      </a:lvl3pPr>
                      <a:lvl4pPr marL="1371600" algn="r" defTabSz="914400" rtl="1" eaLnBrk="1" latinLnBrk="0" hangingPunct="1">
                        <a:defRPr sz="1800" b="1" kern="1200">
                          <a:solidFill>
                            <a:schemeClr val="lt1"/>
                          </a:solidFill>
                          <a:latin typeface="Calibri"/>
                        </a:defRPr>
                      </a:lvl4pPr>
                      <a:lvl5pPr marL="1828800" algn="r" defTabSz="914400" rtl="1" eaLnBrk="1" latinLnBrk="0" hangingPunct="1">
                        <a:defRPr sz="1800" b="1" kern="1200">
                          <a:solidFill>
                            <a:schemeClr val="lt1"/>
                          </a:solidFill>
                          <a:latin typeface="Calibri"/>
                        </a:defRPr>
                      </a:lvl5pPr>
                      <a:lvl6pPr marL="2286000" algn="r" defTabSz="914400" rtl="1" eaLnBrk="1" latinLnBrk="0" hangingPunct="1">
                        <a:defRPr sz="1800" b="1" kern="1200">
                          <a:solidFill>
                            <a:schemeClr val="lt1"/>
                          </a:solidFill>
                          <a:latin typeface="Calibri"/>
                        </a:defRPr>
                      </a:lvl6pPr>
                      <a:lvl7pPr marL="2743200" algn="r" defTabSz="914400" rtl="1" eaLnBrk="1" latinLnBrk="0" hangingPunct="1">
                        <a:defRPr sz="1800" b="1" kern="1200">
                          <a:solidFill>
                            <a:schemeClr val="lt1"/>
                          </a:solidFill>
                          <a:latin typeface="Calibri"/>
                        </a:defRPr>
                      </a:lvl7pPr>
                      <a:lvl8pPr marL="3200400" algn="r" defTabSz="914400" rtl="1" eaLnBrk="1" latinLnBrk="0" hangingPunct="1">
                        <a:defRPr sz="1800" b="1" kern="1200">
                          <a:solidFill>
                            <a:schemeClr val="lt1"/>
                          </a:solidFill>
                          <a:latin typeface="Calibri"/>
                        </a:defRPr>
                      </a:lvl8pPr>
                      <a:lvl9pPr marL="3657600" algn="r" defTabSz="914400" rtl="1" eaLnBrk="1" latinLnBrk="0" hangingPunct="1">
                        <a:defRPr sz="1800" b="1" kern="1200">
                          <a:solidFill>
                            <a:schemeClr val="lt1"/>
                          </a:solidFill>
                          <a:latin typeface="Calibri"/>
                        </a:defRPr>
                      </a:lvl9pPr>
                    </a:lstStyle>
                    <a:p>
                      <a:pPr algn="ctr" rtl="1"/>
                      <a:endParaRPr lang="ar-SA" sz="1200" dirty="0">
                        <a:solidFill>
                          <a:srgbClr val="358C10"/>
                        </a:solidFill>
                        <a:cs typeface="+mj-cs"/>
                      </a:endParaRPr>
                    </a:p>
                  </a:txBody>
                  <a:tcPr marL="68580" marR="68580" marT="34290" marB="34290" anchor="ct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648169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a:xfrm>
            <a:off x="205409" y="1113184"/>
            <a:ext cx="8733182" cy="1444487"/>
          </a:xfrm>
          <a:prstGeom prst="horizontalScroll">
            <a:avLst>
              <a:gd name="adj" fmla="val 10085"/>
            </a:avLst>
          </a:prstGeom>
          <a:noFill/>
          <a:ln>
            <a:no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spcBef>
                <a:spcPts val="0"/>
              </a:spcBef>
              <a:spcAft>
                <a:spcPts val="500"/>
              </a:spcAft>
            </a:pPr>
            <a:r>
              <a:rPr lang="ar-EG" sz="2000" b="1" dirty="0">
                <a:solidFill>
                  <a:srgbClr val="48873D"/>
                </a:solidFill>
                <a:latin typeface="Times New Roman" panose="02020603050405020304" pitchFamily="18" charset="0"/>
              </a:rPr>
              <a:t>لقد تعلمت سابقا كيفية برمجة الروبوت الخاص بك ليتحرك ويرسم الدائرة، والآن ستتعلم كيفية برمجته ليتحرك ويرسم أشكالا تتطلب خطوات أكثر. على سبيل المثال، سوف تتعلم كيفية برمجة روبوت للتحرك ويقوم بالرسم.</a:t>
            </a:r>
            <a:endParaRPr lang="ar-EG" sz="2000" b="1" dirty="0">
              <a:solidFill>
                <a:srgbClr val="48873D"/>
              </a:solidFill>
            </a:endParaRPr>
          </a:p>
        </p:txBody>
      </p:sp>
      <p:sp>
        <p:nvSpPr>
          <p:cNvPr id="5" name="مستطيل مستدير الزوايا 4">
            <a:extLst>
              <a:ext uri="{FF2B5EF4-FFF2-40B4-BE49-F238E27FC236}">
                <a16:creationId xmlns:a16="http://schemas.microsoft.com/office/drawing/2014/main" id="{39939B8C-21A7-7672-0238-295B5E5175E3}"/>
              </a:ext>
            </a:extLst>
          </p:cNvPr>
          <p:cNvSpPr/>
          <p:nvPr/>
        </p:nvSpPr>
        <p:spPr>
          <a:xfrm>
            <a:off x="5981480" y="2173612"/>
            <a:ext cx="1098395" cy="96871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EG" sz="2000" b="1" dirty="0">
                <a:solidFill>
                  <a:srgbClr val="48873D"/>
                </a:solidFill>
              </a:rPr>
              <a:t>مثلث </a:t>
            </a:r>
            <a:endParaRPr lang="en-US" sz="2000" b="1" dirty="0">
              <a:solidFill>
                <a:srgbClr val="48873D"/>
              </a:solidFill>
            </a:endParaRPr>
          </a:p>
        </p:txBody>
      </p:sp>
      <p:sp>
        <p:nvSpPr>
          <p:cNvPr id="6" name="مستطيل مستدير الزوايا 5">
            <a:extLst>
              <a:ext uri="{FF2B5EF4-FFF2-40B4-BE49-F238E27FC236}">
                <a16:creationId xmlns:a16="http://schemas.microsoft.com/office/drawing/2014/main" id="{AEE5F485-84C6-6CA6-E8E0-29FA1082B983}"/>
              </a:ext>
            </a:extLst>
          </p:cNvPr>
          <p:cNvSpPr/>
          <p:nvPr/>
        </p:nvSpPr>
        <p:spPr>
          <a:xfrm>
            <a:off x="1842536" y="2173612"/>
            <a:ext cx="1735061" cy="9881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EG" sz="2000" b="1" dirty="0">
                <a:solidFill>
                  <a:srgbClr val="48873D"/>
                </a:solidFill>
              </a:rPr>
              <a:t>مستطيل</a:t>
            </a:r>
            <a:endParaRPr lang="en-US" sz="2000" b="1" dirty="0">
              <a:solidFill>
                <a:srgbClr val="48873D"/>
              </a:solidFill>
            </a:endParaRPr>
          </a:p>
        </p:txBody>
      </p:sp>
      <p:sp>
        <p:nvSpPr>
          <p:cNvPr id="7" name="مثلث متساوي الساقين 6">
            <a:extLst>
              <a:ext uri="{FF2B5EF4-FFF2-40B4-BE49-F238E27FC236}">
                <a16:creationId xmlns:a16="http://schemas.microsoft.com/office/drawing/2014/main" id="{6D0B9408-60C0-5E4A-2B4D-18BA29927A52}"/>
              </a:ext>
            </a:extLst>
          </p:cNvPr>
          <p:cNvSpPr/>
          <p:nvPr/>
        </p:nvSpPr>
        <p:spPr>
          <a:xfrm>
            <a:off x="5927704" y="2173612"/>
            <a:ext cx="1205948" cy="781624"/>
          </a:xfrm>
          <a:prstGeom prst="triangle">
            <a:avLst>
              <a:gd name="adj" fmla="val 51172"/>
            </a:avLst>
          </a:prstGeom>
          <a:noFill/>
          <a:ln w="76200">
            <a:solidFill>
              <a:srgbClr val="48873D"/>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مستطيل 7">
            <a:extLst>
              <a:ext uri="{FF2B5EF4-FFF2-40B4-BE49-F238E27FC236}">
                <a16:creationId xmlns:a16="http://schemas.microsoft.com/office/drawing/2014/main" id="{6AADB9CC-B73F-B02C-A0A5-E80D01FDC00A}"/>
              </a:ext>
            </a:extLst>
          </p:cNvPr>
          <p:cNvSpPr/>
          <p:nvPr/>
        </p:nvSpPr>
        <p:spPr>
          <a:xfrm>
            <a:off x="1788759" y="2254430"/>
            <a:ext cx="1470991" cy="887895"/>
          </a:xfrm>
          <a:prstGeom prst="rect">
            <a:avLst/>
          </a:prstGeom>
          <a:noFill/>
          <a:ln w="76200">
            <a:solidFill>
              <a:srgbClr val="48873D"/>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63910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par>
                                <p:cTn id="12" presetID="22" presetClass="entr" presetSubtype="4"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779C38C7-D4B1-4AE1-8B72-9D600A553F4A}"/>
              </a:ext>
            </a:extLst>
          </p:cNvPr>
          <p:cNvSpPr/>
          <p:nvPr/>
        </p:nvSpPr>
        <p:spPr>
          <a:xfrm>
            <a:off x="1802295" y="306359"/>
            <a:ext cx="7037685" cy="2330824"/>
          </a:xfrm>
          <a:prstGeom prst="roundRect">
            <a:avLst/>
          </a:prstGeom>
          <a:noFill/>
          <a:ln w="76200">
            <a:noFill/>
            <a:prstDash val="dash"/>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r" rtl="1">
              <a:spcBef>
                <a:spcPts val="0"/>
              </a:spcBef>
              <a:spcAft>
                <a:spcPts val="500"/>
              </a:spcAft>
            </a:pPr>
            <a:r>
              <a:rPr lang="ar-EG" sz="2400" b="1" dirty="0">
                <a:solidFill>
                  <a:srgbClr val="7EAF10"/>
                </a:solidFill>
                <a:latin typeface="Arial" panose="020B0604020202020204" pitchFamily="34" charset="0"/>
              </a:rPr>
              <a:t>برمجة الروبوت ليتحرك ويرسم مثلث عليك برمجة الروبوت كالتالي:</a:t>
            </a:r>
            <a:endParaRPr lang="ar-EG" sz="2400" b="1" dirty="0">
              <a:solidFill>
                <a:srgbClr val="7EAF10"/>
              </a:solidFill>
            </a:endParaRPr>
          </a:p>
          <a:p>
            <a:pPr algn="r" rtl="1">
              <a:spcBef>
                <a:spcPts val="0"/>
              </a:spcBef>
              <a:spcAft>
                <a:spcPts val="500"/>
              </a:spcAft>
            </a:pPr>
            <a:r>
              <a:rPr lang="ar-EG" sz="2400" b="1" dirty="0">
                <a:solidFill>
                  <a:srgbClr val="48873D"/>
                </a:solidFill>
                <a:latin typeface="Times New Roman" panose="02020603050405020304" pitchFamily="18" charset="0"/>
              </a:rPr>
              <a:t>1 - يبدأ مساره من النقطة 1 ويمضي قدما نحو النقطة 2</a:t>
            </a:r>
            <a:endParaRPr lang="ar-EG" sz="2400" b="1" dirty="0">
              <a:solidFill>
                <a:srgbClr val="48873D"/>
              </a:solidFill>
            </a:endParaRPr>
          </a:p>
          <a:p>
            <a:pPr algn="r" rtl="1">
              <a:spcBef>
                <a:spcPts val="0"/>
              </a:spcBef>
              <a:spcAft>
                <a:spcPts val="500"/>
              </a:spcAft>
            </a:pPr>
            <a:r>
              <a:rPr lang="ar-EG" sz="2400" b="1" dirty="0">
                <a:solidFill>
                  <a:srgbClr val="48873D"/>
                </a:solidFill>
                <a:latin typeface="Times New Roman" panose="02020603050405020304" pitchFamily="18" charset="0"/>
              </a:rPr>
              <a:t>2 - ينعطف لليمين.</a:t>
            </a:r>
            <a:endParaRPr lang="ar-EG" sz="2400" b="1" dirty="0">
              <a:solidFill>
                <a:srgbClr val="48873D"/>
              </a:solidFill>
            </a:endParaRPr>
          </a:p>
          <a:p>
            <a:pPr algn="r" rtl="1">
              <a:spcBef>
                <a:spcPts val="0"/>
              </a:spcBef>
              <a:spcAft>
                <a:spcPts val="500"/>
              </a:spcAft>
            </a:pPr>
            <a:r>
              <a:rPr lang="ar-EG" sz="2400" b="1" dirty="0">
                <a:solidFill>
                  <a:srgbClr val="48873D"/>
                </a:solidFill>
                <a:latin typeface="Times New Roman" panose="02020603050405020304" pitchFamily="18" charset="0"/>
              </a:rPr>
              <a:t>3 - يكرر الخطوتين ثلاث مرات لإكمال رسم المثلث </a:t>
            </a:r>
            <a:endParaRPr lang="ar-EG" sz="2400" b="1" dirty="0">
              <a:solidFill>
                <a:srgbClr val="48873D"/>
              </a:solidFill>
            </a:endParaRPr>
          </a:p>
        </p:txBody>
      </p:sp>
      <p:pic>
        <p:nvPicPr>
          <p:cNvPr id="4" name="صورة 3">
            <a:extLst>
              <a:ext uri="{FF2B5EF4-FFF2-40B4-BE49-F238E27FC236}">
                <a16:creationId xmlns:a16="http://schemas.microsoft.com/office/drawing/2014/main" id="{B699BCEB-B2A6-E42C-E5E7-47B6E270B4C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11670" y="806518"/>
            <a:ext cx="2381250" cy="2276475"/>
          </a:xfrm>
          <a:prstGeom prst="rect">
            <a:avLst/>
          </a:prstGeom>
        </p:spPr>
      </p:pic>
      <p:pic>
        <p:nvPicPr>
          <p:cNvPr id="6" name="صورة 5">
            <a:extLst>
              <a:ext uri="{FF2B5EF4-FFF2-40B4-BE49-F238E27FC236}">
                <a16:creationId xmlns:a16="http://schemas.microsoft.com/office/drawing/2014/main" id="{8293D90A-A231-4C60-4F36-2BF8BA36553C}"/>
              </a:ext>
            </a:extLst>
          </p:cNvPr>
          <p:cNvPicPr>
            <a:picLocks noChangeAspect="1"/>
          </p:cNvPicPr>
          <p:nvPr/>
        </p:nvPicPr>
        <p:blipFill rotWithShape="1">
          <a:blip r:embed="rId3"/>
          <a:srcRect l="12777" t="7263" r="-1875" b="8669"/>
          <a:stretch/>
        </p:blipFill>
        <p:spPr>
          <a:xfrm>
            <a:off x="386382" y="2401198"/>
            <a:ext cx="450575" cy="471970"/>
          </a:xfrm>
          <a:prstGeom prst="rect">
            <a:avLst/>
          </a:prstGeom>
        </p:spPr>
      </p:pic>
      <p:sp>
        <p:nvSpPr>
          <p:cNvPr id="7" name="مستطيل: زوايا مستديرة 6">
            <a:extLst>
              <a:ext uri="{FF2B5EF4-FFF2-40B4-BE49-F238E27FC236}">
                <a16:creationId xmlns:a16="http://schemas.microsoft.com/office/drawing/2014/main" id="{21A945A9-F192-CA05-2D00-8206382613B6}"/>
              </a:ext>
            </a:extLst>
          </p:cNvPr>
          <p:cNvSpPr/>
          <p:nvPr/>
        </p:nvSpPr>
        <p:spPr>
          <a:xfrm>
            <a:off x="1811817" y="2637183"/>
            <a:ext cx="7332183" cy="1582568"/>
          </a:xfrm>
          <a:prstGeom prst="roundRect">
            <a:avLst/>
          </a:prstGeom>
          <a:noFill/>
          <a:ln w="76200">
            <a:noFill/>
            <a:prstDash val="dash"/>
          </a:ln>
        </p:spPr>
        <p:style>
          <a:lnRef idx="2">
            <a:schemeClr val="accent3"/>
          </a:lnRef>
          <a:fillRef idx="1">
            <a:schemeClr val="lt1"/>
          </a:fillRef>
          <a:effectRef idx="0">
            <a:schemeClr val="accent3"/>
          </a:effectRef>
          <a:fontRef idx="minor">
            <a:schemeClr val="dk1"/>
          </a:fontRef>
        </p:style>
        <p:txBody>
          <a:bodyPr rtlCol="0" anchor="ctr"/>
          <a:lstStyle/>
          <a:p>
            <a:pPr lvl="0" algn="ctr" rtl="1">
              <a:defRPr/>
            </a:pPr>
            <a:r>
              <a:rPr lang="ar-EG" sz="2000" b="1" dirty="0">
                <a:solidFill>
                  <a:srgbClr val="48873D"/>
                </a:solidFill>
              </a:rPr>
              <a:t>في البداية، عليك برمجة الروبوت لكي يتحرك للأمام الرسم الجانب الأول من المثلث وللقيام بذلك ستستخدم لبنة القيادة </a:t>
            </a:r>
            <a:r>
              <a:rPr lang="en-US" sz="2000" b="1" dirty="0">
                <a:solidFill>
                  <a:srgbClr val="48873D"/>
                </a:solidFill>
              </a:rPr>
              <a:t>drive</a:t>
            </a:r>
            <a:r>
              <a:rPr lang="ar-EG" sz="2000" b="1" dirty="0">
                <a:solidFill>
                  <a:srgbClr val="48873D"/>
                </a:solidFill>
              </a:rPr>
              <a:t> </a:t>
            </a:r>
            <a:r>
              <a:rPr lang="en-US" sz="2000" b="1" dirty="0">
                <a:solidFill>
                  <a:srgbClr val="48873D"/>
                </a:solidFill>
              </a:rPr>
              <a:t> </a:t>
            </a:r>
            <a:r>
              <a:rPr lang="ar-EG" sz="2000" b="1" dirty="0">
                <a:solidFill>
                  <a:srgbClr val="48873D"/>
                </a:solidFill>
              </a:rPr>
              <a:t>مع ضبط معامل المسافة بالسنتميتر  </a:t>
            </a:r>
            <a:r>
              <a:rPr lang="en-US" sz="2000" b="1" dirty="0">
                <a:solidFill>
                  <a:srgbClr val="48873D"/>
                </a:solidFill>
              </a:rPr>
              <a:t>distance cm </a:t>
            </a:r>
            <a:r>
              <a:rPr lang="ar-EG" sz="2000" b="1" dirty="0">
                <a:solidFill>
                  <a:srgbClr val="48873D"/>
                </a:solidFill>
              </a:rPr>
              <a:t>إلى 80</a:t>
            </a:r>
          </a:p>
          <a:p>
            <a:pPr lvl="0" algn="ctr" rtl="1">
              <a:defRPr/>
            </a:pPr>
            <a:r>
              <a:rPr lang="ar-EG" sz="2000" b="1" dirty="0">
                <a:solidFill>
                  <a:srgbClr val="48873D"/>
                </a:solidFill>
              </a:rPr>
              <a:t>ومعامل السرعة </a:t>
            </a:r>
            <a:r>
              <a:rPr lang="en-US" sz="2000" b="1" dirty="0">
                <a:solidFill>
                  <a:srgbClr val="48873D"/>
                </a:solidFill>
              </a:rPr>
              <a:t>speed </a:t>
            </a:r>
            <a:r>
              <a:rPr lang="ar-EG" sz="2000" b="1" dirty="0">
                <a:solidFill>
                  <a:srgbClr val="48873D"/>
                </a:solidFill>
              </a:rPr>
              <a:t>إلى 50</a:t>
            </a:r>
          </a:p>
        </p:txBody>
      </p:sp>
    </p:spTree>
    <p:extLst>
      <p:ext uri="{BB962C8B-B14F-4D97-AF65-F5344CB8AC3E}">
        <p14:creationId xmlns:p14="http://schemas.microsoft.com/office/powerpoint/2010/main" val="2981577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theme/theme1.xml><?xml version="1.0" encoding="utf-8"?>
<a:theme xmlns:a="http://schemas.openxmlformats.org/drawingml/2006/main" name="نسق Office">
  <a:themeElements>
    <a:clrScheme name="نسق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نسق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نسق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نسق Office">
  <a:themeElements>
    <a:clrScheme name="نسق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نسق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نسق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2692</TotalTime>
  <Words>1424</Words>
  <Application>Microsoft Office PowerPoint</Application>
  <PresentationFormat>عرض على الشاشة (4:3)</PresentationFormat>
  <Paragraphs>151</Paragraphs>
  <Slides>38</Slides>
  <Notes>0</Notes>
  <HiddenSlides>0</HiddenSlides>
  <MMClips>2</MMClips>
  <ScaleCrop>false</ScaleCrop>
  <HeadingPairs>
    <vt:vector size="6" baseType="variant">
      <vt:variant>
        <vt:lpstr>الخطوط المستخدمة</vt:lpstr>
      </vt:variant>
      <vt:variant>
        <vt:i4>14</vt:i4>
      </vt:variant>
      <vt:variant>
        <vt:lpstr>نسق</vt:lpstr>
      </vt:variant>
      <vt:variant>
        <vt:i4>3</vt:i4>
      </vt:variant>
      <vt:variant>
        <vt:lpstr>عناوين الشرائح</vt:lpstr>
      </vt:variant>
      <vt:variant>
        <vt:i4>38</vt:i4>
      </vt:variant>
    </vt:vector>
  </HeadingPairs>
  <TitlesOfParts>
    <vt:vector size="55" baseType="lpstr">
      <vt:lpstr> Abdoullah Ashgar EL-kharef</vt:lpstr>
      <vt:lpstr>(A) Arslan Wessam A</vt:lpstr>
      <vt:lpstr>(A) Arslan Wessam B</vt:lpstr>
      <vt:lpstr>Aktiv Grotesk  XBold</vt:lpstr>
      <vt:lpstr>Andalus</vt:lpstr>
      <vt:lpstr>Arabic Typesetting</vt:lpstr>
      <vt:lpstr>Arial</vt:lpstr>
      <vt:lpstr>Calibri</vt:lpstr>
      <vt:lpstr>Calibri Light</vt:lpstr>
      <vt:lpstr>Rakkas</vt:lpstr>
      <vt:lpstr>Times New Roman</vt:lpstr>
      <vt:lpstr>Univers Light</vt:lpstr>
      <vt:lpstr>Urdu Typesetting</vt:lpstr>
      <vt:lpstr>Wingdings</vt:lpstr>
      <vt:lpstr>نسق Office</vt:lpstr>
      <vt:lpstr>1_نسق Office</vt:lpstr>
      <vt:lpstr>3_نسق Office</vt:lpstr>
      <vt:lpstr>عرض تقديمي في PowerPoint</vt:lpstr>
      <vt:lpstr>عرض تقديمي في PowerPoint</vt:lpstr>
      <vt:lpstr>لعبة  crash</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hp</dc:creator>
  <cp:lastModifiedBy>Amal Alammari</cp:lastModifiedBy>
  <cp:revision>342</cp:revision>
  <dcterms:created xsi:type="dcterms:W3CDTF">2021-08-01T13:33:06Z</dcterms:created>
  <dcterms:modified xsi:type="dcterms:W3CDTF">2023-05-06T18:07:24Z</dcterms:modified>
</cp:coreProperties>
</file>