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30" r:id="rId2"/>
    <p:sldId id="285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NRjK8J1KIkYo1tf4E/DKQ==" hashData="iEJ+M7QIRo0v2KGedolNiHW0IlgSFKBQ/Q5eKGhaT7NdgvRcw6Wxn4XkvxAbGV8klQ7tmwWBSlnd699qTNoy5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8E5"/>
    <a:srgbClr val="EFEFED"/>
    <a:srgbClr val="000000"/>
    <a:srgbClr val="3FA6C9"/>
    <a:srgbClr val="247C90"/>
    <a:srgbClr val="F7ECE6"/>
    <a:srgbClr val="D3B99E"/>
    <a:srgbClr val="63A3C6"/>
    <a:srgbClr val="578A9D"/>
    <a:srgbClr val="F6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92" autoAdjust="0"/>
    <p:restoredTop sz="95126" autoAdjust="0"/>
  </p:normalViewPr>
  <p:slideViewPr>
    <p:cSldViewPr snapToGrid="0">
      <p:cViewPr>
        <p:scale>
          <a:sx n="50" d="100"/>
          <a:sy n="50" d="100"/>
        </p:scale>
        <p:origin x="106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5344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3855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3108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756C725-7E11-577E-9DAE-08B497FCA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97CBA8A-E7BD-71CF-BA1F-8A97448E0107}"/>
              </a:ext>
            </a:extLst>
          </p:cNvPr>
          <p:cNvSpPr txBox="1"/>
          <p:nvPr/>
        </p:nvSpPr>
        <p:spPr>
          <a:xfrm>
            <a:off x="253825" y="8646710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93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69D1411-5FEC-5C46-2404-E6ED0EBF35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t="5971" r="10225" b="68227"/>
          <a:stretch/>
        </p:blipFill>
        <p:spPr>
          <a:xfrm>
            <a:off x="9184619" y="168067"/>
            <a:ext cx="7623569" cy="352902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E8F40AE-CC25-3852-0D61-D52E5200EB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3" t="31764" r="9755" b="33691"/>
          <a:stretch/>
        </p:blipFill>
        <p:spPr>
          <a:xfrm>
            <a:off x="8859387" y="3936075"/>
            <a:ext cx="7995450" cy="472477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26B3EE0-87CC-E9FA-23CD-87F49C3D0B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" b="246"/>
          <a:stretch/>
        </p:blipFill>
        <p:spPr>
          <a:xfrm>
            <a:off x="281747" y="2713253"/>
            <a:ext cx="5602207" cy="471366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1AED5FF-338D-62CB-904F-1855BAFD2B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2" t="68787" r="20991" b="21748"/>
          <a:stretch/>
        </p:blipFill>
        <p:spPr>
          <a:xfrm>
            <a:off x="5883954" y="3157395"/>
            <a:ext cx="2264272" cy="14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A36C8FB-29EE-A685-B910-8B25B94AB092}"/>
              </a:ext>
            </a:extLst>
          </p:cNvPr>
          <p:cNvSpPr txBox="1"/>
          <p:nvPr/>
        </p:nvSpPr>
        <p:spPr>
          <a:xfrm>
            <a:off x="16564391" y="8754627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94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D6D6C72-5113-20D8-7E45-0631AD89DD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2" t="6656" r="9797" b="90226"/>
          <a:stretch/>
        </p:blipFill>
        <p:spPr>
          <a:xfrm>
            <a:off x="14341518" y="214536"/>
            <a:ext cx="2771948" cy="86436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1034601-914C-6716-DA7E-80C5443359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1" t="15182" r="9853" b="63537"/>
          <a:stretch/>
        </p:blipFill>
        <p:spPr>
          <a:xfrm>
            <a:off x="8903660" y="2987065"/>
            <a:ext cx="8144709" cy="483996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13EFF97-DF21-E057-09A2-0B8090BF9B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9" t="39307" r="2794" b="53899"/>
          <a:stretch/>
        </p:blipFill>
        <p:spPr>
          <a:xfrm>
            <a:off x="5569692" y="287662"/>
            <a:ext cx="3021151" cy="66017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182AF52-508F-C63F-A45E-C37DB25C9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0" t="47574" r="9194" b="47220"/>
          <a:stretch/>
        </p:blipFill>
        <p:spPr>
          <a:xfrm>
            <a:off x="2924350" y="926184"/>
            <a:ext cx="4334813" cy="81470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DB2630D-75E4-B798-DF75-05D232D2C3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6" t="53128" r="9704" b="43044"/>
          <a:stretch/>
        </p:blipFill>
        <p:spPr>
          <a:xfrm>
            <a:off x="6620274" y="2294648"/>
            <a:ext cx="1462886" cy="59894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C110919-89C0-9870-E240-8C16D13EF6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2" t="58305" r="9892" b="30066"/>
          <a:stretch/>
        </p:blipFill>
        <p:spPr>
          <a:xfrm>
            <a:off x="4311898" y="3065736"/>
            <a:ext cx="3911139" cy="161446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3E2D84E-9FF8-7736-C25B-42C81E58DF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0" t="57356" r="49850" b="38816"/>
          <a:stretch/>
        </p:blipFill>
        <p:spPr>
          <a:xfrm>
            <a:off x="2303327" y="2275544"/>
            <a:ext cx="1462886" cy="59894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895C26F-7B8B-411D-F49B-BCC6A94FC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60815" r="51575" b="25868"/>
          <a:stretch/>
        </p:blipFill>
        <p:spPr>
          <a:xfrm>
            <a:off x="124515" y="2948491"/>
            <a:ext cx="3614270" cy="184895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3F2F108-0BC3-3F2A-0727-CD5C40ABD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4" t="39165" r="61175" b="39029"/>
          <a:stretch/>
        </p:blipFill>
        <p:spPr>
          <a:xfrm>
            <a:off x="88209" y="204664"/>
            <a:ext cx="2191373" cy="256340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4E525EC-99C8-FFCF-6CF7-AACC0AA97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" b="179"/>
          <a:stretch/>
        </p:blipFill>
        <p:spPr>
          <a:xfrm>
            <a:off x="220181" y="5073194"/>
            <a:ext cx="3719143" cy="283182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B5AAE32-7732-907E-7024-8B5912FD83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1" t="69567" r="9260" b="6344"/>
          <a:stretch/>
        </p:blipFill>
        <p:spPr>
          <a:xfrm>
            <a:off x="4475718" y="5147598"/>
            <a:ext cx="3719143" cy="2831828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66B66001-4E64-1C02-7D88-D74809E05FB9}"/>
              </a:ext>
            </a:extLst>
          </p:cNvPr>
          <p:cNvGrpSpPr/>
          <p:nvPr/>
        </p:nvGrpSpPr>
        <p:grpSpPr>
          <a:xfrm>
            <a:off x="8992155" y="1067922"/>
            <a:ext cx="7871259" cy="1309393"/>
            <a:chOff x="8820705" y="1067922"/>
            <a:chExt cx="7871259" cy="1309393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E395D9AA-6223-5D44-3F46-A1CF88FC46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68" t="9728" r="9797" b="87335"/>
            <a:stretch/>
          </p:blipFill>
          <p:spPr>
            <a:xfrm>
              <a:off x="8820705" y="1067922"/>
              <a:ext cx="7871259" cy="672915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64CBB1AA-6A25-C0AA-70E8-6FC8D3A65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13" t="9728" r="50561" b="87494"/>
            <a:stretch/>
          </p:blipFill>
          <p:spPr>
            <a:xfrm>
              <a:off x="11286303" y="1740837"/>
              <a:ext cx="5349998" cy="636478"/>
            </a:xfrm>
            <a:prstGeom prst="rect">
              <a:avLst/>
            </a:prstGeom>
          </p:spPr>
        </p:pic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id="{DB75E193-CC49-E3AD-5DBC-044C51B5C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1" y="8517659"/>
            <a:ext cx="1962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91F411A-D214-A1B0-0ADE-C67C6D468859}"/>
              </a:ext>
            </a:extLst>
          </p:cNvPr>
          <p:cNvSpPr/>
          <p:nvPr/>
        </p:nvSpPr>
        <p:spPr>
          <a:xfrm>
            <a:off x="5128683" y="4261625"/>
            <a:ext cx="3398201" cy="3041624"/>
          </a:xfrm>
          <a:prstGeom prst="roundRect">
            <a:avLst/>
          </a:prstGeom>
          <a:solidFill>
            <a:srgbClr val="E6E8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D96B88B-9228-E1E5-7473-6E04CA4961DD}"/>
              </a:ext>
            </a:extLst>
          </p:cNvPr>
          <p:cNvSpPr txBox="1"/>
          <p:nvPr/>
        </p:nvSpPr>
        <p:spPr>
          <a:xfrm>
            <a:off x="217958" y="8630772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95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68998BB-5C75-8EC2-BF1E-54E6410A73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1" t="56883" r="10718" b="39392"/>
          <a:stretch/>
        </p:blipFill>
        <p:spPr>
          <a:xfrm>
            <a:off x="6924703" y="130875"/>
            <a:ext cx="1489096" cy="5829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629EEFA-6296-18EF-2C3D-6010243A6D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4" t="61409" r="10718" b="33663"/>
          <a:stretch/>
        </p:blipFill>
        <p:spPr>
          <a:xfrm>
            <a:off x="3879230" y="713369"/>
            <a:ext cx="3808141" cy="7011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AE9F320-A9A3-056B-DB28-6D902093E0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7" t="7383" r="46455" b="76113"/>
          <a:stretch/>
        </p:blipFill>
        <p:spPr>
          <a:xfrm>
            <a:off x="10529119" y="838045"/>
            <a:ext cx="1974660" cy="194061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488AB63-16C1-7F49-2793-3B08BE1712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9" t="16214" r="15367" b="76440"/>
          <a:stretch/>
        </p:blipFill>
        <p:spPr>
          <a:xfrm>
            <a:off x="13456378" y="2474750"/>
            <a:ext cx="3591876" cy="120672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403EA22-EAC6-6350-B307-A03CC9CD02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 t="12751" r="66535" b="78792"/>
          <a:stretch/>
        </p:blipFill>
        <p:spPr>
          <a:xfrm>
            <a:off x="8695425" y="2796357"/>
            <a:ext cx="3494638" cy="145582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B56C01E-4C76-D827-2377-BF6674DA30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9" t="23648" r="10190" b="43351"/>
          <a:stretch/>
        </p:blipFill>
        <p:spPr>
          <a:xfrm>
            <a:off x="12956876" y="4243557"/>
            <a:ext cx="4291998" cy="485984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1A272D6-CDB6-071D-2D80-3E020F166E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8" t="23608" r="50671" b="43391"/>
          <a:stretch/>
        </p:blipFill>
        <p:spPr>
          <a:xfrm>
            <a:off x="8738689" y="4260809"/>
            <a:ext cx="4291998" cy="485984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C70E5D2-2FF2-F200-E3C0-D75381620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6" t="58822" r="51856" b="26232"/>
          <a:stretch/>
        </p:blipFill>
        <p:spPr>
          <a:xfrm>
            <a:off x="801091" y="1351206"/>
            <a:ext cx="1832613" cy="193303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89B5606-38B1-8065-A3C0-350091E465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5" t="67337" r="15380" b="25317"/>
          <a:stretch/>
        </p:blipFill>
        <p:spPr>
          <a:xfrm>
            <a:off x="2634667" y="2314138"/>
            <a:ext cx="4759505" cy="114962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EEE5AB0-72B6-5ED3-60A7-BF1FAE484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1" t="80201" r="16844" b="17471"/>
          <a:stretch/>
        </p:blipFill>
        <p:spPr>
          <a:xfrm>
            <a:off x="6876429" y="4424613"/>
            <a:ext cx="1476486" cy="66453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8DE3689-A7E7-AFAE-6029-64A2082C7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1" t="83735" r="16697" b="15089"/>
          <a:stretch/>
        </p:blipFill>
        <p:spPr>
          <a:xfrm>
            <a:off x="5810347" y="5210719"/>
            <a:ext cx="2343200" cy="33576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84C3461-681B-E49D-D39B-D32B632049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6" t="85597" r="16580" b="12361"/>
          <a:stretch/>
        </p:blipFill>
        <p:spPr>
          <a:xfrm>
            <a:off x="5276151" y="5706668"/>
            <a:ext cx="3244432" cy="58292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8A9FF321-620A-3C05-0276-5BA9BB8087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3" t="88685" r="16404" b="9273"/>
          <a:stretch/>
        </p:blipFill>
        <p:spPr>
          <a:xfrm>
            <a:off x="5478900" y="6415514"/>
            <a:ext cx="3046117" cy="58292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7FFC30D6-11AD-DC7B-1A40-E012B3003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" b="127"/>
          <a:stretch/>
        </p:blipFill>
        <p:spPr>
          <a:xfrm>
            <a:off x="317233" y="4329038"/>
            <a:ext cx="4272415" cy="329299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536C2256-B7C7-E9CD-1B4F-21E244AFA4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6" t="6591" r="9712" b="89371"/>
          <a:stretch/>
        </p:blipFill>
        <p:spPr>
          <a:xfrm>
            <a:off x="15468914" y="123475"/>
            <a:ext cx="1748672" cy="631968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1C5F3856-92A2-9138-CC21-9E5E67EAD0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9" t="10667" r="10747" b="84604"/>
          <a:stretch/>
        </p:blipFill>
        <p:spPr>
          <a:xfrm>
            <a:off x="12867024" y="838045"/>
            <a:ext cx="3798172" cy="672704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7A6B7B81-CAAA-A835-74BE-7858308C7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" y="8483153"/>
            <a:ext cx="1962150" cy="1200150"/>
          </a:xfrm>
          <a:prstGeom prst="rect">
            <a:avLst/>
          </a:prstGeom>
        </p:spPr>
      </p:pic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84FBDC89-268C-FA01-1E81-BA899E1B34C4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9A23268-38B3-FBD4-BFCF-76B20DD5A17E}"/>
              </a:ext>
            </a:extLst>
          </p:cNvPr>
          <p:cNvSpPr txBox="1"/>
          <p:nvPr/>
        </p:nvSpPr>
        <p:spPr>
          <a:xfrm>
            <a:off x="13398956" y="5302694"/>
            <a:ext cx="36144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rgbClr val="0000FF"/>
                </a:solidFill>
              </a:rPr>
              <a:t>1- بلل فرشاة الأسنان بالماء.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05AE1AB-034E-5B0E-DC13-EEC87C2D4E89}"/>
              </a:ext>
            </a:extLst>
          </p:cNvPr>
          <p:cNvSpPr txBox="1"/>
          <p:nvPr/>
        </p:nvSpPr>
        <p:spPr>
          <a:xfrm>
            <a:off x="13421816" y="5836094"/>
            <a:ext cx="361449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rgbClr val="0000FF"/>
                </a:solidFill>
              </a:rPr>
              <a:t>2- ضع معجون الأسنان على الفرشاة.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66F20DA-08B5-2F24-2DDD-06ADF860C2F5}"/>
              </a:ext>
            </a:extLst>
          </p:cNvPr>
          <p:cNvSpPr txBox="1"/>
          <p:nvPr/>
        </p:nvSpPr>
        <p:spPr>
          <a:xfrm>
            <a:off x="13258800" y="6880034"/>
            <a:ext cx="37546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rgbClr val="0000FF"/>
                </a:solidFill>
              </a:rPr>
              <a:t>3- نظف أسنانك بالفرشاة جيدا.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CF08F659-5429-4269-E032-2741B3E71050}"/>
              </a:ext>
            </a:extLst>
          </p:cNvPr>
          <p:cNvSpPr txBox="1"/>
          <p:nvPr/>
        </p:nvSpPr>
        <p:spPr>
          <a:xfrm>
            <a:off x="13271044" y="7428674"/>
            <a:ext cx="37546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rgbClr val="0000FF"/>
                </a:solidFill>
              </a:rPr>
              <a:t>4- تمضمض بالماء.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54936541-792C-102E-66D2-4338851B0B7D}"/>
              </a:ext>
            </a:extLst>
          </p:cNvPr>
          <p:cNvSpPr txBox="1"/>
          <p:nvPr/>
        </p:nvSpPr>
        <p:spPr>
          <a:xfrm>
            <a:off x="6287575" y="4842515"/>
            <a:ext cx="13730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4000" b="1" dirty="0">
                <a:solidFill>
                  <a:srgbClr val="0000FF"/>
                </a:solidFill>
              </a:rPr>
              <a:t>farm</a:t>
            </a:r>
            <a:endParaRPr lang="ar-SA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7EAA996-4203-428F-3E7E-A488BAC06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" b="714"/>
          <a:stretch/>
        </p:blipFill>
        <p:spPr>
          <a:xfrm>
            <a:off x="4588750" y="3239"/>
            <a:ext cx="8212847" cy="9717024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F1C21F5-F6A8-F913-DEBF-A1E93AC1F112}"/>
              </a:ext>
            </a:extLst>
          </p:cNvPr>
          <p:cNvSpPr/>
          <p:nvPr/>
        </p:nvSpPr>
        <p:spPr>
          <a:xfrm>
            <a:off x="9140449" y="1813275"/>
            <a:ext cx="2761266" cy="3615067"/>
          </a:xfrm>
          <a:prstGeom prst="rect">
            <a:avLst/>
          </a:prstGeom>
          <a:solidFill>
            <a:srgbClr val="247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4BDB9BC-9127-4F69-0EE6-FF39D5EA1D0D}"/>
              </a:ext>
            </a:extLst>
          </p:cNvPr>
          <p:cNvSpPr/>
          <p:nvPr/>
        </p:nvSpPr>
        <p:spPr>
          <a:xfrm>
            <a:off x="9140449" y="5856520"/>
            <a:ext cx="2761266" cy="1821537"/>
          </a:xfrm>
          <a:prstGeom prst="rect">
            <a:avLst/>
          </a:prstGeom>
          <a:solidFill>
            <a:srgbClr val="3FA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41C1028-4192-E3CD-D50C-6D15CE5B13CA}"/>
              </a:ext>
            </a:extLst>
          </p:cNvPr>
          <p:cNvSpPr/>
          <p:nvPr/>
        </p:nvSpPr>
        <p:spPr>
          <a:xfrm>
            <a:off x="5428343" y="2423885"/>
            <a:ext cx="3266830" cy="4267201"/>
          </a:xfrm>
          <a:prstGeom prst="roundRect">
            <a:avLst>
              <a:gd name="adj" fmla="val 3428"/>
            </a:avLst>
          </a:prstGeom>
          <a:solidFill>
            <a:srgbClr val="015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19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11881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C73DE0F-8C4D-FF8D-E597-E72AEC9FB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78ABF-DE68-C161-0A21-A0621879327B}"/>
              </a:ext>
            </a:extLst>
          </p:cNvPr>
          <p:cNvSpPr txBox="1"/>
          <p:nvPr/>
        </p:nvSpPr>
        <p:spPr>
          <a:xfrm>
            <a:off x="16566872" y="878103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86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81BFB8C-BEAE-FCC0-46EA-98201AF463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5" t="1464" r="8578" b="79814"/>
          <a:stretch/>
        </p:blipFill>
        <p:spPr>
          <a:xfrm>
            <a:off x="12392024" y="0"/>
            <a:ext cx="4887913" cy="157162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2BD6E4A-9561-9FEA-CD3C-071DA59D04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" t="1464" r="77897" b="83637"/>
          <a:stretch/>
        </p:blipFill>
        <p:spPr>
          <a:xfrm>
            <a:off x="9155113" y="0"/>
            <a:ext cx="1017587" cy="14478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DEE41BC-8E09-4678-519F-06DCB92A70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4" t="19690" r="10091" b="76698"/>
          <a:stretch/>
        </p:blipFill>
        <p:spPr>
          <a:xfrm>
            <a:off x="14637187" y="2285618"/>
            <a:ext cx="2375630" cy="86510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EC1965B-8951-0752-DE7A-E5306D2BDD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4" t="30875" r="9558" b="19708"/>
          <a:stretch/>
        </p:blipFill>
        <p:spPr>
          <a:xfrm>
            <a:off x="651512" y="85650"/>
            <a:ext cx="7516826" cy="607375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CCEC189-AE54-B770-F767-F412D0B8CF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9" t="80923" r="9213" b="14180"/>
          <a:stretch/>
        </p:blipFill>
        <p:spPr>
          <a:xfrm>
            <a:off x="705868" y="6153150"/>
            <a:ext cx="7516826" cy="85725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77D3582-1ED1-A6D3-3DCF-34693EA7D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" b="470"/>
          <a:stretch/>
        </p:blipFill>
        <p:spPr>
          <a:xfrm>
            <a:off x="651512" y="7010401"/>
            <a:ext cx="7571182" cy="1396854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FF913ABF-BF17-856B-D368-67C7C38335B6}"/>
              </a:ext>
            </a:extLst>
          </p:cNvPr>
          <p:cNvGrpSpPr/>
          <p:nvPr/>
        </p:nvGrpSpPr>
        <p:grpSpPr>
          <a:xfrm>
            <a:off x="8828749" y="3107373"/>
            <a:ext cx="8270032" cy="1374684"/>
            <a:chOff x="10006641" y="3634202"/>
            <a:chExt cx="6834737" cy="1032823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6D727424-5106-F8F4-2C33-929E7EDA08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86" t="22776" r="10029" b="74218"/>
            <a:stretch/>
          </p:blipFill>
          <p:spPr>
            <a:xfrm>
              <a:off x="10006641" y="3634202"/>
              <a:ext cx="6834737" cy="540984"/>
            </a:xfrm>
            <a:prstGeom prst="rect">
              <a:avLst/>
            </a:prstGeom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2F508BF9-2D60-3085-76E9-393EBBAB66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8" t="23155" r="49345" b="74168"/>
            <a:stretch/>
          </p:blipFill>
          <p:spPr>
            <a:xfrm>
              <a:off x="11854991" y="4185312"/>
              <a:ext cx="4931417" cy="481713"/>
            </a:xfrm>
            <a:prstGeom prst="rect">
              <a:avLst/>
            </a:prstGeom>
          </p:spPr>
        </p:pic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638DF35B-335A-FEEE-98AA-A89937F7F9BB}"/>
              </a:ext>
            </a:extLst>
          </p:cNvPr>
          <p:cNvGrpSpPr/>
          <p:nvPr/>
        </p:nvGrpSpPr>
        <p:grpSpPr>
          <a:xfrm>
            <a:off x="9155114" y="4682926"/>
            <a:ext cx="7829654" cy="1979699"/>
            <a:chOff x="9642475" y="4934874"/>
            <a:chExt cx="6992659" cy="1352160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18109993-CD92-4168-E72E-C6256CCC45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92" t="25675" r="10029" b="71828"/>
            <a:stretch/>
          </p:blipFill>
          <p:spPr>
            <a:xfrm>
              <a:off x="9870784" y="4934874"/>
              <a:ext cx="6764350" cy="449339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4D2AD79-B1EB-9981-8C80-547932A492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04" t="28223" r="10266" b="69555"/>
            <a:stretch/>
          </p:blipFill>
          <p:spPr>
            <a:xfrm>
              <a:off x="14981238" y="5886924"/>
              <a:ext cx="1636434" cy="400110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58918437-8B11-846F-925E-907BB8991C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06" t="25839" r="49155" b="71664"/>
            <a:stretch/>
          </p:blipFill>
          <p:spPr>
            <a:xfrm>
              <a:off x="9642475" y="5410899"/>
              <a:ext cx="6983003" cy="449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C6C210A-B024-3EC4-0D53-78BE96D3F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338704" y="8684580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87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7DFE853-9A1A-D2EC-F2E7-A98771B4EE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5" t="6795" r="10987" b="90337"/>
          <a:stretch/>
        </p:blipFill>
        <p:spPr>
          <a:xfrm>
            <a:off x="13159854" y="740198"/>
            <a:ext cx="3933772" cy="65694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24E2EA1-FB22-06F3-3B2B-3D0DAACAEE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7" t="25588" r="10926" b="34356"/>
          <a:stretch/>
        </p:blipFill>
        <p:spPr>
          <a:xfrm>
            <a:off x="5652426" y="267235"/>
            <a:ext cx="2734229" cy="489375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33B5889-B8B9-CD85-8780-B8630B0AD8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t="25585" r="41634" b="34359"/>
          <a:stretch/>
        </p:blipFill>
        <p:spPr>
          <a:xfrm>
            <a:off x="538432" y="230980"/>
            <a:ext cx="4547146" cy="489375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E36DDE9-2B59-7958-E516-1B4A949FD3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9" t="68048" r="10926" b="19805"/>
          <a:stretch/>
        </p:blipFill>
        <p:spPr>
          <a:xfrm>
            <a:off x="4681602" y="5086003"/>
            <a:ext cx="3699486" cy="176191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B3C93F7-9580-0D99-7DE5-7FB098F42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 b="2074"/>
          <a:stretch/>
        </p:blipFill>
        <p:spPr>
          <a:xfrm>
            <a:off x="362061" y="6392687"/>
            <a:ext cx="1766455" cy="176191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D19E933-C49A-88DD-81B6-4158F53E5A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9" t="80711" r="37796" b="9315"/>
          <a:stretch/>
        </p:blipFill>
        <p:spPr>
          <a:xfrm>
            <a:off x="2215623" y="6945258"/>
            <a:ext cx="4257748" cy="1739322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9F1B69AC-BAF1-1831-3363-E27AE1CC285B}"/>
              </a:ext>
            </a:extLst>
          </p:cNvPr>
          <p:cNvGrpSpPr/>
          <p:nvPr/>
        </p:nvGrpSpPr>
        <p:grpSpPr>
          <a:xfrm>
            <a:off x="8780223" y="1618210"/>
            <a:ext cx="8359460" cy="1329446"/>
            <a:chOff x="8613184" y="1509050"/>
            <a:chExt cx="8710110" cy="1098716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DAE8169B-94CF-F50B-2B62-868E6FA6CD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71" t="9658" r="10298" b="87878"/>
            <a:stretch/>
          </p:blipFill>
          <p:spPr>
            <a:xfrm>
              <a:off x="8613184" y="1509050"/>
              <a:ext cx="8710110" cy="564664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28CD420A-4EA3-2735-990F-9D1FD31CF3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31" t="12072" r="10299" b="85982"/>
            <a:stretch/>
          </p:blipFill>
          <p:spPr>
            <a:xfrm>
              <a:off x="9519172" y="2132792"/>
              <a:ext cx="1311309" cy="445946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D94FFC2B-82EA-5CFB-6841-6D6B09BFDE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8" t="10040" r="55941" b="88014"/>
            <a:stretch/>
          </p:blipFill>
          <p:spPr>
            <a:xfrm>
              <a:off x="10670177" y="2161820"/>
              <a:ext cx="6469380" cy="445946"/>
            </a:xfrm>
            <a:prstGeom prst="rect">
              <a:avLst/>
            </a:prstGeom>
          </p:spPr>
        </p:pic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36314155-3ADA-7FBF-76E6-38A36CEAC23C}"/>
              </a:ext>
            </a:extLst>
          </p:cNvPr>
          <p:cNvGrpSpPr/>
          <p:nvPr/>
        </p:nvGrpSpPr>
        <p:grpSpPr>
          <a:xfrm>
            <a:off x="8827551" y="3340718"/>
            <a:ext cx="8214025" cy="1844745"/>
            <a:chOff x="8436633" y="4757703"/>
            <a:chExt cx="8214025" cy="1524583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D65DDF4B-DE33-2509-2741-6BF2471013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10" t="14759" r="10959" b="83281"/>
            <a:stretch/>
          </p:blipFill>
          <p:spPr>
            <a:xfrm>
              <a:off x="8436633" y="4757703"/>
              <a:ext cx="8214025" cy="449196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4EF72A2A-4198-0622-1394-43B524F69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24" t="16671" r="10959" b="81189"/>
            <a:stretch/>
          </p:blipFill>
          <p:spPr>
            <a:xfrm>
              <a:off x="8709594" y="5292931"/>
              <a:ext cx="1110410" cy="490352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CE7D2B74-6AA0-43B4-A78E-F8F95B95DE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3" t="14745" r="54034" b="83115"/>
            <a:stretch/>
          </p:blipFill>
          <p:spPr>
            <a:xfrm>
              <a:off x="9829800" y="5288993"/>
              <a:ext cx="6820858" cy="490351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4650057A-3D0E-1B3D-8EAD-0939C63FB6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71" t="16671" r="16700" b="81189"/>
            <a:stretch/>
          </p:blipFill>
          <p:spPr>
            <a:xfrm>
              <a:off x="12543645" y="5791934"/>
              <a:ext cx="4052425" cy="490352"/>
            </a:xfrm>
            <a:prstGeom prst="rect">
              <a:avLst/>
            </a:prstGeom>
          </p:spPr>
        </p:pic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92334FAE-0BC7-AD39-016F-A8A6EA8BF8F8}"/>
              </a:ext>
            </a:extLst>
          </p:cNvPr>
          <p:cNvGrpSpPr/>
          <p:nvPr/>
        </p:nvGrpSpPr>
        <p:grpSpPr>
          <a:xfrm>
            <a:off x="9115026" y="5568477"/>
            <a:ext cx="7906031" cy="2015056"/>
            <a:chOff x="9649738" y="6338423"/>
            <a:chExt cx="6992658" cy="1665335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33F8C17E-B72E-475B-D65E-2387E5C2D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10" t="19525" r="10957" b="78419"/>
            <a:stretch/>
          </p:blipFill>
          <p:spPr>
            <a:xfrm>
              <a:off x="9649738" y="6338423"/>
              <a:ext cx="6992658" cy="471105"/>
            </a:xfrm>
            <a:prstGeom prst="rect">
              <a:avLst/>
            </a:prstGeom>
          </p:spPr>
        </p:pic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34AFF470-47BF-1FE3-4071-87DA5F4EC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10" t="21510" r="10958" b="75920"/>
            <a:stretch/>
          </p:blipFill>
          <p:spPr>
            <a:xfrm>
              <a:off x="12208395" y="7414809"/>
              <a:ext cx="3212936" cy="588949"/>
            </a:xfrm>
            <a:prstGeom prst="rect">
              <a:avLst/>
            </a:prstGeom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6FF264ED-1B4E-CF61-AB97-6DD514E4B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58" t="19525" r="47714" b="78564"/>
            <a:stretch/>
          </p:blipFill>
          <p:spPr>
            <a:xfrm>
              <a:off x="9917430" y="6895634"/>
              <a:ext cx="6705600" cy="437873"/>
            </a:xfrm>
            <a:prstGeom prst="rect">
              <a:avLst/>
            </a:prstGeom>
          </p:spPr>
        </p:pic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D8B7E4B6-C58D-ABEE-12F4-6B633ECA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4" t="19525" r="83251" b="78692"/>
            <a:stretch/>
          </p:blipFill>
          <p:spPr>
            <a:xfrm>
              <a:off x="15392756" y="7418679"/>
              <a:ext cx="1239799" cy="408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D25B8BA-7D7D-0392-BDA6-2FE797184E5C}"/>
              </a:ext>
            </a:extLst>
          </p:cNvPr>
          <p:cNvSpPr txBox="1"/>
          <p:nvPr/>
        </p:nvSpPr>
        <p:spPr>
          <a:xfrm>
            <a:off x="16543535" y="8781038"/>
            <a:ext cx="5133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88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0D0ED6C-191A-3609-08DC-425BB5A6A5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8" t="6632" r="9792" b="90106"/>
          <a:stretch/>
        </p:blipFill>
        <p:spPr>
          <a:xfrm>
            <a:off x="13202285" y="150599"/>
            <a:ext cx="3937111" cy="8221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AC89720-9581-F17F-738F-E6A2E3D273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4" t="9868" r="9791" b="85535"/>
          <a:stretch/>
        </p:blipFill>
        <p:spPr>
          <a:xfrm>
            <a:off x="9090653" y="966940"/>
            <a:ext cx="8030734" cy="126984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B8EBEB5-74F7-0CEC-52D5-CEBE76846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9" t="14475" r="9731" b="82716"/>
          <a:stretch/>
        </p:blipFill>
        <p:spPr>
          <a:xfrm>
            <a:off x="11092200" y="2153783"/>
            <a:ext cx="6056464" cy="77602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FDC47CE-7545-F777-0C57-A1A2EB7580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9" t="17273" r="9555" b="78191"/>
          <a:stretch/>
        </p:blipFill>
        <p:spPr>
          <a:xfrm>
            <a:off x="9147804" y="2818757"/>
            <a:ext cx="8030734" cy="125314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84F5BAF-A3EB-4BD1-E9A6-629D7B5CDC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1" t="22222" r="9673" b="73661"/>
          <a:stretch/>
        </p:blipFill>
        <p:spPr>
          <a:xfrm>
            <a:off x="9147803" y="4011574"/>
            <a:ext cx="8030734" cy="113733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C59A893-E7B8-684D-2827-30E15A5A58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4" t="26394" r="11311" b="71619"/>
          <a:stretch/>
        </p:blipFill>
        <p:spPr>
          <a:xfrm>
            <a:off x="11082045" y="5232498"/>
            <a:ext cx="6015625" cy="54905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68FCF6F-7F87-8042-3DC6-ACB7BD5C34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7" t="29172" r="10252" b="66712"/>
          <a:stretch/>
        </p:blipFill>
        <p:spPr>
          <a:xfrm>
            <a:off x="9118595" y="5904814"/>
            <a:ext cx="7989898" cy="113733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E5DB989-2C02-20A1-5F6A-2DB09AC7D8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t="16660" r="68041" b="68552"/>
          <a:stretch/>
        </p:blipFill>
        <p:spPr>
          <a:xfrm>
            <a:off x="11887120" y="6904722"/>
            <a:ext cx="2437798" cy="231453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AC1BA77-F950-ABC3-E875-5E20675EBF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7" t="40877" r="9305" b="21809"/>
          <a:stretch/>
        </p:blipFill>
        <p:spPr>
          <a:xfrm>
            <a:off x="242327" y="1686917"/>
            <a:ext cx="8138870" cy="482658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87DB916-D8E3-33FA-10B5-AA9F6D5739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3" t="32894" r="21494" b="58830"/>
          <a:stretch/>
        </p:blipFill>
        <p:spPr>
          <a:xfrm>
            <a:off x="5933447" y="286550"/>
            <a:ext cx="1129540" cy="140989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04162CF-A09F-C0BA-E346-32680474EE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4" t="32894" r="33384" b="58830"/>
          <a:stretch/>
        </p:blipFill>
        <p:spPr>
          <a:xfrm>
            <a:off x="4376740" y="351353"/>
            <a:ext cx="1508957" cy="140989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FFA6AA9-89B7-BE05-93FC-85DF21E8F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2" t="33184" r="49188" b="58830"/>
          <a:stretch/>
        </p:blipFill>
        <p:spPr>
          <a:xfrm>
            <a:off x="3024496" y="384151"/>
            <a:ext cx="1212682" cy="136056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94B4495-0589-5F72-6743-FB0ED3BE76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1" t="34875" r="62679" b="58830"/>
          <a:stretch/>
        </p:blipFill>
        <p:spPr>
          <a:xfrm>
            <a:off x="1768304" y="678188"/>
            <a:ext cx="1046864" cy="107253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D32B063-442D-0161-6EFD-AEBD6732CD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3" t="33284" r="73624" b="58830"/>
          <a:stretch/>
        </p:blipFill>
        <p:spPr>
          <a:xfrm>
            <a:off x="225443" y="392284"/>
            <a:ext cx="1449639" cy="134354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277262D-7671-25F7-50BF-A7F405F7A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8" t="79623" r="40249" b="14080"/>
          <a:stretch/>
        </p:blipFill>
        <p:spPr>
          <a:xfrm>
            <a:off x="3685015" y="6507946"/>
            <a:ext cx="1451716" cy="107253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A2BA769C-B60E-E472-F7CB-4D9A5BDA37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4" t="79623" r="55519" b="14080"/>
          <a:stretch/>
        </p:blipFill>
        <p:spPr>
          <a:xfrm>
            <a:off x="2232133" y="6515395"/>
            <a:ext cx="1324938" cy="1072534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47A2290A-D098-7A88-DAD7-93CEFFB12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 t="79623" r="69295" b="16119"/>
          <a:stretch/>
        </p:blipFill>
        <p:spPr>
          <a:xfrm>
            <a:off x="1090187" y="6482944"/>
            <a:ext cx="1044459" cy="725139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5E163B27-3888-7579-AAFA-6C41559A6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" b="350"/>
          <a:stretch/>
        </p:blipFill>
        <p:spPr>
          <a:xfrm>
            <a:off x="1622592" y="7648093"/>
            <a:ext cx="6929864" cy="1579448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C3F1EB86-EA14-EC2D-1C56-7FFDD3A1B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8467400"/>
            <a:ext cx="1962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37DBE7B-B33C-D648-3CA3-AA1B32676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91D176F-6815-C06C-2D4C-F577BFE8F981}"/>
              </a:ext>
            </a:extLst>
          </p:cNvPr>
          <p:cNvSpPr txBox="1"/>
          <p:nvPr/>
        </p:nvSpPr>
        <p:spPr>
          <a:xfrm>
            <a:off x="187103" y="861286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89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3FEABD8-F372-2CCF-0F8B-E6EF2DB243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1" t="14864" r="10882" b="81999"/>
          <a:stretch/>
        </p:blipFill>
        <p:spPr>
          <a:xfrm>
            <a:off x="11458148" y="160216"/>
            <a:ext cx="5577740" cy="59396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60BB181-2F5A-8A4B-3D67-87A5D47CE8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3" t="18434" r="10934" b="73087"/>
          <a:stretch/>
        </p:blipFill>
        <p:spPr>
          <a:xfrm>
            <a:off x="11516537" y="875409"/>
            <a:ext cx="5552401" cy="220196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EA201F1-A95D-CEA9-1700-FF14504ADB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3" t="27255" r="10882" b="68677"/>
          <a:stretch/>
        </p:blipFill>
        <p:spPr>
          <a:xfrm>
            <a:off x="11565026" y="3041485"/>
            <a:ext cx="5551246" cy="105643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AD6B814-2B5B-7D40-8453-342D139EB2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3" t="32049" r="10235" b="63883"/>
          <a:stretch/>
        </p:blipFill>
        <p:spPr>
          <a:xfrm>
            <a:off x="11576952" y="4209072"/>
            <a:ext cx="5649893" cy="105644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DB96AFD-86C6-54E0-2613-06300F822B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3" t="36915" r="10235" b="59017"/>
          <a:stretch/>
        </p:blipFill>
        <p:spPr>
          <a:xfrm>
            <a:off x="11534258" y="5273932"/>
            <a:ext cx="5649893" cy="105644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75C014D-432E-107F-73A5-9B08D76E23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1" t="13393" r="52240" b="48584"/>
          <a:stretch/>
        </p:blipFill>
        <p:spPr>
          <a:xfrm>
            <a:off x="8639969" y="5598789"/>
            <a:ext cx="3229978" cy="406439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00E1D74-7972-C9E6-3DEF-474E34BE00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2" t="6763" r="58045" b="85662"/>
          <a:stretch/>
        </p:blipFill>
        <p:spPr>
          <a:xfrm>
            <a:off x="10060767" y="4314513"/>
            <a:ext cx="1335392" cy="136301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90DA25F-38AF-1509-B27F-412FA01BE7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4" t="6763" r="71576" b="85224"/>
          <a:stretch/>
        </p:blipFill>
        <p:spPr>
          <a:xfrm>
            <a:off x="8707433" y="4278002"/>
            <a:ext cx="1251326" cy="144183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17331D7-22B5-C9DB-9AAE-6F73D0A16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" b="81"/>
          <a:stretch/>
        </p:blipFill>
        <p:spPr>
          <a:xfrm>
            <a:off x="271926" y="2745340"/>
            <a:ext cx="8120637" cy="471180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B460FA3-AC6F-B0E1-4729-08F1A17886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0" t="46314" r="28558" b="46419"/>
          <a:stretch/>
        </p:blipFill>
        <p:spPr>
          <a:xfrm>
            <a:off x="4395714" y="1080398"/>
            <a:ext cx="2494226" cy="166494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80EB1A9-F12B-6AC7-0132-EB79747FE4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0" t="52019" r="64065" b="43455"/>
          <a:stretch/>
        </p:blipFill>
        <p:spPr>
          <a:xfrm>
            <a:off x="1098234" y="1716083"/>
            <a:ext cx="2186073" cy="103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1F0165-1CC0-851B-B98F-E143453F2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4D8129D-324C-4FC9-8CD5-D7879C24DFB3}"/>
              </a:ext>
            </a:extLst>
          </p:cNvPr>
          <p:cNvSpPr txBox="1"/>
          <p:nvPr/>
        </p:nvSpPr>
        <p:spPr>
          <a:xfrm>
            <a:off x="16566872" y="878103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90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4D9B030-6CE5-038B-5C7E-BD69C058BD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7" t="6656" r="9846" b="90083"/>
          <a:stretch/>
        </p:blipFill>
        <p:spPr>
          <a:xfrm>
            <a:off x="14904311" y="64434"/>
            <a:ext cx="2137049" cy="61748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D8D8C61-D445-8F42-D84E-3F5B692032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7" t="12215" r="9846" b="85116"/>
          <a:stretch/>
        </p:blipFill>
        <p:spPr>
          <a:xfrm>
            <a:off x="13870510" y="1305273"/>
            <a:ext cx="3118337" cy="5053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6053E7D-5DBD-C465-0425-B1385E420F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3" t="14949" r="9847" b="82382"/>
          <a:stretch/>
        </p:blipFill>
        <p:spPr>
          <a:xfrm>
            <a:off x="10569509" y="1857665"/>
            <a:ext cx="6422291" cy="5053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95F211-8131-3D8D-E4A3-4002641FBF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2" t="9523" r="9684" b="87216"/>
          <a:stretch/>
        </p:blipFill>
        <p:spPr>
          <a:xfrm>
            <a:off x="8722201" y="750867"/>
            <a:ext cx="8303192" cy="61748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F202F87-514E-E497-E9F4-22316115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6" t="18670" r="9289" b="75209"/>
          <a:stretch/>
        </p:blipFill>
        <p:spPr>
          <a:xfrm>
            <a:off x="15276153" y="2547505"/>
            <a:ext cx="1217066" cy="84684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69219E6-D20A-DC12-146F-93495E82D1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t="24240" r="9816" b="70618"/>
          <a:stretch/>
        </p:blipFill>
        <p:spPr>
          <a:xfrm>
            <a:off x="8720700" y="3271312"/>
            <a:ext cx="7675049" cy="90077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9A40392-2AB6-9678-8741-5E7E424576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4" t="18670" r="21996" b="75209"/>
          <a:stretch/>
        </p:blipFill>
        <p:spPr>
          <a:xfrm>
            <a:off x="14288453" y="2499435"/>
            <a:ext cx="933084" cy="84684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EEC1A00-BE64-D2F3-7461-D587FE0010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3" t="18670" r="32068" b="75209"/>
          <a:stretch/>
        </p:blipFill>
        <p:spPr>
          <a:xfrm>
            <a:off x="12977004" y="2528779"/>
            <a:ext cx="1298205" cy="84684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6AD3619-02CC-125E-0DEC-7E5AB73EB2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9" t="18670" r="44474" b="75209"/>
          <a:stretch/>
        </p:blipFill>
        <p:spPr>
          <a:xfrm>
            <a:off x="11325114" y="2488708"/>
            <a:ext cx="1716150" cy="84684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48A5EDD-4DD0-59EC-B7D2-09AF7FE808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8" t="31330" r="9965" b="66174"/>
          <a:stretch/>
        </p:blipFill>
        <p:spPr>
          <a:xfrm>
            <a:off x="14790284" y="4607811"/>
            <a:ext cx="2263270" cy="47268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BEC93C1-D011-A526-BAAC-AB0BC513FC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1" t="34369" r="9965" b="59048"/>
          <a:stretch/>
        </p:blipFill>
        <p:spPr>
          <a:xfrm>
            <a:off x="14364418" y="5226091"/>
            <a:ext cx="2669179" cy="147840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111CC26-398C-FD4C-A82F-184A8F198A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5" t="30991" r="30692" b="27523"/>
          <a:stretch/>
        </p:blipFill>
        <p:spPr>
          <a:xfrm>
            <a:off x="8720700" y="4142146"/>
            <a:ext cx="5651983" cy="487790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D74DE9F-0CBF-C47C-F7DD-3A6988EFAB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8" t="80093" r="9951" b="17411"/>
          <a:stretch/>
        </p:blipFill>
        <p:spPr>
          <a:xfrm>
            <a:off x="7057014" y="2132764"/>
            <a:ext cx="1339853" cy="62914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06F1C14B-BAF3-5DA7-2029-83D866BBA8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9" t="83124" r="9672" b="14380"/>
          <a:stretch/>
        </p:blipFill>
        <p:spPr>
          <a:xfrm>
            <a:off x="3218190" y="2849441"/>
            <a:ext cx="5164513" cy="47268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F1F2850-B75C-DC6A-D19A-A0F53CB051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9" t="85771" r="9612" b="7259"/>
          <a:stretch/>
        </p:blipFill>
        <p:spPr>
          <a:xfrm>
            <a:off x="83820" y="3281215"/>
            <a:ext cx="8313047" cy="1319938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26DFA64-D0A8-2635-A7A0-9269C8C50C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5" b="-4721"/>
          <a:stretch/>
        </p:blipFill>
        <p:spPr>
          <a:xfrm>
            <a:off x="403311" y="4904108"/>
            <a:ext cx="2315200" cy="2589489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CF7AD2B7-3464-5420-1182-148551A8355C}"/>
              </a:ext>
            </a:extLst>
          </p:cNvPr>
          <p:cNvGrpSpPr/>
          <p:nvPr/>
        </p:nvGrpSpPr>
        <p:grpSpPr>
          <a:xfrm>
            <a:off x="10274991" y="8991840"/>
            <a:ext cx="2196475" cy="665073"/>
            <a:chOff x="10490994" y="8998753"/>
            <a:chExt cx="1815268" cy="549647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A76A7E54-BE8E-339B-0621-64C7BA551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8" t="73668" r="53768" b="23775"/>
            <a:stretch/>
          </p:blipFill>
          <p:spPr>
            <a:xfrm>
              <a:off x="10490994" y="8998753"/>
              <a:ext cx="1815268" cy="400110"/>
            </a:xfrm>
            <a:prstGeom prst="rect">
              <a:avLst/>
            </a:prstGeom>
          </p:spPr>
        </p:pic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1BF64C16-94F7-46D8-DC9C-93ED1CA69F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05" t="76014" r="54732" b="21845"/>
            <a:stretch/>
          </p:blipFill>
          <p:spPr>
            <a:xfrm>
              <a:off x="10858500" y="9243978"/>
              <a:ext cx="1263650" cy="3044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80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7A25B1D-C530-B398-5C81-98F41512BF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359CA68-3236-ACA7-6268-C8D3EBF92984}"/>
              </a:ext>
            </a:extLst>
          </p:cNvPr>
          <p:cNvSpPr txBox="1"/>
          <p:nvPr/>
        </p:nvSpPr>
        <p:spPr>
          <a:xfrm>
            <a:off x="207004" y="8592672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91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C71948D-3B54-3BF3-D78A-101A55206C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8" t="6649" r="10594" b="90377"/>
          <a:stretch/>
        </p:blipFill>
        <p:spPr>
          <a:xfrm>
            <a:off x="15429994" y="176111"/>
            <a:ext cx="1668957" cy="74956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5543BFF-655A-8AD6-90B2-531354BE93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6" t="29675" r="32430" b="42006"/>
          <a:stretch/>
        </p:blipFill>
        <p:spPr>
          <a:xfrm>
            <a:off x="9953616" y="5218971"/>
            <a:ext cx="5361751" cy="443152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79A42DD-A1EF-C693-352E-EA63C6EA2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6" t="15604" r="25253" b="71115"/>
          <a:stretch/>
        </p:blipFill>
        <p:spPr>
          <a:xfrm>
            <a:off x="14174255" y="3321971"/>
            <a:ext cx="1989671" cy="207836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0C4F0ED-CAF6-8083-D559-BA3BE67C07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1" t="23055" r="40409" b="72130"/>
          <a:stretch/>
        </p:blipFill>
        <p:spPr>
          <a:xfrm>
            <a:off x="12826559" y="4555780"/>
            <a:ext cx="1388564" cy="75344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2EF22EC-D3E7-E201-F4BB-7A291366A1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0" t="16399" r="51939" b="69757"/>
          <a:stretch/>
        </p:blipFill>
        <p:spPr>
          <a:xfrm>
            <a:off x="10950340" y="3105849"/>
            <a:ext cx="1876219" cy="216638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8D1DC09-8067-3973-19D2-515B0C3A86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7" t="17980" r="67222" b="69974"/>
          <a:stretch/>
        </p:blipFill>
        <p:spPr>
          <a:xfrm>
            <a:off x="8962053" y="3510249"/>
            <a:ext cx="1989671" cy="188503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84BBCCB-F6D3-7C74-2F5D-A38C903034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5" t="60063" r="10870" b="36963"/>
          <a:stretch/>
        </p:blipFill>
        <p:spPr>
          <a:xfrm>
            <a:off x="4897141" y="230480"/>
            <a:ext cx="3318761" cy="74956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F5F028F-7AD0-4CFB-412C-847D03D5B7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7" t="63316" r="10310" b="30130"/>
          <a:stretch/>
        </p:blipFill>
        <p:spPr>
          <a:xfrm>
            <a:off x="830954" y="998999"/>
            <a:ext cx="7208918" cy="164248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A098053-7A0B-BEBE-9AF8-2C0ADFE979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/>
        </p:blipFill>
        <p:spPr>
          <a:xfrm>
            <a:off x="1899890" y="3723964"/>
            <a:ext cx="5361751" cy="4322348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F9B42F02-77CD-188F-1815-9D3957E574AD}"/>
              </a:ext>
            </a:extLst>
          </p:cNvPr>
          <p:cNvGrpSpPr/>
          <p:nvPr/>
        </p:nvGrpSpPr>
        <p:grpSpPr>
          <a:xfrm>
            <a:off x="9004300" y="908310"/>
            <a:ext cx="7804922" cy="1901238"/>
            <a:chOff x="9220200" y="893130"/>
            <a:chExt cx="7804922" cy="1728398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E62B39EC-A425-BD9A-AB51-674D1821D1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18" t="9882" r="10594" b="87764"/>
            <a:stretch/>
          </p:blipFill>
          <p:spPr>
            <a:xfrm>
              <a:off x="9220200" y="893130"/>
              <a:ext cx="7766822" cy="539363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B0F463DC-3FF4-C07F-18DC-44AB043600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14" t="12150" r="10594" b="85496"/>
            <a:stretch/>
          </p:blipFill>
          <p:spPr>
            <a:xfrm>
              <a:off x="12750800" y="2082165"/>
              <a:ext cx="4274322" cy="539363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65F43F22-A520-D5DD-752C-1DAB57D105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26" t="9882" r="51003" b="87764"/>
            <a:stretch/>
          </p:blipFill>
          <p:spPr>
            <a:xfrm>
              <a:off x="9475798" y="1476627"/>
              <a:ext cx="7438993" cy="539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66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12FEE4C-5BB2-68F6-E00E-7F2BE6200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6A03575-225B-3C93-5AFD-28F0FC4BB4E9}"/>
              </a:ext>
            </a:extLst>
          </p:cNvPr>
          <p:cNvSpPr txBox="1"/>
          <p:nvPr/>
        </p:nvSpPr>
        <p:spPr>
          <a:xfrm>
            <a:off x="16543358" y="8813344"/>
            <a:ext cx="5133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92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0862786-6217-E9C2-DCF2-EA7A3419F3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0" t="6405" r="9708" b="90435"/>
          <a:stretch/>
        </p:blipFill>
        <p:spPr>
          <a:xfrm>
            <a:off x="15313878" y="154301"/>
            <a:ext cx="1774724" cy="79653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8AAF78E-5121-BAB8-E910-9EECC16DDC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2" t="13626" r="9237" b="66419"/>
          <a:stretch/>
        </p:blipFill>
        <p:spPr>
          <a:xfrm>
            <a:off x="9671971" y="2620092"/>
            <a:ext cx="6808485" cy="385417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70AF8CD-869E-A558-86A1-8DFB97AD28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0388" r="70224" b="66223"/>
          <a:stretch/>
        </p:blipFill>
        <p:spPr>
          <a:xfrm>
            <a:off x="8920101" y="7858977"/>
            <a:ext cx="1753286" cy="173149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E93200CB-7965-2FAB-DA9B-3A98EAB202E7}"/>
              </a:ext>
            </a:extLst>
          </p:cNvPr>
          <p:cNvGrpSpPr/>
          <p:nvPr/>
        </p:nvGrpSpPr>
        <p:grpSpPr>
          <a:xfrm>
            <a:off x="9100319" y="6710484"/>
            <a:ext cx="2834085" cy="1355555"/>
            <a:chOff x="10394156" y="1939131"/>
            <a:chExt cx="1759744" cy="765176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F2F29195-7E5D-A695-4D73-9A1839BF7C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4" t="13746" r="62689" b="80298"/>
            <a:stretch/>
          </p:blipFill>
          <p:spPr>
            <a:xfrm>
              <a:off x="10394156" y="1939131"/>
              <a:ext cx="1759744" cy="578644"/>
            </a:xfrm>
            <a:prstGeom prst="rect">
              <a:avLst/>
            </a:prstGeom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F1B754BB-C509-B018-0DEB-9556235FB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88" t="19718" r="67915" b="78363"/>
            <a:stretch/>
          </p:blipFill>
          <p:spPr>
            <a:xfrm>
              <a:off x="11553825" y="2517775"/>
              <a:ext cx="177818" cy="186532"/>
            </a:xfrm>
            <a:prstGeom prst="rect">
              <a:avLst/>
            </a:prstGeom>
          </p:spPr>
        </p:pic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A7F33151-51A2-6943-7C33-E60E0E2C7B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71790" r="43703" b="6375"/>
          <a:stretch/>
        </p:blipFill>
        <p:spPr>
          <a:xfrm>
            <a:off x="3098979" y="4768585"/>
            <a:ext cx="2416377" cy="375818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73FD0B2-7BFC-2086-B283-4F54A01EE1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6" t="74143" r="28385" b="17229"/>
          <a:stretch/>
        </p:blipFill>
        <p:spPr>
          <a:xfrm>
            <a:off x="5387112" y="5187155"/>
            <a:ext cx="2416374" cy="148492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F7206EE5-3B64-29F8-848B-01660A32AA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6" t="82775" r="28385" b="8597"/>
          <a:stretch/>
        </p:blipFill>
        <p:spPr>
          <a:xfrm>
            <a:off x="5289073" y="6654564"/>
            <a:ext cx="2416374" cy="148492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C6D8740-53A2-6395-2247-E5D4FEF407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7" t="72705" r="60291" b="15824"/>
          <a:stretch/>
        </p:blipFill>
        <p:spPr>
          <a:xfrm>
            <a:off x="999913" y="4934968"/>
            <a:ext cx="2218949" cy="197427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B73A1AD1-C8F8-D52D-5DB5-B7C06AD7B2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" b="952"/>
          <a:stretch/>
        </p:blipFill>
        <p:spPr>
          <a:xfrm>
            <a:off x="1147781" y="7014645"/>
            <a:ext cx="2218949" cy="722022"/>
          </a:xfrm>
          <a:prstGeom prst="rect">
            <a:avLst/>
          </a:prstGeom>
        </p:spPr>
      </p:pic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2F8150EE-289F-C4DD-E179-B11A3938248F}"/>
              </a:ext>
            </a:extLst>
          </p:cNvPr>
          <p:cNvGrpSpPr/>
          <p:nvPr/>
        </p:nvGrpSpPr>
        <p:grpSpPr>
          <a:xfrm>
            <a:off x="9010650" y="939003"/>
            <a:ext cx="8049011" cy="1172642"/>
            <a:chOff x="9010650" y="1027494"/>
            <a:chExt cx="8049011" cy="1172642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5E943DFC-7961-B7D1-B4CA-C7DF82E08F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26" t="9509" r="9707" b="87966"/>
            <a:stretch/>
          </p:blipFill>
          <p:spPr>
            <a:xfrm>
              <a:off x="9010650" y="1027494"/>
              <a:ext cx="8049011" cy="578644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A38C60A1-F878-7C88-3D01-A413B5ADE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9509" r="51718" b="88143"/>
            <a:stretch/>
          </p:blipFill>
          <p:spPr>
            <a:xfrm>
              <a:off x="10741845" y="1662205"/>
              <a:ext cx="6220275" cy="537931"/>
            </a:xfrm>
            <a:prstGeom prst="rect">
              <a:avLst/>
            </a:prstGeom>
          </p:spPr>
        </p:pic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E85515EC-1447-1819-7A3C-BD8C432FE800}"/>
              </a:ext>
            </a:extLst>
          </p:cNvPr>
          <p:cNvGrpSpPr/>
          <p:nvPr/>
        </p:nvGrpSpPr>
        <p:grpSpPr>
          <a:xfrm>
            <a:off x="470679" y="284989"/>
            <a:ext cx="7868751" cy="4818970"/>
            <a:chOff x="9550401" y="3423506"/>
            <a:chExt cx="6503100" cy="3982620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5D349B96-20DB-B02E-02FD-3A266ACEB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8" t="33583" r="9222" b="28274"/>
            <a:stretch/>
          </p:blipFill>
          <p:spPr>
            <a:xfrm>
              <a:off x="9550401" y="3423506"/>
              <a:ext cx="6503100" cy="3705957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3DB934FB-4F0D-602A-4EC6-45D5AB39A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69" t="69830" r="78688" b="25466"/>
            <a:stretch/>
          </p:blipFill>
          <p:spPr>
            <a:xfrm>
              <a:off x="9698662" y="6949032"/>
              <a:ext cx="723900" cy="457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54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6903</TotalTime>
  <Words>42</Words>
  <Application>Microsoft Office PowerPoint</Application>
  <PresentationFormat>مخصص</PresentationFormat>
  <Paragraphs>16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158</cp:revision>
  <dcterms:created xsi:type="dcterms:W3CDTF">2022-09-03T17:49:26Z</dcterms:created>
  <dcterms:modified xsi:type="dcterms:W3CDTF">2023-09-28T18:36:18Z</dcterms:modified>
</cp:coreProperties>
</file>