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29LT Zarid Slab SemiBold" panose="020B0604020202020204" charset="-78"/>
      <p:regular r:id="rId21"/>
    </p:embeddedFont>
    <p:embeddedFont>
      <p:font typeface="29LT Zarid Slab SemiBold Bold" panose="020B0604020202020204" charset="-78"/>
      <p:regular r:id="rId22"/>
    </p:embeddedFont>
    <p:embeddedFont>
      <p:font typeface="Calibri" panose="020F050202020403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77979" y="5689608"/>
            <a:ext cx="449035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4894" y="6235716"/>
            <a:ext cx="3198501" cy="30225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8386" y="6995276"/>
            <a:ext cx="2600914" cy="26539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400800" y="383589"/>
            <a:ext cx="12084844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استراتيجية</a:t>
            </a: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قراءة</a:t>
            </a: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الصور</a:t>
            </a:r>
            <a:endParaRPr lang="en-US" sz="9200" dirty="0">
              <a:solidFill>
                <a:srgbClr val="000000"/>
              </a:solidFill>
              <a:cs typeface="29LT Zarid Slab Semi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8200" y="2004694"/>
            <a:ext cx="1512064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علام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توحي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لك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هذه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الصور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08315" y="3329306"/>
            <a:ext cx="14071371" cy="181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التدوين</a:t>
            </a: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73793" y="5552139"/>
            <a:ext cx="4185507" cy="37061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38936"/>
          <a:stretch>
            <a:fillRect/>
          </a:stretch>
        </p:blipFill>
        <p:spPr>
          <a:xfrm>
            <a:off x="7774022" y="5552139"/>
            <a:ext cx="3787982" cy="3706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3491" y="5552139"/>
            <a:ext cx="4358741" cy="37061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53671" y="625910"/>
            <a:ext cx="3146693" cy="31466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01278" y="1078228"/>
            <a:ext cx="10619342" cy="269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1"/>
              </a:lnSpc>
              <a:spcBef>
                <a:spcPct val="0"/>
              </a:spcBef>
            </a:pP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بالنسبة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لعنوان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مدونتك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،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يجب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عليك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استخدام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</a:p>
          <a:p>
            <a:pPr algn="ctr">
              <a:lnSpc>
                <a:spcPts val="6891"/>
              </a:lnSpc>
              <a:spcBef>
                <a:spcPct val="0"/>
              </a:spcBef>
            </a:pP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الأحرف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الإنجليزية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فقط.وإذا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كان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عنوان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المدونة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مستخدم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من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قبل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جربي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اختار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عنوانا</a:t>
            </a:r>
            <a:r>
              <a:rPr lang="en-US" sz="4922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4922" dirty="0" err="1">
                <a:solidFill>
                  <a:srgbClr val="632B2B"/>
                </a:solidFill>
                <a:cs typeface="29LT Zarid Slab SemiBold Bold"/>
              </a:rPr>
              <a:t>آخر</a:t>
            </a:r>
            <a:endParaRPr lang="en-US" sz="4922" dirty="0">
              <a:solidFill>
                <a:srgbClr val="632B2B"/>
              </a:solidFill>
              <a:cs typeface="29LT Zarid Slab Semi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7046" y="2101658"/>
            <a:ext cx="4458272" cy="60836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>
            <a:off x="507336" y="4419972"/>
            <a:ext cx="5245361" cy="5245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11402" y="1826907"/>
            <a:ext cx="1347175" cy="13606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21334" y="7200900"/>
            <a:ext cx="2111138" cy="2057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975584" y="4724400"/>
            <a:ext cx="5101332" cy="181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632B2B"/>
                </a:solidFill>
                <a:cs typeface="29LT Zarid Slab SemiBold"/>
              </a:rPr>
              <a:t>أدوات المدونة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366344" y="1893568"/>
            <a:ext cx="11555313" cy="64998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43200" y="159895"/>
            <a:ext cx="12985332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 Bold"/>
              </a:rPr>
              <a:t>استراتيجية</a:t>
            </a:r>
            <a:r>
              <a:rPr lang="en-US" sz="9200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 Bold"/>
              </a:rPr>
              <a:t>الصف</a:t>
            </a:r>
            <a:r>
              <a:rPr lang="en-US" sz="9200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 Bold"/>
              </a:rPr>
              <a:t>المقلوب</a:t>
            </a:r>
            <a:r>
              <a:rPr lang="en-US" sz="9200" dirty="0">
                <a:solidFill>
                  <a:srgbClr val="632B2B"/>
                </a:solidFill>
                <a:cs typeface="29LT Zarid Slab SemiBold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201" y="8472806"/>
            <a:ext cx="13944976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تحرير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الملف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الشخصي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في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المدونة</a:t>
            </a:r>
            <a:endParaRPr lang="en-US" sz="9200" dirty="0">
              <a:solidFill>
                <a:srgbClr val="632B2B"/>
              </a:solidFill>
              <a:cs typeface="29LT Zarid Slab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682869" y="3114528"/>
            <a:ext cx="10922262" cy="614377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82869" y="257419"/>
            <a:ext cx="10922262" cy="181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النشر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على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المدونة</a:t>
            </a:r>
            <a:endParaRPr lang="en-US" sz="9200" dirty="0">
              <a:solidFill>
                <a:srgbClr val="632B2B"/>
              </a:solidFill>
              <a:cs typeface="29LT Zarid Slab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174033" y="2839799"/>
            <a:ext cx="11410669" cy="64185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8929" y="316495"/>
            <a:ext cx="3492019" cy="2057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38600" y="518045"/>
            <a:ext cx="10872391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إدراج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الصور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في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المدونة</a:t>
            </a:r>
            <a:endParaRPr lang="en-US" sz="9200" dirty="0">
              <a:solidFill>
                <a:srgbClr val="632B2B"/>
              </a:solidFill>
              <a:cs typeface="29LT Zarid Slab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02584" y="1820014"/>
            <a:ext cx="10993321" cy="50762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2850453"/>
            <a:ext cx="4152847" cy="30153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77698" y="7506109"/>
            <a:ext cx="7029337" cy="24033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2620" y="7676719"/>
            <a:ext cx="7104972" cy="2062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6936" y="567715"/>
            <a:ext cx="2096375" cy="16895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06338" y="-87947"/>
            <a:ext cx="14281662" cy="181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إدراج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مقاطع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فيديو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في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المدونة</a:t>
            </a:r>
            <a:endParaRPr lang="en-US" sz="9200" dirty="0">
              <a:solidFill>
                <a:srgbClr val="632B2B"/>
              </a:solidFill>
              <a:cs typeface="29LT Zarid Slab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83728" y="3874733"/>
            <a:ext cx="4172882" cy="2770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96633" y="3874733"/>
            <a:ext cx="4494092" cy="27707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874733"/>
            <a:ext cx="6040330" cy="27707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809352" y="-670879"/>
            <a:ext cx="7315200" cy="16995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07430" y="0"/>
            <a:ext cx="1745101" cy="32841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86201" y="609600"/>
            <a:ext cx="10846074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استراتيجية</a:t>
            </a: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قراءة</a:t>
            </a: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الصور</a:t>
            </a: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6819912"/>
            <a:ext cx="7870214" cy="344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مشاركة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رابط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المدونة</a:t>
            </a:r>
            <a:endParaRPr lang="en-US" sz="9200" dirty="0">
              <a:solidFill>
                <a:srgbClr val="000000"/>
              </a:solidFill>
              <a:cs typeface="29LT Zarid Slab Semi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727639" y="6819912"/>
            <a:ext cx="4704060" cy="181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نشر</a:t>
            </a: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"/>
              </a:rPr>
              <a:t>تدوينتك</a:t>
            </a:r>
            <a:endParaRPr lang="en-US" sz="9200" dirty="0">
              <a:solidFill>
                <a:srgbClr val="000000"/>
              </a:solidFill>
              <a:cs typeface="29LT Zarid Slab Semi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052338" y="6819912"/>
            <a:ext cx="5235662" cy="344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معاينة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مدونتك</a:t>
            </a:r>
            <a:endParaRPr lang="en-US" sz="9200" dirty="0">
              <a:solidFill>
                <a:srgbClr val="000000"/>
              </a:solidFill>
              <a:cs typeface="29LT Zarid Slab Semi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58" b="8359"/>
          <a:stretch>
            <a:fillRect/>
          </a:stretch>
        </p:blipFill>
        <p:spPr>
          <a:xfrm>
            <a:off x="9144000" y="2683409"/>
            <a:ext cx="7838317" cy="3112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4403" y="6038897"/>
            <a:ext cx="10983074" cy="11404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7421930"/>
            <a:ext cx="8198609" cy="23424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41124" y="7421930"/>
            <a:ext cx="5387658" cy="23424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67208" y="522610"/>
            <a:ext cx="12583025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لتحديث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تدوينتك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اتبعي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التالي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358140" cy="358140"/>
            <a:chOff x="0" y="0"/>
            <a:chExt cx="477520" cy="4775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7259300" y="3150651"/>
            <a:ext cx="176115" cy="4024179"/>
            <a:chOff x="0" y="0"/>
            <a:chExt cx="234820" cy="536557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4D2BF">
                  <a:alpha val="49804"/>
                </a:srgbClr>
              </a:solidFill>
            </p:spPr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7007767" y="9005943"/>
            <a:ext cx="679181" cy="30007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22048" y="7327472"/>
            <a:ext cx="6562414" cy="24265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7174831"/>
            <a:ext cx="8580490" cy="27318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99571" y="-1575189"/>
            <a:ext cx="5388429" cy="41148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7086600" y="2175998"/>
            <a:ext cx="7039238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239"/>
              </a:lnSpc>
              <a:spcBef>
                <a:spcPct val="0"/>
              </a:spcBef>
            </a:pPr>
            <a:r>
              <a:rPr lang="en-US" sz="10199" spc="-203" dirty="0" err="1">
                <a:solidFill>
                  <a:srgbClr val="632B2B"/>
                </a:solidFill>
                <a:cs typeface="29LT Zarid Slab SemiBold"/>
              </a:rPr>
              <a:t>لنشر</a:t>
            </a:r>
            <a:r>
              <a:rPr lang="en-US" sz="10199" spc="-2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10199" spc="-203" dirty="0" err="1">
                <a:solidFill>
                  <a:srgbClr val="632B2B"/>
                </a:solidFill>
                <a:cs typeface="29LT Zarid Slab SemiBold"/>
              </a:rPr>
              <a:t>تعليق</a:t>
            </a:r>
            <a:endParaRPr lang="en-US" sz="10199" spc="-203" dirty="0">
              <a:solidFill>
                <a:srgbClr val="632B2B"/>
              </a:solidFill>
              <a:cs typeface="29LT Zarid Slab Semi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419653" y="3856397"/>
            <a:ext cx="11448695" cy="207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4"/>
              </a:lnSpc>
            </a:pP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في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الجزء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السفلي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من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صفحة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المشاركة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</a:p>
          <a:p>
            <a:pPr algn="ctr">
              <a:lnSpc>
                <a:spcPts val="5244"/>
              </a:lnSpc>
            </a:pP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اضغطي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على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أضف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تعليق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اكتبي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تعليقك</a:t>
            </a:r>
            <a:r>
              <a:rPr lang="en-US" sz="3745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cs typeface="29LT Zarid Slab SemiBold Bold"/>
              </a:rPr>
              <a:t>في</a:t>
            </a:r>
            <a:endParaRPr lang="en-US" sz="3745" dirty="0">
              <a:solidFill>
                <a:srgbClr val="632B2B"/>
              </a:solidFill>
              <a:cs typeface="29LT Zarid Slab SemiBold Bold"/>
            </a:endParaRPr>
          </a:p>
          <a:p>
            <a:pPr algn="ctr">
              <a:lnSpc>
                <a:spcPts val="5244"/>
              </a:lnSpc>
              <a:spcBef>
                <a:spcPct val="0"/>
              </a:spcBef>
            </a:pPr>
            <a:r>
              <a:rPr lang="en-US" sz="3745" dirty="0">
                <a:solidFill>
                  <a:srgbClr val="632B2B"/>
                </a:solidFill>
                <a:latin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latin typeface="29LT Zarid Slab SemiBold Bold"/>
              </a:rPr>
              <a:t>الصندوق</a:t>
            </a:r>
            <a:r>
              <a:rPr lang="en-US" sz="3745" dirty="0">
                <a:solidFill>
                  <a:srgbClr val="632B2B"/>
                </a:solidFill>
                <a:latin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latin typeface="29LT Zarid Slab SemiBold Bold"/>
              </a:rPr>
              <a:t>الظاهر</a:t>
            </a:r>
            <a:r>
              <a:rPr lang="en-US" sz="3745" dirty="0">
                <a:solidFill>
                  <a:srgbClr val="632B2B"/>
                </a:solidFill>
                <a:latin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latin typeface="29LT Zarid Slab SemiBold Bold"/>
              </a:rPr>
              <a:t>وأضغطي</a:t>
            </a:r>
            <a:r>
              <a:rPr lang="en-US" sz="3745" dirty="0">
                <a:solidFill>
                  <a:srgbClr val="632B2B"/>
                </a:solidFill>
                <a:latin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latin typeface="29LT Zarid Slab SemiBold Bold"/>
              </a:rPr>
              <a:t>على</a:t>
            </a:r>
            <a:r>
              <a:rPr lang="en-US" sz="3745" dirty="0">
                <a:solidFill>
                  <a:srgbClr val="632B2B"/>
                </a:solidFill>
                <a:latin typeface="29LT Zarid Slab SemiBold Bold"/>
              </a:rPr>
              <a:t> </a:t>
            </a:r>
            <a:r>
              <a:rPr lang="en-US" sz="3745" dirty="0" err="1">
                <a:solidFill>
                  <a:srgbClr val="632B2B"/>
                </a:solidFill>
                <a:latin typeface="29LT Zarid Slab SemiBold Bold"/>
              </a:rPr>
              <a:t>نشر</a:t>
            </a:r>
            <a:endParaRPr lang="en-US" sz="3745" dirty="0">
              <a:solidFill>
                <a:srgbClr val="632B2B"/>
              </a:solidFill>
              <a:latin typeface="29LT Zarid Slab Semi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68811" y="2265342"/>
            <a:ext cx="10150377" cy="74008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33990" y="7608754"/>
            <a:ext cx="4352438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20000" y="0"/>
            <a:ext cx="4736866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 err="1">
                <a:solidFill>
                  <a:srgbClr val="632B2B"/>
                </a:solidFill>
                <a:cs typeface="29LT Zarid Slab SemiBold"/>
              </a:rPr>
              <a:t>التطبيق</a:t>
            </a:r>
            <a:endParaRPr lang="en-US" sz="10099" dirty="0">
              <a:solidFill>
                <a:srgbClr val="632B2B"/>
              </a:solidFill>
              <a:cs typeface="29LT Zarid Slab SemiBold"/>
            </a:endParaRPr>
          </a:p>
        </p:txBody>
      </p:sp>
      <p:pic>
        <p:nvPicPr>
          <p:cNvPr id="6" name="رسم 5" descr="علامة اختيار">
            <a:extLst>
              <a:ext uri="{FF2B5EF4-FFF2-40B4-BE49-F238E27FC236}">
                <a16:creationId xmlns:a16="http://schemas.microsoft.com/office/drawing/2014/main" id="{9B101652-F495-C1BA-B5BA-99A5AD25B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0" y="3197393"/>
            <a:ext cx="762000" cy="762000"/>
          </a:xfrm>
          <a:prstGeom prst="rect">
            <a:avLst/>
          </a:prstGeom>
        </p:spPr>
      </p:pic>
      <p:pic>
        <p:nvPicPr>
          <p:cNvPr id="7" name="رسم 6" descr="علامة اختيار">
            <a:extLst>
              <a:ext uri="{FF2B5EF4-FFF2-40B4-BE49-F238E27FC236}">
                <a16:creationId xmlns:a16="http://schemas.microsoft.com/office/drawing/2014/main" id="{136B1C9C-B23D-ABA3-0194-32F5B0BF8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0" y="4441748"/>
            <a:ext cx="762000" cy="762000"/>
          </a:xfrm>
          <a:prstGeom prst="rect">
            <a:avLst/>
          </a:prstGeom>
        </p:spPr>
      </p:pic>
      <p:pic>
        <p:nvPicPr>
          <p:cNvPr id="9" name="رسم 8" descr="علامة اختيار">
            <a:extLst>
              <a:ext uri="{FF2B5EF4-FFF2-40B4-BE49-F238E27FC236}">
                <a16:creationId xmlns:a16="http://schemas.microsoft.com/office/drawing/2014/main" id="{480AC862-3BDD-8031-4375-708A66E2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5400" y="7244558"/>
            <a:ext cx="762000" cy="762000"/>
          </a:xfrm>
          <a:prstGeom prst="rect">
            <a:avLst/>
          </a:prstGeom>
        </p:spPr>
      </p:pic>
      <p:pic>
        <p:nvPicPr>
          <p:cNvPr id="10" name="رسم 9" descr="علامة اختيار">
            <a:extLst>
              <a:ext uri="{FF2B5EF4-FFF2-40B4-BE49-F238E27FC236}">
                <a16:creationId xmlns:a16="http://schemas.microsoft.com/office/drawing/2014/main" id="{CF94F7E0-0192-479E-2145-3A7EE2504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0" y="5809596"/>
            <a:ext cx="762000" cy="762000"/>
          </a:xfrm>
          <a:prstGeom prst="rect">
            <a:avLst/>
          </a:prstGeom>
        </p:spPr>
      </p:pic>
      <p:pic>
        <p:nvPicPr>
          <p:cNvPr id="11" name="رسم 10" descr="علامة اختيار">
            <a:extLst>
              <a:ext uri="{FF2B5EF4-FFF2-40B4-BE49-F238E27FC236}">
                <a16:creationId xmlns:a16="http://schemas.microsoft.com/office/drawing/2014/main" id="{9ADAF4E9-7160-40CD-E012-34049A3C8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9094" y="8455356"/>
            <a:ext cx="762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046131"/>
            <a:ext cx="15486847" cy="6194739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t="-6762" b="-676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52400" y="-87947"/>
            <a:ext cx="17106900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 err="1">
                <a:solidFill>
                  <a:srgbClr val="000000"/>
                </a:solidFill>
                <a:cs typeface="29LT Zarid Slab SemiBold"/>
              </a:rPr>
              <a:t>الدرس</a:t>
            </a:r>
            <a:r>
              <a:rPr lang="en-US" sz="7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cs typeface="29LT Zarid Slab SemiBold"/>
              </a:rPr>
              <a:t>الثاني</a:t>
            </a:r>
            <a:r>
              <a:rPr lang="en-US" sz="7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cs typeface="29LT Zarid Slab SemiBold"/>
              </a:rPr>
              <a:t>التدوين</a:t>
            </a:r>
            <a:r>
              <a:rPr lang="en-US" sz="7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cs typeface="29LT Zarid Slab SemiBold"/>
              </a:rPr>
              <a:t>للصف</a:t>
            </a:r>
            <a:r>
              <a:rPr lang="en-US" sz="7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cs typeface="29LT Zarid Slab SemiBold"/>
              </a:rPr>
              <a:t>الخامس</a:t>
            </a:r>
            <a:r>
              <a:rPr lang="en-US" sz="7200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cs typeface="29LT Zarid Slab SemiBold"/>
              </a:rPr>
              <a:t>والسادس</a:t>
            </a:r>
            <a:endParaRPr lang="en-US" sz="7200" dirty="0">
              <a:solidFill>
                <a:srgbClr val="000000"/>
              </a:solidFill>
              <a:cs typeface="29LT Zarid Slab Semi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84931" y="8145619"/>
            <a:ext cx="15318138" cy="181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cs typeface="29LT Zarid Slab SemiBold"/>
              </a:rPr>
              <a:t>ا / الجازي المري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27159" y="820645"/>
            <a:ext cx="4490357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10000" y="609600"/>
            <a:ext cx="9344025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3E4D"/>
                </a:solidFill>
                <a:cs typeface="29LT Zarid Slab SemiBold"/>
              </a:rPr>
              <a:t>استراتيجية</a:t>
            </a:r>
            <a:r>
              <a:rPr lang="en-US" sz="9200" dirty="0">
                <a:solidFill>
                  <a:srgbClr val="FF3E4D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FF3E4D"/>
                </a:solidFill>
                <a:cs typeface="29LT Zarid Slab SemiBold"/>
              </a:rPr>
              <a:t>الاستنتاج</a:t>
            </a:r>
            <a:r>
              <a:rPr lang="en-US" sz="9200" dirty="0">
                <a:solidFill>
                  <a:srgbClr val="FF3E4D"/>
                </a:solidFill>
                <a:cs typeface="29LT Zarid Slab Semi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43201" y="2642054"/>
            <a:ext cx="10653862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3E4D"/>
                </a:solidFill>
                <a:cs typeface="29LT Zarid Slab SemiBold"/>
              </a:rPr>
              <a:t>ماذا</a:t>
            </a:r>
            <a:r>
              <a:rPr lang="en-US" sz="9200" dirty="0">
                <a:solidFill>
                  <a:srgbClr val="FF3E4D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FF3E4D"/>
                </a:solidFill>
                <a:cs typeface="29LT Zarid Slab SemiBold"/>
              </a:rPr>
              <a:t>تعني</a:t>
            </a:r>
            <a:r>
              <a:rPr lang="en-US" sz="9200" dirty="0">
                <a:solidFill>
                  <a:srgbClr val="FF3E4D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FF3E4D"/>
                </a:solidFill>
                <a:cs typeface="29LT Zarid Slab SemiBold"/>
              </a:rPr>
              <a:t>كلمة</a:t>
            </a:r>
            <a:r>
              <a:rPr lang="en-US" sz="9200" dirty="0">
                <a:solidFill>
                  <a:srgbClr val="FF3E4D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FF3E4D"/>
                </a:solidFill>
                <a:cs typeface="29LT Zarid Slab SemiBold"/>
              </a:rPr>
              <a:t>التدوين</a:t>
            </a:r>
            <a:r>
              <a:rPr lang="en-US" sz="9200" dirty="0">
                <a:solidFill>
                  <a:srgbClr val="FF3E4D"/>
                </a:solidFill>
                <a:cs typeface="29LT Zarid Slab Semi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09440" y="5215307"/>
            <a:ext cx="12469120" cy="272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4"/>
              </a:lnSpc>
            </a:pP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كتابة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ما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يدور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بخاطر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الإنسان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ويسهم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بشكل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كبير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في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تحسين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مهارات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الإنشاء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7303" dirty="0" err="1">
                <a:solidFill>
                  <a:srgbClr val="632B2B"/>
                </a:solidFill>
                <a:cs typeface="29LT Zarid Slab SemiBold"/>
              </a:rPr>
              <a:t>والكتابة</a:t>
            </a:r>
            <a:r>
              <a:rPr lang="en-US" sz="7303" dirty="0">
                <a:solidFill>
                  <a:srgbClr val="632B2B"/>
                </a:solidFill>
                <a:cs typeface="29LT Zarid Slab SemiBold"/>
              </a:rPr>
              <a:t>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621" y="7262793"/>
            <a:ext cx="3083379" cy="2825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7705" y="6204284"/>
            <a:ext cx="4628098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67200" y="1649981"/>
            <a:ext cx="7510016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0"/>
              </a:lnSpc>
            </a:pPr>
            <a:r>
              <a:rPr lang="en-US" sz="7378" dirty="0" err="1">
                <a:solidFill>
                  <a:srgbClr val="FF3E4D"/>
                </a:solidFill>
                <a:cs typeface="29LT Zarid Slab SemiBold"/>
              </a:rPr>
              <a:t>ما</a:t>
            </a:r>
            <a:r>
              <a:rPr lang="en-US" sz="7378" dirty="0">
                <a:solidFill>
                  <a:srgbClr val="FF3E4D"/>
                </a:solidFill>
                <a:cs typeface="29LT Zarid Slab SemiBold"/>
              </a:rPr>
              <a:t> </a:t>
            </a:r>
            <a:r>
              <a:rPr lang="en-US" sz="7378" dirty="0" err="1">
                <a:solidFill>
                  <a:srgbClr val="FF3E4D"/>
                </a:solidFill>
                <a:cs typeface="29LT Zarid Slab SemiBold"/>
              </a:rPr>
              <a:t>معنى</a:t>
            </a:r>
            <a:r>
              <a:rPr lang="en-US" sz="7378" dirty="0">
                <a:solidFill>
                  <a:srgbClr val="FF3E4D"/>
                </a:solidFill>
                <a:cs typeface="29LT Zarid Slab SemiBold"/>
              </a:rPr>
              <a:t> </a:t>
            </a:r>
            <a:r>
              <a:rPr lang="en-US" sz="7378" dirty="0" err="1">
                <a:solidFill>
                  <a:srgbClr val="FF3E4D"/>
                </a:solidFill>
                <a:cs typeface="29LT Zarid Slab SemiBold"/>
              </a:rPr>
              <a:t>المدونة</a:t>
            </a:r>
            <a:r>
              <a:rPr lang="en-US" sz="7378" dirty="0">
                <a:solidFill>
                  <a:srgbClr val="FF3E4D"/>
                </a:solidFill>
                <a:cs typeface="29LT Zarid Slab SemiBold"/>
              </a:rPr>
              <a:t> ؟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9620" y="3176213"/>
            <a:ext cx="16009680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هي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موقع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إلكتروني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يحتوي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على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آراء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أو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أفكار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لشخص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أو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مجموعة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ما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حول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موضوع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معين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حسب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تسلسل</a:t>
            </a:r>
            <a:r>
              <a:rPr lang="en-US" sz="66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29LT Zarid Slab SemiBold"/>
              </a:rPr>
              <a:t>زمني</a:t>
            </a:r>
            <a:endParaRPr lang="en-US" sz="6600" dirty="0">
              <a:solidFill>
                <a:srgbClr val="632B2B"/>
              </a:solidFill>
              <a:cs typeface="29LT Zarid Slab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86639" y="213523"/>
            <a:ext cx="10434913" cy="100744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995003" y="1447507"/>
            <a:ext cx="261818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التحديث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07162" y="3386100"/>
            <a:ext cx="321439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الرد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على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المشاركين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35660" y="7447280"/>
            <a:ext cx="514300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مشاركة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الأفكار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61091" y="7447280"/>
            <a:ext cx="514300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تكوين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الصداقات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86639" y="3414675"/>
            <a:ext cx="3365655" cy="18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4"/>
              </a:lnSpc>
            </a:pPr>
            <a:r>
              <a:rPr lang="en-US" sz="3602" dirty="0" err="1">
                <a:solidFill>
                  <a:srgbClr val="000000"/>
                </a:solidFill>
                <a:cs typeface="Open Sans Bold"/>
              </a:rPr>
              <a:t>التعرف</a:t>
            </a:r>
            <a:r>
              <a:rPr lang="en-US" sz="3602" dirty="0">
                <a:solidFill>
                  <a:srgbClr val="000000"/>
                </a:solidFill>
                <a:cs typeface="Open Sans Bold"/>
              </a:rPr>
              <a:t> </a:t>
            </a:r>
            <a:r>
              <a:rPr lang="en-US" sz="3602" dirty="0" err="1">
                <a:solidFill>
                  <a:srgbClr val="000000"/>
                </a:solidFill>
                <a:cs typeface="Open Sans Bold"/>
              </a:rPr>
              <a:t>على</a:t>
            </a:r>
            <a:r>
              <a:rPr lang="en-US" sz="3602" dirty="0">
                <a:solidFill>
                  <a:srgbClr val="000000"/>
                </a:solidFill>
                <a:cs typeface="Open Sans Bold"/>
              </a:rPr>
              <a:t> </a:t>
            </a:r>
            <a:r>
              <a:rPr lang="en-US" sz="3602" dirty="0" err="1">
                <a:solidFill>
                  <a:srgbClr val="000000"/>
                </a:solidFill>
                <a:cs typeface="Open Sans Bold"/>
              </a:rPr>
              <a:t>ذوي</a:t>
            </a:r>
            <a:r>
              <a:rPr lang="en-US" sz="3602" dirty="0">
                <a:solidFill>
                  <a:srgbClr val="000000"/>
                </a:solidFill>
                <a:cs typeface="Open Sans Bold"/>
              </a:rPr>
              <a:t> </a:t>
            </a:r>
            <a:r>
              <a:rPr lang="en-US" sz="3602" dirty="0" err="1">
                <a:solidFill>
                  <a:srgbClr val="000000"/>
                </a:solidFill>
                <a:cs typeface="Open Sans Bold"/>
              </a:rPr>
              <a:t>الاهتمامات</a:t>
            </a:r>
            <a:r>
              <a:rPr lang="en-US" sz="3602" dirty="0">
                <a:solidFill>
                  <a:srgbClr val="000000"/>
                </a:solidFill>
                <a:cs typeface="Open Sans Bold"/>
              </a:rPr>
              <a:t> </a:t>
            </a:r>
            <a:r>
              <a:rPr lang="en-US" sz="3602" dirty="0" err="1">
                <a:solidFill>
                  <a:srgbClr val="000000"/>
                </a:solidFill>
                <a:cs typeface="Open Sans Bold"/>
              </a:rPr>
              <a:t>المشابهه</a:t>
            </a:r>
            <a:endParaRPr lang="en-US" sz="3602" dirty="0">
              <a:solidFill>
                <a:srgbClr val="000000"/>
              </a:solidFill>
              <a:cs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07162" y="-72365"/>
            <a:ext cx="6003871" cy="243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000000"/>
                </a:solidFill>
                <a:cs typeface="29LT Zarid Slab SemiBold"/>
              </a:rPr>
              <a:t>ماذا</a:t>
            </a:r>
            <a:r>
              <a:rPr lang="en-US" sz="6499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6499" dirty="0" err="1">
                <a:solidFill>
                  <a:srgbClr val="000000"/>
                </a:solidFill>
                <a:cs typeface="29LT Zarid Slab SemiBold"/>
              </a:rPr>
              <a:t>يمكنني</a:t>
            </a:r>
            <a:r>
              <a:rPr lang="en-US" sz="6499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6499" dirty="0" err="1">
                <a:solidFill>
                  <a:srgbClr val="000000"/>
                </a:solidFill>
                <a:cs typeface="29LT Zarid Slab SemiBold"/>
              </a:rPr>
              <a:t>من</a:t>
            </a:r>
            <a:r>
              <a:rPr lang="en-US" sz="6499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6499" dirty="0" err="1">
                <a:solidFill>
                  <a:srgbClr val="000000"/>
                </a:solidFill>
                <a:cs typeface="29LT Zarid Slab SemiBold"/>
              </a:rPr>
              <a:t>خلال</a:t>
            </a:r>
            <a:r>
              <a:rPr lang="en-US" sz="6499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6499" dirty="0" err="1">
                <a:solidFill>
                  <a:srgbClr val="000000"/>
                </a:solidFill>
                <a:cs typeface="29LT Zarid Slab SemiBold"/>
              </a:rPr>
              <a:t>المدونة</a:t>
            </a:r>
            <a:endParaRPr lang="en-US" sz="6499" dirty="0">
              <a:solidFill>
                <a:srgbClr val="000000"/>
              </a:solidFill>
              <a:cs typeface="29LT Zarid Slab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14829" y="3371506"/>
            <a:ext cx="1501079" cy="4785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65368" y="556329"/>
            <a:ext cx="2523353" cy="2339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6005" y="2099083"/>
            <a:ext cx="3632264" cy="3486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22067" y="7032430"/>
            <a:ext cx="3121933" cy="225346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23350" y="645329"/>
            <a:ext cx="9279731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600" dirty="0" err="1">
                <a:solidFill>
                  <a:srgbClr val="632B2B"/>
                </a:solidFill>
                <a:cs typeface="Lalezar"/>
              </a:rPr>
              <a:t>ضوابط</a:t>
            </a:r>
            <a:r>
              <a:rPr lang="en-US" sz="6600" dirty="0">
                <a:solidFill>
                  <a:srgbClr val="632B2B"/>
                </a:solidFill>
                <a:cs typeface="Lalezar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Lalezar"/>
              </a:rPr>
              <a:t>كتابة</a:t>
            </a:r>
            <a:r>
              <a:rPr lang="en-US" sz="6600" dirty="0">
                <a:solidFill>
                  <a:srgbClr val="632B2B"/>
                </a:solidFill>
                <a:cs typeface="Lalezar"/>
              </a:rPr>
              <a:t> </a:t>
            </a:r>
            <a:r>
              <a:rPr lang="en-US" sz="6600" dirty="0" err="1">
                <a:solidFill>
                  <a:srgbClr val="632B2B"/>
                </a:solidFill>
                <a:cs typeface="Lalezar"/>
              </a:rPr>
              <a:t>المدونة</a:t>
            </a:r>
            <a:r>
              <a:rPr lang="en-US" sz="6600" dirty="0">
                <a:solidFill>
                  <a:srgbClr val="632B2B"/>
                </a:solidFill>
                <a:cs typeface="Lalezar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3667" y="3371506"/>
            <a:ext cx="603548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dirty="0" err="1">
                <a:solidFill>
                  <a:srgbClr val="000000"/>
                </a:solidFill>
                <a:cs typeface="Lalezar"/>
              </a:rPr>
              <a:t>السلامة</a:t>
            </a:r>
            <a:r>
              <a:rPr lang="en-US" sz="7700" dirty="0">
                <a:solidFill>
                  <a:srgbClr val="000000"/>
                </a:solidFill>
                <a:cs typeface="Lalezar"/>
              </a:rPr>
              <a:t> </a:t>
            </a:r>
            <a:r>
              <a:rPr lang="en-US" sz="7700" dirty="0" err="1">
                <a:solidFill>
                  <a:srgbClr val="000000"/>
                </a:solidFill>
                <a:cs typeface="Lalezar"/>
              </a:rPr>
              <a:t>أولا</a:t>
            </a:r>
            <a:r>
              <a:rPr lang="en-US" sz="7700" dirty="0">
                <a:solidFill>
                  <a:srgbClr val="000000"/>
                </a:solidFill>
                <a:cs typeface="Lalezar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00800" y="5059093"/>
            <a:ext cx="791402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dirty="0" err="1">
                <a:solidFill>
                  <a:srgbClr val="000000"/>
                </a:solidFill>
                <a:cs typeface="Lalezar"/>
              </a:rPr>
              <a:t>استخدام</a:t>
            </a:r>
            <a:r>
              <a:rPr lang="en-US" sz="7400" dirty="0">
                <a:solidFill>
                  <a:srgbClr val="000000"/>
                </a:solidFill>
                <a:cs typeface="Lalezar"/>
              </a:rPr>
              <a:t> </a:t>
            </a:r>
            <a:r>
              <a:rPr lang="en-US" sz="7400" dirty="0" err="1">
                <a:solidFill>
                  <a:srgbClr val="000000"/>
                </a:solidFill>
                <a:cs typeface="Lalezar"/>
              </a:rPr>
              <a:t>لغة</a:t>
            </a:r>
            <a:r>
              <a:rPr lang="en-US" sz="7400" dirty="0">
                <a:solidFill>
                  <a:srgbClr val="000000"/>
                </a:solidFill>
                <a:cs typeface="Lalezar"/>
              </a:rPr>
              <a:t> </a:t>
            </a:r>
            <a:r>
              <a:rPr lang="en-US" sz="7400" dirty="0" err="1">
                <a:solidFill>
                  <a:srgbClr val="000000"/>
                </a:solidFill>
                <a:cs typeface="Lalezar"/>
              </a:rPr>
              <a:t>سليمة</a:t>
            </a:r>
            <a:r>
              <a:rPr lang="en-US" sz="7400" dirty="0">
                <a:solidFill>
                  <a:srgbClr val="000000"/>
                </a:solidFill>
                <a:cs typeface="Lalezar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8209" y="6899080"/>
            <a:ext cx="8218884" cy="116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 dirty="0" err="1">
                <a:solidFill>
                  <a:srgbClr val="000000"/>
                </a:solidFill>
                <a:cs typeface="Lalezar"/>
              </a:rPr>
              <a:t>اختيار</a:t>
            </a:r>
            <a:r>
              <a:rPr lang="en-US" sz="6799" dirty="0">
                <a:solidFill>
                  <a:srgbClr val="000000"/>
                </a:solidFill>
                <a:cs typeface="Lalezar"/>
              </a:rPr>
              <a:t> </a:t>
            </a:r>
            <a:r>
              <a:rPr lang="en-US" sz="6799" dirty="0" err="1">
                <a:solidFill>
                  <a:srgbClr val="000000"/>
                </a:solidFill>
                <a:cs typeface="Lalezar"/>
              </a:rPr>
              <a:t>الموضوع</a:t>
            </a:r>
            <a:r>
              <a:rPr lang="en-US" sz="6799" dirty="0">
                <a:solidFill>
                  <a:srgbClr val="000000"/>
                </a:solidFill>
                <a:cs typeface="Lalezar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2219682"/>
            <a:ext cx="7868216" cy="7038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5143500"/>
            <a:ext cx="4226183" cy="38122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19400" y="342900"/>
            <a:ext cx="11228224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قواعد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كتابة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التدوينات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A71550C7-24A0-8A3D-6545-1B533F78AF1B}"/>
              </a:ext>
            </a:extLst>
          </p:cNvPr>
          <p:cNvSpPr/>
          <p:nvPr/>
        </p:nvSpPr>
        <p:spPr>
          <a:xfrm>
            <a:off x="8260109" y="7096803"/>
            <a:ext cx="17526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39530" y="6124802"/>
            <a:ext cx="9808940" cy="27659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709147" y="8800923"/>
            <a:ext cx="7315200" cy="24738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11980" y="3706874"/>
            <a:ext cx="11939043" cy="18559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9200" y="752475"/>
            <a:ext cx="1583441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cs typeface="29LT Zarid Slab SemiBold Bold"/>
              </a:rPr>
              <a:t>كيفية</a:t>
            </a:r>
            <a:r>
              <a:rPr lang="en-US" sz="48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cs typeface="29LT Zarid Slab SemiBold Bold"/>
              </a:rPr>
              <a:t>إنشاء</a:t>
            </a:r>
            <a:r>
              <a:rPr lang="en-US" sz="48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cs typeface="29LT Zarid Slab SemiBold Bold"/>
              </a:rPr>
              <a:t>مدونتك</a:t>
            </a:r>
            <a:r>
              <a:rPr lang="en-US" sz="48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cs typeface="29LT Zarid Slab SemiBold Bold"/>
              </a:rPr>
              <a:t>الخاصة</a:t>
            </a:r>
            <a:r>
              <a:rPr lang="en-US" sz="48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cs typeface="29LT Zarid Slab SemiBold Bold"/>
              </a:rPr>
              <a:t>باستخدام</a:t>
            </a:r>
            <a:r>
              <a:rPr lang="en-US" sz="48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cs typeface="29LT Zarid Slab SemiBold Bold"/>
              </a:rPr>
              <a:t>تطبيق</a:t>
            </a:r>
            <a:r>
              <a:rPr lang="en-US" sz="48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cs typeface="29LT Zarid Slab SemiBold Bold"/>
              </a:rPr>
              <a:t>بلوقر</a:t>
            </a:r>
            <a:r>
              <a:rPr lang="en-US" sz="4800" dirty="0">
                <a:solidFill>
                  <a:srgbClr val="000000"/>
                </a:solidFill>
                <a:cs typeface="29LT Zarid Slab SemiBold Bold"/>
              </a:rPr>
              <a:t>   (Blogger)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57600" y="2199597"/>
            <a:ext cx="11586295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3"/>
              </a:lnSpc>
              <a:spcBef>
                <a:spcPct val="0"/>
              </a:spcBef>
            </a:pPr>
            <a:r>
              <a:rPr lang="en-US" sz="5774" dirty="0">
                <a:solidFill>
                  <a:srgbClr val="000000"/>
                </a:solidFill>
                <a:latin typeface="29LT Zarid Slab SemiBold Bold"/>
              </a:rPr>
              <a:t> </a:t>
            </a:r>
            <a:r>
              <a:rPr lang="en-US" sz="5774" dirty="0" err="1">
                <a:solidFill>
                  <a:srgbClr val="000000"/>
                </a:solidFill>
                <a:latin typeface="29LT Zarid Slab SemiBold Bold"/>
              </a:rPr>
              <a:t>زوري</a:t>
            </a:r>
            <a:r>
              <a:rPr lang="en-US" sz="5774" dirty="0">
                <a:solidFill>
                  <a:srgbClr val="000000"/>
                </a:solidFill>
                <a:latin typeface="29LT Zarid Slab SemiBold Bold"/>
              </a:rPr>
              <a:t> </a:t>
            </a:r>
            <a:r>
              <a:rPr lang="en-US" sz="5774" dirty="0" err="1">
                <a:solidFill>
                  <a:srgbClr val="000000"/>
                </a:solidFill>
                <a:latin typeface="29LT Zarid Slab SemiBold Bold"/>
              </a:rPr>
              <a:t>ا</a:t>
            </a:r>
            <a:r>
              <a:rPr lang="en-US" sz="5774" dirty="0" err="1">
                <a:solidFill>
                  <a:srgbClr val="000000"/>
                </a:solidFill>
                <a:cs typeface="29LT Zarid Slab SemiBold Bold"/>
              </a:rPr>
              <a:t>لموقع</a:t>
            </a:r>
            <a:r>
              <a:rPr lang="en-US" sz="5774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5774" dirty="0" err="1">
                <a:solidFill>
                  <a:srgbClr val="000000"/>
                </a:solidFill>
                <a:cs typeface="29LT Zarid Slab SemiBold Bold"/>
              </a:rPr>
              <a:t>الإلكتروني</a:t>
            </a:r>
            <a:r>
              <a:rPr lang="en-US" sz="5774" dirty="0">
                <a:solidFill>
                  <a:srgbClr val="000000"/>
                </a:solidFill>
                <a:cs typeface="29LT Zarid Slab SemiBold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15000" y="3865634"/>
            <a:ext cx="7799249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6"/>
              </a:lnSpc>
              <a:spcBef>
                <a:spcPct val="0"/>
              </a:spcBef>
            </a:pPr>
            <a:r>
              <a:rPr lang="en-US" sz="7954" dirty="0">
                <a:solidFill>
                  <a:srgbClr val="000000"/>
                </a:solidFill>
                <a:latin typeface="29LT Zarid Slab SemiBold"/>
              </a:rPr>
              <a:t>www.blogger.com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25135" y="3328392"/>
            <a:ext cx="3634165" cy="40431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35895" y="3426879"/>
            <a:ext cx="4235654" cy="4043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40879" y="3525367"/>
            <a:ext cx="4199471" cy="384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3365991" cy="33659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25000"/>
          </a:blip>
          <a:srcRect t="32367"/>
          <a:stretch>
            <a:fillRect/>
          </a:stretch>
        </p:blipFill>
        <p:spPr>
          <a:xfrm>
            <a:off x="-1217258" y="7631929"/>
            <a:ext cx="13167360" cy="55658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76800" y="1263896"/>
            <a:ext cx="808529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 Bold"/>
              </a:rPr>
              <a:t>إنشاء</a:t>
            </a:r>
            <a:r>
              <a:rPr lang="en-US" sz="9200" dirty="0">
                <a:solidFill>
                  <a:srgbClr val="632B2B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 Bold"/>
              </a:rPr>
              <a:t>مدونتك</a:t>
            </a:r>
            <a:endParaRPr lang="en-US" sz="9200" dirty="0">
              <a:solidFill>
                <a:srgbClr val="632B2B"/>
              </a:solidFill>
              <a:cs typeface="29LT Zarid Slab Semi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10000" y="-87947"/>
            <a:ext cx="1021829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استراتيجية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  <a:r>
              <a:rPr lang="en-US" sz="9200" dirty="0" err="1">
                <a:solidFill>
                  <a:srgbClr val="632B2B"/>
                </a:solidFill>
                <a:cs typeface="29LT Zarid Slab SemiBold"/>
              </a:rPr>
              <a:t>المحاكاة</a:t>
            </a:r>
            <a:r>
              <a:rPr lang="en-US" sz="9200" dirty="0">
                <a:solidFill>
                  <a:srgbClr val="632B2B"/>
                </a:solidFill>
                <a:cs typeface="29LT Zarid Slab Semi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194</Words>
  <Application>Microsoft Office PowerPoint</Application>
  <PresentationFormat>مخصص</PresentationFormat>
  <Paragraphs>47</Paragraphs>
  <Slides>19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Calibri</vt:lpstr>
      <vt:lpstr>29LT Zarid Slab SemiBold Bold</vt:lpstr>
      <vt:lpstr>29LT Zarid Slab SemiBold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الثاني التدوين</dc:title>
  <dc:creator>Lenovo</dc:creator>
  <cp:lastModifiedBy>الجازي بنت المري</cp:lastModifiedBy>
  <cp:revision>2</cp:revision>
  <dcterms:created xsi:type="dcterms:W3CDTF">2006-08-16T00:00:00Z</dcterms:created>
  <dcterms:modified xsi:type="dcterms:W3CDTF">2023-04-04T22:48:15Z</dcterms:modified>
  <dc:identifier>DAFfIO8-bfc</dc:identifier>
</cp:coreProperties>
</file>