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5"/>
  </p:notesMasterIdLst>
  <p:sldIdLst>
    <p:sldId id="256" r:id="rId2"/>
    <p:sldId id="262" r:id="rId3"/>
    <p:sldId id="258" r:id="rId4"/>
    <p:sldId id="269" r:id="rId5"/>
    <p:sldId id="261" r:id="rId6"/>
    <p:sldId id="257" r:id="rId7"/>
    <p:sldId id="318" r:id="rId8"/>
    <p:sldId id="312" r:id="rId9"/>
    <p:sldId id="264" r:id="rId10"/>
    <p:sldId id="260" r:id="rId11"/>
    <p:sldId id="319" r:id="rId12"/>
    <p:sldId id="320" r:id="rId13"/>
    <p:sldId id="322" r:id="rId14"/>
    <p:sldId id="321" r:id="rId15"/>
    <p:sldId id="295" r:id="rId16"/>
    <p:sldId id="271" r:id="rId17"/>
    <p:sldId id="263" r:id="rId18"/>
    <p:sldId id="306" r:id="rId19"/>
    <p:sldId id="272" r:id="rId20"/>
    <p:sldId id="288" r:id="rId21"/>
    <p:sldId id="296" r:id="rId22"/>
    <p:sldId id="313" r:id="rId23"/>
    <p:sldId id="314" r:id="rId24"/>
    <p:sldId id="316" r:id="rId25"/>
    <p:sldId id="323" r:id="rId26"/>
    <p:sldId id="324" r:id="rId27"/>
    <p:sldId id="325" r:id="rId28"/>
    <p:sldId id="327" r:id="rId29"/>
    <p:sldId id="275" r:id="rId30"/>
    <p:sldId id="287" r:id="rId31"/>
    <p:sldId id="326" r:id="rId32"/>
    <p:sldId id="277" r:id="rId33"/>
    <p:sldId id="278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6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rgbClr val="EF00A5"/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١٤٤٤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٩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١٨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396DF442-DA73-EDEE-6DFE-B590E9666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44" y="0"/>
            <a:ext cx="75580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523652" y="2440749"/>
            <a:ext cx="5144696" cy="9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كيفية إنشاء مدونتك الخاصة باستخدام تطبيق بلوقر</a:t>
            </a:r>
            <a:endParaRPr lang="ar-SA" sz="58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37780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C93E8195-FBEA-6FCC-786A-7BE51C3A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415" y="0"/>
            <a:ext cx="6368585" cy="685799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3FFDFB47-4440-C18B-3A2F-E1CF5B3D5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2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2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11EDF037-4D38-0FA1-C1E9-34646571F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5999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8D7E0FA-6A63-1C8B-EE93-368F62D8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095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C085703-60A7-09F4-8FDE-BC182717F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415" y="0"/>
            <a:ext cx="6368585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F2AE3507-AAF6-BBBF-3311-BB15721AD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823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A88F036B-A8A2-48FE-9141-69597641220D.MOV">
            <a:hlinkClick r:id="" action="ppaction://media"/>
            <a:extLst>
              <a:ext uri="{FF2B5EF4-FFF2-40B4-BE49-F238E27FC236}">
                <a16:creationId xmlns:a16="http://schemas.microsoft.com/office/drawing/2014/main" id="{66CB8357-9954-1304-5167-CDBD0AE24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523652" y="3143809"/>
            <a:ext cx="5144696" cy="9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النشر على مدونتك</a:t>
            </a:r>
          </a:p>
        </p:txBody>
      </p:sp>
    </p:spTree>
    <p:extLst>
      <p:ext uri="{BB962C8B-B14F-4D97-AF65-F5344CB8AC3E}">
        <p14:creationId xmlns:p14="http://schemas.microsoft.com/office/powerpoint/2010/main" val="793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D5582A7F-D4AE-CAF3-2AFA-1A5033BB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463" y="1"/>
            <a:ext cx="643053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2D6F0ABF-611D-2C7F-97A9-88695260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761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BCDA9E3E-6E7B-47A9-AEF5-FD1C721848D4.MOV">
            <a:hlinkClick r:id="" action="ppaction://media"/>
            <a:extLst>
              <a:ext uri="{FF2B5EF4-FFF2-40B4-BE49-F238E27FC236}">
                <a16:creationId xmlns:a16="http://schemas.microsoft.com/office/drawing/2014/main" id="{E5988339-3B7F-BB7E-6D8C-DEB47FBEC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303731" y="2892630"/>
            <a:ext cx="5584537" cy="107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4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الصور في مدونتك</a:t>
            </a:r>
          </a:p>
        </p:txBody>
      </p:sp>
    </p:spTree>
    <p:extLst>
      <p:ext uri="{BB962C8B-B14F-4D97-AF65-F5344CB8AC3E}">
        <p14:creationId xmlns:p14="http://schemas.microsoft.com/office/powerpoint/2010/main" val="42809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 dirty="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جدول التعلم </a:t>
              </a:r>
              <a:endParaRPr sz="4300" b="0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B2CA3BAF-FFAC-FFC6-CDB5-621FEB3B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71386A9D-AB64-57A5-A275-B73651F8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9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E5013AFE-AB21-4C49-A646-5B176682E3D8.MOV">
            <a:hlinkClick r:id="" action="ppaction://media"/>
            <a:extLst>
              <a:ext uri="{FF2B5EF4-FFF2-40B4-BE49-F238E27FC236}">
                <a16:creationId xmlns:a16="http://schemas.microsoft.com/office/drawing/2014/main" id="{CBE3E26C-93D2-55D1-3A7F-41923FAFB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3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303731" y="2892630"/>
            <a:ext cx="5584537" cy="107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مقاطع الفيديو في مدونتك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40532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03A3D6C7-5A11-5865-0729-E877046B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F82959D3-46AC-1287-728F-B57C1523C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09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160FF69B-6D4C-43DC-9317-B925EED0017F.MOV">
            <a:hlinkClick r:id="" action="ppaction://media"/>
            <a:extLst>
              <a:ext uri="{FF2B5EF4-FFF2-40B4-BE49-F238E27FC236}">
                <a16:creationId xmlns:a16="http://schemas.microsoft.com/office/drawing/2014/main" id="{BB6CA527-1F07-3234-9CBA-B17B7DD2F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303731" y="3101565"/>
            <a:ext cx="5584537" cy="107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معاينة ونشر مدونتك </a:t>
            </a:r>
          </a:p>
        </p:txBody>
      </p:sp>
    </p:spTree>
    <p:extLst>
      <p:ext uri="{BB962C8B-B14F-4D97-AF65-F5344CB8AC3E}">
        <p14:creationId xmlns:p14="http://schemas.microsoft.com/office/powerpoint/2010/main" val="388505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C44846E4-EF36-8F9F-F499-33462E8C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5999" cy="6857999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16A43C32-C8E4-E24B-ECED-1A425AFB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6096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21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58498B06-78C5-F9CE-05B9-4E7BAA90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685799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00B2FC84-E127-40ED-CE68-0459BD38B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89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4B4E6141-D179-4D1D-912D-E50A94DC3FF5.MOV">
            <a:hlinkClick r:id="" action="ppaction://media"/>
            <a:extLst>
              <a:ext uri="{FF2B5EF4-FFF2-40B4-BE49-F238E27FC236}">
                <a16:creationId xmlns:a16="http://schemas.microsoft.com/office/drawing/2014/main" id="{EF55A3E3-3BB3-907E-1AAB-2C68B3CDE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40088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734136" y="3236329"/>
            <a:ext cx="4723727" cy="1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72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لنطبق معاً </a:t>
            </a:r>
          </a:p>
        </p:txBody>
      </p:sp>
    </p:spTree>
    <p:extLst>
      <p:ext uri="{BB962C8B-B14F-4D97-AF65-F5344CB8AC3E}">
        <p14:creationId xmlns:p14="http://schemas.microsoft.com/office/powerpoint/2010/main" val="42331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BCAA-22D0-2BC6-2809-E64D874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404289"/>
            <a:ext cx="9633414" cy="604942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B2A9CD-526C-185E-C4B5-CDEDCF545FEB}"/>
              </a:ext>
            </a:extLst>
          </p:cNvPr>
          <p:cNvSpPr txBox="1"/>
          <p:nvPr/>
        </p:nvSpPr>
        <p:spPr>
          <a:xfrm>
            <a:off x="6295959" y="2115121"/>
            <a:ext cx="350027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الصفوف والأعمدة</a:t>
            </a:r>
          </a:p>
          <a:p>
            <a:pPr algn="r"/>
            <a:r>
              <a:rPr lang="ar-SA" sz="3000" b="1" dirty="0"/>
              <a:t>العمليات الحسابية</a:t>
            </a:r>
          </a:p>
          <a:p>
            <a:pPr algn="r"/>
            <a:r>
              <a:rPr lang="ar-SA" sz="3000" b="1" dirty="0"/>
              <a:t>وسائل التواصل الاجتماعي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8E813CC-0C43-A11D-A269-5A8FBBDCAEA5}"/>
              </a:ext>
            </a:extLst>
          </p:cNvPr>
          <p:cNvSpPr txBox="1"/>
          <p:nvPr/>
        </p:nvSpPr>
        <p:spPr>
          <a:xfrm>
            <a:off x="3458845" y="2569858"/>
            <a:ext cx="331608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500" b="1" dirty="0"/>
              <a:t>التدوين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403170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الدقيقة الواحدة 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43539ABC-46E4-33EF-4E12-166EFA251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4" t="30252" r="7136" b="28390"/>
          <a:stretch/>
        </p:blipFill>
        <p:spPr>
          <a:xfrm>
            <a:off x="0" y="0"/>
            <a:ext cx="7743903" cy="68580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B4DB6F2A-4085-EB62-9634-3E2A53C45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8" y="2531059"/>
            <a:ext cx="376466" cy="34290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0C1208F-F9C0-8DB4-BDCB-AB4C1ECB9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8" y="3443478"/>
            <a:ext cx="376466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C886B-A94D-0ECD-4029-C402C49CC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8" y="4201019"/>
            <a:ext cx="376466" cy="34290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9FB15ED-F124-1D56-2CD6-638974CC9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9" y="4910995"/>
            <a:ext cx="376466" cy="342900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5A3C586F-3130-4CD4-6B49-EAF61248A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9" y="5884497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403170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الدقيقة الواحدة 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CF07ED6-8402-874A-A748-0976B66F4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" t="28710" r="4768" b="22854"/>
          <a:stretch/>
        </p:blipFill>
        <p:spPr>
          <a:xfrm>
            <a:off x="1" y="1"/>
            <a:ext cx="7403170" cy="685800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0C1208F-F9C0-8DB4-BDCB-AB4C1ECB9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5" y="3306667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B4DB6F2A-4085-EB62-9634-3E2A53C45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" y="2217677"/>
            <a:ext cx="376466" cy="34290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9FB15ED-F124-1D56-2CD6-638974CC9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0" y="5863747"/>
            <a:ext cx="376466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C886B-A94D-0ECD-4029-C402C49CC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3" y="4993977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 (</a:t>
            </a: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٣)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صفحة(٧٠)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151727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الثاني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800" b="1" dirty="0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التدوين</a:t>
            </a: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"/>
          <p:cNvSpPr/>
          <p:nvPr/>
        </p:nvSpPr>
        <p:spPr>
          <a:xfrm>
            <a:off x="3270537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effectLst/>
                <a:latin typeface=".SF Arabic"/>
              </a:rPr>
              <a:t>إدراج الصور والفيديوهات في المدونة </a:t>
            </a: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معاينة المدونة ومشاركتها مع الآخرين </a:t>
            </a:r>
          </a:p>
          <a:p>
            <a:pPr algn="ctr" rtl="1"/>
            <a:r>
              <a:rPr lang="ar-SA" sz="3000" b="1" dirty="0">
                <a:solidFill>
                  <a:schemeClr val="bg1"/>
                </a:solidFill>
                <a:effectLst/>
                <a:latin typeface=".SF Arabic"/>
              </a:rPr>
              <a:t>تحدي</a:t>
            </a:r>
            <a:r>
              <a:rPr lang="ar-SA" sz="3000" b="1" dirty="0">
                <a:solidFill>
                  <a:schemeClr val="bg1"/>
                </a:solidFill>
                <a:latin typeface=".SF Arabic"/>
              </a:rPr>
              <a:t>ث التدوينات ونشر التعليقات </a:t>
            </a:r>
            <a:endParaRPr lang="en-US" sz="3000" b="1" dirty="0">
              <a:solidFill>
                <a:schemeClr val="bg1"/>
              </a:solidFill>
              <a:effectLst/>
              <a:latin typeface=".SF Arabic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5611848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إنشاء مدونة خاصة باستخدام تطبيق بلوقر</a:t>
            </a: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تحرير الملف الشخصي بالمدونة</a:t>
            </a: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 إضافة</a:t>
            </a:r>
            <a:r>
              <a:rPr lang="ar-SA" sz="3200" b="1" dirty="0">
                <a:solidFill>
                  <a:schemeClr val="bg1"/>
                </a:solidFill>
                <a:latin typeface="Imprima"/>
                <a:ea typeface="Imprima"/>
                <a:cs typeface="Imprima"/>
                <a:sym typeface="Imprima"/>
              </a:rPr>
              <a:t> التدوينات في المدونة ونشرها </a:t>
            </a:r>
            <a:endParaRPr sz="3200" b="1" dirty="0">
              <a:solidFill>
                <a:schemeClr val="bg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7816422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/>
            <a:r>
              <a:rPr lang="ar-SA" sz="2600" b="1" dirty="0">
                <a:solidFill>
                  <a:schemeClr val="bg1"/>
                </a:solidFill>
                <a:effectLst/>
                <a:latin typeface=".SF Arabic"/>
              </a:rPr>
              <a:t>معرفة مفهوم المدونة وضوابط إنشائها</a:t>
            </a:r>
          </a:p>
          <a:p>
            <a:pPr algn="r" rtl="1"/>
            <a:r>
              <a:rPr lang="ar-SA" sz="2600" b="1" dirty="0">
                <a:solidFill>
                  <a:schemeClr val="bg1"/>
                </a:solidFill>
                <a:latin typeface=".SF Arabic"/>
              </a:rPr>
              <a:t>معرفة القواعد التي ينبغي اتباعها أثناء كتابة التدوينات </a:t>
            </a:r>
            <a:endParaRPr lang="en-US" sz="2600" b="1" dirty="0">
              <a:solidFill>
                <a:schemeClr val="bg1"/>
              </a:solidFill>
              <a:effectLst/>
              <a:latin typeface=".SF Arabic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/>
      <p:bldP spid="444" grpId="0" animBg="1"/>
      <p:bldP spid="446" grpId="0" animBg="1"/>
      <p:bldP spid="448" grpId="0"/>
      <p:bldP spid="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 txBox="1"/>
          <p:nvPr/>
        </p:nvSpPr>
        <p:spPr>
          <a:xfrm>
            <a:off x="4031744" y="815395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الفهم القرائي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C2988046-4B6D-249C-6741-4594981AA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23391"/>
            <a:ext cx="11429999" cy="45967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ضوابط إنشاء المدونة</a:t>
            </a:r>
          </a:p>
        </p:txBody>
      </p:sp>
    </p:spTree>
    <p:extLst>
      <p:ext uri="{BB962C8B-B14F-4D97-AF65-F5344CB8AC3E}">
        <p14:creationId xmlns:p14="http://schemas.microsoft.com/office/powerpoint/2010/main" val="34218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D6A4C71A-7E8D-87C5-D3C0-A2DAFF87E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14" y="1"/>
            <a:ext cx="8332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قواعد كتابة التدوينات</a:t>
            </a:r>
            <a:endParaRPr lang="en-US" sz="5600" b="1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33</Slides>
  <Notes>33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52</cp:revision>
  <dcterms:modified xsi:type="dcterms:W3CDTF">2023-04-09T01:46:35Z</dcterms:modified>
</cp:coreProperties>
</file>