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5" r:id="rId2"/>
    <p:sldId id="256" r:id="rId3"/>
    <p:sldId id="267" r:id="rId4"/>
    <p:sldId id="300" r:id="rId5"/>
    <p:sldId id="272" r:id="rId6"/>
    <p:sldId id="271" r:id="rId7"/>
    <p:sldId id="273" r:id="rId8"/>
    <p:sldId id="282" r:id="rId9"/>
    <p:sldId id="301" r:id="rId10"/>
    <p:sldId id="302" r:id="rId11"/>
    <p:sldId id="303" r:id="rId12"/>
    <p:sldId id="304" r:id="rId13"/>
    <p:sldId id="305" r:id="rId14"/>
    <p:sldId id="259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3300"/>
    <a:srgbClr val="7F2200"/>
    <a:srgbClr val="FE4400"/>
    <a:srgbClr val="FE8E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442" y="4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641BF85-7ECB-E240-AA62-4E8569859FA6}" type="datetimeFigureOut">
              <a:rPr lang="ar-SA" smtClean="0"/>
              <a:t>2 رمضان،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EBF3B95-9630-F542-A695-3E94B7AC7B5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0085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3CA50-1FC7-49F9-9E05-407260E7ED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8A94D9-5DCD-43C4-9884-61ECD90978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BAE0F-1CD0-43FB-9915-38300844D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2DCC-9BAE-4674-A801-49E75E7D0DB1}" type="datetimeFigureOut">
              <a:rPr lang="en-GB" smtClean="0"/>
              <a:t>03/04/2022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2A319-4D47-43E5-A49F-757A07BD2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6C610-7338-46FC-ADD2-5FF319C45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380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E7F44-358F-4F77-B658-078FE1C04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B064C6-1DC4-42F6-A690-D072E97FB6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ED15E-1BBD-4A43-8532-9F54B4BC6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2DCC-9BAE-4674-A801-49E75E7D0DB1}" type="datetimeFigureOut">
              <a:rPr lang="en-GB" smtClean="0"/>
              <a:t>03/04/2022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9891B-0563-4C98-85C9-ACADD2CC3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562EE-737C-4D65-A16B-40E818CB5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126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DFE986-3286-4D6B-A2B3-C86AAAC0A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025B34-41FB-4556-A87E-C484C44FB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87902-97D9-4709-B7D9-150A19E62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2DCC-9BAE-4674-A801-49E75E7D0DB1}" type="datetimeFigureOut">
              <a:rPr lang="en-GB" smtClean="0"/>
              <a:t>03/04/2022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C1BE7-2F57-4E12-9834-C47844C16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F012C-2F71-4619-9ABD-EC6337E74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092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2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5"/>
          <p:cNvSpPr txBox="1">
            <a:spLocks noGrp="1"/>
          </p:cNvSpPr>
          <p:nvPr>
            <p:ph type="title"/>
          </p:nvPr>
        </p:nvSpPr>
        <p:spPr>
          <a:xfrm flipH="1">
            <a:off x="960000" y="593367"/>
            <a:ext cx="68588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5"/>
          <p:cNvSpPr txBox="1">
            <a:spLocks noGrp="1"/>
          </p:cNvSpPr>
          <p:nvPr>
            <p:ph type="title" idx="2"/>
          </p:nvPr>
        </p:nvSpPr>
        <p:spPr>
          <a:xfrm flipH="1">
            <a:off x="5092184" y="2533017"/>
            <a:ext cx="32992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4" name="Google Shape;474;p15"/>
          <p:cNvSpPr txBox="1">
            <a:spLocks noGrp="1"/>
          </p:cNvSpPr>
          <p:nvPr>
            <p:ph type="subTitle" idx="1"/>
          </p:nvPr>
        </p:nvSpPr>
        <p:spPr>
          <a:xfrm flipH="1">
            <a:off x="5250785" y="3005577"/>
            <a:ext cx="298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15"/>
          <p:cNvSpPr txBox="1">
            <a:spLocks noGrp="1"/>
          </p:cNvSpPr>
          <p:nvPr>
            <p:ph type="title" idx="3"/>
          </p:nvPr>
        </p:nvSpPr>
        <p:spPr>
          <a:xfrm flipH="1">
            <a:off x="960201" y="2533033"/>
            <a:ext cx="32992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6" name="Google Shape;476;p15"/>
          <p:cNvSpPr txBox="1">
            <a:spLocks noGrp="1"/>
          </p:cNvSpPr>
          <p:nvPr>
            <p:ph type="subTitle" idx="4"/>
          </p:nvPr>
        </p:nvSpPr>
        <p:spPr>
          <a:xfrm flipH="1">
            <a:off x="1118749" y="3005567"/>
            <a:ext cx="298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5"/>
          <p:cNvSpPr txBox="1">
            <a:spLocks noGrp="1"/>
          </p:cNvSpPr>
          <p:nvPr>
            <p:ph type="title" idx="5"/>
          </p:nvPr>
        </p:nvSpPr>
        <p:spPr>
          <a:xfrm flipH="1">
            <a:off x="5250799" y="5021373"/>
            <a:ext cx="29820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8" name="Google Shape;478;p15"/>
          <p:cNvSpPr txBox="1">
            <a:spLocks noGrp="1"/>
          </p:cNvSpPr>
          <p:nvPr>
            <p:ph type="subTitle" idx="6"/>
          </p:nvPr>
        </p:nvSpPr>
        <p:spPr>
          <a:xfrm flipH="1">
            <a:off x="5250799" y="5493373"/>
            <a:ext cx="298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15"/>
          <p:cNvSpPr txBox="1">
            <a:spLocks noGrp="1"/>
          </p:cNvSpPr>
          <p:nvPr>
            <p:ph type="title" idx="7"/>
          </p:nvPr>
        </p:nvSpPr>
        <p:spPr>
          <a:xfrm flipH="1">
            <a:off x="1118632" y="5021373"/>
            <a:ext cx="2982000" cy="4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80" name="Google Shape;480;p15"/>
          <p:cNvSpPr txBox="1">
            <a:spLocks noGrp="1"/>
          </p:cNvSpPr>
          <p:nvPr>
            <p:ph type="subTitle" idx="8"/>
          </p:nvPr>
        </p:nvSpPr>
        <p:spPr>
          <a:xfrm flipH="1">
            <a:off x="1118632" y="5493373"/>
            <a:ext cx="298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15"/>
          <p:cNvSpPr/>
          <p:nvPr/>
        </p:nvSpPr>
        <p:spPr>
          <a:xfrm flipH="1">
            <a:off x="8021996" y="-959894"/>
            <a:ext cx="8994969" cy="6551169"/>
          </a:xfrm>
          <a:custGeom>
            <a:avLst/>
            <a:gdLst/>
            <a:ahLst/>
            <a:cxnLst/>
            <a:rect l="l" t="t" r="r" b="b"/>
            <a:pathLst>
              <a:path w="203169" h="147971" extrusionOk="0">
                <a:moveTo>
                  <a:pt x="38668" y="0"/>
                </a:moveTo>
                <a:cubicBezTo>
                  <a:pt x="33478" y="0"/>
                  <a:pt x="28391" y="1792"/>
                  <a:pt x="23898" y="4413"/>
                </a:cubicBezTo>
                <a:cubicBezTo>
                  <a:pt x="8674" y="13246"/>
                  <a:pt x="0" y="32145"/>
                  <a:pt x="3218" y="49470"/>
                </a:cubicBezTo>
                <a:cubicBezTo>
                  <a:pt x="4771" y="57687"/>
                  <a:pt x="9381" y="65995"/>
                  <a:pt x="17188" y="68963"/>
                </a:cubicBezTo>
                <a:cubicBezTo>
                  <a:pt x="19289" y="69759"/>
                  <a:pt x="21402" y="70076"/>
                  <a:pt x="23523" y="70076"/>
                </a:cubicBezTo>
                <a:cubicBezTo>
                  <a:pt x="31783" y="70076"/>
                  <a:pt x="40156" y="65272"/>
                  <a:pt x="48366" y="65272"/>
                </a:cubicBezTo>
                <a:cubicBezTo>
                  <a:pt x="50919" y="65272"/>
                  <a:pt x="53455" y="65736"/>
                  <a:pt x="55968" y="66954"/>
                </a:cubicBezTo>
                <a:cubicBezTo>
                  <a:pt x="57406" y="67662"/>
                  <a:pt x="58821" y="68734"/>
                  <a:pt x="59277" y="70286"/>
                </a:cubicBezTo>
                <a:cubicBezTo>
                  <a:pt x="59802" y="72181"/>
                  <a:pt x="58775" y="74144"/>
                  <a:pt x="57634" y="75742"/>
                </a:cubicBezTo>
                <a:cubicBezTo>
                  <a:pt x="53982" y="80900"/>
                  <a:pt x="49006" y="85077"/>
                  <a:pt x="45788" y="90510"/>
                </a:cubicBezTo>
                <a:cubicBezTo>
                  <a:pt x="44418" y="92815"/>
                  <a:pt x="43368" y="95440"/>
                  <a:pt x="43642" y="98110"/>
                </a:cubicBezTo>
                <a:cubicBezTo>
                  <a:pt x="44053" y="102128"/>
                  <a:pt x="47545" y="105392"/>
                  <a:pt x="51471" y="106465"/>
                </a:cubicBezTo>
                <a:cubicBezTo>
                  <a:pt x="52769" y="106829"/>
                  <a:pt x="54099" y="106989"/>
                  <a:pt x="55437" y="106989"/>
                </a:cubicBezTo>
                <a:cubicBezTo>
                  <a:pt x="58124" y="106989"/>
                  <a:pt x="60841" y="106344"/>
                  <a:pt x="63386" y="105415"/>
                </a:cubicBezTo>
                <a:cubicBezTo>
                  <a:pt x="69423" y="103227"/>
                  <a:pt x="75209" y="98809"/>
                  <a:pt x="81814" y="98809"/>
                </a:cubicBezTo>
                <a:cubicBezTo>
                  <a:pt x="82376" y="98809"/>
                  <a:pt x="82944" y="98841"/>
                  <a:pt x="83518" y="98909"/>
                </a:cubicBezTo>
                <a:cubicBezTo>
                  <a:pt x="87421" y="99389"/>
                  <a:pt x="91370" y="102219"/>
                  <a:pt x="91712" y="106145"/>
                </a:cubicBezTo>
                <a:cubicBezTo>
                  <a:pt x="92032" y="109797"/>
                  <a:pt x="89361" y="112924"/>
                  <a:pt x="86987" y="115732"/>
                </a:cubicBezTo>
                <a:cubicBezTo>
                  <a:pt x="84636" y="118516"/>
                  <a:pt x="82308" y="122123"/>
                  <a:pt x="83427" y="125615"/>
                </a:cubicBezTo>
                <a:cubicBezTo>
                  <a:pt x="84841" y="129986"/>
                  <a:pt x="88967" y="130650"/>
                  <a:pt x="93317" y="130650"/>
                </a:cubicBezTo>
                <a:cubicBezTo>
                  <a:pt x="95215" y="130650"/>
                  <a:pt x="97155" y="130524"/>
                  <a:pt x="98931" y="130524"/>
                </a:cubicBezTo>
                <a:cubicBezTo>
                  <a:pt x="100376" y="130524"/>
                  <a:pt x="101711" y="130607"/>
                  <a:pt x="102828" y="130910"/>
                </a:cubicBezTo>
                <a:cubicBezTo>
                  <a:pt x="108968" y="132577"/>
                  <a:pt x="112597" y="140314"/>
                  <a:pt x="109972" y="146089"/>
                </a:cubicBezTo>
                <a:cubicBezTo>
                  <a:pt x="112530" y="147403"/>
                  <a:pt x="115350" y="147970"/>
                  <a:pt x="118203" y="147970"/>
                </a:cubicBezTo>
                <a:cubicBezTo>
                  <a:pt x="119118" y="147970"/>
                  <a:pt x="120037" y="147912"/>
                  <a:pt x="120951" y="147801"/>
                </a:cubicBezTo>
                <a:cubicBezTo>
                  <a:pt x="121590" y="147733"/>
                  <a:pt x="122252" y="147618"/>
                  <a:pt x="122823" y="147253"/>
                </a:cubicBezTo>
                <a:cubicBezTo>
                  <a:pt x="123896" y="146591"/>
                  <a:pt x="124581" y="145062"/>
                  <a:pt x="125790" y="144697"/>
                </a:cubicBezTo>
                <a:cubicBezTo>
                  <a:pt x="125699" y="140748"/>
                  <a:pt x="127502" y="136776"/>
                  <a:pt x="130561" y="134266"/>
                </a:cubicBezTo>
                <a:cubicBezTo>
                  <a:pt x="132877" y="132350"/>
                  <a:pt x="135896" y="131312"/>
                  <a:pt x="138910" y="131312"/>
                </a:cubicBezTo>
                <a:cubicBezTo>
                  <a:pt x="139848" y="131312"/>
                  <a:pt x="140785" y="131412"/>
                  <a:pt x="141700" y="131618"/>
                </a:cubicBezTo>
                <a:cubicBezTo>
                  <a:pt x="145032" y="132371"/>
                  <a:pt x="147931" y="134380"/>
                  <a:pt x="151081" y="135704"/>
                </a:cubicBezTo>
                <a:cubicBezTo>
                  <a:pt x="153825" y="136840"/>
                  <a:pt x="156782" y="137387"/>
                  <a:pt x="159747" y="137387"/>
                </a:cubicBezTo>
                <a:cubicBezTo>
                  <a:pt x="166130" y="137387"/>
                  <a:pt x="172547" y="134854"/>
                  <a:pt x="176942" y="130226"/>
                </a:cubicBezTo>
                <a:cubicBezTo>
                  <a:pt x="179864" y="127144"/>
                  <a:pt x="181986" y="122876"/>
                  <a:pt x="181142" y="118699"/>
                </a:cubicBezTo>
                <a:cubicBezTo>
                  <a:pt x="180434" y="115207"/>
                  <a:pt x="177786" y="112422"/>
                  <a:pt x="174910" y="110322"/>
                </a:cubicBezTo>
                <a:cubicBezTo>
                  <a:pt x="172034" y="108199"/>
                  <a:pt x="168839" y="106556"/>
                  <a:pt x="166168" y="104182"/>
                </a:cubicBezTo>
                <a:cubicBezTo>
                  <a:pt x="164822" y="102972"/>
                  <a:pt x="163612" y="101534"/>
                  <a:pt x="163247" y="99777"/>
                </a:cubicBezTo>
                <a:cubicBezTo>
                  <a:pt x="162676" y="97152"/>
                  <a:pt x="164228" y="94436"/>
                  <a:pt x="166419" y="92861"/>
                </a:cubicBezTo>
                <a:cubicBezTo>
                  <a:pt x="168588" y="91309"/>
                  <a:pt x="171281" y="90669"/>
                  <a:pt x="173929" y="90144"/>
                </a:cubicBezTo>
                <a:cubicBezTo>
                  <a:pt x="177330" y="89483"/>
                  <a:pt x="180799" y="88958"/>
                  <a:pt x="184269" y="88615"/>
                </a:cubicBezTo>
                <a:cubicBezTo>
                  <a:pt x="188172" y="88227"/>
                  <a:pt x="192828" y="87565"/>
                  <a:pt x="194586" y="84027"/>
                </a:cubicBezTo>
                <a:cubicBezTo>
                  <a:pt x="196001" y="81128"/>
                  <a:pt x="194609" y="77522"/>
                  <a:pt x="192395" y="75148"/>
                </a:cubicBezTo>
                <a:cubicBezTo>
                  <a:pt x="190181" y="72774"/>
                  <a:pt x="187259" y="71199"/>
                  <a:pt x="184794" y="69077"/>
                </a:cubicBezTo>
                <a:cubicBezTo>
                  <a:pt x="182306" y="66977"/>
                  <a:pt x="180183" y="63964"/>
                  <a:pt x="180571" y="60746"/>
                </a:cubicBezTo>
                <a:cubicBezTo>
                  <a:pt x="180868" y="58098"/>
                  <a:pt x="182785" y="55907"/>
                  <a:pt x="184976" y="54423"/>
                </a:cubicBezTo>
                <a:cubicBezTo>
                  <a:pt x="187190" y="52962"/>
                  <a:pt x="189701" y="52049"/>
                  <a:pt x="192052" y="50817"/>
                </a:cubicBezTo>
                <a:cubicBezTo>
                  <a:pt x="196343" y="48580"/>
                  <a:pt x="200269" y="44996"/>
                  <a:pt x="201433" y="40294"/>
                </a:cubicBezTo>
                <a:cubicBezTo>
                  <a:pt x="203168" y="33218"/>
                  <a:pt x="198284" y="26371"/>
                  <a:pt x="193718" y="20687"/>
                </a:cubicBezTo>
                <a:cubicBezTo>
                  <a:pt x="186734" y="20573"/>
                  <a:pt x="178631" y="17355"/>
                  <a:pt x="172217" y="14570"/>
                </a:cubicBezTo>
                <a:cubicBezTo>
                  <a:pt x="165712" y="11740"/>
                  <a:pt x="159686" y="7608"/>
                  <a:pt x="152724" y="6239"/>
                </a:cubicBezTo>
                <a:cubicBezTo>
                  <a:pt x="150946" y="5888"/>
                  <a:pt x="149153" y="5730"/>
                  <a:pt x="147358" y="5730"/>
                </a:cubicBezTo>
                <a:cubicBezTo>
                  <a:pt x="141205" y="5730"/>
                  <a:pt x="135020" y="7592"/>
                  <a:pt x="129260" y="9959"/>
                </a:cubicBezTo>
                <a:cubicBezTo>
                  <a:pt x="121819" y="12995"/>
                  <a:pt x="114697" y="16898"/>
                  <a:pt x="106937" y="18998"/>
                </a:cubicBezTo>
                <a:cubicBezTo>
                  <a:pt x="102739" y="20118"/>
                  <a:pt x="98396" y="20672"/>
                  <a:pt x="94051" y="20672"/>
                </a:cubicBezTo>
                <a:cubicBezTo>
                  <a:pt x="86089" y="20672"/>
                  <a:pt x="78121" y="18811"/>
                  <a:pt x="71032" y="15163"/>
                </a:cubicBezTo>
                <a:cubicBezTo>
                  <a:pt x="60464" y="9731"/>
                  <a:pt x="51129" y="327"/>
                  <a:pt x="39237" y="8"/>
                </a:cubicBezTo>
                <a:cubicBezTo>
                  <a:pt x="39047" y="3"/>
                  <a:pt x="38857" y="0"/>
                  <a:pt x="386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2" name="Google Shape;482;p15"/>
          <p:cNvSpPr/>
          <p:nvPr/>
        </p:nvSpPr>
        <p:spPr>
          <a:xfrm flipH="1">
            <a:off x="13309204" y="3672114"/>
            <a:ext cx="173861" cy="156417"/>
          </a:xfrm>
          <a:custGeom>
            <a:avLst/>
            <a:gdLst/>
            <a:ahLst/>
            <a:cxnLst/>
            <a:rect l="l" t="t" r="r" b="b"/>
            <a:pathLst>
              <a:path w="3927" h="3533" extrusionOk="0">
                <a:moveTo>
                  <a:pt x="1945" y="0"/>
                </a:moveTo>
                <a:cubicBezTo>
                  <a:pt x="1792" y="0"/>
                  <a:pt x="1637" y="20"/>
                  <a:pt x="1484" y="61"/>
                </a:cubicBezTo>
                <a:cubicBezTo>
                  <a:pt x="548" y="335"/>
                  <a:pt x="0" y="1317"/>
                  <a:pt x="274" y="2252"/>
                </a:cubicBezTo>
                <a:cubicBezTo>
                  <a:pt x="481" y="3025"/>
                  <a:pt x="1186" y="3533"/>
                  <a:pt x="1952" y="3533"/>
                </a:cubicBezTo>
                <a:cubicBezTo>
                  <a:pt x="2114" y="3533"/>
                  <a:pt x="2279" y="3510"/>
                  <a:pt x="2442" y="3462"/>
                </a:cubicBezTo>
                <a:cubicBezTo>
                  <a:pt x="3378" y="3211"/>
                  <a:pt x="3926" y="2230"/>
                  <a:pt x="3675" y="1294"/>
                </a:cubicBezTo>
                <a:cubicBezTo>
                  <a:pt x="3446" y="511"/>
                  <a:pt x="2723" y="0"/>
                  <a:pt x="19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3" name="Google Shape;483;p15"/>
          <p:cNvSpPr/>
          <p:nvPr/>
        </p:nvSpPr>
        <p:spPr>
          <a:xfrm flipH="1">
            <a:off x="8464639" y="1494354"/>
            <a:ext cx="173861" cy="156461"/>
          </a:xfrm>
          <a:custGeom>
            <a:avLst/>
            <a:gdLst/>
            <a:ahLst/>
            <a:cxnLst/>
            <a:rect l="l" t="t" r="r" b="b"/>
            <a:pathLst>
              <a:path w="3927" h="3534" extrusionOk="0">
                <a:moveTo>
                  <a:pt x="1945" y="1"/>
                </a:moveTo>
                <a:cubicBezTo>
                  <a:pt x="1793" y="1"/>
                  <a:pt x="1638" y="21"/>
                  <a:pt x="1484" y="62"/>
                </a:cubicBezTo>
                <a:cubicBezTo>
                  <a:pt x="549" y="336"/>
                  <a:pt x="1" y="1317"/>
                  <a:pt x="252" y="2253"/>
                </a:cubicBezTo>
                <a:cubicBezTo>
                  <a:pt x="478" y="3025"/>
                  <a:pt x="1170" y="3533"/>
                  <a:pt x="1944" y="3533"/>
                </a:cubicBezTo>
                <a:cubicBezTo>
                  <a:pt x="2108" y="3533"/>
                  <a:pt x="2276" y="3511"/>
                  <a:pt x="2443" y="3463"/>
                </a:cubicBezTo>
                <a:cubicBezTo>
                  <a:pt x="3379" y="3212"/>
                  <a:pt x="3927" y="2230"/>
                  <a:pt x="3653" y="1294"/>
                </a:cubicBezTo>
                <a:cubicBezTo>
                  <a:pt x="3443" y="512"/>
                  <a:pt x="2723" y="1"/>
                  <a:pt x="194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4" name="Google Shape;484;p15"/>
          <p:cNvSpPr/>
          <p:nvPr/>
        </p:nvSpPr>
        <p:spPr>
          <a:xfrm flipH="1">
            <a:off x="14925092" y="2386239"/>
            <a:ext cx="173861" cy="156461"/>
          </a:xfrm>
          <a:custGeom>
            <a:avLst/>
            <a:gdLst/>
            <a:ahLst/>
            <a:cxnLst/>
            <a:rect l="l" t="t" r="r" b="b"/>
            <a:pathLst>
              <a:path w="3927" h="3534" extrusionOk="0">
                <a:moveTo>
                  <a:pt x="1983" y="1"/>
                </a:moveTo>
                <a:cubicBezTo>
                  <a:pt x="1819" y="1"/>
                  <a:pt x="1652" y="24"/>
                  <a:pt x="1484" y="71"/>
                </a:cubicBezTo>
                <a:cubicBezTo>
                  <a:pt x="548" y="323"/>
                  <a:pt x="1" y="1304"/>
                  <a:pt x="274" y="2240"/>
                </a:cubicBezTo>
                <a:cubicBezTo>
                  <a:pt x="484" y="3022"/>
                  <a:pt x="1205" y="3533"/>
                  <a:pt x="1982" y="3533"/>
                </a:cubicBezTo>
                <a:cubicBezTo>
                  <a:pt x="2135" y="3533"/>
                  <a:pt x="2289" y="3514"/>
                  <a:pt x="2443" y="3472"/>
                </a:cubicBezTo>
                <a:cubicBezTo>
                  <a:pt x="3379" y="3198"/>
                  <a:pt x="3926" y="2217"/>
                  <a:pt x="3675" y="1281"/>
                </a:cubicBezTo>
                <a:cubicBezTo>
                  <a:pt x="3449" y="509"/>
                  <a:pt x="2757" y="1"/>
                  <a:pt x="198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5" name="Google Shape;485;p15"/>
          <p:cNvSpPr/>
          <p:nvPr/>
        </p:nvSpPr>
        <p:spPr>
          <a:xfrm flipH="1">
            <a:off x="16894681" y="1592374"/>
            <a:ext cx="174836" cy="156461"/>
          </a:xfrm>
          <a:custGeom>
            <a:avLst/>
            <a:gdLst/>
            <a:ahLst/>
            <a:cxnLst/>
            <a:rect l="l" t="t" r="r" b="b"/>
            <a:pathLst>
              <a:path w="3949" h="3534" extrusionOk="0">
                <a:moveTo>
                  <a:pt x="1966" y="1"/>
                </a:moveTo>
                <a:cubicBezTo>
                  <a:pt x="1814" y="1"/>
                  <a:pt x="1660" y="21"/>
                  <a:pt x="1507" y="62"/>
                </a:cubicBezTo>
                <a:cubicBezTo>
                  <a:pt x="548" y="336"/>
                  <a:pt x="0" y="1317"/>
                  <a:pt x="274" y="2253"/>
                </a:cubicBezTo>
                <a:cubicBezTo>
                  <a:pt x="500" y="3025"/>
                  <a:pt x="1193" y="3533"/>
                  <a:pt x="1966" y="3533"/>
                </a:cubicBezTo>
                <a:cubicBezTo>
                  <a:pt x="2130" y="3533"/>
                  <a:pt x="2298" y="3511"/>
                  <a:pt x="2465" y="3463"/>
                </a:cubicBezTo>
                <a:cubicBezTo>
                  <a:pt x="3401" y="3212"/>
                  <a:pt x="3949" y="2230"/>
                  <a:pt x="3675" y="1294"/>
                </a:cubicBezTo>
                <a:cubicBezTo>
                  <a:pt x="3446" y="512"/>
                  <a:pt x="2739" y="1"/>
                  <a:pt x="19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6" name="Google Shape;486;p15"/>
          <p:cNvSpPr/>
          <p:nvPr/>
        </p:nvSpPr>
        <p:spPr>
          <a:xfrm flipH="1">
            <a:off x="13409264" y="4030242"/>
            <a:ext cx="72785" cy="65303"/>
          </a:xfrm>
          <a:custGeom>
            <a:avLst/>
            <a:gdLst/>
            <a:ahLst/>
            <a:cxnLst/>
            <a:rect l="l" t="t" r="r" b="b"/>
            <a:pathLst>
              <a:path w="1644" h="1475" extrusionOk="0">
                <a:moveTo>
                  <a:pt x="843" y="0"/>
                </a:moveTo>
                <a:cubicBezTo>
                  <a:pt x="775" y="0"/>
                  <a:pt x="707" y="10"/>
                  <a:pt x="639" y="29"/>
                </a:cubicBezTo>
                <a:cubicBezTo>
                  <a:pt x="228" y="144"/>
                  <a:pt x="0" y="554"/>
                  <a:pt x="114" y="942"/>
                </a:cubicBezTo>
                <a:cubicBezTo>
                  <a:pt x="208" y="1263"/>
                  <a:pt x="505" y="1474"/>
                  <a:pt x="823" y="1474"/>
                </a:cubicBezTo>
                <a:cubicBezTo>
                  <a:pt x="891" y="1474"/>
                  <a:pt x="959" y="1465"/>
                  <a:pt x="1027" y="1445"/>
                </a:cubicBezTo>
                <a:cubicBezTo>
                  <a:pt x="1415" y="1331"/>
                  <a:pt x="1643" y="920"/>
                  <a:pt x="1529" y="532"/>
                </a:cubicBezTo>
                <a:cubicBezTo>
                  <a:pt x="1454" y="211"/>
                  <a:pt x="1161" y="0"/>
                  <a:pt x="8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7" name="Google Shape;487;p15"/>
          <p:cNvSpPr/>
          <p:nvPr/>
        </p:nvSpPr>
        <p:spPr>
          <a:xfrm flipH="1">
            <a:off x="16462130" y="2101474"/>
            <a:ext cx="72829" cy="65524"/>
          </a:xfrm>
          <a:custGeom>
            <a:avLst/>
            <a:gdLst/>
            <a:ahLst/>
            <a:cxnLst/>
            <a:rect l="l" t="t" r="r" b="b"/>
            <a:pathLst>
              <a:path w="1645" h="1480" extrusionOk="0">
                <a:moveTo>
                  <a:pt x="790" y="1"/>
                </a:moveTo>
                <a:cubicBezTo>
                  <a:pt x="733" y="1"/>
                  <a:pt x="675" y="8"/>
                  <a:pt x="617" y="21"/>
                </a:cubicBezTo>
                <a:cubicBezTo>
                  <a:pt x="229" y="135"/>
                  <a:pt x="1" y="546"/>
                  <a:pt x="115" y="934"/>
                </a:cubicBezTo>
                <a:cubicBezTo>
                  <a:pt x="193" y="1265"/>
                  <a:pt x="502" y="1479"/>
                  <a:pt x="832" y="1479"/>
                </a:cubicBezTo>
                <a:cubicBezTo>
                  <a:pt x="889" y="1479"/>
                  <a:pt x="948" y="1473"/>
                  <a:pt x="1005" y="1459"/>
                </a:cubicBezTo>
                <a:cubicBezTo>
                  <a:pt x="1416" y="1345"/>
                  <a:pt x="1644" y="934"/>
                  <a:pt x="1530" y="546"/>
                </a:cubicBezTo>
                <a:cubicBezTo>
                  <a:pt x="1433" y="216"/>
                  <a:pt x="1120" y="1"/>
                  <a:pt x="79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8" name="Google Shape;488;p15"/>
          <p:cNvSpPr/>
          <p:nvPr/>
        </p:nvSpPr>
        <p:spPr>
          <a:xfrm flipH="1">
            <a:off x="16971451" y="1247175"/>
            <a:ext cx="72829" cy="65303"/>
          </a:xfrm>
          <a:custGeom>
            <a:avLst/>
            <a:gdLst/>
            <a:ahLst/>
            <a:cxnLst/>
            <a:rect l="l" t="t" r="r" b="b"/>
            <a:pathLst>
              <a:path w="1645" h="1475" extrusionOk="0">
                <a:moveTo>
                  <a:pt x="842" y="0"/>
                </a:moveTo>
                <a:cubicBezTo>
                  <a:pt x="775" y="0"/>
                  <a:pt x="707" y="10"/>
                  <a:pt x="640" y="30"/>
                </a:cubicBezTo>
                <a:cubicBezTo>
                  <a:pt x="229" y="144"/>
                  <a:pt x="1" y="555"/>
                  <a:pt x="115" y="943"/>
                </a:cubicBezTo>
                <a:cubicBezTo>
                  <a:pt x="209" y="1263"/>
                  <a:pt x="505" y="1474"/>
                  <a:pt x="824" y="1474"/>
                </a:cubicBezTo>
                <a:cubicBezTo>
                  <a:pt x="892" y="1474"/>
                  <a:pt x="960" y="1465"/>
                  <a:pt x="1028" y="1445"/>
                </a:cubicBezTo>
                <a:cubicBezTo>
                  <a:pt x="1416" y="1354"/>
                  <a:pt x="1644" y="943"/>
                  <a:pt x="1530" y="555"/>
                </a:cubicBezTo>
                <a:cubicBezTo>
                  <a:pt x="1455" y="215"/>
                  <a:pt x="1161" y="0"/>
                  <a:pt x="84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89" name="Google Shape;489;p15"/>
          <p:cNvSpPr/>
          <p:nvPr/>
        </p:nvSpPr>
        <p:spPr>
          <a:xfrm flipH="1">
            <a:off x="15118125" y="2124319"/>
            <a:ext cx="72785" cy="65303"/>
          </a:xfrm>
          <a:custGeom>
            <a:avLst/>
            <a:gdLst/>
            <a:ahLst/>
            <a:cxnLst/>
            <a:rect l="l" t="t" r="r" b="b"/>
            <a:pathLst>
              <a:path w="1644" h="1475" extrusionOk="0">
                <a:moveTo>
                  <a:pt x="821" y="1"/>
                </a:moveTo>
                <a:cubicBezTo>
                  <a:pt x="753" y="1"/>
                  <a:pt x="685" y="10"/>
                  <a:pt x="617" y="30"/>
                </a:cubicBezTo>
                <a:cubicBezTo>
                  <a:pt x="229" y="144"/>
                  <a:pt x="0" y="532"/>
                  <a:pt x="115" y="943"/>
                </a:cubicBezTo>
                <a:cubicBezTo>
                  <a:pt x="209" y="1263"/>
                  <a:pt x="489" y="1475"/>
                  <a:pt x="816" y="1475"/>
                </a:cubicBezTo>
                <a:cubicBezTo>
                  <a:pt x="885" y="1475"/>
                  <a:pt x="956" y="1465"/>
                  <a:pt x="1028" y="1445"/>
                </a:cubicBezTo>
                <a:cubicBezTo>
                  <a:pt x="1416" y="1331"/>
                  <a:pt x="1644" y="920"/>
                  <a:pt x="1530" y="532"/>
                </a:cubicBezTo>
                <a:cubicBezTo>
                  <a:pt x="1436" y="212"/>
                  <a:pt x="1139" y="1"/>
                  <a:pt x="82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0" name="Google Shape;490;p15"/>
          <p:cNvSpPr/>
          <p:nvPr/>
        </p:nvSpPr>
        <p:spPr>
          <a:xfrm flipH="1">
            <a:off x="10891970" y="4955865"/>
            <a:ext cx="72829" cy="65348"/>
          </a:xfrm>
          <a:custGeom>
            <a:avLst/>
            <a:gdLst/>
            <a:ahLst/>
            <a:cxnLst/>
            <a:rect l="l" t="t" r="r" b="b"/>
            <a:pathLst>
              <a:path w="1645" h="1476" extrusionOk="0">
                <a:moveTo>
                  <a:pt x="844" y="1"/>
                </a:moveTo>
                <a:cubicBezTo>
                  <a:pt x="776" y="1"/>
                  <a:pt x="708" y="10"/>
                  <a:pt x="640" y="30"/>
                </a:cubicBezTo>
                <a:cubicBezTo>
                  <a:pt x="229" y="145"/>
                  <a:pt x="1" y="555"/>
                  <a:pt x="115" y="943"/>
                </a:cubicBezTo>
                <a:cubicBezTo>
                  <a:pt x="209" y="1264"/>
                  <a:pt x="505" y="1475"/>
                  <a:pt x="824" y="1475"/>
                </a:cubicBezTo>
                <a:cubicBezTo>
                  <a:pt x="892" y="1475"/>
                  <a:pt x="960" y="1466"/>
                  <a:pt x="1028" y="1446"/>
                </a:cubicBezTo>
                <a:cubicBezTo>
                  <a:pt x="1416" y="1331"/>
                  <a:pt x="1644" y="943"/>
                  <a:pt x="1530" y="533"/>
                </a:cubicBezTo>
                <a:cubicBezTo>
                  <a:pt x="1455" y="212"/>
                  <a:pt x="1162" y="1"/>
                  <a:pt x="84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1" name="Google Shape;491;p15"/>
          <p:cNvSpPr/>
          <p:nvPr/>
        </p:nvSpPr>
        <p:spPr>
          <a:xfrm flipH="1">
            <a:off x="17279682" y="1118827"/>
            <a:ext cx="72785" cy="65303"/>
          </a:xfrm>
          <a:custGeom>
            <a:avLst/>
            <a:gdLst/>
            <a:ahLst/>
            <a:cxnLst/>
            <a:rect l="l" t="t" r="r" b="b"/>
            <a:pathLst>
              <a:path w="1644" h="1475" extrusionOk="0">
                <a:moveTo>
                  <a:pt x="820" y="0"/>
                </a:moveTo>
                <a:cubicBezTo>
                  <a:pt x="753" y="0"/>
                  <a:pt x="684" y="10"/>
                  <a:pt x="616" y="30"/>
                </a:cubicBezTo>
                <a:cubicBezTo>
                  <a:pt x="228" y="144"/>
                  <a:pt x="0" y="555"/>
                  <a:pt x="114" y="943"/>
                </a:cubicBezTo>
                <a:cubicBezTo>
                  <a:pt x="208" y="1263"/>
                  <a:pt x="489" y="1475"/>
                  <a:pt x="815" y="1475"/>
                </a:cubicBezTo>
                <a:cubicBezTo>
                  <a:pt x="884" y="1475"/>
                  <a:pt x="955" y="1465"/>
                  <a:pt x="1027" y="1445"/>
                </a:cubicBezTo>
                <a:cubicBezTo>
                  <a:pt x="1415" y="1331"/>
                  <a:pt x="1644" y="943"/>
                  <a:pt x="1529" y="532"/>
                </a:cubicBezTo>
                <a:cubicBezTo>
                  <a:pt x="1435" y="212"/>
                  <a:pt x="1139" y="0"/>
                  <a:pt x="82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2" name="Google Shape;492;p15"/>
          <p:cNvSpPr/>
          <p:nvPr/>
        </p:nvSpPr>
        <p:spPr>
          <a:xfrm flipH="1">
            <a:off x="14516848" y="3930183"/>
            <a:ext cx="71767" cy="65303"/>
          </a:xfrm>
          <a:custGeom>
            <a:avLst/>
            <a:gdLst/>
            <a:ahLst/>
            <a:cxnLst/>
            <a:rect l="l" t="t" r="r" b="b"/>
            <a:pathLst>
              <a:path w="1621" h="1475" extrusionOk="0">
                <a:moveTo>
                  <a:pt x="820" y="0"/>
                </a:moveTo>
                <a:cubicBezTo>
                  <a:pt x="753" y="0"/>
                  <a:pt x="684" y="10"/>
                  <a:pt x="617" y="30"/>
                </a:cubicBezTo>
                <a:cubicBezTo>
                  <a:pt x="229" y="144"/>
                  <a:pt x="0" y="532"/>
                  <a:pt x="92" y="943"/>
                </a:cubicBezTo>
                <a:cubicBezTo>
                  <a:pt x="186" y="1263"/>
                  <a:pt x="482" y="1474"/>
                  <a:pt x="801" y="1474"/>
                </a:cubicBezTo>
                <a:cubicBezTo>
                  <a:pt x="868" y="1474"/>
                  <a:pt x="937" y="1465"/>
                  <a:pt x="1005" y="1445"/>
                </a:cubicBezTo>
                <a:cubicBezTo>
                  <a:pt x="1393" y="1331"/>
                  <a:pt x="1621" y="920"/>
                  <a:pt x="1530" y="532"/>
                </a:cubicBezTo>
                <a:cubicBezTo>
                  <a:pt x="1435" y="212"/>
                  <a:pt x="1139" y="0"/>
                  <a:pt x="82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3" name="Google Shape;493;p15"/>
          <p:cNvSpPr/>
          <p:nvPr/>
        </p:nvSpPr>
        <p:spPr>
          <a:xfrm flipH="1">
            <a:off x="8920390" y="3244433"/>
            <a:ext cx="72785" cy="65480"/>
          </a:xfrm>
          <a:custGeom>
            <a:avLst/>
            <a:gdLst/>
            <a:ahLst/>
            <a:cxnLst/>
            <a:rect l="l" t="t" r="r" b="b"/>
            <a:pathLst>
              <a:path w="1644" h="1479" extrusionOk="0">
                <a:moveTo>
                  <a:pt x="789" y="0"/>
                </a:moveTo>
                <a:cubicBezTo>
                  <a:pt x="732" y="0"/>
                  <a:pt x="674" y="7"/>
                  <a:pt x="616" y="20"/>
                </a:cubicBezTo>
                <a:cubicBezTo>
                  <a:pt x="228" y="135"/>
                  <a:pt x="0" y="545"/>
                  <a:pt x="114" y="933"/>
                </a:cubicBezTo>
                <a:cubicBezTo>
                  <a:pt x="211" y="1264"/>
                  <a:pt x="524" y="1478"/>
                  <a:pt x="854" y="1478"/>
                </a:cubicBezTo>
                <a:cubicBezTo>
                  <a:pt x="912" y="1478"/>
                  <a:pt x="970" y="1472"/>
                  <a:pt x="1027" y="1458"/>
                </a:cubicBezTo>
                <a:cubicBezTo>
                  <a:pt x="1415" y="1344"/>
                  <a:pt x="1643" y="933"/>
                  <a:pt x="1529" y="545"/>
                </a:cubicBezTo>
                <a:cubicBezTo>
                  <a:pt x="1432" y="215"/>
                  <a:pt x="1120" y="0"/>
                  <a:pt x="7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4" name="Google Shape;494;p15"/>
          <p:cNvSpPr/>
          <p:nvPr/>
        </p:nvSpPr>
        <p:spPr>
          <a:xfrm flipH="1">
            <a:off x="8776900" y="1760525"/>
            <a:ext cx="72785" cy="65303"/>
          </a:xfrm>
          <a:custGeom>
            <a:avLst/>
            <a:gdLst/>
            <a:ahLst/>
            <a:cxnLst/>
            <a:rect l="l" t="t" r="r" b="b"/>
            <a:pathLst>
              <a:path w="1644" h="1475" extrusionOk="0">
                <a:moveTo>
                  <a:pt x="820" y="0"/>
                </a:moveTo>
                <a:cubicBezTo>
                  <a:pt x="753" y="0"/>
                  <a:pt x="684" y="10"/>
                  <a:pt x="616" y="30"/>
                </a:cubicBezTo>
                <a:cubicBezTo>
                  <a:pt x="228" y="121"/>
                  <a:pt x="0" y="532"/>
                  <a:pt x="114" y="920"/>
                </a:cubicBezTo>
                <a:cubicBezTo>
                  <a:pt x="209" y="1260"/>
                  <a:pt x="490" y="1474"/>
                  <a:pt x="817" y="1474"/>
                </a:cubicBezTo>
                <a:cubicBezTo>
                  <a:pt x="885" y="1474"/>
                  <a:pt x="956" y="1465"/>
                  <a:pt x="1027" y="1445"/>
                </a:cubicBezTo>
                <a:cubicBezTo>
                  <a:pt x="1415" y="1331"/>
                  <a:pt x="1644" y="920"/>
                  <a:pt x="1530" y="532"/>
                </a:cubicBezTo>
                <a:cubicBezTo>
                  <a:pt x="1435" y="212"/>
                  <a:pt x="1139" y="0"/>
                  <a:pt x="82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5" name="Google Shape;495;p15"/>
          <p:cNvSpPr/>
          <p:nvPr/>
        </p:nvSpPr>
        <p:spPr>
          <a:xfrm flipH="1">
            <a:off x="13797319" y="3764733"/>
            <a:ext cx="118299" cy="118299"/>
          </a:xfrm>
          <a:custGeom>
            <a:avLst/>
            <a:gdLst/>
            <a:ahLst/>
            <a:cxnLst/>
            <a:rect l="l" t="t" r="r" b="b"/>
            <a:pathLst>
              <a:path w="2672" h="2672" extrusionOk="0">
                <a:moveTo>
                  <a:pt x="1348" y="1"/>
                </a:moveTo>
                <a:cubicBezTo>
                  <a:pt x="594" y="1"/>
                  <a:pt x="1" y="594"/>
                  <a:pt x="1" y="1324"/>
                </a:cubicBezTo>
                <a:cubicBezTo>
                  <a:pt x="1" y="2078"/>
                  <a:pt x="594" y="2671"/>
                  <a:pt x="1348" y="2671"/>
                </a:cubicBezTo>
                <a:cubicBezTo>
                  <a:pt x="2078" y="2671"/>
                  <a:pt x="2672" y="2078"/>
                  <a:pt x="2672" y="1324"/>
                </a:cubicBezTo>
                <a:cubicBezTo>
                  <a:pt x="2672" y="594"/>
                  <a:pt x="2078" y="1"/>
                  <a:pt x="134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6" name="Google Shape;496;p15"/>
          <p:cNvSpPr/>
          <p:nvPr/>
        </p:nvSpPr>
        <p:spPr>
          <a:xfrm flipH="1">
            <a:off x="9302379" y="3493914"/>
            <a:ext cx="118299" cy="118255"/>
          </a:xfrm>
          <a:custGeom>
            <a:avLst/>
            <a:gdLst/>
            <a:ahLst/>
            <a:cxnLst/>
            <a:rect l="l" t="t" r="r" b="b"/>
            <a:pathLst>
              <a:path w="2672" h="2671" extrusionOk="0">
                <a:moveTo>
                  <a:pt x="1348" y="0"/>
                </a:moveTo>
                <a:cubicBezTo>
                  <a:pt x="594" y="0"/>
                  <a:pt x="1" y="594"/>
                  <a:pt x="1" y="1347"/>
                </a:cubicBezTo>
                <a:cubicBezTo>
                  <a:pt x="1" y="2078"/>
                  <a:pt x="594" y="2671"/>
                  <a:pt x="1348" y="2671"/>
                </a:cubicBezTo>
                <a:cubicBezTo>
                  <a:pt x="2078" y="2671"/>
                  <a:pt x="2671" y="2078"/>
                  <a:pt x="2671" y="1347"/>
                </a:cubicBezTo>
                <a:cubicBezTo>
                  <a:pt x="2671" y="594"/>
                  <a:pt x="2078" y="0"/>
                  <a:pt x="134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7" name="Google Shape;497;p15"/>
          <p:cNvSpPr/>
          <p:nvPr/>
        </p:nvSpPr>
        <p:spPr>
          <a:xfrm flipH="1">
            <a:off x="12650329" y="4970342"/>
            <a:ext cx="118299" cy="118255"/>
          </a:xfrm>
          <a:custGeom>
            <a:avLst/>
            <a:gdLst/>
            <a:ahLst/>
            <a:cxnLst/>
            <a:rect l="l" t="t" r="r" b="b"/>
            <a:pathLst>
              <a:path w="2672" h="2671" extrusionOk="0">
                <a:moveTo>
                  <a:pt x="1347" y="0"/>
                </a:moveTo>
                <a:cubicBezTo>
                  <a:pt x="594" y="0"/>
                  <a:pt x="1" y="616"/>
                  <a:pt x="1" y="1347"/>
                </a:cubicBezTo>
                <a:cubicBezTo>
                  <a:pt x="1" y="2077"/>
                  <a:pt x="594" y="2671"/>
                  <a:pt x="1347" y="2671"/>
                </a:cubicBezTo>
                <a:cubicBezTo>
                  <a:pt x="2078" y="2671"/>
                  <a:pt x="2671" y="2077"/>
                  <a:pt x="2671" y="1347"/>
                </a:cubicBezTo>
                <a:cubicBezTo>
                  <a:pt x="2671" y="616"/>
                  <a:pt x="2078" y="0"/>
                  <a:pt x="134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8" name="Google Shape;498;p15"/>
          <p:cNvSpPr/>
          <p:nvPr/>
        </p:nvSpPr>
        <p:spPr>
          <a:xfrm flipH="1">
            <a:off x="9429709" y="3246338"/>
            <a:ext cx="118299" cy="118255"/>
          </a:xfrm>
          <a:custGeom>
            <a:avLst/>
            <a:gdLst/>
            <a:ahLst/>
            <a:cxnLst/>
            <a:rect l="l" t="t" r="r" b="b"/>
            <a:pathLst>
              <a:path w="2672" h="2671" extrusionOk="0">
                <a:moveTo>
                  <a:pt x="1325" y="0"/>
                </a:moveTo>
                <a:cubicBezTo>
                  <a:pt x="594" y="0"/>
                  <a:pt x="1" y="594"/>
                  <a:pt x="1" y="1324"/>
                </a:cubicBezTo>
                <a:cubicBezTo>
                  <a:pt x="1" y="2055"/>
                  <a:pt x="594" y="2671"/>
                  <a:pt x="1325" y="2671"/>
                </a:cubicBezTo>
                <a:cubicBezTo>
                  <a:pt x="2078" y="2671"/>
                  <a:pt x="2671" y="2055"/>
                  <a:pt x="2671" y="1324"/>
                </a:cubicBezTo>
                <a:cubicBezTo>
                  <a:pt x="2671" y="594"/>
                  <a:pt x="2078" y="0"/>
                  <a:pt x="132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99" name="Google Shape;499;p15"/>
          <p:cNvSpPr/>
          <p:nvPr/>
        </p:nvSpPr>
        <p:spPr>
          <a:xfrm flipH="1">
            <a:off x="16298453" y="2379289"/>
            <a:ext cx="117236" cy="118255"/>
          </a:xfrm>
          <a:custGeom>
            <a:avLst/>
            <a:gdLst/>
            <a:ahLst/>
            <a:cxnLst/>
            <a:rect l="l" t="t" r="r" b="b"/>
            <a:pathLst>
              <a:path w="2648" h="2671" extrusionOk="0">
                <a:moveTo>
                  <a:pt x="1324" y="0"/>
                </a:moveTo>
                <a:cubicBezTo>
                  <a:pt x="594" y="0"/>
                  <a:pt x="0" y="594"/>
                  <a:pt x="0" y="1324"/>
                </a:cubicBezTo>
                <a:cubicBezTo>
                  <a:pt x="0" y="2077"/>
                  <a:pt x="594" y="2671"/>
                  <a:pt x="1324" y="2671"/>
                </a:cubicBezTo>
                <a:cubicBezTo>
                  <a:pt x="2054" y="2671"/>
                  <a:pt x="2648" y="2077"/>
                  <a:pt x="2648" y="1324"/>
                </a:cubicBezTo>
                <a:cubicBezTo>
                  <a:pt x="2648" y="594"/>
                  <a:pt x="2054" y="0"/>
                  <a:pt x="13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00" name="Google Shape;500;p15"/>
          <p:cNvSpPr/>
          <p:nvPr/>
        </p:nvSpPr>
        <p:spPr>
          <a:xfrm flipH="1">
            <a:off x="14681545" y="2144816"/>
            <a:ext cx="117280" cy="118299"/>
          </a:xfrm>
          <a:custGeom>
            <a:avLst/>
            <a:gdLst/>
            <a:ahLst/>
            <a:cxnLst/>
            <a:rect l="l" t="t" r="r" b="b"/>
            <a:pathLst>
              <a:path w="2649" h="2672" extrusionOk="0">
                <a:moveTo>
                  <a:pt x="1325" y="1"/>
                </a:moveTo>
                <a:cubicBezTo>
                  <a:pt x="594" y="1"/>
                  <a:pt x="1" y="594"/>
                  <a:pt x="1" y="1325"/>
                </a:cubicBezTo>
                <a:cubicBezTo>
                  <a:pt x="1" y="2055"/>
                  <a:pt x="594" y="2671"/>
                  <a:pt x="1325" y="2671"/>
                </a:cubicBezTo>
                <a:cubicBezTo>
                  <a:pt x="2055" y="2671"/>
                  <a:pt x="2648" y="2055"/>
                  <a:pt x="2648" y="1325"/>
                </a:cubicBezTo>
                <a:cubicBezTo>
                  <a:pt x="2648" y="594"/>
                  <a:pt x="2055" y="1"/>
                  <a:pt x="132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</p:spTree>
    <p:extLst>
      <p:ext uri="{BB962C8B-B14F-4D97-AF65-F5344CB8AC3E}">
        <p14:creationId xmlns:p14="http://schemas.microsoft.com/office/powerpoint/2010/main" val="3366612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79730">
              <a:lnSpc>
                <a:spcPct val="100000"/>
              </a:lnSpc>
              <a:spcBef>
                <a:spcPts val="0"/>
              </a:spcBef>
              <a:buSzTx/>
              <a:buNone/>
              <a:defRPr sz="1656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34872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CDFA2-ACB5-4310-BFE5-F6D631A1B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CE60A-F292-478C-983B-06F230A33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E0352-FD55-4F35-BE9B-FE1EC863A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2DCC-9BAE-4674-A801-49E75E7D0DB1}" type="datetimeFigureOut">
              <a:rPr lang="en-GB" smtClean="0"/>
              <a:t>03/04/2022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4F80F-C680-4068-B7D4-657B8C6FF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8BF33-15DB-4822-BD3B-AE8D69DF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239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499B3-F144-40AB-ADC0-74F129045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910F7-CD15-44A5-A433-E58731118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CEDF1-1199-4A2A-9346-7B9D3AF84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2DCC-9BAE-4674-A801-49E75E7D0DB1}" type="datetimeFigureOut">
              <a:rPr lang="en-GB" smtClean="0"/>
              <a:t>03/04/2022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A3C9BA-FCFB-44B2-B166-FD5763091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91AD3-3CEC-4922-BDC0-353D6DC18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02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95131-59C3-48A1-8BB6-D392EE7BA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3DAFF-C854-491B-BE62-B1A550C2C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9BD469-0627-463C-ACEF-09F915B06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110D85-0545-454F-8372-760FF4E48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2DCC-9BAE-4674-A801-49E75E7D0DB1}" type="datetimeFigureOut">
              <a:rPr lang="en-GB" smtClean="0"/>
              <a:t>03/04/2022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F38591-1246-48B8-B631-EAB23812E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1547CC-6FC1-4CC4-8506-DDC247605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826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AB607-4B1F-463D-8F91-E802FC050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4541AF-C6E5-4977-B9FD-6D3C9CCFC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626AB2-62EF-407A-BB6D-EC039B8FF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A10B4F-992A-447E-ADE1-4D749599C8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38016F-A3A3-4EFD-A48D-E3A93789F1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9FE067-43FB-47FE-ADA8-207180F00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2DCC-9BAE-4674-A801-49E75E7D0DB1}" type="datetimeFigureOut">
              <a:rPr lang="en-GB" smtClean="0"/>
              <a:t>03/04/2022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66E42C-F5A5-4548-BDBA-6CDDF1874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9C158F-0670-434C-A6C4-DA2EEC3D3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3602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34F3D-6455-4927-95CF-0AC67F520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C8EA30-D80F-4709-B90B-B18E3DF18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2DCC-9BAE-4674-A801-49E75E7D0DB1}" type="datetimeFigureOut">
              <a:rPr lang="en-GB" smtClean="0"/>
              <a:t>03/04/2022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0E465F-470D-4109-ADA8-C7B8F8CBE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557741-4087-42DC-892B-4D52D69A6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62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457C34-DF21-497D-941C-29ADFE16C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2DCC-9BAE-4674-A801-49E75E7D0DB1}" type="datetimeFigureOut">
              <a:rPr lang="en-GB" smtClean="0"/>
              <a:t>03/04/2022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7F9A6-B10F-42F6-8243-69CD750B7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B2BDA6-5B92-4858-B817-9F9F60349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027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0C525-5B25-40EA-80CB-8ED01B7C1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91BE6-9E39-4493-9B11-4C531C319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705A01-668D-46EF-BC87-29B33CFAF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8A611E-737E-422E-A19C-7D531866D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2DCC-9BAE-4674-A801-49E75E7D0DB1}" type="datetimeFigureOut">
              <a:rPr lang="en-GB" smtClean="0"/>
              <a:t>03/04/2022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96082-82CD-405C-98AB-39E8E0C11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1FADB-6663-42F4-B385-F03679EC6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743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84348-45AE-42C8-A583-C056A583A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345B2-7CB3-4EAD-A875-C316050BCE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3AC8E-7363-4AA0-9216-CDFE4B1B5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F72F3-42E5-45C9-A934-4912C97FA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2DCC-9BAE-4674-A801-49E75E7D0DB1}" type="datetimeFigureOut">
              <a:rPr lang="en-GB" smtClean="0"/>
              <a:t>03/04/2022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912F2E-C47E-4393-A393-E604C651E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8A258-F443-4A32-91CA-BFF62081F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407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386283-96E9-494F-AEE5-A1CD81C21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1A05B8-6477-4F7C-BC8A-ABAB4BD3A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F7A83-2C25-4B8D-8058-10B866541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92DCC-9BAE-4674-A801-49E75E7D0DB1}" type="datetimeFigureOut">
              <a:rPr lang="en-GB" smtClean="0"/>
              <a:t>03/04/2022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514AE-348E-4D0F-9AE0-698928F83E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3963F-7019-4C20-BADC-601E0A96C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4695E-ECE7-4A9F-9119-01FEFB092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43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hyperlink" Target="https://t.me/maharat_raqmia_sabah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m.64B4EB48-7663-457D-8F8D-C414167E65AC.MOV">
            <a:hlinkClick r:id="" action="ppaction://media"/>
            <a:extLst>
              <a:ext uri="{FF2B5EF4-FFF2-40B4-BE49-F238E27FC236}">
                <a16:creationId xmlns:a16="http://schemas.microsoft.com/office/drawing/2014/main" id="{1A876C14-3731-8542-845D-3129B9AF69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61BA3B8-A803-1F44-ADC4-5ECE22F3A6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33" b="90000" l="10000" r="90000">
                        <a14:foregroundMark x1="34333" y1="9833" x2="49750" y2="3500"/>
                        <a14:foregroundMark x1="49750" y1="3500" x2="43917" y2="7417"/>
                        <a14:foregroundMark x1="43917" y1="7417" x2="41167" y2="10833"/>
                        <a14:foregroundMark x1="54500" y1="45000" x2="54500" y2="45000"/>
                        <a14:foregroundMark x1="55250" y1="45000" x2="55667" y2="46250"/>
                        <a14:foregroundMark x1="59083" y1="43833" x2="58333" y2="47417"/>
                        <a14:foregroundMark x1="57167" y1="45250" x2="57167" y2="45250"/>
                        <a14:foregroundMark x1="45250" y1="3833" x2="45250" y2="3833"/>
                        <a14:foregroundMark x1="51333" y1="3583" x2="51333" y2="3583"/>
                        <a14:foregroundMark x1="48667" y1="3583" x2="51833" y2="2333"/>
                        <a14:foregroundMark x1="51333" y1="3083" x2="51333" y2="3083"/>
                        <a14:foregroundMark x1="49917" y1="65417" x2="50583" y2="65417"/>
                        <a14:foregroundMark x1="60333" y1="83333" x2="60333" y2="83333"/>
                        <a14:foregroundMark x1="73417" y1="64167" x2="73417" y2="64167"/>
                        <a14:foregroundMark x1="71667" y1="53500" x2="71917" y2="64083"/>
                        <a14:foregroundMark x1="71917" y1="64083" x2="71917" y2="63417"/>
                        <a14:foregroundMark x1="71917" y1="62917" x2="71917" y2="62917"/>
                        <a14:foregroundMark x1="71917" y1="63417" x2="71917" y2="63417"/>
                        <a14:foregroundMark x1="41167" y1="81167" x2="41167" y2="81167"/>
                        <a14:foregroundMark x1="41417" y1="78917" x2="41417" y2="78917"/>
                        <a14:foregroundMark x1="40917" y1="78917" x2="40917" y2="78917"/>
                        <a14:foregroundMark x1="28083" y1="71667" x2="28083" y2="71667"/>
                        <a14:foregroundMark x1="27833" y1="71667" x2="27833" y2="71667"/>
                        <a14:foregroundMark x1="34833" y1="60083" x2="34833" y2="60083"/>
                        <a14:foregroundMark x1="34833" y1="60083" x2="34833" y2="60083"/>
                        <a14:foregroundMark x1="27333" y1="70750" x2="27333" y2="70750"/>
                        <a14:foregroundMark x1="27333" y1="70750" x2="27333" y2="70750"/>
                        <a14:foregroundMark x1="35833" y1="59333" x2="35833" y2="59333"/>
                        <a14:foregroundMark x1="35833" y1="59333" x2="35833" y2="59333"/>
                        <a14:foregroundMark x1="27583" y1="40417" x2="27583" y2="40417"/>
                        <a14:foregroundMark x1="26583" y1="42583" x2="26583" y2="43583"/>
                        <a14:foregroundMark x1="27684" y1="51066" x2="27833" y2="44250"/>
                        <a14:foregroundMark x1="27476" y1="60587" x2="27507" y2="59156"/>
                        <a14:foregroundMark x1="27333" y1="67083" x2="27474" y2="60663"/>
                        <a14:foregroundMark x1="42333" y1="65583" x2="42333" y2="65583"/>
                        <a14:foregroundMark x1="42078" y1="65427" x2="42333" y2="69000"/>
                        <a14:foregroundMark x1="41559" y1="58152" x2="41606" y2="58812"/>
                        <a14:foregroundMark x1="41417" y1="56167" x2="41501" y2="57349"/>
                        <a14:foregroundMark x1="42333" y1="66333" x2="42333" y2="66333"/>
                        <a14:backgroundMark x1="36583" y1="53250" x2="36583" y2="53250"/>
                        <a14:backgroundMark x1="39500" y1="55917" x2="40417" y2="62750"/>
                        <a14:backgroundMark x1="40417" y1="61000" x2="40417" y2="62917"/>
                        <a14:backgroundMark x1="41417" y1="57167" x2="37000" y2="54250"/>
                        <a14:backgroundMark x1="41417" y1="58833" x2="42167" y2="65417"/>
                        <a14:backgroundMark x1="26833" y1="51083" x2="27000" y2="59167"/>
                        <a14:backgroundMark x1="27000" y1="59167" x2="26333" y2="54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5173" y="1"/>
            <a:ext cx="2756828" cy="269702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A094609-0004-C143-87F1-A817F947F00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50403"/>
              </a:clrFrom>
              <a:clrTo>
                <a:srgbClr val="0504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4" y="0"/>
            <a:ext cx="2756828" cy="231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7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F7CB21-9F1F-4428-A6E4-6BE607A23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7" y="34121"/>
            <a:ext cx="12203037" cy="6789758"/>
          </a:xfrm>
          <a:prstGeom prst="rect">
            <a:avLst/>
          </a:prstGeom>
        </p:spPr>
      </p:pic>
      <p:pic>
        <p:nvPicPr>
          <p:cNvPr id="2" name="trim.747EA3C1-1F6D-413D-8A2E-EFACB6BDF437.MOV">
            <a:hlinkClick r:id="" action="ppaction://media"/>
            <a:extLst>
              <a:ext uri="{FF2B5EF4-FFF2-40B4-BE49-F238E27FC236}">
                <a16:creationId xmlns:a16="http://schemas.microsoft.com/office/drawing/2014/main" id="{D49CEBD0-C271-D440-966A-94AA988ACF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7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90BC304-016D-4099-A333-63D5113DC0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120D064-B0FA-49EE-ABD7-9138E74C7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0967"/>
            <a:ext cx="12192000" cy="322703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9B4CCE3-85F6-4980-8C73-630740E14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68" y="424061"/>
            <a:ext cx="5881065" cy="3400149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1A52EA0A-2275-D549-9826-14FF7B075396}"/>
              </a:ext>
            </a:extLst>
          </p:cNvPr>
          <p:cNvSpPr txBox="1"/>
          <p:nvPr/>
        </p:nvSpPr>
        <p:spPr>
          <a:xfrm>
            <a:off x="3568796" y="1635099"/>
            <a:ext cx="5054407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500" b="1" dirty="0"/>
              <a:t>تأثيرات الحركة </a:t>
            </a:r>
          </a:p>
        </p:txBody>
      </p:sp>
    </p:spTree>
    <p:extLst>
      <p:ext uri="{BB962C8B-B14F-4D97-AF65-F5344CB8AC3E}">
        <p14:creationId xmlns:p14="http://schemas.microsoft.com/office/powerpoint/2010/main" val="2338676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CA6D48-A34E-4E13-B6FC-4DA9E771E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0" y="11573"/>
            <a:ext cx="6858000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EC12F6A-33DD-488B-B4DB-70374E28A405}"/>
              </a:ext>
            </a:extLst>
          </p:cNvPr>
          <p:cNvSpPr/>
          <p:nvPr/>
        </p:nvSpPr>
        <p:spPr>
          <a:xfrm>
            <a:off x="6761544" y="936173"/>
            <a:ext cx="4592256" cy="4800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/>
          </a:p>
        </p:txBody>
      </p:sp>
      <p:pic>
        <p:nvPicPr>
          <p:cNvPr id="3" name="صورة 3">
            <a:extLst>
              <a:ext uri="{FF2B5EF4-FFF2-40B4-BE49-F238E27FC236}">
                <a16:creationId xmlns:a16="http://schemas.microsoft.com/office/drawing/2014/main" id="{8645E408-4867-5949-A9EE-A144E37BC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46" y="-1"/>
            <a:ext cx="6118754" cy="6869573"/>
          </a:xfrm>
          <a:prstGeom prst="rect">
            <a:avLst/>
          </a:prstGeom>
        </p:spPr>
      </p:pic>
      <p:pic>
        <p:nvPicPr>
          <p:cNvPr id="4" name="صورة 8">
            <a:extLst>
              <a:ext uri="{FF2B5EF4-FFF2-40B4-BE49-F238E27FC236}">
                <a16:creationId xmlns:a16="http://schemas.microsoft.com/office/drawing/2014/main" id="{3E8E6BB6-76CC-2E49-B16A-8C0CA8CBC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73"/>
            <a:ext cx="5923344" cy="6869572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4F70CF79-01F9-CC44-BFCE-EA83C88A6D7E}"/>
              </a:ext>
            </a:extLst>
          </p:cNvPr>
          <p:cNvGrpSpPr/>
          <p:nvPr/>
        </p:nvGrpSpPr>
        <p:grpSpPr>
          <a:xfrm>
            <a:off x="6223020" y="4781090"/>
            <a:ext cx="1960944" cy="1109653"/>
            <a:chOff x="6378832" y="142041"/>
            <a:chExt cx="1868523" cy="1482574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3530F90C-C2F1-A44F-8E5C-A9BDF5A82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8832" y="142041"/>
              <a:ext cx="1868523" cy="1482574"/>
            </a:xfrm>
            <a:prstGeom prst="rect">
              <a:avLst/>
            </a:prstGeom>
          </p:spPr>
        </p:pic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EFC8B554-39B3-7247-AE6B-C1705F5D89A1}"/>
                </a:ext>
              </a:extLst>
            </p:cNvPr>
            <p:cNvSpPr/>
            <p:nvPr/>
          </p:nvSpPr>
          <p:spPr>
            <a:xfrm>
              <a:off x="6577755" y="621437"/>
              <a:ext cx="1491555" cy="85225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725FDAD-75B3-4642-A3F2-999B05B417BE}"/>
              </a:ext>
            </a:extLst>
          </p:cNvPr>
          <p:cNvSpPr txBox="1"/>
          <p:nvPr/>
        </p:nvSpPr>
        <p:spPr>
          <a:xfrm>
            <a:off x="5847144" y="5104900"/>
            <a:ext cx="18288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000" b="1" dirty="0"/>
              <a:t>ص ٣١</a:t>
            </a:r>
          </a:p>
          <a:p>
            <a:pPr algn="r"/>
            <a:r>
              <a:rPr lang="ar-SA" sz="2000" b="1" dirty="0"/>
              <a:t>ص٣٢</a:t>
            </a:r>
          </a:p>
        </p:txBody>
      </p:sp>
    </p:spTree>
    <p:extLst>
      <p:ext uri="{BB962C8B-B14F-4D97-AF65-F5344CB8AC3E}">
        <p14:creationId xmlns:p14="http://schemas.microsoft.com/office/powerpoint/2010/main" val="3583366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F7CB21-9F1F-4428-A6E4-6BE607A23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7" y="34121"/>
            <a:ext cx="12203037" cy="6789758"/>
          </a:xfrm>
          <a:prstGeom prst="rect">
            <a:avLst/>
          </a:prstGeom>
        </p:spPr>
      </p:pic>
      <p:pic>
        <p:nvPicPr>
          <p:cNvPr id="3" name="trim.476EC5C9-2936-4DA7-A261-7B1F1ABFECE0.MOV">
            <a:hlinkClick r:id="" action="ppaction://media"/>
            <a:extLst>
              <a:ext uri="{FF2B5EF4-FFF2-40B4-BE49-F238E27FC236}">
                <a16:creationId xmlns:a16="http://schemas.microsoft.com/office/drawing/2014/main" id="{26D80201-3253-1746-8755-B87FFCB267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6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34C82B-015A-42F5-981B-7B4E96F70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0" y="11573"/>
            <a:ext cx="6858000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D479A7C-08EF-4911-A388-81AFF5DEE79A}"/>
              </a:ext>
            </a:extLst>
          </p:cNvPr>
          <p:cNvSpPr/>
          <p:nvPr/>
        </p:nvSpPr>
        <p:spPr>
          <a:xfrm>
            <a:off x="6772430" y="936173"/>
            <a:ext cx="4592256" cy="4800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70F3043-8E29-FC47-ACDA-F451B140BE5E}"/>
              </a:ext>
            </a:extLst>
          </p:cNvPr>
          <p:cNvSpPr txBox="1"/>
          <p:nvPr/>
        </p:nvSpPr>
        <p:spPr>
          <a:xfrm>
            <a:off x="6466872" y="2778853"/>
            <a:ext cx="4592256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7F2200"/>
                </a:solidFill>
              </a:rPr>
              <a:t>جميلتي أختاري أحد التدريبين وطبقيه عملياً </a:t>
            </a:r>
          </a:p>
        </p:txBody>
      </p:sp>
      <p:pic>
        <p:nvPicPr>
          <p:cNvPr id="9" name="صورة 9">
            <a:extLst>
              <a:ext uri="{FF2B5EF4-FFF2-40B4-BE49-F238E27FC236}">
                <a16:creationId xmlns:a16="http://schemas.microsoft.com/office/drawing/2014/main" id="{A67266AF-CC89-D040-A9E2-EB6C88978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86" y="339222"/>
            <a:ext cx="5725129" cy="6202700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D114C2FF-4854-C242-B76C-2B4956D00C12}"/>
              </a:ext>
            </a:extLst>
          </p:cNvPr>
          <p:cNvSpPr txBox="1"/>
          <p:nvPr/>
        </p:nvSpPr>
        <p:spPr>
          <a:xfrm>
            <a:off x="5652429" y="1666372"/>
            <a:ext cx="5034156" cy="7848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500" b="1" dirty="0">
                <a:solidFill>
                  <a:srgbClr val="BE3300"/>
                </a:solidFill>
              </a:rPr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3379648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90BC304-016D-4099-A333-63D5113DC0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120D064-B0FA-49EE-ABD7-9138E74C7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0967"/>
            <a:ext cx="12192000" cy="322703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9B4CCE3-85F6-4980-8C73-630740E14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6" y="424062"/>
            <a:ext cx="9726341" cy="3227032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0F66C48E-4003-46F2-A9AF-69A7FB40FF3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3" y="513198"/>
            <a:ext cx="2206803" cy="2212168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8A557C3-0DCF-7047-AC56-32DC769789EE}"/>
              </a:ext>
            </a:extLst>
          </p:cNvPr>
          <p:cNvSpPr txBox="1"/>
          <p:nvPr/>
        </p:nvSpPr>
        <p:spPr>
          <a:xfrm>
            <a:off x="1555644" y="2812327"/>
            <a:ext cx="376832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chemeClr val="accent2">
                    <a:lumMod val="75000"/>
                  </a:schemeClr>
                </a:solidFill>
              </a:rPr>
              <a:t>المعلمة/</a:t>
            </a:r>
            <a:r>
              <a:rPr lang="ar-SA" sz="3500" b="1" dirty="0"/>
              <a:t>صباح القحطاني</a:t>
            </a:r>
            <a:endParaRPr lang="ar-SA" sz="3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A52EA0A-2275-D549-9826-14FF7B075396}"/>
              </a:ext>
            </a:extLst>
          </p:cNvPr>
          <p:cNvSpPr txBox="1"/>
          <p:nvPr/>
        </p:nvSpPr>
        <p:spPr>
          <a:xfrm>
            <a:off x="2659046" y="1250032"/>
            <a:ext cx="647847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/>
              <a:t>أستودعتكم الله الذي لاتضيع ودائعه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F8029DE-2A67-BA45-99D0-DBC9F7008D6C}"/>
              </a:ext>
            </a:extLst>
          </p:cNvPr>
          <p:cNvSpPr txBox="1"/>
          <p:nvPr/>
        </p:nvSpPr>
        <p:spPr>
          <a:xfrm>
            <a:off x="5187795" y="2523892"/>
            <a:ext cx="18288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7F3D14FC-3CB3-E948-B9D7-EA19F25BED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88167" y1="41250" x2="83333" y2="47167"/>
                        <a14:foregroundMark x1="83333" y1="47167" x2="76750" y2="50917"/>
                        <a14:foregroundMark x1="76750" y1="50917" x2="76000" y2="50417"/>
                        <a14:foregroundMark x1="81083" y1="43417" x2="73583" y2="45083"/>
                        <a14:foregroundMark x1="73583" y1="45083" x2="75500" y2="43417"/>
                        <a14:foregroundMark x1="76500" y1="41917" x2="77500" y2="44083"/>
                        <a14:foregroundMark x1="67750" y1="42667" x2="62667" y2="48417"/>
                        <a14:foregroundMark x1="62667" y1="48417" x2="57083" y2="49000"/>
                        <a14:foregroundMark x1="56667" y1="35667" x2="61583" y2="41583"/>
                        <a14:foregroundMark x1="61583" y1="41583" x2="62167" y2="43417"/>
                        <a14:foregroundMark x1="62167" y1="41000" x2="58833" y2="37583"/>
                        <a14:foregroundMark x1="56667" y1="34917" x2="56667" y2="33917"/>
                        <a14:foregroundMark x1="51083" y1="38083" x2="47083" y2="45167"/>
                        <a14:foregroundMark x1="47083" y1="45167" x2="44500" y2="46333"/>
                        <a14:foregroundMark x1="52750" y1="41000" x2="52750" y2="41000"/>
                        <a14:foregroundMark x1="54000" y1="41000" x2="54000" y2="41000"/>
                        <a14:foregroundMark x1="64167" y1="40000" x2="64167" y2="40000"/>
                        <a14:foregroundMark x1="64167" y1="36833" x2="64167" y2="36833"/>
                        <a14:foregroundMark x1="64667" y1="36833" x2="64667" y2="36833"/>
                        <a14:foregroundMark x1="64833" y1="36333" x2="64833" y2="36333"/>
                        <a14:foregroundMark x1="73833" y1="39750" x2="73833" y2="3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832" y="-56156"/>
            <a:ext cx="2212168" cy="2212168"/>
          </a:xfrm>
          <a:prstGeom prst="rect">
            <a:avLst/>
          </a:prstGeom>
        </p:spPr>
      </p:pic>
      <p:sp>
        <p:nvSpPr>
          <p:cNvPr id="3" name="مربع نص 2">
            <a:hlinkClick r:id="rId9"/>
            <a:extLst>
              <a:ext uri="{FF2B5EF4-FFF2-40B4-BE49-F238E27FC236}">
                <a16:creationId xmlns:a16="http://schemas.microsoft.com/office/drawing/2014/main" id="{8F12F46A-F9B6-984B-98EA-DD0CB8232760}"/>
              </a:ext>
            </a:extLst>
          </p:cNvPr>
          <p:cNvSpPr txBox="1"/>
          <p:nvPr/>
        </p:nvSpPr>
        <p:spPr>
          <a:xfrm>
            <a:off x="4429512" y="2333764"/>
            <a:ext cx="5210148" cy="4349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1" anchor="ctr">
            <a:spAutoFit/>
          </a:bodyPr>
          <a:lstStyle/>
          <a:p>
            <a:pPr marL="0" marR="0" indent="0" algn="ctr" defTabSz="2438400" rtl="1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rPr>
              <a:t>https://t.me/</a:t>
            </a:r>
            <a:r>
              <a:rPr kumimoji="0" lang="en-US" sz="2400" b="0" i="0" u="sng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ela Text Regular"/>
                <a:ea typeface="Canela Text Regular"/>
                <a:cs typeface="Canela Text Regular"/>
                <a:sym typeface="Canela Text Regular"/>
              </a:rPr>
              <a:t>maharat_raqmia_sabah</a:t>
            </a:r>
            <a:endParaRPr kumimoji="0" lang="ar-SA" sz="2400" b="0" i="0" u="sng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nela Text Regular"/>
              <a:ea typeface="Canela Text Regular"/>
              <a:cs typeface="Canela Text Regular"/>
              <a:sym typeface="Canela Tex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76109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90BC304-016D-4099-A333-63D5113DC0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120D064-B0FA-49EE-ABD7-9138E74C7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0967"/>
            <a:ext cx="12192000" cy="3227032"/>
          </a:xfrm>
          <a:prstGeom prst="rect">
            <a:avLst/>
          </a:prstGeom>
        </p:spPr>
      </p:pic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D712EECA-9044-407D-A488-26751C0877D4}"/>
              </a:ext>
            </a:extLst>
          </p:cNvPr>
          <p:cNvGrpSpPr/>
          <p:nvPr/>
        </p:nvGrpSpPr>
        <p:grpSpPr>
          <a:xfrm>
            <a:off x="8427403" y="142041"/>
            <a:ext cx="3415980" cy="4363375"/>
            <a:chOff x="8427403" y="142041"/>
            <a:chExt cx="3415980" cy="4363375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28CE7E1A-A2C6-4A55-ADE4-1A58750DB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7403" y="142041"/>
              <a:ext cx="3415980" cy="4363375"/>
            </a:xfrm>
            <a:prstGeom prst="rect">
              <a:avLst/>
            </a:prstGeom>
          </p:spPr>
        </p:pic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053A56E0-46BF-4B14-BD8F-B41D3789B6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28" b="36680"/>
            <a:stretch/>
          </p:blipFill>
          <p:spPr>
            <a:xfrm>
              <a:off x="10901777" y="310719"/>
              <a:ext cx="506971" cy="843378"/>
            </a:xfrm>
            <a:prstGeom prst="rect">
              <a:avLst/>
            </a:prstGeom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FDAD5998-3D3C-4545-81EB-7CE6FC3CE3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28" b="36680"/>
            <a:stretch/>
          </p:blipFill>
          <p:spPr>
            <a:xfrm>
              <a:off x="8817005" y="1393795"/>
              <a:ext cx="506971" cy="843378"/>
            </a:xfrm>
            <a:prstGeom prst="rect">
              <a:avLst/>
            </a:prstGeom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9B920856-90CC-40FE-97A0-6E648638B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28" b="36680"/>
            <a:stretch/>
          </p:blipFill>
          <p:spPr>
            <a:xfrm>
              <a:off x="10725704" y="3007311"/>
              <a:ext cx="506971" cy="843378"/>
            </a:xfrm>
            <a:prstGeom prst="rect">
              <a:avLst/>
            </a:prstGeom>
          </p:spPr>
        </p:pic>
      </p:grpSp>
      <p:pic>
        <p:nvPicPr>
          <p:cNvPr id="15" name="صورة 14">
            <a:extLst>
              <a:ext uri="{FF2B5EF4-FFF2-40B4-BE49-F238E27FC236}">
                <a16:creationId xmlns:a16="http://schemas.microsoft.com/office/drawing/2014/main" id="{C9B4CCE3-85F6-4980-8C73-630740E14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35" y="142041"/>
            <a:ext cx="6182388" cy="3400149"/>
          </a:xfrm>
          <a:prstGeom prst="rect">
            <a:avLst/>
          </a:prstGeom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083B3409-5BDC-4275-9E28-E2B9ED567573}"/>
              </a:ext>
            </a:extLst>
          </p:cNvPr>
          <p:cNvGrpSpPr/>
          <p:nvPr/>
        </p:nvGrpSpPr>
        <p:grpSpPr>
          <a:xfrm>
            <a:off x="6378832" y="142041"/>
            <a:ext cx="1868523" cy="1482574"/>
            <a:chOff x="6378832" y="142041"/>
            <a:chExt cx="1868523" cy="1482574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3413E73E-28BF-4D5D-A113-D77D3F76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8832" y="142041"/>
              <a:ext cx="1868523" cy="1482574"/>
            </a:xfrm>
            <a:prstGeom prst="rect">
              <a:avLst/>
            </a:prstGeom>
          </p:spPr>
        </p:pic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5B023C96-DCCA-437B-95BA-F404883EDBED}"/>
                </a:ext>
              </a:extLst>
            </p:cNvPr>
            <p:cNvSpPr/>
            <p:nvPr/>
          </p:nvSpPr>
          <p:spPr>
            <a:xfrm>
              <a:off x="6577755" y="621437"/>
              <a:ext cx="1491555" cy="85225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280FAD06-36C8-4AE2-A8E9-B069156092FE}"/>
              </a:ext>
            </a:extLst>
          </p:cNvPr>
          <p:cNvGrpSpPr/>
          <p:nvPr/>
        </p:nvGrpSpPr>
        <p:grpSpPr>
          <a:xfrm>
            <a:off x="6397322" y="1766656"/>
            <a:ext cx="2256875" cy="1775534"/>
            <a:chOff x="6397323" y="1766656"/>
            <a:chExt cx="1868523" cy="1482574"/>
          </a:xfrm>
        </p:grpSpPr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880F2608-9E26-438E-A8C6-CCAD6ED50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7323" y="1766656"/>
              <a:ext cx="1868523" cy="1482574"/>
            </a:xfrm>
            <a:prstGeom prst="rect">
              <a:avLst/>
            </a:prstGeom>
          </p:spPr>
        </p:pic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5E75D8EC-F27E-4153-81A9-19CEB845D019}"/>
                </a:ext>
              </a:extLst>
            </p:cNvPr>
            <p:cNvSpPr/>
            <p:nvPr/>
          </p:nvSpPr>
          <p:spPr>
            <a:xfrm>
              <a:off x="6587231" y="2248271"/>
              <a:ext cx="1491555" cy="852259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25" name="صورة 24">
            <a:extLst>
              <a:ext uri="{FF2B5EF4-FFF2-40B4-BE49-F238E27FC236}">
                <a16:creationId xmlns:a16="http://schemas.microsoft.com/office/drawing/2014/main" id="{0F66C48E-4003-46F2-A9AF-69A7FB40FF3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628" y="310719"/>
            <a:ext cx="2493003" cy="2499064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9B3E6DD-C2D9-024C-AB84-5DA9B8F53C85}"/>
              </a:ext>
            </a:extLst>
          </p:cNvPr>
          <p:cNvSpPr txBox="1"/>
          <p:nvPr/>
        </p:nvSpPr>
        <p:spPr>
          <a:xfrm>
            <a:off x="6287644" y="819080"/>
            <a:ext cx="1828800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500" b="1" dirty="0">
                <a:solidFill>
                  <a:srgbClr val="BE3300"/>
                </a:solidFill>
              </a:rPr>
              <a:t>اليوم/ </a:t>
            </a:r>
            <a:r>
              <a:rPr lang="ar-SA" sz="2500" b="1" dirty="0"/>
              <a:t>الأحد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01FBCCC-1E03-A549-A695-56F1797D16B8}"/>
              </a:ext>
            </a:extLst>
          </p:cNvPr>
          <p:cNvSpPr txBox="1"/>
          <p:nvPr/>
        </p:nvSpPr>
        <p:spPr>
          <a:xfrm>
            <a:off x="3734170" y="2719238"/>
            <a:ext cx="4760512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000" b="1" dirty="0">
                <a:solidFill>
                  <a:srgbClr val="BE3300"/>
                </a:solidFill>
              </a:rPr>
              <a:t>التاريخ/</a:t>
            </a:r>
            <a:r>
              <a:rPr lang="ar-SA" sz="2000" b="1" dirty="0"/>
              <a:t>١٤٤٣</a:t>
            </a:r>
            <a:r>
              <a:rPr lang="ar-SA" sz="2000" b="1" dirty="0">
                <a:solidFill>
                  <a:srgbClr val="BE3300"/>
                </a:solidFill>
              </a:rPr>
              <a:t>/</a:t>
            </a:r>
            <a:r>
              <a:rPr lang="ar-SA" sz="2000" b="1" dirty="0"/>
              <a:t>٩</a:t>
            </a:r>
            <a:r>
              <a:rPr lang="ar-SA" sz="2000" b="1" dirty="0">
                <a:solidFill>
                  <a:srgbClr val="BE3300"/>
                </a:solidFill>
              </a:rPr>
              <a:t>/</a:t>
            </a:r>
            <a:r>
              <a:rPr lang="ar-SA" sz="2000" b="1" dirty="0"/>
              <a:t>٢</a:t>
            </a:r>
            <a:endParaRPr lang="ar-SA" sz="2000" b="1" dirty="0">
              <a:solidFill>
                <a:srgbClr val="BE330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254E78EA-F65A-0141-A474-ED28DD42F18B}"/>
              </a:ext>
            </a:extLst>
          </p:cNvPr>
          <p:cNvSpPr txBox="1"/>
          <p:nvPr/>
        </p:nvSpPr>
        <p:spPr>
          <a:xfrm>
            <a:off x="8568611" y="1440300"/>
            <a:ext cx="2016604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500" b="1" dirty="0"/>
              <a:t>أهلاً بكم </a:t>
            </a:r>
          </a:p>
          <a:p>
            <a:pPr algn="r"/>
            <a:r>
              <a:rPr lang="ar-SA" sz="2500" b="1" dirty="0"/>
              <a:t>جميلاتي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880EF53-2EDB-504E-A2E2-C7F891243BAA}"/>
              </a:ext>
            </a:extLst>
          </p:cNvPr>
          <p:cNvSpPr txBox="1"/>
          <p:nvPr/>
        </p:nvSpPr>
        <p:spPr>
          <a:xfrm>
            <a:off x="8330412" y="3421456"/>
            <a:ext cx="2493003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000" b="1" dirty="0">
                <a:solidFill>
                  <a:schemeClr val="accent2">
                    <a:lumMod val="75000"/>
                  </a:schemeClr>
                </a:solidFill>
              </a:rPr>
              <a:t>المعلمة/</a:t>
            </a:r>
            <a:r>
              <a:rPr lang="ar-SA" sz="2000" b="1" dirty="0"/>
              <a:t>صباح القحطاني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8A557C3-0DCF-7047-AC56-32DC769789EE}"/>
              </a:ext>
            </a:extLst>
          </p:cNvPr>
          <p:cNvSpPr txBox="1"/>
          <p:nvPr/>
        </p:nvSpPr>
        <p:spPr>
          <a:xfrm>
            <a:off x="1260884" y="2713297"/>
            <a:ext cx="3768324" cy="4770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500" b="1" dirty="0">
                <a:solidFill>
                  <a:schemeClr val="accent2">
                    <a:lumMod val="75000"/>
                  </a:schemeClr>
                </a:solidFill>
              </a:rPr>
              <a:t>المادة( </a:t>
            </a:r>
            <a:r>
              <a:rPr lang="ar-SA" sz="2500" b="1" dirty="0"/>
              <a:t>المهارات الرقمية</a:t>
            </a:r>
            <a:r>
              <a:rPr lang="ar-SA" sz="2500" b="1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99998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F7CB21-9F1F-4428-A6E4-6BE607A23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6" y="34121"/>
            <a:ext cx="5740504" cy="6789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468711-4556-4A35-A5FB-C6E24EE54F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" b="11864"/>
          <a:stretch/>
        </p:blipFill>
        <p:spPr>
          <a:xfrm>
            <a:off x="1234426" y="0"/>
            <a:ext cx="3283178" cy="47382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71E0E1-6958-4A4D-8A81-33F84D4C50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83"/>
          <a:stretch/>
        </p:blipFill>
        <p:spPr>
          <a:xfrm>
            <a:off x="5130938" y="34120"/>
            <a:ext cx="4719306" cy="6823879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9AAD427A-F57C-204C-A587-18097E1B4CAC}"/>
              </a:ext>
            </a:extLst>
          </p:cNvPr>
          <p:cNvSpPr txBox="1"/>
          <p:nvPr/>
        </p:nvSpPr>
        <p:spPr>
          <a:xfrm>
            <a:off x="6910535" y="3016140"/>
            <a:ext cx="1828800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>
                <a:solidFill>
                  <a:schemeClr val="accent4">
                    <a:lumMod val="50000"/>
                  </a:schemeClr>
                </a:solidFill>
              </a:rPr>
              <a:t>المنظار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31029E0-B21E-0348-84CF-37DDDF62F80D}"/>
              </a:ext>
            </a:extLst>
          </p:cNvPr>
          <p:cNvSpPr txBox="1"/>
          <p:nvPr/>
        </p:nvSpPr>
        <p:spPr>
          <a:xfrm>
            <a:off x="6665793" y="5196101"/>
            <a:ext cx="2318284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>
                <a:solidFill>
                  <a:schemeClr val="accent4">
                    <a:lumMod val="50000"/>
                  </a:schemeClr>
                </a:solidFill>
              </a:rPr>
              <a:t>قراءة صورة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DD6E337-7FD1-AB47-A7E6-6BBB3A1C58C1}"/>
              </a:ext>
            </a:extLst>
          </p:cNvPr>
          <p:cNvSpPr txBox="1"/>
          <p:nvPr/>
        </p:nvSpPr>
        <p:spPr>
          <a:xfrm>
            <a:off x="5330469" y="955743"/>
            <a:ext cx="3749509" cy="5693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000" b="1" dirty="0">
                <a:solidFill>
                  <a:schemeClr val="accent4">
                    <a:lumMod val="75000"/>
                  </a:schemeClr>
                </a:solidFill>
              </a:rPr>
              <a:t>الاستراتيجيات </a:t>
            </a:r>
          </a:p>
        </p:txBody>
      </p:sp>
    </p:spTree>
    <p:extLst>
      <p:ext uri="{BB962C8B-B14F-4D97-AF65-F5344CB8AC3E}">
        <p14:creationId xmlns:p14="http://schemas.microsoft.com/office/powerpoint/2010/main" val="1374935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Dark Blue Astronomy Space Facts Trivia Day Presentation.mp4" descr="Dark Blue Astronomy Space Facts Trivia Day Presentation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3E2F2AD4-7B45-E44E-885C-1E225FBF0D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609" y="2016191"/>
            <a:ext cx="3624147" cy="4841809"/>
          </a:xfrm>
          <a:prstGeom prst="rect">
            <a:avLst/>
          </a:prstGeom>
        </p:spPr>
      </p:pic>
      <p:pic>
        <p:nvPicPr>
          <p:cNvPr id="7" name="صورة 7">
            <a:extLst>
              <a:ext uri="{FF2B5EF4-FFF2-40B4-BE49-F238E27FC236}">
                <a16:creationId xmlns:a16="http://schemas.microsoft.com/office/drawing/2014/main" id="{A3D95498-DA71-7843-81C2-D79F25A36E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0" t="14579" r="3106" b="11923"/>
          <a:stretch/>
        </p:blipFill>
        <p:spPr>
          <a:xfrm>
            <a:off x="9811834" y="2652749"/>
            <a:ext cx="2366527" cy="4154492"/>
          </a:xfrm>
          <a:prstGeom prst="rect">
            <a:avLst/>
          </a:prstGeom>
        </p:spPr>
      </p:pic>
      <p:pic>
        <p:nvPicPr>
          <p:cNvPr id="169" name="IMG_5261.png" descr="IMG_5261.png"/>
          <p:cNvPicPr>
            <a:picLocks noChangeAspect="1"/>
          </p:cNvPicPr>
          <p:nvPr/>
        </p:nvPicPr>
        <p:blipFill>
          <a:blip r:embed="rId7"/>
          <a:srcRect t="45479" r="30237" b="34436"/>
          <a:stretch>
            <a:fillRect/>
          </a:stretch>
        </p:blipFill>
        <p:spPr>
          <a:xfrm>
            <a:off x="-3052501" y="-2257227"/>
            <a:ext cx="22208927" cy="113724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4862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8174" y="9659"/>
                </a:moveTo>
                <a:cubicBezTo>
                  <a:pt x="8626" y="9659"/>
                  <a:pt x="8824" y="9843"/>
                  <a:pt x="9255" y="10667"/>
                </a:cubicBezTo>
                <a:cubicBezTo>
                  <a:pt x="9530" y="11192"/>
                  <a:pt x="9580" y="11333"/>
                  <a:pt x="9641" y="11748"/>
                </a:cubicBezTo>
                <a:cubicBezTo>
                  <a:pt x="9741" y="12432"/>
                  <a:pt x="9709" y="13330"/>
                  <a:pt x="9564" y="13912"/>
                </a:cubicBezTo>
                <a:cubicBezTo>
                  <a:pt x="9437" y="14417"/>
                  <a:pt x="9099" y="15078"/>
                  <a:pt x="8832" y="15345"/>
                </a:cubicBezTo>
                <a:cubicBezTo>
                  <a:pt x="8623" y="15553"/>
                  <a:pt x="8028" y="15638"/>
                  <a:pt x="7743" y="15499"/>
                </a:cubicBezTo>
                <a:cubicBezTo>
                  <a:pt x="7385" y="15324"/>
                  <a:pt x="6854" y="14238"/>
                  <a:pt x="6702" y="13370"/>
                </a:cubicBezTo>
                <a:cubicBezTo>
                  <a:pt x="6544" y="12467"/>
                  <a:pt x="6711" y="11336"/>
                  <a:pt x="7119" y="10541"/>
                </a:cubicBezTo>
                <a:cubicBezTo>
                  <a:pt x="7450" y="9893"/>
                  <a:pt x="7730" y="9659"/>
                  <a:pt x="8174" y="9659"/>
                </a:cubicBezTo>
                <a:close/>
                <a:moveTo>
                  <a:pt x="14142" y="9703"/>
                </a:moveTo>
                <a:cubicBezTo>
                  <a:pt x="14291" y="9709"/>
                  <a:pt x="14370" y="9763"/>
                  <a:pt x="14553" y="9931"/>
                </a:cubicBezTo>
                <a:cubicBezTo>
                  <a:pt x="14875" y="10224"/>
                  <a:pt x="15281" y="10975"/>
                  <a:pt x="15397" y="11490"/>
                </a:cubicBezTo>
                <a:cubicBezTo>
                  <a:pt x="15712" y="12882"/>
                  <a:pt x="15358" y="14675"/>
                  <a:pt x="14644" y="15310"/>
                </a:cubicBezTo>
                <a:cubicBezTo>
                  <a:pt x="14023" y="15862"/>
                  <a:pt x="13362" y="15544"/>
                  <a:pt x="12872" y="14461"/>
                </a:cubicBezTo>
                <a:cubicBezTo>
                  <a:pt x="12584" y="13822"/>
                  <a:pt x="12532" y="13550"/>
                  <a:pt x="12531" y="12682"/>
                </a:cubicBezTo>
                <a:cubicBezTo>
                  <a:pt x="12530" y="12005"/>
                  <a:pt x="12542" y="11863"/>
                  <a:pt x="12644" y="11458"/>
                </a:cubicBezTo>
                <a:cubicBezTo>
                  <a:pt x="12779" y="10921"/>
                  <a:pt x="13151" y="10214"/>
                  <a:pt x="13444" y="9934"/>
                </a:cubicBezTo>
                <a:cubicBezTo>
                  <a:pt x="13587" y="9797"/>
                  <a:pt x="13735" y="9733"/>
                  <a:pt x="13963" y="9712"/>
                </a:cubicBezTo>
                <a:cubicBezTo>
                  <a:pt x="14035" y="9705"/>
                  <a:pt x="14092" y="9701"/>
                  <a:pt x="14142" y="970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83E1B8B4-1413-2746-A3A1-4B60E55DBD63}"/>
              </a:ext>
            </a:extLst>
          </p:cNvPr>
          <p:cNvSpPr txBox="1"/>
          <p:nvPr/>
        </p:nvSpPr>
        <p:spPr>
          <a:xfrm>
            <a:off x="6096000" y="5329913"/>
            <a:ext cx="3888059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500" b="1" dirty="0">
                <a:solidFill>
                  <a:schemeClr val="bg1"/>
                </a:solidFill>
              </a:rPr>
              <a:t>ماذا تعلمنا في درسنا السابق؟</a:t>
            </a:r>
          </a:p>
        </p:txBody>
      </p:sp>
    </p:spTree>
    <p:extLst>
      <p:ext uri="{BB962C8B-B14F-4D97-AF65-F5344CB8AC3E}">
        <p14:creationId xmlns:p14="http://schemas.microsoft.com/office/powerpoint/2010/main" val="427180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dissolve/>
      </p:transition>
    </mc:Choice>
    <mc:Fallback xmlns="">
      <p:transition spd="slow" advClick="0" advTm="0">
        <p:dissolv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0 0.000000 C 0.031457 -0.060310 0.062914 -0.120619 0.098380 -0.165578 C 0.133847 -0.210536 0.173322 -0.240142 0.214339 -0.250285 C 0.255357 -0.260428 0.297916 -0.251108 0.322126 -0.208069 C 0.346336 -0.165029 0.352195 -0.088272 0.340322 -0.024398 C 0.328448 0.039475 0.298842 0.090465 0.262450 0.122264 C 0.226059 0.154064 0.182882 0.166674 0.146799 0.157354 C 0.110716 0.148033 0.081727 0.116782 0.070007 0.061955 C 0.058288 0.007128 0.063839 -0.071275 0.057980 -0.130214 C 0.052120 -0.189153 0.034849 -0.228629 0.005860 -0.239868 C -0.023130 -0.251108 -0.063839 -0.234111 -0.095759 -0.208617 C -0.127678 -0.183122 -0.150809 -0.149130 -0.164687 -0.158724 C -0.178565 -0.168319 -0.183191 -0.221501 -0.166537 -0.236853 C -0.149883 -0.252204 -0.111950 -0.229725 -0.078643 -0.214374 C -0.045335 -0.199022 -0.016654 -0.190798 0.013261 -0.189976 C 0.043176 -0.189153 0.074325 -0.195733 0.078180 -0.174350 C 0.082035 -0.152967 0.058596 -0.103623 0.036700 -0.060584 C 0.014803 -0.017545 -0.005551 0.019189 0.006785 0.034815 C 0.019121 0.050441 0.064148 0.044958 0.094679 0.044958 C 0.125211 0.044958 0.141248 0.050441 0.126445 0.066341 C 0.111642 0.082241 0.065998 0.108558 0.021742 0.123909 C -0.022513 0.139261 -0.065381 0.143647 -0.103006 0.164481 C -0.140631 0.185315 -0.173014 0.222598 -0.170238 0.247818 C -0.167462 0.273039 -0.129529 0.286197 -0.087740 0.282633 C -0.045952 0.279070 -0.000308 0.258784 0.039013 0.226710 C 0.078334 0.194636 0.111333 0.150774 0.118272 0.103623 C 0.125211 0.056472 0.106090 0.006031 0.074787 -0.023301 C 0.043485 -0.052634 -0.000000 -0.060858 -0.043022 -0.046603 C -0.086044 -0.032348 -0.128604 0.004386 -0.157131 0.041943 C -0.185658 0.079499 -0.200153 0.117878 -0.204162 0.125554 C -0.208171 0.133230 -0.201695 0.110202 -0.211410 0.067711 C -0.221124 0.025220 -0.247030 -0.036734 -0.247184 -0.094303 C -0.247339 -0.151871 -0.221741 -0.205053 -0.189513 -0.233015 C -0.157285 -0.260977 -0.118426 -0.263718 -0.075713 -0.265089 C -0.032999 -0.266459 0.013570 -0.266459 0.062914 -0.266459 C 0.112258 -0.266459 0.164378 -0.266459 0.209405 -0.256042 C 0.254432 -0.245625 0.292365 -0.224791 0.317346 -0.175447 C 0.342326 -0.126102 0.354354 -0.048248 0.345102 0.014529 C 0.335850 0.077306 0.305318 0.125006 0.268464 0.149952 C 0.231610 0.174898 0.188434 0.177091 0.149729 0.161740 C 0.111025 0.146388 0.076792 0.113492 0.060138 0.084434 C 0.043485 0.055375 0.044410 0.030155 0.045335 0.004934" pathEditMode="relative">
                                      <p:cBhvr>
                                        <p:cTn id="6" dur="131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1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00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167"/>
                </p:tgtEl>
              </p:cMediaNode>
            </p:video>
            <p:seq concurrent="1" prevAc="none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F7CB21-9F1F-4428-A6E4-6BE607A23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37" y="34121"/>
            <a:ext cx="7379765" cy="67897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744FEE-E2FE-4846-BE06-32877F9892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0183"/>
          <a:stretch/>
        </p:blipFill>
        <p:spPr>
          <a:xfrm>
            <a:off x="8077185" y="104171"/>
            <a:ext cx="3810025" cy="3324226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7D0C82E5-B410-2145-8842-EFB1FE7B5F63}"/>
              </a:ext>
            </a:extLst>
          </p:cNvPr>
          <p:cNvSpPr txBox="1"/>
          <p:nvPr/>
        </p:nvSpPr>
        <p:spPr>
          <a:xfrm>
            <a:off x="7368729" y="4072673"/>
            <a:ext cx="412585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/>
              <a:t>ماذا سوف نتعلم اليوم؟</a:t>
            </a:r>
          </a:p>
        </p:txBody>
      </p:sp>
      <p:pic>
        <p:nvPicPr>
          <p:cNvPr id="2" name="صورة 5">
            <a:extLst>
              <a:ext uri="{FF2B5EF4-FFF2-40B4-BE49-F238E27FC236}">
                <a16:creationId xmlns:a16="http://schemas.microsoft.com/office/drawing/2014/main" id="{0CCF4D72-C7B3-3D41-8F1F-7BB4FFE81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6" y="1115123"/>
            <a:ext cx="7063937" cy="523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59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90BC304-016D-4099-A333-63D5113DC0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120D064-B0FA-49EE-ABD7-9138E74C7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0967"/>
            <a:ext cx="12192000" cy="322703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9B4CCE3-85F6-4980-8C73-630740E14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68" y="424061"/>
            <a:ext cx="5881065" cy="3400149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0F66C48E-4003-46F2-A9AF-69A7FB40FF3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68" y="509377"/>
            <a:ext cx="2493003" cy="2499064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8A557C3-0DCF-7047-AC56-32DC769789EE}"/>
              </a:ext>
            </a:extLst>
          </p:cNvPr>
          <p:cNvSpPr txBox="1"/>
          <p:nvPr/>
        </p:nvSpPr>
        <p:spPr>
          <a:xfrm>
            <a:off x="4429569" y="709315"/>
            <a:ext cx="376832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chemeClr val="accent2">
                    <a:lumMod val="75000"/>
                  </a:schemeClr>
                </a:solidFill>
              </a:rPr>
              <a:t>عنوان الدرس 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1A52EA0A-2275-D549-9826-14FF7B075396}"/>
              </a:ext>
            </a:extLst>
          </p:cNvPr>
          <p:cNvSpPr txBox="1"/>
          <p:nvPr/>
        </p:nvSpPr>
        <p:spPr>
          <a:xfrm>
            <a:off x="5899835" y="1549101"/>
            <a:ext cx="2940533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/>
              <a:t>الانتقالات وتأثيرات الحركة</a:t>
            </a:r>
          </a:p>
        </p:txBody>
      </p:sp>
    </p:spTree>
    <p:extLst>
      <p:ext uri="{BB962C8B-B14F-4D97-AF65-F5344CB8AC3E}">
        <p14:creationId xmlns:p14="http://schemas.microsoft.com/office/powerpoint/2010/main" val="4029923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90BC304-016D-4099-A333-63D5113DC0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120D064-B0FA-49EE-ABD7-9138E74C7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0967"/>
            <a:ext cx="12192000" cy="322703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9B4CCE3-85F6-4980-8C73-630740E14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6" y="424061"/>
            <a:ext cx="11430001" cy="3943500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0F66C48E-4003-46F2-A9AF-69A7FB40FF3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3" y="513198"/>
            <a:ext cx="2206803" cy="2212168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38A557C3-0DCF-7047-AC56-32DC769789EE}"/>
              </a:ext>
            </a:extLst>
          </p:cNvPr>
          <p:cNvSpPr txBox="1"/>
          <p:nvPr/>
        </p:nvSpPr>
        <p:spPr>
          <a:xfrm>
            <a:off x="7351646" y="603160"/>
            <a:ext cx="376832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500" b="1" dirty="0">
                <a:solidFill>
                  <a:schemeClr val="accent2">
                    <a:lumMod val="75000"/>
                  </a:schemeClr>
                </a:solidFill>
              </a:rPr>
              <a:t>أهداف الدرس: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FCC67E8-E6B4-E342-B950-F5246EC102B7}"/>
              </a:ext>
            </a:extLst>
          </p:cNvPr>
          <p:cNvSpPr txBox="1"/>
          <p:nvPr/>
        </p:nvSpPr>
        <p:spPr>
          <a:xfrm>
            <a:off x="5187795" y="2523892"/>
            <a:ext cx="18288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endParaRPr lang="ar-SA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9BD0D4AD-A0B1-3C4F-BF1D-D48D153C0421}"/>
              </a:ext>
            </a:extLst>
          </p:cNvPr>
          <p:cNvSpPr txBox="1"/>
          <p:nvPr/>
        </p:nvSpPr>
        <p:spPr>
          <a:xfrm>
            <a:off x="309756" y="1122504"/>
            <a:ext cx="1096487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3000" dirty="0">
                <a:latin typeface="HelveticaNeueW23forSKY-Reg"/>
              </a:rPr>
              <a:t>١- إضافة تأثيرات الانتقال إلى شرائح العرض التقديمي.</a:t>
            </a:r>
          </a:p>
          <a:p>
            <a:pPr algn="r"/>
            <a:r>
              <a:rPr lang="ar-SA" sz="3000" dirty="0">
                <a:latin typeface="HelveticaNeueW23forSKY-Reg"/>
              </a:rPr>
              <a:t>٢- معرفة كيفية ضبط توقيت عرض الشرائح.</a:t>
            </a:r>
          </a:p>
          <a:p>
            <a:pPr algn="r"/>
            <a:r>
              <a:rPr lang="ar-SA" sz="3000" dirty="0">
                <a:latin typeface="HelveticaNeueW23forSKY-Reg"/>
              </a:rPr>
              <a:t>٣- التحكم في حركة الشريحة في العرض التقديمي.</a:t>
            </a:r>
          </a:p>
          <a:p>
            <a:pPr algn="r"/>
            <a:r>
              <a:rPr lang="ar-SA" sz="3000" dirty="0">
                <a:latin typeface="HelveticaNeueW23forSKY-Reg"/>
              </a:rPr>
              <a:t>٤- إضافة تأثيرات حركية لمحتوى الشريحة في العرض التقديمي.</a:t>
            </a:r>
          </a:p>
          <a:p>
            <a:pPr algn="r"/>
            <a:r>
              <a:rPr lang="ar-SA" sz="3000" dirty="0">
                <a:latin typeface="HelveticaNeueW23forSKY-Reg"/>
              </a:rPr>
              <a:t>٥- التحكم وتعيين توقيت التأثيرات الحركية في العرض التقديمي.</a:t>
            </a:r>
          </a:p>
          <a:p>
            <a:pPr algn="r"/>
            <a:r>
              <a:rPr lang="ar-SA" sz="3000" dirty="0">
                <a:latin typeface="HelveticaNeueW23forSKY-Reg"/>
              </a:rPr>
              <a:t>٦- معرفة الفرق بين التطبيق علي الشريحة المحددة وتطبيق الكل .</a:t>
            </a:r>
            <a:endParaRPr lang="ar-SA" sz="3000" dirty="0"/>
          </a:p>
        </p:txBody>
      </p:sp>
    </p:spTree>
    <p:extLst>
      <p:ext uri="{BB962C8B-B14F-4D97-AF65-F5344CB8AC3E}">
        <p14:creationId xmlns:p14="http://schemas.microsoft.com/office/powerpoint/2010/main" val="2245696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90BC304-016D-4099-A333-63D5113DC0C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120D064-B0FA-49EE-ABD7-9138E74C7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30967"/>
            <a:ext cx="12192000" cy="322703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9B4CCE3-85F6-4980-8C73-630740E143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68" y="424061"/>
            <a:ext cx="5881065" cy="3400149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1A52EA0A-2275-D549-9826-14FF7B075396}"/>
              </a:ext>
            </a:extLst>
          </p:cNvPr>
          <p:cNvSpPr txBox="1"/>
          <p:nvPr/>
        </p:nvSpPr>
        <p:spPr>
          <a:xfrm>
            <a:off x="3568796" y="1154639"/>
            <a:ext cx="5054407" cy="21698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500" b="1" dirty="0"/>
              <a:t>الانتقالات </a:t>
            </a:r>
          </a:p>
          <a:p>
            <a:pPr algn="ctr"/>
            <a:r>
              <a:rPr lang="ar-SA" sz="4500" b="1" dirty="0"/>
              <a:t>و</a:t>
            </a:r>
          </a:p>
          <a:p>
            <a:pPr algn="ctr"/>
            <a:r>
              <a:rPr lang="ar-SA" sz="4500" b="1" dirty="0"/>
              <a:t>ضبط التوقيت </a:t>
            </a:r>
          </a:p>
        </p:txBody>
      </p:sp>
    </p:spTree>
    <p:extLst>
      <p:ext uri="{BB962C8B-B14F-4D97-AF65-F5344CB8AC3E}">
        <p14:creationId xmlns:p14="http://schemas.microsoft.com/office/powerpoint/2010/main" val="1378603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CA6D48-A34E-4E13-B6FC-4DA9E771E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0" y="11573"/>
            <a:ext cx="6858000" cy="6858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EC12F6A-33DD-488B-B4DB-70374E28A405}"/>
              </a:ext>
            </a:extLst>
          </p:cNvPr>
          <p:cNvSpPr/>
          <p:nvPr/>
        </p:nvSpPr>
        <p:spPr>
          <a:xfrm>
            <a:off x="6761544" y="936173"/>
            <a:ext cx="4592256" cy="4800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b="1"/>
          </a:p>
        </p:txBody>
      </p:sp>
      <p:pic>
        <p:nvPicPr>
          <p:cNvPr id="2" name="صورة 4">
            <a:extLst>
              <a:ext uri="{FF2B5EF4-FFF2-40B4-BE49-F238E27FC236}">
                <a16:creationId xmlns:a16="http://schemas.microsoft.com/office/drawing/2014/main" id="{117B152A-CB86-434D-B3B5-FFE4EFF1E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573"/>
            <a:ext cx="6096000" cy="6834853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4F70CF79-01F9-CC44-BFCE-EA83C88A6D7E}"/>
              </a:ext>
            </a:extLst>
          </p:cNvPr>
          <p:cNvGrpSpPr/>
          <p:nvPr/>
        </p:nvGrpSpPr>
        <p:grpSpPr>
          <a:xfrm>
            <a:off x="10058400" y="5736772"/>
            <a:ext cx="1960944" cy="1109653"/>
            <a:chOff x="6378832" y="142041"/>
            <a:chExt cx="1868523" cy="1482574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3530F90C-C2F1-A44F-8E5C-A9BDF5A82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8832" y="142041"/>
              <a:ext cx="1868523" cy="1482574"/>
            </a:xfrm>
            <a:prstGeom prst="rect">
              <a:avLst/>
            </a:prstGeom>
          </p:spPr>
        </p:pic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EFC8B554-39B3-7247-AE6B-C1705F5D89A1}"/>
                </a:ext>
              </a:extLst>
            </p:cNvPr>
            <p:cNvSpPr/>
            <p:nvPr/>
          </p:nvSpPr>
          <p:spPr>
            <a:xfrm>
              <a:off x="6577755" y="621437"/>
              <a:ext cx="1491555" cy="852259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725FDAD-75B3-4642-A3F2-999B05B417BE}"/>
              </a:ext>
            </a:extLst>
          </p:cNvPr>
          <p:cNvSpPr txBox="1"/>
          <p:nvPr/>
        </p:nvSpPr>
        <p:spPr>
          <a:xfrm>
            <a:off x="9542226" y="6094064"/>
            <a:ext cx="18288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2000" b="1" dirty="0"/>
              <a:t>ص ٢٩ </a:t>
            </a:r>
          </a:p>
          <a:p>
            <a:pPr algn="r"/>
            <a:r>
              <a:rPr lang="ar-SA" sz="2000" b="1" dirty="0"/>
              <a:t>ص٣٠</a:t>
            </a:r>
          </a:p>
        </p:txBody>
      </p:sp>
      <p:pic>
        <p:nvPicPr>
          <p:cNvPr id="5" name="صورة 8">
            <a:extLst>
              <a:ext uri="{FF2B5EF4-FFF2-40B4-BE49-F238E27FC236}">
                <a16:creationId xmlns:a16="http://schemas.microsoft.com/office/drawing/2014/main" id="{68540ACB-2982-8645-BBCA-A34D0C1C18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51"/>
            <a:ext cx="5923344" cy="690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96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12</Words>
  <Application>Microsoft Office PowerPoint</Application>
  <PresentationFormat>شاشة عريضة</PresentationFormat>
  <Paragraphs>12</Paragraphs>
  <Slides>15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16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mo0on alain</dc:creator>
  <cp:lastModifiedBy>صباح القحطاني</cp:lastModifiedBy>
  <cp:revision>31</cp:revision>
  <dcterms:created xsi:type="dcterms:W3CDTF">2021-03-22T05:32:28Z</dcterms:created>
  <dcterms:modified xsi:type="dcterms:W3CDTF">2022-04-03T03:51:14Z</dcterms:modified>
</cp:coreProperties>
</file>