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67" r:id="rId3"/>
    <p:sldId id="272" r:id="rId4"/>
    <p:sldId id="357" r:id="rId5"/>
    <p:sldId id="271" r:id="rId6"/>
    <p:sldId id="273" r:id="rId7"/>
    <p:sldId id="282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259" r:id="rId21"/>
    <p:sldId id="313" r:id="rId22"/>
    <p:sldId id="358" r:id="rId23"/>
    <p:sldId id="27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3300"/>
    <a:srgbClr val="7F2200"/>
    <a:srgbClr val="FE4400"/>
    <a:srgbClr val="FE8E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442" y="4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641BF85-7ECB-E240-AA62-4E8569859FA6}" type="datetimeFigureOut">
              <a:rPr lang="ar-SA" smtClean="0"/>
              <a:t>9 رمضان، 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EBF3B95-9630-F542-A695-3E94B7AC7B5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90085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3CA50-1FC7-49F9-9E05-407260E7ED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8A94D9-5DCD-43C4-9884-61ECD90978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BAE0F-1CD0-43FB-9915-38300844D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2DCC-9BAE-4674-A801-49E75E7D0DB1}" type="datetimeFigureOut">
              <a:rPr lang="en-GB" smtClean="0"/>
              <a:t>10/04/2022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2A319-4D47-43E5-A49F-757A07BD2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6C610-7338-46FC-ADD2-5FF319C45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695E-ECE7-4A9F-9119-01FEFB092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380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E7F44-358F-4F77-B658-078FE1C04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B064C6-1DC4-42F6-A690-D072E97FB6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7ED15E-1BBD-4A43-8532-9F54B4BC6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2DCC-9BAE-4674-A801-49E75E7D0DB1}" type="datetimeFigureOut">
              <a:rPr lang="en-GB" smtClean="0"/>
              <a:t>10/04/2022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9891B-0563-4C98-85C9-ACADD2CC3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562EE-737C-4D65-A16B-40E818CB5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695E-ECE7-4A9F-9119-01FEFB092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126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DFE986-3286-4D6B-A2B3-C86AAAC0A0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025B34-41FB-4556-A87E-C484C44FB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87902-97D9-4709-B7D9-150A19E62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2DCC-9BAE-4674-A801-49E75E7D0DB1}" type="datetimeFigureOut">
              <a:rPr lang="en-GB" smtClean="0"/>
              <a:t>10/04/2022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C1BE7-2F57-4E12-9834-C47844C16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F012C-2F71-4619-9ABD-EC6337E74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695E-ECE7-4A9F-9119-01FEFB092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092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2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5"/>
          <p:cNvSpPr txBox="1">
            <a:spLocks noGrp="1"/>
          </p:cNvSpPr>
          <p:nvPr>
            <p:ph type="title"/>
          </p:nvPr>
        </p:nvSpPr>
        <p:spPr>
          <a:xfrm flipH="1">
            <a:off x="960000" y="593367"/>
            <a:ext cx="68588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15"/>
          <p:cNvSpPr txBox="1">
            <a:spLocks noGrp="1"/>
          </p:cNvSpPr>
          <p:nvPr>
            <p:ph type="title" idx="2"/>
          </p:nvPr>
        </p:nvSpPr>
        <p:spPr>
          <a:xfrm flipH="1">
            <a:off x="5092184" y="2533017"/>
            <a:ext cx="32992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4" name="Google Shape;474;p15"/>
          <p:cNvSpPr txBox="1">
            <a:spLocks noGrp="1"/>
          </p:cNvSpPr>
          <p:nvPr>
            <p:ph type="subTitle" idx="1"/>
          </p:nvPr>
        </p:nvSpPr>
        <p:spPr>
          <a:xfrm flipH="1">
            <a:off x="5250785" y="3005577"/>
            <a:ext cx="298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15"/>
          <p:cNvSpPr txBox="1">
            <a:spLocks noGrp="1"/>
          </p:cNvSpPr>
          <p:nvPr>
            <p:ph type="title" idx="3"/>
          </p:nvPr>
        </p:nvSpPr>
        <p:spPr>
          <a:xfrm flipH="1">
            <a:off x="960201" y="2533033"/>
            <a:ext cx="32992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6" name="Google Shape;476;p15"/>
          <p:cNvSpPr txBox="1">
            <a:spLocks noGrp="1"/>
          </p:cNvSpPr>
          <p:nvPr>
            <p:ph type="subTitle" idx="4"/>
          </p:nvPr>
        </p:nvSpPr>
        <p:spPr>
          <a:xfrm flipH="1">
            <a:off x="1118749" y="3005567"/>
            <a:ext cx="298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15"/>
          <p:cNvSpPr txBox="1">
            <a:spLocks noGrp="1"/>
          </p:cNvSpPr>
          <p:nvPr>
            <p:ph type="title" idx="5"/>
          </p:nvPr>
        </p:nvSpPr>
        <p:spPr>
          <a:xfrm flipH="1">
            <a:off x="5250799" y="5021373"/>
            <a:ext cx="29820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8" name="Google Shape;478;p15"/>
          <p:cNvSpPr txBox="1">
            <a:spLocks noGrp="1"/>
          </p:cNvSpPr>
          <p:nvPr>
            <p:ph type="subTitle" idx="6"/>
          </p:nvPr>
        </p:nvSpPr>
        <p:spPr>
          <a:xfrm flipH="1">
            <a:off x="5250799" y="5493373"/>
            <a:ext cx="298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15"/>
          <p:cNvSpPr txBox="1">
            <a:spLocks noGrp="1"/>
          </p:cNvSpPr>
          <p:nvPr>
            <p:ph type="title" idx="7"/>
          </p:nvPr>
        </p:nvSpPr>
        <p:spPr>
          <a:xfrm flipH="1">
            <a:off x="1118632" y="5021373"/>
            <a:ext cx="29820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80" name="Google Shape;480;p15"/>
          <p:cNvSpPr txBox="1">
            <a:spLocks noGrp="1"/>
          </p:cNvSpPr>
          <p:nvPr>
            <p:ph type="subTitle" idx="8"/>
          </p:nvPr>
        </p:nvSpPr>
        <p:spPr>
          <a:xfrm flipH="1">
            <a:off x="1118632" y="5493373"/>
            <a:ext cx="298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15"/>
          <p:cNvSpPr/>
          <p:nvPr/>
        </p:nvSpPr>
        <p:spPr>
          <a:xfrm flipH="1">
            <a:off x="8021996" y="-959894"/>
            <a:ext cx="8994969" cy="6551169"/>
          </a:xfrm>
          <a:custGeom>
            <a:avLst/>
            <a:gdLst/>
            <a:ahLst/>
            <a:cxnLst/>
            <a:rect l="l" t="t" r="r" b="b"/>
            <a:pathLst>
              <a:path w="203169" h="147971" extrusionOk="0">
                <a:moveTo>
                  <a:pt x="38668" y="0"/>
                </a:moveTo>
                <a:cubicBezTo>
                  <a:pt x="33478" y="0"/>
                  <a:pt x="28391" y="1792"/>
                  <a:pt x="23898" y="4413"/>
                </a:cubicBezTo>
                <a:cubicBezTo>
                  <a:pt x="8674" y="13246"/>
                  <a:pt x="0" y="32145"/>
                  <a:pt x="3218" y="49470"/>
                </a:cubicBezTo>
                <a:cubicBezTo>
                  <a:pt x="4771" y="57687"/>
                  <a:pt x="9381" y="65995"/>
                  <a:pt x="17188" y="68963"/>
                </a:cubicBezTo>
                <a:cubicBezTo>
                  <a:pt x="19289" y="69759"/>
                  <a:pt x="21402" y="70076"/>
                  <a:pt x="23523" y="70076"/>
                </a:cubicBezTo>
                <a:cubicBezTo>
                  <a:pt x="31783" y="70076"/>
                  <a:pt x="40156" y="65272"/>
                  <a:pt x="48366" y="65272"/>
                </a:cubicBezTo>
                <a:cubicBezTo>
                  <a:pt x="50919" y="65272"/>
                  <a:pt x="53455" y="65736"/>
                  <a:pt x="55968" y="66954"/>
                </a:cubicBezTo>
                <a:cubicBezTo>
                  <a:pt x="57406" y="67662"/>
                  <a:pt x="58821" y="68734"/>
                  <a:pt x="59277" y="70286"/>
                </a:cubicBezTo>
                <a:cubicBezTo>
                  <a:pt x="59802" y="72181"/>
                  <a:pt x="58775" y="74144"/>
                  <a:pt x="57634" y="75742"/>
                </a:cubicBezTo>
                <a:cubicBezTo>
                  <a:pt x="53982" y="80900"/>
                  <a:pt x="49006" y="85077"/>
                  <a:pt x="45788" y="90510"/>
                </a:cubicBezTo>
                <a:cubicBezTo>
                  <a:pt x="44418" y="92815"/>
                  <a:pt x="43368" y="95440"/>
                  <a:pt x="43642" y="98110"/>
                </a:cubicBezTo>
                <a:cubicBezTo>
                  <a:pt x="44053" y="102128"/>
                  <a:pt x="47545" y="105392"/>
                  <a:pt x="51471" y="106465"/>
                </a:cubicBezTo>
                <a:cubicBezTo>
                  <a:pt x="52769" y="106829"/>
                  <a:pt x="54099" y="106989"/>
                  <a:pt x="55437" y="106989"/>
                </a:cubicBezTo>
                <a:cubicBezTo>
                  <a:pt x="58124" y="106989"/>
                  <a:pt x="60841" y="106344"/>
                  <a:pt x="63386" y="105415"/>
                </a:cubicBezTo>
                <a:cubicBezTo>
                  <a:pt x="69423" y="103227"/>
                  <a:pt x="75209" y="98809"/>
                  <a:pt x="81814" y="98809"/>
                </a:cubicBezTo>
                <a:cubicBezTo>
                  <a:pt x="82376" y="98809"/>
                  <a:pt x="82944" y="98841"/>
                  <a:pt x="83518" y="98909"/>
                </a:cubicBezTo>
                <a:cubicBezTo>
                  <a:pt x="87421" y="99389"/>
                  <a:pt x="91370" y="102219"/>
                  <a:pt x="91712" y="106145"/>
                </a:cubicBezTo>
                <a:cubicBezTo>
                  <a:pt x="92032" y="109797"/>
                  <a:pt x="89361" y="112924"/>
                  <a:pt x="86987" y="115732"/>
                </a:cubicBezTo>
                <a:cubicBezTo>
                  <a:pt x="84636" y="118516"/>
                  <a:pt x="82308" y="122123"/>
                  <a:pt x="83427" y="125615"/>
                </a:cubicBezTo>
                <a:cubicBezTo>
                  <a:pt x="84841" y="129986"/>
                  <a:pt x="88967" y="130650"/>
                  <a:pt x="93317" y="130650"/>
                </a:cubicBezTo>
                <a:cubicBezTo>
                  <a:pt x="95215" y="130650"/>
                  <a:pt x="97155" y="130524"/>
                  <a:pt x="98931" y="130524"/>
                </a:cubicBezTo>
                <a:cubicBezTo>
                  <a:pt x="100376" y="130524"/>
                  <a:pt x="101711" y="130607"/>
                  <a:pt x="102828" y="130910"/>
                </a:cubicBezTo>
                <a:cubicBezTo>
                  <a:pt x="108968" y="132577"/>
                  <a:pt x="112597" y="140314"/>
                  <a:pt x="109972" y="146089"/>
                </a:cubicBezTo>
                <a:cubicBezTo>
                  <a:pt x="112530" y="147403"/>
                  <a:pt x="115350" y="147970"/>
                  <a:pt x="118203" y="147970"/>
                </a:cubicBezTo>
                <a:cubicBezTo>
                  <a:pt x="119118" y="147970"/>
                  <a:pt x="120037" y="147912"/>
                  <a:pt x="120951" y="147801"/>
                </a:cubicBezTo>
                <a:cubicBezTo>
                  <a:pt x="121590" y="147733"/>
                  <a:pt x="122252" y="147618"/>
                  <a:pt x="122823" y="147253"/>
                </a:cubicBezTo>
                <a:cubicBezTo>
                  <a:pt x="123896" y="146591"/>
                  <a:pt x="124581" y="145062"/>
                  <a:pt x="125790" y="144697"/>
                </a:cubicBezTo>
                <a:cubicBezTo>
                  <a:pt x="125699" y="140748"/>
                  <a:pt x="127502" y="136776"/>
                  <a:pt x="130561" y="134266"/>
                </a:cubicBezTo>
                <a:cubicBezTo>
                  <a:pt x="132877" y="132350"/>
                  <a:pt x="135896" y="131312"/>
                  <a:pt x="138910" y="131312"/>
                </a:cubicBezTo>
                <a:cubicBezTo>
                  <a:pt x="139848" y="131312"/>
                  <a:pt x="140785" y="131412"/>
                  <a:pt x="141700" y="131618"/>
                </a:cubicBezTo>
                <a:cubicBezTo>
                  <a:pt x="145032" y="132371"/>
                  <a:pt x="147931" y="134380"/>
                  <a:pt x="151081" y="135704"/>
                </a:cubicBezTo>
                <a:cubicBezTo>
                  <a:pt x="153825" y="136840"/>
                  <a:pt x="156782" y="137387"/>
                  <a:pt x="159747" y="137387"/>
                </a:cubicBezTo>
                <a:cubicBezTo>
                  <a:pt x="166130" y="137387"/>
                  <a:pt x="172547" y="134854"/>
                  <a:pt x="176942" y="130226"/>
                </a:cubicBezTo>
                <a:cubicBezTo>
                  <a:pt x="179864" y="127144"/>
                  <a:pt x="181986" y="122876"/>
                  <a:pt x="181142" y="118699"/>
                </a:cubicBezTo>
                <a:cubicBezTo>
                  <a:pt x="180434" y="115207"/>
                  <a:pt x="177786" y="112422"/>
                  <a:pt x="174910" y="110322"/>
                </a:cubicBezTo>
                <a:cubicBezTo>
                  <a:pt x="172034" y="108199"/>
                  <a:pt x="168839" y="106556"/>
                  <a:pt x="166168" y="104182"/>
                </a:cubicBezTo>
                <a:cubicBezTo>
                  <a:pt x="164822" y="102972"/>
                  <a:pt x="163612" y="101534"/>
                  <a:pt x="163247" y="99777"/>
                </a:cubicBezTo>
                <a:cubicBezTo>
                  <a:pt x="162676" y="97152"/>
                  <a:pt x="164228" y="94436"/>
                  <a:pt x="166419" y="92861"/>
                </a:cubicBezTo>
                <a:cubicBezTo>
                  <a:pt x="168588" y="91309"/>
                  <a:pt x="171281" y="90669"/>
                  <a:pt x="173929" y="90144"/>
                </a:cubicBezTo>
                <a:cubicBezTo>
                  <a:pt x="177330" y="89483"/>
                  <a:pt x="180799" y="88958"/>
                  <a:pt x="184269" y="88615"/>
                </a:cubicBezTo>
                <a:cubicBezTo>
                  <a:pt x="188172" y="88227"/>
                  <a:pt x="192828" y="87565"/>
                  <a:pt x="194586" y="84027"/>
                </a:cubicBezTo>
                <a:cubicBezTo>
                  <a:pt x="196001" y="81128"/>
                  <a:pt x="194609" y="77522"/>
                  <a:pt x="192395" y="75148"/>
                </a:cubicBezTo>
                <a:cubicBezTo>
                  <a:pt x="190181" y="72774"/>
                  <a:pt x="187259" y="71199"/>
                  <a:pt x="184794" y="69077"/>
                </a:cubicBezTo>
                <a:cubicBezTo>
                  <a:pt x="182306" y="66977"/>
                  <a:pt x="180183" y="63964"/>
                  <a:pt x="180571" y="60746"/>
                </a:cubicBezTo>
                <a:cubicBezTo>
                  <a:pt x="180868" y="58098"/>
                  <a:pt x="182785" y="55907"/>
                  <a:pt x="184976" y="54423"/>
                </a:cubicBezTo>
                <a:cubicBezTo>
                  <a:pt x="187190" y="52962"/>
                  <a:pt x="189701" y="52049"/>
                  <a:pt x="192052" y="50817"/>
                </a:cubicBezTo>
                <a:cubicBezTo>
                  <a:pt x="196343" y="48580"/>
                  <a:pt x="200269" y="44996"/>
                  <a:pt x="201433" y="40294"/>
                </a:cubicBezTo>
                <a:cubicBezTo>
                  <a:pt x="203168" y="33218"/>
                  <a:pt x="198284" y="26371"/>
                  <a:pt x="193718" y="20687"/>
                </a:cubicBezTo>
                <a:cubicBezTo>
                  <a:pt x="186734" y="20573"/>
                  <a:pt x="178631" y="17355"/>
                  <a:pt x="172217" y="14570"/>
                </a:cubicBezTo>
                <a:cubicBezTo>
                  <a:pt x="165712" y="11740"/>
                  <a:pt x="159686" y="7608"/>
                  <a:pt x="152724" y="6239"/>
                </a:cubicBezTo>
                <a:cubicBezTo>
                  <a:pt x="150946" y="5888"/>
                  <a:pt x="149153" y="5730"/>
                  <a:pt x="147358" y="5730"/>
                </a:cubicBezTo>
                <a:cubicBezTo>
                  <a:pt x="141205" y="5730"/>
                  <a:pt x="135020" y="7592"/>
                  <a:pt x="129260" y="9959"/>
                </a:cubicBezTo>
                <a:cubicBezTo>
                  <a:pt x="121819" y="12995"/>
                  <a:pt x="114697" y="16898"/>
                  <a:pt x="106937" y="18998"/>
                </a:cubicBezTo>
                <a:cubicBezTo>
                  <a:pt x="102739" y="20118"/>
                  <a:pt x="98396" y="20672"/>
                  <a:pt x="94051" y="20672"/>
                </a:cubicBezTo>
                <a:cubicBezTo>
                  <a:pt x="86089" y="20672"/>
                  <a:pt x="78121" y="18811"/>
                  <a:pt x="71032" y="15163"/>
                </a:cubicBezTo>
                <a:cubicBezTo>
                  <a:pt x="60464" y="9731"/>
                  <a:pt x="51129" y="327"/>
                  <a:pt x="39237" y="8"/>
                </a:cubicBezTo>
                <a:cubicBezTo>
                  <a:pt x="39047" y="3"/>
                  <a:pt x="38857" y="0"/>
                  <a:pt x="386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2" name="Google Shape;482;p15"/>
          <p:cNvSpPr/>
          <p:nvPr/>
        </p:nvSpPr>
        <p:spPr>
          <a:xfrm flipH="1">
            <a:off x="13309204" y="3672114"/>
            <a:ext cx="173861" cy="156417"/>
          </a:xfrm>
          <a:custGeom>
            <a:avLst/>
            <a:gdLst/>
            <a:ahLst/>
            <a:cxnLst/>
            <a:rect l="l" t="t" r="r" b="b"/>
            <a:pathLst>
              <a:path w="3927" h="3533" extrusionOk="0">
                <a:moveTo>
                  <a:pt x="1945" y="0"/>
                </a:moveTo>
                <a:cubicBezTo>
                  <a:pt x="1792" y="0"/>
                  <a:pt x="1637" y="20"/>
                  <a:pt x="1484" y="61"/>
                </a:cubicBezTo>
                <a:cubicBezTo>
                  <a:pt x="548" y="335"/>
                  <a:pt x="0" y="1317"/>
                  <a:pt x="274" y="2252"/>
                </a:cubicBezTo>
                <a:cubicBezTo>
                  <a:pt x="481" y="3025"/>
                  <a:pt x="1186" y="3533"/>
                  <a:pt x="1952" y="3533"/>
                </a:cubicBezTo>
                <a:cubicBezTo>
                  <a:pt x="2114" y="3533"/>
                  <a:pt x="2279" y="3510"/>
                  <a:pt x="2442" y="3462"/>
                </a:cubicBezTo>
                <a:cubicBezTo>
                  <a:pt x="3378" y="3211"/>
                  <a:pt x="3926" y="2230"/>
                  <a:pt x="3675" y="1294"/>
                </a:cubicBezTo>
                <a:cubicBezTo>
                  <a:pt x="3446" y="511"/>
                  <a:pt x="2723" y="0"/>
                  <a:pt x="194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3" name="Google Shape;483;p15"/>
          <p:cNvSpPr/>
          <p:nvPr/>
        </p:nvSpPr>
        <p:spPr>
          <a:xfrm flipH="1">
            <a:off x="8464639" y="1494354"/>
            <a:ext cx="173861" cy="156461"/>
          </a:xfrm>
          <a:custGeom>
            <a:avLst/>
            <a:gdLst/>
            <a:ahLst/>
            <a:cxnLst/>
            <a:rect l="l" t="t" r="r" b="b"/>
            <a:pathLst>
              <a:path w="3927" h="3534" extrusionOk="0">
                <a:moveTo>
                  <a:pt x="1945" y="1"/>
                </a:moveTo>
                <a:cubicBezTo>
                  <a:pt x="1793" y="1"/>
                  <a:pt x="1638" y="21"/>
                  <a:pt x="1484" y="62"/>
                </a:cubicBezTo>
                <a:cubicBezTo>
                  <a:pt x="549" y="336"/>
                  <a:pt x="1" y="1317"/>
                  <a:pt x="252" y="2253"/>
                </a:cubicBezTo>
                <a:cubicBezTo>
                  <a:pt x="478" y="3025"/>
                  <a:pt x="1170" y="3533"/>
                  <a:pt x="1944" y="3533"/>
                </a:cubicBezTo>
                <a:cubicBezTo>
                  <a:pt x="2108" y="3533"/>
                  <a:pt x="2276" y="3511"/>
                  <a:pt x="2443" y="3463"/>
                </a:cubicBezTo>
                <a:cubicBezTo>
                  <a:pt x="3379" y="3212"/>
                  <a:pt x="3927" y="2230"/>
                  <a:pt x="3653" y="1294"/>
                </a:cubicBezTo>
                <a:cubicBezTo>
                  <a:pt x="3443" y="512"/>
                  <a:pt x="2723" y="1"/>
                  <a:pt x="194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4" name="Google Shape;484;p15"/>
          <p:cNvSpPr/>
          <p:nvPr/>
        </p:nvSpPr>
        <p:spPr>
          <a:xfrm flipH="1">
            <a:off x="14925092" y="2386239"/>
            <a:ext cx="173861" cy="156461"/>
          </a:xfrm>
          <a:custGeom>
            <a:avLst/>
            <a:gdLst/>
            <a:ahLst/>
            <a:cxnLst/>
            <a:rect l="l" t="t" r="r" b="b"/>
            <a:pathLst>
              <a:path w="3927" h="3534" extrusionOk="0">
                <a:moveTo>
                  <a:pt x="1983" y="1"/>
                </a:moveTo>
                <a:cubicBezTo>
                  <a:pt x="1819" y="1"/>
                  <a:pt x="1652" y="24"/>
                  <a:pt x="1484" y="71"/>
                </a:cubicBezTo>
                <a:cubicBezTo>
                  <a:pt x="548" y="323"/>
                  <a:pt x="1" y="1304"/>
                  <a:pt x="274" y="2240"/>
                </a:cubicBezTo>
                <a:cubicBezTo>
                  <a:pt x="484" y="3022"/>
                  <a:pt x="1205" y="3533"/>
                  <a:pt x="1982" y="3533"/>
                </a:cubicBezTo>
                <a:cubicBezTo>
                  <a:pt x="2135" y="3533"/>
                  <a:pt x="2289" y="3514"/>
                  <a:pt x="2443" y="3472"/>
                </a:cubicBezTo>
                <a:cubicBezTo>
                  <a:pt x="3379" y="3198"/>
                  <a:pt x="3926" y="2217"/>
                  <a:pt x="3675" y="1281"/>
                </a:cubicBezTo>
                <a:cubicBezTo>
                  <a:pt x="3449" y="509"/>
                  <a:pt x="2757" y="1"/>
                  <a:pt x="19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5" name="Google Shape;485;p15"/>
          <p:cNvSpPr/>
          <p:nvPr/>
        </p:nvSpPr>
        <p:spPr>
          <a:xfrm flipH="1">
            <a:off x="16894681" y="1592374"/>
            <a:ext cx="174836" cy="156461"/>
          </a:xfrm>
          <a:custGeom>
            <a:avLst/>
            <a:gdLst/>
            <a:ahLst/>
            <a:cxnLst/>
            <a:rect l="l" t="t" r="r" b="b"/>
            <a:pathLst>
              <a:path w="3949" h="3534" extrusionOk="0">
                <a:moveTo>
                  <a:pt x="1966" y="1"/>
                </a:moveTo>
                <a:cubicBezTo>
                  <a:pt x="1814" y="1"/>
                  <a:pt x="1660" y="21"/>
                  <a:pt x="1507" y="62"/>
                </a:cubicBezTo>
                <a:cubicBezTo>
                  <a:pt x="548" y="336"/>
                  <a:pt x="0" y="1317"/>
                  <a:pt x="274" y="2253"/>
                </a:cubicBezTo>
                <a:cubicBezTo>
                  <a:pt x="500" y="3025"/>
                  <a:pt x="1193" y="3533"/>
                  <a:pt x="1966" y="3533"/>
                </a:cubicBezTo>
                <a:cubicBezTo>
                  <a:pt x="2130" y="3533"/>
                  <a:pt x="2298" y="3511"/>
                  <a:pt x="2465" y="3463"/>
                </a:cubicBezTo>
                <a:cubicBezTo>
                  <a:pt x="3401" y="3212"/>
                  <a:pt x="3949" y="2230"/>
                  <a:pt x="3675" y="1294"/>
                </a:cubicBezTo>
                <a:cubicBezTo>
                  <a:pt x="3446" y="512"/>
                  <a:pt x="2739" y="1"/>
                  <a:pt x="19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6" name="Google Shape;486;p15"/>
          <p:cNvSpPr/>
          <p:nvPr/>
        </p:nvSpPr>
        <p:spPr>
          <a:xfrm flipH="1">
            <a:off x="13409264" y="4030242"/>
            <a:ext cx="72785" cy="65303"/>
          </a:xfrm>
          <a:custGeom>
            <a:avLst/>
            <a:gdLst/>
            <a:ahLst/>
            <a:cxnLst/>
            <a:rect l="l" t="t" r="r" b="b"/>
            <a:pathLst>
              <a:path w="1644" h="1475" extrusionOk="0">
                <a:moveTo>
                  <a:pt x="843" y="0"/>
                </a:moveTo>
                <a:cubicBezTo>
                  <a:pt x="775" y="0"/>
                  <a:pt x="707" y="10"/>
                  <a:pt x="639" y="29"/>
                </a:cubicBezTo>
                <a:cubicBezTo>
                  <a:pt x="228" y="144"/>
                  <a:pt x="0" y="554"/>
                  <a:pt x="114" y="942"/>
                </a:cubicBezTo>
                <a:cubicBezTo>
                  <a:pt x="208" y="1263"/>
                  <a:pt x="505" y="1474"/>
                  <a:pt x="823" y="1474"/>
                </a:cubicBezTo>
                <a:cubicBezTo>
                  <a:pt x="891" y="1474"/>
                  <a:pt x="959" y="1465"/>
                  <a:pt x="1027" y="1445"/>
                </a:cubicBezTo>
                <a:cubicBezTo>
                  <a:pt x="1415" y="1331"/>
                  <a:pt x="1643" y="920"/>
                  <a:pt x="1529" y="532"/>
                </a:cubicBezTo>
                <a:cubicBezTo>
                  <a:pt x="1454" y="211"/>
                  <a:pt x="1161" y="0"/>
                  <a:pt x="8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7" name="Google Shape;487;p15"/>
          <p:cNvSpPr/>
          <p:nvPr/>
        </p:nvSpPr>
        <p:spPr>
          <a:xfrm flipH="1">
            <a:off x="16462130" y="2101474"/>
            <a:ext cx="72829" cy="65524"/>
          </a:xfrm>
          <a:custGeom>
            <a:avLst/>
            <a:gdLst/>
            <a:ahLst/>
            <a:cxnLst/>
            <a:rect l="l" t="t" r="r" b="b"/>
            <a:pathLst>
              <a:path w="1645" h="1480" extrusionOk="0">
                <a:moveTo>
                  <a:pt x="790" y="1"/>
                </a:moveTo>
                <a:cubicBezTo>
                  <a:pt x="733" y="1"/>
                  <a:pt x="675" y="8"/>
                  <a:pt x="617" y="21"/>
                </a:cubicBezTo>
                <a:cubicBezTo>
                  <a:pt x="229" y="135"/>
                  <a:pt x="1" y="546"/>
                  <a:pt x="115" y="934"/>
                </a:cubicBezTo>
                <a:cubicBezTo>
                  <a:pt x="193" y="1265"/>
                  <a:pt x="502" y="1479"/>
                  <a:pt x="832" y="1479"/>
                </a:cubicBezTo>
                <a:cubicBezTo>
                  <a:pt x="889" y="1479"/>
                  <a:pt x="948" y="1473"/>
                  <a:pt x="1005" y="1459"/>
                </a:cubicBezTo>
                <a:cubicBezTo>
                  <a:pt x="1416" y="1345"/>
                  <a:pt x="1644" y="934"/>
                  <a:pt x="1530" y="546"/>
                </a:cubicBezTo>
                <a:cubicBezTo>
                  <a:pt x="1433" y="216"/>
                  <a:pt x="1120" y="1"/>
                  <a:pt x="79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8" name="Google Shape;488;p15"/>
          <p:cNvSpPr/>
          <p:nvPr/>
        </p:nvSpPr>
        <p:spPr>
          <a:xfrm flipH="1">
            <a:off x="16971451" y="1247175"/>
            <a:ext cx="72829" cy="65303"/>
          </a:xfrm>
          <a:custGeom>
            <a:avLst/>
            <a:gdLst/>
            <a:ahLst/>
            <a:cxnLst/>
            <a:rect l="l" t="t" r="r" b="b"/>
            <a:pathLst>
              <a:path w="1645" h="1475" extrusionOk="0">
                <a:moveTo>
                  <a:pt x="842" y="0"/>
                </a:moveTo>
                <a:cubicBezTo>
                  <a:pt x="775" y="0"/>
                  <a:pt x="707" y="10"/>
                  <a:pt x="640" y="30"/>
                </a:cubicBezTo>
                <a:cubicBezTo>
                  <a:pt x="229" y="144"/>
                  <a:pt x="1" y="555"/>
                  <a:pt x="115" y="943"/>
                </a:cubicBezTo>
                <a:cubicBezTo>
                  <a:pt x="209" y="1263"/>
                  <a:pt x="505" y="1474"/>
                  <a:pt x="824" y="1474"/>
                </a:cubicBezTo>
                <a:cubicBezTo>
                  <a:pt x="892" y="1474"/>
                  <a:pt x="960" y="1465"/>
                  <a:pt x="1028" y="1445"/>
                </a:cubicBezTo>
                <a:cubicBezTo>
                  <a:pt x="1416" y="1354"/>
                  <a:pt x="1644" y="943"/>
                  <a:pt x="1530" y="555"/>
                </a:cubicBezTo>
                <a:cubicBezTo>
                  <a:pt x="1455" y="215"/>
                  <a:pt x="1161" y="0"/>
                  <a:pt x="84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9" name="Google Shape;489;p15"/>
          <p:cNvSpPr/>
          <p:nvPr/>
        </p:nvSpPr>
        <p:spPr>
          <a:xfrm flipH="1">
            <a:off x="15118125" y="2124319"/>
            <a:ext cx="72785" cy="65303"/>
          </a:xfrm>
          <a:custGeom>
            <a:avLst/>
            <a:gdLst/>
            <a:ahLst/>
            <a:cxnLst/>
            <a:rect l="l" t="t" r="r" b="b"/>
            <a:pathLst>
              <a:path w="1644" h="1475" extrusionOk="0">
                <a:moveTo>
                  <a:pt x="821" y="1"/>
                </a:moveTo>
                <a:cubicBezTo>
                  <a:pt x="753" y="1"/>
                  <a:pt x="685" y="10"/>
                  <a:pt x="617" y="30"/>
                </a:cubicBezTo>
                <a:cubicBezTo>
                  <a:pt x="229" y="144"/>
                  <a:pt x="0" y="532"/>
                  <a:pt x="115" y="943"/>
                </a:cubicBezTo>
                <a:cubicBezTo>
                  <a:pt x="209" y="1263"/>
                  <a:pt x="489" y="1475"/>
                  <a:pt x="816" y="1475"/>
                </a:cubicBezTo>
                <a:cubicBezTo>
                  <a:pt x="885" y="1475"/>
                  <a:pt x="956" y="1465"/>
                  <a:pt x="1028" y="1445"/>
                </a:cubicBezTo>
                <a:cubicBezTo>
                  <a:pt x="1416" y="1331"/>
                  <a:pt x="1644" y="920"/>
                  <a:pt x="1530" y="532"/>
                </a:cubicBezTo>
                <a:cubicBezTo>
                  <a:pt x="1436" y="212"/>
                  <a:pt x="1139" y="1"/>
                  <a:pt x="82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0" name="Google Shape;490;p15"/>
          <p:cNvSpPr/>
          <p:nvPr/>
        </p:nvSpPr>
        <p:spPr>
          <a:xfrm flipH="1">
            <a:off x="10891970" y="4955865"/>
            <a:ext cx="72829" cy="65348"/>
          </a:xfrm>
          <a:custGeom>
            <a:avLst/>
            <a:gdLst/>
            <a:ahLst/>
            <a:cxnLst/>
            <a:rect l="l" t="t" r="r" b="b"/>
            <a:pathLst>
              <a:path w="1645" h="1476" extrusionOk="0">
                <a:moveTo>
                  <a:pt x="844" y="1"/>
                </a:moveTo>
                <a:cubicBezTo>
                  <a:pt x="776" y="1"/>
                  <a:pt x="708" y="10"/>
                  <a:pt x="640" y="30"/>
                </a:cubicBezTo>
                <a:cubicBezTo>
                  <a:pt x="229" y="145"/>
                  <a:pt x="1" y="555"/>
                  <a:pt x="115" y="943"/>
                </a:cubicBezTo>
                <a:cubicBezTo>
                  <a:pt x="209" y="1264"/>
                  <a:pt x="505" y="1475"/>
                  <a:pt x="824" y="1475"/>
                </a:cubicBezTo>
                <a:cubicBezTo>
                  <a:pt x="892" y="1475"/>
                  <a:pt x="960" y="1466"/>
                  <a:pt x="1028" y="1446"/>
                </a:cubicBezTo>
                <a:cubicBezTo>
                  <a:pt x="1416" y="1331"/>
                  <a:pt x="1644" y="943"/>
                  <a:pt x="1530" y="533"/>
                </a:cubicBezTo>
                <a:cubicBezTo>
                  <a:pt x="1455" y="212"/>
                  <a:pt x="1162" y="1"/>
                  <a:pt x="84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1" name="Google Shape;491;p15"/>
          <p:cNvSpPr/>
          <p:nvPr/>
        </p:nvSpPr>
        <p:spPr>
          <a:xfrm flipH="1">
            <a:off x="17279682" y="1118827"/>
            <a:ext cx="72785" cy="65303"/>
          </a:xfrm>
          <a:custGeom>
            <a:avLst/>
            <a:gdLst/>
            <a:ahLst/>
            <a:cxnLst/>
            <a:rect l="l" t="t" r="r" b="b"/>
            <a:pathLst>
              <a:path w="1644" h="1475" extrusionOk="0">
                <a:moveTo>
                  <a:pt x="820" y="0"/>
                </a:moveTo>
                <a:cubicBezTo>
                  <a:pt x="753" y="0"/>
                  <a:pt x="684" y="10"/>
                  <a:pt x="616" y="30"/>
                </a:cubicBezTo>
                <a:cubicBezTo>
                  <a:pt x="228" y="144"/>
                  <a:pt x="0" y="555"/>
                  <a:pt x="114" y="943"/>
                </a:cubicBezTo>
                <a:cubicBezTo>
                  <a:pt x="208" y="1263"/>
                  <a:pt x="489" y="1475"/>
                  <a:pt x="815" y="1475"/>
                </a:cubicBezTo>
                <a:cubicBezTo>
                  <a:pt x="884" y="1475"/>
                  <a:pt x="955" y="1465"/>
                  <a:pt x="1027" y="1445"/>
                </a:cubicBezTo>
                <a:cubicBezTo>
                  <a:pt x="1415" y="1331"/>
                  <a:pt x="1644" y="943"/>
                  <a:pt x="1529" y="532"/>
                </a:cubicBezTo>
                <a:cubicBezTo>
                  <a:pt x="1435" y="212"/>
                  <a:pt x="1139" y="0"/>
                  <a:pt x="82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2" name="Google Shape;492;p15"/>
          <p:cNvSpPr/>
          <p:nvPr/>
        </p:nvSpPr>
        <p:spPr>
          <a:xfrm flipH="1">
            <a:off x="14516848" y="3930183"/>
            <a:ext cx="71767" cy="65303"/>
          </a:xfrm>
          <a:custGeom>
            <a:avLst/>
            <a:gdLst/>
            <a:ahLst/>
            <a:cxnLst/>
            <a:rect l="l" t="t" r="r" b="b"/>
            <a:pathLst>
              <a:path w="1621" h="1475" extrusionOk="0">
                <a:moveTo>
                  <a:pt x="820" y="0"/>
                </a:moveTo>
                <a:cubicBezTo>
                  <a:pt x="753" y="0"/>
                  <a:pt x="684" y="10"/>
                  <a:pt x="617" y="30"/>
                </a:cubicBezTo>
                <a:cubicBezTo>
                  <a:pt x="229" y="144"/>
                  <a:pt x="0" y="532"/>
                  <a:pt x="92" y="943"/>
                </a:cubicBezTo>
                <a:cubicBezTo>
                  <a:pt x="186" y="1263"/>
                  <a:pt x="482" y="1474"/>
                  <a:pt x="801" y="1474"/>
                </a:cubicBezTo>
                <a:cubicBezTo>
                  <a:pt x="868" y="1474"/>
                  <a:pt x="937" y="1465"/>
                  <a:pt x="1005" y="1445"/>
                </a:cubicBezTo>
                <a:cubicBezTo>
                  <a:pt x="1393" y="1331"/>
                  <a:pt x="1621" y="920"/>
                  <a:pt x="1530" y="532"/>
                </a:cubicBezTo>
                <a:cubicBezTo>
                  <a:pt x="1435" y="212"/>
                  <a:pt x="1139" y="0"/>
                  <a:pt x="82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3" name="Google Shape;493;p15"/>
          <p:cNvSpPr/>
          <p:nvPr/>
        </p:nvSpPr>
        <p:spPr>
          <a:xfrm flipH="1">
            <a:off x="8920390" y="3244433"/>
            <a:ext cx="72785" cy="65480"/>
          </a:xfrm>
          <a:custGeom>
            <a:avLst/>
            <a:gdLst/>
            <a:ahLst/>
            <a:cxnLst/>
            <a:rect l="l" t="t" r="r" b="b"/>
            <a:pathLst>
              <a:path w="1644" h="1479" extrusionOk="0">
                <a:moveTo>
                  <a:pt x="789" y="0"/>
                </a:moveTo>
                <a:cubicBezTo>
                  <a:pt x="732" y="0"/>
                  <a:pt x="674" y="7"/>
                  <a:pt x="616" y="20"/>
                </a:cubicBezTo>
                <a:cubicBezTo>
                  <a:pt x="228" y="135"/>
                  <a:pt x="0" y="545"/>
                  <a:pt x="114" y="933"/>
                </a:cubicBezTo>
                <a:cubicBezTo>
                  <a:pt x="211" y="1264"/>
                  <a:pt x="524" y="1478"/>
                  <a:pt x="854" y="1478"/>
                </a:cubicBezTo>
                <a:cubicBezTo>
                  <a:pt x="912" y="1478"/>
                  <a:pt x="970" y="1472"/>
                  <a:pt x="1027" y="1458"/>
                </a:cubicBezTo>
                <a:cubicBezTo>
                  <a:pt x="1415" y="1344"/>
                  <a:pt x="1643" y="933"/>
                  <a:pt x="1529" y="545"/>
                </a:cubicBezTo>
                <a:cubicBezTo>
                  <a:pt x="1432" y="215"/>
                  <a:pt x="1120" y="0"/>
                  <a:pt x="7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4" name="Google Shape;494;p15"/>
          <p:cNvSpPr/>
          <p:nvPr/>
        </p:nvSpPr>
        <p:spPr>
          <a:xfrm flipH="1">
            <a:off x="8776900" y="1760525"/>
            <a:ext cx="72785" cy="65303"/>
          </a:xfrm>
          <a:custGeom>
            <a:avLst/>
            <a:gdLst/>
            <a:ahLst/>
            <a:cxnLst/>
            <a:rect l="l" t="t" r="r" b="b"/>
            <a:pathLst>
              <a:path w="1644" h="1475" extrusionOk="0">
                <a:moveTo>
                  <a:pt x="820" y="0"/>
                </a:moveTo>
                <a:cubicBezTo>
                  <a:pt x="753" y="0"/>
                  <a:pt x="684" y="10"/>
                  <a:pt x="616" y="30"/>
                </a:cubicBezTo>
                <a:cubicBezTo>
                  <a:pt x="228" y="121"/>
                  <a:pt x="0" y="532"/>
                  <a:pt x="114" y="920"/>
                </a:cubicBezTo>
                <a:cubicBezTo>
                  <a:pt x="209" y="1260"/>
                  <a:pt x="490" y="1474"/>
                  <a:pt x="817" y="1474"/>
                </a:cubicBezTo>
                <a:cubicBezTo>
                  <a:pt x="885" y="1474"/>
                  <a:pt x="956" y="1465"/>
                  <a:pt x="1027" y="1445"/>
                </a:cubicBezTo>
                <a:cubicBezTo>
                  <a:pt x="1415" y="1331"/>
                  <a:pt x="1644" y="920"/>
                  <a:pt x="1530" y="532"/>
                </a:cubicBezTo>
                <a:cubicBezTo>
                  <a:pt x="1435" y="212"/>
                  <a:pt x="1139" y="0"/>
                  <a:pt x="82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5" name="Google Shape;495;p15"/>
          <p:cNvSpPr/>
          <p:nvPr/>
        </p:nvSpPr>
        <p:spPr>
          <a:xfrm flipH="1">
            <a:off x="13797319" y="3764733"/>
            <a:ext cx="118299" cy="118299"/>
          </a:xfrm>
          <a:custGeom>
            <a:avLst/>
            <a:gdLst/>
            <a:ahLst/>
            <a:cxnLst/>
            <a:rect l="l" t="t" r="r" b="b"/>
            <a:pathLst>
              <a:path w="2672" h="2672" extrusionOk="0">
                <a:moveTo>
                  <a:pt x="1348" y="1"/>
                </a:moveTo>
                <a:cubicBezTo>
                  <a:pt x="594" y="1"/>
                  <a:pt x="1" y="594"/>
                  <a:pt x="1" y="1324"/>
                </a:cubicBezTo>
                <a:cubicBezTo>
                  <a:pt x="1" y="2078"/>
                  <a:pt x="594" y="2671"/>
                  <a:pt x="1348" y="2671"/>
                </a:cubicBezTo>
                <a:cubicBezTo>
                  <a:pt x="2078" y="2671"/>
                  <a:pt x="2672" y="2078"/>
                  <a:pt x="2672" y="1324"/>
                </a:cubicBezTo>
                <a:cubicBezTo>
                  <a:pt x="2672" y="594"/>
                  <a:pt x="2078" y="1"/>
                  <a:pt x="134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6" name="Google Shape;496;p15"/>
          <p:cNvSpPr/>
          <p:nvPr/>
        </p:nvSpPr>
        <p:spPr>
          <a:xfrm flipH="1">
            <a:off x="9302379" y="3493914"/>
            <a:ext cx="118299" cy="118255"/>
          </a:xfrm>
          <a:custGeom>
            <a:avLst/>
            <a:gdLst/>
            <a:ahLst/>
            <a:cxnLst/>
            <a:rect l="l" t="t" r="r" b="b"/>
            <a:pathLst>
              <a:path w="2672" h="2671" extrusionOk="0">
                <a:moveTo>
                  <a:pt x="1348" y="0"/>
                </a:moveTo>
                <a:cubicBezTo>
                  <a:pt x="594" y="0"/>
                  <a:pt x="1" y="594"/>
                  <a:pt x="1" y="1347"/>
                </a:cubicBezTo>
                <a:cubicBezTo>
                  <a:pt x="1" y="2078"/>
                  <a:pt x="594" y="2671"/>
                  <a:pt x="1348" y="2671"/>
                </a:cubicBezTo>
                <a:cubicBezTo>
                  <a:pt x="2078" y="2671"/>
                  <a:pt x="2671" y="2078"/>
                  <a:pt x="2671" y="1347"/>
                </a:cubicBezTo>
                <a:cubicBezTo>
                  <a:pt x="2671" y="594"/>
                  <a:pt x="2078" y="0"/>
                  <a:pt x="134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7" name="Google Shape;497;p15"/>
          <p:cNvSpPr/>
          <p:nvPr/>
        </p:nvSpPr>
        <p:spPr>
          <a:xfrm flipH="1">
            <a:off x="12650329" y="4970342"/>
            <a:ext cx="118299" cy="118255"/>
          </a:xfrm>
          <a:custGeom>
            <a:avLst/>
            <a:gdLst/>
            <a:ahLst/>
            <a:cxnLst/>
            <a:rect l="l" t="t" r="r" b="b"/>
            <a:pathLst>
              <a:path w="2672" h="2671" extrusionOk="0">
                <a:moveTo>
                  <a:pt x="1347" y="0"/>
                </a:moveTo>
                <a:cubicBezTo>
                  <a:pt x="594" y="0"/>
                  <a:pt x="1" y="616"/>
                  <a:pt x="1" y="1347"/>
                </a:cubicBezTo>
                <a:cubicBezTo>
                  <a:pt x="1" y="2077"/>
                  <a:pt x="594" y="2671"/>
                  <a:pt x="1347" y="2671"/>
                </a:cubicBezTo>
                <a:cubicBezTo>
                  <a:pt x="2078" y="2671"/>
                  <a:pt x="2671" y="2077"/>
                  <a:pt x="2671" y="1347"/>
                </a:cubicBezTo>
                <a:cubicBezTo>
                  <a:pt x="2671" y="616"/>
                  <a:pt x="2078" y="0"/>
                  <a:pt x="134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8" name="Google Shape;498;p15"/>
          <p:cNvSpPr/>
          <p:nvPr/>
        </p:nvSpPr>
        <p:spPr>
          <a:xfrm flipH="1">
            <a:off x="9429709" y="3246338"/>
            <a:ext cx="118299" cy="118255"/>
          </a:xfrm>
          <a:custGeom>
            <a:avLst/>
            <a:gdLst/>
            <a:ahLst/>
            <a:cxnLst/>
            <a:rect l="l" t="t" r="r" b="b"/>
            <a:pathLst>
              <a:path w="2672" h="2671" extrusionOk="0">
                <a:moveTo>
                  <a:pt x="1325" y="0"/>
                </a:moveTo>
                <a:cubicBezTo>
                  <a:pt x="594" y="0"/>
                  <a:pt x="1" y="594"/>
                  <a:pt x="1" y="1324"/>
                </a:cubicBezTo>
                <a:cubicBezTo>
                  <a:pt x="1" y="2055"/>
                  <a:pt x="594" y="2671"/>
                  <a:pt x="1325" y="2671"/>
                </a:cubicBezTo>
                <a:cubicBezTo>
                  <a:pt x="2078" y="2671"/>
                  <a:pt x="2671" y="2055"/>
                  <a:pt x="2671" y="1324"/>
                </a:cubicBezTo>
                <a:cubicBezTo>
                  <a:pt x="2671" y="594"/>
                  <a:pt x="2078" y="0"/>
                  <a:pt x="132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9" name="Google Shape;499;p15"/>
          <p:cNvSpPr/>
          <p:nvPr/>
        </p:nvSpPr>
        <p:spPr>
          <a:xfrm flipH="1">
            <a:off x="16298453" y="2379289"/>
            <a:ext cx="117236" cy="118255"/>
          </a:xfrm>
          <a:custGeom>
            <a:avLst/>
            <a:gdLst/>
            <a:ahLst/>
            <a:cxnLst/>
            <a:rect l="l" t="t" r="r" b="b"/>
            <a:pathLst>
              <a:path w="2648" h="2671" extrusionOk="0">
                <a:moveTo>
                  <a:pt x="1324" y="0"/>
                </a:moveTo>
                <a:cubicBezTo>
                  <a:pt x="594" y="0"/>
                  <a:pt x="0" y="594"/>
                  <a:pt x="0" y="1324"/>
                </a:cubicBezTo>
                <a:cubicBezTo>
                  <a:pt x="0" y="2077"/>
                  <a:pt x="594" y="2671"/>
                  <a:pt x="1324" y="2671"/>
                </a:cubicBezTo>
                <a:cubicBezTo>
                  <a:pt x="2054" y="2671"/>
                  <a:pt x="2648" y="2077"/>
                  <a:pt x="2648" y="1324"/>
                </a:cubicBezTo>
                <a:cubicBezTo>
                  <a:pt x="2648" y="594"/>
                  <a:pt x="2054" y="0"/>
                  <a:pt x="132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00" name="Google Shape;500;p15"/>
          <p:cNvSpPr/>
          <p:nvPr/>
        </p:nvSpPr>
        <p:spPr>
          <a:xfrm flipH="1">
            <a:off x="14681545" y="2144816"/>
            <a:ext cx="117280" cy="118299"/>
          </a:xfrm>
          <a:custGeom>
            <a:avLst/>
            <a:gdLst/>
            <a:ahLst/>
            <a:cxnLst/>
            <a:rect l="l" t="t" r="r" b="b"/>
            <a:pathLst>
              <a:path w="2649" h="2672" extrusionOk="0">
                <a:moveTo>
                  <a:pt x="1325" y="1"/>
                </a:moveTo>
                <a:cubicBezTo>
                  <a:pt x="594" y="1"/>
                  <a:pt x="1" y="594"/>
                  <a:pt x="1" y="1325"/>
                </a:cubicBezTo>
                <a:cubicBezTo>
                  <a:pt x="1" y="2055"/>
                  <a:pt x="594" y="2671"/>
                  <a:pt x="1325" y="2671"/>
                </a:cubicBezTo>
                <a:cubicBezTo>
                  <a:pt x="2055" y="2671"/>
                  <a:pt x="2648" y="2055"/>
                  <a:pt x="2648" y="1325"/>
                </a:cubicBezTo>
                <a:cubicBezTo>
                  <a:pt x="2648" y="594"/>
                  <a:pt x="2055" y="1"/>
                  <a:pt x="132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3666126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79730">
              <a:lnSpc>
                <a:spcPct val="100000"/>
              </a:lnSpc>
              <a:spcBef>
                <a:spcPts val="0"/>
              </a:spcBef>
              <a:buSzTx/>
              <a:buNone/>
              <a:defRPr sz="1656" b="1"/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34872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CDFA2-ACB5-4310-BFE5-F6D631A1B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CE60A-F292-478C-983B-06F230A33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E0352-FD55-4F35-BE9B-FE1EC863A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2DCC-9BAE-4674-A801-49E75E7D0DB1}" type="datetimeFigureOut">
              <a:rPr lang="en-GB" smtClean="0"/>
              <a:t>10/04/2022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4F80F-C680-4068-B7D4-657B8C6FF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8BF33-15DB-4822-BD3B-AE8D69DF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695E-ECE7-4A9F-9119-01FEFB092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239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499B3-F144-40AB-ADC0-74F129045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7910F7-CD15-44A5-A433-E58731118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CEDF1-1199-4A2A-9346-7B9D3AF84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2DCC-9BAE-4674-A801-49E75E7D0DB1}" type="datetimeFigureOut">
              <a:rPr lang="en-GB" smtClean="0"/>
              <a:t>10/04/2022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A3C9BA-FCFB-44B2-B166-FD5763091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91AD3-3CEC-4922-BDC0-353D6DC18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695E-ECE7-4A9F-9119-01FEFB092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8026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95131-59C3-48A1-8BB6-D392EE7BA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3DAFF-C854-491B-BE62-B1A550C2C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9BD469-0627-463C-ACEF-09F915B066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110D85-0545-454F-8372-760FF4E48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2DCC-9BAE-4674-A801-49E75E7D0DB1}" type="datetimeFigureOut">
              <a:rPr lang="en-GB" smtClean="0"/>
              <a:t>10/04/2022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F38591-1246-48B8-B631-EAB23812E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1547CC-6FC1-4CC4-8506-DDC247605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695E-ECE7-4A9F-9119-01FEFB092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6826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AB607-4B1F-463D-8F91-E802FC050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4541AF-C6E5-4977-B9FD-6D3C9CCFC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26AB2-62EF-407A-BB6D-EC039B8FF5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A10B4F-992A-447E-ADE1-4D749599C8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38016F-A3A3-4EFD-A48D-E3A93789F1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9FE067-43FB-47FE-ADA8-207180F00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2DCC-9BAE-4674-A801-49E75E7D0DB1}" type="datetimeFigureOut">
              <a:rPr lang="en-GB" smtClean="0"/>
              <a:t>10/04/2022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66E42C-F5A5-4548-BDBA-6CDDF1874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9C158F-0670-434C-A6C4-DA2EEC3D3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695E-ECE7-4A9F-9119-01FEFB092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602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34F3D-6455-4927-95CF-0AC67F520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C8EA30-D80F-4709-B90B-B18E3DF18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2DCC-9BAE-4674-A801-49E75E7D0DB1}" type="datetimeFigureOut">
              <a:rPr lang="en-GB" smtClean="0"/>
              <a:t>10/04/2022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0E465F-470D-4109-ADA8-C7B8F8CBE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557741-4087-42DC-892B-4D52D69A6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695E-ECE7-4A9F-9119-01FEFB092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462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457C34-DF21-497D-941C-29ADFE16C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2DCC-9BAE-4674-A801-49E75E7D0DB1}" type="datetimeFigureOut">
              <a:rPr lang="en-GB" smtClean="0"/>
              <a:t>10/04/2022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7F9A6-B10F-42F6-8243-69CD750B7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B2BDA6-5B92-4858-B817-9F9F60349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695E-ECE7-4A9F-9119-01FEFB092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027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0C525-5B25-40EA-80CB-8ED01B7C1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91BE6-9E39-4493-9B11-4C531C319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705A01-668D-46EF-BC87-29B33CFAF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8A611E-737E-422E-A19C-7D531866D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2DCC-9BAE-4674-A801-49E75E7D0DB1}" type="datetimeFigureOut">
              <a:rPr lang="en-GB" smtClean="0"/>
              <a:t>10/04/2022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B96082-82CD-405C-98AB-39E8E0C11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1FADB-6663-42F4-B385-F03679EC6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695E-ECE7-4A9F-9119-01FEFB092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743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84348-45AE-42C8-A583-C056A583A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4345B2-7CB3-4EAD-A875-C316050BCE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3AC8E-7363-4AA0-9216-CDFE4B1B59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6F72F3-42E5-45C9-A934-4912C97FA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2DCC-9BAE-4674-A801-49E75E7D0DB1}" type="datetimeFigureOut">
              <a:rPr lang="en-GB" smtClean="0"/>
              <a:t>10/04/2022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912F2E-C47E-4393-A393-E604C651E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D8A258-F443-4A32-91CA-BFF62081F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695E-ECE7-4A9F-9119-01FEFB092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407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386283-96E9-494F-AEE5-A1CD81C21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1A05B8-6477-4F7C-BC8A-ABAB4BD3A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F7A83-2C25-4B8D-8058-10B866541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92DCC-9BAE-4674-A801-49E75E7D0DB1}" type="datetimeFigureOut">
              <a:rPr lang="en-GB" smtClean="0"/>
              <a:t>10/04/2022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514AE-348E-4D0F-9AE0-698928F83E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3963F-7019-4C20-BADC-601E0A96CA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4695E-ECE7-4A9F-9119-01FEFB092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743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t.me/maharat_raqmia_sabah" TargetMode="External"/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90BC304-016D-4099-A333-63D5113DC0C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120D064-B0FA-49EE-ABD7-9138E74C7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0967"/>
            <a:ext cx="12192000" cy="3227032"/>
          </a:xfrm>
          <a:prstGeom prst="rect">
            <a:avLst/>
          </a:prstGeom>
        </p:spPr>
      </p:pic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D712EECA-9044-407D-A488-26751C0877D4}"/>
              </a:ext>
            </a:extLst>
          </p:cNvPr>
          <p:cNvGrpSpPr/>
          <p:nvPr/>
        </p:nvGrpSpPr>
        <p:grpSpPr>
          <a:xfrm>
            <a:off x="8427403" y="142041"/>
            <a:ext cx="3415980" cy="4363375"/>
            <a:chOff x="8427403" y="142041"/>
            <a:chExt cx="3415980" cy="4363375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28CE7E1A-A2C6-4A55-ADE4-1A58750DB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7403" y="142041"/>
              <a:ext cx="3415980" cy="4363375"/>
            </a:xfrm>
            <a:prstGeom prst="rect">
              <a:avLst/>
            </a:prstGeom>
          </p:spPr>
        </p:pic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053A56E0-46BF-4B14-BD8F-B41D3789B6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028" b="36680"/>
            <a:stretch/>
          </p:blipFill>
          <p:spPr>
            <a:xfrm>
              <a:off x="10901777" y="310719"/>
              <a:ext cx="506971" cy="843378"/>
            </a:xfrm>
            <a:prstGeom prst="rect">
              <a:avLst/>
            </a:prstGeom>
          </p:spPr>
        </p:pic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FDAD5998-3D3C-4545-81EB-7CE6FC3CE3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028" b="36680"/>
            <a:stretch/>
          </p:blipFill>
          <p:spPr>
            <a:xfrm>
              <a:off x="8817005" y="1393795"/>
              <a:ext cx="506971" cy="843378"/>
            </a:xfrm>
            <a:prstGeom prst="rect">
              <a:avLst/>
            </a:prstGeom>
          </p:spPr>
        </p:pic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9B920856-90CC-40FE-97A0-6E648638B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028" b="36680"/>
            <a:stretch/>
          </p:blipFill>
          <p:spPr>
            <a:xfrm>
              <a:off x="10725704" y="3007311"/>
              <a:ext cx="506971" cy="843378"/>
            </a:xfrm>
            <a:prstGeom prst="rect">
              <a:avLst/>
            </a:prstGeom>
          </p:spPr>
        </p:pic>
      </p:grpSp>
      <p:pic>
        <p:nvPicPr>
          <p:cNvPr id="15" name="صورة 14">
            <a:extLst>
              <a:ext uri="{FF2B5EF4-FFF2-40B4-BE49-F238E27FC236}">
                <a16:creationId xmlns:a16="http://schemas.microsoft.com/office/drawing/2014/main" id="{C9B4CCE3-85F6-4980-8C73-630740E14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35" y="142041"/>
            <a:ext cx="6182388" cy="3400149"/>
          </a:xfrm>
          <a:prstGeom prst="rect">
            <a:avLst/>
          </a:prstGeom>
        </p:spPr>
      </p:pic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083B3409-5BDC-4275-9E28-E2B9ED567573}"/>
              </a:ext>
            </a:extLst>
          </p:cNvPr>
          <p:cNvGrpSpPr/>
          <p:nvPr/>
        </p:nvGrpSpPr>
        <p:grpSpPr>
          <a:xfrm>
            <a:off x="6378832" y="142041"/>
            <a:ext cx="1868523" cy="1482574"/>
            <a:chOff x="6378832" y="142041"/>
            <a:chExt cx="1868523" cy="1482574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3413E73E-28BF-4D5D-A113-D77D3F76E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8832" y="142041"/>
              <a:ext cx="1868523" cy="1482574"/>
            </a:xfrm>
            <a:prstGeom prst="rect">
              <a:avLst/>
            </a:prstGeom>
          </p:spPr>
        </p:pic>
        <p:sp>
          <p:nvSpPr>
            <p:cNvPr id="19" name="مستطيل 18">
              <a:extLst>
                <a:ext uri="{FF2B5EF4-FFF2-40B4-BE49-F238E27FC236}">
                  <a16:creationId xmlns:a16="http://schemas.microsoft.com/office/drawing/2014/main" id="{5B023C96-DCCA-437B-95BA-F404883EDBED}"/>
                </a:ext>
              </a:extLst>
            </p:cNvPr>
            <p:cNvSpPr/>
            <p:nvPr/>
          </p:nvSpPr>
          <p:spPr>
            <a:xfrm>
              <a:off x="6577755" y="621437"/>
              <a:ext cx="1491555" cy="852259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280FAD06-36C8-4AE2-A8E9-B069156092FE}"/>
              </a:ext>
            </a:extLst>
          </p:cNvPr>
          <p:cNvGrpSpPr/>
          <p:nvPr/>
        </p:nvGrpSpPr>
        <p:grpSpPr>
          <a:xfrm>
            <a:off x="6397322" y="1766656"/>
            <a:ext cx="2256875" cy="1775534"/>
            <a:chOff x="6397323" y="1766656"/>
            <a:chExt cx="1868523" cy="1482574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880F2608-9E26-438E-A8C6-CCAD6ED50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7323" y="1766656"/>
              <a:ext cx="1868523" cy="1482574"/>
            </a:xfrm>
            <a:prstGeom prst="rect">
              <a:avLst/>
            </a:prstGeom>
          </p:spPr>
        </p:pic>
        <p:sp>
          <p:nvSpPr>
            <p:cNvPr id="20" name="مستطيل 19">
              <a:extLst>
                <a:ext uri="{FF2B5EF4-FFF2-40B4-BE49-F238E27FC236}">
                  <a16:creationId xmlns:a16="http://schemas.microsoft.com/office/drawing/2014/main" id="{5E75D8EC-F27E-4153-81A9-19CEB845D019}"/>
                </a:ext>
              </a:extLst>
            </p:cNvPr>
            <p:cNvSpPr/>
            <p:nvPr/>
          </p:nvSpPr>
          <p:spPr>
            <a:xfrm>
              <a:off x="6587231" y="2248271"/>
              <a:ext cx="1491555" cy="85225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D9B3E6DD-C2D9-024C-AB84-5DA9B8F53C85}"/>
              </a:ext>
            </a:extLst>
          </p:cNvPr>
          <p:cNvSpPr txBox="1"/>
          <p:nvPr/>
        </p:nvSpPr>
        <p:spPr>
          <a:xfrm>
            <a:off x="6287644" y="819080"/>
            <a:ext cx="1828800" cy="4770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500" b="1" dirty="0">
                <a:solidFill>
                  <a:srgbClr val="BE3300"/>
                </a:solidFill>
              </a:rPr>
              <a:t>اليوم/ </a:t>
            </a:r>
            <a:r>
              <a:rPr lang="ar-SA" sz="2500" b="1" dirty="0"/>
              <a:t>الأحد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D01FBCCC-1E03-A549-A695-56F1797D16B8}"/>
              </a:ext>
            </a:extLst>
          </p:cNvPr>
          <p:cNvSpPr txBox="1"/>
          <p:nvPr/>
        </p:nvSpPr>
        <p:spPr>
          <a:xfrm>
            <a:off x="3734170" y="2719238"/>
            <a:ext cx="4760512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000" b="1" dirty="0">
                <a:solidFill>
                  <a:srgbClr val="BE3300"/>
                </a:solidFill>
              </a:rPr>
              <a:t>التاريخ/</a:t>
            </a:r>
            <a:r>
              <a:rPr lang="ar-SA" sz="2000" b="1" dirty="0"/>
              <a:t>١٤٤٣</a:t>
            </a:r>
            <a:r>
              <a:rPr lang="ar-SA" sz="2000" b="1" dirty="0">
                <a:solidFill>
                  <a:srgbClr val="BE3300"/>
                </a:solidFill>
              </a:rPr>
              <a:t>/</a:t>
            </a:r>
            <a:r>
              <a:rPr lang="ar-SA" sz="2000" b="1" dirty="0"/>
              <a:t>٩</a:t>
            </a:r>
            <a:r>
              <a:rPr lang="ar-SA" sz="2000" b="1" dirty="0">
                <a:solidFill>
                  <a:srgbClr val="BE3300"/>
                </a:solidFill>
              </a:rPr>
              <a:t>/</a:t>
            </a:r>
            <a:r>
              <a:rPr lang="ar-SA" sz="2000" b="1" dirty="0"/>
              <a:t>٩</a:t>
            </a:r>
            <a:endParaRPr lang="ar-SA" sz="2000" b="1" dirty="0">
              <a:solidFill>
                <a:srgbClr val="BE3300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254E78EA-F65A-0141-A474-ED28DD42F18B}"/>
              </a:ext>
            </a:extLst>
          </p:cNvPr>
          <p:cNvSpPr txBox="1"/>
          <p:nvPr/>
        </p:nvSpPr>
        <p:spPr>
          <a:xfrm>
            <a:off x="8568611" y="1440300"/>
            <a:ext cx="2016604" cy="8617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500" b="1" dirty="0"/>
              <a:t>أهلاً بكم </a:t>
            </a:r>
          </a:p>
          <a:p>
            <a:pPr algn="r"/>
            <a:r>
              <a:rPr lang="ar-SA" sz="2500" b="1" dirty="0"/>
              <a:t>جميلاتي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880EF53-2EDB-504E-A2E2-C7F891243BAA}"/>
              </a:ext>
            </a:extLst>
          </p:cNvPr>
          <p:cNvSpPr txBox="1"/>
          <p:nvPr/>
        </p:nvSpPr>
        <p:spPr>
          <a:xfrm>
            <a:off x="8330412" y="3421456"/>
            <a:ext cx="24930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000" b="1" dirty="0">
                <a:solidFill>
                  <a:schemeClr val="accent2">
                    <a:lumMod val="75000"/>
                  </a:schemeClr>
                </a:solidFill>
              </a:rPr>
              <a:t>المعلمة/</a:t>
            </a:r>
            <a:r>
              <a:rPr lang="ar-SA" sz="2000" b="1" dirty="0"/>
              <a:t>صباح القحطاني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8A557C3-0DCF-7047-AC56-32DC769789EE}"/>
              </a:ext>
            </a:extLst>
          </p:cNvPr>
          <p:cNvSpPr txBox="1"/>
          <p:nvPr/>
        </p:nvSpPr>
        <p:spPr>
          <a:xfrm>
            <a:off x="76567" y="1355557"/>
            <a:ext cx="6019433" cy="8617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000" b="1" dirty="0">
                <a:solidFill>
                  <a:schemeClr val="accent2">
                    <a:lumMod val="75000"/>
                  </a:schemeClr>
                </a:solidFill>
              </a:rPr>
              <a:t>المادة( </a:t>
            </a:r>
            <a:r>
              <a:rPr lang="ar-SA" sz="5000" b="1" dirty="0"/>
              <a:t>المهارات الرقمية</a:t>
            </a:r>
            <a:r>
              <a:rPr lang="ar-SA" sz="5000" b="1" dirty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99998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90BC304-016D-4099-A333-63D5113DC0C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120D064-B0FA-49EE-ABD7-9138E74C7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0967"/>
            <a:ext cx="12192000" cy="322703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C9B4CCE3-85F6-4980-8C73-630740E143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068" y="424061"/>
            <a:ext cx="5881065" cy="3400149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1A52EA0A-2275-D549-9826-14FF7B075396}"/>
              </a:ext>
            </a:extLst>
          </p:cNvPr>
          <p:cNvSpPr txBox="1"/>
          <p:nvPr/>
        </p:nvSpPr>
        <p:spPr>
          <a:xfrm>
            <a:off x="3155467" y="1423554"/>
            <a:ext cx="5881066" cy="160043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900" b="1" dirty="0"/>
              <a:t>كيفية تشغيل العرض التقديمي </a:t>
            </a:r>
          </a:p>
        </p:txBody>
      </p:sp>
    </p:spTree>
    <p:extLst>
      <p:ext uri="{BB962C8B-B14F-4D97-AF65-F5344CB8AC3E}">
        <p14:creationId xmlns:p14="http://schemas.microsoft.com/office/powerpoint/2010/main" val="2338676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CA6D48-A34E-4E13-B6FC-4DA9E771E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0" y="11573"/>
            <a:ext cx="6858000" cy="6858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EC12F6A-33DD-488B-B4DB-70374E28A405}"/>
              </a:ext>
            </a:extLst>
          </p:cNvPr>
          <p:cNvSpPr/>
          <p:nvPr/>
        </p:nvSpPr>
        <p:spPr>
          <a:xfrm>
            <a:off x="6761544" y="936173"/>
            <a:ext cx="4592256" cy="4800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4F70CF79-01F9-CC44-BFCE-EA83C88A6D7E}"/>
              </a:ext>
            </a:extLst>
          </p:cNvPr>
          <p:cNvGrpSpPr/>
          <p:nvPr/>
        </p:nvGrpSpPr>
        <p:grpSpPr>
          <a:xfrm>
            <a:off x="462804" y="1607307"/>
            <a:ext cx="2663874" cy="2884156"/>
            <a:chOff x="6378832" y="142041"/>
            <a:chExt cx="1868523" cy="1482574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3530F90C-C2F1-A44F-8E5C-A9BDF5A82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8832" y="142041"/>
              <a:ext cx="1868523" cy="1482574"/>
            </a:xfrm>
            <a:prstGeom prst="rect">
              <a:avLst/>
            </a:prstGeom>
          </p:spPr>
        </p:pic>
        <p:sp>
          <p:nvSpPr>
            <p:cNvPr id="11" name="مستطيل 10">
              <a:extLst>
                <a:ext uri="{FF2B5EF4-FFF2-40B4-BE49-F238E27FC236}">
                  <a16:creationId xmlns:a16="http://schemas.microsoft.com/office/drawing/2014/main" id="{EFC8B554-39B3-7247-AE6B-C1705F5D89A1}"/>
                </a:ext>
              </a:extLst>
            </p:cNvPr>
            <p:cNvSpPr/>
            <p:nvPr/>
          </p:nvSpPr>
          <p:spPr>
            <a:xfrm>
              <a:off x="6577755" y="621437"/>
              <a:ext cx="1491555" cy="852259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725FDAD-75B3-4642-A3F2-999B05B417BE}"/>
              </a:ext>
            </a:extLst>
          </p:cNvPr>
          <p:cNvSpPr txBox="1"/>
          <p:nvPr/>
        </p:nvSpPr>
        <p:spPr>
          <a:xfrm>
            <a:off x="-1684677" y="2828641"/>
            <a:ext cx="4557524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6000" b="1" dirty="0"/>
              <a:t>ص ٣٥</a:t>
            </a:r>
          </a:p>
        </p:txBody>
      </p:sp>
      <p:pic>
        <p:nvPicPr>
          <p:cNvPr id="2" name="صورة 4">
            <a:extLst>
              <a:ext uri="{FF2B5EF4-FFF2-40B4-BE49-F238E27FC236}">
                <a16:creationId xmlns:a16="http://schemas.microsoft.com/office/drawing/2014/main" id="{B7E147AA-93EE-964D-911B-BE8E87A983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878" y="64906"/>
            <a:ext cx="82271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66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F7CB21-9F1F-4428-A6E4-6BE607A23E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7" y="34121"/>
            <a:ext cx="12203037" cy="6789758"/>
          </a:xfrm>
          <a:prstGeom prst="rect">
            <a:avLst/>
          </a:prstGeom>
        </p:spPr>
      </p:pic>
      <p:pic>
        <p:nvPicPr>
          <p:cNvPr id="2" name="trim.4DBAE42B-CD3E-405A-BB08-B14B89F95FF7.MOV">
            <a:hlinkClick r:id="" action="ppaction://media"/>
            <a:extLst>
              <a:ext uri="{FF2B5EF4-FFF2-40B4-BE49-F238E27FC236}">
                <a16:creationId xmlns:a16="http://schemas.microsoft.com/office/drawing/2014/main" id="{18BD64AA-65F4-C646-8498-C01ED9F8C1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6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90BC304-016D-4099-A333-63D5113DC0C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120D064-B0FA-49EE-ABD7-9138E74C7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0967"/>
            <a:ext cx="12192000" cy="322703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C9B4CCE3-85F6-4980-8C73-630740E143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068" y="424061"/>
            <a:ext cx="5881065" cy="3400149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1A52EA0A-2275-D549-9826-14FF7B075396}"/>
              </a:ext>
            </a:extLst>
          </p:cNvPr>
          <p:cNvSpPr txBox="1"/>
          <p:nvPr/>
        </p:nvSpPr>
        <p:spPr>
          <a:xfrm>
            <a:off x="3155467" y="1392291"/>
            <a:ext cx="5881066" cy="8463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900" b="1" dirty="0"/>
              <a:t>ترتيب الشرائح </a:t>
            </a:r>
          </a:p>
        </p:txBody>
      </p:sp>
    </p:spTree>
    <p:extLst>
      <p:ext uri="{BB962C8B-B14F-4D97-AF65-F5344CB8AC3E}">
        <p14:creationId xmlns:p14="http://schemas.microsoft.com/office/powerpoint/2010/main" val="1935995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CA6D48-A34E-4E13-B6FC-4DA9E771E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0" y="11573"/>
            <a:ext cx="6858000" cy="6858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EC12F6A-33DD-488B-B4DB-70374E28A405}"/>
              </a:ext>
            </a:extLst>
          </p:cNvPr>
          <p:cNvSpPr/>
          <p:nvPr/>
        </p:nvSpPr>
        <p:spPr>
          <a:xfrm>
            <a:off x="6761544" y="936173"/>
            <a:ext cx="4592256" cy="4800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4F70CF79-01F9-CC44-BFCE-EA83C88A6D7E}"/>
              </a:ext>
            </a:extLst>
          </p:cNvPr>
          <p:cNvGrpSpPr/>
          <p:nvPr/>
        </p:nvGrpSpPr>
        <p:grpSpPr>
          <a:xfrm>
            <a:off x="462804" y="1607307"/>
            <a:ext cx="2663874" cy="2884156"/>
            <a:chOff x="6378832" y="142041"/>
            <a:chExt cx="1868523" cy="1482574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3530F90C-C2F1-A44F-8E5C-A9BDF5A82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8832" y="142041"/>
              <a:ext cx="1868523" cy="1482574"/>
            </a:xfrm>
            <a:prstGeom prst="rect">
              <a:avLst/>
            </a:prstGeom>
          </p:spPr>
        </p:pic>
        <p:sp>
          <p:nvSpPr>
            <p:cNvPr id="11" name="مستطيل 10">
              <a:extLst>
                <a:ext uri="{FF2B5EF4-FFF2-40B4-BE49-F238E27FC236}">
                  <a16:creationId xmlns:a16="http://schemas.microsoft.com/office/drawing/2014/main" id="{EFC8B554-39B3-7247-AE6B-C1705F5D89A1}"/>
                </a:ext>
              </a:extLst>
            </p:cNvPr>
            <p:cNvSpPr/>
            <p:nvPr/>
          </p:nvSpPr>
          <p:spPr>
            <a:xfrm>
              <a:off x="6577755" y="621437"/>
              <a:ext cx="1491555" cy="852259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725FDAD-75B3-4642-A3F2-999B05B417BE}"/>
              </a:ext>
            </a:extLst>
          </p:cNvPr>
          <p:cNvSpPr txBox="1"/>
          <p:nvPr/>
        </p:nvSpPr>
        <p:spPr>
          <a:xfrm>
            <a:off x="-1684677" y="2828641"/>
            <a:ext cx="4557524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6000" b="1" dirty="0"/>
              <a:t>ص ٣٦</a:t>
            </a:r>
          </a:p>
        </p:txBody>
      </p:sp>
      <p:pic>
        <p:nvPicPr>
          <p:cNvPr id="3" name="صورة 3">
            <a:extLst>
              <a:ext uri="{FF2B5EF4-FFF2-40B4-BE49-F238E27FC236}">
                <a16:creationId xmlns:a16="http://schemas.microsoft.com/office/drawing/2014/main" id="{5B0050F1-9F3D-8B46-B6E2-F003AE904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275" y="11573"/>
            <a:ext cx="8781726" cy="683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04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F7CB21-9F1F-4428-A6E4-6BE607A23E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7" y="34121"/>
            <a:ext cx="12203037" cy="6789758"/>
          </a:xfrm>
          <a:prstGeom prst="rect">
            <a:avLst/>
          </a:prstGeom>
        </p:spPr>
      </p:pic>
      <p:pic>
        <p:nvPicPr>
          <p:cNvPr id="3" name="trim.F186A12D-E987-4E3E-91E8-382BE5407140.MOV">
            <a:hlinkClick r:id="" action="ppaction://media"/>
            <a:extLst>
              <a:ext uri="{FF2B5EF4-FFF2-40B4-BE49-F238E27FC236}">
                <a16:creationId xmlns:a16="http://schemas.microsoft.com/office/drawing/2014/main" id="{514DD45E-4699-6147-82BA-51EB434EE1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11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90BC304-016D-4099-A333-63D5113DC0C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120D064-B0FA-49EE-ABD7-9138E74C7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0967"/>
            <a:ext cx="12192000" cy="322703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C9B4CCE3-85F6-4980-8C73-630740E143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434" y="422240"/>
            <a:ext cx="7773653" cy="3400149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1A52EA0A-2275-D549-9826-14FF7B075396}"/>
              </a:ext>
            </a:extLst>
          </p:cNvPr>
          <p:cNvSpPr txBox="1"/>
          <p:nvPr/>
        </p:nvSpPr>
        <p:spPr>
          <a:xfrm>
            <a:off x="2858434" y="1226385"/>
            <a:ext cx="7773653" cy="160043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900" b="1" dirty="0"/>
              <a:t>ملاحظات </a:t>
            </a:r>
          </a:p>
          <a:p>
            <a:pPr algn="ctr"/>
            <a:r>
              <a:rPr lang="ar-SA" sz="4900" b="1" dirty="0">
                <a:solidFill>
                  <a:srgbClr val="BE3300"/>
                </a:solidFill>
              </a:rPr>
              <a:t>(</a:t>
            </a:r>
            <a:r>
              <a:rPr lang="ar-SA" sz="4900" b="1" dirty="0"/>
              <a:t> إضافة ملاحظات أسفل الشريحة </a:t>
            </a:r>
            <a:r>
              <a:rPr lang="ar-SA" sz="4900" b="1" dirty="0">
                <a:solidFill>
                  <a:srgbClr val="BE3300"/>
                </a:solidFill>
              </a:rPr>
              <a:t>)</a:t>
            </a:r>
            <a:endParaRPr lang="ar-SA" sz="4900" b="1" dirty="0"/>
          </a:p>
        </p:txBody>
      </p:sp>
    </p:spTree>
    <p:extLst>
      <p:ext uri="{BB962C8B-B14F-4D97-AF65-F5344CB8AC3E}">
        <p14:creationId xmlns:p14="http://schemas.microsoft.com/office/powerpoint/2010/main" val="3899244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CA6D48-A34E-4E13-B6FC-4DA9E771E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0" y="11573"/>
            <a:ext cx="6858000" cy="6858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EC12F6A-33DD-488B-B4DB-70374E28A405}"/>
              </a:ext>
            </a:extLst>
          </p:cNvPr>
          <p:cNvSpPr/>
          <p:nvPr/>
        </p:nvSpPr>
        <p:spPr>
          <a:xfrm>
            <a:off x="6761544" y="936173"/>
            <a:ext cx="4592256" cy="4800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4F70CF79-01F9-CC44-BFCE-EA83C88A6D7E}"/>
              </a:ext>
            </a:extLst>
          </p:cNvPr>
          <p:cNvGrpSpPr/>
          <p:nvPr/>
        </p:nvGrpSpPr>
        <p:grpSpPr>
          <a:xfrm>
            <a:off x="462804" y="1607307"/>
            <a:ext cx="2663874" cy="2884156"/>
            <a:chOff x="6378832" y="142041"/>
            <a:chExt cx="1868523" cy="1482574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3530F90C-C2F1-A44F-8E5C-A9BDF5A82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8832" y="142041"/>
              <a:ext cx="1868523" cy="1482574"/>
            </a:xfrm>
            <a:prstGeom prst="rect">
              <a:avLst/>
            </a:prstGeom>
          </p:spPr>
        </p:pic>
        <p:sp>
          <p:nvSpPr>
            <p:cNvPr id="11" name="مستطيل 10">
              <a:extLst>
                <a:ext uri="{FF2B5EF4-FFF2-40B4-BE49-F238E27FC236}">
                  <a16:creationId xmlns:a16="http://schemas.microsoft.com/office/drawing/2014/main" id="{EFC8B554-39B3-7247-AE6B-C1705F5D89A1}"/>
                </a:ext>
              </a:extLst>
            </p:cNvPr>
            <p:cNvSpPr/>
            <p:nvPr/>
          </p:nvSpPr>
          <p:spPr>
            <a:xfrm>
              <a:off x="6577755" y="621437"/>
              <a:ext cx="1491555" cy="852259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725FDAD-75B3-4642-A3F2-999B05B417BE}"/>
              </a:ext>
            </a:extLst>
          </p:cNvPr>
          <p:cNvSpPr txBox="1"/>
          <p:nvPr/>
        </p:nvSpPr>
        <p:spPr>
          <a:xfrm>
            <a:off x="-1684677" y="2828641"/>
            <a:ext cx="4557524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6000" b="1" dirty="0"/>
              <a:t>ص ٣٧</a:t>
            </a: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E2CF8CF6-5E67-D645-9E5D-7E8E1AF36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902" y="11573"/>
            <a:ext cx="82580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87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90BC304-016D-4099-A333-63D5113DC0C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120D064-B0FA-49EE-ABD7-9138E74C7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0967"/>
            <a:ext cx="12192000" cy="322703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C9B4CCE3-85F6-4980-8C73-630740E143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434" y="422240"/>
            <a:ext cx="7773653" cy="3400149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1A52EA0A-2275-D549-9826-14FF7B075396}"/>
              </a:ext>
            </a:extLst>
          </p:cNvPr>
          <p:cNvSpPr txBox="1"/>
          <p:nvPr/>
        </p:nvSpPr>
        <p:spPr>
          <a:xfrm>
            <a:off x="2858433" y="1603411"/>
            <a:ext cx="7773653" cy="8463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900" b="1" dirty="0"/>
              <a:t>نصائح لتقديم عرض رائع </a:t>
            </a:r>
          </a:p>
        </p:txBody>
      </p:sp>
    </p:spTree>
    <p:extLst>
      <p:ext uri="{BB962C8B-B14F-4D97-AF65-F5344CB8AC3E}">
        <p14:creationId xmlns:p14="http://schemas.microsoft.com/office/powerpoint/2010/main" val="2124529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CA6D48-A34E-4E13-B6FC-4DA9E771E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0" y="11573"/>
            <a:ext cx="6858000" cy="6858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EC12F6A-33DD-488B-B4DB-70374E28A405}"/>
              </a:ext>
            </a:extLst>
          </p:cNvPr>
          <p:cNvSpPr/>
          <p:nvPr/>
        </p:nvSpPr>
        <p:spPr>
          <a:xfrm>
            <a:off x="6761544" y="936173"/>
            <a:ext cx="4592256" cy="4800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4F70CF79-01F9-CC44-BFCE-EA83C88A6D7E}"/>
              </a:ext>
            </a:extLst>
          </p:cNvPr>
          <p:cNvGrpSpPr/>
          <p:nvPr/>
        </p:nvGrpSpPr>
        <p:grpSpPr>
          <a:xfrm>
            <a:off x="462804" y="1607307"/>
            <a:ext cx="2663874" cy="2884156"/>
            <a:chOff x="6378832" y="142041"/>
            <a:chExt cx="1868523" cy="1482574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3530F90C-C2F1-A44F-8E5C-A9BDF5A82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8832" y="142041"/>
              <a:ext cx="1868523" cy="1482574"/>
            </a:xfrm>
            <a:prstGeom prst="rect">
              <a:avLst/>
            </a:prstGeom>
          </p:spPr>
        </p:pic>
        <p:sp>
          <p:nvSpPr>
            <p:cNvPr id="11" name="مستطيل 10">
              <a:extLst>
                <a:ext uri="{FF2B5EF4-FFF2-40B4-BE49-F238E27FC236}">
                  <a16:creationId xmlns:a16="http://schemas.microsoft.com/office/drawing/2014/main" id="{EFC8B554-39B3-7247-AE6B-C1705F5D89A1}"/>
                </a:ext>
              </a:extLst>
            </p:cNvPr>
            <p:cNvSpPr/>
            <p:nvPr/>
          </p:nvSpPr>
          <p:spPr>
            <a:xfrm>
              <a:off x="6577755" y="621437"/>
              <a:ext cx="1491555" cy="852259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725FDAD-75B3-4642-A3F2-999B05B417BE}"/>
              </a:ext>
            </a:extLst>
          </p:cNvPr>
          <p:cNvSpPr txBox="1"/>
          <p:nvPr/>
        </p:nvSpPr>
        <p:spPr>
          <a:xfrm>
            <a:off x="-1684677" y="2828641"/>
            <a:ext cx="4557524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6000" b="1" dirty="0"/>
              <a:t>ص ٣٨</a:t>
            </a:r>
          </a:p>
        </p:txBody>
      </p:sp>
      <p:pic>
        <p:nvPicPr>
          <p:cNvPr id="3" name="صورة 3">
            <a:extLst>
              <a:ext uri="{FF2B5EF4-FFF2-40B4-BE49-F238E27FC236}">
                <a16:creationId xmlns:a16="http://schemas.microsoft.com/office/drawing/2014/main" id="{2EB1F78E-5930-AB48-96FC-B813A19663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829" y="11573"/>
            <a:ext cx="81651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4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F7CB21-9F1F-4428-A6E4-6BE607A23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6" y="34121"/>
            <a:ext cx="5740504" cy="67897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468711-4556-4A35-A5FB-C6E24EE54F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5" b="11864"/>
          <a:stretch/>
        </p:blipFill>
        <p:spPr>
          <a:xfrm>
            <a:off x="1234426" y="0"/>
            <a:ext cx="3283178" cy="47382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171E0E1-6958-4A4D-8A81-33F84D4C50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83"/>
          <a:stretch/>
        </p:blipFill>
        <p:spPr>
          <a:xfrm>
            <a:off x="5130938" y="0"/>
            <a:ext cx="4719306" cy="6823877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9AAD427A-F57C-204C-A587-18097E1B4CAC}"/>
              </a:ext>
            </a:extLst>
          </p:cNvPr>
          <p:cNvSpPr txBox="1"/>
          <p:nvPr/>
        </p:nvSpPr>
        <p:spPr>
          <a:xfrm>
            <a:off x="7390047" y="830260"/>
            <a:ext cx="1594029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solidFill>
                  <a:schemeClr val="accent4">
                    <a:lumMod val="50000"/>
                  </a:schemeClr>
                </a:solidFill>
              </a:rPr>
              <a:t>شريط الذكريات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31029E0-B21E-0348-84CF-37DDDF62F80D}"/>
              </a:ext>
            </a:extLst>
          </p:cNvPr>
          <p:cNvSpPr txBox="1"/>
          <p:nvPr/>
        </p:nvSpPr>
        <p:spPr>
          <a:xfrm>
            <a:off x="6665793" y="5196101"/>
            <a:ext cx="2318284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000" b="1" dirty="0">
                <a:solidFill>
                  <a:schemeClr val="accent4">
                    <a:lumMod val="50000"/>
                  </a:schemeClr>
                </a:solidFill>
              </a:rPr>
              <a:t>الدقيقة الواحدة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DD6E337-7FD1-AB47-A7E6-6BBB3A1C58C1}"/>
              </a:ext>
            </a:extLst>
          </p:cNvPr>
          <p:cNvSpPr txBox="1"/>
          <p:nvPr/>
        </p:nvSpPr>
        <p:spPr>
          <a:xfrm>
            <a:off x="8408574" y="2842551"/>
            <a:ext cx="3749509" cy="81560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500" b="1" dirty="0">
                <a:solidFill>
                  <a:schemeClr val="accent4">
                    <a:lumMod val="75000"/>
                  </a:schemeClr>
                </a:solidFill>
              </a:rPr>
              <a:t>الاستراتيجيات 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A5D1402D-F902-AA49-AAFD-365EA507DEBE}"/>
              </a:ext>
            </a:extLst>
          </p:cNvPr>
          <p:cNvSpPr txBox="1"/>
          <p:nvPr/>
        </p:nvSpPr>
        <p:spPr>
          <a:xfrm>
            <a:off x="6665793" y="3116537"/>
            <a:ext cx="2318283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000" b="1" dirty="0">
                <a:solidFill>
                  <a:schemeClr val="accent4">
                    <a:lumMod val="50000"/>
                  </a:schemeClr>
                </a:solidFill>
              </a:rPr>
              <a:t>سحابة الكلمات </a:t>
            </a:r>
          </a:p>
        </p:txBody>
      </p:sp>
    </p:spTree>
    <p:extLst>
      <p:ext uri="{BB962C8B-B14F-4D97-AF65-F5344CB8AC3E}">
        <p14:creationId xmlns:p14="http://schemas.microsoft.com/office/powerpoint/2010/main" val="1374935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34C82B-015A-42F5-981B-7B4E96F705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0" y="11573"/>
            <a:ext cx="6858000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D479A7C-08EF-4911-A388-81AFF5DEE79A}"/>
              </a:ext>
            </a:extLst>
          </p:cNvPr>
          <p:cNvSpPr/>
          <p:nvPr/>
        </p:nvSpPr>
        <p:spPr>
          <a:xfrm>
            <a:off x="6772430" y="936173"/>
            <a:ext cx="4592256" cy="4800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AEA4548B-6796-9742-AB66-46795FA3C9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1573"/>
            <a:ext cx="8456342" cy="6858000"/>
          </a:xfrm>
          <a:prstGeom prst="rect">
            <a:avLst/>
          </a:prstGeom>
        </p:spPr>
      </p:pic>
      <p:pic>
        <p:nvPicPr>
          <p:cNvPr id="6" name="فيديو-٢٠٢٠١٠٢٨-١٠٥١٤٩-ce58e38f (3)">
            <a:hlinkClick r:id="" action="ppaction://media"/>
            <a:extLst>
              <a:ext uri="{FF2B5EF4-FFF2-40B4-BE49-F238E27FC236}">
                <a16:creationId xmlns:a16="http://schemas.microsoft.com/office/drawing/2014/main" id="{F93E6BBD-1DA7-CE40-8E70-8D8ADB65E5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63743" y="1972412"/>
            <a:ext cx="2514600" cy="1898276"/>
          </a:xfrm>
          <a:prstGeom prst="rect">
            <a:avLst/>
          </a:prstGeo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550B9F60-A69A-6B4F-936D-AB27E817F1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86" y="2562118"/>
            <a:ext cx="463528" cy="422200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:a16="http://schemas.microsoft.com/office/drawing/2014/main" id="{E57E5120-D34B-D449-B9B6-EDFD6C89DD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86" y="3448488"/>
            <a:ext cx="463528" cy="422200"/>
          </a:xfrm>
          <a:prstGeom prst="rect">
            <a:avLst/>
          </a:prstGeom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EF169A74-9AFB-F949-885D-D9A6C276DE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20" y="3912658"/>
            <a:ext cx="463528" cy="422200"/>
          </a:xfrm>
          <a:prstGeom prst="rect">
            <a:avLst/>
          </a:prstGeom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D79F803D-08E2-B444-80B2-FFA2F7B2CC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69" y="6234112"/>
            <a:ext cx="463528" cy="42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4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34C82B-015A-42F5-981B-7B4E96F705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0" y="11573"/>
            <a:ext cx="6858000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D479A7C-08EF-4911-A388-81AFF5DEE79A}"/>
              </a:ext>
            </a:extLst>
          </p:cNvPr>
          <p:cNvSpPr/>
          <p:nvPr/>
        </p:nvSpPr>
        <p:spPr>
          <a:xfrm>
            <a:off x="6772430" y="936173"/>
            <a:ext cx="4592256" cy="4800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C8700CC1-948A-8E4C-A6FF-824D2F25BD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05" y="340731"/>
            <a:ext cx="8332439" cy="6226097"/>
          </a:xfrm>
          <a:prstGeom prst="rect">
            <a:avLst/>
          </a:prstGeom>
        </p:spPr>
      </p:pic>
      <p:pic>
        <p:nvPicPr>
          <p:cNvPr id="5" name="فيديو-٢٠٢٠١٠٢٨-١٠٥١٤٩-ce58e38f (3)">
            <a:hlinkClick r:id="" action="ppaction://media"/>
            <a:extLst>
              <a:ext uri="{FF2B5EF4-FFF2-40B4-BE49-F238E27FC236}">
                <a16:creationId xmlns:a16="http://schemas.microsoft.com/office/drawing/2014/main" id="{F651A63A-EFD9-E142-B954-49847CA376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63743" y="1972412"/>
            <a:ext cx="2514600" cy="1898276"/>
          </a:xfrm>
          <a:prstGeom prst="rect">
            <a:avLst/>
          </a:prstGeom>
        </p:spPr>
      </p:pic>
      <p:sp>
        <p:nvSpPr>
          <p:cNvPr id="7" name="Oval 18">
            <a:extLst>
              <a:ext uri="{FF2B5EF4-FFF2-40B4-BE49-F238E27FC236}">
                <a16:creationId xmlns:a16="http://schemas.microsoft.com/office/drawing/2014/main" id="{6C8F404C-2726-5547-A82C-C3B049866B3C}"/>
              </a:ext>
            </a:extLst>
          </p:cNvPr>
          <p:cNvSpPr/>
          <p:nvPr/>
        </p:nvSpPr>
        <p:spPr>
          <a:xfrm>
            <a:off x="6772430" y="2275766"/>
            <a:ext cx="734013" cy="60496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Oval 18">
            <a:extLst>
              <a:ext uri="{FF2B5EF4-FFF2-40B4-BE49-F238E27FC236}">
                <a16:creationId xmlns:a16="http://schemas.microsoft.com/office/drawing/2014/main" id="{286F6481-86E5-3A42-96E0-0CE5B0466516}"/>
              </a:ext>
            </a:extLst>
          </p:cNvPr>
          <p:cNvSpPr/>
          <p:nvPr/>
        </p:nvSpPr>
        <p:spPr>
          <a:xfrm>
            <a:off x="6922065" y="3014920"/>
            <a:ext cx="1167634" cy="96235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Oval 18">
            <a:extLst>
              <a:ext uri="{FF2B5EF4-FFF2-40B4-BE49-F238E27FC236}">
                <a16:creationId xmlns:a16="http://schemas.microsoft.com/office/drawing/2014/main" id="{80EFF34B-1EE7-094A-BC56-564258EBC3CB}"/>
              </a:ext>
            </a:extLst>
          </p:cNvPr>
          <p:cNvSpPr/>
          <p:nvPr/>
        </p:nvSpPr>
        <p:spPr>
          <a:xfrm>
            <a:off x="6808562" y="3933457"/>
            <a:ext cx="1244888" cy="102602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Oval 18">
            <a:extLst>
              <a:ext uri="{FF2B5EF4-FFF2-40B4-BE49-F238E27FC236}">
                <a16:creationId xmlns:a16="http://schemas.microsoft.com/office/drawing/2014/main" id="{133A812C-3BDB-1445-9ED1-9E3971D1BE25}"/>
              </a:ext>
            </a:extLst>
          </p:cNvPr>
          <p:cNvSpPr/>
          <p:nvPr/>
        </p:nvSpPr>
        <p:spPr>
          <a:xfrm>
            <a:off x="4754574" y="4781662"/>
            <a:ext cx="1158851" cy="95511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18">
            <a:extLst>
              <a:ext uri="{FF2B5EF4-FFF2-40B4-BE49-F238E27FC236}">
                <a16:creationId xmlns:a16="http://schemas.microsoft.com/office/drawing/2014/main" id="{4C14406D-740E-7C4D-863E-B88E5000BADC}"/>
              </a:ext>
            </a:extLst>
          </p:cNvPr>
          <p:cNvSpPr/>
          <p:nvPr/>
        </p:nvSpPr>
        <p:spPr>
          <a:xfrm>
            <a:off x="7255498" y="5800745"/>
            <a:ext cx="929501" cy="76608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11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34C82B-015A-42F5-981B-7B4E96F70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0" y="11573"/>
            <a:ext cx="6858000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D479A7C-08EF-4911-A388-81AFF5DEE79A}"/>
              </a:ext>
            </a:extLst>
          </p:cNvPr>
          <p:cNvSpPr/>
          <p:nvPr/>
        </p:nvSpPr>
        <p:spPr>
          <a:xfrm>
            <a:off x="6772430" y="936173"/>
            <a:ext cx="4592256" cy="4800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E70F3043-8E29-FC47-ACDA-F451B140BE5E}"/>
              </a:ext>
            </a:extLst>
          </p:cNvPr>
          <p:cNvSpPr txBox="1"/>
          <p:nvPr/>
        </p:nvSpPr>
        <p:spPr>
          <a:xfrm>
            <a:off x="6466872" y="2778853"/>
            <a:ext cx="4592256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7F2200"/>
                </a:solidFill>
              </a:rPr>
              <a:t>جميلتي أختاري أحد التدريبين وطبقيه عملياً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D114C2FF-4854-C242-B76C-2B4956D00C12}"/>
              </a:ext>
            </a:extLst>
          </p:cNvPr>
          <p:cNvSpPr txBox="1"/>
          <p:nvPr/>
        </p:nvSpPr>
        <p:spPr>
          <a:xfrm>
            <a:off x="5652429" y="1666372"/>
            <a:ext cx="5034156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500" b="1" dirty="0">
                <a:solidFill>
                  <a:srgbClr val="BE3300"/>
                </a:solidFill>
              </a:rPr>
              <a:t>الواجب المنزلي</a:t>
            </a: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47FF4ABC-F12E-6E47-A346-DF2F009F9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573"/>
            <a:ext cx="6466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1898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90BC304-016D-4099-A333-63D5113DC0C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120D064-B0FA-49EE-ABD7-9138E74C7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0967"/>
            <a:ext cx="12192000" cy="322703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C9B4CCE3-85F6-4980-8C73-630740E143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6" y="424062"/>
            <a:ext cx="9726341" cy="3227032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8A557C3-0DCF-7047-AC56-32DC769789EE}"/>
              </a:ext>
            </a:extLst>
          </p:cNvPr>
          <p:cNvSpPr txBox="1"/>
          <p:nvPr/>
        </p:nvSpPr>
        <p:spPr>
          <a:xfrm>
            <a:off x="1555644" y="2812327"/>
            <a:ext cx="376832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>
                <a:solidFill>
                  <a:schemeClr val="accent2">
                    <a:lumMod val="75000"/>
                  </a:schemeClr>
                </a:solidFill>
              </a:rPr>
              <a:t>المعلمة/</a:t>
            </a:r>
            <a:r>
              <a:rPr lang="ar-SA" sz="3500" b="1" dirty="0"/>
              <a:t>صباح القحطاني</a:t>
            </a:r>
            <a:endParaRPr lang="ar-SA" sz="35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1A52EA0A-2275-D549-9826-14FF7B075396}"/>
              </a:ext>
            </a:extLst>
          </p:cNvPr>
          <p:cNvSpPr txBox="1"/>
          <p:nvPr/>
        </p:nvSpPr>
        <p:spPr>
          <a:xfrm>
            <a:off x="2659046" y="1250032"/>
            <a:ext cx="647847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/>
              <a:t>أستودعتكم الله الذي لاتضيع ودائعه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F8029DE-2A67-BA45-99D0-DBC9F7008D6C}"/>
              </a:ext>
            </a:extLst>
          </p:cNvPr>
          <p:cNvSpPr txBox="1"/>
          <p:nvPr/>
        </p:nvSpPr>
        <p:spPr>
          <a:xfrm>
            <a:off x="5187795" y="2523892"/>
            <a:ext cx="18288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7F3D14FC-3CB3-E948-B9D7-EA19F25BED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88167" y1="41250" x2="83333" y2="47167"/>
                        <a14:foregroundMark x1="83333" y1="47167" x2="76750" y2="50917"/>
                        <a14:foregroundMark x1="76750" y1="50917" x2="76000" y2="50417"/>
                        <a14:foregroundMark x1="81083" y1="43417" x2="73583" y2="45083"/>
                        <a14:foregroundMark x1="73583" y1="45083" x2="75500" y2="43417"/>
                        <a14:foregroundMark x1="76500" y1="41917" x2="77500" y2="44083"/>
                        <a14:foregroundMark x1="67750" y1="42667" x2="62667" y2="48417"/>
                        <a14:foregroundMark x1="62667" y1="48417" x2="57083" y2="49000"/>
                        <a14:foregroundMark x1="56667" y1="35667" x2="61583" y2="41583"/>
                        <a14:foregroundMark x1="61583" y1="41583" x2="62167" y2="43417"/>
                        <a14:foregroundMark x1="62167" y1="41000" x2="58833" y2="37583"/>
                        <a14:foregroundMark x1="56667" y1="34917" x2="56667" y2="33917"/>
                        <a14:foregroundMark x1="51083" y1="38083" x2="47083" y2="45167"/>
                        <a14:foregroundMark x1="47083" y1="45167" x2="44500" y2="46333"/>
                        <a14:foregroundMark x1="52750" y1="41000" x2="52750" y2="41000"/>
                        <a14:foregroundMark x1="54000" y1="41000" x2="54000" y2="41000"/>
                        <a14:foregroundMark x1="64167" y1="40000" x2="64167" y2="40000"/>
                        <a14:foregroundMark x1="64167" y1="36833" x2="64167" y2="36833"/>
                        <a14:foregroundMark x1="64667" y1="36833" x2="64667" y2="36833"/>
                        <a14:foregroundMark x1="64833" y1="36333" x2="64833" y2="36333"/>
                        <a14:foregroundMark x1="73833" y1="39750" x2="73833" y2="3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43" y="501501"/>
            <a:ext cx="2212168" cy="2212168"/>
          </a:xfrm>
          <a:prstGeom prst="rect">
            <a:avLst/>
          </a:prstGeom>
        </p:spPr>
      </p:pic>
      <p:sp>
        <p:nvSpPr>
          <p:cNvPr id="3" name="مربع نص 2">
            <a:hlinkClick r:id="rId8"/>
            <a:extLst>
              <a:ext uri="{FF2B5EF4-FFF2-40B4-BE49-F238E27FC236}">
                <a16:creationId xmlns:a16="http://schemas.microsoft.com/office/drawing/2014/main" id="{8F12F46A-F9B6-984B-98EA-DD0CB8232760}"/>
              </a:ext>
            </a:extLst>
          </p:cNvPr>
          <p:cNvSpPr txBox="1"/>
          <p:nvPr/>
        </p:nvSpPr>
        <p:spPr>
          <a:xfrm>
            <a:off x="4429512" y="2333764"/>
            <a:ext cx="5210148" cy="4349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1" anchor="ctr">
            <a:spAutoFit/>
          </a:bodyPr>
          <a:lstStyle/>
          <a:p>
            <a:pPr marL="0" marR="0" indent="0" algn="ctr" defTabSz="2438400" rtl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rPr>
              <a:t>https://t.me/</a:t>
            </a:r>
            <a:r>
              <a:rPr kumimoji="0" lang="en-US" sz="2400" b="0" i="0" u="sng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rPr>
              <a:t>maharat_raqmia_sabah</a:t>
            </a:r>
            <a:endParaRPr kumimoji="0" lang="ar-SA" sz="2400" b="0" i="0" u="sng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nela Text Regular"/>
              <a:ea typeface="Canela Text Regular"/>
              <a:cs typeface="Canela Text Regular"/>
              <a:sym typeface="Canela T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76109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F7CB21-9F1F-4428-A6E4-6BE607A23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7" y="34121"/>
            <a:ext cx="7379765" cy="67897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744FEE-E2FE-4846-BE06-32877F9892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10183"/>
          <a:stretch/>
        </p:blipFill>
        <p:spPr>
          <a:xfrm>
            <a:off x="8077185" y="104171"/>
            <a:ext cx="3810025" cy="3324226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7D0C82E5-B410-2145-8842-EFB1FE7B5F63}"/>
              </a:ext>
            </a:extLst>
          </p:cNvPr>
          <p:cNvSpPr txBox="1"/>
          <p:nvPr/>
        </p:nvSpPr>
        <p:spPr>
          <a:xfrm>
            <a:off x="7368729" y="4072673"/>
            <a:ext cx="412585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/>
              <a:t>ماذا تعلمنا سابقًا ؟</a:t>
            </a:r>
          </a:p>
        </p:txBody>
      </p:sp>
      <p:pic>
        <p:nvPicPr>
          <p:cNvPr id="3" name="صورة 6">
            <a:extLst>
              <a:ext uri="{FF2B5EF4-FFF2-40B4-BE49-F238E27FC236}">
                <a16:creationId xmlns:a16="http://schemas.microsoft.com/office/drawing/2014/main" id="{0BEA8BB8-59C1-C144-8D50-2888A8C6A8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" y="573452"/>
            <a:ext cx="7895407" cy="5709889"/>
          </a:xfrm>
          <a:prstGeom prst="rect">
            <a:avLst/>
          </a:prstGeom>
        </p:spPr>
      </p:pic>
      <p:pic>
        <p:nvPicPr>
          <p:cNvPr id="2" name="صورة 5">
            <a:extLst>
              <a:ext uri="{FF2B5EF4-FFF2-40B4-BE49-F238E27FC236}">
                <a16:creationId xmlns:a16="http://schemas.microsoft.com/office/drawing/2014/main" id="{0CCF4D72-C7B3-3D41-8F1F-7BB4FFE81D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04" t="35434" r="8991" b="10877"/>
          <a:stretch/>
        </p:blipFill>
        <p:spPr>
          <a:xfrm rot="376630">
            <a:off x="6489636" y="2473321"/>
            <a:ext cx="1147031" cy="164128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D342CC7-3168-9B4D-9349-75E9592789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8" t="1292" r="43972" b="66272"/>
          <a:stretch/>
        </p:blipFill>
        <p:spPr>
          <a:xfrm rot="21334177">
            <a:off x="2994796" y="2189835"/>
            <a:ext cx="1361779" cy="138526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81B042BC-0DCF-E144-BEB1-3F019797A9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8" r="18834" b="71466"/>
          <a:stretch/>
        </p:blipFill>
        <p:spPr>
          <a:xfrm rot="314175">
            <a:off x="4635640" y="2258969"/>
            <a:ext cx="1541150" cy="1101400"/>
          </a:xfrm>
          <a:prstGeom prst="rect">
            <a:avLst/>
          </a:prstGeom>
        </p:spPr>
      </p:pic>
      <p:pic>
        <p:nvPicPr>
          <p:cNvPr id="10" name="صورة 5">
            <a:extLst>
              <a:ext uri="{FF2B5EF4-FFF2-40B4-BE49-F238E27FC236}">
                <a16:creationId xmlns:a16="http://schemas.microsoft.com/office/drawing/2014/main" id="{75686C84-EB63-534C-A8A1-688FF8405A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" t="35434" r="60579"/>
          <a:stretch/>
        </p:blipFill>
        <p:spPr>
          <a:xfrm rot="21017587">
            <a:off x="1163568" y="2702323"/>
            <a:ext cx="1396362" cy="184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959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رسم 2" descr="سحابة خطوط عريضة">
            <a:extLst>
              <a:ext uri="{FF2B5EF4-FFF2-40B4-BE49-F238E27FC236}">
                <a16:creationId xmlns:a16="http://schemas.microsoft.com/office/drawing/2014/main" id="{F4A4BCA8-089F-49DF-BC60-8809ACE61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337" y="-1479885"/>
            <a:ext cx="7848601" cy="7848601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CB97E38B-3874-42CC-9D9C-F851DF1E0545}"/>
              </a:ext>
            </a:extLst>
          </p:cNvPr>
          <p:cNvSpPr txBox="1"/>
          <p:nvPr/>
        </p:nvSpPr>
        <p:spPr>
          <a:xfrm>
            <a:off x="6096001" y="623674"/>
            <a:ext cx="609600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latin typeface="Dubai" panose="020B0503030403030204" pitchFamily="34" charset="-78"/>
                <a:cs typeface="Dubai" panose="020B0503030403030204" pitchFamily="34" charset="-78"/>
              </a:rPr>
              <a:t>من خلال سحابة الكلمات استنتج ماذا سوف نتعلم اليوم ؟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A5A60C52-3FB8-4630-B7E3-8396EB1F7103}"/>
              </a:ext>
            </a:extLst>
          </p:cNvPr>
          <p:cNvSpPr txBox="1"/>
          <p:nvPr/>
        </p:nvSpPr>
        <p:spPr>
          <a:xfrm>
            <a:off x="2005882" y="3599333"/>
            <a:ext cx="236760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0070C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ملاحظات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CC252C5-5117-47BD-A180-ED62DD8ED370}"/>
              </a:ext>
            </a:extLst>
          </p:cNvPr>
          <p:cNvSpPr txBox="1"/>
          <p:nvPr/>
        </p:nvSpPr>
        <p:spPr>
          <a:xfrm>
            <a:off x="5571681" y="2953002"/>
            <a:ext cx="139158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00B05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ترتيب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811C834-6B22-4BAF-AFA9-60446805D36C}"/>
              </a:ext>
            </a:extLst>
          </p:cNvPr>
          <p:cNvSpPr txBox="1"/>
          <p:nvPr/>
        </p:nvSpPr>
        <p:spPr>
          <a:xfrm>
            <a:off x="572233" y="3506795"/>
            <a:ext cx="233481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accent6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تشغيل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40AA47D3-FE69-483E-8EE0-4D93A55727DB}"/>
              </a:ext>
            </a:extLst>
          </p:cNvPr>
          <p:cNvSpPr txBox="1"/>
          <p:nvPr/>
        </p:nvSpPr>
        <p:spPr>
          <a:xfrm>
            <a:off x="2333400" y="1528717"/>
            <a:ext cx="217432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عرض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E9D0368-4B58-4B0D-8F32-9C85A336CA3C}"/>
              </a:ext>
            </a:extLst>
          </p:cNvPr>
          <p:cNvSpPr txBox="1"/>
          <p:nvPr/>
        </p:nvSpPr>
        <p:spPr>
          <a:xfrm>
            <a:off x="3420562" y="1996173"/>
            <a:ext cx="24736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4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التقديمي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B9D7081-E385-4102-BD49-7BA974DE4B5E}"/>
              </a:ext>
            </a:extLst>
          </p:cNvPr>
          <p:cNvSpPr txBox="1"/>
          <p:nvPr/>
        </p:nvSpPr>
        <p:spPr>
          <a:xfrm>
            <a:off x="1490562" y="2355722"/>
            <a:ext cx="2473626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b="1" dirty="0">
                <a:solidFill>
                  <a:schemeClr val="accent2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إدراج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AA3280B2-5C44-455C-88B9-42971A94530B}"/>
              </a:ext>
            </a:extLst>
          </p:cNvPr>
          <p:cNvSpPr txBox="1"/>
          <p:nvPr/>
        </p:nvSpPr>
        <p:spPr>
          <a:xfrm>
            <a:off x="3644625" y="2569793"/>
            <a:ext cx="24736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نصائح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5F067F5-3E57-49A2-A604-3637DF1A7475}"/>
              </a:ext>
            </a:extLst>
          </p:cNvPr>
          <p:cNvSpPr txBox="1"/>
          <p:nvPr/>
        </p:nvSpPr>
        <p:spPr>
          <a:xfrm>
            <a:off x="3792797" y="3273304"/>
            <a:ext cx="216587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b="1" dirty="0">
                <a:solidFill>
                  <a:schemeClr val="bg1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فيديو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D104D0E-769A-449D-B23E-9F8267388D9B}"/>
              </a:ext>
            </a:extLst>
          </p:cNvPr>
          <p:cNvSpPr txBox="1"/>
          <p:nvPr/>
        </p:nvSpPr>
        <p:spPr>
          <a:xfrm>
            <a:off x="2227970" y="823489"/>
            <a:ext cx="247362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b="1" dirty="0">
                <a:solidFill>
                  <a:schemeClr val="bg1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شرائح</a:t>
            </a:r>
          </a:p>
        </p:txBody>
      </p:sp>
    </p:spTree>
    <p:extLst>
      <p:ext uri="{BB962C8B-B14F-4D97-AF65-F5344CB8AC3E}">
        <p14:creationId xmlns:p14="http://schemas.microsoft.com/office/powerpoint/2010/main" val="785731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90BC304-016D-4099-A333-63D5113DC0C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120D064-B0FA-49EE-ABD7-9138E74C7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0967"/>
            <a:ext cx="12192000" cy="322703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C9B4CCE3-85F6-4980-8C73-630740E143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068" y="424061"/>
            <a:ext cx="5881065" cy="3400149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8A557C3-0DCF-7047-AC56-32DC769789EE}"/>
              </a:ext>
            </a:extLst>
          </p:cNvPr>
          <p:cNvSpPr txBox="1"/>
          <p:nvPr/>
        </p:nvSpPr>
        <p:spPr>
          <a:xfrm>
            <a:off x="3756656" y="658311"/>
            <a:ext cx="3768324" cy="8617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000" b="1" dirty="0">
                <a:solidFill>
                  <a:schemeClr val="accent2">
                    <a:lumMod val="75000"/>
                  </a:schemeClr>
                </a:solidFill>
              </a:rPr>
              <a:t>عنوان الدرس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1A52EA0A-2275-D549-9826-14FF7B075396}"/>
              </a:ext>
            </a:extLst>
          </p:cNvPr>
          <p:cNvSpPr txBox="1"/>
          <p:nvPr/>
        </p:nvSpPr>
        <p:spPr>
          <a:xfrm>
            <a:off x="3402688" y="1805533"/>
            <a:ext cx="5386624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b="1" dirty="0"/>
              <a:t>إدراج مقاطع الفيديو </a:t>
            </a:r>
          </a:p>
        </p:txBody>
      </p:sp>
    </p:spTree>
    <p:extLst>
      <p:ext uri="{BB962C8B-B14F-4D97-AF65-F5344CB8AC3E}">
        <p14:creationId xmlns:p14="http://schemas.microsoft.com/office/powerpoint/2010/main" val="4029923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90BC304-016D-4099-A333-63D5113DC0C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120D064-B0FA-49EE-ABD7-9138E74C7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0967"/>
            <a:ext cx="12192000" cy="322703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C9B4CCE3-85F6-4980-8C73-630740E143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901" y="424061"/>
            <a:ext cx="7929757" cy="3943500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8A557C3-0DCF-7047-AC56-32DC769789EE}"/>
              </a:ext>
            </a:extLst>
          </p:cNvPr>
          <p:cNvSpPr txBox="1"/>
          <p:nvPr/>
        </p:nvSpPr>
        <p:spPr>
          <a:xfrm>
            <a:off x="6492669" y="603160"/>
            <a:ext cx="376832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>
                <a:solidFill>
                  <a:schemeClr val="accent2">
                    <a:lumMod val="75000"/>
                  </a:schemeClr>
                </a:solidFill>
              </a:rPr>
              <a:t>أهداف الدرس: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1FCC67E8-E6B4-E342-B950-F5246EC102B7}"/>
              </a:ext>
            </a:extLst>
          </p:cNvPr>
          <p:cNvSpPr txBox="1"/>
          <p:nvPr/>
        </p:nvSpPr>
        <p:spPr>
          <a:xfrm>
            <a:off x="5187795" y="2523892"/>
            <a:ext cx="18288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2E53C207-CDD1-854A-A4A8-5891A66AC164}"/>
              </a:ext>
            </a:extLst>
          </p:cNvPr>
          <p:cNvSpPr txBox="1"/>
          <p:nvPr/>
        </p:nvSpPr>
        <p:spPr>
          <a:xfrm>
            <a:off x="-775235" y="1193243"/>
            <a:ext cx="11036228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2500" b="1" dirty="0"/>
              <a:t>١-إدراج مقطع فيديو من ملف أو من موقع ويب في العرض التقديمي .</a:t>
            </a:r>
          </a:p>
          <a:p>
            <a:pPr algn="r"/>
            <a:r>
              <a:rPr lang="ar-SA" sz="2500" b="1" dirty="0"/>
              <a:t>٢- استخدام مقطع فيديو فني في العرض التقديمي . </a:t>
            </a:r>
          </a:p>
          <a:p>
            <a:pPr algn="r"/>
            <a:r>
              <a:rPr lang="ar-SA" sz="2500" b="1" dirty="0"/>
              <a:t>٣- تشغيل العرض التقديمي .</a:t>
            </a:r>
          </a:p>
          <a:p>
            <a:pPr algn="r"/>
            <a:r>
              <a:rPr lang="ar-SA" sz="2500" b="1" dirty="0">
                <a:latin typeface="HelveticaNeueW23forSKY-Reg"/>
              </a:rPr>
              <a:t>٤- نقل شريحة إلى مكان آخر في العرض التقديمي.</a:t>
            </a:r>
          </a:p>
          <a:p>
            <a:pPr algn="r"/>
            <a:r>
              <a:rPr lang="ar-SA" sz="2500" b="1" dirty="0">
                <a:latin typeface="HelveticaNeueW23forSKY-Reg"/>
              </a:rPr>
              <a:t>٥- معرفة كيفية كتابة الملاحظات داخل العرض التقديمي.</a:t>
            </a:r>
          </a:p>
          <a:p>
            <a:pPr algn="r"/>
            <a:r>
              <a:rPr lang="ar-SA" sz="2500" b="1" dirty="0">
                <a:latin typeface="HelveticaNeueW23forSKY-Reg"/>
              </a:rPr>
              <a:t>٦- إيقاف تشغيل العرض التقديمي .</a:t>
            </a:r>
          </a:p>
          <a:p>
            <a:pPr algn="r"/>
            <a:r>
              <a:rPr lang="ar-SA" sz="2500" b="1" dirty="0">
                <a:latin typeface="HelveticaNeueW23forSKY-Reg"/>
              </a:rPr>
              <a:t>٧- معرفة بعض النصائح لجعل العرض التقديمي رائع وأكثر جاذبية.</a:t>
            </a:r>
            <a:endParaRPr lang="ar-SA" sz="2500" b="1" dirty="0"/>
          </a:p>
        </p:txBody>
      </p:sp>
    </p:spTree>
    <p:extLst>
      <p:ext uri="{BB962C8B-B14F-4D97-AF65-F5344CB8AC3E}">
        <p14:creationId xmlns:p14="http://schemas.microsoft.com/office/powerpoint/2010/main" val="2245696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90BC304-016D-4099-A333-63D5113DC0C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120D064-B0FA-49EE-ABD7-9138E74C7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0967"/>
            <a:ext cx="12192000" cy="322703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C9B4CCE3-85F6-4980-8C73-630740E143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068" y="424061"/>
            <a:ext cx="5881065" cy="3400149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1A52EA0A-2275-D549-9826-14FF7B075396}"/>
              </a:ext>
            </a:extLst>
          </p:cNvPr>
          <p:cNvSpPr txBox="1"/>
          <p:nvPr/>
        </p:nvSpPr>
        <p:spPr>
          <a:xfrm>
            <a:off x="3568796" y="1428639"/>
            <a:ext cx="505440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500" b="1" dirty="0"/>
              <a:t>إدراج مقطع الفيديو </a:t>
            </a:r>
          </a:p>
        </p:txBody>
      </p:sp>
    </p:spTree>
    <p:extLst>
      <p:ext uri="{BB962C8B-B14F-4D97-AF65-F5344CB8AC3E}">
        <p14:creationId xmlns:p14="http://schemas.microsoft.com/office/powerpoint/2010/main" val="1378603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CA6D48-A34E-4E13-B6FC-4DA9E771E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0" y="11573"/>
            <a:ext cx="6858000" cy="6858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EC12F6A-33DD-488B-B4DB-70374E28A405}"/>
              </a:ext>
            </a:extLst>
          </p:cNvPr>
          <p:cNvSpPr/>
          <p:nvPr/>
        </p:nvSpPr>
        <p:spPr>
          <a:xfrm>
            <a:off x="6761544" y="936173"/>
            <a:ext cx="4592256" cy="4800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4F70CF79-01F9-CC44-BFCE-EA83C88A6D7E}"/>
              </a:ext>
            </a:extLst>
          </p:cNvPr>
          <p:cNvGrpSpPr/>
          <p:nvPr/>
        </p:nvGrpSpPr>
        <p:grpSpPr>
          <a:xfrm>
            <a:off x="10058400" y="5736772"/>
            <a:ext cx="1960944" cy="1109653"/>
            <a:chOff x="6378832" y="142041"/>
            <a:chExt cx="1868523" cy="1482574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3530F90C-C2F1-A44F-8E5C-A9BDF5A82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8832" y="142041"/>
              <a:ext cx="1868523" cy="1482574"/>
            </a:xfrm>
            <a:prstGeom prst="rect">
              <a:avLst/>
            </a:prstGeom>
          </p:spPr>
        </p:pic>
        <p:sp>
          <p:nvSpPr>
            <p:cNvPr id="11" name="مستطيل 10">
              <a:extLst>
                <a:ext uri="{FF2B5EF4-FFF2-40B4-BE49-F238E27FC236}">
                  <a16:creationId xmlns:a16="http://schemas.microsoft.com/office/drawing/2014/main" id="{EFC8B554-39B3-7247-AE6B-C1705F5D89A1}"/>
                </a:ext>
              </a:extLst>
            </p:cNvPr>
            <p:cNvSpPr/>
            <p:nvPr/>
          </p:nvSpPr>
          <p:spPr>
            <a:xfrm>
              <a:off x="6577755" y="621437"/>
              <a:ext cx="1491555" cy="852259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725FDAD-75B3-4642-A3F2-999B05B417BE}"/>
              </a:ext>
            </a:extLst>
          </p:cNvPr>
          <p:cNvSpPr txBox="1"/>
          <p:nvPr/>
        </p:nvSpPr>
        <p:spPr>
          <a:xfrm>
            <a:off x="9542226" y="6094064"/>
            <a:ext cx="18288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000" b="1" dirty="0"/>
              <a:t>ص ٢٩ </a:t>
            </a:r>
          </a:p>
          <a:p>
            <a:pPr algn="r"/>
            <a:r>
              <a:rPr lang="ar-SA" sz="2000" b="1" dirty="0"/>
              <a:t>ص٣٠</a:t>
            </a:r>
          </a:p>
        </p:txBody>
      </p:sp>
      <p:pic>
        <p:nvPicPr>
          <p:cNvPr id="3" name="صورة 3">
            <a:extLst>
              <a:ext uri="{FF2B5EF4-FFF2-40B4-BE49-F238E27FC236}">
                <a16:creationId xmlns:a16="http://schemas.microsoft.com/office/drawing/2014/main" id="{3BAA2875-0575-804B-BCA0-1E8516E117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344" y="56050"/>
            <a:ext cx="6858000" cy="6677418"/>
          </a:xfrm>
          <a:prstGeom prst="rect">
            <a:avLst/>
          </a:prstGeom>
        </p:spPr>
      </p:pic>
      <p:pic>
        <p:nvPicPr>
          <p:cNvPr id="4" name="صورة 8">
            <a:extLst>
              <a:ext uri="{FF2B5EF4-FFF2-40B4-BE49-F238E27FC236}">
                <a16:creationId xmlns:a16="http://schemas.microsoft.com/office/drawing/2014/main" id="{C40C9557-1A32-B547-B7BD-08ADC70755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" y="4584390"/>
            <a:ext cx="4983728" cy="2149078"/>
          </a:xfrm>
          <a:prstGeom prst="rect">
            <a:avLst/>
          </a:prstGeom>
        </p:spPr>
      </p:pic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DE27258E-CCBB-7C4D-AD63-8DABE36898C6}"/>
              </a:ext>
            </a:extLst>
          </p:cNvPr>
          <p:cNvGrpSpPr/>
          <p:nvPr/>
        </p:nvGrpSpPr>
        <p:grpSpPr>
          <a:xfrm>
            <a:off x="968505" y="787597"/>
            <a:ext cx="3169836" cy="2461743"/>
            <a:chOff x="6378832" y="142041"/>
            <a:chExt cx="1868523" cy="1482574"/>
          </a:xfrm>
        </p:grpSpPr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68BF1094-59ED-DA4C-9D5D-970A12A9E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8832" y="142041"/>
              <a:ext cx="1868523" cy="1482574"/>
            </a:xfrm>
            <a:prstGeom prst="rect">
              <a:avLst/>
            </a:prstGeom>
          </p:spPr>
        </p:pic>
        <p:sp>
          <p:nvSpPr>
            <p:cNvPr id="15" name="مستطيل 14">
              <a:extLst>
                <a:ext uri="{FF2B5EF4-FFF2-40B4-BE49-F238E27FC236}">
                  <a16:creationId xmlns:a16="http://schemas.microsoft.com/office/drawing/2014/main" id="{6ED0F64B-9CD4-2043-80C1-6C890CF3DBAC}"/>
                </a:ext>
              </a:extLst>
            </p:cNvPr>
            <p:cNvSpPr/>
            <p:nvPr/>
          </p:nvSpPr>
          <p:spPr>
            <a:xfrm>
              <a:off x="6577755" y="621437"/>
              <a:ext cx="1491555" cy="852259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DFF97616-8894-3A4F-9460-CB941A80AFDF}"/>
              </a:ext>
            </a:extLst>
          </p:cNvPr>
          <p:cNvSpPr txBox="1"/>
          <p:nvPr/>
        </p:nvSpPr>
        <p:spPr>
          <a:xfrm>
            <a:off x="1481469" y="1706402"/>
            <a:ext cx="1828800" cy="116955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/>
              <a:t>ص ٣٤</a:t>
            </a:r>
          </a:p>
          <a:p>
            <a:pPr algn="r"/>
            <a:r>
              <a:rPr lang="ar-SA" sz="3500" b="1" dirty="0"/>
              <a:t>ص ٣٥</a:t>
            </a:r>
          </a:p>
        </p:txBody>
      </p:sp>
    </p:spTree>
    <p:extLst>
      <p:ext uri="{BB962C8B-B14F-4D97-AF65-F5344CB8AC3E}">
        <p14:creationId xmlns:p14="http://schemas.microsoft.com/office/powerpoint/2010/main" val="2266496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F7CB21-9F1F-4428-A6E4-6BE607A23E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7" y="34121"/>
            <a:ext cx="12203037" cy="6789758"/>
          </a:xfrm>
          <a:prstGeom prst="rect">
            <a:avLst/>
          </a:prstGeom>
        </p:spPr>
      </p:pic>
      <p:pic>
        <p:nvPicPr>
          <p:cNvPr id="3" name="trim.A1B3A30D-EDE7-4294-9FC5-5438315DDC90.MOV">
            <a:hlinkClick r:id="" action="ppaction://media"/>
            <a:extLst>
              <a:ext uri="{FF2B5EF4-FFF2-40B4-BE49-F238E27FC236}">
                <a16:creationId xmlns:a16="http://schemas.microsoft.com/office/drawing/2014/main" id="{83796F51-1E19-DB47-924F-E4FB0D3179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7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12</Words>
  <Application>Microsoft Office PowerPoint</Application>
  <PresentationFormat>شاشة عريضة</PresentationFormat>
  <Paragraphs>12</Paragraphs>
  <Slides>23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24" baseType="lpstr"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mo0on alain</dc:creator>
  <cp:lastModifiedBy>صباح القحطاني</cp:lastModifiedBy>
  <cp:revision>37</cp:revision>
  <dcterms:created xsi:type="dcterms:W3CDTF">2021-03-22T05:32:28Z</dcterms:created>
  <dcterms:modified xsi:type="dcterms:W3CDTF">2022-04-10T04:59:34Z</dcterms:modified>
</cp:coreProperties>
</file>