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0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8q6jMSstDVgh22v5tS/hxA==" hashData="+TgiRc26c7s4Bn9WI3tXTVPX/Yxn/h0L16NKYZgd+u9jHcSlwXVrcPXB8SJZmZTWscmy51VqfqPn7X44sRiSH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D"/>
    <a:srgbClr val="487E6A"/>
    <a:srgbClr val="45846A"/>
    <a:srgbClr val="F7ECE6"/>
    <a:srgbClr val="D3B99E"/>
    <a:srgbClr val="63A3C6"/>
    <a:srgbClr val="578A9D"/>
    <a:srgbClr val="F6F2F1"/>
    <a:srgbClr val="DCE1DB"/>
    <a:srgbClr val="2E8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56" autoAdjust="0"/>
    <p:restoredTop sz="95126" autoAdjust="0"/>
  </p:normalViewPr>
  <p:slideViewPr>
    <p:cSldViewPr snapToGrid="0">
      <p:cViewPr>
        <p:scale>
          <a:sx n="66" d="100"/>
          <a:sy n="66" d="100"/>
        </p:scale>
        <p:origin x="42" y="-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38.png"/><Relationship Id="rId3" Type="http://schemas.openxmlformats.org/officeDocument/2006/relationships/image" Target="../media/image44.jpg"/><Relationship Id="rId7" Type="http://schemas.openxmlformats.org/officeDocument/2006/relationships/image" Target="../media/image48.png"/><Relationship Id="rId12" Type="http://schemas.openxmlformats.org/officeDocument/2006/relationships/image" Target="../media/image53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11" Type="http://schemas.openxmlformats.org/officeDocument/2006/relationships/image" Target="../media/image52.jpg"/><Relationship Id="rId5" Type="http://schemas.openxmlformats.org/officeDocument/2006/relationships/image" Target="../media/image46.jpg"/><Relationship Id="rId10" Type="http://schemas.openxmlformats.org/officeDocument/2006/relationships/image" Target="../media/image51.jpg"/><Relationship Id="rId4" Type="http://schemas.openxmlformats.org/officeDocument/2006/relationships/image" Target="../media/image45.jpg"/><Relationship Id="rId9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g"/><Relationship Id="rId7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jpg"/><Relationship Id="rId7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5344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3855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3108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7A36C8FB-29EE-A685-B910-8B25B94AB092}"/>
              </a:ext>
            </a:extLst>
          </p:cNvPr>
          <p:cNvSpPr txBox="1"/>
          <p:nvPr/>
        </p:nvSpPr>
        <p:spPr>
          <a:xfrm>
            <a:off x="16515384" y="8754627"/>
            <a:ext cx="5647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104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3F786A0-B7EC-A21A-D352-CB0154A560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3" t="2036" r="6808" b="87763"/>
          <a:stretch/>
        </p:blipFill>
        <p:spPr>
          <a:xfrm>
            <a:off x="14386798" y="0"/>
            <a:ext cx="2693324" cy="99127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5AF0DE4-679A-EB28-F516-0886946C11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8" t="13227" r="9979" b="82852"/>
          <a:stretch/>
        </p:blipFill>
        <p:spPr>
          <a:xfrm>
            <a:off x="15468587" y="1426748"/>
            <a:ext cx="1421518" cy="61360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694B157-8F0C-70EB-E30A-A130268EE3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1" t="18039" r="9666" b="76929"/>
          <a:stretch/>
        </p:blipFill>
        <p:spPr>
          <a:xfrm>
            <a:off x="12720060" y="2252368"/>
            <a:ext cx="3851301" cy="71587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E5B8D2D-32EA-8C71-B97D-2841C6EC20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9" t="28561" r="26291" b="61604"/>
          <a:stretch/>
        </p:blipFill>
        <p:spPr>
          <a:xfrm>
            <a:off x="12339019" y="4670591"/>
            <a:ext cx="4040226" cy="18623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092B5F9-DA10-5AC6-61E8-EB2308045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b="50"/>
          <a:stretch/>
        </p:blipFill>
        <p:spPr>
          <a:xfrm>
            <a:off x="389833" y="1289529"/>
            <a:ext cx="8034077" cy="5973911"/>
          </a:xfrm>
          <a:prstGeom prst="rect">
            <a:avLst/>
          </a:prstGeom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F649F3E2-35D2-7C0E-CDA4-688DAA5ECDB9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7C4DC00D-5871-1A53-70D0-5AFF3F036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0" y="8482013"/>
            <a:ext cx="1962150" cy="120015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24B259B-9143-16DA-8182-2862D7370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4" t="14838" r="54406" b="56101"/>
          <a:stretch/>
        </p:blipFill>
        <p:spPr>
          <a:xfrm>
            <a:off x="9797108" y="3635666"/>
            <a:ext cx="2508661" cy="341677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623956B-79E6-5614-4278-916B77FAF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617" y="1580165"/>
            <a:ext cx="1420251" cy="103013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B88C7E7-0ECD-A604-E8E3-3F0CF0DCCE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9275" y="3205933"/>
            <a:ext cx="1840840" cy="85946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B63C99C-B1DD-BB45-D493-2DFEF7AE16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0867" y="4733340"/>
            <a:ext cx="1706739" cy="82898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F0574516-F15B-10B4-4863-8585F83843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4083" y="6207849"/>
            <a:ext cx="2700305" cy="877751"/>
          </a:xfrm>
          <a:prstGeom prst="rect">
            <a:avLst/>
          </a:prstGeom>
        </p:spPr>
      </p:pic>
      <p:cxnSp>
        <p:nvCxnSpPr>
          <p:cNvPr id="23" name="رابط كسهم مستقيم 22">
            <a:extLst>
              <a:ext uri="{FF2B5EF4-FFF2-40B4-BE49-F238E27FC236}">
                <a16:creationId xmlns:a16="http://schemas.microsoft.com/office/drawing/2014/main" id="{97465415-CBB9-C9BD-6263-350806A88A11}"/>
              </a:ext>
            </a:extLst>
          </p:cNvPr>
          <p:cNvCxnSpPr>
            <a:cxnSpLocks/>
          </p:cNvCxnSpPr>
          <p:nvPr/>
        </p:nvCxnSpPr>
        <p:spPr>
          <a:xfrm flipH="1">
            <a:off x="2251814" y="2101312"/>
            <a:ext cx="2451741" cy="4508464"/>
          </a:xfrm>
          <a:prstGeom prst="straightConnector1">
            <a:avLst/>
          </a:prstGeom>
          <a:ln w="5715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092F78AE-D40E-575B-F1E5-FED77FC6FF2F}"/>
              </a:ext>
            </a:extLst>
          </p:cNvPr>
          <p:cNvCxnSpPr>
            <a:cxnSpLocks/>
          </p:cNvCxnSpPr>
          <p:nvPr/>
        </p:nvCxnSpPr>
        <p:spPr>
          <a:xfrm flipH="1">
            <a:off x="2251493" y="3613513"/>
            <a:ext cx="2441094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684C1A27-8C15-5F32-A984-B1E7DBD19AEF}"/>
              </a:ext>
            </a:extLst>
          </p:cNvPr>
          <p:cNvCxnSpPr>
            <a:cxnSpLocks/>
          </p:cNvCxnSpPr>
          <p:nvPr/>
        </p:nvCxnSpPr>
        <p:spPr>
          <a:xfrm flipH="1" flipV="1">
            <a:off x="2251493" y="2101312"/>
            <a:ext cx="2445366" cy="2993927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F3356116-B0AB-EF3D-D128-E38F1C2C76D3}"/>
              </a:ext>
            </a:extLst>
          </p:cNvPr>
          <p:cNvCxnSpPr>
            <a:cxnSpLocks/>
          </p:cNvCxnSpPr>
          <p:nvPr/>
        </p:nvCxnSpPr>
        <p:spPr>
          <a:xfrm flipH="1" flipV="1">
            <a:off x="2251493" y="5095239"/>
            <a:ext cx="2452383" cy="1514537"/>
          </a:xfrm>
          <a:prstGeom prst="straightConnector1">
            <a:avLst/>
          </a:prstGeom>
          <a:ln w="57150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357F912-8025-7DCF-080A-EAF10768B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6" t="7040" r="10095" b="88004"/>
          <a:stretch/>
        </p:blipFill>
        <p:spPr>
          <a:xfrm>
            <a:off x="10715391" y="50695"/>
            <a:ext cx="3652668" cy="6409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54C0B7D-4D23-997C-1ED8-8FEBC4E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4" t="13563" r="10654" b="82124"/>
          <a:stretch/>
        </p:blipFill>
        <p:spPr>
          <a:xfrm>
            <a:off x="15675396" y="590025"/>
            <a:ext cx="1521741" cy="67496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D058375-326B-F03E-1FAE-57B4ED5C2D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8" t="19145" r="10560" b="78678"/>
          <a:stretch/>
        </p:blipFill>
        <p:spPr>
          <a:xfrm>
            <a:off x="11353607" y="1163389"/>
            <a:ext cx="4539498" cy="49864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0CA5E67-A33F-E631-8DB6-35AE3355C3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8" t="22738" r="10911" b="70115"/>
          <a:stretch/>
        </p:blipFill>
        <p:spPr>
          <a:xfrm>
            <a:off x="8898264" y="1640312"/>
            <a:ext cx="8222333" cy="106582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5CAA713-487B-D893-9208-4F55D83DD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9" t="31951" r="10959" b="63736"/>
          <a:stretch/>
        </p:blipFill>
        <p:spPr>
          <a:xfrm>
            <a:off x="15520812" y="5167883"/>
            <a:ext cx="1521741" cy="67496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5D54BC5-0F28-0DFF-5A0F-EAEE05EE76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0" t="41596" r="10488" b="54708"/>
          <a:stretch/>
        </p:blipFill>
        <p:spPr>
          <a:xfrm>
            <a:off x="6985947" y="191575"/>
            <a:ext cx="1521741" cy="57846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32D7300-9717-2FA8-1EE3-F592F17B9A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8" t="54326" r="10860" b="41978"/>
          <a:stretch/>
        </p:blipFill>
        <p:spPr>
          <a:xfrm>
            <a:off x="6966947" y="3679247"/>
            <a:ext cx="1521741" cy="57846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A542B12-F272-5BF9-2E25-E9A955EDA6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 t="58731" r="10771" b="38798"/>
          <a:stretch/>
        </p:blipFill>
        <p:spPr>
          <a:xfrm>
            <a:off x="5285238" y="4271375"/>
            <a:ext cx="2987703" cy="62298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E818E15-9EB9-42E2-8FD5-F941DD7D83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3" r="-358" b="383"/>
          <a:stretch/>
        </p:blipFill>
        <p:spPr>
          <a:xfrm>
            <a:off x="4793317" y="4883990"/>
            <a:ext cx="3588358" cy="84197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F6ACACA-7D79-775D-FD1D-66C6382D4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" b="581"/>
          <a:stretch/>
        </p:blipFill>
        <p:spPr>
          <a:xfrm>
            <a:off x="4900746" y="5675191"/>
            <a:ext cx="3488922" cy="81865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BD6E9A60-D319-752F-7C8E-55DAC8DF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" b="581"/>
          <a:stretch/>
        </p:blipFill>
        <p:spPr>
          <a:xfrm>
            <a:off x="4900746" y="6438611"/>
            <a:ext cx="3488922" cy="81865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64DA96A-DF60-AB89-E8CC-0139E9EB36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" b="581"/>
          <a:stretch/>
        </p:blipFill>
        <p:spPr>
          <a:xfrm>
            <a:off x="4888046" y="7182950"/>
            <a:ext cx="3488922" cy="81865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0D239E1-21BE-FF24-33BA-6AC6641955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1" t="56177" r="43742" b="15788"/>
          <a:stretch/>
        </p:blipFill>
        <p:spPr>
          <a:xfrm>
            <a:off x="1241048" y="4100847"/>
            <a:ext cx="2965585" cy="2252071"/>
          </a:xfrm>
          <a:prstGeom prst="rect">
            <a:avLst/>
          </a:prstGeom>
        </p:spPr>
      </p:pic>
      <p:pic>
        <p:nvPicPr>
          <p:cNvPr id="24" name="رسم 23" descr="رجوع">
            <a:extLst>
              <a:ext uri="{FF2B5EF4-FFF2-40B4-BE49-F238E27FC236}">
                <a16:creationId xmlns:a16="http://schemas.microsoft.com/office/drawing/2014/main" id="{5AE1EB22-1E0E-C17E-DF8D-08206B3334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5900182">
            <a:off x="5016700" y="5469673"/>
            <a:ext cx="778806" cy="491475"/>
          </a:xfrm>
          <a:prstGeom prst="rect">
            <a:avLst/>
          </a:prstGeom>
        </p:spPr>
      </p:pic>
      <p:pic>
        <p:nvPicPr>
          <p:cNvPr id="26" name="رسم 25" descr="رجوع">
            <a:extLst>
              <a:ext uri="{FF2B5EF4-FFF2-40B4-BE49-F238E27FC236}">
                <a16:creationId xmlns:a16="http://schemas.microsoft.com/office/drawing/2014/main" id="{D6326589-E1B3-A4D2-6DFF-ED1BFF9364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5900182">
            <a:off x="4953200" y="6333273"/>
            <a:ext cx="778806" cy="491475"/>
          </a:xfrm>
          <a:prstGeom prst="rect">
            <a:avLst/>
          </a:prstGeom>
        </p:spPr>
      </p:pic>
      <p:pic>
        <p:nvPicPr>
          <p:cNvPr id="27" name="رسم 26" descr="رجوع">
            <a:extLst>
              <a:ext uri="{FF2B5EF4-FFF2-40B4-BE49-F238E27FC236}">
                <a16:creationId xmlns:a16="http://schemas.microsoft.com/office/drawing/2014/main" id="{C4039FDA-4AED-A9EF-A77C-032C19E613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5900182">
            <a:off x="4889700" y="7158773"/>
            <a:ext cx="778806" cy="491475"/>
          </a:xfrm>
          <a:prstGeom prst="rect">
            <a:avLst/>
          </a:prstGeom>
        </p:spPr>
      </p:pic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F87C9E07-A23F-3291-D96D-0CB52A89FD55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F0F5B17B-6483-6BCD-65A4-08022DDFB38E}"/>
              </a:ext>
            </a:extLst>
          </p:cNvPr>
          <p:cNvGrpSpPr/>
          <p:nvPr/>
        </p:nvGrpSpPr>
        <p:grpSpPr>
          <a:xfrm>
            <a:off x="9679867" y="5769523"/>
            <a:ext cx="7431083" cy="1161158"/>
            <a:chOff x="9645655" y="4971395"/>
            <a:chExt cx="7431083" cy="1161158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E1CD8B49-FB04-7FCA-784E-89E278E4A9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17" t="37180" r="10653" b="60433"/>
            <a:stretch/>
          </p:blipFill>
          <p:spPr>
            <a:xfrm>
              <a:off x="9645655" y="4971395"/>
              <a:ext cx="7431083" cy="547085"/>
            </a:xfrm>
            <a:prstGeom prst="rect">
              <a:avLst/>
            </a:prstGeom>
          </p:spPr>
        </p:pic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12767F5B-A653-EBE2-8CC3-711269626D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6" t="37439" r="49804" b="59891"/>
            <a:stretch/>
          </p:blipFill>
          <p:spPr>
            <a:xfrm>
              <a:off x="10728633" y="5520748"/>
              <a:ext cx="6236166" cy="611805"/>
            </a:xfrm>
            <a:prstGeom prst="rect">
              <a:avLst/>
            </a:prstGeom>
          </p:spPr>
        </p:pic>
      </p:grpSp>
      <p:pic>
        <p:nvPicPr>
          <p:cNvPr id="35" name="صورة 34">
            <a:extLst>
              <a:ext uri="{FF2B5EF4-FFF2-40B4-BE49-F238E27FC236}">
                <a16:creationId xmlns:a16="http://schemas.microsoft.com/office/drawing/2014/main" id="{A1F04FBF-86DF-2820-8A34-B3F1E16594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627" y="2744286"/>
            <a:ext cx="3470793" cy="2504695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B0E19973-9A70-A616-A80B-B1C1732B9E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520" y="7016191"/>
            <a:ext cx="3489614" cy="2502477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58BAC76D-9E06-B77D-BB45-411C897D79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7" y="488099"/>
            <a:ext cx="3775364" cy="250247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9F52470A-170C-70E5-19DD-E886EC3276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7" y="6423998"/>
            <a:ext cx="3838575" cy="2867025"/>
          </a:xfrm>
          <a:prstGeom prst="rect">
            <a:avLst/>
          </a:prstGeom>
        </p:spPr>
      </p:pic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F2A9AE7A-3B95-9846-23C2-6B4E9CEDCE68}"/>
              </a:ext>
            </a:extLst>
          </p:cNvPr>
          <p:cNvGrpSpPr/>
          <p:nvPr/>
        </p:nvGrpSpPr>
        <p:grpSpPr>
          <a:xfrm>
            <a:off x="3899426" y="719353"/>
            <a:ext cx="4589262" cy="1986787"/>
            <a:chOff x="3899426" y="719353"/>
            <a:chExt cx="4589262" cy="1986787"/>
          </a:xfrm>
        </p:grpSpPr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DC7A878A-FD27-4529-1218-BCC5CD774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51" t="46667" r="54435" b="51216"/>
            <a:stretch/>
          </p:blipFill>
          <p:spPr>
            <a:xfrm>
              <a:off x="4149270" y="1241690"/>
              <a:ext cx="422729" cy="484848"/>
            </a:xfrm>
            <a:prstGeom prst="rect">
              <a:avLst/>
            </a:prstGeom>
          </p:spPr>
        </p:pic>
        <p:grpSp>
          <p:nvGrpSpPr>
            <p:cNvPr id="45" name="مجموعة 44">
              <a:extLst>
                <a:ext uri="{FF2B5EF4-FFF2-40B4-BE49-F238E27FC236}">
                  <a16:creationId xmlns:a16="http://schemas.microsoft.com/office/drawing/2014/main" id="{661BE3BA-A8F7-B0D1-5340-89789BC353E2}"/>
                </a:ext>
              </a:extLst>
            </p:cNvPr>
            <p:cNvGrpSpPr/>
            <p:nvPr/>
          </p:nvGrpSpPr>
          <p:grpSpPr>
            <a:xfrm>
              <a:off x="3899426" y="719353"/>
              <a:ext cx="4589262" cy="1986787"/>
              <a:chOff x="3899426" y="892617"/>
              <a:chExt cx="4589262" cy="1986787"/>
            </a:xfrm>
          </p:grpSpPr>
          <p:pic>
            <p:nvPicPr>
              <p:cNvPr id="13" name="صورة 12">
                <a:extLst>
                  <a:ext uri="{FF2B5EF4-FFF2-40B4-BE49-F238E27FC236}">
                    <a16:creationId xmlns:a16="http://schemas.microsoft.com/office/drawing/2014/main" id="{4398A1DE-5A73-F467-F683-77AE00841D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302" t="46626" r="10655" b="51209"/>
              <a:stretch/>
            </p:blipFill>
            <p:spPr>
              <a:xfrm>
                <a:off x="3899426" y="892617"/>
                <a:ext cx="4589262" cy="496036"/>
              </a:xfrm>
              <a:prstGeom prst="rect">
                <a:avLst/>
              </a:prstGeom>
            </p:spPr>
          </p:pic>
          <p:pic>
            <p:nvPicPr>
              <p:cNvPr id="32" name="صورة 31">
                <a:extLst>
                  <a:ext uri="{FF2B5EF4-FFF2-40B4-BE49-F238E27FC236}">
                    <a16:creationId xmlns:a16="http://schemas.microsoft.com/office/drawing/2014/main" id="{F56AC7BD-F212-756C-942D-A2B58F425A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287" t="46667" r="56580" b="51290"/>
              <a:stretch/>
            </p:blipFill>
            <p:spPr>
              <a:xfrm>
                <a:off x="5127381" y="1907307"/>
                <a:ext cx="3270462" cy="468061"/>
              </a:xfrm>
              <a:prstGeom prst="rect">
                <a:avLst/>
              </a:prstGeom>
            </p:spPr>
          </p:pic>
          <p:pic>
            <p:nvPicPr>
              <p:cNvPr id="42" name="صورة 41">
                <a:extLst>
                  <a:ext uri="{FF2B5EF4-FFF2-40B4-BE49-F238E27FC236}">
                    <a16:creationId xmlns:a16="http://schemas.microsoft.com/office/drawing/2014/main" id="{E2B0A942-9C53-22C1-1045-AC53F5F362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37" t="46403" r="34553" b="51209"/>
              <a:stretch/>
            </p:blipFill>
            <p:spPr>
              <a:xfrm>
                <a:off x="4542494" y="1336335"/>
                <a:ext cx="3838576" cy="547085"/>
              </a:xfrm>
              <a:prstGeom prst="rect">
                <a:avLst/>
              </a:prstGeom>
            </p:spPr>
          </p:pic>
          <p:pic>
            <p:nvPicPr>
              <p:cNvPr id="44" name="صورة 43">
                <a:extLst>
                  <a:ext uri="{FF2B5EF4-FFF2-40B4-BE49-F238E27FC236}">
                    <a16:creationId xmlns:a16="http://schemas.microsoft.com/office/drawing/2014/main" id="{84FFA762-FCD4-84E4-C7FD-98DECD28EE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25" t="46667" r="73777" b="51290"/>
              <a:stretch/>
            </p:blipFill>
            <p:spPr>
              <a:xfrm>
                <a:off x="6771219" y="2411343"/>
                <a:ext cx="1660269" cy="468061"/>
              </a:xfrm>
              <a:prstGeom prst="rect">
                <a:avLst/>
              </a:prstGeom>
            </p:spPr>
          </p:pic>
        </p:grpSp>
      </p:grpSp>
      <p:pic>
        <p:nvPicPr>
          <p:cNvPr id="29" name="صورة 28">
            <a:extLst>
              <a:ext uri="{FF2B5EF4-FFF2-40B4-BE49-F238E27FC236}">
                <a16:creationId xmlns:a16="http://schemas.microsoft.com/office/drawing/2014/main" id="{0E46B1B6-D33D-E059-8661-88DB6A1792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0" y="8482013"/>
            <a:ext cx="1962150" cy="120015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D96B88B-9228-E1E5-7473-6E04CA4961DD}"/>
              </a:ext>
            </a:extLst>
          </p:cNvPr>
          <p:cNvSpPr txBox="1"/>
          <p:nvPr/>
        </p:nvSpPr>
        <p:spPr>
          <a:xfrm>
            <a:off x="168951" y="8630772"/>
            <a:ext cx="5647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105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11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C73DE0F-8C4D-FF8D-E597-E72AEC9FB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78ABF-DE68-C161-0A21-A0621879327B}"/>
              </a:ext>
            </a:extLst>
          </p:cNvPr>
          <p:cNvSpPr txBox="1"/>
          <p:nvPr/>
        </p:nvSpPr>
        <p:spPr>
          <a:xfrm>
            <a:off x="16566872" y="878103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96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2654D88-B40D-9C12-4B6D-A3EFE34F3A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9" t="1695" r="9826" b="85216"/>
          <a:stretch/>
        </p:blipFill>
        <p:spPr>
          <a:xfrm>
            <a:off x="11727179" y="15989"/>
            <a:ext cx="5402581" cy="12717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6DA31B8-9BFB-DA13-6140-2098D54F9A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695" r="77973" b="83961"/>
          <a:stretch/>
        </p:blipFill>
        <p:spPr>
          <a:xfrm>
            <a:off x="9100235" y="15988"/>
            <a:ext cx="988645" cy="139371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3334E45-576F-E8A7-A5D8-8F584BEEBA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9" t="17112" r="13428" b="80095"/>
          <a:stretch/>
        </p:blipFill>
        <p:spPr>
          <a:xfrm>
            <a:off x="14647398" y="1708518"/>
            <a:ext cx="2564421" cy="70410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692FEED-A7CD-8564-1EBB-D955B8D0C7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" r="197"/>
          <a:stretch/>
        </p:blipFill>
        <p:spPr>
          <a:xfrm>
            <a:off x="68119" y="171864"/>
            <a:ext cx="8421671" cy="812190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A469F28E-623C-8BC5-340A-BB33183BC8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898" b="2387"/>
          <a:stretch/>
        </p:blipFill>
        <p:spPr>
          <a:xfrm>
            <a:off x="7181042" y="1743702"/>
            <a:ext cx="997912" cy="106718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33C007A-4F25-8731-C5A5-D35BBF8BDB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7861" y="2947472"/>
            <a:ext cx="884329" cy="1095269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8CC09F27-9E00-A7D3-E569-FC1B22C6DC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6250" y="4168204"/>
            <a:ext cx="949233" cy="104659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80B05DA6-4770-A82C-F23C-6EE5E293F7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5872" y="5543886"/>
            <a:ext cx="981686" cy="10303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B6218645-FD0E-905F-3CE6-186E25F556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4305" y="7000439"/>
            <a:ext cx="754519" cy="1030365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2AC2ED0D-6492-9020-927B-6532DAD4E4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8179" y="1847345"/>
            <a:ext cx="3759857" cy="736264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CBCE7AFB-8DC3-C418-4F7D-1DB02A85DA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27337" y="3121711"/>
            <a:ext cx="2365865" cy="618463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7A3EA68F-D2F5-046F-BE27-BEE1912B9A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66020" y="4323787"/>
            <a:ext cx="4761177" cy="677362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DBAF5541-AD8B-BC7D-3149-9658491401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362" y="5480352"/>
            <a:ext cx="6295278" cy="1300211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C270AD2C-B8EF-FF04-7E50-ABE75A4D997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79770" y="7197107"/>
            <a:ext cx="2326597" cy="67736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C402AD6-3B95-EA19-433D-786446B1C5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3" t="20287" r="13161" b="64850"/>
          <a:stretch/>
        </p:blipFill>
        <p:spPr>
          <a:xfrm>
            <a:off x="11956796" y="2445533"/>
            <a:ext cx="5165753" cy="281516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FD550BA-2EB3-1A37-EF15-F102102D76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5" t="35275" r="13349" b="59980"/>
          <a:stretch/>
        </p:blipFill>
        <p:spPr>
          <a:xfrm>
            <a:off x="11956795" y="5283564"/>
            <a:ext cx="5165753" cy="89874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06AC8F1-F573-0DE5-D7FF-64D4554C2E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4" t="17303" r="52987" b="45399"/>
          <a:stretch/>
        </p:blipFill>
        <p:spPr>
          <a:xfrm>
            <a:off x="8870604" y="3837432"/>
            <a:ext cx="3078164" cy="482516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7B9DC91-D31C-891C-2411-95FFC72786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1" t="42704" r="40736" b="50495"/>
          <a:stretch/>
        </p:blipFill>
        <p:spPr>
          <a:xfrm>
            <a:off x="11953129" y="6993245"/>
            <a:ext cx="1721308" cy="11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C6C210A-B024-3EC4-0D53-78BE96D3F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338704" y="868458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97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B3C7456-8651-8E79-0AD6-F2059F45CF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7" t="7036" r="10913" b="90513"/>
          <a:stretch/>
        </p:blipFill>
        <p:spPr>
          <a:xfrm>
            <a:off x="13489118" y="250713"/>
            <a:ext cx="3638433" cy="56148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44802A5-6E44-04A2-FEB4-456024DCA1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8" t="10124" r="10913" b="81740"/>
          <a:stretch/>
        </p:blipFill>
        <p:spPr>
          <a:xfrm>
            <a:off x="9729428" y="908055"/>
            <a:ext cx="7225160" cy="154060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1AE1BE3-DE61-C03A-1980-DF1C6430BC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5" t="22845" r="23373" b="69019"/>
          <a:stretch/>
        </p:blipFill>
        <p:spPr>
          <a:xfrm>
            <a:off x="13732805" y="4798723"/>
            <a:ext cx="1791724" cy="127323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40F8F4E-9C9F-C97D-A711-8A5A1C7E8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t="6454" r="59107" b="55356"/>
          <a:stretch/>
        </p:blipFill>
        <p:spPr>
          <a:xfrm>
            <a:off x="9052760" y="2642697"/>
            <a:ext cx="3740450" cy="543318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3A2A9A8-CA52-58AA-5F9B-09CB4B9DED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3" t="45878" r="11399" b="51671"/>
          <a:stretch/>
        </p:blipFill>
        <p:spPr>
          <a:xfrm>
            <a:off x="5257800" y="206311"/>
            <a:ext cx="3059659" cy="56148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CBC45DD-15C7-58CC-2FAB-873242D1C5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4" t="48810" r="10280" b="42064"/>
          <a:stretch/>
        </p:blipFill>
        <p:spPr>
          <a:xfrm>
            <a:off x="659244" y="809053"/>
            <a:ext cx="7398306" cy="172799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984CB94-67A3-264F-7530-B08F1CD519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2" t="57476" r="10279" b="39975"/>
          <a:stretch/>
        </p:blipFill>
        <p:spPr>
          <a:xfrm>
            <a:off x="3077452" y="2382540"/>
            <a:ext cx="4997682" cy="48260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3DE33B8-3257-EDE9-D420-4C8760CFF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" b="104"/>
          <a:stretch/>
        </p:blipFill>
        <p:spPr>
          <a:xfrm>
            <a:off x="194527" y="2931413"/>
            <a:ext cx="3500145" cy="535347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1281CE7-953B-8544-83F0-A3F3CD199E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5" t="61749" r="25735" b="25177"/>
          <a:stretch/>
        </p:blipFill>
        <p:spPr>
          <a:xfrm>
            <a:off x="4728331" y="3761358"/>
            <a:ext cx="2162956" cy="204553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0967889-4365-3C08-9BA7-B300437EC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5" t="75462" r="11666" b="18671"/>
          <a:stretch/>
        </p:blipFill>
        <p:spPr>
          <a:xfrm>
            <a:off x="5848744" y="7365195"/>
            <a:ext cx="2640718" cy="68973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7E7E3DD-A3CA-EC09-EB85-C0BC8B0DA9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1" t="82804" r="12115" b="9076"/>
          <a:stretch/>
        </p:blipFill>
        <p:spPr>
          <a:xfrm>
            <a:off x="5958310" y="8059402"/>
            <a:ext cx="2579927" cy="121794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5E6747E-F28F-F2F0-7D4F-F3949AC845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0" t="75567" r="39830" b="18566"/>
          <a:stretch/>
        </p:blipFill>
        <p:spPr>
          <a:xfrm>
            <a:off x="4025163" y="7381384"/>
            <a:ext cx="1625061" cy="68973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70E9867-A155-68C3-28B6-7E512F83B1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9" t="82565" r="38965" b="9962"/>
          <a:stretch/>
        </p:blipFill>
        <p:spPr>
          <a:xfrm>
            <a:off x="3848980" y="8063485"/>
            <a:ext cx="1956247" cy="11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6B90B9-9D65-C190-1C2F-CD0CC556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D25B8BA-7D7D-0392-BDA6-2FE797184E5C}"/>
              </a:ext>
            </a:extLst>
          </p:cNvPr>
          <p:cNvSpPr txBox="1"/>
          <p:nvPr/>
        </p:nvSpPr>
        <p:spPr>
          <a:xfrm>
            <a:off x="16543535" y="8781038"/>
            <a:ext cx="5133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98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D18D428-5012-C7FB-E0B5-C2B3A1BDC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" b="142"/>
          <a:stretch/>
        </p:blipFill>
        <p:spPr>
          <a:xfrm>
            <a:off x="9518456" y="1960108"/>
            <a:ext cx="7285959" cy="522174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05ADA9C-229F-DBFC-280B-7244E0AEDF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" b="177"/>
          <a:stretch/>
        </p:blipFill>
        <p:spPr>
          <a:xfrm>
            <a:off x="2498391" y="2291491"/>
            <a:ext cx="6073854" cy="300046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8260E0D-3954-C729-8B6C-109AF61670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" b="73"/>
          <a:stretch/>
        </p:blipFill>
        <p:spPr>
          <a:xfrm>
            <a:off x="101115" y="4819541"/>
            <a:ext cx="6936485" cy="354822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DC84886-6A66-C209-887C-4D2CD3321B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5" b="96604" l="771" r="99807">
                        <a14:foregroundMark x1="88632" y1="4528" x2="88477" y2="74340"/>
                        <a14:foregroundMark x1="48746" y1="93025" x2="9441" y2="94340"/>
                        <a14:foregroundMark x1="86704" y1="91756" x2="85287" y2="91803"/>
                        <a14:foregroundMark x1="9441" y1="94340" x2="2119" y2="61887"/>
                        <a14:foregroundMark x1="2119" y1="61887" x2="193" y2="31321"/>
                        <a14:foregroundMark x1="193" y1="31321" x2="12139" y2="2264"/>
                        <a14:foregroundMark x1="12139" y1="2264" x2="83237" y2="2264"/>
                        <a14:foregroundMark x1="83237" y1="2264" x2="89017" y2="1509"/>
                        <a14:foregroundMark x1="77842" y1="7547" x2="22736" y2="81509"/>
                        <a14:foregroundMark x1="72640" y1="38491" x2="55684" y2="74717"/>
                        <a14:foregroundMark x1="89595" y1="12075" x2="82466" y2="80377"/>
                        <a14:foregroundMark x1="84778" y1="16604" x2="52601" y2="81887"/>
                        <a14:foregroundMark x1="61850" y1="43396" x2="33141" y2="74340"/>
                        <a14:foregroundMark x1="47784" y1="28302" x2="15992" y2="58491"/>
                        <a14:foregroundMark x1="28709" y1="16981" x2="8863" y2="50566"/>
                        <a14:foregroundMark x1="45472" y1="23396" x2="11753" y2="53585"/>
                        <a14:foregroundMark x1="34104" y1="21132" x2="15029" y2="60377"/>
                        <a14:foregroundMark x1="4624" y1="14717" x2="4239" y2="92075"/>
                        <a14:foregroundMark x1="4046" y1="64151" x2="1349" y2="8679"/>
                        <a14:foregroundMark x1="771" y1="18491" x2="771" y2="91321"/>
                        <a14:foregroundMark x1="1734" y1="63774" x2="9249" y2="92075"/>
                        <a14:foregroundMark x1="9249" y1="92075" x2="13295" y2="94340"/>
                        <a14:foregroundMark x1="15414" y1="96981" x2="7322" y2="96226"/>
                        <a14:foregroundMark x1="18304" y1="95472" x2="36802" y2="95472"/>
                        <a14:foregroundMark x1="36802" y1="95472" x2="49439" y2="95141"/>
                        <a14:foregroundMark x1="31792" y1="79245" x2="5973" y2="67170"/>
                        <a14:foregroundMark x1="83815" y1="27547" x2="85549" y2="68679"/>
                        <a14:foregroundMark x1="77457" y1="73208" x2="71291" y2="56604"/>
                        <a14:foregroundMark x1="83255" y1="89021" x2="83430" y2="81132"/>
                        <a14:foregroundMark x1="89263" y1="74340" x2="89210" y2="70943"/>
                        <a14:foregroundMark x1="89574" y1="94107" x2="89577" y2="94272"/>
                        <a14:foregroundMark x1="89403" y1="70943" x2="89017" y2="55472"/>
                        <a14:foregroundMark x1="95761" y1="63019" x2="96917" y2="62264"/>
                        <a14:foregroundMark x1="90173" y1="63019" x2="90173" y2="63019"/>
                        <a14:foregroundMark x1="96146" y1="58868" x2="93256" y2="53208"/>
                        <a14:foregroundMark x1="98651" y1="58868" x2="94990" y2="51321"/>
                        <a14:foregroundMark x1="99807" y1="58868" x2="93064" y2="50943"/>
                        <a14:foregroundMark x1="90366" y1="53962" x2="88247" y2="54717"/>
                        <a14:foregroundMark x1="90559" y1="53962" x2="96146" y2="53208"/>
                        <a14:foregroundMark x1="96339" y1="53208" x2="98266" y2="55094"/>
                        <a14:foregroundMark x1="95568" y1="52075" x2="87476" y2="51698"/>
                        <a14:foregroundMark x1="37958" y1="40377" x2="26590" y2="55849"/>
                        <a14:foregroundMark x1="75145" y1="22264" x2="61079" y2="49811"/>
                        <a14:foregroundMark x1="75337" y1="48302" x2="74181" y2="78491"/>
                        <a14:foregroundMark x1="74181" y1="83396" x2="61272" y2="85283"/>
                        <a14:foregroundMark x1="66089" y1="79623" x2="49133" y2="79623"/>
                        <a14:foregroundMark x1="32563" y1="20755" x2="20231" y2="35094"/>
                        <a14:foregroundMark x1="93642" y1="50943" x2="93834" y2="30189"/>
                        <a14:foregroundMark x1="51545" y1="93987" x2="48940" y2="93962"/>
                        <a14:foregroundMark x1="54931" y1="94020" x2="54712" y2="94018"/>
                        <a14:foregroundMark x1="60581" y1="94074" x2="59764" y2="94066"/>
                        <a14:foregroundMark x1="75630" y1="94220" x2="75006" y2="94214"/>
                        <a14:foregroundMark x1="78825" y1="94251" x2="77950" y2="94243"/>
                        <a14:foregroundMark x1="88054" y1="94340" x2="86525" y2="94325"/>
                        <a14:foregroundMark x1="81785" y1="94989" x2="81524" y2="95001"/>
                        <a14:foregroundMark x1="87476" y1="94717" x2="84890" y2="94840"/>
                        <a14:foregroundMark x1="73601" y1="95307" x2="68979" y2="95472"/>
                        <a14:foregroundMark x1="75956" y1="95223" x2="74744" y2="95266"/>
                        <a14:foregroundMark x1="79120" y1="95110" x2="78242" y2="95141"/>
                        <a14:foregroundMark x1="58310" y1="95206" x2="53950" y2="95094"/>
                        <a14:foregroundMark x1="61044" y1="95277" x2="59791" y2="95245"/>
                        <a14:foregroundMark x1="62712" y1="95320" x2="61970" y2="95301"/>
                        <a14:foregroundMark x1="64495" y1="95366" x2="63452" y2="95339"/>
                        <a14:foregroundMark x1="66827" y1="95426" x2="65466" y2="95391"/>
                        <a14:foregroundMark x1="68593" y1="95472" x2="67798" y2="95451"/>
                        <a14:backgroundMark x1="89981" y1="74340" x2="89981" y2="92453"/>
                        <a14:backgroundMark x1="90559" y1="97736" x2="89154" y2="97736"/>
                        <a14:backgroundMark x1="89981" y1="95472" x2="89788" y2="94340"/>
                        <a14:backgroundMark x1="88535" y1="95825" x2="89981" y2="89811"/>
                        <a14:backgroundMark x1="89981" y1="93208" x2="89981" y2="94340"/>
                        <a14:backgroundMark x1="89788" y1="95094" x2="88632" y2="92830"/>
                        <a14:backgroundMark x1="89403" y1="92830" x2="89788" y2="88302"/>
                        <a14:backgroundMark x1="89017" y1="94340" x2="89981" y2="90943"/>
                        <a14:backgroundMark x1="70030" y1="98669" x2="69604" y2="98608"/>
                        <a14:backgroundMark x1="54760" y1="97607" x2="52601" y2="97358"/>
                        <a14:backgroundMark x1="86320" y1="98868" x2="83430" y2="99623"/>
                        <a14:backgroundMark x1="82852" y1="98868" x2="80539" y2="99245"/>
                        <a14:backgroundMark x1="79576" y1="99245" x2="77264" y2="99245"/>
                        <a14:backgroundMark x1="75915" y1="98868" x2="74759" y2="98868"/>
                        <a14:backgroundMark x1="68786" y1="98491" x2="67823" y2="98491"/>
                        <a14:backgroundMark x1="66474" y1="98491" x2="65511" y2="98491"/>
                        <a14:backgroundMark x1="64740" y1="98491" x2="64162" y2="98868"/>
                        <a14:backgroundMark x1="63198" y1="98491" x2="62428" y2="98868"/>
                        <a14:backgroundMark x1="61272" y1="98868" x2="60116" y2="99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" b="105"/>
          <a:stretch/>
        </p:blipFill>
        <p:spPr>
          <a:xfrm>
            <a:off x="239517" y="668486"/>
            <a:ext cx="4209021" cy="21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37DBE7B-B33C-D648-3CA3-AA1B32676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91D176F-6815-C06C-2D4C-F577BFE8F981}"/>
              </a:ext>
            </a:extLst>
          </p:cNvPr>
          <p:cNvSpPr txBox="1"/>
          <p:nvPr/>
        </p:nvSpPr>
        <p:spPr>
          <a:xfrm>
            <a:off x="187103" y="861286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99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05BA87E-6E76-68A6-2F42-DE1256CEBC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9" t="6768" r="10093" b="90059"/>
          <a:stretch/>
        </p:blipFill>
        <p:spPr>
          <a:xfrm>
            <a:off x="14633264" y="727942"/>
            <a:ext cx="2469070" cy="66098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5A7C50B-58F1-B80E-D02D-EB25252B25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1" t="17170" r="50460" b="77135"/>
          <a:stretch/>
        </p:blipFill>
        <p:spPr>
          <a:xfrm>
            <a:off x="11012364" y="3543614"/>
            <a:ext cx="2019402" cy="1078585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58E08272-C50C-91D7-A590-1DC14E173664}"/>
              </a:ext>
            </a:extLst>
          </p:cNvPr>
          <p:cNvGrpSpPr/>
          <p:nvPr/>
        </p:nvGrpSpPr>
        <p:grpSpPr>
          <a:xfrm>
            <a:off x="12241262" y="2957731"/>
            <a:ext cx="4837770" cy="2709672"/>
            <a:chOff x="12687301" y="1185673"/>
            <a:chExt cx="3634688" cy="1850742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861A56A5-19D1-27C1-3AF6-62BD6C73E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46" t="13950" r="11284" b="73486"/>
            <a:stretch/>
          </p:blipFill>
          <p:spPr>
            <a:xfrm>
              <a:off x="13385800" y="1185673"/>
              <a:ext cx="2936189" cy="1220977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D6EE3D23-8E1C-9797-6E43-0B1A53199D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18" t="24216" r="35396" b="67082"/>
            <a:stretch/>
          </p:blipFill>
          <p:spPr>
            <a:xfrm>
              <a:off x="12687301" y="2190750"/>
              <a:ext cx="1682750" cy="845665"/>
            </a:xfrm>
            <a:prstGeom prst="rect">
              <a:avLst/>
            </a:prstGeom>
          </p:spPr>
        </p:pic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10050E86-4F07-AAF4-8CFA-AB571309C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t="26029" r="61931" b="54376"/>
          <a:stretch/>
        </p:blipFill>
        <p:spPr>
          <a:xfrm>
            <a:off x="9932284" y="5945828"/>
            <a:ext cx="2101494" cy="20946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F9FEE61-8EB0-C79F-BF89-DAE7A39D3A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1" t="34162" r="37397" b="55806"/>
          <a:stretch/>
        </p:blipFill>
        <p:spPr>
          <a:xfrm>
            <a:off x="12069577" y="6490283"/>
            <a:ext cx="3596013" cy="172728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8A0BB48-C906-0686-7199-525647713D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38" t="-1669" r="-303" b="1"/>
          <a:stretch/>
        </p:blipFill>
        <p:spPr>
          <a:xfrm>
            <a:off x="1335270" y="967348"/>
            <a:ext cx="7085502" cy="419371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EC78D2D-5DE3-AB53-A85F-44167144B5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-1041" r="-3224" b="-1316"/>
          <a:stretch/>
        </p:blipFill>
        <p:spPr>
          <a:xfrm>
            <a:off x="172008" y="4259945"/>
            <a:ext cx="5915464" cy="390547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86376FD-D24A-8354-1349-02C725CFFA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6" b="95472" l="6061" r="92121">
                        <a14:foregroundMark x1="69867" y1="5151" x2="70909" y2="4906"/>
                        <a14:foregroundMark x1="50991" y1="9591" x2="51595" y2="9449"/>
                        <a14:foregroundMark x1="43636" y1="11321" x2="46558" y2="10634"/>
                        <a14:foregroundMark x1="70909" y1="4906" x2="71491" y2="4945"/>
                        <a14:foregroundMark x1="39394" y1="88679" x2="35758" y2="95472"/>
                        <a14:foregroundMark x1="35758" y1="95472" x2="28485" y2="90943"/>
                        <a14:foregroundMark x1="28485" y1="90943" x2="28485" y2="90189"/>
                        <a14:foregroundMark x1="30909" y1="92075" x2="36364" y2="96226"/>
                        <a14:foregroundMark x1="36364" y1="96226" x2="36364" y2="94717"/>
                        <a14:foregroundMark x1="9091" y1="76981" x2="6061" y2="75094"/>
                        <a14:foregroundMark x1="51515" y1="9434" x2="49697" y2="10566"/>
                        <a14:foregroundMark x1="53333" y1="9057" x2="49091" y2="10566"/>
                        <a14:foregroundMark x1="52727" y1="8679" x2="53333" y2="9057"/>
                        <a14:foregroundMark x1="53333" y1="8679" x2="51515" y2="9434"/>
                        <a14:foregroundMark x1="49091" y1="10943" x2="47879" y2="11321"/>
                        <a14:foregroundMark x1="47879" y1="10943" x2="49697" y2="10566"/>
                        <a14:foregroundMark x1="49697" y1="10566" x2="47273" y2="11321"/>
                        <a14:backgroundMark x1="77629" y1="6415" x2="75152" y2="6415"/>
                        <a14:backgroundMark x1="71515" y1="6415" x2="61212" y2="8679"/>
                        <a14:backgroundMark x1="57576" y1="9057" x2="54998" y2="9698"/>
                        <a14:backgroundMark x1="57576" y1="9434" x2="61818" y2="8302"/>
                        <a14:backgroundMark x1="60000" y1="7547" x2="57576" y2="8679"/>
                        <a14:backgroundMark x1="58182" y1="7925" x2="54151" y2="9180"/>
                        <a14:backgroundMark x1="88260" y1="7406" x2="87935" y2="7383"/>
                        <a14:backgroundMark x1="70303" y1="6038" x2="89697" y2="7170"/>
                        <a14:backgroundMark x1="89697" y1="7170" x2="90909" y2="7547"/>
                        <a14:backgroundMark x1="90303" y1="6415" x2="91515" y2="7170"/>
                        <a14:backgroundMark x1="92121" y1="6415" x2="93333" y2="9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0" r="4242" b="60"/>
          <a:stretch/>
        </p:blipFill>
        <p:spPr>
          <a:xfrm>
            <a:off x="2526293" y="3543614"/>
            <a:ext cx="1252890" cy="2167446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ACBEDC2-9B0E-B4C3-E26F-3FF59FF17B3E}"/>
              </a:ext>
            </a:extLst>
          </p:cNvPr>
          <p:cNvGrpSpPr/>
          <p:nvPr/>
        </p:nvGrpSpPr>
        <p:grpSpPr>
          <a:xfrm>
            <a:off x="9158288" y="1506260"/>
            <a:ext cx="7918042" cy="921381"/>
            <a:chOff x="9158288" y="1506260"/>
            <a:chExt cx="7918042" cy="921381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A387990F-413D-10D3-3208-F3ED96CB6C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6" t="9811" r="10093" b="88004"/>
            <a:stretch/>
          </p:blipFill>
          <p:spPr>
            <a:xfrm>
              <a:off x="9158288" y="1506260"/>
              <a:ext cx="7918042" cy="413805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566C7761-9CD4-13E6-E853-9320951BA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8" t="9811" r="60555" b="87905"/>
            <a:stretch/>
          </p:blipFill>
          <p:spPr>
            <a:xfrm>
              <a:off x="12953184" y="1994947"/>
              <a:ext cx="3948073" cy="432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56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1F0165-1CC0-851B-B98F-E143453F2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2A1D578-FA53-B1E1-6DE8-09C24D6390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7" t="6562" r="10022" b="90508"/>
          <a:stretch/>
        </p:blipFill>
        <p:spPr>
          <a:xfrm>
            <a:off x="14035912" y="74200"/>
            <a:ext cx="3051113" cy="738467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9718580-3C94-719B-665B-3067422198FB}"/>
              </a:ext>
            </a:extLst>
          </p:cNvPr>
          <p:cNvSpPr txBox="1"/>
          <p:nvPr/>
        </p:nvSpPr>
        <p:spPr>
          <a:xfrm>
            <a:off x="16515384" y="8754627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100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286ABCE-5B93-D838-6659-B9EE59C349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8" t="9933" r="10022" b="79137"/>
          <a:stretch/>
        </p:blipFill>
        <p:spPr>
          <a:xfrm>
            <a:off x="9014774" y="842393"/>
            <a:ext cx="8062944" cy="250422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DD13839-633B-8E5D-A803-2DA38BAB2D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8" t="23412" r="19963" b="70021"/>
          <a:stretch/>
        </p:blipFill>
        <p:spPr>
          <a:xfrm>
            <a:off x="14035912" y="3925778"/>
            <a:ext cx="2091835" cy="93435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313BB78-9643-A52D-3A2C-2B5561BB24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t="6328" r="55370" b="54795"/>
          <a:stretch/>
        </p:blipFill>
        <p:spPr>
          <a:xfrm>
            <a:off x="8806262" y="3312700"/>
            <a:ext cx="3835345" cy="608388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43CC7B5-B9F2-4E3A-086A-7F63B79FB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1" t="31540" r="9463" b="44149"/>
          <a:stretch/>
        </p:blipFill>
        <p:spPr>
          <a:xfrm>
            <a:off x="12757829" y="5084544"/>
            <a:ext cx="4349534" cy="334640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9934580-5C05-8C1A-1316-712618620D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205983" y="1803828"/>
            <a:ext cx="8237411" cy="556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7A25B1D-C530-B398-5C81-98F41512BF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359CA68-3236-ACA7-6268-C8D3EBF92984}"/>
              </a:ext>
            </a:extLst>
          </p:cNvPr>
          <p:cNvSpPr txBox="1"/>
          <p:nvPr/>
        </p:nvSpPr>
        <p:spPr>
          <a:xfrm>
            <a:off x="183667" y="8592672"/>
            <a:ext cx="5133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101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BD57226-CAF1-B4ED-DF63-19A5BCADB3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6" t="7000" r="10764" b="90517"/>
          <a:stretch/>
        </p:blipFill>
        <p:spPr>
          <a:xfrm>
            <a:off x="14073111" y="319848"/>
            <a:ext cx="2977790" cy="75730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A376462-BD1A-0380-D658-F147562EA9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4" t="9810" r="10764" b="79286"/>
          <a:stretch/>
        </p:blipFill>
        <p:spPr>
          <a:xfrm>
            <a:off x="8751095" y="1166559"/>
            <a:ext cx="8381338" cy="249830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63DD6A1-3101-9BF4-6422-19402197C6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t="9242" r="59242" b="84018"/>
          <a:stretch/>
        </p:blipFill>
        <p:spPr>
          <a:xfrm>
            <a:off x="11873972" y="3915727"/>
            <a:ext cx="2925951" cy="116032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79C7C66-1E34-81FC-D952-02E5DDEDC2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8325" r="58839" b="74935"/>
          <a:stretch/>
        </p:blipFill>
        <p:spPr>
          <a:xfrm>
            <a:off x="11873972" y="5200619"/>
            <a:ext cx="2925951" cy="116032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9C3F7E7-1854-248D-E579-1A2A848AAF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6" t="26224" r="55947" b="49459"/>
          <a:stretch/>
        </p:blipFill>
        <p:spPr>
          <a:xfrm>
            <a:off x="8853564" y="6155240"/>
            <a:ext cx="2024327" cy="314531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A4E4D7E-E001-65C9-1520-D64887FFE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6" t="31761" r="28856" b="56159"/>
          <a:stretch/>
        </p:blipFill>
        <p:spPr>
          <a:xfrm>
            <a:off x="11108582" y="6622117"/>
            <a:ext cx="3725895" cy="228770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3B511E4-BB4B-6ADB-D55F-C1EA31A76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" b="73"/>
          <a:stretch/>
        </p:blipFill>
        <p:spPr>
          <a:xfrm>
            <a:off x="22864" y="2212406"/>
            <a:ext cx="8490077" cy="522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12FEE4C-5BB2-68F6-E00E-7F2BE6200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2235F05-37B7-526A-9FA8-2B647A6DDE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2" t="6450" r="9675" b="90344"/>
          <a:stretch/>
        </p:blipFill>
        <p:spPr>
          <a:xfrm>
            <a:off x="13690286" y="142492"/>
            <a:ext cx="3555499" cy="808169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4A167CB-2967-8DF5-5512-95D202407CEA}"/>
              </a:ext>
            </a:extLst>
          </p:cNvPr>
          <p:cNvSpPr txBox="1"/>
          <p:nvPr/>
        </p:nvSpPr>
        <p:spPr>
          <a:xfrm>
            <a:off x="16515384" y="8754627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102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7DA699D-5CCD-EAAA-7BF3-45B691B671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6" t="9813" r="9675" b="75209"/>
          <a:stretch/>
        </p:blipFill>
        <p:spPr>
          <a:xfrm>
            <a:off x="8823179" y="993354"/>
            <a:ext cx="8353026" cy="343180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22458D4-69C4-33D4-5264-1759BDB125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3" t="6912" r="54950" b="53853"/>
          <a:stretch/>
        </p:blipFill>
        <p:spPr>
          <a:xfrm>
            <a:off x="8822348" y="4451091"/>
            <a:ext cx="3428291" cy="507441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A688E1B-FE82-29BD-EB8C-9B64628B5B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9" t="26523" r="9978" b="66588"/>
          <a:stretch/>
        </p:blipFill>
        <p:spPr>
          <a:xfrm>
            <a:off x="13210049" y="4590495"/>
            <a:ext cx="3362880" cy="98007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989EA3A-BD8F-73CB-A50B-1DBBCB6AAB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4" t="34406" r="9724" b="42902"/>
          <a:stretch/>
        </p:blipFill>
        <p:spPr>
          <a:xfrm>
            <a:off x="12453447" y="5621611"/>
            <a:ext cx="4605200" cy="315856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21F1F38-702C-28FF-5FFA-76F2E623D1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" b="36"/>
          <a:stretch/>
        </p:blipFill>
        <p:spPr>
          <a:xfrm>
            <a:off x="411131" y="1424135"/>
            <a:ext cx="8076979" cy="57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756C725-7E11-577E-9DAE-08B497FCA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97CBA8A-E7BD-71CF-BA1F-8A97448E0107}"/>
              </a:ext>
            </a:extLst>
          </p:cNvPr>
          <p:cNvSpPr txBox="1"/>
          <p:nvPr/>
        </p:nvSpPr>
        <p:spPr>
          <a:xfrm>
            <a:off x="168960" y="8646710"/>
            <a:ext cx="5647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103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39482F7-8AFF-F9EC-6DBF-A92D30DB8E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0" t="6662" r="10820" b="71244"/>
          <a:stretch/>
        </p:blipFill>
        <p:spPr>
          <a:xfrm>
            <a:off x="13270831" y="311887"/>
            <a:ext cx="3843415" cy="312663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08860F9-4056-90F0-F0A4-64D7F485B9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" t="6609" r="47140" b="64676"/>
          <a:stretch/>
        </p:blipFill>
        <p:spPr>
          <a:xfrm>
            <a:off x="8684419" y="311888"/>
            <a:ext cx="4573120" cy="337621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AE00520-B586-5F3E-829A-3580BDC65F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4" t="35841" r="56671" b="58664"/>
          <a:stretch/>
        </p:blipFill>
        <p:spPr>
          <a:xfrm>
            <a:off x="10617465" y="3683917"/>
            <a:ext cx="1912402" cy="94595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6D915DB-25E4-83D9-DA85-C74BA0C71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2" t="35841" r="74143" b="58664"/>
          <a:stretch/>
        </p:blipFill>
        <p:spPr>
          <a:xfrm>
            <a:off x="8859811" y="3669686"/>
            <a:ext cx="1912403" cy="94595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BF1B5FA-A68C-375B-2B4D-3F83FA13F9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8" t="30001" r="14434" b="48766"/>
          <a:stretch/>
        </p:blipFill>
        <p:spPr>
          <a:xfrm>
            <a:off x="13284456" y="3687040"/>
            <a:ext cx="3870659" cy="332277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0ABBA48-187F-E307-ABE0-F11784E467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8" t="42403" r="49590" b="38022"/>
          <a:stretch/>
        </p:blipFill>
        <p:spPr>
          <a:xfrm>
            <a:off x="11004514" y="5906476"/>
            <a:ext cx="2074361" cy="332277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662D3AA-B3AB-B5C8-2525-07C3F748AE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42664" r="68465" b="50614"/>
          <a:stretch/>
        </p:blipFill>
        <p:spPr>
          <a:xfrm>
            <a:off x="9092112" y="5953787"/>
            <a:ext cx="1912402" cy="113349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79C9F64-C355-E832-B2F9-E06855B68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" b="390"/>
          <a:stretch/>
        </p:blipFill>
        <p:spPr>
          <a:xfrm>
            <a:off x="198325" y="2222845"/>
            <a:ext cx="6296629" cy="411063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1ED0BCD-2CBE-EFFD-79C1-259790CD9E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2" t="64905" r="16463" b="25943"/>
          <a:stretch/>
        </p:blipFill>
        <p:spPr>
          <a:xfrm>
            <a:off x="6436233" y="2146744"/>
            <a:ext cx="1670794" cy="143211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E3B1E2F-D9CC-B9C1-A3C9-1F469B10F5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2" t="80859" r="16463" b="10300"/>
          <a:stretch/>
        </p:blipFill>
        <p:spPr>
          <a:xfrm>
            <a:off x="6378907" y="4409816"/>
            <a:ext cx="1670794" cy="138370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B70BE6C-1A40-ED8F-FE50-AFFEC06DF2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t="49092" r="68465" b="43203"/>
          <a:stretch/>
        </p:blipFill>
        <p:spPr>
          <a:xfrm>
            <a:off x="9033510" y="7046912"/>
            <a:ext cx="1971004" cy="129921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F1AF4D7-6BCD-64FB-2FF4-70421E60D2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t="56161" r="68465" b="38320"/>
          <a:stretch/>
        </p:blipFill>
        <p:spPr>
          <a:xfrm>
            <a:off x="9033510" y="8251800"/>
            <a:ext cx="1971004" cy="93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7791</TotalTime>
  <Words>18</Words>
  <Application>Microsoft Office PowerPoint</Application>
  <PresentationFormat>مخصص</PresentationFormat>
  <Paragraphs>11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165</cp:revision>
  <dcterms:created xsi:type="dcterms:W3CDTF">2022-09-03T17:49:26Z</dcterms:created>
  <dcterms:modified xsi:type="dcterms:W3CDTF">2023-09-28T18:52:17Z</dcterms:modified>
</cp:coreProperties>
</file>