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72" r:id="rId2"/>
  </p:sldMasterIdLst>
  <p:notesMasterIdLst>
    <p:notesMasterId r:id="rId35"/>
  </p:notesMasterIdLst>
  <p:sldIdLst>
    <p:sldId id="536" r:id="rId3"/>
    <p:sldId id="537" r:id="rId4"/>
    <p:sldId id="1582" r:id="rId5"/>
    <p:sldId id="1583" r:id="rId6"/>
    <p:sldId id="276" r:id="rId7"/>
    <p:sldId id="271" r:id="rId8"/>
    <p:sldId id="275" r:id="rId9"/>
    <p:sldId id="283" r:id="rId10"/>
    <p:sldId id="1559" r:id="rId11"/>
    <p:sldId id="538" r:id="rId12"/>
    <p:sldId id="264" r:id="rId13"/>
    <p:sldId id="482" r:id="rId14"/>
    <p:sldId id="274" r:id="rId15"/>
    <p:sldId id="546" r:id="rId16"/>
    <p:sldId id="485" r:id="rId17"/>
    <p:sldId id="545" r:id="rId18"/>
    <p:sldId id="494" r:id="rId19"/>
    <p:sldId id="496" r:id="rId20"/>
    <p:sldId id="547" r:id="rId21"/>
    <p:sldId id="531" r:id="rId22"/>
    <p:sldId id="451" r:id="rId23"/>
    <p:sldId id="532" r:id="rId24"/>
    <p:sldId id="539" r:id="rId25"/>
    <p:sldId id="468" r:id="rId26"/>
    <p:sldId id="540" r:id="rId27"/>
    <p:sldId id="469" r:id="rId28"/>
    <p:sldId id="541" r:id="rId29"/>
    <p:sldId id="542" r:id="rId30"/>
    <p:sldId id="543" r:id="rId31"/>
    <p:sldId id="535" r:id="rId32"/>
    <p:sldId id="470" r:id="rId33"/>
    <p:sldId id="544"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586B"/>
    <a:srgbClr val="D1DAEB"/>
    <a:srgbClr val="535E9F"/>
    <a:srgbClr val="6A86BE"/>
    <a:srgbClr val="CDBEE3"/>
    <a:srgbClr val="EFEFE3"/>
    <a:srgbClr val="00B050"/>
    <a:srgbClr val="D8E76A"/>
    <a:srgbClr val="719011"/>
    <a:srgbClr val="0093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نمط فاتح 1 - تميي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نمط فاتح 1 - تميي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495" autoAdjust="0"/>
    <p:restoredTop sz="94660"/>
  </p:normalViewPr>
  <p:slideViewPr>
    <p:cSldViewPr snapToGrid="0">
      <p:cViewPr>
        <p:scale>
          <a:sx n="125" d="100"/>
          <a:sy n="125" d="100"/>
        </p:scale>
        <p:origin x="-300" y="-2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677377AE-65A9-473A-BC1B-B30FF92F878D}" type="datetimeFigureOut">
              <a:rPr lang="ar-SA" smtClean="0"/>
              <a:t>27/08/44</a:t>
            </a:fld>
            <a:endParaRPr lang="ar-SA"/>
          </a:p>
        </p:txBody>
      </p:sp>
      <p:sp>
        <p:nvSpPr>
          <p:cNvPr id="4" name="عنصر نائب لصورة الشريحة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76F5428-7302-4D41-B713-E6E8BA364AAF}" type="slidenum">
              <a:rPr lang="ar-SA" smtClean="0"/>
              <a:t>‹#›</a:t>
            </a:fld>
            <a:endParaRPr lang="ar-SA"/>
          </a:p>
        </p:txBody>
      </p:sp>
    </p:spTree>
    <p:extLst>
      <p:ext uri="{BB962C8B-B14F-4D97-AF65-F5344CB8AC3E}">
        <p14:creationId xmlns:p14="http://schemas.microsoft.com/office/powerpoint/2010/main" val="48130403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A9455C4A-8195-42F0-9680-80511D25BB15}" type="slidenum">
              <a:rPr lang="ar-SA" smtClean="0"/>
              <a:t>9</a:t>
            </a:fld>
            <a:endParaRPr lang="ar-SA" dirty="0"/>
          </a:p>
        </p:txBody>
      </p:sp>
    </p:spTree>
    <p:extLst>
      <p:ext uri="{BB962C8B-B14F-4D97-AF65-F5344CB8AC3E}">
        <p14:creationId xmlns:p14="http://schemas.microsoft.com/office/powerpoint/2010/main" val="463852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57D14050-535D-4F7B-8E75-7CFAD0E500F8}" type="datetime1">
              <a:rPr lang="en-US" smtClean="0"/>
              <a:t>3/19/2023</a:t>
            </a:fld>
            <a:endParaRPr lang="en-US"/>
          </a:p>
        </p:txBody>
      </p:sp>
      <p:sp>
        <p:nvSpPr>
          <p:cNvPr id="5" name="Footer Placeholder 4"/>
          <p:cNvSpPr>
            <a:spLocks noGrp="1"/>
          </p:cNvSpPr>
          <p:nvPr>
            <p:ph type="ftr" sz="quarter" idx="11"/>
          </p:nvPr>
        </p:nvSpPr>
        <p:spPr/>
        <p:txBody>
          <a:bodyPr/>
          <a:lstStyle/>
          <a:p>
            <a:r>
              <a:rPr lang="en-US"/>
              <a:t>https://t.me/amalalmmari</a:t>
            </a:r>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4197324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9B5F511E-FFDF-4EFE-84EF-2C8447ABBDD8}" type="datetime1">
              <a:rPr lang="en-US" smtClean="0"/>
              <a:t>3/19/2023</a:t>
            </a:fld>
            <a:endParaRPr lang="en-US"/>
          </a:p>
        </p:txBody>
      </p:sp>
      <p:sp>
        <p:nvSpPr>
          <p:cNvPr id="5" name="Footer Placeholder 4"/>
          <p:cNvSpPr>
            <a:spLocks noGrp="1"/>
          </p:cNvSpPr>
          <p:nvPr>
            <p:ph type="ftr" sz="quarter" idx="11"/>
          </p:nvPr>
        </p:nvSpPr>
        <p:spPr/>
        <p:txBody>
          <a:bodyPr/>
          <a:lstStyle/>
          <a:p>
            <a:r>
              <a:rPr lang="en-US"/>
              <a:t>https://t.me/amalalmmari</a:t>
            </a:r>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2044110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2F80ADD-994A-4032-ACD6-3CE46A5E7FBB}" type="datetime1">
              <a:rPr lang="en-US" smtClean="0"/>
              <a:t>3/19/2023</a:t>
            </a:fld>
            <a:endParaRPr lang="en-US"/>
          </a:p>
        </p:txBody>
      </p:sp>
      <p:sp>
        <p:nvSpPr>
          <p:cNvPr id="5" name="Footer Placeholder 4"/>
          <p:cNvSpPr>
            <a:spLocks noGrp="1"/>
          </p:cNvSpPr>
          <p:nvPr>
            <p:ph type="ftr" sz="quarter" idx="11"/>
          </p:nvPr>
        </p:nvSpPr>
        <p:spPr/>
        <p:txBody>
          <a:bodyPr/>
          <a:lstStyle/>
          <a:p>
            <a:r>
              <a:rPr lang="en-US"/>
              <a:t>https://t.me/amalalmmari</a:t>
            </a:r>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2339418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D1C640C-44FF-4A87-A728-1C1219C6F222}"/>
              </a:ext>
            </a:extLst>
          </p:cNvPr>
          <p:cNvSpPr>
            <a:spLocks noGrp="1"/>
          </p:cNvSpPr>
          <p:nvPr>
            <p:ph type="ctrTitle"/>
          </p:nvPr>
        </p:nvSpPr>
        <p:spPr>
          <a:xfrm>
            <a:off x="1143000" y="1122363"/>
            <a:ext cx="6858000" cy="2387600"/>
          </a:xfrm>
        </p:spPr>
        <p:txBody>
          <a:bodyPr anchor="b"/>
          <a:lstStyle>
            <a:lvl1pPr algn="ctr">
              <a:defRPr sz="4500"/>
            </a:lvl1pPr>
          </a:lstStyle>
          <a:p>
            <a:r>
              <a:rPr lang="ar-SA"/>
              <a:t>انقر لتحرير نمط عنوان الشكل الرئيسي</a:t>
            </a:r>
            <a:endParaRPr lang="ar-EG"/>
          </a:p>
        </p:txBody>
      </p:sp>
      <p:sp>
        <p:nvSpPr>
          <p:cNvPr id="3" name="عنوان فرعي 2">
            <a:extLst>
              <a:ext uri="{FF2B5EF4-FFF2-40B4-BE49-F238E27FC236}">
                <a16:creationId xmlns:a16="http://schemas.microsoft.com/office/drawing/2014/main" id="{97CFDE8F-30C5-4D85-A426-510F41C3A5F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a:t>انقر لتحرير نمط العنوان الفرعي للشكل الرئيسي</a:t>
            </a:r>
            <a:endParaRPr lang="ar-EG"/>
          </a:p>
        </p:txBody>
      </p:sp>
      <p:sp>
        <p:nvSpPr>
          <p:cNvPr id="4" name="عنصر نائب للتاريخ 3">
            <a:extLst>
              <a:ext uri="{FF2B5EF4-FFF2-40B4-BE49-F238E27FC236}">
                <a16:creationId xmlns:a16="http://schemas.microsoft.com/office/drawing/2014/main" id="{6474625C-505F-4CD0-B20C-66573AB4A86A}"/>
              </a:ext>
            </a:extLst>
          </p:cNvPr>
          <p:cNvSpPr>
            <a:spLocks noGrp="1"/>
          </p:cNvSpPr>
          <p:nvPr>
            <p:ph type="dt" sz="half" idx="10"/>
          </p:nvPr>
        </p:nvSpPr>
        <p:spPr/>
        <p:txBody>
          <a:bodyPr/>
          <a:lstStyle/>
          <a:p>
            <a:fld id="{B24FB306-67F6-184B-AA7C-9513CBA45627}" type="datetimeFigureOut">
              <a:rPr lang="ar-SA" smtClean="0"/>
              <a:t>27/08/44</a:t>
            </a:fld>
            <a:endParaRPr lang="ar-SA"/>
          </a:p>
        </p:txBody>
      </p:sp>
      <p:sp>
        <p:nvSpPr>
          <p:cNvPr id="5" name="عنصر نائب للتذييل 4">
            <a:extLst>
              <a:ext uri="{FF2B5EF4-FFF2-40B4-BE49-F238E27FC236}">
                <a16:creationId xmlns:a16="http://schemas.microsoft.com/office/drawing/2014/main" id="{62C08676-2ACF-4188-B28F-34AA41CEDF84}"/>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1C3BFAAC-46B5-44D9-8979-E1CC27F165D8}"/>
              </a:ext>
            </a:extLst>
          </p:cNvPr>
          <p:cNvSpPr>
            <a:spLocks noGrp="1"/>
          </p:cNvSpPr>
          <p:nvPr>
            <p:ph type="sldNum" sz="quarter" idx="12"/>
          </p:nvPr>
        </p:nvSpPr>
        <p:spPr/>
        <p:txBody>
          <a:bodyPr/>
          <a:lstStyle/>
          <a:p>
            <a:fld id="{503FFB19-8515-0C41-BB82-2FB2F72A1807}" type="slidenum">
              <a:rPr lang="ar-SA" smtClean="0"/>
              <a:t>‹#›</a:t>
            </a:fld>
            <a:endParaRPr lang="ar-SA"/>
          </a:p>
        </p:txBody>
      </p:sp>
    </p:spTree>
    <p:extLst>
      <p:ext uri="{BB962C8B-B14F-4D97-AF65-F5344CB8AC3E}">
        <p14:creationId xmlns:p14="http://schemas.microsoft.com/office/powerpoint/2010/main" val="2490791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B72B425-2700-44A4-A76D-6B14CF855140}"/>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EF726D5F-4283-4D63-AAFE-81CC3FE4BB8F}"/>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B0F538B5-933F-4A3B-BA0F-ADEA2F142CDE}"/>
              </a:ext>
            </a:extLst>
          </p:cNvPr>
          <p:cNvSpPr>
            <a:spLocks noGrp="1"/>
          </p:cNvSpPr>
          <p:nvPr>
            <p:ph type="dt" sz="half" idx="10"/>
          </p:nvPr>
        </p:nvSpPr>
        <p:spPr/>
        <p:txBody>
          <a:bodyPr/>
          <a:lstStyle/>
          <a:p>
            <a:fld id="{B24FB306-67F6-184B-AA7C-9513CBA45627}" type="datetimeFigureOut">
              <a:rPr lang="ar-SA" smtClean="0"/>
              <a:t>27/08/44</a:t>
            </a:fld>
            <a:endParaRPr lang="ar-SA"/>
          </a:p>
        </p:txBody>
      </p:sp>
      <p:sp>
        <p:nvSpPr>
          <p:cNvPr id="5" name="عنصر نائب للتذييل 4">
            <a:extLst>
              <a:ext uri="{FF2B5EF4-FFF2-40B4-BE49-F238E27FC236}">
                <a16:creationId xmlns:a16="http://schemas.microsoft.com/office/drawing/2014/main" id="{F0690DA9-33A0-4082-9588-F1627AA350C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11EB8E8-2763-49EB-9383-3C43344C523E}"/>
              </a:ext>
            </a:extLst>
          </p:cNvPr>
          <p:cNvSpPr>
            <a:spLocks noGrp="1"/>
          </p:cNvSpPr>
          <p:nvPr>
            <p:ph type="sldNum" sz="quarter" idx="12"/>
          </p:nvPr>
        </p:nvSpPr>
        <p:spPr/>
        <p:txBody>
          <a:bodyPr/>
          <a:lstStyle/>
          <a:p>
            <a:fld id="{503FFB19-8515-0C41-BB82-2FB2F72A1807}" type="slidenum">
              <a:rPr lang="ar-SA" smtClean="0"/>
              <a:t>‹#›</a:t>
            </a:fld>
            <a:endParaRPr lang="ar-SA"/>
          </a:p>
        </p:txBody>
      </p:sp>
    </p:spTree>
    <p:extLst>
      <p:ext uri="{BB962C8B-B14F-4D97-AF65-F5344CB8AC3E}">
        <p14:creationId xmlns:p14="http://schemas.microsoft.com/office/powerpoint/2010/main" val="1919790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DAF4118-B443-45C2-89D3-DD9C5A6513A8}"/>
              </a:ext>
            </a:extLst>
          </p:cNvPr>
          <p:cNvSpPr>
            <a:spLocks noGrp="1"/>
          </p:cNvSpPr>
          <p:nvPr>
            <p:ph type="title"/>
          </p:nvPr>
        </p:nvSpPr>
        <p:spPr>
          <a:xfrm>
            <a:off x="623888" y="1709739"/>
            <a:ext cx="7886700" cy="2852737"/>
          </a:xfrm>
        </p:spPr>
        <p:txBody>
          <a:bodyPr anchor="b"/>
          <a:lstStyle>
            <a:lvl1pPr>
              <a:defRPr sz="4500"/>
            </a:lvl1p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CBFA3B02-E97C-497F-BF5C-792C87C3A1B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380AFD78-17C9-4763-8470-96D60DC8419C}"/>
              </a:ext>
            </a:extLst>
          </p:cNvPr>
          <p:cNvSpPr>
            <a:spLocks noGrp="1"/>
          </p:cNvSpPr>
          <p:nvPr>
            <p:ph type="dt" sz="half" idx="10"/>
          </p:nvPr>
        </p:nvSpPr>
        <p:spPr/>
        <p:txBody>
          <a:bodyPr/>
          <a:lstStyle/>
          <a:p>
            <a:fld id="{B24FB306-67F6-184B-AA7C-9513CBA45627}" type="datetimeFigureOut">
              <a:rPr lang="ar-SA" smtClean="0"/>
              <a:t>27/08/44</a:t>
            </a:fld>
            <a:endParaRPr lang="ar-SA"/>
          </a:p>
        </p:txBody>
      </p:sp>
      <p:sp>
        <p:nvSpPr>
          <p:cNvPr id="5" name="عنصر نائب للتذييل 4">
            <a:extLst>
              <a:ext uri="{FF2B5EF4-FFF2-40B4-BE49-F238E27FC236}">
                <a16:creationId xmlns:a16="http://schemas.microsoft.com/office/drawing/2014/main" id="{3D86B21D-AB7B-4447-9DA8-B44F14AEA26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11C5BC0A-B4CB-4350-BA03-BA5EF8B3AE13}"/>
              </a:ext>
            </a:extLst>
          </p:cNvPr>
          <p:cNvSpPr>
            <a:spLocks noGrp="1"/>
          </p:cNvSpPr>
          <p:nvPr>
            <p:ph type="sldNum" sz="quarter" idx="12"/>
          </p:nvPr>
        </p:nvSpPr>
        <p:spPr/>
        <p:txBody>
          <a:bodyPr/>
          <a:lstStyle/>
          <a:p>
            <a:fld id="{503FFB19-8515-0C41-BB82-2FB2F72A1807}" type="slidenum">
              <a:rPr lang="ar-SA" smtClean="0"/>
              <a:t>‹#›</a:t>
            </a:fld>
            <a:endParaRPr lang="ar-SA"/>
          </a:p>
        </p:txBody>
      </p:sp>
    </p:spTree>
    <p:extLst>
      <p:ext uri="{BB962C8B-B14F-4D97-AF65-F5344CB8AC3E}">
        <p14:creationId xmlns:p14="http://schemas.microsoft.com/office/powerpoint/2010/main" val="3605577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A8640BF-D470-4279-87E7-A2FADFE74EA1}"/>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516D65BE-BE66-4F08-A381-16745B916F46}"/>
              </a:ext>
            </a:extLst>
          </p:cNvPr>
          <p:cNvSpPr>
            <a:spLocks noGrp="1"/>
          </p:cNvSpPr>
          <p:nvPr>
            <p:ph sz="half" idx="1"/>
          </p:nvPr>
        </p:nvSpPr>
        <p:spPr>
          <a:xfrm>
            <a:off x="6286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محتوى 3">
            <a:extLst>
              <a:ext uri="{FF2B5EF4-FFF2-40B4-BE49-F238E27FC236}">
                <a16:creationId xmlns:a16="http://schemas.microsoft.com/office/drawing/2014/main" id="{C86C64E7-43F5-49F3-AB7F-F17B6871CA05}"/>
              </a:ext>
            </a:extLst>
          </p:cNvPr>
          <p:cNvSpPr>
            <a:spLocks noGrp="1"/>
          </p:cNvSpPr>
          <p:nvPr>
            <p:ph sz="half" idx="2"/>
          </p:nvPr>
        </p:nvSpPr>
        <p:spPr>
          <a:xfrm>
            <a:off x="46291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تاريخ 4">
            <a:extLst>
              <a:ext uri="{FF2B5EF4-FFF2-40B4-BE49-F238E27FC236}">
                <a16:creationId xmlns:a16="http://schemas.microsoft.com/office/drawing/2014/main" id="{45BCFFEB-0C1E-4807-B6CB-697889FE60A5}"/>
              </a:ext>
            </a:extLst>
          </p:cNvPr>
          <p:cNvSpPr>
            <a:spLocks noGrp="1"/>
          </p:cNvSpPr>
          <p:nvPr>
            <p:ph type="dt" sz="half" idx="10"/>
          </p:nvPr>
        </p:nvSpPr>
        <p:spPr/>
        <p:txBody>
          <a:bodyPr/>
          <a:lstStyle/>
          <a:p>
            <a:fld id="{B24FB306-67F6-184B-AA7C-9513CBA45627}" type="datetimeFigureOut">
              <a:rPr lang="ar-SA" smtClean="0"/>
              <a:t>27/08/44</a:t>
            </a:fld>
            <a:endParaRPr lang="ar-SA"/>
          </a:p>
        </p:txBody>
      </p:sp>
      <p:sp>
        <p:nvSpPr>
          <p:cNvPr id="6" name="عنصر نائب للتذييل 5">
            <a:extLst>
              <a:ext uri="{FF2B5EF4-FFF2-40B4-BE49-F238E27FC236}">
                <a16:creationId xmlns:a16="http://schemas.microsoft.com/office/drawing/2014/main" id="{95FD6270-4F2C-489A-96CB-39032B2F3BFF}"/>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823FD47D-8663-4C2D-B5E6-A9C380EBFBBD}"/>
              </a:ext>
            </a:extLst>
          </p:cNvPr>
          <p:cNvSpPr>
            <a:spLocks noGrp="1"/>
          </p:cNvSpPr>
          <p:nvPr>
            <p:ph type="sldNum" sz="quarter" idx="12"/>
          </p:nvPr>
        </p:nvSpPr>
        <p:spPr/>
        <p:txBody>
          <a:bodyPr/>
          <a:lstStyle/>
          <a:p>
            <a:fld id="{503FFB19-8515-0C41-BB82-2FB2F72A1807}" type="slidenum">
              <a:rPr lang="ar-SA" smtClean="0"/>
              <a:t>‹#›</a:t>
            </a:fld>
            <a:endParaRPr lang="ar-SA"/>
          </a:p>
        </p:txBody>
      </p:sp>
    </p:spTree>
    <p:extLst>
      <p:ext uri="{BB962C8B-B14F-4D97-AF65-F5344CB8AC3E}">
        <p14:creationId xmlns:p14="http://schemas.microsoft.com/office/powerpoint/2010/main" val="3731671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8191E42-1E0E-4E6F-91B7-34BB737DA6C7}"/>
              </a:ext>
            </a:extLst>
          </p:cNvPr>
          <p:cNvSpPr>
            <a:spLocks noGrp="1"/>
          </p:cNvSpPr>
          <p:nvPr>
            <p:ph type="title"/>
          </p:nvPr>
        </p:nvSpPr>
        <p:spPr>
          <a:xfrm>
            <a:off x="629841" y="365126"/>
            <a:ext cx="7886700" cy="1325563"/>
          </a:xfrm>
        </p:spPr>
        <p:txBody>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D7DEAEB0-5104-4714-BFD4-CB16661CF4F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2661089E-B672-4825-9239-E50B54218C27}"/>
              </a:ext>
            </a:extLst>
          </p:cNvPr>
          <p:cNvSpPr>
            <a:spLocks noGrp="1"/>
          </p:cNvSpPr>
          <p:nvPr>
            <p:ph sz="half" idx="2"/>
          </p:nvPr>
        </p:nvSpPr>
        <p:spPr>
          <a:xfrm>
            <a:off x="629842" y="2505075"/>
            <a:ext cx="3868340"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نص 4">
            <a:extLst>
              <a:ext uri="{FF2B5EF4-FFF2-40B4-BE49-F238E27FC236}">
                <a16:creationId xmlns:a16="http://schemas.microsoft.com/office/drawing/2014/main" id="{1D45915C-374C-4D28-97E9-45BA8865FFB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DECA0306-3199-4625-8C60-CB57477D976F}"/>
              </a:ext>
            </a:extLst>
          </p:cNvPr>
          <p:cNvSpPr>
            <a:spLocks noGrp="1"/>
          </p:cNvSpPr>
          <p:nvPr>
            <p:ph sz="quarter" idx="4"/>
          </p:nvPr>
        </p:nvSpPr>
        <p:spPr>
          <a:xfrm>
            <a:off x="4629150" y="2505075"/>
            <a:ext cx="3887391"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عنصر نائب للتاريخ 6">
            <a:extLst>
              <a:ext uri="{FF2B5EF4-FFF2-40B4-BE49-F238E27FC236}">
                <a16:creationId xmlns:a16="http://schemas.microsoft.com/office/drawing/2014/main" id="{3FFA494F-735D-4125-B72A-4CAF75FACBF0}"/>
              </a:ext>
            </a:extLst>
          </p:cNvPr>
          <p:cNvSpPr>
            <a:spLocks noGrp="1"/>
          </p:cNvSpPr>
          <p:nvPr>
            <p:ph type="dt" sz="half" idx="10"/>
          </p:nvPr>
        </p:nvSpPr>
        <p:spPr/>
        <p:txBody>
          <a:bodyPr/>
          <a:lstStyle/>
          <a:p>
            <a:fld id="{B24FB306-67F6-184B-AA7C-9513CBA45627}" type="datetimeFigureOut">
              <a:rPr lang="ar-SA" smtClean="0"/>
              <a:t>27/08/44</a:t>
            </a:fld>
            <a:endParaRPr lang="ar-SA"/>
          </a:p>
        </p:txBody>
      </p:sp>
      <p:sp>
        <p:nvSpPr>
          <p:cNvPr id="8" name="عنصر نائب للتذييل 7">
            <a:extLst>
              <a:ext uri="{FF2B5EF4-FFF2-40B4-BE49-F238E27FC236}">
                <a16:creationId xmlns:a16="http://schemas.microsoft.com/office/drawing/2014/main" id="{EACA518E-2EA5-4BF1-B826-3EC0E40588DE}"/>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466F4804-8449-4972-8F74-181786798F6E}"/>
              </a:ext>
            </a:extLst>
          </p:cNvPr>
          <p:cNvSpPr>
            <a:spLocks noGrp="1"/>
          </p:cNvSpPr>
          <p:nvPr>
            <p:ph type="sldNum" sz="quarter" idx="12"/>
          </p:nvPr>
        </p:nvSpPr>
        <p:spPr/>
        <p:txBody>
          <a:bodyPr/>
          <a:lstStyle/>
          <a:p>
            <a:fld id="{503FFB19-8515-0C41-BB82-2FB2F72A1807}" type="slidenum">
              <a:rPr lang="ar-SA" smtClean="0"/>
              <a:t>‹#›</a:t>
            </a:fld>
            <a:endParaRPr lang="ar-SA"/>
          </a:p>
        </p:txBody>
      </p:sp>
    </p:spTree>
    <p:extLst>
      <p:ext uri="{BB962C8B-B14F-4D97-AF65-F5344CB8AC3E}">
        <p14:creationId xmlns:p14="http://schemas.microsoft.com/office/powerpoint/2010/main" val="3074290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3F2B197-F4A0-4C3D-83BA-6AE5485E31E8}"/>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تاريخ 2">
            <a:extLst>
              <a:ext uri="{FF2B5EF4-FFF2-40B4-BE49-F238E27FC236}">
                <a16:creationId xmlns:a16="http://schemas.microsoft.com/office/drawing/2014/main" id="{471AA400-F670-4BC7-A68F-F4069AF41746}"/>
              </a:ext>
            </a:extLst>
          </p:cNvPr>
          <p:cNvSpPr>
            <a:spLocks noGrp="1"/>
          </p:cNvSpPr>
          <p:nvPr>
            <p:ph type="dt" sz="half" idx="10"/>
          </p:nvPr>
        </p:nvSpPr>
        <p:spPr/>
        <p:txBody>
          <a:bodyPr/>
          <a:lstStyle/>
          <a:p>
            <a:fld id="{B24FB306-67F6-184B-AA7C-9513CBA45627}" type="datetimeFigureOut">
              <a:rPr lang="ar-SA" smtClean="0"/>
              <a:t>27/08/44</a:t>
            </a:fld>
            <a:endParaRPr lang="ar-SA"/>
          </a:p>
        </p:txBody>
      </p:sp>
      <p:sp>
        <p:nvSpPr>
          <p:cNvPr id="4" name="عنصر نائب للتذييل 3">
            <a:extLst>
              <a:ext uri="{FF2B5EF4-FFF2-40B4-BE49-F238E27FC236}">
                <a16:creationId xmlns:a16="http://schemas.microsoft.com/office/drawing/2014/main" id="{24F2EF97-7E09-4833-8D60-7738F882A099}"/>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858312DC-A51F-4AFF-B50A-A31E3ECB97E6}"/>
              </a:ext>
            </a:extLst>
          </p:cNvPr>
          <p:cNvSpPr>
            <a:spLocks noGrp="1"/>
          </p:cNvSpPr>
          <p:nvPr>
            <p:ph type="sldNum" sz="quarter" idx="12"/>
          </p:nvPr>
        </p:nvSpPr>
        <p:spPr/>
        <p:txBody>
          <a:bodyPr/>
          <a:lstStyle/>
          <a:p>
            <a:fld id="{503FFB19-8515-0C41-BB82-2FB2F72A1807}" type="slidenum">
              <a:rPr lang="ar-SA" smtClean="0"/>
              <a:t>‹#›</a:t>
            </a:fld>
            <a:endParaRPr lang="ar-SA"/>
          </a:p>
        </p:txBody>
      </p:sp>
    </p:spTree>
    <p:extLst>
      <p:ext uri="{BB962C8B-B14F-4D97-AF65-F5344CB8AC3E}">
        <p14:creationId xmlns:p14="http://schemas.microsoft.com/office/powerpoint/2010/main" val="3913229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9FD47DB3-3BAB-4533-B236-8FD7BFB82C31}"/>
              </a:ext>
            </a:extLst>
          </p:cNvPr>
          <p:cNvSpPr>
            <a:spLocks noGrp="1"/>
          </p:cNvSpPr>
          <p:nvPr>
            <p:ph type="dt" sz="half" idx="10"/>
          </p:nvPr>
        </p:nvSpPr>
        <p:spPr/>
        <p:txBody>
          <a:bodyPr/>
          <a:lstStyle/>
          <a:p>
            <a:fld id="{B24FB306-67F6-184B-AA7C-9513CBA45627}" type="datetimeFigureOut">
              <a:rPr lang="ar-SA" smtClean="0"/>
              <a:t>27/08/44</a:t>
            </a:fld>
            <a:endParaRPr lang="ar-SA"/>
          </a:p>
        </p:txBody>
      </p:sp>
      <p:sp>
        <p:nvSpPr>
          <p:cNvPr id="3" name="عنصر نائب للتذييل 2">
            <a:extLst>
              <a:ext uri="{FF2B5EF4-FFF2-40B4-BE49-F238E27FC236}">
                <a16:creationId xmlns:a16="http://schemas.microsoft.com/office/drawing/2014/main" id="{F45737FA-4541-4327-B526-C4C1799677DE}"/>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2BCE93B8-1863-4C84-B1F1-AC65AED72291}"/>
              </a:ext>
            </a:extLst>
          </p:cNvPr>
          <p:cNvSpPr>
            <a:spLocks noGrp="1"/>
          </p:cNvSpPr>
          <p:nvPr>
            <p:ph type="sldNum" sz="quarter" idx="12"/>
          </p:nvPr>
        </p:nvSpPr>
        <p:spPr/>
        <p:txBody>
          <a:bodyPr/>
          <a:lstStyle/>
          <a:p>
            <a:fld id="{503FFB19-8515-0C41-BB82-2FB2F72A1807}" type="slidenum">
              <a:rPr lang="ar-SA" smtClean="0"/>
              <a:t>‹#›</a:t>
            </a:fld>
            <a:endParaRPr lang="ar-SA"/>
          </a:p>
        </p:txBody>
      </p:sp>
    </p:spTree>
    <p:extLst>
      <p:ext uri="{BB962C8B-B14F-4D97-AF65-F5344CB8AC3E}">
        <p14:creationId xmlns:p14="http://schemas.microsoft.com/office/powerpoint/2010/main" val="594060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6C90D61-EF0B-40B9-9CF5-CE5D4B6EFE79}"/>
              </a:ext>
            </a:extLst>
          </p:cNvPr>
          <p:cNvSpPr>
            <a:spLocks noGrp="1"/>
          </p:cNvSpPr>
          <p:nvPr>
            <p:ph type="title"/>
          </p:nvPr>
        </p:nvSpPr>
        <p:spPr>
          <a:xfrm>
            <a:off x="629841" y="457200"/>
            <a:ext cx="2949178" cy="1600200"/>
          </a:xfrm>
        </p:spPr>
        <p:txBody>
          <a:bodyPr anchor="b"/>
          <a:lstStyle>
            <a:lvl1pPr>
              <a:defRPr sz="2400"/>
            </a:lvl1p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8E3D5316-EF35-4F0C-9E42-30AEB9CDC3A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نص 3">
            <a:extLst>
              <a:ext uri="{FF2B5EF4-FFF2-40B4-BE49-F238E27FC236}">
                <a16:creationId xmlns:a16="http://schemas.microsoft.com/office/drawing/2014/main" id="{7DCAFE01-9ABA-450E-B71C-8C0FB69217C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A2F5AA92-40CE-428E-B88A-96873A1CE1D3}"/>
              </a:ext>
            </a:extLst>
          </p:cNvPr>
          <p:cNvSpPr>
            <a:spLocks noGrp="1"/>
          </p:cNvSpPr>
          <p:nvPr>
            <p:ph type="dt" sz="half" idx="10"/>
          </p:nvPr>
        </p:nvSpPr>
        <p:spPr/>
        <p:txBody>
          <a:bodyPr/>
          <a:lstStyle/>
          <a:p>
            <a:fld id="{B24FB306-67F6-184B-AA7C-9513CBA45627}" type="datetimeFigureOut">
              <a:rPr lang="ar-SA" smtClean="0"/>
              <a:t>27/08/44</a:t>
            </a:fld>
            <a:endParaRPr lang="ar-SA"/>
          </a:p>
        </p:txBody>
      </p:sp>
      <p:sp>
        <p:nvSpPr>
          <p:cNvPr id="6" name="عنصر نائب للتذييل 5">
            <a:extLst>
              <a:ext uri="{FF2B5EF4-FFF2-40B4-BE49-F238E27FC236}">
                <a16:creationId xmlns:a16="http://schemas.microsoft.com/office/drawing/2014/main" id="{AC964380-B2A5-4ADD-B778-6D0EC8D8465A}"/>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93E1BB87-183D-4809-BA7E-A7218DDED1A1}"/>
              </a:ext>
            </a:extLst>
          </p:cNvPr>
          <p:cNvSpPr>
            <a:spLocks noGrp="1"/>
          </p:cNvSpPr>
          <p:nvPr>
            <p:ph type="sldNum" sz="quarter" idx="12"/>
          </p:nvPr>
        </p:nvSpPr>
        <p:spPr/>
        <p:txBody>
          <a:bodyPr/>
          <a:lstStyle/>
          <a:p>
            <a:fld id="{503FFB19-8515-0C41-BB82-2FB2F72A1807}" type="slidenum">
              <a:rPr lang="ar-SA" smtClean="0"/>
              <a:t>‹#›</a:t>
            </a:fld>
            <a:endParaRPr lang="ar-SA"/>
          </a:p>
        </p:txBody>
      </p:sp>
    </p:spTree>
    <p:extLst>
      <p:ext uri="{BB962C8B-B14F-4D97-AF65-F5344CB8AC3E}">
        <p14:creationId xmlns:p14="http://schemas.microsoft.com/office/powerpoint/2010/main" val="1523719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7CCC4AA6-EAFF-4528-8A46-B5008FD43473}" type="datetime1">
              <a:rPr lang="en-US" smtClean="0"/>
              <a:t>3/19/2023</a:t>
            </a:fld>
            <a:endParaRPr lang="en-US"/>
          </a:p>
        </p:txBody>
      </p:sp>
      <p:sp>
        <p:nvSpPr>
          <p:cNvPr id="5" name="Footer Placeholder 4"/>
          <p:cNvSpPr>
            <a:spLocks noGrp="1"/>
          </p:cNvSpPr>
          <p:nvPr>
            <p:ph type="ftr" sz="quarter" idx="11"/>
          </p:nvPr>
        </p:nvSpPr>
        <p:spPr/>
        <p:txBody>
          <a:bodyPr/>
          <a:lstStyle/>
          <a:p>
            <a:r>
              <a:rPr lang="en-US"/>
              <a:t>https://t.me/amalalmmari</a:t>
            </a:r>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3152480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CE5C3A1-FBA7-4CA3-BE18-074D0E239FC7}"/>
              </a:ext>
            </a:extLst>
          </p:cNvPr>
          <p:cNvSpPr>
            <a:spLocks noGrp="1"/>
          </p:cNvSpPr>
          <p:nvPr>
            <p:ph type="title"/>
          </p:nvPr>
        </p:nvSpPr>
        <p:spPr>
          <a:xfrm>
            <a:off x="629841" y="457200"/>
            <a:ext cx="2949178" cy="1600200"/>
          </a:xfrm>
        </p:spPr>
        <p:txBody>
          <a:bodyPr anchor="b"/>
          <a:lstStyle>
            <a:lvl1pPr>
              <a:defRPr sz="2400"/>
            </a:lvl1pPr>
          </a:lstStyle>
          <a:p>
            <a:r>
              <a:rPr lang="ar-SA"/>
              <a:t>انقر لتحرير نمط عنوان الشكل الرئيسي</a:t>
            </a:r>
            <a:endParaRPr lang="ar-EG"/>
          </a:p>
        </p:txBody>
      </p:sp>
      <p:sp>
        <p:nvSpPr>
          <p:cNvPr id="3" name="عنصر نائب للصورة 2">
            <a:extLst>
              <a:ext uri="{FF2B5EF4-FFF2-40B4-BE49-F238E27FC236}">
                <a16:creationId xmlns:a16="http://schemas.microsoft.com/office/drawing/2014/main" id="{42DA56D9-FE08-47CC-A7A7-B9D4974D9A4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EG"/>
          </a:p>
        </p:txBody>
      </p:sp>
      <p:sp>
        <p:nvSpPr>
          <p:cNvPr id="4" name="عنصر نائب للنص 3">
            <a:extLst>
              <a:ext uri="{FF2B5EF4-FFF2-40B4-BE49-F238E27FC236}">
                <a16:creationId xmlns:a16="http://schemas.microsoft.com/office/drawing/2014/main" id="{40E907BE-A13B-42ED-AAE8-7A8D6522A17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CC81FACB-E1DE-475B-9C53-738F2B8720A8}"/>
              </a:ext>
            </a:extLst>
          </p:cNvPr>
          <p:cNvSpPr>
            <a:spLocks noGrp="1"/>
          </p:cNvSpPr>
          <p:nvPr>
            <p:ph type="dt" sz="half" idx="10"/>
          </p:nvPr>
        </p:nvSpPr>
        <p:spPr/>
        <p:txBody>
          <a:bodyPr/>
          <a:lstStyle/>
          <a:p>
            <a:fld id="{B24FB306-67F6-184B-AA7C-9513CBA45627}" type="datetimeFigureOut">
              <a:rPr lang="ar-SA" smtClean="0"/>
              <a:t>27/08/44</a:t>
            </a:fld>
            <a:endParaRPr lang="ar-SA"/>
          </a:p>
        </p:txBody>
      </p:sp>
      <p:sp>
        <p:nvSpPr>
          <p:cNvPr id="6" name="عنصر نائب للتذييل 5">
            <a:extLst>
              <a:ext uri="{FF2B5EF4-FFF2-40B4-BE49-F238E27FC236}">
                <a16:creationId xmlns:a16="http://schemas.microsoft.com/office/drawing/2014/main" id="{1C55C6A3-759A-4E70-B4CC-D42B379639D1}"/>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55016849-F88D-44ED-9CD1-F3B99415AFB0}"/>
              </a:ext>
            </a:extLst>
          </p:cNvPr>
          <p:cNvSpPr>
            <a:spLocks noGrp="1"/>
          </p:cNvSpPr>
          <p:nvPr>
            <p:ph type="sldNum" sz="quarter" idx="12"/>
          </p:nvPr>
        </p:nvSpPr>
        <p:spPr/>
        <p:txBody>
          <a:bodyPr/>
          <a:lstStyle/>
          <a:p>
            <a:fld id="{503FFB19-8515-0C41-BB82-2FB2F72A1807}" type="slidenum">
              <a:rPr lang="ar-SA" smtClean="0"/>
              <a:t>‹#›</a:t>
            </a:fld>
            <a:endParaRPr lang="ar-SA"/>
          </a:p>
        </p:txBody>
      </p:sp>
    </p:spTree>
    <p:extLst>
      <p:ext uri="{BB962C8B-B14F-4D97-AF65-F5344CB8AC3E}">
        <p14:creationId xmlns:p14="http://schemas.microsoft.com/office/powerpoint/2010/main" val="3402652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84EE082-2D3B-476E-B54F-4C6003EFD3EB}"/>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id="{124E7464-D7B9-4623-9491-CFB0FC054FBA}"/>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AA508FFE-22FB-4F6E-A4C4-F25533B862FC}"/>
              </a:ext>
            </a:extLst>
          </p:cNvPr>
          <p:cNvSpPr>
            <a:spLocks noGrp="1"/>
          </p:cNvSpPr>
          <p:nvPr>
            <p:ph type="dt" sz="half" idx="10"/>
          </p:nvPr>
        </p:nvSpPr>
        <p:spPr/>
        <p:txBody>
          <a:bodyPr/>
          <a:lstStyle/>
          <a:p>
            <a:fld id="{B24FB306-67F6-184B-AA7C-9513CBA45627}" type="datetimeFigureOut">
              <a:rPr lang="ar-SA" smtClean="0"/>
              <a:t>27/08/44</a:t>
            </a:fld>
            <a:endParaRPr lang="ar-SA"/>
          </a:p>
        </p:txBody>
      </p:sp>
      <p:sp>
        <p:nvSpPr>
          <p:cNvPr id="5" name="عنصر نائب للتذييل 4">
            <a:extLst>
              <a:ext uri="{FF2B5EF4-FFF2-40B4-BE49-F238E27FC236}">
                <a16:creationId xmlns:a16="http://schemas.microsoft.com/office/drawing/2014/main" id="{EBC8EDB7-E61C-4D1B-90C6-9DD267CF027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13520F88-DD68-4EC2-BA15-5F2179FFFB16}"/>
              </a:ext>
            </a:extLst>
          </p:cNvPr>
          <p:cNvSpPr>
            <a:spLocks noGrp="1"/>
          </p:cNvSpPr>
          <p:nvPr>
            <p:ph type="sldNum" sz="quarter" idx="12"/>
          </p:nvPr>
        </p:nvSpPr>
        <p:spPr/>
        <p:txBody>
          <a:bodyPr/>
          <a:lstStyle/>
          <a:p>
            <a:fld id="{503FFB19-8515-0C41-BB82-2FB2F72A1807}" type="slidenum">
              <a:rPr lang="ar-SA" smtClean="0"/>
              <a:t>‹#›</a:t>
            </a:fld>
            <a:endParaRPr lang="ar-SA"/>
          </a:p>
        </p:txBody>
      </p:sp>
    </p:spTree>
    <p:extLst>
      <p:ext uri="{BB962C8B-B14F-4D97-AF65-F5344CB8AC3E}">
        <p14:creationId xmlns:p14="http://schemas.microsoft.com/office/powerpoint/2010/main" val="3573676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E774154A-93A0-4C78-BF37-CB968F8FF739}"/>
              </a:ext>
            </a:extLst>
          </p:cNvPr>
          <p:cNvSpPr>
            <a:spLocks noGrp="1"/>
          </p:cNvSpPr>
          <p:nvPr>
            <p:ph type="title" orient="vert"/>
          </p:nvPr>
        </p:nvSpPr>
        <p:spPr>
          <a:xfrm>
            <a:off x="6543675" y="365125"/>
            <a:ext cx="1971675" cy="5811838"/>
          </a:xfrm>
        </p:spPr>
        <p:txBody>
          <a:bodyPr vert="eaVert"/>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id="{037F945E-5D04-42F5-9BCF-EA36FEB07D53}"/>
              </a:ext>
            </a:extLst>
          </p:cNvPr>
          <p:cNvSpPr>
            <a:spLocks noGrp="1"/>
          </p:cNvSpPr>
          <p:nvPr>
            <p:ph type="body" orient="vert" idx="1"/>
          </p:nvPr>
        </p:nvSpPr>
        <p:spPr>
          <a:xfrm>
            <a:off x="628650" y="365125"/>
            <a:ext cx="5800725"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47F50D18-6AA3-42AD-829D-15BD469DEA1D}"/>
              </a:ext>
            </a:extLst>
          </p:cNvPr>
          <p:cNvSpPr>
            <a:spLocks noGrp="1"/>
          </p:cNvSpPr>
          <p:nvPr>
            <p:ph type="dt" sz="half" idx="10"/>
          </p:nvPr>
        </p:nvSpPr>
        <p:spPr/>
        <p:txBody>
          <a:bodyPr/>
          <a:lstStyle/>
          <a:p>
            <a:fld id="{B24FB306-67F6-184B-AA7C-9513CBA45627}" type="datetimeFigureOut">
              <a:rPr lang="ar-SA" smtClean="0"/>
              <a:t>27/08/44</a:t>
            </a:fld>
            <a:endParaRPr lang="ar-SA"/>
          </a:p>
        </p:txBody>
      </p:sp>
      <p:sp>
        <p:nvSpPr>
          <p:cNvPr id="5" name="عنصر نائب للتذييل 4">
            <a:extLst>
              <a:ext uri="{FF2B5EF4-FFF2-40B4-BE49-F238E27FC236}">
                <a16:creationId xmlns:a16="http://schemas.microsoft.com/office/drawing/2014/main" id="{39D3AB0E-8860-4040-AF4D-A5CE5924E054}"/>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0B88FF8D-3628-44AC-8C98-C0F0D677DA1C}"/>
              </a:ext>
            </a:extLst>
          </p:cNvPr>
          <p:cNvSpPr>
            <a:spLocks noGrp="1"/>
          </p:cNvSpPr>
          <p:nvPr>
            <p:ph type="sldNum" sz="quarter" idx="12"/>
          </p:nvPr>
        </p:nvSpPr>
        <p:spPr/>
        <p:txBody>
          <a:bodyPr/>
          <a:lstStyle/>
          <a:p>
            <a:fld id="{503FFB19-8515-0C41-BB82-2FB2F72A1807}" type="slidenum">
              <a:rPr lang="ar-SA" smtClean="0"/>
              <a:t>‹#›</a:t>
            </a:fld>
            <a:endParaRPr lang="ar-SA"/>
          </a:p>
        </p:txBody>
      </p:sp>
    </p:spTree>
    <p:extLst>
      <p:ext uri="{BB962C8B-B14F-4D97-AF65-F5344CB8AC3E}">
        <p14:creationId xmlns:p14="http://schemas.microsoft.com/office/powerpoint/2010/main" val="431766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4BAE491-A018-4B15-9B96-77BA33B115DA}" type="datetime1">
              <a:rPr lang="en-US" smtClean="0"/>
              <a:t>3/19/2023</a:t>
            </a:fld>
            <a:endParaRPr lang="en-US"/>
          </a:p>
        </p:txBody>
      </p:sp>
      <p:sp>
        <p:nvSpPr>
          <p:cNvPr id="5" name="Footer Placeholder 4"/>
          <p:cNvSpPr>
            <a:spLocks noGrp="1"/>
          </p:cNvSpPr>
          <p:nvPr>
            <p:ph type="ftr" sz="quarter" idx="11"/>
          </p:nvPr>
        </p:nvSpPr>
        <p:spPr/>
        <p:txBody>
          <a:bodyPr/>
          <a:lstStyle/>
          <a:p>
            <a:r>
              <a:rPr lang="en-US"/>
              <a:t>https://t.me/amalalmmari</a:t>
            </a:r>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1178791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E52EB8DA-E213-44A1-A774-E05CB36DB942}" type="datetime1">
              <a:rPr lang="en-US" smtClean="0"/>
              <a:t>3/19/2023</a:t>
            </a:fld>
            <a:endParaRPr lang="en-US"/>
          </a:p>
        </p:txBody>
      </p:sp>
      <p:sp>
        <p:nvSpPr>
          <p:cNvPr id="6" name="Footer Placeholder 5"/>
          <p:cNvSpPr>
            <a:spLocks noGrp="1"/>
          </p:cNvSpPr>
          <p:nvPr>
            <p:ph type="ftr" sz="quarter" idx="11"/>
          </p:nvPr>
        </p:nvSpPr>
        <p:spPr/>
        <p:txBody>
          <a:bodyPr/>
          <a:lstStyle/>
          <a:p>
            <a:r>
              <a:rPr lang="en-US"/>
              <a:t>https://t.me/amalalmmari</a:t>
            </a:r>
          </a:p>
        </p:txBody>
      </p:sp>
      <p:sp>
        <p:nvSpPr>
          <p:cNvPr id="7" name="Slide Number Placeholder 6"/>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317728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629842" y="2505075"/>
            <a:ext cx="3868340"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4629151" y="2505075"/>
            <a:ext cx="3887391"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D5DC6C66-2A52-4E35-AA8C-7B390B15ECDE}" type="datetime1">
              <a:rPr lang="en-US" smtClean="0"/>
              <a:t>3/19/2023</a:t>
            </a:fld>
            <a:endParaRPr lang="en-US"/>
          </a:p>
        </p:txBody>
      </p:sp>
      <p:sp>
        <p:nvSpPr>
          <p:cNvPr id="8" name="Footer Placeholder 7"/>
          <p:cNvSpPr>
            <a:spLocks noGrp="1"/>
          </p:cNvSpPr>
          <p:nvPr>
            <p:ph type="ftr" sz="quarter" idx="11"/>
          </p:nvPr>
        </p:nvSpPr>
        <p:spPr/>
        <p:txBody>
          <a:bodyPr/>
          <a:lstStyle/>
          <a:p>
            <a:r>
              <a:rPr lang="en-US"/>
              <a:t>https://t.me/amalalmmari</a:t>
            </a:r>
          </a:p>
        </p:txBody>
      </p:sp>
      <p:sp>
        <p:nvSpPr>
          <p:cNvPr id="9" name="Slide Number Placeholder 8"/>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2406226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D3C72BB0-1B83-4D3C-8AED-0E4BA5200D39}" type="datetime1">
              <a:rPr lang="en-US" smtClean="0"/>
              <a:t>3/19/2023</a:t>
            </a:fld>
            <a:endParaRPr lang="en-US"/>
          </a:p>
        </p:txBody>
      </p:sp>
      <p:sp>
        <p:nvSpPr>
          <p:cNvPr id="4" name="Footer Placeholder 3"/>
          <p:cNvSpPr>
            <a:spLocks noGrp="1"/>
          </p:cNvSpPr>
          <p:nvPr>
            <p:ph type="ftr" sz="quarter" idx="11"/>
          </p:nvPr>
        </p:nvSpPr>
        <p:spPr/>
        <p:txBody>
          <a:bodyPr/>
          <a:lstStyle/>
          <a:p>
            <a:r>
              <a:rPr lang="en-US"/>
              <a:t>https://t.me/amalalmmari</a:t>
            </a:r>
          </a:p>
        </p:txBody>
      </p:sp>
      <p:sp>
        <p:nvSpPr>
          <p:cNvPr id="5" name="Slide Number Placeholder 4"/>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1404032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60B223-F3AA-4D1E-9261-E12F0FCCF9E1}" type="datetime1">
              <a:rPr lang="en-US" smtClean="0"/>
              <a:t>3/19/2023</a:t>
            </a:fld>
            <a:endParaRPr lang="en-US"/>
          </a:p>
        </p:txBody>
      </p:sp>
      <p:sp>
        <p:nvSpPr>
          <p:cNvPr id="3" name="Footer Placeholder 2"/>
          <p:cNvSpPr>
            <a:spLocks noGrp="1"/>
          </p:cNvSpPr>
          <p:nvPr>
            <p:ph type="ftr" sz="quarter" idx="11"/>
          </p:nvPr>
        </p:nvSpPr>
        <p:spPr/>
        <p:txBody>
          <a:bodyPr/>
          <a:lstStyle/>
          <a:p>
            <a:r>
              <a:rPr lang="en-US"/>
              <a:t>https://t.me/amalalmmari</a:t>
            </a:r>
          </a:p>
        </p:txBody>
      </p:sp>
      <p:sp>
        <p:nvSpPr>
          <p:cNvPr id="4" name="Slide Number Placeholder 3"/>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3550980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4FAEBBC4-18BB-444C-9AC4-D989188C12DC}" type="datetime1">
              <a:rPr lang="en-US" smtClean="0"/>
              <a:t>3/19/2023</a:t>
            </a:fld>
            <a:endParaRPr lang="en-US"/>
          </a:p>
        </p:txBody>
      </p:sp>
      <p:sp>
        <p:nvSpPr>
          <p:cNvPr id="6" name="Footer Placeholder 5"/>
          <p:cNvSpPr>
            <a:spLocks noGrp="1"/>
          </p:cNvSpPr>
          <p:nvPr>
            <p:ph type="ftr" sz="quarter" idx="11"/>
          </p:nvPr>
        </p:nvSpPr>
        <p:spPr/>
        <p:txBody>
          <a:bodyPr/>
          <a:lstStyle/>
          <a:p>
            <a:r>
              <a:rPr lang="en-US"/>
              <a:t>https://t.me/amalalmmari</a:t>
            </a:r>
          </a:p>
        </p:txBody>
      </p:sp>
      <p:sp>
        <p:nvSpPr>
          <p:cNvPr id="7" name="Slide Number Placeholder 6"/>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3530487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970A63E7-D50F-4429-BEA9-4D07F6587977}" type="datetime1">
              <a:rPr lang="en-US" smtClean="0"/>
              <a:t>3/19/2023</a:t>
            </a:fld>
            <a:endParaRPr lang="en-US"/>
          </a:p>
        </p:txBody>
      </p:sp>
      <p:sp>
        <p:nvSpPr>
          <p:cNvPr id="6" name="Footer Placeholder 5"/>
          <p:cNvSpPr>
            <a:spLocks noGrp="1"/>
          </p:cNvSpPr>
          <p:nvPr>
            <p:ph type="ftr" sz="quarter" idx="11"/>
          </p:nvPr>
        </p:nvSpPr>
        <p:spPr/>
        <p:txBody>
          <a:bodyPr/>
          <a:lstStyle/>
          <a:p>
            <a:r>
              <a:rPr lang="en-US"/>
              <a:t>https://t.me/amalalmmari</a:t>
            </a:r>
          </a:p>
        </p:txBody>
      </p:sp>
      <p:sp>
        <p:nvSpPr>
          <p:cNvPr id="7" name="Slide Number Placeholder 6"/>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572533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FD5622-7814-467E-8402-89920F054816}" type="datetime1">
              <a:rPr lang="en-US" smtClean="0"/>
              <a:t>3/19/2023</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https://t.me/amalalmmari</a:t>
            </a: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66BCB-B221-406A-BA2B-E14ABE2182F4}" type="slidenum">
              <a:rPr lang="en-US" smtClean="0"/>
              <a:t>‹#›</a:t>
            </a:fld>
            <a:endParaRPr lang="en-US"/>
          </a:p>
        </p:txBody>
      </p:sp>
    </p:spTree>
    <p:extLst>
      <p:ext uri="{BB962C8B-B14F-4D97-AF65-F5344CB8AC3E}">
        <p14:creationId xmlns:p14="http://schemas.microsoft.com/office/powerpoint/2010/main" val="2879904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8CC893AD-F78C-49C3-8935-52BE91E351DA}"/>
              </a:ext>
            </a:extLst>
          </p:cNvPr>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EF69C4B7-3E1D-48AD-A628-6F76F970A41D}"/>
              </a:ext>
            </a:extLst>
          </p:cNvPr>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10CACB4C-ED19-407F-8E3B-2BE72E14E401}"/>
              </a:ext>
            </a:extLst>
          </p:cNvPr>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B24FB306-67F6-184B-AA7C-9513CBA45627}" type="datetimeFigureOut">
              <a:rPr lang="ar-SA" smtClean="0"/>
              <a:t>27/08/44</a:t>
            </a:fld>
            <a:endParaRPr lang="ar-SA"/>
          </a:p>
        </p:txBody>
      </p:sp>
      <p:sp>
        <p:nvSpPr>
          <p:cNvPr id="5" name="عنصر نائب للتذييل 4">
            <a:extLst>
              <a:ext uri="{FF2B5EF4-FFF2-40B4-BE49-F238E27FC236}">
                <a16:creationId xmlns:a16="http://schemas.microsoft.com/office/drawing/2014/main" id="{82833B77-5EAE-487E-898B-D5530C43B58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82415F66-668E-43D6-8037-AC43A8AC1C8B}"/>
              </a:ext>
            </a:extLst>
          </p:cNvPr>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03FFB19-8515-0C41-BB82-2FB2F72A1807}" type="slidenum">
              <a:rPr lang="ar-SA" smtClean="0"/>
              <a:t>‹#›</a:t>
            </a:fld>
            <a:endParaRPr lang="ar-SA"/>
          </a:p>
        </p:txBody>
      </p:sp>
    </p:spTree>
    <p:extLst>
      <p:ext uri="{BB962C8B-B14F-4D97-AF65-F5344CB8AC3E}">
        <p14:creationId xmlns:p14="http://schemas.microsoft.com/office/powerpoint/2010/main" val="31292147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r-EG"/>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image" Target="../media/image18.jfif"/><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fif"/><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4.jf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7.jf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f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audio" Target="../media/media2.mp3"/><Relationship Id="rId7" Type="http://schemas.openxmlformats.org/officeDocument/2006/relationships/image" Target="../media/image7.jpg"/><Relationship Id="rId12" Type="http://schemas.openxmlformats.org/officeDocument/2006/relationships/image" Target="../media/image12.png"/><Relationship Id="rId2" Type="http://schemas.microsoft.com/office/2007/relationships/media" Target="../media/media2.mp3"/><Relationship Id="rId1" Type="http://schemas.openxmlformats.org/officeDocument/2006/relationships/themeOverride" Target="../theme/themeOverride1.xml"/><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audio" Target="../media/audio1.wav"/><Relationship Id="rId10" Type="http://schemas.openxmlformats.org/officeDocument/2006/relationships/image" Target="../media/image10.gif"/><Relationship Id="rId4" Type="http://schemas.openxmlformats.org/officeDocument/2006/relationships/slideLayout" Target="../slideLayouts/slideLayout18.xml"/><Relationship Id="rId9" Type="http://schemas.openxmlformats.org/officeDocument/2006/relationships/image" Target="../media/image9.gif"/></Relationships>
</file>

<file path=ppt/slides/_rels/slide6.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audio" Target="../media/media2.mp3"/><Relationship Id="rId7" Type="http://schemas.openxmlformats.org/officeDocument/2006/relationships/image" Target="../media/image7.jpg"/><Relationship Id="rId12" Type="http://schemas.openxmlformats.org/officeDocument/2006/relationships/image" Target="../media/image12.png"/><Relationship Id="rId2" Type="http://schemas.microsoft.com/office/2007/relationships/media" Target="../media/media2.mp3"/><Relationship Id="rId1" Type="http://schemas.openxmlformats.org/officeDocument/2006/relationships/themeOverride" Target="../theme/themeOverride2.xml"/><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audio" Target="../media/audio1.wav"/><Relationship Id="rId10" Type="http://schemas.openxmlformats.org/officeDocument/2006/relationships/image" Target="../media/image10.gif"/><Relationship Id="rId4" Type="http://schemas.openxmlformats.org/officeDocument/2006/relationships/slideLayout" Target="../slideLayouts/slideLayout18.xml"/><Relationship Id="rId9" Type="http://schemas.openxmlformats.org/officeDocument/2006/relationships/image" Target="../media/image9.gif"/></Relationships>
</file>

<file path=ppt/slides/_rels/slide7.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audio" Target="../media/media2.mp3"/><Relationship Id="rId7" Type="http://schemas.openxmlformats.org/officeDocument/2006/relationships/image" Target="../media/image7.jpg"/><Relationship Id="rId12" Type="http://schemas.openxmlformats.org/officeDocument/2006/relationships/image" Target="../media/image12.png"/><Relationship Id="rId2" Type="http://schemas.microsoft.com/office/2007/relationships/media" Target="../media/media2.mp3"/><Relationship Id="rId1" Type="http://schemas.openxmlformats.org/officeDocument/2006/relationships/themeOverride" Target="../theme/themeOverride3.xml"/><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audio" Target="../media/audio1.wav"/><Relationship Id="rId10" Type="http://schemas.openxmlformats.org/officeDocument/2006/relationships/image" Target="../media/image10.gif"/><Relationship Id="rId4" Type="http://schemas.openxmlformats.org/officeDocument/2006/relationships/slideLayout" Target="../slideLayouts/slideLayout18.xml"/><Relationship Id="rId9"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18.xml"/><Relationship Id="rId1" Type="http://schemas.openxmlformats.org/officeDocument/2006/relationships/themeOverride" Target="../theme/themeOverride4.xml"/><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ستطيل 14">
            <a:extLst>
              <a:ext uri="{FF2B5EF4-FFF2-40B4-BE49-F238E27FC236}">
                <a16:creationId xmlns:a16="http://schemas.microsoft.com/office/drawing/2014/main" id="{57ED0126-D388-7013-9EC4-8FA06CF0F971}"/>
              </a:ext>
            </a:extLst>
          </p:cNvPr>
          <p:cNvSpPr/>
          <p:nvPr/>
        </p:nvSpPr>
        <p:spPr>
          <a:xfrm>
            <a:off x="2576902" y="928352"/>
            <a:ext cx="3990195" cy="1015663"/>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ar-SA" sz="6000" b="1" dirty="0">
                <a:solidFill>
                  <a:srgbClr val="40586B"/>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rPr>
              <a:t>بسم الله الرحمن الرحيم</a:t>
            </a:r>
            <a:endParaRPr lang="ar-SA" sz="4800" b="1" dirty="0">
              <a:solidFill>
                <a:srgbClr val="40586B"/>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endParaRPr>
          </a:p>
        </p:txBody>
      </p:sp>
      <p:sp>
        <p:nvSpPr>
          <p:cNvPr id="17" name="مربع نص 16">
            <a:extLst>
              <a:ext uri="{FF2B5EF4-FFF2-40B4-BE49-F238E27FC236}">
                <a16:creationId xmlns:a16="http://schemas.microsoft.com/office/drawing/2014/main" id="{FA2517B2-B2CE-2475-895C-BDCEB69E6C4E}"/>
              </a:ext>
            </a:extLst>
          </p:cNvPr>
          <p:cNvSpPr txBox="1"/>
          <p:nvPr/>
        </p:nvSpPr>
        <p:spPr>
          <a:xfrm>
            <a:off x="2339009" y="2286133"/>
            <a:ext cx="4064858" cy="1477328"/>
          </a:xfrm>
          <a:prstGeom prst="rect">
            <a:avLst/>
          </a:prstGeom>
          <a:noFill/>
          <a:ln>
            <a:noFill/>
          </a:ln>
          <a:effectLst/>
        </p:spPr>
        <p:txBody>
          <a:bodyPr wrap="square" rtlCol="1">
            <a:spAutoFit/>
            <a:scene3d>
              <a:camera prst="orthographicFront"/>
              <a:lightRig rig="threePt" dir="t"/>
            </a:scene3d>
            <a:sp3d extrusionH="57150">
              <a:bevelT w="38100" h="38100"/>
            </a:sp3d>
          </a:bodyPr>
          <a:lstStyle/>
          <a:p>
            <a:pPr algn="ctr"/>
            <a:r>
              <a:rPr lang="ar-SA" sz="3000" dirty="0">
                <a:ln>
                  <a:solidFill>
                    <a:srgbClr val="D1DAEB"/>
                  </a:solidFill>
                </a:ln>
                <a:solidFill>
                  <a:srgbClr val="40586B"/>
                </a:solidFill>
                <a:effectLst/>
                <a:latin typeface="Univers Light" panose="020B0604020202020204" pitchFamily="34" charset="0"/>
                <a:ea typeface="Aktiv Grotesk l Medium" panose="020B0504020202020204" pitchFamily="34" charset="0"/>
                <a:cs typeface="Khalid Art bold" pitchFamily="2" charset="-78"/>
              </a:rPr>
              <a:t>المهارات الرقمية </a:t>
            </a:r>
          </a:p>
          <a:p>
            <a:pPr algn="ctr"/>
            <a:r>
              <a:rPr lang="ar-SA" sz="3000" dirty="0">
                <a:ln>
                  <a:solidFill>
                    <a:srgbClr val="D1DAEB"/>
                  </a:solidFill>
                </a:ln>
                <a:solidFill>
                  <a:srgbClr val="40586B"/>
                </a:solidFill>
                <a:effectLst/>
                <a:latin typeface="Univers Light" panose="020B0604020202020204" pitchFamily="34" charset="0"/>
                <a:ea typeface="Aktiv Grotesk l Medium" panose="020B0504020202020204" pitchFamily="34" charset="0"/>
                <a:cs typeface="Khalid Art bold" pitchFamily="2" charset="-78"/>
              </a:rPr>
              <a:t>الصف الخامس والسادس</a:t>
            </a:r>
          </a:p>
          <a:p>
            <a:pPr algn="ctr"/>
            <a:r>
              <a:rPr lang="ar-SA" sz="3000" dirty="0">
                <a:ln>
                  <a:solidFill>
                    <a:srgbClr val="D1DAEB"/>
                  </a:solidFill>
                </a:ln>
                <a:solidFill>
                  <a:srgbClr val="40586B"/>
                </a:solidFill>
                <a:latin typeface="Univers Light" panose="020B0604020202020204" pitchFamily="34" charset="0"/>
                <a:ea typeface="Aktiv Grotesk l Medium" panose="020B0504020202020204" pitchFamily="34" charset="0"/>
                <a:cs typeface="Khalid Art bold" pitchFamily="2" charset="-78"/>
              </a:rPr>
              <a:t>الفصل الثالث</a:t>
            </a:r>
            <a:endParaRPr lang="ar-SA" sz="3000" dirty="0">
              <a:ln>
                <a:solidFill>
                  <a:srgbClr val="D1DAEB"/>
                </a:solidFill>
              </a:ln>
              <a:solidFill>
                <a:srgbClr val="40586B"/>
              </a:solidFill>
              <a:effectLst/>
              <a:latin typeface="Univers Light" panose="020B0604020202020204" pitchFamily="34" charset="0"/>
              <a:ea typeface="Aktiv Grotesk l Medium" panose="020B0504020202020204" pitchFamily="34" charset="0"/>
              <a:cs typeface="Khalid Art bold" pitchFamily="2" charset="-78"/>
            </a:endParaRPr>
          </a:p>
        </p:txBody>
      </p:sp>
      <p:sp>
        <p:nvSpPr>
          <p:cNvPr id="32" name="مستطيل مستدير الزوايا 54">
            <a:extLst>
              <a:ext uri="{FF2B5EF4-FFF2-40B4-BE49-F238E27FC236}">
                <a16:creationId xmlns:a16="http://schemas.microsoft.com/office/drawing/2014/main" id="{0FDEC582-9954-9D6C-2505-5F7721AA3D37}"/>
              </a:ext>
            </a:extLst>
          </p:cNvPr>
          <p:cNvSpPr/>
          <p:nvPr/>
        </p:nvSpPr>
        <p:spPr>
          <a:xfrm>
            <a:off x="2680783" y="3896833"/>
            <a:ext cx="3381309" cy="65420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1" anchor="ctr"/>
          <a:lstStyle/>
          <a:p>
            <a:pPr algn="ctr"/>
            <a:r>
              <a:rPr lang="ar-SA" sz="2800" b="1" dirty="0">
                <a:solidFill>
                  <a:srgbClr val="40586B"/>
                </a:solidFill>
                <a:latin typeface="Rakkas" panose="00000500000000000000" pitchFamily="2" charset="-78"/>
                <a:ea typeface="Aktiv Grotesk l Medium" panose="020B0504020202020204" pitchFamily="34" charset="0"/>
                <a:cs typeface="Rakkas" panose="00000500000000000000" pitchFamily="2" charset="-78"/>
              </a:rPr>
              <a:t>معلمة المادة : أمل </a:t>
            </a:r>
            <a:r>
              <a:rPr lang="ar-SA" sz="2800" b="1" dirty="0">
                <a:solidFill>
                  <a:srgbClr val="FFBE05"/>
                </a:solidFill>
                <a:latin typeface="Rakkas" panose="00000500000000000000" pitchFamily="2" charset="-78"/>
                <a:ea typeface="Aktiv Grotesk l Medium" panose="020B0504020202020204" pitchFamily="34" charset="0"/>
                <a:cs typeface="Rakkas" panose="00000500000000000000" pitchFamily="2" charset="-78"/>
              </a:rPr>
              <a:t>العماري</a:t>
            </a:r>
          </a:p>
        </p:txBody>
      </p:sp>
      <p:pic>
        <p:nvPicPr>
          <p:cNvPr id="33" name="صورة 32">
            <a:extLst>
              <a:ext uri="{FF2B5EF4-FFF2-40B4-BE49-F238E27FC236}">
                <a16:creationId xmlns:a16="http://schemas.microsoft.com/office/drawing/2014/main" id="{59A75569-8618-5B58-7AE2-11734781CD86}"/>
              </a:ext>
            </a:extLst>
          </p:cNvPr>
          <p:cNvPicPr>
            <a:picLocks noChangeAspect="1"/>
          </p:cNvPicPr>
          <p:nvPr/>
        </p:nvPicPr>
        <p:blipFill rotWithShape="1">
          <a:blip r:embed="rId2">
            <a:clrChange>
              <a:clrFrom>
                <a:srgbClr val="FFFFFF"/>
              </a:clrFrom>
              <a:clrTo>
                <a:srgbClr val="FFFFFF">
                  <a:alpha val="0"/>
                </a:srgbClr>
              </a:clrTo>
            </a:clrChange>
            <a:duotone>
              <a:prstClr val="black"/>
              <a:schemeClr val="accent1">
                <a:tint val="45000"/>
                <a:satMod val="400000"/>
              </a:schemeClr>
            </a:duotone>
          </a:blip>
          <a:srcRect b="4802"/>
          <a:stretch/>
        </p:blipFill>
        <p:spPr>
          <a:xfrm>
            <a:off x="3145042" y="4646704"/>
            <a:ext cx="2712629" cy="425095"/>
          </a:xfrm>
          <a:prstGeom prst="rect">
            <a:avLst/>
          </a:prstGeom>
        </p:spPr>
      </p:pic>
      <p:sp>
        <p:nvSpPr>
          <p:cNvPr id="35" name="عنصر نائب للتذييل 34">
            <a:extLst>
              <a:ext uri="{FF2B5EF4-FFF2-40B4-BE49-F238E27FC236}">
                <a16:creationId xmlns:a16="http://schemas.microsoft.com/office/drawing/2014/main" id="{6E2BB8DC-3130-A008-31FB-19D0FC67C199}"/>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190427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 calcmode="lin" valueType="num">
                                      <p:cBhvr>
                                        <p:cTn id="9" dur="750" fill="hold"/>
                                        <p:tgtEl>
                                          <p:spTgt spid="15"/>
                                        </p:tgtEl>
                                        <p:attrNameLst>
                                          <p:attrName>style.rotation</p:attrName>
                                        </p:attrNameLst>
                                      </p:cBhvr>
                                      <p:tavLst>
                                        <p:tav tm="0">
                                          <p:val>
                                            <p:fltVal val="90"/>
                                          </p:val>
                                        </p:tav>
                                        <p:tav tm="100000">
                                          <p:val>
                                            <p:fltVal val="0"/>
                                          </p:val>
                                        </p:tav>
                                      </p:tavLst>
                                    </p:anim>
                                    <p:animEffect transition="in" filter="fade">
                                      <p:cBhvr>
                                        <p:cTn id="10" dur="750"/>
                                        <p:tgtEl>
                                          <p:spTgt spid="15"/>
                                        </p:tgtEl>
                                      </p:cBhvr>
                                    </p:animEffect>
                                  </p:childTnLst>
                                </p:cTn>
                              </p:par>
                              <p:par>
                                <p:cTn id="11" presetID="47" presetClass="entr" presetSubtype="0" fill="hold" nodeType="with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500"/>
                                        <p:tgtEl>
                                          <p:spTgt spid="17">
                                            <p:txEl>
                                              <p:pRg st="0" end="0"/>
                                            </p:txEl>
                                          </p:spTgt>
                                        </p:tgtEl>
                                      </p:cBhvr>
                                    </p:animEffect>
                                    <p:anim calcmode="lin" valueType="num">
                                      <p:cBhvr>
                                        <p:cTn id="14"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17">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fade">
                                      <p:cBhvr>
                                        <p:cTn id="18" dur="500"/>
                                        <p:tgtEl>
                                          <p:spTgt spid="17">
                                            <p:txEl>
                                              <p:pRg st="1" end="1"/>
                                            </p:txEl>
                                          </p:spTgt>
                                        </p:tgtEl>
                                      </p:cBhvr>
                                    </p:animEffect>
                                    <p:anim calcmode="lin" valueType="num">
                                      <p:cBhvr>
                                        <p:cTn id="19"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17">
                                            <p:txEl>
                                              <p:pRg st="1" end="1"/>
                                            </p:txEl>
                                          </p:spTgt>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fade">
                                      <p:cBhvr>
                                        <p:cTn id="23" dur="500"/>
                                        <p:tgtEl>
                                          <p:spTgt spid="17">
                                            <p:txEl>
                                              <p:pRg st="2" end="2"/>
                                            </p:txEl>
                                          </p:spTgt>
                                        </p:tgtEl>
                                      </p:cBhvr>
                                    </p:animEffect>
                                    <p:anim calcmode="lin" valueType="num">
                                      <p:cBhvr>
                                        <p:cTn id="24"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AF25CCF-231E-7B3B-34D5-45E244EF1E2B}"/>
              </a:ext>
            </a:extLst>
          </p:cNvPr>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390758" y="524292"/>
            <a:ext cx="6136105" cy="6136105"/>
          </a:xfrm>
          <a:prstGeom prst="rect">
            <a:avLst/>
          </a:prstGeom>
        </p:spPr>
      </p:pic>
      <p:sp>
        <p:nvSpPr>
          <p:cNvPr id="12" name="عنصر نائب للتذييل 11">
            <a:extLst>
              <a:ext uri="{FF2B5EF4-FFF2-40B4-BE49-F238E27FC236}">
                <a16:creationId xmlns:a16="http://schemas.microsoft.com/office/drawing/2014/main" id="{E766882A-D196-600E-2233-97FA352BCC85}"/>
              </a:ext>
            </a:extLst>
          </p:cNvPr>
          <p:cNvSpPr>
            <a:spLocks noGrp="1"/>
          </p:cNvSpPr>
          <p:nvPr>
            <p:ph type="ftr" sz="quarter" idx="11"/>
          </p:nvPr>
        </p:nvSpPr>
        <p:spPr/>
        <p:txBody>
          <a:bodyPr/>
          <a:lstStyle/>
          <a:p>
            <a:r>
              <a:rPr lang="en-US"/>
              <a:t>https://t.me/amalalmmari</a:t>
            </a:r>
          </a:p>
        </p:txBody>
      </p:sp>
      <p:sp>
        <p:nvSpPr>
          <p:cNvPr id="9" name="مربع نص 8">
            <a:extLst>
              <a:ext uri="{FF2B5EF4-FFF2-40B4-BE49-F238E27FC236}">
                <a16:creationId xmlns:a16="http://schemas.microsoft.com/office/drawing/2014/main" id="{84B7F990-A917-870D-DF9E-C976E8FD8F33}"/>
              </a:ext>
            </a:extLst>
          </p:cNvPr>
          <p:cNvSpPr txBox="1"/>
          <p:nvPr/>
        </p:nvSpPr>
        <p:spPr>
          <a:xfrm>
            <a:off x="3764675" y="2011138"/>
            <a:ext cx="2001080" cy="523220"/>
          </a:xfrm>
          <a:prstGeom prst="rect">
            <a:avLst/>
          </a:prstGeom>
          <a:noFill/>
        </p:spPr>
        <p:txBody>
          <a:bodyPr wrap="square">
            <a:spAutoFit/>
          </a:bodyPr>
          <a:lstStyle/>
          <a:p>
            <a:r>
              <a:rPr lang="ar-SA" sz="2800" dirty="0">
                <a:solidFill>
                  <a:srgbClr val="40586B"/>
                </a:solidFill>
                <a:latin typeface="A EntezareZohoor 2 **" panose="00000700000000000000" pitchFamily="2" charset="-78"/>
                <a:cs typeface="A EntezareZohoor 2 **" panose="00000700000000000000" pitchFamily="2" charset="-78"/>
              </a:rPr>
              <a:t>الوحدة الثانية </a:t>
            </a:r>
          </a:p>
        </p:txBody>
      </p:sp>
      <p:sp>
        <p:nvSpPr>
          <p:cNvPr id="8" name="مستطيل 7">
            <a:extLst>
              <a:ext uri="{FF2B5EF4-FFF2-40B4-BE49-F238E27FC236}">
                <a16:creationId xmlns:a16="http://schemas.microsoft.com/office/drawing/2014/main" id="{FFDAB7E5-A8B4-E19E-569F-890370BE06F0}"/>
              </a:ext>
            </a:extLst>
          </p:cNvPr>
          <p:cNvSpPr/>
          <p:nvPr/>
        </p:nvSpPr>
        <p:spPr>
          <a:xfrm>
            <a:off x="3487851" y="3047939"/>
            <a:ext cx="2001081" cy="902412"/>
          </a:xfrm>
          <a:prstGeom prst="rect">
            <a:avLst/>
          </a:prstGeom>
          <a:noFill/>
          <a:ln>
            <a:noFill/>
          </a:ln>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lvl="0" algn="ctr" rtl="1">
              <a:defRPr/>
            </a:pPr>
            <a:endParaRPr lang="ar-SA" sz="3600" b="1" dirty="0">
              <a:solidFill>
                <a:schemeClr val="tx1"/>
              </a:solidFill>
              <a:latin typeface="(A) Arslan Wessam A" panose="03020402040406030203" pitchFamily="66" charset="-78"/>
              <a:cs typeface="(A) Arslan Wessam A" panose="03020402040406030203" pitchFamily="66" charset="-78"/>
            </a:endParaRPr>
          </a:p>
          <a:p>
            <a:pPr lvl="0" algn="ctr" rtl="1">
              <a:defRPr/>
            </a:pPr>
            <a:r>
              <a:rPr lang="ar-SA" sz="3600" b="1" dirty="0">
                <a:solidFill>
                  <a:srgbClr val="40586B"/>
                </a:solidFill>
                <a:latin typeface="(A) Arslan Wessam A" panose="03020402040406030203" pitchFamily="66" charset="-78"/>
                <a:cs typeface="(A) Arslan Wessam A" panose="03020402040406030203" pitchFamily="66" charset="-78"/>
              </a:rPr>
              <a:t>الدرس الأول</a:t>
            </a:r>
          </a:p>
          <a:p>
            <a:pPr lvl="0" algn="ctr" rtl="1">
              <a:defRPr/>
            </a:pPr>
            <a:r>
              <a:rPr lang="ar-EG" sz="3600" b="1" dirty="0">
                <a:solidFill>
                  <a:srgbClr val="B88800"/>
                </a:solidFill>
                <a:latin typeface="(A) Arslan Wessam A" panose="03020402040406030203" pitchFamily="66" charset="-78"/>
                <a:cs typeface="(A) Arslan Wessam A" panose="03020402040406030203" pitchFamily="66" charset="-78"/>
              </a:rPr>
              <a:t>وسائل التواصل الاجتماعي</a:t>
            </a:r>
            <a:endParaRPr lang="en-US" sz="3600" b="1" dirty="0">
              <a:solidFill>
                <a:srgbClr val="B88800"/>
              </a:solidFill>
              <a:latin typeface="(A) Arslan Wessam A" panose="03020402040406030203" pitchFamily="66" charset="-78"/>
              <a:cs typeface="(A) Arslan Wessam A" panose="03020402040406030203" pitchFamily="66" charset="-78"/>
            </a:endParaRPr>
          </a:p>
        </p:txBody>
      </p:sp>
    </p:spTree>
    <p:extLst>
      <p:ext uri="{BB962C8B-B14F-4D97-AF65-F5344CB8AC3E}">
        <p14:creationId xmlns:p14="http://schemas.microsoft.com/office/powerpoint/2010/main" val="406476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779C38C7-D4B1-4AE1-8B72-9D600A553F4A}"/>
              </a:ext>
            </a:extLst>
          </p:cNvPr>
          <p:cNvSpPr/>
          <p:nvPr/>
        </p:nvSpPr>
        <p:spPr>
          <a:xfrm>
            <a:off x="1159147" y="1285662"/>
            <a:ext cx="7165755" cy="1059217"/>
          </a:xfrm>
          <a:prstGeom prst="roundRect">
            <a:avLst/>
          </a:prstGeom>
          <a:noFill/>
          <a:ln w="76200">
            <a:noFill/>
            <a:prstDash val="dash"/>
          </a:ln>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rtl="1"/>
            <a:r>
              <a:rPr lang="ar-EG" sz="2000" b="1" dirty="0">
                <a:solidFill>
                  <a:srgbClr val="40586B"/>
                </a:solidFill>
              </a:rPr>
              <a:t>ستستكشف في هذه الوحدة بعض استخدامات الإنترنت الأكثر شيوعًا، حيث ستتعلم ماهية المدوّنة وكيفية استخدامها للتعبير عن أفكارك ومشاركتها مع أصدقائك. ستتعلم أيضًا ماهية مواقع التواصل الاجتماعي وتأثيرها على حياتنا. وستتعرف على بعض قواعد السلامة التي عليك اتباعها لتجنّب المخاطر المحيطة باستخدام الإنترنت.</a:t>
            </a:r>
          </a:p>
        </p:txBody>
      </p:sp>
      <p:sp>
        <p:nvSpPr>
          <p:cNvPr id="3" name="مستطيل 2">
            <a:extLst>
              <a:ext uri="{FF2B5EF4-FFF2-40B4-BE49-F238E27FC236}">
                <a16:creationId xmlns:a16="http://schemas.microsoft.com/office/drawing/2014/main" id="{97D4F2D6-5EE6-EE54-87F2-A964E92682FE}"/>
              </a:ext>
            </a:extLst>
          </p:cNvPr>
          <p:cNvSpPr/>
          <p:nvPr/>
        </p:nvSpPr>
        <p:spPr>
          <a:xfrm>
            <a:off x="5887451" y="3014936"/>
            <a:ext cx="2437451" cy="1155406"/>
          </a:xfrm>
          <a:prstGeom prst="rect">
            <a:avLst/>
          </a:prstGeom>
          <a:noFill/>
          <a:ln>
            <a:noFill/>
          </a:ln>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rtl="1"/>
            <a:r>
              <a:rPr lang="ar-EG" sz="2800" b="1" dirty="0" err="1">
                <a:solidFill>
                  <a:srgbClr val="F7931D"/>
                </a:solidFill>
                <a:latin typeface="(A) Arslan Wessam A" panose="03020402040406030203" pitchFamily="66" charset="-78"/>
                <a:cs typeface="(A) Arslan Wessam A" panose="03020402040406030203" pitchFamily="66" charset="-78"/>
              </a:rPr>
              <a:t>بلوقر</a:t>
            </a:r>
            <a:r>
              <a:rPr lang="ar-EG" sz="2800" b="1" dirty="0">
                <a:solidFill>
                  <a:srgbClr val="F7931D"/>
                </a:solidFill>
                <a:latin typeface="(A) Arslan Wessam A" panose="03020402040406030203" pitchFamily="66" charset="-78"/>
                <a:cs typeface="(A) Arslan Wessam A" panose="03020402040406030203" pitchFamily="66" charset="-78"/>
              </a:rPr>
              <a:t> </a:t>
            </a:r>
            <a:endParaRPr lang="ar-SA" sz="2800" b="1" dirty="0">
              <a:solidFill>
                <a:srgbClr val="F7931D"/>
              </a:solidFill>
              <a:latin typeface="(A) Arslan Wessam A" panose="03020402040406030203" pitchFamily="66" charset="-78"/>
              <a:cs typeface="(A) Arslan Wessam A" panose="03020402040406030203" pitchFamily="66" charset="-78"/>
            </a:endParaRPr>
          </a:p>
          <a:p>
            <a:pPr algn="ctr" rtl="1"/>
            <a:r>
              <a:rPr lang="en-US" sz="2800" b="1" dirty="0">
                <a:solidFill>
                  <a:srgbClr val="F7931D"/>
                </a:solidFill>
                <a:latin typeface="(A) Arslan Wessam A" panose="03020402040406030203" pitchFamily="66" charset="-78"/>
                <a:cs typeface="(A) Arslan Wessam A" panose="03020402040406030203" pitchFamily="66" charset="-78"/>
              </a:rPr>
              <a:t>Blogger</a:t>
            </a:r>
          </a:p>
          <a:p>
            <a:pPr algn="ctr" rtl="1"/>
            <a:endParaRPr lang="en-US" sz="2800" b="1" dirty="0">
              <a:solidFill>
                <a:srgbClr val="F7931D"/>
              </a:solidFill>
              <a:latin typeface="(A) Arslan Wessam A" panose="03020402040406030203" pitchFamily="66" charset="-78"/>
              <a:cs typeface="(A) Arslan Wessam A" panose="03020402040406030203" pitchFamily="66" charset="-78"/>
            </a:endParaRPr>
          </a:p>
        </p:txBody>
      </p:sp>
      <p:sp>
        <p:nvSpPr>
          <p:cNvPr id="4" name="مستطيل 1">
            <a:extLst>
              <a:ext uri="{FF2B5EF4-FFF2-40B4-BE49-F238E27FC236}">
                <a16:creationId xmlns:a16="http://schemas.microsoft.com/office/drawing/2014/main" id="{088C08E1-9A7B-581E-284F-B2B76362C5B1}"/>
              </a:ext>
            </a:extLst>
          </p:cNvPr>
          <p:cNvSpPr/>
          <p:nvPr/>
        </p:nvSpPr>
        <p:spPr>
          <a:xfrm>
            <a:off x="4369140" y="4009393"/>
            <a:ext cx="4320616" cy="1124228"/>
          </a:xfrm>
          <a:prstGeom prst="rect">
            <a:avLst/>
          </a:prstGeom>
          <a:noFill/>
          <a:ln>
            <a:noFill/>
          </a:ln>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sz="4000" b="1" i="0" u="none" strike="noStrike" kern="1200" cap="none" spc="0" normalizeH="0" baseline="0" noProof="0" dirty="0">
                <a:ln>
                  <a:noFill/>
                </a:ln>
                <a:solidFill>
                  <a:srgbClr val="D4AB2B"/>
                </a:solidFill>
                <a:effectLst/>
                <a:uLnTx/>
                <a:uFillTx/>
                <a:latin typeface="Calibri" panose="020F0502020204030204"/>
                <a:ea typeface="+mn-ea"/>
                <a:cs typeface="Arial" panose="020B0604020202020204" pitchFamily="34" charset="0"/>
              </a:rPr>
              <a:t>الأدوات</a:t>
            </a:r>
            <a:endParaRPr kumimoji="0" lang="en-US" sz="4000" b="1" i="0" u="none" strike="noStrike" kern="1200" cap="none" spc="0" normalizeH="0" baseline="0" noProof="0" dirty="0">
              <a:ln>
                <a:noFill/>
              </a:ln>
              <a:solidFill>
                <a:srgbClr val="D4AB2B"/>
              </a:solidFill>
              <a:effectLst/>
              <a:uLnTx/>
              <a:uFillTx/>
              <a:latin typeface="Calibri" panose="020F0502020204030204"/>
              <a:ea typeface="+mn-ea"/>
            </a:endParaRPr>
          </a:p>
        </p:txBody>
      </p:sp>
      <p:sp>
        <p:nvSpPr>
          <p:cNvPr id="5" name="مستطيل 4">
            <a:extLst>
              <a:ext uri="{FF2B5EF4-FFF2-40B4-BE49-F238E27FC236}">
                <a16:creationId xmlns:a16="http://schemas.microsoft.com/office/drawing/2014/main" id="{126741F7-A762-9BF1-E8E7-1F50F03287DD}"/>
              </a:ext>
            </a:extLst>
          </p:cNvPr>
          <p:cNvSpPr/>
          <p:nvPr/>
        </p:nvSpPr>
        <p:spPr>
          <a:xfrm>
            <a:off x="0" y="3936033"/>
            <a:ext cx="2842175" cy="115540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rtl="1"/>
            <a:r>
              <a:rPr lang="ar-EG" sz="2800" b="1" dirty="0">
                <a:solidFill>
                  <a:srgbClr val="46B1E5"/>
                </a:solidFill>
                <a:latin typeface="(A) Arslan Wessam A" panose="03020402040406030203" pitchFamily="66" charset="-78"/>
                <a:cs typeface="(A) Arslan Wessam A" panose="03020402040406030203" pitchFamily="66" charset="-78"/>
              </a:rPr>
              <a:t>توتير </a:t>
            </a:r>
            <a:endParaRPr lang="ar-SA" sz="2800" b="1" dirty="0">
              <a:solidFill>
                <a:srgbClr val="46B1E5"/>
              </a:solidFill>
              <a:latin typeface="(A) Arslan Wessam A" panose="03020402040406030203" pitchFamily="66" charset="-78"/>
              <a:cs typeface="(A) Arslan Wessam A" panose="03020402040406030203" pitchFamily="66" charset="-78"/>
            </a:endParaRPr>
          </a:p>
          <a:p>
            <a:pPr algn="ctr" rtl="1"/>
            <a:r>
              <a:rPr lang="en-US" sz="2800" b="1" dirty="0">
                <a:solidFill>
                  <a:srgbClr val="46B1E5"/>
                </a:solidFill>
                <a:latin typeface="(A) Arslan Wessam A" panose="03020402040406030203" pitchFamily="66" charset="-78"/>
                <a:cs typeface="(A) Arslan Wessam A" panose="03020402040406030203" pitchFamily="66" charset="-78"/>
              </a:rPr>
              <a:t>Twitter</a:t>
            </a:r>
          </a:p>
        </p:txBody>
      </p:sp>
      <p:pic>
        <p:nvPicPr>
          <p:cNvPr id="6" name="صورة 5">
            <a:extLst>
              <a:ext uri="{FF2B5EF4-FFF2-40B4-BE49-F238E27FC236}">
                <a16:creationId xmlns:a16="http://schemas.microsoft.com/office/drawing/2014/main" id="{5C208D2D-AD48-09F2-6915-D7122DDFA1C1}"/>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r="22017"/>
          <a:stretch/>
        </p:blipFill>
        <p:spPr>
          <a:xfrm>
            <a:off x="3225130" y="3129044"/>
            <a:ext cx="2437451" cy="3530172"/>
          </a:xfrm>
          <a:prstGeom prst="rect">
            <a:avLst/>
          </a:prstGeom>
        </p:spPr>
      </p:pic>
      <p:cxnSp>
        <p:nvCxnSpPr>
          <p:cNvPr id="7" name="رابط مستقيم 6">
            <a:extLst>
              <a:ext uri="{FF2B5EF4-FFF2-40B4-BE49-F238E27FC236}">
                <a16:creationId xmlns:a16="http://schemas.microsoft.com/office/drawing/2014/main" id="{6312D3D0-C1F8-523F-EB3E-E0867FA96234}"/>
              </a:ext>
            </a:extLst>
          </p:cNvPr>
          <p:cNvCxnSpPr>
            <a:cxnSpLocks/>
          </p:cNvCxnSpPr>
          <p:nvPr/>
        </p:nvCxnSpPr>
        <p:spPr>
          <a:xfrm>
            <a:off x="2459220" y="4843141"/>
            <a:ext cx="766308" cy="439423"/>
          </a:xfrm>
          <a:prstGeom prst="line">
            <a:avLst/>
          </a:prstGeom>
          <a:ln w="38100">
            <a:solidFill>
              <a:srgbClr val="46B1E5"/>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a:extLst>
              <a:ext uri="{FF2B5EF4-FFF2-40B4-BE49-F238E27FC236}">
                <a16:creationId xmlns:a16="http://schemas.microsoft.com/office/drawing/2014/main" id="{A9787E2A-4D3F-C0E0-B144-78D59CA1146B}"/>
              </a:ext>
            </a:extLst>
          </p:cNvPr>
          <p:cNvCxnSpPr>
            <a:cxnSpLocks/>
          </p:cNvCxnSpPr>
          <p:nvPr/>
        </p:nvCxnSpPr>
        <p:spPr>
          <a:xfrm flipV="1">
            <a:off x="5049186" y="3352755"/>
            <a:ext cx="757774" cy="303227"/>
          </a:xfrm>
          <a:prstGeom prst="line">
            <a:avLst/>
          </a:prstGeom>
          <a:ln w="38100">
            <a:solidFill>
              <a:srgbClr val="F7931D"/>
            </a:solidFill>
          </a:ln>
        </p:spPr>
        <p:style>
          <a:lnRef idx="1">
            <a:schemeClr val="accent1"/>
          </a:lnRef>
          <a:fillRef idx="0">
            <a:schemeClr val="accent1"/>
          </a:fillRef>
          <a:effectRef idx="0">
            <a:schemeClr val="accent1"/>
          </a:effectRef>
          <a:fontRef idx="minor">
            <a:schemeClr val="tx1"/>
          </a:fontRef>
        </p:style>
      </p:cxnSp>
      <p:sp>
        <p:nvSpPr>
          <p:cNvPr id="9" name="مستطيل 4">
            <a:extLst>
              <a:ext uri="{FF2B5EF4-FFF2-40B4-BE49-F238E27FC236}">
                <a16:creationId xmlns:a16="http://schemas.microsoft.com/office/drawing/2014/main" id="{FE6BA9B3-E288-F265-953B-88F93B89F00D}"/>
              </a:ext>
            </a:extLst>
          </p:cNvPr>
          <p:cNvSpPr/>
          <p:nvPr/>
        </p:nvSpPr>
        <p:spPr>
          <a:xfrm>
            <a:off x="5117168" y="5662582"/>
            <a:ext cx="2631006" cy="9161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rtl="1"/>
            <a:endParaRPr lang="en-US" sz="2000" b="1" dirty="0">
              <a:solidFill>
                <a:srgbClr val="719011"/>
              </a:solidFill>
            </a:endParaRPr>
          </a:p>
        </p:txBody>
      </p:sp>
      <p:cxnSp>
        <p:nvCxnSpPr>
          <p:cNvPr id="10" name="رابط مستقيم 9">
            <a:extLst>
              <a:ext uri="{FF2B5EF4-FFF2-40B4-BE49-F238E27FC236}">
                <a16:creationId xmlns:a16="http://schemas.microsoft.com/office/drawing/2014/main" id="{82341FE2-77A5-AB06-96D5-0957E367EEBE}"/>
              </a:ext>
            </a:extLst>
          </p:cNvPr>
          <p:cNvCxnSpPr>
            <a:cxnSpLocks/>
          </p:cNvCxnSpPr>
          <p:nvPr/>
        </p:nvCxnSpPr>
        <p:spPr>
          <a:xfrm>
            <a:off x="5008519" y="5676707"/>
            <a:ext cx="766308" cy="439423"/>
          </a:xfrm>
          <a:prstGeom prst="line">
            <a:avLst/>
          </a:prstGeom>
          <a:ln w="38100">
            <a:solidFill>
              <a:srgbClr val="FA4A32"/>
            </a:solidFill>
          </a:ln>
        </p:spPr>
        <p:style>
          <a:lnRef idx="1">
            <a:schemeClr val="accent1"/>
          </a:lnRef>
          <a:fillRef idx="0">
            <a:schemeClr val="accent1"/>
          </a:fillRef>
          <a:effectRef idx="0">
            <a:schemeClr val="accent1"/>
          </a:effectRef>
          <a:fontRef idx="minor">
            <a:schemeClr val="tx1"/>
          </a:fontRef>
        </p:style>
      </p:cxnSp>
      <p:sp>
        <p:nvSpPr>
          <p:cNvPr id="11" name="مربع نص 10">
            <a:extLst>
              <a:ext uri="{FF2B5EF4-FFF2-40B4-BE49-F238E27FC236}">
                <a16:creationId xmlns:a16="http://schemas.microsoft.com/office/drawing/2014/main" id="{02E1B16C-5F99-F699-C4C2-5533ED174CC6}"/>
              </a:ext>
            </a:extLst>
          </p:cNvPr>
          <p:cNvSpPr txBox="1"/>
          <p:nvPr/>
        </p:nvSpPr>
        <p:spPr>
          <a:xfrm>
            <a:off x="6653381" y="5620715"/>
            <a:ext cx="2189585" cy="954107"/>
          </a:xfrm>
          <a:prstGeom prst="rect">
            <a:avLst/>
          </a:prstGeom>
          <a:noFill/>
        </p:spPr>
        <p:txBody>
          <a:bodyPr wrap="square">
            <a:spAutoFit/>
          </a:bodyPr>
          <a:lstStyle/>
          <a:p>
            <a:pPr algn="l" rtl="1"/>
            <a:r>
              <a:rPr lang="ar-EG" sz="2800" b="1" dirty="0">
                <a:solidFill>
                  <a:srgbClr val="F84233"/>
                </a:solidFill>
                <a:latin typeface="(A) Arslan Wessam A" panose="03020402040406030203" pitchFamily="66" charset="-78"/>
                <a:cs typeface="(A) Arslan Wessam A" panose="03020402040406030203" pitchFamily="66" charset="-78"/>
              </a:rPr>
              <a:t>إنستغرام</a:t>
            </a:r>
            <a:r>
              <a:rPr lang="ar-SA" sz="2800" b="1" dirty="0">
                <a:solidFill>
                  <a:srgbClr val="F84233"/>
                </a:solidFill>
                <a:latin typeface="(A) Arslan Wessam A" panose="03020402040406030203" pitchFamily="66" charset="-78"/>
                <a:cs typeface="(A) Arslan Wessam A" panose="03020402040406030203" pitchFamily="66" charset="-78"/>
              </a:rPr>
              <a:t> </a:t>
            </a:r>
          </a:p>
          <a:p>
            <a:pPr algn="l" rtl="1"/>
            <a:r>
              <a:rPr lang="en-US" sz="2800" b="1" dirty="0">
                <a:solidFill>
                  <a:srgbClr val="F84233"/>
                </a:solidFill>
                <a:latin typeface="(A) Arslan Wessam A" panose="03020402040406030203" pitchFamily="66" charset="-78"/>
                <a:cs typeface="(A) Arslan Wessam A" panose="03020402040406030203" pitchFamily="66" charset="-78"/>
              </a:rPr>
              <a:t>Instagram</a:t>
            </a:r>
            <a:endParaRPr lang="ar-SA" sz="2800" dirty="0">
              <a:solidFill>
                <a:srgbClr val="F84233"/>
              </a:solidFill>
              <a:latin typeface="(A) Arslan Wessam A" panose="03020402040406030203" pitchFamily="66" charset="-78"/>
              <a:cs typeface="(A) Arslan Wessam A" panose="03020402040406030203" pitchFamily="66" charset="-78"/>
            </a:endParaRPr>
          </a:p>
        </p:txBody>
      </p:sp>
      <p:pic>
        <p:nvPicPr>
          <p:cNvPr id="12" name="صورة 11" descr="صورة تحتوي على قصاصة فنية&#10;&#10;تم إنشاء الوصف تلقائياً">
            <a:extLst>
              <a:ext uri="{FF2B5EF4-FFF2-40B4-BE49-F238E27FC236}">
                <a16:creationId xmlns:a16="http://schemas.microsoft.com/office/drawing/2014/main" id="{A74CCAD2-BBF7-9F39-EBB9-222C8F708BC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925" t="12119" r="23764" b="11096"/>
          <a:stretch/>
        </p:blipFill>
        <p:spPr>
          <a:xfrm>
            <a:off x="5784562" y="5705109"/>
            <a:ext cx="920815" cy="954107"/>
          </a:xfrm>
          <a:prstGeom prst="rect">
            <a:avLst/>
          </a:prstGeom>
        </p:spPr>
      </p:pic>
      <p:pic>
        <p:nvPicPr>
          <p:cNvPr id="13" name="صورة 12">
            <a:extLst>
              <a:ext uri="{FF2B5EF4-FFF2-40B4-BE49-F238E27FC236}">
                <a16:creationId xmlns:a16="http://schemas.microsoft.com/office/drawing/2014/main" id="{AE5ADC8A-BE78-08BD-D8D6-1E7AEFC28FAA}"/>
              </a:ext>
            </a:extLst>
          </p:cNvPr>
          <p:cNvPicPr>
            <a:picLocks noChangeAspect="1"/>
          </p:cNvPicPr>
          <p:nvPr/>
        </p:nvPicPr>
        <p:blipFill>
          <a:blip r:embed="rId5">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1785474" y="4048530"/>
            <a:ext cx="869840" cy="862142"/>
          </a:xfrm>
          <a:prstGeom prst="rect">
            <a:avLst/>
          </a:prstGeom>
        </p:spPr>
      </p:pic>
      <p:pic>
        <p:nvPicPr>
          <p:cNvPr id="14" name="صورة 13">
            <a:extLst>
              <a:ext uri="{FF2B5EF4-FFF2-40B4-BE49-F238E27FC236}">
                <a16:creationId xmlns:a16="http://schemas.microsoft.com/office/drawing/2014/main" id="{A423B408-1AA5-1E66-9647-BBE4C8E210A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08771" y="2745778"/>
            <a:ext cx="906359" cy="906359"/>
          </a:xfrm>
          <a:prstGeom prst="rect">
            <a:avLst/>
          </a:prstGeom>
        </p:spPr>
      </p:pic>
      <p:sp>
        <p:nvSpPr>
          <p:cNvPr id="15" name="عنصر نائب للتذييل 14">
            <a:extLst>
              <a:ext uri="{FF2B5EF4-FFF2-40B4-BE49-F238E27FC236}">
                <a16:creationId xmlns:a16="http://schemas.microsoft.com/office/drawing/2014/main" id="{99047467-7C53-8AB8-CB7A-745BDEDD0A59}"/>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393595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E96D45A0-FB5B-856C-6DF0-36BE8CC34916}"/>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2927"/>
          <a:stretch/>
        </p:blipFill>
        <p:spPr>
          <a:xfrm>
            <a:off x="1290896" y="886531"/>
            <a:ext cx="6562208" cy="5971469"/>
          </a:xfrm>
          <a:prstGeom prst="rect">
            <a:avLst/>
          </a:prstGeom>
        </p:spPr>
      </p:pic>
      <p:sp>
        <p:nvSpPr>
          <p:cNvPr id="3" name="Google Shape;580;p41">
            <a:extLst>
              <a:ext uri="{FF2B5EF4-FFF2-40B4-BE49-F238E27FC236}">
                <a16:creationId xmlns:a16="http://schemas.microsoft.com/office/drawing/2014/main" id="{D90A85E3-D3DB-0AD3-069C-8AE341E05F9A}"/>
              </a:ext>
            </a:extLst>
          </p:cNvPr>
          <p:cNvSpPr txBox="1">
            <a:spLocks/>
          </p:cNvSpPr>
          <p:nvPr/>
        </p:nvSpPr>
        <p:spPr>
          <a:xfrm rot="297553">
            <a:off x="3120186" y="4789278"/>
            <a:ext cx="2077536" cy="486830"/>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rtl="1"/>
            <a:r>
              <a:rPr lang="ar-SA" sz="2400" b="1" dirty="0">
                <a:solidFill>
                  <a:srgbClr val="535E9F"/>
                </a:solidFill>
                <a:latin typeface="Calibri" panose="020F0502020204030204" pitchFamily="34" charset="0"/>
                <a:cs typeface="Calibri" panose="020F0502020204030204" pitchFamily="34" charset="0"/>
              </a:rPr>
              <a:t>أهداف الدرس</a:t>
            </a:r>
            <a:endParaRPr lang="en-US" sz="1600" b="1" dirty="0">
              <a:solidFill>
                <a:srgbClr val="535E9F"/>
              </a:solidFill>
              <a:latin typeface="Calibri" panose="020F0502020204030204" pitchFamily="34" charset="0"/>
              <a:cs typeface="Calibri" panose="020F0502020204030204" pitchFamily="34" charset="0"/>
            </a:endParaRPr>
          </a:p>
        </p:txBody>
      </p:sp>
      <p:sp>
        <p:nvSpPr>
          <p:cNvPr id="5" name="مربع نص 4">
            <a:extLst>
              <a:ext uri="{FF2B5EF4-FFF2-40B4-BE49-F238E27FC236}">
                <a16:creationId xmlns:a16="http://schemas.microsoft.com/office/drawing/2014/main" id="{110FA5C7-71D4-BDE4-4B64-2748C65A26A3}"/>
              </a:ext>
            </a:extLst>
          </p:cNvPr>
          <p:cNvSpPr txBox="1"/>
          <p:nvPr/>
        </p:nvSpPr>
        <p:spPr>
          <a:xfrm>
            <a:off x="6123098" y="3638731"/>
            <a:ext cx="2167759" cy="923330"/>
          </a:xfrm>
          <a:prstGeom prst="rect">
            <a:avLst/>
          </a:prstGeom>
          <a:noFill/>
        </p:spPr>
        <p:txBody>
          <a:bodyPr wrap="square">
            <a:spAutoFit/>
          </a:bodyPr>
          <a:lstStyle/>
          <a:p>
            <a:pPr algn="ctr" rtl="1"/>
            <a:r>
              <a:rPr lang="ar-EG" sz="1800" dirty="0">
                <a:solidFill>
                  <a:srgbClr val="1F406A"/>
                </a:solidFill>
                <a:latin typeface=" Abdoullah Ashgar EL-kharef" panose="02000000000000000000" pitchFamily="2" charset="-78"/>
                <a:cs typeface=" Abdoullah Ashgar EL-kharef" panose="02000000000000000000" pitchFamily="2" charset="-78"/>
              </a:rPr>
              <a:t>ماهية وسائل التواصل الاجتماعي</a:t>
            </a:r>
          </a:p>
          <a:p>
            <a:pPr marL="0" marR="0" lvl="0" indent="0" algn="ctr" defTabSz="914400" rtl="0" eaLnBrk="1" fontAlgn="auto" latinLnBrk="0" hangingPunct="1">
              <a:lnSpc>
                <a:spcPct val="100000"/>
              </a:lnSpc>
              <a:spcBef>
                <a:spcPts val="0"/>
              </a:spcBef>
              <a:spcAft>
                <a:spcPts val="0"/>
              </a:spcAft>
              <a:buClrTx/>
              <a:buSzTx/>
              <a:tabLst/>
              <a:defRPr/>
            </a:pPr>
            <a:r>
              <a:rPr kumimoji="0" lang="ar-SA" sz="1800" i="0" u="none" strike="noStrike" kern="0" cap="none" spc="0" normalizeH="0" baseline="0" noProof="0" dirty="0">
                <a:ln>
                  <a:noFill/>
                </a:ln>
                <a:solidFill>
                  <a:srgbClr val="1F406A"/>
                </a:solidFill>
                <a:effectLst/>
                <a:uLnTx/>
                <a:uFillTx/>
                <a:latin typeface=" Abdoullah Ashgar EL-kharef" panose="02000000000000000000" pitchFamily="2" charset="-78"/>
                <a:cs typeface=" Abdoullah Ashgar EL-kharef" panose="02000000000000000000" pitchFamily="2" charset="-78"/>
              </a:rPr>
              <a:t>.</a:t>
            </a:r>
          </a:p>
        </p:txBody>
      </p:sp>
      <p:sp>
        <p:nvSpPr>
          <p:cNvPr id="7" name="TextBox 49">
            <a:extLst>
              <a:ext uri="{FF2B5EF4-FFF2-40B4-BE49-F238E27FC236}">
                <a16:creationId xmlns:a16="http://schemas.microsoft.com/office/drawing/2014/main" id="{26FFF72B-2643-E3A3-C1EF-C1B7C9588C15}"/>
              </a:ext>
            </a:extLst>
          </p:cNvPr>
          <p:cNvSpPr txBox="1">
            <a:spLocks noChangeArrowheads="1"/>
          </p:cNvSpPr>
          <p:nvPr/>
        </p:nvSpPr>
        <p:spPr bwMode="auto">
          <a:xfrm>
            <a:off x="6665844" y="2350619"/>
            <a:ext cx="18944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rtl="0">
              <a:defRPr>
                <a:solidFill>
                  <a:schemeClr val="tx1"/>
                </a:solidFill>
                <a:latin typeface="Calibri" panose="020F0502020204030204" pitchFamily="34" charset="0"/>
              </a:defRPr>
            </a:lvl1pPr>
            <a:lvl2pPr marL="742950" indent="-285750" algn="l" rtl="0">
              <a:defRPr>
                <a:solidFill>
                  <a:schemeClr val="tx1"/>
                </a:solidFill>
                <a:latin typeface="Calibri" panose="020F0502020204030204" pitchFamily="34" charset="0"/>
              </a:defRPr>
            </a:lvl2pPr>
            <a:lvl3pPr marL="1143000" indent="-228600" algn="l" rtl="0">
              <a:defRPr>
                <a:solidFill>
                  <a:schemeClr val="tx1"/>
                </a:solidFill>
                <a:latin typeface="Calibri" panose="020F0502020204030204" pitchFamily="34" charset="0"/>
              </a:defRPr>
            </a:lvl3pPr>
            <a:lvl4pPr marL="1600200" indent="-228600" algn="l" rtl="0">
              <a:defRPr>
                <a:solidFill>
                  <a:schemeClr val="tx1"/>
                </a:solidFill>
                <a:latin typeface="Calibri" panose="020F0502020204030204" pitchFamily="34" charset="0"/>
              </a:defRPr>
            </a:lvl4pPr>
            <a:lvl5pPr marL="2057400" indent="-228600" algn="l" rtl="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rtl="1"/>
            <a:r>
              <a:rPr lang="ar-EG" dirty="0">
                <a:solidFill>
                  <a:srgbClr val="1F406A"/>
                </a:solidFill>
                <a:latin typeface=" Abdoullah Ashgar EL-kharef" panose="02000000000000000000" pitchFamily="2" charset="-78"/>
                <a:cs typeface=" Abdoullah Ashgar EL-kharef" panose="02000000000000000000" pitchFamily="2" charset="-78"/>
              </a:rPr>
              <a:t>تطبيق قواعد الأمان عند استخدام</a:t>
            </a:r>
          </a:p>
          <a:p>
            <a:pPr algn="ctr" rtl="1"/>
            <a:r>
              <a:rPr lang="ar-EG" dirty="0">
                <a:solidFill>
                  <a:srgbClr val="1F406A"/>
                </a:solidFill>
                <a:latin typeface=" Abdoullah Ashgar EL-kharef" panose="02000000000000000000" pitchFamily="2" charset="-78"/>
                <a:cs typeface=" Abdoullah Ashgar EL-kharef" panose="02000000000000000000" pitchFamily="2" charset="-78"/>
              </a:rPr>
              <a:t>الإنترنت.</a:t>
            </a:r>
          </a:p>
        </p:txBody>
      </p:sp>
      <p:sp>
        <p:nvSpPr>
          <p:cNvPr id="8" name="TextBox 46">
            <a:extLst>
              <a:ext uri="{FF2B5EF4-FFF2-40B4-BE49-F238E27FC236}">
                <a16:creationId xmlns:a16="http://schemas.microsoft.com/office/drawing/2014/main" id="{E97E38CF-8744-24C6-4968-654DD9812E6D}"/>
              </a:ext>
            </a:extLst>
          </p:cNvPr>
          <p:cNvSpPr txBox="1">
            <a:spLocks noChangeArrowheads="1"/>
          </p:cNvSpPr>
          <p:nvPr/>
        </p:nvSpPr>
        <p:spPr bwMode="auto">
          <a:xfrm>
            <a:off x="4992913" y="1832226"/>
            <a:ext cx="17864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rtl="0">
              <a:defRPr>
                <a:solidFill>
                  <a:schemeClr val="tx1"/>
                </a:solidFill>
                <a:latin typeface="Calibri" panose="020F0502020204030204" pitchFamily="34" charset="0"/>
              </a:defRPr>
            </a:lvl1pPr>
            <a:lvl2pPr marL="742950" indent="-285750" algn="l" rtl="0">
              <a:defRPr>
                <a:solidFill>
                  <a:schemeClr val="tx1"/>
                </a:solidFill>
                <a:latin typeface="Calibri" panose="020F0502020204030204" pitchFamily="34" charset="0"/>
              </a:defRPr>
            </a:lvl2pPr>
            <a:lvl3pPr marL="1143000" indent="-228600" algn="l" rtl="0">
              <a:defRPr>
                <a:solidFill>
                  <a:schemeClr val="tx1"/>
                </a:solidFill>
                <a:latin typeface="Calibri" panose="020F0502020204030204" pitchFamily="34" charset="0"/>
              </a:defRPr>
            </a:lvl3pPr>
            <a:lvl4pPr marL="1600200" indent="-228600" algn="l" rtl="0">
              <a:defRPr>
                <a:solidFill>
                  <a:schemeClr val="tx1"/>
                </a:solidFill>
                <a:latin typeface="Calibri" panose="020F0502020204030204" pitchFamily="34" charset="0"/>
              </a:defRPr>
            </a:lvl4pPr>
            <a:lvl5pPr marL="2057400" indent="-228600" algn="l" rtl="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rtl="1"/>
            <a:r>
              <a:rPr lang="ar-EG" dirty="0">
                <a:solidFill>
                  <a:srgbClr val="1F406A"/>
                </a:solidFill>
                <a:latin typeface=" Abdoullah Ashgar EL-kharef" panose="02000000000000000000" pitchFamily="2" charset="-78"/>
                <a:cs typeface=" Abdoullah Ashgar EL-kharef" panose="02000000000000000000" pitchFamily="2" charset="-78"/>
              </a:rPr>
              <a:t>قواعد الكتابة في المدونات</a:t>
            </a:r>
          </a:p>
        </p:txBody>
      </p:sp>
      <p:sp>
        <p:nvSpPr>
          <p:cNvPr id="10" name="TextBox 43">
            <a:extLst>
              <a:ext uri="{FF2B5EF4-FFF2-40B4-BE49-F238E27FC236}">
                <a16:creationId xmlns:a16="http://schemas.microsoft.com/office/drawing/2014/main" id="{22A04EEA-66C6-9020-E04B-5E4FD02E7831}"/>
              </a:ext>
            </a:extLst>
          </p:cNvPr>
          <p:cNvSpPr txBox="1">
            <a:spLocks noChangeArrowheads="1"/>
          </p:cNvSpPr>
          <p:nvPr/>
        </p:nvSpPr>
        <p:spPr bwMode="auto">
          <a:xfrm>
            <a:off x="2713872" y="1619791"/>
            <a:ext cx="16288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rtl="0">
              <a:defRPr>
                <a:solidFill>
                  <a:schemeClr val="tx1"/>
                </a:solidFill>
                <a:latin typeface="Calibri" panose="020F0502020204030204" pitchFamily="34" charset="0"/>
              </a:defRPr>
            </a:lvl1pPr>
            <a:lvl2pPr marL="742950" indent="-285750" algn="l" rtl="0">
              <a:defRPr>
                <a:solidFill>
                  <a:schemeClr val="tx1"/>
                </a:solidFill>
                <a:latin typeface="Calibri" panose="020F0502020204030204" pitchFamily="34" charset="0"/>
              </a:defRPr>
            </a:lvl2pPr>
            <a:lvl3pPr marL="1143000" indent="-228600" algn="l" rtl="0">
              <a:defRPr>
                <a:solidFill>
                  <a:schemeClr val="tx1"/>
                </a:solidFill>
                <a:latin typeface="Calibri" panose="020F0502020204030204" pitchFamily="34" charset="0"/>
              </a:defRPr>
            </a:lvl3pPr>
            <a:lvl4pPr marL="1600200" indent="-228600" algn="l" rtl="0">
              <a:defRPr>
                <a:solidFill>
                  <a:schemeClr val="tx1"/>
                </a:solidFill>
                <a:latin typeface="Calibri" panose="020F0502020204030204" pitchFamily="34" charset="0"/>
              </a:defRPr>
            </a:lvl4pPr>
            <a:lvl5pPr marL="2057400" indent="-228600" algn="l" rtl="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EG" dirty="0">
                <a:solidFill>
                  <a:srgbClr val="1F406A"/>
                </a:solidFill>
                <a:latin typeface=" Abdoullah Ashgar EL-kharef" panose="02000000000000000000" pitchFamily="2" charset="-78"/>
                <a:cs typeface=" Abdoullah Ashgar EL-kharef" panose="02000000000000000000" pitchFamily="2" charset="-78"/>
              </a:rPr>
              <a:t>إنشاء مدونتك الخاصة وإدارتها</a:t>
            </a:r>
            <a:endParaRPr kumimoji="0" lang="ar-SA" altLang="en-US" i="0" u="none" strike="noStrike" kern="0" cap="none" spc="0" normalizeH="0" baseline="0" noProof="0" dirty="0">
              <a:ln>
                <a:noFill/>
              </a:ln>
              <a:solidFill>
                <a:srgbClr val="1F406A"/>
              </a:solidFill>
              <a:effectLst/>
              <a:uLnTx/>
              <a:uFillTx/>
              <a:latin typeface=" Abdoullah Ashgar EL-kharef" panose="02000000000000000000" pitchFamily="2" charset="-78"/>
              <a:cs typeface=" Abdoullah Ashgar EL-kharef" panose="02000000000000000000" pitchFamily="2" charset="-78"/>
            </a:endParaRPr>
          </a:p>
        </p:txBody>
      </p:sp>
      <p:sp>
        <p:nvSpPr>
          <p:cNvPr id="13" name="TextBox 40">
            <a:extLst>
              <a:ext uri="{FF2B5EF4-FFF2-40B4-BE49-F238E27FC236}">
                <a16:creationId xmlns:a16="http://schemas.microsoft.com/office/drawing/2014/main" id="{EED58BB0-24AE-7C4D-1627-C5662E495CC8}"/>
              </a:ext>
            </a:extLst>
          </p:cNvPr>
          <p:cNvSpPr txBox="1"/>
          <p:nvPr/>
        </p:nvSpPr>
        <p:spPr bwMode="auto">
          <a:xfrm>
            <a:off x="270267" y="2456691"/>
            <a:ext cx="2242643" cy="923330"/>
          </a:xfrm>
          <a:prstGeom prst="rect">
            <a:avLst/>
          </a:prstGeom>
          <a:noFill/>
        </p:spPr>
        <p:txBody>
          <a:bodyPr wrap="square">
            <a:spAutoFit/>
          </a:bodyPr>
          <a:lstStyle/>
          <a:p>
            <a:pPr algn="ctr" rtl="1"/>
            <a:r>
              <a:rPr lang="ar-EG" dirty="0">
                <a:solidFill>
                  <a:srgbClr val="1F406A"/>
                </a:solidFill>
                <a:latin typeface=" Abdoullah Ashgar EL-kharef" panose="02000000000000000000" pitchFamily="2" charset="-78"/>
                <a:cs typeface=" Abdoullah Ashgar EL-kharef" panose="02000000000000000000" pitchFamily="2" charset="-78"/>
              </a:rPr>
              <a:t>المقصود بالملكية الفكرية وكيفية</a:t>
            </a:r>
          </a:p>
          <a:p>
            <a:pPr algn="ctr" rtl="1"/>
            <a:r>
              <a:rPr lang="ar-EG" dirty="0">
                <a:solidFill>
                  <a:srgbClr val="1F406A"/>
                </a:solidFill>
                <a:latin typeface=" Abdoullah Ashgar EL-kharef" panose="02000000000000000000" pitchFamily="2" charset="-78"/>
                <a:cs typeface=" Abdoullah Ashgar EL-kharef" panose="02000000000000000000" pitchFamily="2" charset="-78"/>
              </a:rPr>
              <a:t>احترامها.</a:t>
            </a:r>
          </a:p>
        </p:txBody>
      </p:sp>
      <p:sp>
        <p:nvSpPr>
          <p:cNvPr id="14" name="TextBox 40">
            <a:extLst>
              <a:ext uri="{FF2B5EF4-FFF2-40B4-BE49-F238E27FC236}">
                <a16:creationId xmlns:a16="http://schemas.microsoft.com/office/drawing/2014/main" id="{FD830CFD-B435-6BFC-3BB1-FAFA624576B4}"/>
              </a:ext>
            </a:extLst>
          </p:cNvPr>
          <p:cNvSpPr txBox="1"/>
          <p:nvPr/>
        </p:nvSpPr>
        <p:spPr bwMode="auto">
          <a:xfrm>
            <a:off x="793046" y="3698781"/>
            <a:ext cx="1854590" cy="1477328"/>
          </a:xfrm>
          <a:prstGeom prst="rect">
            <a:avLst/>
          </a:prstGeom>
          <a:noFill/>
        </p:spPr>
        <p:txBody>
          <a:bodyPr wrap="square">
            <a:spAutoFit/>
          </a:bodyPr>
          <a:lstStyle/>
          <a:p>
            <a:pPr algn="ctr" rtl="1"/>
            <a:r>
              <a:rPr lang="ar-EG" dirty="0">
                <a:solidFill>
                  <a:srgbClr val="1F406A"/>
                </a:solidFill>
                <a:latin typeface=" Abdoullah Ashgar EL-kharef" panose="02000000000000000000" pitchFamily="2" charset="-78"/>
                <a:cs typeface=" Abdoullah Ashgar EL-kharef" panose="02000000000000000000" pitchFamily="2" charset="-78"/>
              </a:rPr>
              <a:t>التمييز بين القرصنة عبر الإنترنت</a:t>
            </a:r>
          </a:p>
          <a:p>
            <a:pPr algn="ctr" rtl="1"/>
            <a:r>
              <a:rPr lang="ar-EG" dirty="0">
                <a:solidFill>
                  <a:srgbClr val="1F406A"/>
                </a:solidFill>
                <a:latin typeface=" Abdoullah Ashgar EL-kharef" panose="02000000000000000000" pitchFamily="2" charset="-78"/>
                <a:cs typeface=" Abdoullah Ashgar EL-kharef" panose="02000000000000000000" pitchFamily="2" charset="-78"/>
              </a:rPr>
              <a:t>والانتحال.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i="0" u="none" strike="noStrike" kern="0" cap="none" spc="0" normalizeH="0" baseline="0" noProof="0" dirty="0">
                <a:ln>
                  <a:noFill/>
                </a:ln>
                <a:solidFill>
                  <a:srgbClr val="1F406A"/>
                </a:solidFill>
                <a:effectLst/>
                <a:uLnTx/>
                <a:uFillTx/>
                <a:latin typeface=" Abdoullah Ashgar EL-kharef" panose="02000000000000000000" pitchFamily="2" charset="-78"/>
                <a:cs typeface=" Abdoullah Ashgar EL-kharef" panose="02000000000000000000" pitchFamily="2" charset="-78"/>
              </a:rPr>
              <a:t>.</a:t>
            </a:r>
          </a:p>
        </p:txBody>
      </p:sp>
      <p:sp>
        <p:nvSpPr>
          <p:cNvPr id="15" name="شكل بيضاوي 14">
            <a:extLst>
              <a:ext uri="{FF2B5EF4-FFF2-40B4-BE49-F238E27FC236}">
                <a16:creationId xmlns:a16="http://schemas.microsoft.com/office/drawing/2014/main" id="{BBD1AD0A-852B-7DB0-5AFA-C497554A85D6}"/>
              </a:ext>
            </a:extLst>
          </p:cNvPr>
          <p:cNvSpPr/>
          <p:nvPr/>
        </p:nvSpPr>
        <p:spPr>
          <a:xfrm>
            <a:off x="6000256" y="4008906"/>
            <a:ext cx="665587" cy="657424"/>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شكل بيضاوي 15">
            <a:extLst>
              <a:ext uri="{FF2B5EF4-FFF2-40B4-BE49-F238E27FC236}">
                <a16:creationId xmlns:a16="http://schemas.microsoft.com/office/drawing/2014/main" id="{339F7449-7F77-B617-0CC0-34822B797339}"/>
              </a:ext>
            </a:extLst>
          </p:cNvPr>
          <p:cNvSpPr/>
          <p:nvPr/>
        </p:nvSpPr>
        <p:spPr>
          <a:xfrm>
            <a:off x="6293293" y="2749206"/>
            <a:ext cx="665587" cy="65742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شكل بيضاوي 16">
            <a:extLst>
              <a:ext uri="{FF2B5EF4-FFF2-40B4-BE49-F238E27FC236}">
                <a16:creationId xmlns:a16="http://schemas.microsoft.com/office/drawing/2014/main" id="{66FBFE9E-19C8-4806-5A7D-59D83892B44C}"/>
              </a:ext>
            </a:extLst>
          </p:cNvPr>
          <p:cNvSpPr/>
          <p:nvPr/>
        </p:nvSpPr>
        <p:spPr>
          <a:xfrm>
            <a:off x="4425350" y="1913902"/>
            <a:ext cx="665587" cy="657424"/>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شكل بيضاوي 17">
            <a:extLst>
              <a:ext uri="{FF2B5EF4-FFF2-40B4-BE49-F238E27FC236}">
                <a16:creationId xmlns:a16="http://schemas.microsoft.com/office/drawing/2014/main" id="{80F24B2E-162A-5E43-E6C7-E3F863B6A081}"/>
              </a:ext>
            </a:extLst>
          </p:cNvPr>
          <p:cNvSpPr/>
          <p:nvPr/>
        </p:nvSpPr>
        <p:spPr>
          <a:xfrm>
            <a:off x="2437446" y="2416379"/>
            <a:ext cx="665587" cy="657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شكل بيضاوي 18">
            <a:extLst>
              <a:ext uri="{FF2B5EF4-FFF2-40B4-BE49-F238E27FC236}">
                <a16:creationId xmlns:a16="http://schemas.microsoft.com/office/drawing/2014/main" id="{9EA38F2F-1096-A619-83D0-AE4E66C47E0E}"/>
              </a:ext>
            </a:extLst>
          </p:cNvPr>
          <p:cNvSpPr/>
          <p:nvPr/>
        </p:nvSpPr>
        <p:spPr>
          <a:xfrm>
            <a:off x="2529722" y="3724536"/>
            <a:ext cx="665587" cy="6574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1" name="صورة 20">
            <a:extLst>
              <a:ext uri="{FF2B5EF4-FFF2-40B4-BE49-F238E27FC236}">
                <a16:creationId xmlns:a16="http://schemas.microsoft.com/office/drawing/2014/main" id="{14E46C26-BD72-B1F8-901F-9B92B949FF4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437446" y="2350619"/>
            <a:ext cx="683667" cy="684886"/>
          </a:xfrm>
          <a:prstGeom prst="rect">
            <a:avLst/>
          </a:prstGeom>
        </p:spPr>
      </p:pic>
      <p:pic>
        <p:nvPicPr>
          <p:cNvPr id="23" name="صورة 22">
            <a:extLst>
              <a:ext uri="{FF2B5EF4-FFF2-40B4-BE49-F238E27FC236}">
                <a16:creationId xmlns:a16="http://schemas.microsoft.com/office/drawing/2014/main" id="{98D795BE-4C0B-D719-737F-1A7EE044B38F}"/>
              </a:ext>
            </a:extLst>
          </p:cNvPr>
          <p:cNvPicPr>
            <a:picLocks noChangeAspect="1"/>
          </p:cNvPicPr>
          <p:nvPr/>
        </p:nvPicPr>
        <p:blipFill>
          <a:blip r:embed="rId7">
            <a:clrChange>
              <a:clrFrom>
                <a:srgbClr val="6ABABB"/>
              </a:clrFrom>
              <a:clrTo>
                <a:srgbClr val="6ABABB">
                  <a:alpha val="0"/>
                </a:srgbClr>
              </a:clrTo>
            </a:clrChange>
          </a:blip>
          <a:stretch>
            <a:fillRect/>
          </a:stretch>
        </p:blipFill>
        <p:spPr>
          <a:xfrm>
            <a:off x="2647636" y="3808647"/>
            <a:ext cx="483857" cy="452933"/>
          </a:xfrm>
          <a:prstGeom prst="rect">
            <a:avLst/>
          </a:prstGeom>
        </p:spPr>
      </p:pic>
      <p:sp>
        <p:nvSpPr>
          <p:cNvPr id="24" name="خماسي 28">
            <a:extLst>
              <a:ext uri="{FF2B5EF4-FFF2-40B4-BE49-F238E27FC236}">
                <a16:creationId xmlns:a16="http://schemas.microsoft.com/office/drawing/2014/main" id="{80A5124E-B3FA-7DE0-761E-084742E2196A}"/>
              </a:ext>
            </a:extLst>
          </p:cNvPr>
          <p:cNvSpPr/>
          <p:nvPr/>
        </p:nvSpPr>
        <p:spPr>
          <a:xfrm flipH="1">
            <a:off x="6293293" y="672052"/>
            <a:ext cx="2057661" cy="619125"/>
          </a:xfrm>
          <a:prstGeom prst="homePlate">
            <a:avLst/>
          </a:prstGeom>
          <a:solidFill>
            <a:srgbClr val="535E9F"/>
          </a:solidFill>
          <a:ln w="28575">
            <a:solidFill>
              <a:srgbClr val="CDE047"/>
            </a:solidFill>
          </a:ln>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b="1" dirty="0">
                <a:solidFill>
                  <a:schemeClr val="bg1"/>
                </a:solidFill>
              </a:rPr>
              <a:t>ستتعلم في هذه الوحدة:</a:t>
            </a:r>
            <a:endParaRPr lang="en-US" b="1" dirty="0">
              <a:solidFill>
                <a:schemeClr val="bg1"/>
              </a:solidFill>
            </a:endParaRPr>
          </a:p>
        </p:txBody>
      </p:sp>
      <p:sp>
        <p:nvSpPr>
          <p:cNvPr id="25" name="عنصر نائب للتذييل 24">
            <a:extLst>
              <a:ext uri="{FF2B5EF4-FFF2-40B4-BE49-F238E27FC236}">
                <a16:creationId xmlns:a16="http://schemas.microsoft.com/office/drawing/2014/main" id="{3D3BE14E-0942-B33B-A472-790B263D2A78}"/>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191143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B2584FBA-1B77-F554-AE1E-528E5324D95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05615" y="684401"/>
            <a:ext cx="6532770" cy="5489197"/>
          </a:xfrm>
          <a:prstGeom prst="rect">
            <a:avLst/>
          </a:prstGeom>
        </p:spPr>
      </p:pic>
      <p:sp>
        <p:nvSpPr>
          <p:cNvPr id="6" name="مستطيل 5">
            <a:extLst>
              <a:ext uri="{FF2B5EF4-FFF2-40B4-BE49-F238E27FC236}">
                <a16:creationId xmlns:a16="http://schemas.microsoft.com/office/drawing/2014/main" id="{1EF5CF17-B468-4FF9-AA68-9E9580DD2750}"/>
              </a:ext>
            </a:extLst>
          </p:cNvPr>
          <p:cNvSpPr/>
          <p:nvPr/>
        </p:nvSpPr>
        <p:spPr>
          <a:xfrm>
            <a:off x="2332383" y="4572847"/>
            <a:ext cx="3566262" cy="702365"/>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lvl="0" algn="ctr" rtl="1">
              <a:defRPr/>
            </a:pPr>
            <a:r>
              <a:rPr lang="ar-EG" sz="2800" b="1" dirty="0">
                <a:solidFill>
                  <a:srgbClr val="40586B"/>
                </a:solidFill>
              </a:rPr>
              <a:t>وسائل التواصل الاجتماعي</a:t>
            </a:r>
            <a:endParaRPr kumimoji="0" lang="en-US" sz="2800" b="1" i="0" u="none" strike="noStrike" kern="1200" cap="none" spc="0" normalizeH="0" baseline="0" noProof="0" dirty="0">
              <a:ln>
                <a:noFill/>
              </a:ln>
              <a:solidFill>
                <a:srgbClr val="40586B"/>
              </a:solidFill>
              <a:effectLst/>
              <a:uLnTx/>
              <a:uFillTx/>
              <a:latin typeface="Calibri" panose="020F0502020204030204"/>
            </a:endParaRPr>
          </a:p>
        </p:txBody>
      </p:sp>
      <p:sp>
        <p:nvSpPr>
          <p:cNvPr id="8" name="مربع نص 7">
            <a:extLst>
              <a:ext uri="{FF2B5EF4-FFF2-40B4-BE49-F238E27FC236}">
                <a16:creationId xmlns:a16="http://schemas.microsoft.com/office/drawing/2014/main" id="{E7C064D8-BC5B-8342-B280-464E6F455C96}"/>
              </a:ext>
            </a:extLst>
          </p:cNvPr>
          <p:cNvSpPr txBox="1"/>
          <p:nvPr/>
        </p:nvSpPr>
        <p:spPr>
          <a:xfrm>
            <a:off x="4115514" y="2831051"/>
            <a:ext cx="4572000" cy="46166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solidFill>
                  <a:srgbClr val="1F4167"/>
                </a:solidFill>
                <a:effectLst/>
                <a:uLnTx/>
                <a:uFillTx/>
                <a:latin typeface="Calibri" panose="020F0502020204030204"/>
                <a:ea typeface="+mn-ea"/>
                <a:cs typeface="Arial" panose="020B0604020202020204" pitchFamily="34" charset="0"/>
              </a:rPr>
              <a:t>الوحدة الثانية</a:t>
            </a:r>
            <a:endParaRPr kumimoji="0" lang="en-US" sz="2400" b="1" i="0" u="none" strike="noStrike" kern="1200" cap="none" spc="0" normalizeH="0" baseline="0" noProof="0" dirty="0">
              <a:solidFill>
                <a:srgbClr val="1F4167"/>
              </a:solidFill>
              <a:effectLst/>
              <a:uLnTx/>
              <a:uFillTx/>
              <a:latin typeface="Calibri" panose="020F0502020204030204"/>
              <a:ea typeface="+mn-ea"/>
            </a:endParaRPr>
          </a:p>
        </p:txBody>
      </p:sp>
      <p:sp>
        <p:nvSpPr>
          <p:cNvPr id="9" name="مربع نص 8">
            <a:extLst>
              <a:ext uri="{FF2B5EF4-FFF2-40B4-BE49-F238E27FC236}">
                <a16:creationId xmlns:a16="http://schemas.microsoft.com/office/drawing/2014/main" id="{81B1098C-187B-DE0F-C136-E74273B467C6}"/>
              </a:ext>
            </a:extLst>
          </p:cNvPr>
          <p:cNvSpPr txBox="1"/>
          <p:nvPr/>
        </p:nvSpPr>
        <p:spPr>
          <a:xfrm>
            <a:off x="0" y="2113951"/>
            <a:ext cx="4572000" cy="46166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solidFill>
                  <a:srgbClr val="1F4167"/>
                </a:solidFill>
                <a:effectLst/>
                <a:uLnTx/>
                <a:uFillTx/>
                <a:latin typeface="Calibri" panose="020F0502020204030204"/>
                <a:ea typeface="+mn-ea"/>
                <a:cs typeface="Arial" panose="020B0604020202020204" pitchFamily="34" charset="0"/>
              </a:rPr>
              <a:t>الدرس الاول</a:t>
            </a:r>
            <a:endParaRPr kumimoji="0" lang="en-US" sz="2400" b="1" i="0" u="none" strike="noStrike" kern="1200" cap="none" spc="0" normalizeH="0" baseline="0" noProof="0" dirty="0">
              <a:solidFill>
                <a:srgbClr val="1F4167"/>
              </a:solidFill>
              <a:effectLst/>
              <a:uLnTx/>
              <a:uFillTx/>
              <a:latin typeface="Calibri" panose="020F0502020204030204"/>
              <a:ea typeface="+mn-ea"/>
            </a:endParaRPr>
          </a:p>
        </p:txBody>
      </p:sp>
      <p:sp>
        <p:nvSpPr>
          <p:cNvPr id="10" name="عنصر نائب للتذييل 9">
            <a:extLst>
              <a:ext uri="{FF2B5EF4-FFF2-40B4-BE49-F238E27FC236}">
                <a16:creationId xmlns:a16="http://schemas.microsoft.com/office/drawing/2014/main" id="{675ED81B-E547-6B7E-1145-DE73A50B872B}"/>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3648169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AM - شبكات التواصل الاجتماعي وانواعها - التربية المدنية">
            <a:hlinkClick r:id="" action="ppaction://media"/>
            <a:extLst>
              <a:ext uri="{FF2B5EF4-FFF2-40B4-BE49-F238E27FC236}">
                <a16:creationId xmlns:a16="http://schemas.microsoft.com/office/drawing/2014/main" id="{77A23C8D-F986-4556-84B7-E2FD030D1E0F}"/>
              </a:ext>
            </a:extLst>
          </p:cNvPr>
          <p:cNvPicPr>
            <a:picLocks noChangeAspect="1"/>
          </p:cNvPicPr>
          <p:nvPr>
            <a:videoFile r:link="rId1"/>
            <p:extLst>
              <p:ext uri="{DAA4B4D4-6D71-4841-9C94-3DE7FCFB9230}">
                <p14:media xmlns:p14="http://schemas.microsoft.com/office/powerpoint/2010/main" r:embed="rId2">
                  <p14:trim end="24682.276"/>
                </p14:media>
              </p:ext>
            </p:extLst>
          </p:nvPr>
        </p:nvPicPr>
        <p:blipFill>
          <a:blip r:embed="rId4"/>
          <a:stretch>
            <a:fillRect/>
          </a:stretch>
        </p:blipFill>
        <p:spPr>
          <a:xfrm>
            <a:off x="1524000" y="1900030"/>
            <a:ext cx="6096000" cy="3429000"/>
          </a:xfrm>
          <a:prstGeom prst="rect">
            <a:avLst/>
          </a:prstGeom>
          <a:ln>
            <a:noFill/>
          </a:ln>
          <a:effectLst>
            <a:softEdge rad="112500"/>
          </a:effectLst>
        </p:spPr>
      </p:pic>
      <p:sp>
        <p:nvSpPr>
          <p:cNvPr id="3" name="عنصر نائب للتذييل 2">
            <a:extLst>
              <a:ext uri="{FF2B5EF4-FFF2-40B4-BE49-F238E27FC236}">
                <a16:creationId xmlns:a16="http://schemas.microsoft.com/office/drawing/2014/main" id="{F6BA7C64-1363-97FB-DB9A-0AC0A5C87B97}"/>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212473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وسيلة شرح مستطيلة 2"/>
          <p:cNvSpPr/>
          <p:nvPr/>
        </p:nvSpPr>
        <p:spPr>
          <a:xfrm>
            <a:off x="1272209" y="780020"/>
            <a:ext cx="6937512" cy="1706412"/>
          </a:xfrm>
          <a:prstGeom prst="wedge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EG" sz="2000" b="1" dirty="0">
                <a:solidFill>
                  <a:srgbClr val="C00000"/>
                </a:solidFill>
              </a:rPr>
              <a:t>هل تعرف ما وسائل التواصل الاجتماعي ؟ </a:t>
            </a:r>
            <a:endParaRPr lang="ar-SA" sz="2000" b="1" dirty="0">
              <a:solidFill>
                <a:srgbClr val="C00000"/>
              </a:solidFill>
            </a:endParaRPr>
          </a:p>
          <a:p>
            <a:pPr algn="ctr" rtl="1"/>
            <a:endParaRPr lang="ar-SA" sz="2000" b="1" dirty="0">
              <a:solidFill>
                <a:srgbClr val="C00000"/>
              </a:solidFill>
            </a:endParaRPr>
          </a:p>
          <a:p>
            <a:pPr algn="ctr" rtl="1"/>
            <a:endParaRPr lang="ar-SA" sz="1100" b="1" dirty="0">
              <a:solidFill>
                <a:srgbClr val="535E9F"/>
              </a:solidFill>
            </a:endParaRPr>
          </a:p>
          <a:p>
            <a:pPr algn="ctr" rtl="1"/>
            <a:r>
              <a:rPr lang="ar-EG" sz="2000" b="1" dirty="0">
                <a:solidFill>
                  <a:srgbClr val="535E9F"/>
                </a:solidFill>
              </a:rPr>
              <a:t>يُمكنك النظر إليها على أنها جيل جديد من المواقع الإلكترونية والمدونات. تتيح وسائل التواصل الاجتماعي مساحة للأفراد لكتابة الأفكار ومشاركة الأحداث والمواقف، بما فيها مشاركة الصور ومقاطع الفيديو. تمكن الشبكات الاجتماعية مستخدميها من التفاعل مع منشورات الآخرين من خلال التعليق أو الإعجاب وحتى إعادة المشاركة. في الوقت الحاضر ، بعض وسائل التواصل الاجتماعي الشائعة هي إنستغرام وتوتير.</a:t>
            </a:r>
          </a:p>
        </p:txBody>
      </p:sp>
      <p:pic>
        <p:nvPicPr>
          <p:cNvPr id="4" name="صورة 3">
            <a:extLst>
              <a:ext uri="{FF2B5EF4-FFF2-40B4-BE49-F238E27FC236}">
                <a16:creationId xmlns:a16="http://schemas.microsoft.com/office/drawing/2014/main" id="{A888331F-BCBD-1C09-DF35-26B34EEC87E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3440" y="2657061"/>
            <a:ext cx="1704221" cy="771939"/>
          </a:xfrm>
          <a:prstGeom prst="rect">
            <a:avLst/>
          </a:prstGeom>
        </p:spPr>
      </p:pic>
      <p:pic>
        <p:nvPicPr>
          <p:cNvPr id="6" name="صورة 5">
            <a:extLst>
              <a:ext uri="{FF2B5EF4-FFF2-40B4-BE49-F238E27FC236}">
                <a16:creationId xmlns:a16="http://schemas.microsoft.com/office/drawing/2014/main" id="{C74295FF-5DD7-C510-8C15-4AEE6EB7CCA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013212" y="3274416"/>
            <a:ext cx="5640457" cy="3460266"/>
          </a:xfrm>
          <a:prstGeom prst="rect">
            <a:avLst/>
          </a:prstGeom>
        </p:spPr>
      </p:pic>
      <p:sp>
        <p:nvSpPr>
          <p:cNvPr id="8" name="مربع نص 7">
            <a:extLst>
              <a:ext uri="{FF2B5EF4-FFF2-40B4-BE49-F238E27FC236}">
                <a16:creationId xmlns:a16="http://schemas.microsoft.com/office/drawing/2014/main" id="{64EC1A23-A45C-69FA-A393-7D9E1342D2C1}"/>
              </a:ext>
            </a:extLst>
          </p:cNvPr>
          <p:cNvSpPr txBox="1"/>
          <p:nvPr/>
        </p:nvSpPr>
        <p:spPr>
          <a:xfrm>
            <a:off x="1063484" y="2593544"/>
            <a:ext cx="1949728" cy="3293209"/>
          </a:xfrm>
          <a:prstGeom prst="rect">
            <a:avLst/>
          </a:prstGeom>
          <a:noFill/>
        </p:spPr>
        <p:txBody>
          <a:bodyPr wrap="square">
            <a:spAutoFit/>
          </a:bodyPr>
          <a:lstStyle/>
          <a:p>
            <a:pPr lvl="0" algn="ctr" rtl="1">
              <a:defRPr/>
            </a:pPr>
            <a:r>
              <a:rPr lang="ar-EG" sz="1600" b="1" u="sng" dirty="0">
                <a:solidFill>
                  <a:srgbClr val="C00000"/>
                </a:solidFill>
              </a:rPr>
              <a:t>نصيحة ذكية</a:t>
            </a:r>
          </a:p>
          <a:p>
            <a:pPr lvl="0" algn="ctr" rtl="1">
              <a:defRPr/>
            </a:pPr>
            <a:r>
              <a:rPr lang="ar-EG" sz="1600" b="1" dirty="0">
                <a:solidFill>
                  <a:srgbClr val="535E9F"/>
                </a:solidFill>
              </a:rPr>
              <a:t>يجب أن تكون شديد الحرص فيما يتعلق بمعلوماتك الشخصية التي تعرضها في ملفك الشخصي. ضع في اعتبارك أن الاطلاع على هذه المعلومات لا يقتصر فقط على أصدقائك، بل يُمكن للآخرين أيضًا مشاهدتها. لذلك لا تكتب أو تنشر أي شيء لا تريد أن يعرفه الآخرون عنك.</a:t>
            </a:r>
          </a:p>
        </p:txBody>
      </p:sp>
      <p:sp>
        <p:nvSpPr>
          <p:cNvPr id="9" name="عنصر نائب للتذييل 8">
            <a:extLst>
              <a:ext uri="{FF2B5EF4-FFF2-40B4-BE49-F238E27FC236}">
                <a16:creationId xmlns:a16="http://schemas.microsoft.com/office/drawing/2014/main" id="{34BB52CA-731C-C56E-B87C-0851277BB008}"/>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6391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سوء استخدام وسائل التواصل الاجتماعي">
            <a:hlinkClick r:id="" action="ppaction://media"/>
            <a:extLst>
              <a:ext uri="{FF2B5EF4-FFF2-40B4-BE49-F238E27FC236}">
                <a16:creationId xmlns:a16="http://schemas.microsoft.com/office/drawing/2014/main" id="{80A1C9D7-9CFD-EE6C-C812-3F34926B13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2072308"/>
            <a:ext cx="6096000" cy="3429000"/>
          </a:xfrm>
          <a:prstGeom prst="roundRect">
            <a:avLst>
              <a:gd name="adj" fmla="val 5439"/>
            </a:avLst>
          </a:prstGeom>
          <a:ln>
            <a:noFill/>
          </a:ln>
          <a:effectLst>
            <a:innerShdw blurRad="114300" dist="50800">
              <a:srgbClr val="000000">
                <a:alpha val="0"/>
              </a:srgbClr>
            </a:innerShdw>
          </a:effectLst>
        </p:spPr>
      </p:pic>
      <p:sp>
        <p:nvSpPr>
          <p:cNvPr id="3" name="عنصر نائب للتذييل 2">
            <a:extLst>
              <a:ext uri="{FF2B5EF4-FFF2-40B4-BE49-F238E27FC236}">
                <a16:creationId xmlns:a16="http://schemas.microsoft.com/office/drawing/2014/main" id="{874DB6F4-AC30-27EE-03A6-639C94BA885E}"/>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302710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خطط انسيابي: محطة طرفية 2"/>
          <p:cNvSpPr/>
          <p:nvPr/>
        </p:nvSpPr>
        <p:spPr>
          <a:xfrm>
            <a:off x="5051591" y="625867"/>
            <a:ext cx="3774080" cy="665748"/>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u="sng" dirty="0">
                <a:solidFill>
                  <a:srgbClr val="FAA21A"/>
                </a:solidFill>
              </a:rPr>
              <a:t>قواعد الأمان عند استخدام الإنترنت</a:t>
            </a:r>
            <a:endParaRPr lang="en-US" sz="2000" b="1" u="sng" dirty="0">
              <a:solidFill>
                <a:srgbClr val="FAA21A"/>
              </a:solidFill>
            </a:endParaRPr>
          </a:p>
        </p:txBody>
      </p:sp>
      <p:sp>
        <p:nvSpPr>
          <p:cNvPr id="4" name="مستطيل ذو زاويتين مستديرتين في نفس الجانب 3"/>
          <p:cNvSpPr/>
          <p:nvPr/>
        </p:nvSpPr>
        <p:spPr>
          <a:xfrm>
            <a:off x="1555529" y="966341"/>
            <a:ext cx="6596793" cy="1692072"/>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dirty="0">
                <a:solidFill>
                  <a:srgbClr val="535E9F"/>
                </a:solidFill>
              </a:rPr>
              <a:t>من المهم جدا استخدام الإنترنت بحذر ومراعاة قواعد السلامة والأمان، والتفكير مليا في المعلومات التي تنوي مشاركتها : الشبكة. استكشف بعض القواعد التي عليك اتباعها أثناء الدردشة، وخلال تنزيل وتحميل ورفع المواد والتدوين ولعب الألعاب عبر الإنترنت.</a:t>
            </a:r>
          </a:p>
        </p:txBody>
      </p:sp>
      <p:pic>
        <p:nvPicPr>
          <p:cNvPr id="5" name="صورة 4">
            <a:extLst>
              <a:ext uri="{FF2B5EF4-FFF2-40B4-BE49-F238E27FC236}">
                <a16:creationId xmlns:a16="http://schemas.microsoft.com/office/drawing/2014/main" id="{8B3C53BD-3438-1439-1A71-5F5B661F6738}"/>
              </a:ext>
            </a:extLst>
          </p:cNvPr>
          <p:cNvPicPr>
            <a:picLocks noChangeAspect="1"/>
          </p:cNvPicPr>
          <p:nvPr/>
        </p:nvPicPr>
        <p:blipFill>
          <a:blip r:embed="rId2">
            <a:clrChange>
              <a:clrFrom>
                <a:srgbClr val="00B9C8"/>
              </a:clrFrom>
              <a:clrTo>
                <a:srgbClr val="00B9C8">
                  <a:alpha val="0"/>
                </a:srgbClr>
              </a:clrTo>
            </a:clrChange>
            <a:extLst>
              <a:ext uri="{28A0092B-C50C-407E-A947-70E740481C1C}">
                <a14:useLocalDpi xmlns:a14="http://schemas.microsoft.com/office/drawing/2010/main" val="0"/>
              </a:ext>
            </a:extLst>
          </a:blip>
          <a:stretch>
            <a:fillRect/>
          </a:stretch>
        </p:blipFill>
        <p:spPr>
          <a:xfrm>
            <a:off x="4452731" y="354686"/>
            <a:ext cx="1272209" cy="850790"/>
          </a:xfrm>
          <a:prstGeom prst="rect">
            <a:avLst/>
          </a:prstGeom>
        </p:spPr>
      </p:pic>
      <p:pic>
        <p:nvPicPr>
          <p:cNvPr id="7" name="صورة 6">
            <a:extLst>
              <a:ext uri="{FF2B5EF4-FFF2-40B4-BE49-F238E27FC236}">
                <a16:creationId xmlns:a16="http://schemas.microsoft.com/office/drawing/2014/main" id="{7D7B0558-1835-ED2E-F67C-DDEC1BDA6FEE}"/>
              </a:ext>
            </a:extLst>
          </p:cNvPr>
          <p:cNvPicPr>
            <a:picLocks noChangeAspect="1"/>
          </p:cNvPicPr>
          <p:nvPr/>
        </p:nvPicPr>
        <p:blipFill>
          <a:blip r:embed="rId3">
            <a:clrChange>
              <a:clrFrom>
                <a:srgbClr val="FFFFFF"/>
              </a:clrFrom>
              <a:clrTo>
                <a:srgbClr val="FFFFFF">
                  <a:alpha val="0"/>
                </a:srgbClr>
              </a:clrTo>
            </a:clrChange>
            <a:duotone>
              <a:prstClr val="black"/>
              <a:schemeClr val="accent5">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555529" y="2499479"/>
            <a:ext cx="6356020" cy="3400217"/>
          </a:xfrm>
          <a:prstGeom prst="rect">
            <a:avLst/>
          </a:prstGeom>
        </p:spPr>
      </p:pic>
      <p:graphicFrame>
        <p:nvGraphicFramePr>
          <p:cNvPr id="8" name="جدول 7">
            <a:extLst>
              <a:ext uri="{FF2B5EF4-FFF2-40B4-BE49-F238E27FC236}">
                <a16:creationId xmlns:a16="http://schemas.microsoft.com/office/drawing/2014/main" id="{D3F6C882-DEA8-2317-86F9-3B3DA987437E}"/>
              </a:ext>
            </a:extLst>
          </p:cNvPr>
          <p:cNvGraphicFramePr>
            <a:graphicFrameLocks noGrp="1"/>
          </p:cNvGraphicFramePr>
          <p:nvPr>
            <p:extLst>
              <p:ext uri="{D42A27DB-BD31-4B8C-83A1-F6EECF244321}">
                <p14:modId xmlns:p14="http://schemas.microsoft.com/office/powerpoint/2010/main" val="774163697"/>
              </p:ext>
            </p:extLst>
          </p:nvPr>
        </p:nvGraphicFramePr>
        <p:xfrm>
          <a:off x="5508919" y="113087"/>
          <a:ext cx="2859424" cy="251460"/>
        </p:xfrm>
        <a:graphic>
          <a:graphicData uri="http://schemas.openxmlformats.org/drawingml/2006/table">
            <a:tbl>
              <a:tblPr rtl="1" firstRow="1" bandRow="1">
                <a:tableStyleId>{5FD0F851-EC5A-4D38-B0AD-8093EC10F338}</a:tableStyleId>
              </a:tblPr>
              <a:tblGrid>
                <a:gridCol w="1480135">
                  <a:extLst>
                    <a:ext uri="{9D8B030D-6E8A-4147-A177-3AD203B41FA5}">
                      <a16:colId xmlns:a16="http://schemas.microsoft.com/office/drawing/2014/main" val="20000"/>
                    </a:ext>
                  </a:extLst>
                </a:gridCol>
                <a:gridCol w="1379289">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40586B"/>
                          </a:solidFill>
                        </a:rPr>
                        <a:t>إستراتيجية</a:t>
                      </a:r>
                      <a:r>
                        <a:rPr lang="ar-SA" sz="1200" b="1" kern="1200" baseline="0" dirty="0">
                          <a:solidFill>
                            <a:srgbClr val="40586B"/>
                          </a:solidFill>
                        </a:rPr>
                        <a:t> العصف الذهني</a:t>
                      </a:r>
                      <a:endParaRPr lang="ar-SA" sz="1200" b="1" kern="1200" dirty="0">
                        <a:solidFill>
                          <a:srgbClr val="40586B"/>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40586B"/>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
        <p:nvSpPr>
          <p:cNvPr id="9" name="عنصر نائب للتذييل 8">
            <a:extLst>
              <a:ext uri="{FF2B5EF4-FFF2-40B4-BE49-F238E27FC236}">
                <a16:creationId xmlns:a16="http://schemas.microsoft.com/office/drawing/2014/main" id="{AD675D8B-DD8E-8333-183F-44024AC51CDF}"/>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10988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313D2D8-AF88-878F-E842-E53E1EB26939}"/>
              </a:ext>
            </a:extLst>
          </p:cNvPr>
          <p:cNvPicPr>
            <a:picLocks noChangeAspect="1"/>
          </p:cNvPicPr>
          <p:nvPr/>
        </p:nvPicPr>
        <p:blipFill>
          <a:blip r:embed="rId2">
            <a:clrChange>
              <a:clrFrom>
                <a:srgbClr val="EBFFFF"/>
              </a:clrFrom>
              <a:clrTo>
                <a:srgbClr val="EB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1325219" y="1099930"/>
            <a:ext cx="6851374" cy="5210175"/>
          </a:xfrm>
          <a:prstGeom prst="rect">
            <a:avLst/>
          </a:prstGeom>
        </p:spPr>
      </p:pic>
      <p:sp>
        <p:nvSpPr>
          <p:cNvPr id="6" name="عنصر نائب للتذييل 5">
            <a:extLst>
              <a:ext uri="{FF2B5EF4-FFF2-40B4-BE49-F238E27FC236}">
                <a16:creationId xmlns:a16="http://schemas.microsoft.com/office/drawing/2014/main" id="{A8795B40-5FC5-3BD1-9BDA-D0DCC94BF8C1}"/>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497218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قواعد الاستخدام الآمن للانترنت">
            <a:hlinkClick r:id="" action="ppaction://media"/>
            <a:extLst>
              <a:ext uri="{FF2B5EF4-FFF2-40B4-BE49-F238E27FC236}">
                <a16:creationId xmlns:a16="http://schemas.microsoft.com/office/drawing/2014/main" id="{978279DD-5072-8D6B-D10E-CF969879DD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75170" y="1468875"/>
            <a:ext cx="5593660" cy="3634869"/>
          </a:xfrm>
          <a:prstGeom prst="rect">
            <a:avLst/>
          </a:prstGeom>
          <a:ln>
            <a:noFill/>
          </a:ln>
          <a:effectLst>
            <a:softEdge rad="112500"/>
          </a:effectLst>
        </p:spPr>
      </p:pic>
      <p:sp>
        <p:nvSpPr>
          <p:cNvPr id="3" name="عنصر نائب للتذييل 2">
            <a:extLst>
              <a:ext uri="{FF2B5EF4-FFF2-40B4-BE49-F238E27FC236}">
                <a16:creationId xmlns:a16="http://schemas.microsoft.com/office/drawing/2014/main" id="{2528A3F0-FAC6-32CE-6A8E-1738E016F3D7}"/>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26158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ستطيل 14">
            <a:extLst>
              <a:ext uri="{FF2B5EF4-FFF2-40B4-BE49-F238E27FC236}">
                <a16:creationId xmlns:a16="http://schemas.microsoft.com/office/drawing/2014/main" id="{57ED0126-D388-7013-9EC4-8FA06CF0F971}"/>
              </a:ext>
            </a:extLst>
          </p:cNvPr>
          <p:cNvSpPr/>
          <p:nvPr/>
        </p:nvSpPr>
        <p:spPr>
          <a:xfrm>
            <a:off x="5115341" y="3635432"/>
            <a:ext cx="1516762" cy="1419619"/>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ar-SA" sz="8625" b="1" dirty="0">
                <a:solidFill>
                  <a:srgbClr val="535E9F"/>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rPr>
              <a:t>وطننا</a:t>
            </a:r>
            <a:endParaRPr lang="ar-SA" sz="7200" b="1" dirty="0">
              <a:solidFill>
                <a:srgbClr val="535E9F"/>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endParaRPr>
          </a:p>
        </p:txBody>
      </p:sp>
      <p:sp>
        <p:nvSpPr>
          <p:cNvPr id="16" name="مستطيل 15">
            <a:extLst>
              <a:ext uri="{FF2B5EF4-FFF2-40B4-BE49-F238E27FC236}">
                <a16:creationId xmlns:a16="http://schemas.microsoft.com/office/drawing/2014/main" id="{474F23C2-C111-F2B2-46BB-FA701F724F20}"/>
              </a:ext>
            </a:extLst>
          </p:cNvPr>
          <p:cNvSpPr/>
          <p:nvPr/>
        </p:nvSpPr>
        <p:spPr>
          <a:xfrm>
            <a:off x="1461999" y="3315079"/>
            <a:ext cx="5810083" cy="2733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ar-SA" sz="2100" dirty="0">
                <a:ln w="0"/>
                <a:solidFill>
                  <a:srgbClr val="535E9F"/>
                </a:solidFill>
                <a:latin typeface="Calibri" panose="020F0502020204030204" pitchFamily="34" charset="0"/>
                <a:cs typeface="Calibri" panose="020F0502020204030204" pitchFamily="34" charset="0"/>
              </a:rPr>
              <a:t>                   يحمي مواطنيه داخل وخارج الحدود </a:t>
            </a:r>
          </a:p>
          <a:p>
            <a:pPr>
              <a:lnSpc>
                <a:spcPct val="150000"/>
              </a:lnSpc>
            </a:pPr>
            <a:r>
              <a:rPr lang="ar-SA" sz="2100" dirty="0">
                <a:ln w="0"/>
                <a:solidFill>
                  <a:srgbClr val="535E9F"/>
                </a:solidFill>
                <a:latin typeface="Calibri" panose="020F0502020204030204" pitchFamily="34" charset="0"/>
                <a:cs typeface="Calibri" panose="020F0502020204030204" pitchFamily="34" charset="0"/>
              </a:rPr>
              <a:t>                     ويبذل الغالي والنفيس لضمان سلامتهم </a:t>
            </a:r>
          </a:p>
          <a:p>
            <a:pPr>
              <a:lnSpc>
                <a:spcPct val="150000"/>
              </a:lnSpc>
            </a:pPr>
            <a:r>
              <a:rPr lang="ar-SA" sz="2100" dirty="0">
                <a:ln w="0"/>
                <a:solidFill>
                  <a:srgbClr val="535E9F"/>
                </a:solidFill>
                <a:latin typeface="Calibri" panose="020F0502020204030204" pitchFamily="34" charset="0"/>
                <a:cs typeface="Calibri" panose="020F0502020204030204" pitchFamily="34" charset="0"/>
              </a:rPr>
              <a:t>ورعايتهم كن مساهمًا مع وطنك  بتطبيق الإجراءات الاحترازية </a:t>
            </a:r>
          </a:p>
        </p:txBody>
      </p:sp>
      <p:sp>
        <p:nvSpPr>
          <p:cNvPr id="17" name="مربع نص 16">
            <a:extLst>
              <a:ext uri="{FF2B5EF4-FFF2-40B4-BE49-F238E27FC236}">
                <a16:creationId xmlns:a16="http://schemas.microsoft.com/office/drawing/2014/main" id="{FA2517B2-B2CE-2475-895C-BDCEB69E6C4E}"/>
              </a:ext>
            </a:extLst>
          </p:cNvPr>
          <p:cNvSpPr txBox="1"/>
          <p:nvPr/>
        </p:nvSpPr>
        <p:spPr>
          <a:xfrm>
            <a:off x="1871918" y="3088799"/>
            <a:ext cx="5822162" cy="553998"/>
          </a:xfrm>
          <a:prstGeom prst="rect">
            <a:avLst/>
          </a:prstGeom>
          <a:noFill/>
          <a:ln>
            <a:noFill/>
          </a:ln>
          <a:effectLst/>
        </p:spPr>
        <p:txBody>
          <a:bodyPr wrap="square" rtlCol="1">
            <a:spAutoFit/>
            <a:scene3d>
              <a:camera prst="orthographicFront"/>
              <a:lightRig rig="threePt" dir="t"/>
            </a:scene3d>
            <a:sp3d extrusionH="57150">
              <a:bevelT w="38100" h="38100"/>
            </a:sp3d>
          </a:bodyPr>
          <a:lstStyle/>
          <a:p>
            <a:r>
              <a:rPr lang="ar-SA" sz="3000" b="1" dirty="0">
                <a:ln>
                  <a:solidFill>
                    <a:srgbClr val="D1DAEB"/>
                  </a:solidFill>
                </a:ln>
                <a:solidFill>
                  <a:srgbClr val="535E9F"/>
                </a:solidFill>
                <a:effectLst>
                  <a:glow rad="63500">
                    <a:schemeClr val="accent1">
                      <a:satMod val="175000"/>
                      <a:alpha val="40000"/>
                    </a:schemeClr>
                  </a:glow>
                </a:effectLst>
                <a:latin typeface="Aktiv Grotesk  XBold" panose="020B0804020202020204" pitchFamily="34" charset="-78"/>
                <a:ea typeface="Aktiv Grotesk l Medium" panose="020B0504020202020204" pitchFamily="34" charset="0"/>
                <a:cs typeface="Khalid Art bold" pitchFamily="2" charset="-78"/>
              </a:rPr>
              <a:t>وطن لا نحميه .... لا نستحق العيش فيه</a:t>
            </a:r>
          </a:p>
        </p:txBody>
      </p:sp>
      <p:pic>
        <p:nvPicPr>
          <p:cNvPr id="31" name="صورة 30" descr="صورة تحتوي على نص, بطاقة عمل, رسوم المتجهات, لقطة شاشة&#10;&#10;تم إنشاء الوصف تلقائياً">
            <a:extLst>
              <a:ext uri="{FF2B5EF4-FFF2-40B4-BE49-F238E27FC236}">
                <a16:creationId xmlns:a16="http://schemas.microsoft.com/office/drawing/2014/main" id="{5DAE1E99-9F81-492F-C17C-B93F11B4C4D3}"/>
              </a:ext>
            </a:extLst>
          </p:cNvPr>
          <p:cNvPicPr>
            <a:picLocks noChangeAspect="1"/>
          </p:cNvPicPr>
          <p:nvPr/>
        </p:nvPicPr>
        <p:blipFill rotWithShape="1">
          <a:blip r:embed="rId2">
            <a:clrChange>
              <a:clrFrom>
                <a:srgbClr val="FCFCFC"/>
              </a:clrFrom>
              <a:clrTo>
                <a:srgbClr val="FCFCFC">
                  <a:alpha val="0"/>
                </a:srgbClr>
              </a:clrTo>
            </a:clrChange>
            <a:extLst>
              <a:ext uri="{28A0092B-C50C-407E-A947-70E740481C1C}">
                <a14:useLocalDpi xmlns:a14="http://schemas.microsoft.com/office/drawing/2010/main" val="0"/>
              </a:ext>
            </a:extLst>
          </a:blip>
          <a:srcRect b="3968"/>
          <a:stretch/>
        </p:blipFill>
        <p:spPr>
          <a:xfrm>
            <a:off x="4572000" y="160235"/>
            <a:ext cx="2931739" cy="2815424"/>
          </a:xfrm>
          <a:prstGeom prst="rect">
            <a:avLst/>
          </a:prstGeom>
        </p:spPr>
      </p:pic>
      <p:sp>
        <p:nvSpPr>
          <p:cNvPr id="2" name="عنصر نائب للتذييل 1">
            <a:extLst>
              <a:ext uri="{FF2B5EF4-FFF2-40B4-BE49-F238E27FC236}">
                <a16:creationId xmlns:a16="http://schemas.microsoft.com/office/drawing/2014/main" id="{534EF3A3-EFE4-BFEF-0EB3-983B2FFDA192}"/>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93593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 calcmode="lin" valueType="num">
                                      <p:cBhvr>
                                        <p:cTn id="9" dur="750" fill="hold"/>
                                        <p:tgtEl>
                                          <p:spTgt spid="15"/>
                                        </p:tgtEl>
                                        <p:attrNameLst>
                                          <p:attrName>style.rotation</p:attrName>
                                        </p:attrNameLst>
                                      </p:cBhvr>
                                      <p:tavLst>
                                        <p:tav tm="0">
                                          <p:val>
                                            <p:fltVal val="90"/>
                                          </p:val>
                                        </p:tav>
                                        <p:tav tm="100000">
                                          <p:val>
                                            <p:fltVal val="0"/>
                                          </p:val>
                                        </p:tav>
                                      </p:tavLst>
                                    </p:anim>
                                    <p:animEffect transition="in" filter="fade">
                                      <p:cBhvr>
                                        <p:cTn id="10" dur="750"/>
                                        <p:tgtEl>
                                          <p:spTgt spid="15"/>
                                        </p:tgtEl>
                                      </p:cBhvr>
                                    </p:animEffect>
                                  </p:childTnLst>
                                </p:cTn>
                              </p:par>
                            </p:childTnLst>
                          </p:cTn>
                        </p:par>
                        <p:par>
                          <p:cTn id="11" fill="hold">
                            <p:stCondLst>
                              <p:cond delay="750"/>
                            </p:stCondLst>
                            <p:childTnLst>
                              <p:par>
                                <p:cTn id="12" presetID="17" presetClass="entr" presetSubtype="2" fill="hold" grpId="0"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750" fill="hold"/>
                                        <p:tgtEl>
                                          <p:spTgt spid="16">
                                            <p:txEl>
                                              <p:pRg st="0" end="0"/>
                                            </p:txEl>
                                          </p:spTgt>
                                        </p:tgtEl>
                                        <p:attrNameLst>
                                          <p:attrName>ppt_x</p:attrName>
                                        </p:attrNameLst>
                                      </p:cBhvr>
                                      <p:tavLst>
                                        <p:tav tm="0">
                                          <p:val>
                                            <p:strVal val="#ppt_x+#ppt_w/2"/>
                                          </p:val>
                                        </p:tav>
                                        <p:tav tm="100000">
                                          <p:val>
                                            <p:strVal val="#ppt_x"/>
                                          </p:val>
                                        </p:tav>
                                      </p:tavLst>
                                    </p:anim>
                                    <p:anim calcmode="lin" valueType="num">
                                      <p:cBhvr>
                                        <p:cTn id="15" dur="75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16" dur="75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7" dur="750" fill="hold"/>
                                        <p:tgtEl>
                                          <p:spTgt spid="16">
                                            <p:txEl>
                                              <p:pRg st="0" end="0"/>
                                            </p:txEl>
                                          </p:spTgt>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2" fill="hold" grpId="0" nodeType="after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p:cTn id="21" dur="750" fill="hold"/>
                                        <p:tgtEl>
                                          <p:spTgt spid="16">
                                            <p:txEl>
                                              <p:pRg st="1" end="1"/>
                                            </p:txEl>
                                          </p:spTgt>
                                        </p:tgtEl>
                                        <p:attrNameLst>
                                          <p:attrName>ppt_x</p:attrName>
                                        </p:attrNameLst>
                                      </p:cBhvr>
                                      <p:tavLst>
                                        <p:tav tm="0">
                                          <p:val>
                                            <p:strVal val="#ppt_x+#ppt_w/2"/>
                                          </p:val>
                                        </p:tav>
                                        <p:tav tm="100000">
                                          <p:val>
                                            <p:strVal val="#ppt_x"/>
                                          </p:val>
                                        </p:tav>
                                      </p:tavLst>
                                    </p:anim>
                                    <p:anim calcmode="lin" valueType="num">
                                      <p:cBhvr>
                                        <p:cTn id="22" dur="750" fill="hold"/>
                                        <p:tgtEl>
                                          <p:spTgt spid="16">
                                            <p:txEl>
                                              <p:pRg st="1" end="1"/>
                                            </p:txEl>
                                          </p:spTgt>
                                        </p:tgtEl>
                                        <p:attrNameLst>
                                          <p:attrName>ppt_y</p:attrName>
                                        </p:attrNameLst>
                                      </p:cBhvr>
                                      <p:tavLst>
                                        <p:tav tm="0">
                                          <p:val>
                                            <p:strVal val="#ppt_y"/>
                                          </p:val>
                                        </p:tav>
                                        <p:tav tm="100000">
                                          <p:val>
                                            <p:strVal val="#ppt_y"/>
                                          </p:val>
                                        </p:tav>
                                      </p:tavLst>
                                    </p:anim>
                                    <p:anim calcmode="lin" valueType="num">
                                      <p:cBhvr>
                                        <p:cTn id="23" dur="750" fill="hold"/>
                                        <p:tgtEl>
                                          <p:spTgt spid="16">
                                            <p:txEl>
                                              <p:pRg st="1" end="1"/>
                                            </p:txEl>
                                          </p:spTgt>
                                        </p:tgtEl>
                                        <p:attrNameLst>
                                          <p:attrName>ppt_w</p:attrName>
                                        </p:attrNameLst>
                                      </p:cBhvr>
                                      <p:tavLst>
                                        <p:tav tm="0">
                                          <p:val>
                                            <p:fltVal val="0"/>
                                          </p:val>
                                        </p:tav>
                                        <p:tav tm="100000">
                                          <p:val>
                                            <p:strVal val="#ppt_w"/>
                                          </p:val>
                                        </p:tav>
                                      </p:tavLst>
                                    </p:anim>
                                    <p:anim calcmode="lin" valueType="num">
                                      <p:cBhvr>
                                        <p:cTn id="24" dur="750" fill="hold"/>
                                        <p:tgtEl>
                                          <p:spTgt spid="16">
                                            <p:txEl>
                                              <p:pRg st="1" end="1"/>
                                            </p:txEl>
                                          </p:spTgt>
                                        </p:tgtEl>
                                        <p:attrNameLst>
                                          <p:attrName>ppt_h</p:attrName>
                                        </p:attrNameLst>
                                      </p:cBhvr>
                                      <p:tavLst>
                                        <p:tav tm="0">
                                          <p:val>
                                            <p:strVal val="#ppt_h"/>
                                          </p:val>
                                        </p:tav>
                                        <p:tav tm="100000">
                                          <p:val>
                                            <p:strVal val="#ppt_h"/>
                                          </p:val>
                                        </p:tav>
                                      </p:tavLst>
                                    </p:anim>
                                  </p:childTnLst>
                                </p:cTn>
                              </p:par>
                            </p:childTnLst>
                          </p:cTn>
                        </p:par>
                        <p:par>
                          <p:cTn id="25" fill="hold">
                            <p:stCondLst>
                              <p:cond delay="2250"/>
                            </p:stCondLst>
                            <p:childTnLst>
                              <p:par>
                                <p:cTn id="26" presetID="17" presetClass="entr" presetSubtype="2" fill="hold" grpId="0" nodeType="after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 calcmode="lin" valueType="num">
                                      <p:cBhvr>
                                        <p:cTn id="28" dur="750" fill="hold"/>
                                        <p:tgtEl>
                                          <p:spTgt spid="16">
                                            <p:txEl>
                                              <p:pRg st="2" end="2"/>
                                            </p:txEl>
                                          </p:spTgt>
                                        </p:tgtEl>
                                        <p:attrNameLst>
                                          <p:attrName>ppt_x</p:attrName>
                                        </p:attrNameLst>
                                      </p:cBhvr>
                                      <p:tavLst>
                                        <p:tav tm="0">
                                          <p:val>
                                            <p:strVal val="#ppt_x+#ppt_w/2"/>
                                          </p:val>
                                        </p:tav>
                                        <p:tav tm="100000">
                                          <p:val>
                                            <p:strVal val="#ppt_x"/>
                                          </p:val>
                                        </p:tav>
                                      </p:tavLst>
                                    </p:anim>
                                    <p:anim calcmode="lin" valueType="num">
                                      <p:cBhvr>
                                        <p:cTn id="29" dur="750" fill="hold"/>
                                        <p:tgtEl>
                                          <p:spTgt spid="16">
                                            <p:txEl>
                                              <p:pRg st="2" end="2"/>
                                            </p:txEl>
                                          </p:spTgt>
                                        </p:tgtEl>
                                        <p:attrNameLst>
                                          <p:attrName>ppt_y</p:attrName>
                                        </p:attrNameLst>
                                      </p:cBhvr>
                                      <p:tavLst>
                                        <p:tav tm="0">
                                          <p:val>
                                            <p:strVal val="#ppt_y"/>
                                          </p:val>
                                        </p:tav>
                                        <p:tav tm="100000">
                                          <p:val>
                                            <p:strVal val="#ppt_y"/>
                                          </p:val>
                                        </p:tav>
                                      </p:tavLst>
                                    </p:anim>
                                    <p:anim calcmode="lin" valueType="num">
                                      <p:cBhvr>
                                        <p:cTn id="30" dur="750" fill="hold"/>
                                        <p:tgtEl>
                                          <p:spTgt spid="16">
                                            <p:txEl>
                                              <p:pRg st="2" end="2"/>
                                            </p:txEl>
                                          </p:spTgt>
                                        </p:tgtEl>
                                        <p:attrNameLst>
                                          <p:attrName>ppt_w</p:attrName>
                                        </p:attrNameLst>
                                      </p:cBhvr>
                                      <p:tavLst>
                                        <p:tav tm="0">
                                          <p:val>
                                            <p:fltVal val="0"/>
                                          </p:val>
                                        </p:tav>
                                        <p:tav tm="100000">
                                          <p:val>
                                            <p:strVal val="#ppt_w"/>
                                          </p:val>
                                        </p:tav>
                                      </p:tavLst>
                                    </p:anim>
                                    <p:anim calcmode="lin" valueType="num">
                                      <p:cBhvr>
                                        <p:cTn id="31" dur="750" fill="hold"/>
                                        <p:tgtEl>
                                          <p:spTgt spid="16">
                                            <p:txEl>
                                              <p:pRg st="2" end="2"/>
                                            </p:txEl>
                                          </p:spTgt>
                                        </p:tgtEl>
                                        <p:attrNameLst>
                                          <p:attrName>ppt_h</p:attrName>
                                        </p:attrNameLst>
                                      </p:cBhvr>
                                      <p:tavLst>
                                        <p:tav tm="0">
                                          <p:val>
                                            <p:strVal val="#ppt_h"/>
                                          </p:val>
                                        </p:tav>
                                        <p:tav tm="100000">
                                          <p:val>
                                            <p:strVal val="#ppt_h"/>
                                          </p:val>
                                        </p:tav>
                                      </p:tavLst>
                                    </p:anim>
                                  </p:childTnLst>
                                </p:cTn>
                              </p:par>
                              <p:par>
                                <p:cTn id="32" presetID="47" presetClass="entr" presetSubtype="0" fill="hold" nodeType="with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fade">
                                      <p:cBhvr>
                                        <p:cTn id="34" dur="500"/>
                                        <p:tgtEl>
                                          <p:spTgt spid="17">
                                            <p:txEl>
                                              <p:pRg st="0" end="0"/>
                                            </p:txEl>
                                          </p:spTgt>
                                        </p:tgtEl>
                                      </p:cBhvr>
                                    </p:animEffect>
                                    <p:anim calcmode="lin" valueType="num">
                                      <p:cBhvr>
                                        <p:cTn id="3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bldLvl="5"/>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ECA2D8D-E114-4A7E-87D7-15D7A4DD3691}"/>
              </a:ext>
            </a:extLst>
          </p:cNvPr>
          <p:cNvSpPr/>
          <p:nvPr/>
        </p:nvSpPr>
        <p:spPr>
          <a:xfrm>
            <a:off x="815006" y="791817"/>
            <a:ext cx="7394715" cy="2637183"/>
          </a:xfrm>
          <a:prstGeom prst="roundRect">
            <a:avLst/>
          </a:prstGeom>
          <a:noFill/>
          <a:ln w="76200">
            <a:noFill/>
            <a:prstDash val="dash"/>
          </a:ln>
        </p:spPr>
        <p:style>
          <a:lnRef idx="2">
            <a:schemeClr val="accent3"/>
          </a:lnRef>
          <a:fillRef idx="1">
            <a:schemeClr val="lt1"/>
          </a:fillRef>
          <a:effectRef idx="0">
            <a:schemeClr val="accent3"/>
          </a:effectRef>
          <a:fontRef idx="minor">
            <a:schemeClr val="dk1"/>
          </a:fontRef>
        </p:style>
        <p:txBody>
          <a:bodyPr rtlCol="0" anchor="ctr"/>
          <a:lstStyle/>
          <a:p>
            <a:pPr lvl="0" algn="r" rtl="1">
              <a:defRPr/>
            </a:pPr>
            <a:r>
              <a:rPr lang="ar-EG" sz="2000" b="1" u="sng" dirty="0">
                <a:solidFill>
                  <a:srgbClr val="FAA21A"/>
                </a:solidFill>
              </a:rPr>
              <a:t>حماية الحاسب</a:t>
            </a:r>
            <a:endParaRPr lang="ar-SA" sz="2000" b="1" u="sng" dirty="0">
              <a:solidFill>
                <a:srgbClr val="FAA21A"/>
              </a:solidFill>
            </a:endParaRPr>
          </a:p>
          <a:p>
            <a:pPr lvl="0" algn="r" rtl="1">
              <a:defRPr/>
            </a:pPr>
            <a:endParaRPr lang="ar-EG" sz="2000" b="1" u="sng" dirty="0">
              <a:solidFill>
                <a:srgbClr val="FAA21A"/>
              </a:solidFill>
            </a:endParaRPr>
          </a:p>
          <a:p>
            <a:pPr lvl="0" algn="r" rtl="1">
              <a:defRPr/>
            </a:pPr>
            <a:r>
              <a:rPr lang="ar-EG" sz="2000" b="1" dirty="0">
                <a:solidFill>
                  <a:srgbClr val="535E9F"/>
                </a:solidFill>
              </a:rPr>
              <a:t>الإنترنت هو مصدر ضخم للمعلومات، ولكنه أيضًا مصدر للعديد من المخاطر خاصة لمن يجهلون طبيعته ومخاطره. وكما الحال في الحياة الواقعية، فهناك الكثير من المخاطر التي يجب عليك تجنبها.</a:t>
            </a:r>
          </a:p>
          <a:p>
            <a:pPr lvl="0" algn="r" rtl="1">
              <a:defRPr/>
            </a:pPr>
            <a:r>
              <a:rPr lang="ar-EG" sz="2000" b="1" dirty="0">
                <a:solidFill>
                  <a:srgbClr val="535E9F"/>
                </a:solidFill>
              </a:rPr>
              <a:t>تتمثل المشكلة الرئيسة في الإنترنت في وجود الفيروسات. الفيروس هو برنامج يدخل إلى الحاسب الخاص بك ويُلحق الضرر به وقد يحاول حذف الملفات أو سرقة المعلومات الشخصية.</a:t>
            </a:r>
          </a:p>
          <a:p>
            <a:pPr lvl="0" algn="r" rtl="1">
              <a:defRPr/>
            </a:pPr>
            <a:r>
              <a:rPr lang="ar-EG" sz="2000" b="1" dirty="0">
                <a:solidFill>
                  <a:srgbClr val="535E9F"/>
                </a:solidFill>
              </a:rPr>
              <a:t>أهم وسيلة حماية للحاسب هي وجود برنامج مكافحة الفيروسات الذي يوقف الفيروسات. ويجب دائما تحديث هذا البرنامج بسبب ظهور فيروسات جديدة كل يوم.</a:t>
            </a:r>
          </a:p>
        </p:txBody>
      </p:sp>
      <p:pic>
        <p:nvPicPr>
          <p:cNvPr id="6" name="صورة 5">
            <a:extLst>
              <a:ext uri="{FF2B5EF4-FFF2-40B4-BE49-F238E27FC236}">
                <a16:creationId xmlns:a16="http://schemas.microsoft.com/office/drawing/2014/main" id="{519A6E2F-BC6E-E68E-89C9-8AE2818994D2}"/>
              </a:ext>
            </a:extLst>
          </p:cNvPr>
          <p:cNvPicPr>
            <a:picLocks noChangeAspect="1"/>
          </p:cNvPicPr>
          <p:nvPr/>
        </p:nvPicPr>
        <p:blipFill>
          <a:blip r:embed="rId2">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197501" y="3780918"/>
            <a:ext cx="3468342" cy="2443254"/>
          </a:xfrm>
          <a:prstGeom prst="rect">
            <a:avLst/>
          </a:prstGeom>
        </p:spPr>
      </p:pic>
      <p:sp>
        <p:nvSpPr>
          <p:cNvPr id="7" name="مستطيل 6">
            <a:extLst>
              <a:ext uri="{FF2B5EF4-FFF2-40B4-BE49-F238E27FC236}">
                <a16:creationId xmlns:a16="http://schemas.microsoft.com/office/drawing/2014/main" id="{6C371067-1FB5-A97A-3266-228178C005C5}"/>
              </a:ext>
            </a:extLst>
          </p:cNvPr>
          <p:cNvSpPr/>
          <p:nvPr/>
        </p:nvSpPr>
        <p:spPr>
          <a:xfrm>
            <a:off x="3876260" y="5002545"/>
            <a:ext cx="1272209" cy="324679"/>
          </a:xfrm>
          <a:prstGeom prst="rect">
            <a:avLst/>
          </a:prstGeom>
          <a:solidFill>
            <a:srgbClr val="405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t>حماية الحاسب</a:t>
            </a:r>
          </a:p>
        </p:txBody>
      </p:sp>
      <p:sp>
        <p:nvSpPr>
          <p:cNvPr id="8" name="عنصر نائب للتذييل 7">
            <a:extLst>
              <a:ext uri="{FF2B5EF4-FFF2-40B4-BE49-F238E27FC236}">
                <a16:creationId xmlns:a16="http://schemas.microsoft.com/office/drawing/2014/main" id="{5808F9C2-3782-B130-95BD-755140E0C6E5}"/>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333502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طريقة حماية الكمبيوتر من الاختراق والفيروسات و الهاكر بخطوات بسيطة عليك الالتزام بها">
            <a:hlinkClick r:id="" action="ppaction://media"/>
            <a:extLst>
              <a:ext uri="{FF2B5EF4-FFF2-40B4-BE49-F238E27FC236}">
                <a16:creationId xmlns:a16="http://schemas.microsoft.com/office/drawing/2014/main" id="{A6093F3B-75B6-C19E-06CC-4D13FF5D8016}"/>
              </a:ext>
            </a:extLst>
          </p:cNvPr>
          <p:cNvPicPr>
            <a:picLocks noChangeAspect="1"/>
          </p:cNvPicPr>
          <p:nvPr>
            <a:videoFile r:link="rId1"/>
            <p:extLst>
              <p:ext uri="{DAA4B4D4-6D71-4841-9C94-3DE7FCFB9230}">
                <p14:media xmlns:p14="http://schemas.microsoft.com/office/powerpoint/2010/main" r:embed="rId2">
                  <p14:trim end="246750.1406"/>
                </p14:media>
              </p:ext>
            </p:extLst>
          </p:nvPr>
        </p:nvPicPr>
        <p:blipFill>
          <a:blip r:embed="rId4"/>
          <a:stretch>
            <a:fillRect/>
          </a:stretch>
        </p:blipFill>
        <p:spPr>
          <a:xfrm>
            <a:off x="1509275" y="755373"/>
            <a:ext cx="6125449" cy="3445565"/>
          </a:xfrm>
          <a:prstGeom prst="rect">
            <a:avLst/>
          </a:prstGeom>
          <a:ln>
            <a:noFill/>
          </a:ln>
          <a:effectLst>
            <a:softEdge rad="112500"/>
          </a:effectLst>
        </p:spPr>
      </p:pic>
      <p:sp>
        <p:nvSpPr>
          <p:cNvPr id="4" name="عنصر نائب للتذييل 3">
            <a:extLst>
              <a:ext uri="{FF2B5EF4-FFF2-40B4-BE49-F238E27FC236}">
                <a16:creationId xmlns:a16="http://schemas.microsoft.com/office/drawing/2014/main" id="{45765F03-65AD-80A5-B8D1-132D42782DE1}"/>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408466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3B03914-1B0F-8EC2-0089-30D5822D0AD7}"/>
              </a:ext>
            </a:extLst>
          </p:cNvPr>
          <p:cNvPicPr>
            <a:picLocks noChangeAspect="1"/>
          </p:cNvPicPr>
          <p:nvPr/>
        </p:nvPicPr>
        <p:blipFill>
          <a:blip r:embed="rId2">
            <a:clrChange>
              <a:clrFrom>
                <a:srgbClr val="FFFFFF"/>
              </a:clrFrom>
              <a:clrTo>
                <a:srgbClr val="FFFFFF">
                  <a:alpha val="0"/>
                </a:srgbClr>
              </a:clrTo>
            </a:clrChange>
            <a:duotone>
              <a:prstClr val="black"/>
              <a:schemeClr val="accent1">
                <a:tint val="45000"/>
                <a:satMod val="400000"/>
              </a:schemeClr>
            </a:duotone>
          </a:blip>
          <a:stretch>
            <a:fillRect/>
          </a:stretch>
        </p:blipFill>
        <p:spPr>
          <a:xfrm>
            <a:off x="1331843" y="1007166"/>
            <a:ext cx="6480313" cy="4280452"/>
          </a:xfrm>
          <a:prstGeom prst="rect">
            <a:avLst/>
          </a:prstGeom>
        </p:spPr>
      </p:pic>
      <p:pic>
        <p:nvPicPr>
          <p:cNvPr id="6" name="صورة 5">
            <a:extLst>
              <a:ext uri="{FF2B5EF4-FFF2-40B4-BE49-F238E27FC236}">
                <a16:creationId xmlns:a16="http://schemas.microsoft.com/office/drawing/2014/main" id="{E9ABDBB0-2097-DF9C-50AA-695926489A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55835" y="5420141"/>
            <a:ext cx="2962275" cy="1114425"/>
          </a:xfrm>
          <a:prstGeom prst="rect">
            <a:avLst/>
          </a:prstGeom>
        </p:spPr>
      </p:pic>
      <p:pic>
        <p:nvPicPr>
          <p:cNvPr id="8" name="صورة 7">
            <a:extLst>
              <a:ext uri="{FF2B5EF4-FFF2-40B4-BE49-F238E27FC236}">
                <a16:creationId xmlns:a16="http://schemas.microsoft.com/office/drawing/2014/main" id="{A9D0C554-5B6D-DDF2-2501-8D285FD542A4}"/>
              </a:ext>
            </a:extLst>
          </p:cNvPr>
          <p:cNvPicPr>
            <a:picLocks noChangeAspect="1"/>
          </p:cNvPicPr>
          <p:nvPr/>
        </p:nvPicPr>
        <p:blipFill>
          <a:blip r:embed="rId4">
            <a:clrChange>
              <a:clrFrom>
                <a:srgbClr val="E7F2DE"/>
              </a:clrFrom>
              <a:clrTo>
                <a:srgbClr val="E7F2DE">
                  <a:alpha val="0"/>
                </a:srgbClr>
              </a:clrTo>
            </a:clrChange>
          </a:blip>
          <a:stretch>
            <a:fillRect/>
          </a:stretch>
        </p:blipFill>
        <p:spPr>
          <a:xfrm>
            <a:off x="2354331" y="4641575"/>
            <a:ext cx="1466850" cy="2216425"/>
          </a:xfrm>
          <a:prstGeom prst="rect">
            <a:avLst/>
          </a:prstGeom>
        </p:spPr>
      </p:pic>
      <p:sp>
        <p:nvSpPr>
          <p:cNvPr id="9" name="عنصر نائب للتذييل 8">
            <a:extLst>
              <a:ext uri="{FF2B5EF4-FFF2-40B4-BE49-F238E27FC236}">
                <a16:creationId xmlns:a16="http://schemas.microsoft.com/office/drawing/2014/main" id="{90A3636C-FBF6-78A5-76B0-B8F370D85E2F}"/>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1619338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EC62CBAC-CA5D-3B98-E93E-4759EDCA423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664" y="485664"/>
            <a:ext cx="5886672" cy="5886672"/>
          </a:xfrm>
          <a:prstGeom prst="rect">
            <a:avLst/>
          </a:prstGeom>
        </p:spPr>
      </p:pic>
      <p:sp>
        <p:nvSpPr>
          <p:cNvPr id="6" name="مستطيل 5">
            <a:extLst>
              <a:ext uri="{FF2B5EF4-FFF2-40B4-BE49-F238E27FC236}">
                <a16:creationId xmlns:a16="http://schemas.microsoft.com/office/drawing/2014/main" id="{1EF5CF17-B468-4FF9-AA68-9E9580DD2750}"/>
              </a:ext>
            </a:extLst>
          </p:cNvPr>
          <p:cNvSpPr/>
          <p:nvPr/>
        </p:nvSpPr>
        <p:spPr>
          <a:xfrm>
            <a:off x="3801979" y="3092352"/>
            <a:ext cx="1644315" cy="2394048"/>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lvl="0" algn="ctr" rtl="1">
              <a:defRPr/>
            </a:pPr>
            <a:r>
              <a:rPr lang="ar-EG" sz="6000" b="1" dirty="0">
                <a:solidFill>
                  <a:srgbClr val="FFC801"/>
                </a:solidFill>
              </a:rPr>
              <a:t>لنطبق معًا</a:t>
            </a:r>
          </a:p>
        </p:txBody>
      </p:sp>
      <p:sp>
        <p:nvSpPr>
          <p:cNvPr id="8" name="عنصر نائب للتذييل 7">
            <a:extLst>
              <a:ext uri="{FF2B5EF4-FFF2-40B4-BE49-F238E27FC236}">
                <a16:creationId xmlns:a16="http://schemas.microsoft.com/office/drawing/2014/main" id="{4BC20A1B-A009-2A38-1B66-88858E548CF6}"/>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3610649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p:cNvGraphicFramePr>
            <a:graphicFrameLocks noGrp="1"/>
          </p:cNvGraphicFramePr>
          <p:nvPr>
            <p:extLst>
              <p:ext uri="{D42A27DB-BD31-4B8C-83A1-F6EECF244321}">
                <p14:modId xmlns:p14="http://schemas.microsoft.com/office/powerpoint/2010/main" val="3979296414"/>
              </p:ext>
            </p:extLst>
          </p:nvPr>
        </p:nvGraphicFramePr>
        <p:xfrm>
          <a:off x="1459831" y="1458595"/>
          <a:ext cx="5951621" cy="4324686"/>
        </p:xfrm>
        <a:graphic>
          <a:graphicData uri="http://schemas.openxmlformats.org/drawingml/2006/table">
            <a:tbl>
              <a:tblPr firstRow="1" bandRow="1">
                <a:tableStyleId>{93296810-A885-4BE3-A3E7-6D5BEEA58F35}</a:tableStyleId>
              </a:tblPr>
              <a:tblGrid>
                <a:gridCol w="746102">
                  <a:extLst>
                    <a:ext uri="{9D8B030D-6E8A-4147-A177-3AD203B41FA5}">
                      <a16:colId xmlns:a16="http://schemas.microsoft.com/office/drawing/2014/main" val="20000"/>
                    </a:ext>
                  </a:extLst>
                </a:gridCol>
                <a:gridCol w="961337">
                  <a:extLst>
                    <a:ext uri="{9D8B030D-6E8A-4147-A177-3AD203B41FA5}">
                      <a16:colId xmlns:a16="http://schemas.microsoft.com/office/drawing/2014/main" val="20001"/>
                    </a:ext>
                  </a:extLst>
                </a:gridCol>
                <a:gridCol w="4244182">
                  <a:extLst>
                    <a:ext uri="{9D8B030D-6E8A-4147-A177-3AD203B41FA5}">
                      <a16:colId xmlns:a16="http://schemas.microsoft.com/office/drawing/2014/main" val="20002"/>
                    </a:ext>
                  </a:extLst>
                </a:gridCol>
              </a:tblGrid>
              <a:tr h="458405">
                <a:tc>
                  <a:txBody>
                    <a:bodyPr/>
                    <a:lstStyle/>
                    <a:p>
                      <a:pPr algn="ctr" rtl="1"/>
                      <a:r>
                        <a:rPr lang="ar-EG" sz="2000" dirty="0"/>
                        <a:t>خطأ</a:t>
                      </a:r>
                      <a:endParaRPr lang="en-US" sz="2000" dirty="0"/>
                    </a:p>
                  </a:txBody>
                  <a:tcPr>
                    <a:solidFill>
                      <a:srgbClr val="535E9F"/>
                    </a:solidFill>
                  </a:tcPr>
                </a:tc>
                <a:tc>
                  <a:txBody>
                    <a:bodyPr/>
                    <a:lstStyle/>
                    <a:p>
                      <a:pPr algn="ctr" rtl="1"/>
                      <a:r>
                        <a:rPr lang="ar-EG" sz="2000" dirty="0"/>
                        <a:t>صحيحة</a:t>
                      </a:r>
                      <a:endParaRPr lang="en-US" sz="2000" dirty="0"/>
                    </a:p>
                  </a:txBody>
                  <a:tcPr>
                    <a:solidFill>
                      <a:srgbClr val="535E9F"/>
                    </a:solidFill>
                  </a:tcPr>
                </a:tc>
                <a:tc>
                  <a:txBody>
                    <a:bodyPr/>
                    <a:lstStyle/>
                    <a:p>
                      <a:pPr algn="ctr" rtl="1"/>
                      <a:r>
                        <a:rPr lang="ar-EG" sz="2000" dirty="0"/>
                        <a:t>حدد الجملة الصحيحة والجملة الخطأ فيما يلي:</a:t>
                      </a:r>
                      <a:endParaRPr lang="en-US" sz="2000" dirty="0"/>
                    </a:p>
                  </a:txBody>
                  <a:tcPr>
                    <a:solidFill>
                      <a:srgbClr val="535E9F"/>
                    </a:solidFill>
                  </a:tcPr>
                </a:tc>
                <a:extLst>
                  <a:ext uri="{0D108BD9-81ED-4DB2-BD59-A6C34878D82A}">
                    <a16:rowId xmlns:a16="http://schemas.microsoft.com/office/drawing/2014/main" val="10000"/>
                  </a:ext>
                </a:extLst>
              </a:tr>
              <a:tr h="653347">
                <a:tc>
                  <a:txBody>
                    <a:bodyPr/>
                    <a:lstStyle/>
                    <a:p>
                      <a:endParaRPr lang="en-US" sz="2000" dirty="0"/>
                    </a:p>
                  </a:txBody>
                  <a:tcPr>
                    <a:solidFill>
                      <a:srgbClr val="D1DAEB"/>
                    </a:solidFill>
                  </a:tcPr>
                </a:tc>
                <a:tc>
                  <a:txBody>
                    <a:bodyPr/>
                    <a:lstStyle/>
                    <a:p>
                      <a:endParaRPr lang="en-US" sz="2000"/>
                    </a:p>
                  </a:txBody>
                  <a:tcPr>
                    <a:solidFill>
                      <a:srgbClr val="D1DAEB"/>
                    </a:solidFill>
                  </a:tcPr>
                </a:tc>
                <a:tc>
                  <a:txBody>
                    <a:bodyPr/>
                    <a:lstStyle/>
                    <a:p>
                      <a:pPr algn="r" rtl="1"/>
                      <a:r>
                        <a:rPr lang="ar-EG" sz="2000" b="1" dirty="0">
                          <a:solidFill>
                            <a:srgbClr val="40586B"/>
                          </a:solidFill>
                        </a:rPr>
                        <a:t>1- من الجيد مشاركة المعلومات أثناء الدردشة مع أشخاص لا تعرفهم.</a:t>
                      </a:r>
                    </a:p>
                  </a:txBody>
                  <a:tcPr>
                    <a:solidFill>
                      <a:srgbClr val="D1DAEB"/>
                    </a:solidFill>
                  </a:tcPr>
                </a:tc>
                <a:extLst>
                  <a:ext uri="{0D108BD9-81ED-4DB2-BD59-A6C34878D82A}">
                    <a16:rowId xmlns:a16="http://schemas.microsoft.com/office/drawing/2014/main" val="10001"/>
                  </a:ext>
                </a:extLst>
              </a:tr>
              <a:tr h="937411">
                <a:tc>
                  <a:txBody>
                    <a:bodyPr/>
                    <a:lstStyle/>
                    <a:p>
                      <a:endParaRPr lang="en-US" sz="2000"/>
                    </a:p>
                  </a:txBody>
                  <a:tcPr>
                    <a:solidFill>
                      <a:srgbClr val="D1DAEB"/>
                    </a:solidFill>
                  </a:tcPr>
                </a:tc>
                <a:tc>
                  <a:txBody>
                    <a:bodyPr/>
                    <a:lstStyle/>
                    <a:p>
                      <a:endParaRPr lang="en-US" sz="2000"/>
                    </a:p>
                  </a:txBody>
                  <a:tcPr>
                    <a:solidFill>
                      <a:srgbClr val="D1DAEB"/>
                    </a:solidFill>
                  </a:tcPr>
                </a:tc>
                <a:tc>
                  <a:txBody>
                    <a:bodyPr/>
                    <a:lstStyle/>
                    <a:p>
                      <a:pPr algn="r" rtl="1"/>
                      <a:r>
                        <a:rPr lang="ar-EG" sz="2000" b="1" dirty="0">
                          <a:solidFill>
                            <a:srgbClr val="40586B"/>
                          </a:solidFill>
                        </a:rPr>
                        <a:t>2</a:t>
                      </a:r>
                      <a:r>
                        <a:rPr lang="ar-EG" sz="2000" b="1" baseline="0" dirty="0">
                          <a:solidFill>
                            <a:srgbClr val="40586B"/>
                          </a:solidFill>
                        </a:rPr>
                        <a:t> - </a:t>
                      </a:r>
                      <a:r>
                        <a:rPr lang="ar-EG" sz="2000" b="1" dirty="0">
                          <a:solidFill>
                            <a:srgbClr val="40586B"/>
                          </a:solidFill>
                        </a:rPr>
                        <a:t>عندما يسألك شخص ما عن تفاصيلك الشخصية، فيجب أن تتوقف فور عن التواصل مع هذا الشخص </a:t>
                      </a:r>
                      <a:endParaRPr lang="en-US" sz="2000" b="1" dirty="0">
                        <a:solidFill>
                          <a:srgbClr val="40586B"/>
                        </a:solidFill>
                      </a:endParaRPr>
                    </a:p>
                  </a:txBody>
                  <a:tcPr>
                    <a:solidFill>
                      <a:srgbClr val="D1DAEB"/>
                    </a:solidFill>
                  </a:tcPr>
                </a:tc>
                <a:extLst>
                  <a:ext uri="{0D108BD9-81ED-4DB2-BD59-A6C34878D82A}">
                    <a16:rowId xmlns:a16="http://schemas.microsoft.com/office/drawing/2014/main" val="10002"/>
                  </a:ext>
                </a:extLst>
              </a:tr>
              <a:tr h="653347">
                <a:tc>
                  <a:txBody>
                    <a:bodyPr/>
                    <a:lstStyle/>
                    <a:p>
                      <a:endParaRPr lang="en-US" sz="2000"/>
                    </a:p>
                  </a:txBody>
                  <a:tcPr>
                    <a:solidFill>
                      <a:srgbClr val="D1DAEB"/>
                    </a:solidFill>
                  </a:tcPr>
                </a:tc>
                <a:tc>
                  <a:txBody>
                    <a:bodyPr/>
                    <a:lstStyle/>
                    <a:p>
                      <a:endParaRPr lang="en-US" sz="2000"/>
                    </a:p>
                  </a:txBody>
                  <a:tcPr>
                    <a:solidFill>
                      <a:srgbClr val="D1DAEB"/>
                    </a:solidFill>
                  </a:tcPr>
                </a:tc>
                <a:tc>
                  <a:txBody>
                    <a:bodyPr/>
                    <a:lstStyle/>
                    <a:p>
                      <a:pPr algn="r" rtl="1"/>
                      <a:r>
                        <a:rPr lang="ar-EG" sz="2000" b="1" dirty="0">
                          <a:solidFill>
                            <a:srgbClr val="40586B"/>
                          </a:solidFill>
                        </a:rPr>
                        <a:t>3-</a:t>
                      </a:r>
                      <a:r>
                        <a:rPr lang="ar-EG" sz="2000" b="1" baseline="0" dirty="0">
                          <a:solidFill>
                            <a:srgbClr val="40586B"/>
                          </a:solidFill>
                        </a:rPr>
                        <a:t> يعد </a:t>
                      </a:r>
                      <a:r>
                        <a:rPr lang="ar-EG" sz="2000" b="1" dirty="0">
                          <a:solidFill>
                            <a:srgbClr val="40586B"/>
                          </a:solidFill>
                        </a:rPr>
                        <a:t>تحميلك ألي شيء من شبكة الإنترنت قانونياً</a:t>
                      </a:r>
                    </a:p>
                  </a:txBody>
                  <a:tcPr>
                    <a:solidFill>
                      <a:srgbClr val="D1DAEB"/>
                    </a:solidFill>
                  </a:tcPr>
                </a:tc>
                <a:extLst>
                  <a:ext uri="{0D108BD9-81ED-4DB2-BD59-A6C34878D82A}">
                    <a16:rowId xmlns:a16="http://schemas.microsoft.com/office/drawing/2014/main" val="10003"/>
                  </a:ext>
                </a:extLst>
              </a:tr>
              <a:tr h="653347">
                <a:tc>
                  <a:txBody>
                    <a:bodyPr/>
                    <a:lstStyle/>
                    <a:p>
                      <a:endParaRPr lang="en-US" sz="2000"/>
                    </a:p>
                  </a:txBody>
                  <a:tcPr>
                    <a:solidFill>
                      <a:srgbClr val="D1DAEB"/>
                    </a:solidFill>
                  </a:tcPr>
                </a:tc>
                <a:tc>
                  <a:txBody>
                    <a:bodyPr/>
                    <a:lstStyle/>
                    <a:p>
                      <a:endParaRPr lang="en-US" sz="2000"/>
                    </a:p>
                  </a:txBody>
                  <a:tcPr>
                    <a:solidFill>
                      <a:srgbClr val="D1DAEB"/>
                    </a:solidFill>
                  </a:tcPr>
                </a:tc>
                <a:tc>
                  <a:txBody>
                    <a:bodyPr/>
                    <a:lstStyle/>
                    <a:p>
                      <a:pPr algn="r" rtl="1"/>
                      <a:r>
                        <a:rPr lang="ar-EG" sz="2000" b="1" dirty="0">
                          <a:solidFill>
                            <a:srgbClr val="40586B"/>
                          </a:solidFill>
                        </a:rPr>
                        <a:t>4-</a:t>
                      </a:r>
                      <a:r>
                        <a:rPr lang="ar-EG" sz="2000" b="1" baseline="0" dirty="0">
                          <a:solidFill>
                            <a:srgbClr val="40586B"/>
                          </a:solidFill>
                        </a:rPr>
                        <a:t> </a:t>
                      </a:r>
                      <a:r>
                        <a:rPr lang="ar-EG" sz="2000" b="1" dirty="0">
                          <a:solidFill>
                            <a:srgbClr val="40586B"/>
                          </a:solidFill>
                        </a:rPr>
                        <a:t>تعد ممارسة ألعاب الفيديو لساعات أمراً مفيداً</a:t>
                      </a:r>
                      <a:r>
                        <a:rPr lang="ar-EG" sz="2000" b="1" baseline="0" dirty="0">
                          <a:solidFill>
                            <a:srgbClr val="40586B"/>
                          </a:solidFill>
                        </a:rPr>
                        <a:t> لصحتك </a:t>
                      </a:r>
                      <a:endParaRPr lang="en-US" sz="2000" b="1" dirty="0">
                        <a:solidFill>
                          <a:srgbClr val="40586B"/>
                        </a:solidFill>
                      </a:endParaRPr>
                    </a:p>
                  </a:txBody>
                  <a:tcPr>
                    <a:solidFill>
                      <a:srgbClr val="D1DAEB"/>
                    </a:solidFill>
                  </a:tcPr>
                </a:tc>
                <a:extLst>
                  <a:ext uri="{0D108BD9-81ED-4DB2-BD59-A6C34878D82A}">
                    <a16:rowId xmlns:a16="http://schemas.microsoft.com/office/drawing/2014/main" val="10004"/>
                  </a:ext>
                </a:extLst>
              </a:tr>
              <a:tr h="757321">
                <a:tc>
                  <a:txBody>
                    <a:bodyPr/>
                    <a:lstStyle/>
                    <a:p>
                      <a:endParaRPr lang="en-US" sz="2000"/>
                    </a:p>
                  </a:txBody>
                  <a:tcPr>
                    <a:solidFill>
                      <a:srgbClr val="D1DAEB"/>
                    </a:solidFill>
                  </a:tcPr>
                </a:tc>
                <a:tc>
                  <a:txBody>
                    <a:bodyPr/>
                    <a:lstStyle/>
                    <a:p>
                      <a:endParaRPr lang="en-US" sz="2000"/>
                    </a:p>
                  </a:txBody>
                  <a:tcPr>
                    <a:solidFill>
                      <a:srgbClr val="D1DAEB"/>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EG" sz="2000" b="1" dirty="0">
                          <a:solidFill>
                            <a:srgbClr val="40586B"/>
                          </a:solidFill>
                        </a:rPr>
                        <a:t>5- يجب أن تنافس المدونين الآخرين إذا كان لديك مدونتك الخاصة</a:t>
                      </a:r>
                    </a:p>
                  </a:txBody>
                  <a:tcPr>
                    <a:solidFill>
                      <a:srgbClr val="D1DAEB"/>
                    </a:solidFill>
                  </a:tcPr>
                </a:tc>
                <a:extLst>
                  <a:ext uri="{0D108BD9-81ED-4DB2-BD59-A6C34878D82A}">
                    <a16:rowId xmlns:a16="http://schemas.microsoft.com/office/drawing/2014/main" val="4207336964"/>
                  </a:ext>
                </a:extLst>
              </a:tr>
            </a:tbl>
          </a:graphicData>
        </a:graphic>
      </p:graphicFrame>
      <p:sp>
        <p:nvSpPr>
          <p:cNvPr id="3" name="مستطيل: زوايا مستديرة 2">
            <a:extLst>
              <a:ext uri="{FF2B5EF4-FFF2-40B4-BE49-F238E27FC236}">
                <a16:creationId xmlns:a16="http://schemas.microsoft.com/office/drawing/2014/main" id="{AFF5E63E-8AA2-2F51-4221-DF1ADA0905DE}"/>
              </a:ext>
            </a:extLst>
          </p:cNvPr>
          <p:cNvSpPr/>
          <p:nvPr/>
        </p:nvSpPr>
        <p:spPr>
          <a:xfrm>
            <a:off x="4712941" y="900830"/>
            <a:ext cx="2698511" cy="450575"/>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3200" b="1" noProof="0" dirty="0">
                <a:solidFill>
                  <a:srgbClr val="535E9F"/>
                </a:solidFill>
              </a:rPr>
              <a:t>تدريب 1</a:t>
            </a:r>
            <a:endParaRPr kumimoji="0" lang="en-US" sz="3200" b="1" i="0" u="none" strike="noStrike" kern="1200" cap="none" spc="0" normalizeH="0" baseline="0" noProof="0" dirty="0">
              <a:ln>
                <a:noFill/>
              </a:ln>
              <a:solidFill>
                <a:srgbClr val="535E9F"/>
              </a:solidFill>
              <a:effectLst/>
              <a:uLnTx/>
              <a:uFillTx/>
              <a:latin typeface="Calibri" panose="020F0502020204030204"/>
            </a:endParaRPr>
          </a:p>
        </p:txBody>
      </p:sp>
      <p:sp>
        <p:nvSpPr>
          <p:cNvPr id="6" name="مستطيل: زوايا مستديرة 1">
            <a:extLst>
              <a:ext uri="{FF2B5EF4-FFF2-40B4-BE49-F238E27FC236}">
                <a16:creationId xmlns:a16="http://schemas.microsoft.com/office/drawing/2014/main" id="{AE50D45C-D4E8-ECE5-CA9C-DCB79B375EEF}"/>
              </a:ext>
            </a:extLst>
          </p:cNvPr>
          <p:cNvSpPr/>
          <p:nvPr/>
        </p:nvSpPr>
        <p:spPr>
          <a:xfrm>
            <a:off x="1395663" y="900830"/>
            <a:ext cx="3146596" cy="450575"/>
          </a:xfrm>
          <a:prstGeom prst="roundRect">
            <a:avLst/>
          </a:prstGeom>
          <a:solidFill>
            <a:srgbClr val="535E9F"/>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dirty="0">
                <a:solidFill>
                  <a:srgbClr val="D1DAEB"/>
                </a:solidFill>
              </a:rPr>
              <a:t>قواعد الأمان عبر الإنترنت</a:t>
            </a:r>
          </a:p>
        </p:txBody>
      </p:sp>
      <p:graphicFrame>
        <p:nvGraphicFramePr>
          <p:cNvPr id="7" name="جدول 6">
            <a:extLst>
              <a:ext uri="{FF2B5EF4-FFF2-40B4-BE49-F238E27FC236}">
                <a16:creationId xmlns:a16="http://schemas.microsoft.com/office/drawing/2014/main" id="{9B6DF22B-531B-240A-4B34-D6B4E4C34C5A}"/>
              </a:ext>
            </a:extLst>
          </p:cNvPr>
          <p:cNvGraphicFramePr>
            <a:graphicFrameLocks noGrp="1"/>
          </p:cNvGraphicFramePr>
          <p:nvPr>
            <p:extLst>
              <p:ext uri="{D42A27DB-BD31-4B8C-83A1-F6EECF244321}">
                <p14:modId xmlns:p14="http://schemas.microsoft.com/office/powerpoint/2010/main" val="3831730190"/>
              </p:ext>
            </p:extLst>
          </p:nvPr>
        </p:nvGraphicFramePr>
        <p:xfrm>
          <a:off x="5036669" y="131241"/>
          <a:ext cx="3371499" cy="251460"/>
        </p:xfrm>
        <a:graphic>
          <a:graphicData uri="http://schemas.openxmlformats.org/drawingml/2006/table">
            <a:tbl>
              <a:tblPr rtl="1" firstRow="1" bandRow="1">
                <a:tableStyleId>{3B4B98B0-60AC-42C2-AFA5-B58CD77FA1E5}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35E9F"/>
                          </a:solidFill>
                        </a:rPr>
                        <a:t>إستراتيجية</a:t>
                      </a:r>
                      <a:r>
                        <a:rPr lang="ar-SA" sz="1200" b="1" kern="1200" baseline="0" dirty="0">
                          <a:solidFill>
                            <a:srgbClr val="535E9F"/>
                          </a:solidFill>
                        </a:rPr>
                        <a:t> الدقيقة الوحدة</a:t>
                      </a:r>
                      <a:endParaRPr lang="ar-SA" sz="1200" b="1" kern="1200" dirty="0">
                        <a:solidFill>
                          <a:srgbClr val="535E9F"/>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
        <p:nvSpPr>
          <p:cNvPr id="8" name="مستطيل 7">
            <a:extLst>
              <a:ext uri="{FF2B5EF4-FFF2-40B4-BE49-F238E27FC236}">
                <a16:creationId xmlns:a16="http://schemas.microsoft.com/office/drawing/2014/main" id="{F21EDE21-813C-8FBF-B795-DC8405CEDA53}"/>
              </a:ext>
            </a:extLst>
          </p:cNvPr>
          <p:cNvSpPr/>
          <p:nvPr/>
        </p:nvSpPr>
        <p:spPr>
          <a:xfrm>
            <a:off x="1395663" y="2450516"/>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sp>
        <p:nvSpPr>
          <p:cNvPr id="9" name="مستطيل 8">
            <a:extLst>
              <a:ext uri="{FF2B5EF4-FFF2-40B4-BE49-F238E27FC236}">
                <a16:creationId xmlns:a16="http://schemas.microsoft.com/office/drawing/2014/main" id="{F2AAE387-AA2E-BE29-BC97-5A3FF5DE527B}"/>
              </a:ext>
            </a:extLst>
          </p:cNvPr>
          <p:cNvSpPr/>
          <p:nvPr/>
        </p:nvSpPr>
        <p:spPr>
          <a:xfrm>
            <a:off x="2245894" y="3251969"/>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sp>
        <p:nvSpPr>
          <p:cNvPr id="10" name="مستطيل 9">
            <a:extLst>
              <a:ext uri="{FF2B5EF4-FFF2-40B4-BE49-F238E27FC236}">
                <a16:creationId xmlns:a16="http://schemas.microsoft.com/office/drawing/2014/main" id="{32121859-4282-EB49-CE92-5346052CFD31}"/>
              </a:ext>
            </a:extLst>
          </p:cNvPr>
          <p:cNvSpPr/>
          <p:nvPr/>
        </p:nvSpPr>
        <p:spPr>
          <a:xfrm>
            <a:off x="1307432" y="4116898"/>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sp>
        <p:nvSpPr>
          <p:cNvPr id="11" name="مستطيل 10">
            <a:extLst>
              <a:ext uri="{FF2B5EF4-FFF2-40B4-BE49-F238E27FC236}">
                <a16:creationId xmlns:a16="http://schemas.microsoft.com/office/drawing/2014/main" id="{FD896593-2EAB-D528-3168-D6885D7DA153}"/>
              </a:ext>
            </a:extLst>
          </p:cNvPr>
          <p:cNvSpPr/>
          <p:nvPr/>
        </p:nvSpPr>
        <p:spPr>
          <a:xfrm>
            <a:off x="1361137" y="4833646"/>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sp>
        <p:nvSpPr>
          <p:cNvPr id="13" name="مستطيل 12">
            <a:extLst>
              <a:ext uri="{FF2B5EF4-FFF2-40B4-BE49-F238E27FC236}">
                <a16:creationId xmlns:a16="http://schemas.microsoft.com/office/drawing/2014/main" id="{8A1B2831-5468-5B2E-0648-0A00DC5E41F4}"/>
              </a:ext>
            </a:extLst>
          </p:cNvPr>
          <p:cNvSpPr/>
          <p:nvPr/>
        </p:nvSpPr>
        <p:spPr>
          <a:xfrm>
            <a:off x="1385548" y="5588201"/>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sp>
        <p:nvSpPr>
          <p:cNvPr id="14" name="عنصر نائب للتذييل 13">
            <a:extLst>
              <a:ext uri="{FF2B5EF4-FFF2-40B4-BE49-F238E27FC236}">
                <a16:creationId xmlns:a16="http://schemas.microsoft.com/office/drawing/2014/main" id="{0B2FE189-599A-B196-0842-BA6B28D5C865}"/>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20034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p:cNvGraphicFramePr>
            <a:graphicFrameLocks noGrp="1"/>
          </p:cNvGraphicFramePr>
          <p:nvPr>
            <p:extLst>
              <p:ext uri="{D42A27DB-BD31-4B8C-83A1-F6EECF244321}">
                <p14:modId xmlns:p14="http://schemas.microsoft.com/office/powerpoint/2010/main" val="66939872"/>
              </p:ext>
            </p:extLst>
          </p:nvPr>
        </p:nvGraphicFramePr>
        <p:xfrm>
          <a:off x="1612567" y="1770439"/>
          <a:ext cx="5951621" cy="2797896"/>
        </p:xfrm>
        <a:graphic>
          <a:graphicData uri="http://schemas.openxmlformats.org/drawingml/2006/table">
            <a:tbl>
              <a:tblPr firstRow="1" bandRow="1">
                <a:tableStyleId>{93296810-A885-4BE3-A3E7-6D5BEEA58F35}</a:tableStyleId>
              </a:tblPr>
              <a:tblGrid>
                <a:gridCol w="746102">
                  <a:extLst>
                    <a:ext uri="{9D8B030D-6E8A-4147-A177-3AD203B41FA5}">
                      <a16:colId xmlns:a16="http://schemas.microsoft.com/office/drawing/2014/main" val="20000"/>
                    </a:ext>
                  </a:extLst>
                </a:gridCol>
                <a:gridCol w="961337">
                  <a:extLst>
                    <a:ext uri="{9D8B030D-6E8A-4147-A177-3AD203B41FA5}">
                      <a16:colId xmlns:a16="http://schemas.microsoft.com/office/drawing/2014/main" val="20001"/>
                    </a:ext>
                  </a:extLst>
                </a:gridCol>
                <a:gridCol w="4244182">
                  <a:extLst>
                    <a:ext uri="{9D8B030D-6E8A-4147-A177-3AD203B41FA5}">
                      <a16:colId xmlns:a16="http://schemas.microsoft.com/office/drawing/2014/main" val="20002"/>
                    </a:ext>
                  </a:extLst>
                </a:gridCol>
              </a:tblGrid>
              <a:tr h="458405">
                <a:tc>
                  <a:txBody>
                    <a:bodyPr/>
                    <a:lstStyle/>
                    <a:p>
                      <a:pPr algn="ctr" rtl="1"/>
                      <a:r>
                        <a:rPr lang="ar-EG" sz="2000" dirty="0"/>
                        <a:t>خطأ</a:t>
                      </a:r>
                      <a:endParaRPr lang="en-US" sz="2000" dirty="0"/>
                    </a:p>
                  </a:txBody>
                  <a:tcPr>
                    <a:solidFill>
                      <a:srgbClr val="535E9F"/>
                    </a:solidFill>
                  </a:tcPr>
                </a:tc>
                <a:tc>
                  <a:txBody>
                    <a:bodyPr/>
                    <a:lstStyle/>
                    <a:p>
                      <a:pPr algn="ctr" rtl="1"/>
                      <a:r>
                        <a:rPr lang="ar-EG" sz="2000" dirty="0"/>
                        <a:t>صحيحة</a:t>
                      </a:r>
                      <a:endParaRPr lang="en-US" sz="2000" dirty="0"/>
                    </a:p>
                  </a:txBody>
                  <a:tcPr>
                    <a:solidFill>
                      <a:srgbClr val="535E9F"/>
                    </a:solidFill>
                  </a:tcPr>
                </a:tc>
                <a:tc>
                  <a:txBody>
                    <a:bodyPr/>
                    <a:lstStyle/>
                    <a:p>
                      <a:pPr algn="ctr" rtl="1"/>
                      <a:r>
                        <a:rPr lang="ar-EG" sz="2000" dirty="0"/>
                        <a:t>حدد الجملة الصحيحة والجملة الخطأ فيما يلي:</a:t>
                      </a:r>
                      <a:endParaRPr lang="en-US" sz="2000" dirty="0"/>
                    </a:p>
                  </a:txBody>
                  <a:tcPr>
                    <a:solidFill>
                      <a:srgbClr val="535E9F"/>
                    </a:solidFill>
                  </a:tcPr>
                </a:tc>
                <a:extLst>
                  <a:ext uri="{0D108BD9-81ED-4DB2-BD59-A6C34878D82A}">
                    <a16:rowId xmlns:a16="http://schemas.microsoft.com/office/drawing/2014/main" val="10000"/>
                  </a:ext>
                </a:extLst>
              </a:tr>
              <a:tr h="653347">
                <a:tc>
                  <a:txBody>
                    <a:bodyPr/>
                    <a:lstStyle/>
                    <a:p>
                      <a:endParaRPr lang="en-US" sz="2000" dirty="0"/>
                    </a:p>
                  </a:txBody>
                  <a:tcPr>
                    <a:solidFill>
                      <a:srgbClr val="D1DAEB"/>
                    </a:solidFill>
                  </a:tcPr>
                </a:tc>
                <a:tc>
                  <a:txBody>
                    <a:bodyPr/>
                    <a:lstStyle/>
                    <a:p>
                      <a:endParaRPr lang="en-US" sz="2000"/>
                    </a:p>
                  </a:txBody>
                  <a:tcPr>
                    <a:solidFill>
                      <a:srgbClr val="D1DAEB"/>
                    </a:solidFill>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EG" sz="2000" b="1" dirty="0">
                          <a:solidFill>
                            <a:srgbClr val="40586B"/>
                          </a:solidFill>
                        </a:rPr>
                        <a:t>6</a:t>
                      </a:r>
                      <a:r>
                        <a:rPr lang="ar-EG" sz="2000" b="1" baseline="0" dirty="0">
                          <a:solidFill>
                            <a:srgbClr val="40586B"/>
                          </a:solidFill>
                        </a:rPr>
                        <a:t> - ي</a:t>
                      </a:r>
                      <a:r>
                        <a:rPr lang="ar-EG" sz="2000" b="1" dirty="0">
                          <a:solidFill>
                            <a:srgbClr val="40586B"/>
                          </a:solidFill>
                        </a:rPr>
                        <a:t>فضل استخدامك لصورة رمزية في ألعاب الفيديو بدالاً من صورتك الحقيقية.</a:t>
                      </a:r>
                    </a:p>
                  </a:txBody>
                  <a:tcPr>
                    <a:solidFill>
                      <a:srgbClr val="D1DAEB"/>
                    </a:solidFill>
                  </a:tcPr>
                </a:tc>
                <a:extLst>
                  <a:ext uri="{0D108BD9-81ED-4DB2-BD59-A6C34878D82A}">
                    <a16:rowId xmlns:a16="http://schemas.microsoft.com/office/drawing/2014/main" val="10001"/>
                  </a:ext>
                </a:extLst>
              </a:tr>
              <a:tr h="937411">
                <a:tc>
                  <a:txBody>
                    <a:bodyPr/>
                    <a:lstStyle/>
                    <a:p>
                      <a:endParaRPr lang="en-US" sz="2000"/>
                    </a:p>
                  </a:txBody>
                  <a:tcPr>
                    <a:solidFill>
                      <a:srgbClr val="D1DAEB"/>
                    </a:solidFill>
                  </a:tcPr>
                </a:tc>
                <a:tc>
                  <a:txBody>
                    <a:bodyPr/>
                    <a:lstStyle/>
                    <a:p>
                      <a:endParaRPr lang="en-US" sz="2000"/>
                    </a:p>
                  </a:txBody>
                  <a:tcPr>
                    <a:solidFill>
                      <a:srgbClr val="D1DAEB"/>
                    </a:solidFill>
                  </a:tcPr>
                </a:tc>
                <a:tc>
                  <a:txBody>
                    <a:bodyPr/>
                    <a:lstStyle/>
                    <a:p>
                      <a:pPr algn="r" rtl="1"/>
                      <a:r>
                        <a:rPr lang="ar-EG" sz="2000" b="1" dirty="0">
                          <a:solidFill>
                            <a:srgbClr val="40586B"/>
                          </a:solidFill>
                        </a:rPr>
                        <a:t>7-</a:t>
                      </a:r>
                      <a:r>
                        <a:rPr lang="ar-EG" sz="2000" b="1" baseline="0" dirty="0">
                          <a:solidFill>
                            <a:srgbClr val="40586B"/>
                          </a:solidFill>
                        </a:rPr>
                        <a:t> يمكن للفيروس حذف ملفات الحاسب.</a:t>
                      </a:r>
                      <a:endParaRPr lang="ar-EG" sz="2000" b="1" dirty="0">
                        <a:solidFill>
                          <a:srgbClr val="40586B"/>
                        </a:solidFill>
                      </a:endParaRPr>
                    </a:p>
                  </a:txBody>
                  <a:tcPr>
                    <a:solidFill>
                      <a:srgbClr val="D1DAEB"/>
                    </a:solidFill>
                  </a:tcPr>
                </a:tc>
                <a:extLst>
                  <a:ext uri="{0D108BD9-81ED-4DB2-BD59-A6C34878D82A}">
                    <a16:rowId xmlns:a16="http://schemas.microsoft.com/office/drawing/2014/main" val="10002"/>
                  </a:ext>
                </a:extLst>
              </a:tr>
              <a:tr h="653347">
                <a:tc>
                  <a:txBody>
                    <a:bodyPr/>
                    <a:lstStyle/>
                    <a:p>
                      <a:endParaRPr lang="en-US" sz="2000"/>
                    </a:p>
                  </a:txBody>
                  <a:tcPr>
                    <a:solidFill>
                      <a:srgbClr val="D1DAEB"/>
                    </a:solidFill>
                  </a:tcPr>
                </a:tc>
                <a:tc>
                  <a:txBody>
                    <a:bodyPr/>
                    <a:lstStyle/>
                    <a:p>
                      <a:endParaRPr lang="en-US" sz="2000"/>
                    </a:p>
                  </a:txBody>
                  <a:tcPr>
                    <a:solidFill>
                      <a:srgbClr val="D1DAEB"/>
                    </a:solidFill>
                  </a:tcPr>
                </a:tc>
                <a:tc>
                  <a:txBody>
                    <a:bodyPr/>
                    <a:lstStyle/>
                    <a:p>
                      <a:pPr algn="r" rtl="1"/>
                      <a:r>
                        <a:rPr lang="ar-EG" sz="2000" b="1" dirty="0">
                          <a:solidFill>
                            <a:srgbClr val="40586B"/>
                          </a:solidFill>
                        </a:rPr>
                        <a:t>8-</a:t>
                      </a:r>
                      <a:r>
                        <a:rPr lang="ar-EG" sz="2000" b="1" baseline="0" dirty="0">
                          <a:solidFill>
                            <a:srgbClr val="40586B"/>
                          </a:solidFill>
                        </a:rPr>
                        <a:t> </a:t>
                      </a:r>
                      <a:r>
                        <a:rPr lang="ar-EG" sz="2000" b="1" dirty="0">
                          <a:solidFill>
                            <a:srgbClr val="40586B"/>
                          </a:solidFill>
                        </a:rPr>
                        <a:t>يجب تحديث برنامج مكافحة الفيروسات باستمرار.</a:t>
                      </a:r>
                      <a:endParaRPr lang="en-US" sz="2000" b="1" dirty="0">
                        <a:solidFill>
                          <a:srgbClr val="40586B"/>
                        </a:solidFill>
                      </a:endParaRPr>
                    </a:p>
                  </a:txBody>
                  <a:tcPr>
                    <a:solidFill>
                      <a:srgbClr val="D1DAEB"/>
                    </a:solidFill>
                  </a:tcPr>
                </a:tc>
                <a:extLst>
                  <a:ext uri="{0D108BD9-81ED-4DB2-BD59-A6C34878D82A}">
                    <a16:rowId xmlns:a16="http://schemas.microsoft.com/office/drawing/2014/main" val="10003"/>
                  </a:ext>
                </a:extLst>
              </a:tr>
            </a:tbl>
          </a:graphicData>
        </a:graphic>
      </p:graphicFrame>
      <p:sp>
        <p:nvSpPr>
          <p:cNvPr id="3" name="مستطيل: زوايا مستديرة 2">
            <a:extLst>
              <a:ext uri="{FF2B5EF4-FFF2-40B4-BE49-F238E27FC236}">
                <a16:creationId xmlns:a16="http://schemas.microsoft.com/office/drawing/2014/main" id="{AFF5E63E-8AA2-2F51-4221-DF1ADA0905DE}"/>
              </a:ext>
            </a:extLst>
          </p:cNvPr>
          <p:cNvSpPr/>
          <p:nvPr/>
        </p:nvSpPr>
        <p:spPr>
          <a:xfrm>
            <a:off x="4865677" y="1128295"/>
            <a:ext cx="2698511" cy="450575"/>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3200" b="1" noProof="0" dirty="0">
                <a:solidFill>
                  <a:srgbClr val="535E9F"/>
                </a:solidFill>
              </a:rPr>
              <a:t>تدريب 1</a:t>
            </a:r>
            <a:endParaRPr kumimoji="0" lang="en-US" sz="3200" b="1" i="0" u="none" strike="noStrike" kern="1200" cap="none" spc="0" normalizeH="0" baseline="0" noProof="0" dirty="0">
              <a:ln>
                <a:noFill/>
              </a:ln>
              <a:solidFill>
                <a:srgbClr val="535E9F"/>
              </a:solidFill>
              <a:effectLst/>
              <a:uLnTx/>
              <a:uFillTx/>
              <a:latin typeface="Calibri" panose="020F0502020204030204"/>
            </a:endParaRPr>
          </a:p>
        </p:txBody>
      </p:sp>
      <p:sp>
        <p:nvSpPr>
          <p:cNvPr id="6" name="مستطيل: زوايا مستديرة 1">
            <a:extLst>
              <a:ext uri="{FF2B5EF4-FFF2-40B4-BE49-F238E27FC236}">
                <a16:creationId xmlns:a16="http://schemas.microsoft.com/office/drawing/2014/main" id="{AE50D45C-D4E8-ECE5-CA9C-DCB79B375EEF}"/>
              </a:ext>
            </a:extLst>
          </p:cNvPr>
          <p:cNvSpPr/>
          <p:nvPr/>
        </p:nvSpPr>
        <p:spPr>
          <a:xfrm>
            <a:off x="1441782" y="1102746"/>
            <a:ext cx="3146596" cy="450575"/>
          </a:xfrm>
          <a:prstGeom prst="roundRect">
            <a:avLst/>
          </a:prstGeom>
          <a:solidFill>
            <a:srgbClr val="535E9F"/>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dirty="0">
                <a:solidFill>
                  <a:srgbClr val="D1DAEB"/>
                </a:solidFill>
              </a:rPr>
              <a:t>قواعد الأمان عبر الإنترنت</a:t>
            </a:r>
          </a:p>
        </p:txBody>
      </p:sp>
      <p:sp>
        <p:nvSpPr>
          <p:cNvPr id="8" name="مستطيل 7">
            <a:extLst>
              <a:ext uri="{FF2B5EF4-FFF2-40B4-BE49-F238E27FC236}">
                <a16:creationId xmlns:a16="http://schemas.microsoft.com/office/drawing/2014/main" id="{F21EDE21-813C-8FBF-B795-DC8405CEDA53}"/>
              </a:ext>
            </a:extLst>
          </p:cNvPr>
          <p:cNvSpPr/>
          <p:nvPr/>
        </p:nvSpPr>
        <p:spPr>
          <a:xfrm>
            <a:off x="2310399" y="2721782"/>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sp>
        <p:nvSpPr>
          <p:cNvPr id="9" name="مستطيل 8">
            <a:extLst>
              <a:ext uri="{FF2B5EF4-FFF2-40B4-BE49-F238E27FC236}">
                <a16:creationId xmlns:a16="http://schemas.microsoft.com/office/drawing/2014/main" id="{F2AAE387-AA2E-BE29-BC97-5A3FF5DE527B}"/>
              </a:ext>
            </a:extLst>
          </p:cNvPr>
          <p:cNvSpPr/>
          <p:nvPr/>
        </p:nvSpPr>
        <p:spPr>
          <a:xfrm>
            <a:off x="2398630" y="3563813"/>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sp>
        <p:nvSpPr>
          <p:cNvPr id="10" name="مستطيل 9">
            <a:extLst>
              <a:ext uri="{FF2B5EF4-FFF2-40B4-BE49-F238E27FC236}">
                <a16:creationId xmlns:a16="http://schemas.microsoft.com/office/drawing/2014/main" id="{32121859-4282-EB49-CE92-5346052CFD31}"/>
              </a:ext>
            </a:extLst>
          </p:cNvPr>
          <p:cNvSpPr/>
          <p:nvPr/>
        </p:nvSpPr>
        <p:spPr>
          <a:xfrm>
            <a:off x="2364104" y="4390935"/>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graphicFrame>
        <p:nvGraphicFramePr>
          <p:cNvPr id="2" name="جدول 1">
            <a:extLst>
              <a:ext uri="{FF2B5EF4-FFF2-40B4-BE49-F238E27FC236}">
                <a16:creationId xmlns:a16="http://schemas.microsoft.com/office/drawing/2014/main" id="{8DB2F01A-798F-B73B-2D6A-AE8747AC1B72}"/>
              </a:ext>
            </a:extLst>
          </p:cNvPr>
          <p:cNvGraphicFramePr>
            <a:graphicFrameLocks noGrp="1"/>
          </p:cNvGraphicFramePr>
          <p:nvPr>
            <p:extLst>
              <p:ext uri="{D42A27DB-BD31-4B8C-83A1-F6EECF244321}">
                <p14:modId xmlns:p14="http://schemas.microsoft.com/office/powerpoint/2010/main" val="2614474605"/>
              </p:ext>
            </p:extLst>
          </p:nvPr>
        </p:nvGraphicFramePr>
        <p:xfrm>
          <a:off x="5036669" y="131241"/>
          <a:ext cx="3371499" cy="251460"/>
        </p:xfrm>
        <a:graphic>
          <a:graphicData uri="http://schemas.openxmlformats.org/drawingml/2006/table">
            <a:tbl>
              <a:tblPr rtl="1" firstRow="1" bandRow="1">
                <a:tableStyleId>{3B4B98B0-60AC-42C2-AFA5-B58CD77FA1E5}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35E9F"/>
                          </a:solidFill>
                        </a:rPr>
                        <a:t>إستراتيجية</a:t>
                      </a:r>
                      <a:r>
                        <a:rPr lang="ar-SA" sz="1200" b="1" kern="1200" baseline="0" dirty="0">
                          <a:solidFill>
                            <a:srgbClr val="535E9F"/>
                          </a:solidFill>
                        </a:rPr>
                        <a:t> الدقيقة الوحدة</a:t>
                      </a:r>
                      <a:endParaRPr lang="ar-SA" sz="1200" b="1" kern="1200" dirty="0">
                        <a:solidFill>
                          <a:srgbClr val="535E9F"/>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
        <p:nvSpPr>
          <p:cNvPr id="5" name="عنصر نائب للتذييل 4">
            <a:extLst>
              <a:ext uri="{FF2B5EF4-FFF2-40B4-BE49-F238E27FC236}">
                <a16:creationId xmlns:a16="http://schemas.microsoft.com/office/drawing/2014/main" id="{9FA84A2B-0602-D4F5-E77D-CAC7F698DBAC}"/>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382621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FC84C318-5145-C11A-DFD3-C1B2705FD35B}"/>
              </a:ext>
            </a:extLst>
          </p:cNvPr>
          <p:cNvSpPr/>
          <p:nvPr/>
        </p:nvSpPr>
        <p:spPr>
          <a:xfrm>
            <a:off x="5628464" y="913591"/>
            <a:ext cx="2698511" cy="450575"/>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3200" b="1" noProof="0" dirty="0">
                <a:solidFill>
                  <a:srgbClr val="535E9F"/>
                </a:solidFill>
              </a:rPr>
              <a:t>تدريب </a:t>
            </a:r>
            <a:r>
              <a:rPr lang="ar-SA" sz="3200" b="1" noProof="0" dirty="0">
                <a:solidFill>
                  <a:srgbClr val="535E9F"/>
                </a:solidFill>
              </a:rPr>
              <a:t>2</a:t>
            </a:r>
            <a:endParaRPr kumimoji="0" lang="en-US" sz="3200" b="1" i="0" u="none" strike="noStrike" kern="1200" cap="none" spc="0" normalizeH="0" baseline="0" noProof="0" dirty="0">
              <a:ln>
                <a:noFill/>
              </a:ln>
              <a:solidFill>
                <a:srgbClr val="535E9F"/>
              </a:solidFill>
              <a:effectLst/>
              <a:uLnTx/>
              <a:uFillTx/>
              <a:latin typeface="Calibri" panose="020F0502020204030204"/>
            </a:endParaRPr>
          </a:p>
        </p:txBody>
      </p:sp>
      <p:sp>
        <p:nvSpPr>
          <p:cNvPr id="6" name="مستطيل: زوايا مستديرة 1">
            <a:extLst>
              <a:ext uri="{FF2B5EF4-FFF2-40B4-BE49-F238E27FC236}">
                <a16:creationId xmlns:a16="http://schemas.microsoft.com/office/drawing/2014/main" id="{4859C018-F5F4-F1F7-CAF9-31BDD75122C2}"/>
              </a:ext>
            </a:extLst>
          </p:cNvPr>
          <p:cNvSpPr/>
          <p:nvPr/>
        </p:nvSpPr>
        <p:spPr>
          <a:xfrm>
            <a:off x="2204661" y="846391"/>
            <a:ext cx="3146596" cy="450575"/>
          </a:xfrm>
          <a:prstGeom prst="roundRect">
            <a:avLst/>
          </a:prstGeom>
          <a:solidFill>
            <a:srgbClr val="535E9F"/>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dirty="0">
                <a:solidFill>
                  <a:srgbClr val="D1DAEB"/>
                </a:solidFill>
              </a:rPr>
              <a:t>قواعد الأمان عبر الإنترنت</a:t>
            </a:r>
          </a:p>
        </p:txBody>
      </p:sp>
      <p:sp>
        <p:nvSpPr>
          <p:cNvPr id="7" name="مستطيل: زوايا مستديرة 6">
            <a:extLst>
              <a:ext uri="{FF2B5EF4-FFF2-40B4-BE49-F238E27FC236}">
                <a16:creationId xmlns:a16="http://schemas.microsoft.com/office/drawing/2014/main" id="{C13B4ED1-81B6-2D4C-884C-27C1F9176AE0}"/>
              </a:ext>
            </a:extLst>
          </p:cNvPr>
          <p:cNvSpPr/>
          <p:nvPr/>
        </p:nvSpPr>
        <p:spPr>
          <a:xfrm>
            <a:off x="5628464" y="1567938"/>
            <a:ext cx="2698512" cy="450575"/>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ar-EG" sz="2400" b="1" dirty="0">
                <a:solidFill>
                  <a:srgbClr val="535E9F"/>
                </a:solidFill>
              </a:rPr>
              <a:t>اختر الإجابة الصحيحة:</a:t>
            </a:r>
          </a:p>
        </p:txBody>
      </p:sp>
      <p:sp>
        <p:nvSpPr>
          <p:cNvPr id="9" name="مستطيل: زوايا مستديرة 1">
            <a:extLst>
              <a:ext uri="{FF2B5EF4-FFF2-40B4-BE49-F238E27FC236}">
                <a16:creationId xmlns:a16="http://schemas.microsoft.com/office/drawing/2014/main" id="{C9FEA134-77D5-B8A1-DB2F-DBEBD05677ED}"/>
              </a:ext>
            </a:extLst>
          </p:cNvPr>
          <p:cNvSpPr/>
          <p:nvPr/>
        </p:nvSpPr>
        <p:spPr>
          <a:xfrm>
            <a:off x="2061667" y="2160694"/>
            <a:ext cx="5950003" cy="450575"/>
          </a:xfrm>
          <a:prstGeom prst="roundRect">
            <a:avLst/>
          </a:prstGeom>
          <a:solidFill>
            <a:srgbClr val="535E9F"/>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dirty="0">
                <a:solidFill>
                  <a:srgbClr val="D1DAEB"/>
                </a:solidFill>
              </a:rPr>
              <a:t>قبل نشرك لصور أصدقائك في وسائل التواصل الاجتماعي:</a:t>
            </a:r>
          </a:p>
        </p:txBody>
      </p:sp>
      <p:graphicFrame>
        <p:nvGraphicFramePr>
          <p:cNvPr id="10" name="Table 3">
            <a:extLst>
              <a:ext uri="{FF2B5EF4-FFF2-40B4-BE49-F238E27FC236}">
                <a16:creationId xmlns:a16="http://schemas.microsoft.com/office/drawing/2014/main" id="{4314B00B-93CE-A590-A4CB-010A26379D4C}"/>
              </a:ext>
            </a:extLst>
          </p:cNvPr>
          <p:cNvGraphicFramePr>
            <a:graphicFrameLocks noGrp="1"/>
          </p:cNvGraphicFramePr>
          <p:nvPr>
            <p:extLst>
              <p:ext uri="{D42A27DB-BD31-4B8C-83A1-F6EECF244321}">
                <p14:modId xmlns:p14="http://schemas.microsoft.com/office/powerpoint/2010/main" val="3955087781"/>
              </p:ext>
            </p:extLst>
          </p:nvPr>
        </p:nvGraphicFramePr>
        <p:xfrm>
          <a:off x="1237203" y="2857130"/>
          <a:ext cx="6774467" cy="2013162"/>
        </p:xfrm>
        <a:graphic>
          <a:graphicData uri="http://schemas.openxmlformats.org/drawingml/2006/table">
            <a:tbl>
              <a:tblPr firstRow="1" bandRow="1">
                <a:tableStyleId>{93296810-A885-4BE3-A3E7-6D5BEEA58F35}</a:tableStyleId>
              </a:tblPr>
              <a:tblGrid>
                <a:gridCol w="945499">
                  <a:extLst>
                    <a:ext uri="{9D8B030D-6E8A-4147-A177-3AD203B41FA5}">
                      <a16:colId xmlns:a16="http://schemas.microsoft.com/office/drawing/2014/main" val="1564919629"/>
                    </a:ext>
                  </a:extLst>
                </a:gridCol>
                <a:gridCol w="5828968">
                  <a:extLst>
                    <a:ext uri="{9D8B030D-6E8A-4147-A177-3AD203B41FA5}">
                      <a16:colId xmlns:a16="http://schemas.microsoft.com/office/drawing/2014/main" val="3885315794"/>
                    </a:ext>
                  </a:extLst>
                </a:gridCol>
              </a:tblGrid>
              <a:tr h="562505">
                <a:tc>
                  <a:txBody>
                    <a:bodyPr/>
                    <a:lstStyle/>
                    <a:p>
                      <a:pPr algn="ctr" rtl="1"/>
                      <a:endParaRPr lang="en-US" dirty="0"/>
                    </a:p>
                  </a:txBody>
                  <a:tcPr anchor="ctr">
                    <a:solidFill>
                      <a:srgbClr val="D1DAEB"/>
                    </a:solidFill>
                  </a:tcPr>
                </a:tc>
                <a:tc>
                  <a:txBody>
                    <a:bodyPr/>
                    <a:lstStyle/>
                    <a:p>
                      <a:pPr algn="r" rtl="1"/>
                      <a:r>
                        <a:rPr lang="ar-EG" sz="2400" b="1" dirty="0">
                          <a:solidFill>
                            <a:srgbClr val="40586B"/>
                          </a:solidFill>
                        </a:rPr>
                        <a:t>تحصل على الإذن</a:t>
                      </a:r>
                      <a:r>
                        <a:rPr lang="ar-EG" sz="2400" b="1" baseline="0" dirty="0">
                          <a:solidFill>
                            <a:srgbClr val="40586B"/>
                          </a:solidFill>
                        </a:rPr>
                        <a:t> منهم لنشر الصور </a:t>
                      </a:r>
                      <a:endParaRPr lang="en-US" sz="2400" b="1" dirty="0">
                        <a:solidFill>
                          <a:srgbClr val="40586B"/>
                        </a:solidFill>
                      </a:endParaRPr>
                    </a:p>
                  </a:txBody>
                  <a:tcPr anchor="ctr">
                    <a:solidFill>
                      <a:srgbClr val="D1DAEB"/>
                    </a:solidFill>
                  </a:tcPr>
                </a:tc>
                <a:extLst>
                  <a:ext uri="{0D108BD9-81ED-4DB2-BD59-A6C34878D82A}">
                    <a16:rowId xmlns:a16="http://schemas.microsoft.com/office/drawing/2014/main" val="229019553"/>
                  </a:ext>
                </a:extLst>
              </a:tr>
              <a:tr h="562505">
                <a:tc>
                  <a:txBody>
                    <a:bodyPr/>
                    <a:lstStyle/>
                    <a:p>
                      <a:pPr algn="ctr" rtl="1"/>
                      <a:endParaRPr lang="en-US" dirty="0"/>
                    </a:p>
                  </a:txBody>
                  <a:tcPr anchor="ctr">
                    <a:solidFill>
                      <a:srgbClr val="D1DAEB"/>
                    </a:solidFill>
                  </a:tcPr>
                </a:tc>
                <a:tc>
                  <a:txBody>
                    <a:bodyPr/>
                    <a:lstStyle/>
                    <a:p>
                      <a:pPr algn="r" rtl="1"/>
                      <a:r>
                        <a:rPr lang="ar-EG" sz="2400" b="1" dirty="0">
                          <a:solidFill>
                            <a:srgbClr val="40586B"/>
                          </a:solidFill>
                        </a:rPr>
                        <a:t>تتأكد</a:t>
                      </a:r>
                      <a:r>
                        <a:rPr lang="ar-EG" sz="2400" b="1" baseline="0" dirty="0">
                          <a:solidFill>
                            <a:srgbClr val="40586B"/>
                          </a:solidFill>
                        </a:rPr>
                        <a:t> أولاً من وجودك في هذه الصور</a:t>
                      </a:r>
                      <a:endParaRPr lang="en-US" sz="2400" b="1" dirty="0">
                        <a:solidFill>
                          <a:srgbClr val="40586B"/>
                        </a:solidFill>
                      </a:endParaRPr>
                    </a:p>
                  </a:txBody>
                  <a:tcPr anchor="ctr">
                    <a:solidFill>
                      <a:srgbClr val="D1DAEB"/>
                    </a:solidFill>
                  </a:tcPr>
                </a:tc>
                <a:extLst>
                  <a:ext uri="{0D108BD9-81ED-4DB2-BD59-A6C34878D82A}">
                    <a16:rowId xmlns:a16="http://schemas.microsoft.com/office/drawing/2014/main" val="4272000053"/>
                  </a:ext>
                </a:extLst>
              </a:tr>
              <a:tr h="888152">
                <a:tc>
                  <a:txBody>
                    <a:bodyPr/>
                    <a:lstStyle/>
                    <a:p>
                      <a:pPr algn="ctr" rtl="1"/>
                      <a:endParaRPr lang="en-US" dirty="0"/>
                    </a:p>
                  </a:txBody>
                  <a:tcPr anchor="ctr">
                    <a:solidFill>
                      <a:srgbClr val="D1DAEB"/>
                    </a:solidFill>
                  </a:tcPr>
                </a:tc>
                <a:tc>
                  <a:txBody>
                    <a:bodyPr/>
                    <a:lstStyle/>
                    <a:p>
                      <a:pPr algn="r" rtl="1"/>
                      <a:r>
                        <a:rPr lang="ar-EG" sz="2400" b="1" dirty="0">
                          <a:solidFill>
                            <a:srgbClr val="40586B"/>
                          </a:solidFill>
                        </a:rPr>
                        <a:t>ليس عليك فعل أي </a:t>
                      </a:r>
                      <a:r>
                        <a:rPr lang="ar-EG" sz="2400" b="1" dirty="0" err="1">
                          <a:solidFill>
                            <a:srgbClr val="40586B"/>
                          </a:solidFill>
                        </a:rPr>
                        <a:t>شئ</a:t>
                      </a:r>
                      <a:endParaRPr lang="en-US" sz="2400" b="1" dirty="0">
                        <a:solidFill>
                          <a:srgbClr val="40586B"/>
                        </a:solidFill>
                      </a:endParaRPr>
                    </a:p>
                  </a:txBody>
                  <a:tcPr anchor="ctr">
                    <a:solidFill>
                      <a:srgbClr val="D1DAEB"/>
                    </a:solidFill>
                  </a:tcPr>
                </a:tc>
                <a:extLst>
                  <a:ext uri="{0D108BD9-81ED-4DB2-BD59-A6C34878D82A}">
                    <a16:rowId xmlns:a16="http://schemas.microsoft.com/office/drawing/2014/main" val="4023621504"/>
                  </a:ext>
                </a:extLst>
              </a:tr>
            </a:tbl>
          </a:graphicData>
        </a:graphic>
      </p:graphicFrame>
      <p:sp>
        <p:nvSpPr>
          <p:cNvPr id="11" name="مستطيل 10">
            <a:extLst>
              <a:ext uri="{FF2B5EF4-FFF2-40B4-BE49-F238E27FC236}">
                <a16:creationId xmlns:a16="http://schemas.microsoft.com/office/drawing/2014/main" id="{F166D364-44B9-FF26-FDE3-9018C5E298D2}"/>
              </a:ext>
            </a:extLst>
          </p:cNvPr>
          <p:cNvSpPr/>
          <p:nvPr/>
        </p:nvSpPr>
        <p:spPr>
          <a:xfrm>
            <a:off x="1237203" y="3290512"/>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graphicFrame>
        <p:nvGraphicFramePr>
          <p:cNvPr id="12" name="جدول 11">
            <a:extLst>
              <a:ext uri="{FF2B5EF4-FFF2-40B4-BE49-F238E27FC236}">
                <a16:creationId xmlns:a16="http://schemas.microsoft.com/office/drawing/2014/main" id="{B6E1793D-B53C-6330-0564-9D5466E48460}"/>
              </a:ext>
            </a:extLst>
          </p:cNvPr>
          <p:cNvGraphicFramePr>
            <a:graphicFrameLocks noGrp="1"/>
          </p:cNvGraphicFramePr>
          <p:nvPr>
            <p:extLst>
              <p:ext uri="{D42A27DB-BD31-4B8C-83A1-F6EECF244321}">
                <p14:modId xmlns:p14="http://schemas.microsoft.com/office/powerpoint/2010/main" val="590272493"/>
              </p:ext>
            </p:extLst>
          </p:nvPr>
        </p:nvGraphicFramePr>
        <p:xfrm>
          <a:off x="5036669" y="131241"/>
          <a:ext cx="3371499" cy="251460"/>
        </p:xfrm>
        <a:graphic>
          <a:graphicData uri="http://schemas.openxmlformats.org/drawingml/2006/table">
            <a:tbl>
              <a:tblPr rtl="1" firstRow="1" bandRow="1">
                <a:tableStyleId>{3B4B98B0-60AC-42C2-AFA5-B58CD77FA1E5}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35E9F"/>
                          </a:solidFill>
                        </a:rPr>
                        <a:t>إستراتيجية</a:t>
                      </a:r>
                      <a:r>
                        <a:rPr lang="ar-SA" sz="1200" b="1" kern="1200" baseline="0" dirty="0">
                          <a:solidFill>
                            <a:srgbClr val="535E9F"/>
                          </a:solidFill>
                        </a:rPr>
                        <a:t> التعلم الذاتي</a:t>
                      </a:r>
                      <a:endParaRPr lang="ar-SA" sz="1200" b="1" kern="1200" dirty="0">
                        <a:solidFill>
                          <a:srgbClr val="535E9F"/>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
        <p:nvSpPr>
          <p:cNvPr id="13" name="عنصر نائب للتذييل 12">
            <a:extLst>
              <a:ext uri="{FF2B5EF4-FFF2-40B4-BE49-F238E27FC236}">
                <a16:creationId xmlns:a16="http://schemas.microsoft.com/office/drawing/2014/main" id="{9F56722B-83DA-701F-A675-C6C85259F7FC}"/>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34596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FC84C318-5145-C11A-DFD3-C1B2705FD35B}"/>
              </a:ext>
            </a:extLst>
          </p:cNvPr>
          <p:cNvSpPr/>
          <p:nvPr/>
        </p:nvSpPr>
        <p:spPr>
          <a:xfrm>
            <a:off x="5269533" y="1157392"/>
            <a:ext cx="2698511" cy="450575"/>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3200" b="1" noProof="0" dirty="0">
                <a:solidFill>
                  <a:srgbClr val="535E9F"/>
                </a:solidFill>
              </a:rPr>
              <a:t>تدريب </a:t>
            </a:r>
            <a:r>
              <a:rPr lang="ar-SA" sz="3200" b="1" noProof="0" dirty="0">
                <a:solidFill>
                  <a:srgbClr val="535E9F"/>
                </a:solidFill>
              </a:rPr>
              <a:t>2</a:t>
            </a:r>
            <a:endParaRPr kumimoji="0" lang="en-US" sz="3200" b="1" i="0" u="none" strike="noStrike" kern="1200" cap="none" spc="0" normalizeH="0" baseline="0" noProof="0" dirty="0">
              <a:ln>
                <a:noFill/>
              </a:ln>
              <a:solidFill>
                <a:srgbClr val="535E9F"/>
              </a:solidFill>
              <a:effectLst/>
              <a:uLnTx/>
              <a:uFillTx/>
              <a:latin typeface="Calibri" panose="020F0502020204030204"/>
            </a:endParaRPr>
          </a:p>
        </p:txBody>
      </p:sp>
      <p:sp>
        <p:nvSpPr>
          <p:cNvPr id="6" name="مستطيل: زوايا مستديرة 1">
            <a:extLst>
              <a:ext uri="{FF2B5EF4-FFF2-40B4-BE49-F238E27FC236}">
                <a16:creationId xmlns:a16="http://schemas.microsoft.com/office/drawing/2014/main" id="{4859C018-F5F4-F1F7-CAF9-31BDD75122C2}"/>
              </a:ext>
            </a:extLst>
          </p:cNvPr>
          <p:cNvSpPr/>
          <p:nvPr/>
        </p:nvSpPr>
        <p:spPr>
          <a:xfrm>
            <a:off x="1890073" y="1161792"/>
            <a:ext cx="3146596" cy="450575"/>
          </a:xfrm>
          <a:prstGeom prst="roundRect">
            <a:avLst/>
          </a:prstGeom>
          <a:solidFill>
            <a:srgbClr val="535E9F"/>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dirty="0">
                <a:solidFill>
                  <a:srgbClr val="D1DAEB"/>
                </a:solidFill>
              </a:rPr>
              <a:t>قواعد الأمان عبر الإنترنت</a:t>
            </a:r>
          </a:p>
        </p:txBody>
      </p:sp>
      <p:sp>
        <p:nvSpPr>
          <p:cNvPr id="7" name="مستطيل: زوايا مستديرة 6">
            <a:extLst>
              <a:ext uri="{FF2B5EF4-FFF2-40B4-BE49-F238E27FC236}">
                <a16:creationId xmlns:a16="http://schemas.microsoft.com/office/drawing/2014/main" id="{C13B4ED1-81B6-2D4C-884C-27C1F9176AE0}"/>
              </a:ext>
            </a:extLst>
          </p:cNvPr>
          <p:cNvSpPr/>
          <p:nvPr/>
        </p:nvSpPr>
        <p:spPr>
          <a:xfrm>
            <a:off x="5269532" y="1773732"/>
            <a:ext cx="2698512" cy="450575"/>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ar-EG" sz="2400" b="1" dirty="0">
                <a:solidFill>
                  <a:srgbClr val="535E9F"/>
                </a:solidFill>
              </a:rPr>
              <a:t>اختر الإجابة الصحيحة:</a:t>
            </a:r>
          </a:p>
        </p:txBody>
      </p:sp>
      <p:sp>
        <p:nvSpPr>
          <p:cNvPr id="9" name="مستطيل: زوايا مستديرة 1">
            <a:extLst>
              <a:ext uri="{FF2B5EF4-FFF2-40B4-BE49-F238E27FC236}">
                <a16:creationId xmlns:a16="http://schemas.microsoft.com/office/drawing/2014/main" id="{C9FEA134-77D5-B8A1-DB2F-DBEBD05677ED}"/>
              </a:ext>
            </a:extLst>
          </p:cNvPr>
          <p:cNvSpPr/>
          <p:nvPr/>
        </p:nvSpPr>
        <p:spPr>
          <a:xfrm>
            <a:off x="3890084" y="2459054"/>
            <a:ext cx="4077960" cy="450575"/>
          </a:xfrm>
          <a:prstGeom prst="roundRect">
            <a:avLst/>
          </a:prstGeom>
          <a:solidFill>
            <a:srgbClr val="535E9F"/>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dirty="0">
                <a:solidFill>
                  <a:srgbClr val="D1DAEB"/>
                </a:solidFill>
              </a:rPr>
              <a:t>يحمي برنامج مكافحة الفيروسات من:</a:t>
            </a:r>
          </a:p>
        </p:txBody>
      </p:sp>
      <p:graphicFrame>
        <p:nvGraphicFramePr>
          <p:cNvPr id="10" name="Table 3">
            <a:extLst>
              <a:ext uri="{FF2B5EF4-FFF2-40B4-BE49-F238E27FC236}">
                <a16:creationId xmlns:a16="http://schemas.microsoft.com/office/drawing/2014/main" id="{4314B00B-93CE-A590-A4CB-010A26379D4C}"/>
              </a:ext>
            </a:extLst>
          </p:cNvPr>
          <p:cNvGraphicFramePr>
            <a:graphicFrameLocks noGrp="1"/>
          </p:cNvGraphicFramePr>
          <p:nvPr>
            <p:extLst>
              <p:ext uri="{D42A27DB-BD31-4B8C-83A1-F6EECF244321}">
                <p14:modId xmlns:p14="http://schemas.microsoft.com/office/powerpoint/2010/main" val="1757689309"/>
              </p:ext>
            </p:extLst>
          </p:nvPr>
        </p:nvGraphicFramePr>
        <p:xfrm>
          <a:off x="1119031" y="3144377"/>
          <a:ext cx="6646744" cy="2013162"/>
        </p:xfrm>
        <a:graphic>
          <a:graphicData uri="http://schemas.openxmlformats.org/drawingml/2006/table">
            <a:tbl>
              <a:tblPr firstRow="1" bandRow="1">
                <a:tableStyleId>{93296810-A885-4BE3-A3E7-6D5BEEA58F35}</a:tableStyleId>
              </a:tblPr>
              <a:tblGrid>
                <a:gridCol w="927673">
                  <a:extLst>
                    <a:ext uri="{9D8B030D-6E8A-4147-A177-3AD203B41FA5}">
                      <a16:colId xmlns:a16="http://schemas.microsoft.com/office/drawing/2014/main" val="1564919629"/>
                    </a:ext>
                  </a:extLst>
                </a:gridCol>
                <a:gridCol w="5719071">
                  <a:extLst>
                    <a:ext uri="{9D8B030D-6E8A-4147-A177-3AD203B41FA5}">
                      <a16:colId xmlns:a16="http://schemas.microsoft.com/office/drawing/2014/main" val="3885315794"/>
                    </a:ext>
                  </a:extLst>
                </a:gridCol>
              </a:tblGrid>
              <a:tr h="562505">
                <a:tc>
                  <a:txBody>
                    <a:bodyPr/>
                    <a:lstStyle/>
                    <a:p>
                      <a:pPr algn="ctr" rtl="1"/>
                      <a:endParaRPr lang="en-US" dirty="0">
                        <a:solidFill>
                          <a:srgbClr val="535E9F"/>
                        </a:solidFill>
                      </a:endParaRPr>
                    </a:p>
                  </a:txBody>
                  <a:tcPr anchor="ctr">
                    <a:solidFill>
                      <a:srgbClr val="D1DAEB"/>
                    </a:solidFill>
                  </a:tcPr>
                </a:tc>
                <a:tc>
                  <a:txBody>
                    <a:bodyPr/>
                    <a:lstStyle/>
                    <a:p>
                      <a:pPr algn="r" rtl="1"/>
                      <a:r>
                        <a:rPr lang="ar-EG" sz="2400" b="1" dirty="0">
                          <a:solidFill>
                            <a:srgbClr val="535E9F"/>
                          </a:solidFill>
                        </a:rPr>
                        <a:t>الكوارث الطبيعية.</a:t>
                      </a:r>
                    </a:p>
                  </a:txBody>
                  <a:tcPr anchor="ctr">
                    <a:solidFill>
                      <a:srgbClr val="D1DAEB"/>
                    </a:solidFill>
                  </a:tcPr>
                </a:tc>
                <a:extLst>
                  <a:ext uri="{0D108BD9-81ED-4DB2-BD59-A6C34878D82A}">
                    <a16:rowId xmlns:a16="http://schemas.microsoft.com/office/drawing/2014/main" val="229019553"/>
                  </a:ext>
                </a:extLst>
              </a:tr>
              <a:tr h="562505">
                <a:tc>
                  <a:txBody>
                    <a:bodyPr/>
                    <a:lstStyle/>
                    <a:p>
                      <a:pPr algn="ctr" rtl="1"/>
                      <a:endParaRPr lang="en-US" dirty="0">
                        <a:solidFill>
                          <a:srgbClr val="535E9F"/>
                        </a:solidFill>
                      </a:endParaRPr>
                    </a:p>
                  </a:txBody>
                  <a:tcPr anchor="ctr">
                    <a:solidFill>
                      <a:srgbClr val="D1DAEB"/>
                    </a:solidFill>
                  </a:tcPr>
                </a:tc>
                <a:tc>
                  <a:txBody>
                    <a:bodyPr/>
                    <a:lstStyle/>
                    <a:p>
                      <a:pPr algn="r" rtl="1"/>
                      <a:r>
                        <a:rPr lang="ar-EG" sz="2400" b="1" dirty="0">
                          <a:solidFill>
                            <a:srgbClr val="535E9F"/>
                          </a:solidFill>
                        </a:rPr>
                        <a:t>سرقة معلوماتك الشخصية.</a:t>
                      </a:r>
                    </a:p>
                  </a:txBody>
                  <a:tcPr anchor="ctr">
                    <a:solidFill>
                      <a:srgbClr val="D1DAEB"/>
                    </a:solidFill>
                  </a:tcPr>
                </a:tc>
                <a:extLst>
                  <a:ext uri="{0D108BD9-81ED-4DB2-BD59-A6C34878D82A}">
                    <a16:rowId xmlns:a16="http://schemas.microsoft.com/office/drawing/2014/main" val="4272000053"/>
                  </a:ext>
                </a:extLst>
              </a:tr>
              <a:tr h="888152">
                <a:tc>
                  <a:txBody>
                    <a:bodyPr/>
                    <a:lstStyle/>
                    <a:p>
                      <a:pPr algn="ctr" rtl="1"/>
                      <a:endParaRPr lang="en-US" dirty="0">
                        <a:solidFill>
                          <a:srgbClr val="535E9F"/>
                        </a:solidFill>
                      </a:endParaRPr>
                    </a:p>
                  </a:txBody>
                  <a:tcPr anchor="ctr">
                    <a:solidFill>
                      <a:srgbClr val="D1DAEB"/>
                    </a:solidFill>
                  </a:tcPr>
                </a:tc>
                <a:tc>
                  <a:txBody>
                    <a:bodyPr/>
                    <a:lstStyle/>
                    <a:p>
                      <a:pPr algn="r" rtl="1"/>
                      <a:r>
                        <a:rPr lang="ar-EG" sz="2400" b="1" dirty="0">
                          <a:solidFill>
                            <a:srgbClr val="535E9F"/>
                          </a:solidFill>
                        </a:rPr>
                        <a:t>رفع صورك الخاصة على الإنترنت.</a:t>
                      </a:r>
                    </a:p>
                  </a:txBody>
                  <a:tcPr anchor="ctr">
                    <a:solidFill>
                      <a:srgbClr val="D1DAEB"/>
                    </a:solidFill>
                  </a:tcPr>
                </a:tc>
                <a:extLst>
                  <a:ext uri="{0D108BD9-81ED-4DB2-BD59-A6C34878D82A}">
                    <a16:rowId xmlns:a16="http://schemas.microsoft.com/office/drawing/2014/main" val="4023621504"/>
                  </a:ext>
                </a:extLst>
              </a:tr>
            </a:tbl>
          </a:graphicData>
        </a:graphic>
      </p:graphicFrame>
      <p:sp>
        <p:nvSpPr>
          <p:cNvPr id="11" name="مستطيل 10">
            <a:extLst>
              <a:ext uri="{FF2B5EF4-FFF2-40B4-BE49-F238E27FC236}">
                <a16:creationId xmlns:a16="http://schemas.microsoft.com/office/drawing/2014/main" id="{F166D364-44B9-FF26-FDE3-9018C5E298D2}"/>
              </a:ext>
            </a:extLst>
          </p:cNvPr>
          <p:cNvSpPr/>
          <p:nvPr/>
        </p:nvSpPr>
        <p:spPr>
          <a:xfrm>
            <a:off x="1119031" y="4153986"/>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40586B"/>
                </a:solidFill>
                <a:sym typeface="Wingdings 2" panose="05020102010507070707" pitchFamily="18" charset="2"/>
              </a:rPr>
              <a:t></a:t>
            </a:r>
            <a:endParaRPr lang="en-US" sz="4000" b="1" dirty="0">
              <a:solidFill>
                <a:srgbClr val="40586B"/>
              </a:solidFill>
            </a:endParaRPr>
          </a:p>
          <a:p>
            <a:pPr algn="ctr"/>
            <a:endParaRPr lang="ar-SA" sz="4000" dirty="0">
              <a:solidFill>
                <a:srgbClr val="40586B"/>
              </a:solidFill>
            </a:endParaRPr>
          </a:p>
        </p:txBody>
      </p:sp>
      <p:graphicFrame>
        <p:nvGraphicFramePr>
          <p:cNvPr id="2" name="جدول 1">
            <a:extLst>
              <a:ext uri="{FF2B5EF4-FFF2-40B4-BE49-F238E27FC236}">
                <a16:creationId xmlns:a16="http://schemas.microsoft.com/office/drawing/2014/main" id="{37386564-FACA-8980-3FA3-2937F3EEDA66}"/>
              </a:ext>
            </a:extLst>
          </p:cNvPr>
          <p:cNvGraphicFramePr>
            <a:graphicFrameLocks noGrp="1"/>
          </p:cNvGraphicFramePr>
          <p:nvPr>
            <p:extLst>
              <p:ext uri="{D42A27DB-BD31-4B8C-83A1-F6EECF244321}">
                <p14:modId xmlns:p14="http://schemas.microsoft.com/office/powerpoint/2010/main" val="2836340574"/>
              </p:ext>
            </p:extLst>
          </p:nvPr>
        </p:nvGraphicFramePr>
        <p:xfrm>
          <a:off x="5036669" y="131241"/>
          <a:ext cx="3371499" cy="251460"/>
        </p:xfrm>
        <a:graphic>
          <a:graphicData uri="http://schemas.openxmlformats.org/drawingml/2006/table">
            <a:tbl>
              <a:tblPr rtl="1" firstRow="1" bandRow="1">
                <a:tableStyleId>{3B4B98B0-60AC-42C2-AFA5-B58CD77FA1E5}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35E9F"/>
                          </a:solidFill>
                        </a:rPr>
                        <a:t>إستراتيجية</a:t>
                      </a:r>
                      <a:r>
                        <a:rPr lang="ar-SA" sz="1200" b="1" kern="1200" baseline="0" dirty="0">
                          <a:solidFill>
                            <a:srgbClr val="535E9F"/>
                          </a:solidFill>
                        </a:rPr>
                        <a:t> التعلم الذاتي</a:t>
                      </a:r>
                      <a:endParaRPr lang="ar-SA" sz="1200" b="1" kern="1200" dirty="0">
                        <a:solidFill>
                          <a:srgbClr val="535E9F"/>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
        <p:nvSpPr>
          <p:cNvPr id="3" name="عنصر نائب للتذييل 2">
            <a:extLst>
              <a:ext uri="{FF2B5EF4-FFF2-40B4-BE49-F238E27FC236}">
                <a16:creationId xmlns:a16="http://schemas.microsoft.com/office/drawing/2014/main" id="{F07B4905-E90C-F36B-6D58-EA3EDD6A3AB8}"/>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9511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FC84C318-5145-C11A-DFD3-C1B2705FD35B}"/>
              </a:ext>
            </a:extLst>
          </p:cNvPr>
          <p:cNvSpPr/>
          <p:nvPr/>
        </p:nvSpPr>
        <p:spPr>
          <a:xfrm>
            <a:off x="5248018" y="996698"/>
            <a:ext cx="2698511" cy="450575"/>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3200" b="1" noProof="0" dirty="0">
                <a:solidFill>
                  <a:srgbClr val="40586B"/>
                </a:solidFill>
              </a:rPr>
              <a:t>تدريب </a:t>
            </a:r>
            <a:r>
              <a:rPr lang="ar-SA" sz="3200" b="1" noProof="0" dirty="0">
                <a:solidFill>
                  <a:srgbClr val="40586B"/>
                </a:solidFill>
              </a:rPr>
              <a:t>2</a:t>
            </a:r>
            <a:endParaRPr kumimoji="0" lang="en-US" sz="3200" b="1" i="0" u="none" strike="noStrike" kern="1200" cap="none" spc="0" normalizeH="0" baseline="0" noProof="0" dirty="0">
              <a:ln>
                <a:noFill/>
              </a:ln>
              <a:solidFill>
                <a:srgbClr val="40586B"/>
              </a:solidFill>
              <a:effectLst/>
              <a:uLnTx/>
              <a:uFillTx/>
              <a:latin typeface="Calibri" panose="020F0502020204030204"/>
            </a:endParaRPr>
          </a:p>
        </p:txBody>
      </p:sp>
      <p:sp>
        <p:nvSpPr>
          <p:cNvPr id="6" name="مستطيل: زوايا مستديرة 1">
            <a:extLst>
              <a:ext uri="{FF2B5EF4-FFF2-40B4-BE49-F238E27FC236}">
                <a16:creationId xmlns:a16="http://schemas.microsoft.com/office/drawing/2014/main" id="{4859C018-F5F4-F1F7-CAF9-31BDD75122C2}"/>
              </a:ext>
            </a:extLst>
          </p:cNvPr>
          <p:cNvSpPr/>
          <p:nvPr/>
        </p:nvSpPr>
        <p:spPr>
          <a:xfrm>
            <a:off x="1913113" y="996697"/>
            <a:ext cx="3146596" cy="450575"/>
          </a:xfrm>
          <a:prstGeom prst="roundRect">
            <a:avLst/>
          </a:prstGeom>
          <a:solidFill>
            <a:srgbClr val="40586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dirty="0">
                <a:solidFill>
                  <a:srgbClr val="D1DAEB"/>
                </a:solidFill>
              </a:rPr>
              <a:t>قواعد الأمان عبر الإنترنت</a:t>
            </a:r>
          </a:p>
        </p:txBody>
      </p:sp>
      <p:sp>
        <p:nvSpPr>
          <p:cNvPr id="7" name="مستطيل: زوايا مستديرة 6">
            <a:extLst>
              <a:ext uri="{FF2B5EF4-FFF2-40B4-BE49-F238E27FC236}">
                <a16:creationId xmlns:a16="http://schemas.microsoft.com/office/drawing/2014/main" id="{C13B4ED1-81B6-2D4C-884C-27C1F9176AE0}"/>
              </a:ext>
            </a:extLst>
          </p:cNvPr>
          <p:cNvSpPr/>
          <p:nvPr/>
        </p:nvSpPr>
        <p:spPr>
          <a:xfrm>
            <a:off x="5248017" y="1631407"/>
            <a:ext cx="2698512" cy="450575"/>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ar-EG" sz="2400" b="1" dirty="0">
                <a:solidFill>
                  <a:srgbClr val="40586B"/>
                </a:solidFill>
              </a:rPr>
              <a:t>اختر الإجابة الصحيحة:</a:t>
            </a:r>
          </a:p>
        </p:txBody>
      </p:sp>
      <p:sp>
        <p:nvSpPr>
          <p:cNvPr id="9" name="مستطيل: زوايا مستديرة 1">
            <a:extLst>
              <a:ext uri="{FF2B5EF4-FFF2-40B4-BE49-F238E27FC236}">
                <a16:creationId xmlns:a16="http://schemas.microsoft.com/office/drawing/2014/main" id="{C9FEA134-77D5-B8A1-DB2F-DBEBD05677ED}"/>
              </a:ext>
            </a:extLst>
          </p:cNvPr>
          <p:cNvSpPr/>
          <p:nvPr/>
        </p:nvSpPr>
        <p:spPr>
          <a:xfrm>
            <a:off x="3868569" y="2266116"/>
            <a:ext cx="4077960" cy="450575"/>
          </a:xfrm>
          <a:prstGeom prst="roundRect">
            <a:avLst/>
          </a:prstGeom>
          <a:solidFill>
            <a:srgbClr val="40586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dirty="0">
                <a:solidFill>
                  <a:srgbClr val="D1DAEB"/>
                </a:solidFill>
              </a:rPr>
              <a:t>ألعاب الفيديو على الإنترنت:</a:t>
            </a:r>
          </a:p>
        </p:txBody>
      </p:sp>
      <p:graphicFrame>
        <p:nvGraphicFramePr>
          <p:cNvPr id="10" name="Table 3">
            <a:extLst>
              <a:ext uri="{FF2B5EF4-FFF2-40B4-BE49-F238E27FC236}">
                <a16:creationId xmlns:a16="http://schemas.microsoft.com/office/drawing/2014/main" id="{4314B00B-93CE-A590-A4CB-010A26379D4C}"/>
              </a:ext>
            </a:extLst>
          </p:cNvPr>
          <p:cNvGraphicFramePr>
            <a:graphicFrameLocks noGrp="1"/>
          </p:cNvGraphicFramePr>
          <p:nvPr>
            <p:extLst>
              <p:ext uri="{D42A27DB-BD31-4B8C-83A1-F6EECF244321}">
                <p14:modId xmlns:p14="http://schemas.microsoft.com/office/powerpoint/2010/main" val="812615450"/>
              </p:ext>
            </p:extLst>
          </p:nvPr>
        </p:nvGraphicFramePr>
        <p:xfrm>
          <a:off x="1197470" y="2941982"/>
          <a:ext cx="6749059" cy="2013162"/>
        </p:xfrm>
        <a:graphic>
          <a:graphicData uri="http://schemas.openxmlformats.org/drawingml/2006/table">
            <a:tbl>
              <a:tblPr firstRow="1" bandRow="1">
                <a:tableStyleId>{93296810-A885-4BE3-A3E7-6D5BEEA58F35}</a:tableStyleId>
              </a:tblPr>
              <a:tblGrid>
                <a:gridCol w="941953">
                  <a:extLst>
                    <a:ext uri="{9D8B030D-6E8A-4147-A177-3AD203B41FA5}">
                      <a16:colId xmlns:a16="http://schemas.microsoft.com/office/drawing/2014/main" val="1564919629"/>
                    </a:ext>
                  </a:extLst>
                </a:gridCol>
                <a:gridCol w="5807106">
                  <a:extLst>
                    <a:ext uri="{9D8B030D-6E8A-4147-A177-3AD203B41FA5}">
                      <a16:colId xmlns:a16="http://schemas.microsoft.com/office/drawing/2014/main" val="3885315794"/>
                    </a:ext>
                  </a:extLst>
                </a:gridCol>
              </a:tblGrid>
              <a:tr h="562505">
                <a:tc>
                  <a:txBody>
                    <a:bodyPr/>
                    <a:lstStyle/>
                    <a:p>
                      <a:pPr algn="ctr" rtl="1"/>
                      <a:endParaRPr lang="en-US" dirty="0"/>
                    </a:p>
                  </a:txBody>
                  <a:tcPr anchor="ctr">
                    <a:solidFill>
                      <a:srgbClr val="D1DAEB"/>
                    </a:solidFill>
                  </a:tcPr>
                </a:tc>
                <a:tc>
                  <a:txBody>
                    <a:bodyPr/>
                    <a:lstStyle/>
                    <a:p>
                      <a:pPr algn="r" rtl="1"/>
                      <a:r>
                        <a:rPr lang="ar-EG" sz="2400" b="1" dirty="0">
                          <a:solidFill>
                            <a:srgbClr val="40586B"/>
                          </a:solidFill>
                        </a:rPr>
                        <a:t>خطر جداً ويجب عدم ممارستها </a:t>
                      </a:r>
                    </a:p>
                  </a:txBody>
                  <a:tcPr anchor="ctr">
                    <a:solidFill>
                      <a:srgbClr val="D1DAEB"/>
                    </a:solidFill>
                  </a:tcPr>
                </a:tc>
                <a:extLst>
                  <a:ext uri="{0D108BD9-81ED-4DB2-BD59-A6C34878D82A}">
                    <a16:rowId xmlns:a16="http://schemas.microsoft.com/office/drawing/2014/main" val="229019553"/>
                  </a:ext>
                </a:extLst>
              </a:tr>
              <a:tr h="562505">
                <a:tc>
                  <a:txBody>
                    <a:bodyPr/>
                    <a:lstStyle/>
                    <a:p>
                      <a:pPr algn="ctr" rtl="1"/>
                      <a:endParaRPr lang="en-US" dirty="0"/>
                    </a:p>
                  </a:txBody>
                  <a:tcPr anchor="ctr">
                    <a:solidFill>
                      <a:srgbClr val="D1DAEB"/>
                    </a:solidFill>
                  </a:tcPr>
                </a:tc>
                <a:tc>
                  <a:txBody>
                    <a:bodyPr/>
                    <a:lstStyle/>
                    <a:p>
                      <a:pPr algn="r" rtl="1"/>
                      <a:r>
                        <a:rPr lang="ar-EG" sz="2400" b="1" dirty="0">
                          <a:solidFill>
                            <a:srgbClr val="40586B"/>
                          </a:solidFill>
                        </a:rPr>
                        <a:t>قد تحمل العديد من لمخاطر </a:t>
                      </a:r>
                    </a:p>
                  </a:txBody>
                  <a:tcPr anchor="ctr">
                    <a:solidFill>
                      <a:srgbClr val="D1DAEB"/>
                    </a:solidFill>
                  </a:tcPr>
                </a:tc>
                <a:extLst>
                  <a:ext uri="{0D108BD9-81ED-4DB2-BD59-A6C34878D82A}">
                    <a16:rowId xmlns:a16="http://schemas.microsoft.com/office/drawing/2014/main" val="4272000053"/>
                  </a:ext>
                </a:extLst>
              </a:tr>
              <a:tr h="888152">
                <a:tc>
                  <a:txBody>
                    <a:bodyPr/>
                    <a:lstStyle/>
                    <a:p>
                      <a:pPr algn="ctr" rtl="1"/>
                      <a:endParaRPr lang="en-US" dirty="0"/>
                    </a:p>
                  </a:txBody>
                  <a:tcPr anchor="ctr">
                    <a:solidFill>
                      <a:srgbClr val="D1DAEB"/>
                    </a:solidFill>
                  </a:tcPr>
                </a:tc>
                <a:tc>
                  <a:txBody>
                    <a:bodyPr/>
                    <a:lstStyle/>
                    <a:p>
                      <a:pPr algn="r" rtl="1"/>
                      <a:r>
                        <a:rPr lang="ar-EG" sz="2400" b="1" dirty="0">
                          <a:solidFill>
                            <a:srgbClr val="40586B"/>
                          </a:solidFill>
                        </a:rPr>
                        <a:t>لا تحتوى على أي نوع من المخاطر </a:t>
                      </a:r>
                    </a:p>
                  </a:txBody>
                  <a:tcPr anchor="ctr">
                    <a:solidFill>
                      <a:srgbClr val="D1DAEB"/>
                    </a:solidFill>
                  </a:tcPr>
                </a:tc>
                <a:extLst>
                  <a:ext uri="{0D108BD9-81ED-4DB2-BD59-A6C34878D82A}">
                    <a16:rowId xmlns:a16="http://schemas.microsoft.com/office/drawing/2014/main" val="4023621504"/>
                  </a:ext>
                </a:extLst>
              </a:tr>
            </a:tbl>
          </a:graphicData>
        </a:graphic>
      </p:graphicFrame>
      <p:sp>
        <p:nvSpPr>
          <p:cNvPr id="11" name="مستطيل 10">
            <a:extLst>
              <a:ext uri="{FF2B5EF4-FFF2-40B4-BE49-F238E27FC236}">
                <a16:creationId xmlns:a16="http://schemas.microsoft.com/office/drawing/2014/main" id="{F166D364-44B9-FF26-FDE3-9018C5E298D2}"/>
              </a:ext>
            </a:extLst>
          </p:cNvPr>
          <p:cNvSpPr/>
          <p:nvPr/>
        </p:nvSpPr>
        <p:spPr>
          <a:xfrm>
            <a:off x="1197470" y="3948563"/>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40586B"/>
                </a:solidFill>
                <a:sym typeface="Wingdings 2" panose="05020102010507070707" pitchFamily="18" charset="2"/>
              </a:rPr>
              <a:t></a:t>
            </a:r>
            <a:endParaRPr lang="en-US" sz="4000" b="1" dirty="0">
              <a:solidFill>
                <a:srgbClr val="40586B"/>
              </a:solidFill>
            </a:endParaRPr>
          </a:p>
          <a:p>
            <a:pPr algn="ctr"/>
            <a:endParaRPr lang="ar-SA" sz="4000" dirty="0">
              <a:solidFill>
                <a:srgbClr val="40586B"/>
              </a:solidFill>
            </a:endParaRPr>
          </a:p>
        </p:txBody>
      </p:sp>
      <p:graphicFrame>
        <p:nvGraphicFramePr>
          <p:cNvPr id="2" name="جدول 1">
            <a:extLst>
              <a:ext uri="{FF2B5EF4-FFF2-40B4-BE49-F238E27FC236}">
                <a16:creationId xmlns:a16="http://schemas.microsoft.com/office/drawing/2014/main" id="{DD60DB53-9B7E-09C7-8F90-927412B8DDB4}"/>
              </a:ext>
            </a:extLst>
          </p:cNvPr>
          <p:cNvGraphicFramePr>
            <a:graphicFrameLocks noGrp="1"/>
          </p:cNvGraphicFramePr>
          <p:nvPr>
            <p:extLst>
              <p:ext uri="{D42A27DB-BD31-4B8C-83A1-F6EECF244321}">
                <p14:modId xmlns:p14="http://schemas.microsoft.com/office/powerpoint/2010/main" val="3635829557"/>
              </p:ext>
            </p:extLst>
          </p:nvPr>
        </p:nvGraphicFramePr>
        <p:xfrm>
          <a:off x="5036669" y="131241"/>
          <a:ext cx="3371499" cy="251460"/>
        </p:xfrm>
        <a:graphic>
          <a:graphicData uri="http://schemas.openxmlformats.org/drawingml/2006/table">
            <a:tbl>
              <a:tblPr rtl="1" firstRow="1" bandRow="1">
                <a:tableStyleId>{3B4B98B0-60AC-42C2-AFA5-B58CD77FA1E5}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35E9F"/>
                          </a:solidFill>
                        </a:rPr>
                        <a:t>إستراتيجية</a:t>
                      </a:r>
                      <a:r>
                        <a:rPr lang="ar-SA" sz="1200" b="1" kern="1200" baseline="0" dirty="0">
                          <a:solidFill>
                            <a:srgbClr val="535E9F"/>
                          </a:solidFill>
                        </a:rPr>
                        <a:t> التعلم الذاتي</a:t>
                      </a:r>
                      <a:endParaRPr lang="ar-SA" sz="1200" b="1" kern="1200" dirty="0">
                        <a:solidFill>
                          <a:srgbClr val="535E9F"/>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
        <p:nvSpPr>
          <p:cNvPr id="3" name="عنصر نائب للتذييل 2">
            <a:extLst>
              <a:ext uri="{FF2B5EF4-FFF2-40B4-BE49-F238E27FC236}">
                <a16:creationId xmlns:a16="http://schemas.microsoft.com/office/drawing/2014/main" id="{C4102EC0-92B2-09A7-5EF6-CABAA7389522}"/>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147044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FC84C318-5145-C11A-DFD3-C1B2705FD35B}"/>
              </a:ext>
            </a:extLst>
          </p:cNvPr>
          <p:cNvSpPr/>
          <p:nvPr/>
        </p:nvSpPr>
        <p:spPr>
          <a:xfrm>
            <a:off x="5402270" y="1175604"/>
            <a:ext cx="2698511" cy="450575"/>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3200" b="1" noProof="0" dirty="0">
                <a:solidFill>
                  <a:srgbClr val="40586B"/>
                </a:solidFill>
              </a:rPr>
              <a:t>تدريب </a:t>
            </a:r>
            <a:r>
              <a:rPr lang="ar-SA" sz="3200" b="1" noProof="0" dirty="0">
                <a:solidFill>
                  <a:srgbClr val="40586B"/>
                </a:solidFill>
              </a:rPr>
              <a:t>2</a:t>
            </a:r>
            <a:endParaRPr kumimoji="0" lang="en-US" sz="3200" b="1" i="0" u="none" strike="noStrike" kern="1200" cap="none" spc="0" normalizeH="0" baseline="0" noProof="0" dirty="0">
              <a:ln>
                <a:noFill/>
              </a:ln>
              <a:solidFill>
                <a:srgbClr val="40586B"/>
              </a:solidFill>
              <a:effectLst/>
              <a:uLnTx/>
              <a:uFillTx/>
              <a:latin typeface="Calibri" panose="020F0502020204030204"/>
            </a:endParaRPr>
          </a:p>
        </p:txBody>
      </p:sp>
      <p:sp>
        <p:nvSpPr>
          <p:cNvPr id="6" name="مستطيل: زوايا مستديرة 1">
            <a:extLst>
              <a:ext uri="{FF2B5EF4-FFF2-40B4-BE49-F238E27FC236}">
                <a16:creationId xmlns:a16="http://schemas.microsoft.com/office/drawing/2014/main" id="{4859C018-F5F4-F1F7-CAF9-31BDD75122C2}"/>
              </a:ext>
            </a:extLst>
          </p:cNvPr>
          <p:cNvSpPr/>
          <p:nvPr/>
        </p:nvSpPr>
        <p:spPr>
          <a:xfrm>
            <a:off x="2165663" y="1150492"/>
            <a:ext cx="3146596" cy="450575"/>
          </a:xfrm>
          <a:prstGeom prst="roundRect">
            <a:avLst/>
          </a:prstGeom>
          <a:solidFill>
            <a:srgbClr val="40586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dirty="0">
                <a:solidFill>
                  <a:srgbClr val="D1DAEB"/>
                </a:solidFill>
              </a:rPr>
              <a:t>قواعد الأمان عبر الإنترنت</a:t>
            </a:r>
          </a:p>
        </p:txBody>
      </p:sp>
      <p:sp>
        <p:nvSpPr>
          <p:cNvPr id="7" name="مستطيل: زوايا مستديرة 6">
            <a:extLst>
              <a:ext uri="{FF2B5EF4-FFF2-40B4-BE49-F238E27FC236}">
                <a16:creationId xmlns:a16="http://schemas.microsoft.com/office/drawing/2014/main" id="{C13B4ED1-81B6-2D4C-884C-27C1F9176AE0}"/>
              </a:ext>
            </a:extLst>
          </p:cNvPr>
          <p:cNvSpPr/>
          <p:nvPr/>
        </p:nvSpPr>
        <p:spPr>
          <a:xfrm>
            <a:off x="5373162" y="1726964"/>
            <a:ext cx="2698512" cy="450575"/>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ar-EG" sz="2400" b="1" dirty="0">
                <a:solidFill>
                  <a:srgbClr val="40586B"/>
                </a:solidFill>
              </a:rPr>
              <a:t>اختر الإجابة الصحيحة:</a:t>
            </a:r>
          </a:p>
        </p:txBody>
      </p:sp>
      <p:sp>
        <p:nvSpPr>
          <p:cNvPr id="9" name="مستطيل: زوايا مستديرة 1">
            <a:extLst>
              <a:ext uri="{FF2B5EF4-FFF2-40B4-BE49-F238E27FC236}">
                <a16:creationId xmlns:a16="http://schemas.microsoft.com/office/drawing/2014/main" id="{C9FEA134-77D5-B8A1-DB2F-DBEBD05677ED}"/>
              </a:ext>
            </a:extLst>
          </p:cNvPr>
          <p:cNvSpPr/>
          <p:nvPr/>
        </p:nvSpPr>
        <p:spPr>
          <a:xfrm>
            <a:off x="4022821" y="2327182"/>
            <a:ext cx="4077960" cy="450575"/>
          </a:xfrm>
          <a:prstGeom prst="roundRect">
            <a:avLst/>
          </a:prstGeom>
          <a:solidFill>
            <a:srgbClr val="40586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dirty="0">
                <a:solidFill>
                  <a:srgbClr val="D1DAEB"/>
                </a:solidFill>
              </a:rPr>
              <a:t> لتحميل المواد من الإنترنت:</a:t>
            </a:r>
          </a:p>
        </p:txBody>
      </p:sp>
      <p:graphicFrame>
        <p:nvGraphicFramePr>
          <p:cNvPr id="10" name="Table 3">
            <a:extLst>
              <a:ext uri="{FF2B5EF4-FFF2-40B4-BE49-F238E27FC236}">
                <a16:creationId xmlns:a16="http://schemas.microsoft.com/office/drawing/2014/main" id="{4314B00B-93CE-A590-A4CB-010A26379D4C}"/>
              </a:ext>
            </a:extLst>
          </p:cNvPr>
          <p:cNvGraphicFramePr>
            <a:graphicFrameLocks noGrp="1"/>
          </p:cNvGraphicFramePr>
          <p:nvPr>
            <p:extLst>
              <p:ext uri="{D42A27DB-BD31-4B8C-83A1-F6EECF244321}">
                <p14:modId xmlns:p14="http://schemas.microsoft.com/office/powerpoint/2010/main" val="1826257626"/>
              </p:ext>
            </p:extLst>
          </p:nvPr>
        </p:nvGraphicFramePr>
        <p:xfrm>
          <a:off x="1043219" y="2902226"/>
          <a:ext cx="7057562" cy="2013162"/>
        </p:xfrm>
        <a:graphic>
          <a:graphicData uri="http://schemas.openxmlformats.org/drawingml/2006/table">
            <a:tbl>
              <a:tblPr firstRow="1" bandRow="1">
                <a:tableStyleId>{93296810-A885-4BE3-A3E7-6D5BEEA58F35}</a:tableStyleId>
              </a:tblPr>
              <a:tblGrid>
                <a:gridCol w="985010">
                  <a:extLst>
                    <a:ext uri="{9D8B030D-6E8A-4147-A177-3AD203B41FA5}">
                      <a16:colId xmlns:a16="http://schemas.microsoft.com/office/drawing/2014/main" val="1564919629"/>
                    </a:ext>
                  </a:extLst>
                </a:gridCol>
                <a:gridCol w="6072552">
                  <a:extLst>
                    <a:ext uri="{9D8B030D-6E8A-4147-A177-3AD203B41FA5}">
                      <a16:colId xmlns:a16="http://schemas.microsoft.com/office/drawing/2014/main" val="3885315794"/>
                    </a:ext>
                  </a:extLst>
                </a:gridCol>
              </a:tblGrid>
              <a:tr h="562505">
                <a:tc>
                  <a:txBody>
                    <a:bodyPr/>
                    <a:lstStyle/>
                    <a:p>
                      <a:pPr algn="ctr" rtl="1"/>
                      <a:endParaRPr lang="en-US" dirty="0">
                        <a:solidFill>
                          <a:srgbClr val="40586B"/>
                        </a:solidFill>
                      </a:endParaRPr>
                    </a:p>
                  </a:txBody>
                  <a:tcPr anchor="ctr">
                    <a:solidFill>
                      <a:srgbClr val="D1DAEB"/>
                    </a:solidFill>
                  </a:tcPr>
                </a:tc>
                <a:tc>
                  <a:txBody>
                    <a:bodyPr/>
                    <a:lstStyle/>
                    <a:p>
                      <a:pPr algn="r" rtl="1"/>
                      <a:r>
                        <a:rPr lang="ar-EG" sz="2000" dirty="0">
                          <a:solidFill>
                            <a:srgbClr val="40586B"/>
                          </a:solidFill>
                        </a:rPr>
                        <a:t>عليك اختيار مواقع موثوقة لتحميل الملفات. </a:t>
                      </a:r>
                      <a:endParaRPr lang="en-US" sz="2000" b="1" dirty="0">
                        <a:solidFill>
                          <a:srgbClr val="40586B"/>
                        </a:solidFill>
                      </a:endParaRPr>
                    </a:p>
                  </a:txBody>
                  <a:tcPr anchor="ctr">
                    <a:solidFill>
                      <a:srgbClr val="D1DAEB"/>
                    </a:solidFill>
                  </a:tcPr>
                </a:tc>
                <a:extLst>
                  <a:ext uri="{0D108BD9-81ED-4DB2-BD59-A6C34878D82A}">
                    <a16:rowId xmlns:a16="http://schemas.microsoft.com/office/drawing/2014/main" val="229019553"/>
                  </a:ext>
                </a:extLst>
              </a:tr>
              <a:tr h="562505">
                <a:tc>
                  <a:txBody>
                    <a:bodyPr/>
                    <a:lstStyle/>
                    <a:p>
                      <a:pPr algn="ctr" rtl="1"/>
                      <a:endParaRPr lang="en-US" dirty="0">
                        <a:solidFill>
                          <a:srgbClr val="40586B"/>
                        </a:solidFill>
                      </a:endParaRPr>
                    </a:p>
                  </a:txBody>
                  <a:tcPr anchor="ctr">
                    <a:solidFill>
                      <a:srgbClr val="D1DAEB"/>
                    </a:solidFill>
                  </a:tcPr>
                </a:tc>
                <a:tc>
                  <a:txBody>
                    <a:bodyPr/>
                    <a:lstStyle/>
                    <a:p>
                      <a:pPr algn="r" rtl="1"/>
                      <a:r>
                        <a:rPr lang="ar-EG" sz="2400" b="1" dirty="0">
                          <a:solidFill>
                            <a:srgbClr val="40586B"/>
                          </a:solidFill>
                        </a:rPr>
                        <a:t>ليس من الضروري طلب إذن والديك قبل تحميل البرنامج. </a:t>
                      </a:r>
                      <a:endParaRPr lang="en-US" sz="2400" b="1" dirty="0">
                        <a:solidFill>
                          <a:srgbClr val="40586B"/>
                        </a:solidFill>
                      </a:endParaRPr>
                    </a:p>
                  </a:txBody>
                  <a:tcPr anchor="ctr">
                    <a:solidFill>
                      <a:srgbClr val="D1DAEB"/>
                    </a:solidFill>
                  </a:tcPr>
                </a:tc>
                <a:extLst>
                  <a:ext uri="{0D108BD9-81ED-4DB2-BD59-A6C34878D82A}">
                    <a16:rowId xmlns:a16="http://schemas.microsoft.com/office/drawing/2014/main" val="4272000053"/>
                  </a:ext>
                </a:extLst>
              </a:tr>
              <a:tr h="888152">
                <a:tc>
                  <a:txBody>
                    <a:bodyPr/>
                    <a:lstStyle/>
                    <a:p>
                      <a:pPr algn="ctr" rtl="1"/>
                      <a:endParaRPr lang="en-US" dirty="0">
                        <a:solidFill>
                          <a:srgbClr val="40586B"/>
                        </a:solidFill>
                      </a:endParaRPr>
                    </a:p>
                  </a:txBody>
                  <a:tcPr anchor="ctr">
                    <a:solidFill>
                      <a:srgbClr val="D1DAEB"/>
                    </a:solidFill>
                  </a:tcPr>
                </a:tc>
                <a:tc>
                  <a:txBody>
                    <a:bodyPr/>
                    <a:lstStyle/>
                    <a:p>
                      <a:pPr algn="r" rtl="1"/>
                      <a:r>
                        <a:rPr lang="ar-EG" sz="2000" b="1" dirty="0">
                          <a:solidFill>
                            <a:srgbClr val="40586B"/>
                          </a:solidFill>
                        </a:rPr>
                        <a:t>ليس من الضروري طلب إذن والديك قبل تحميل المقاطع الصوتية.</a:t>
                      </a:r>
                      <a:endParaRPr lang="en-US" sz="2000" b="1" dirty="0">
                        <a:solidFill>
                          <a:srgbClr val="40586B"/>
                        </a:solidFill>
                      </a:endParaRPr>
                    </a:p>
                  </a:txBody>
                  <a:tcPr anchor="ctr">
                    <a:solidFill>
                      <a:srgbClr val="D1DAEB"/>
                    </a:solidFill>
                  </a:tcPr>
                </a:tc>
                <a:extLst>
                  <a:ext uri="{0D108BD9-81ED-4DB2-BD59-A6C34878D82A}">
                    <a16:rowId xmlns:a16="http://schemas.microsoft.com/office/drawing/2014/main" val="4023621504"/>
                  </a:ext>
                </a:extLst>
              </a:tr>
            </a:tbl>
          </a:graphicData>
        </a:graphic>
      </p:graphicFrame>
      <p:sp>
        <p:nvSpPr>
          <p:cNvPr id="11" name="مستطيل 10">
            <a:extLst>
              <a:ext uri="{FF2B5EF4-FFF2-40B4-BE49-F238E27FC236}">
                <a16:creationId xmlns:a16="http://schemas.microsoft.com/office/drawing/2014/main" id="{F166D364-44B9-FF26-FDE3-9018C5E298D2}"/>
              </a:ext>
            </a:extLst>
          </p:cNvPr>
          <p:cNvSpPr/>
          <p:nvPr/>
        </p:nvSpPr>
        <p:spPr>
          <a:xfrm>
            <a:off x="1109479" y="3420455"/>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40586B"/>
                </a:solidFill>
                <a:sym typeface="Wingdings 2" panose="05020102010507070707" pitchFamily="18" charset="2"/>
              </a:rPr>
              <a:t></a:t>
            </a:r>
            <a:endParaRPr lang="en-US" sz="4000" b="1" dirty="0">
              <a:solidFill>
                <a:srgbClr val="40586B"/>
              </a:solidFill>
            </a:endParaRPr>
          </a:p>
          <a:p>
            <a:pPr algn="ctr"/>
            <a:endParaRPr lang="ar-SA" sz="4000" dirty="0">
              <a:solidFill>
                <a:srgbClr val="40586B"/>
              </a:solidFill>
            </a:endParaRPr>
          </a:p>
        </p:txBody>
      </p:sp>
      <p:graphicFrame>
        <p:nvGraphicFramePr>
          <p:cNvPr id="2" name="جدول 1">
            <a:extLst>
              <a:ext uri="{FF2B5EF4-FFF2-40B4-BE49-F238E27FC236}">
                <a16:creationId xmlns:a16="http://schemas.microsoft.com/office/drawing/2014/main" id="{AD774B89-BA4D-3FF1-EBA2-8A0851B0AB38}"/>
              </a:ext>
            </a:extLst>
          </p:cNvPr>
          <p:cNvGraphicFramePr>
            <a:graphicFrameLocks noGrp="1"/>
          </p:cNvGraphicFramePr>
          <p:nvPr>
            <p:extLst>
              <p:ext uri="{D42A27DB-BD31-4B8C-83A1-F6EECF244321}">
                <p14:modId xmlns:p14="http://schemas.microsoft.com/office/powerpoint/2010/main" val="1092193883"/>
              </p:ext>
            </p:extLst>
          </p:nvPr>
        </p:nvGraphicFramePr>
        <p:xfrm>
          <a:off x="5036669" y="131241"/>
          <a:ext cx="3371499" cy="251460"/>
        </p:xfrm>
        <a:graphic>
          <a:graphicData uri="http://schemas.openxmlformats.org/drawingml/2006/table">
            <a:tbl>
              <a:tblPr rtl="1" firstRow="1" bandRow="1">
                <a:tableStyleId>{3B4B98B0-60AC-42C2-AFA5-B58CD77FA1E5}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35E9F"/>
                          </a:solidFill>
                        </a:rPr>
                        <a:t>إستراتيجية</a:t>
                      </a:r>
                      <a:r>
                        <a:rPr lang="ar-SA" sz="1200" b="1" kern="1200" baseline="0" dirty="0">
                          <a:solidFill>
                            <a:srgbClr val="535E9F"/>
                          </a:solidFill>
                        </a:rPr>
                        <a:t> التعلم الذاتي</a:t>
                      </a:r>
                      <a:endParaRPr lang="ar-SA" sz="1200" b="1" kern="1200" dirty="0">
                        <a:solidFill>
                          <a:srgbClr val="535E9F"/>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
        <p:nvSpPr>
          <p:cNvPr id="3" name="عنصر نائب للتذييل 2">
            <a:extLst>
              <a:ext uri="{FF2B5EF4-FFF2-40B4-BE49-F238E27FC236}">
                <a16:creationId xmlns:a16="http://schemas.microsoft.com/office/drawing/2014/main" id="{A9EAF805-F333-C4AE-F435-26573EC4A0A4}"/>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298725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7DE713E2-B5DA-4622-B2C7-6956AEA7F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عنصر نائب للتذييل 1">
            <a:extLst>
              <a:ext uri="{FF2B5EF4-FFF2-40B4-BE49-F238E27FC236}">
                <a16:creationId xmlns:a16="http://schemas.microsoft.com/office/drawing/2014/main" id="{4DEAFA7A-F569-40C9-8297-9E493097985D}"/>
              </a:ext>
            </a:extLst>
          </p:cNvPr>
          <p:cNvSpPr>
            <a:spLocks noGrp="1"/>
          </p:cNvSpPr>
          <p:nvPr>
            <p:ph type="ftr" sz="quarter" idx="11"/>
          </p:nvPr>
        </p:nvSpPr>
        <p:spPr/>
        <p:txBody>
          <a:bodyPr/>
          <a:lstStyle/>
          <a:p>
            <a:r>
              <a:rPr lang="en-US"/>
              <a:t>https://t.me/amalalmmari</a:t>
            </a:r>
            <a:endParaRPr lang="ar-SA" dirty="0"/>
          </a:p>
        </p:txBody>
      </p:sp>
      <p:pic>
        <p:nvPicPr>
          <p:cNvPr id="3" name="Ayah of Ramadan - Abdul Rahman Mosad - شهر رمضان الذي أنزل فيه القران - عبدالرحمن مسعد">
            <a:hlinkClick r:id="" action="ppaction://media"/>
            <a:extLst>
              <a:ext uri="{FF2B5EF4-FFF2-40B4-BE49-F238E27FC236}">
                <a16:creationId xmlns:a16="http://schemas.microsoft.com/office/drawing/2014/main" id="{FE60791A-B852-4969-B7A2-D2F32B6726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9349" y="1819583"/>
            <a:ext cx="4802921" cy="27016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مستطيل 3">
            <a:extLst>
              <a:ext uri="{FF2B5EF4-FFF2-40B4-BE49-F238E27FC236}">
                <a16:creationId xmlns:a16="http://schemas.microsoft.com/office/drawing/2014/main" id="{F4ABCFA2-8E8C-4E2D-BDC2-F78B123A3512}"/>
              </a:ext>
            </a:extLst>
          </p:cNvPr>
          <p:cNvSpPr/>
          <p:nvPr/>
        </p:nvSpPr>
        <p:spPr>
          <a:xfrm rot="21337238">
            <a:off x="2711988" y="4843090"/>
            <a:ext cx="5138393" cy="586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350" dirty="0">
                <a:solidFill>
                  <a:srgbClr val="202124"/>
                </a:solidFill>
                <a:latin typeface="ALMAS" panose="020B0503020002020004" pitchFamily="34" charset="0"/>
                <a:cs typeface="ALMAS" panose="020B0503020002020004" pitchFamily="34" charset="0"/>
              </a:rPr>
              <a:t>بدأ نزول القرآن والوحي وبداية النبوة في ليلة القدر؛ فقد قال الله تعالى: (إنا أنزلناه في ليلة القدر)، وقد أفادت الأحاديث الصحيحة بأن ذلك كان ليلة الإثنين قبل أن يطلع الفجر، في ليلة 21 من رمضان،</a:t>
            </a:r>
            <a:endParaRPr lang="ar-SA" sz="1350" dirty="0">
              <a:latin typeface="ALMAS" panose="020B0503020002020004" pitchFamily="34" charset="0"/>
              <a:cs typeface="ALMAS" panose="020B0503020002020004" pitchFamily="34" charset="0"/>
            </a:endParaRPr>
          </a:p>
        </p:txBody>
      </p:sp>
    </p:spTree>
    <p:extLst>
      <p:ext uri="{BB962C8B-B14F-4D97-AF65-F5344CB8AC3E}">
        <p14:creationId xmlns:p14="http://schemas.microsoft.com/office/powerpoint/2010/main" val="1331178010"/>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11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زوايا مستديرة 2">
            <a:extLst>
              <a:ext uri="{FF2B5EF4-FFF2-40B4-BE49-F238E27FC236}">
                <a16:creationId xmlns:a16="http://schemas.microsoft.com/office/drawing/2014/main" id="{DECA2D8D-E114-4A7E-87D7-15D7A4DD3691}"/>
              </a:ext>
            </a:extLst>
          </p:cNvPr>
          <p:cNvSpPr/>
          <p:nvPr/>
        </p:nvSpPr>
        <p:spPr>
          <a:xfrm>
            <a:off x="760551" y="1794973"/>
            <a:ext cx="7622898" cy="1403336"/>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marL="342900" lvl="0" indent="-342900" algn="r" rtl="1">
              <a:buFont typeface="Arial" panose="020B0604020202020204" pitchFamily="34" charset="0"/>
              <a:buChar char="•"/>
              <a:defRPr/>
            </a:pPr>
            <a:r>
              <a:rPr lang="ar-EG" sz="2400" b="1" dirty="0">
                <a:solidFill>
                  <a:srgbClr val="C00000"/>
                </a:solidFill>
              </a:rPr>
              <a:t>	 كيف يمكنك حماية بياناتك الشخصية أثناء تصفح الإنترنت باستخدام وسائل التواصل الاجتماعي؟ فسر إجابتك .</a:t>
            </a:r>
          </a:p>
        </p:txBody>
      </p:sp>
      <p:sp>
        <p:nvSpPr>
          <p:cNvPr id="3" name="مستطيل: زوايا مستديرة 2">
            <a:extLst>
              <a:ext uri="{FF2B5EF4-FFF2-40B4-BE49-F238E27FC236}">
                <a16:creationId xmlns:a16="http://schemas.microsoft.com/office/drawing/2014/main" id="{BC349DEE-B8DF-8C82-0DDE-FF8FC6A92B82}"/>
              </a:ext>
            </a:extLst>
          </p:cNvPr>
          <p:cNvSpPr/>
          <p:nvPr/>
        </p:nvSpPr>
        <p:spPr>
          <a:xfrm>
            <a:off x="5373162" y="1291628"/>
            <a:ext cx="2698511" cy="450575"/>
          </a:xfrm>
          <a:prstGeom prst="roundRect">
            <a:avLst/>
          </a:prstGeom>
          <a:solidFill>
            <a:srgbClr val="D8E76A"/>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3200" b="1" noProof="0" dirty="0">
                <a:solidFill>
                  <a:srgbClr val="40586B"/>
                </a:solidFill>
              </a:rPr>
              <a:t>تدريب </a:t>
            </a:r>
            <a:r>
              <a:rPr lang="ar-SA" sz="3200" b="1" noProof="0" dirty="0">
                <a:solidFill>
                  <a:srgbClr val="40586B"/>
                </a:solidFill>
              </a:rPr>
              <a:t>3</a:t>
            </a:r>
            <a:endParaRPr kumimoji="0" lang="en-US" sz="3200" b="1" i="0" u="none" strike="noStrike" kern="1200" cap="none" spc="0" normalizeH="0" baseline="0" noProof="0" dirty="0">
              <a:ln>
                <a:noFill/>
              </a:ln>
              <a:solidFill>
                <a:srgbClr val="40586B"/>
              </a:solidFill>
              <a:effectLst/>
              <a:uLnTx/>
              <a:uFillTx/>
              <a:latin typeface="Calibri" panose="020F0502020204030204"/>
            </a:endParaRPr>
          </a:p>
        </p:txBody>
      </p:sp>
      <p:sp>
        <p:nvSpPr>
          <p:cNvPr id="4" name="مستطيل: زوايا مستديرة 1">
            <a:extLst>
              <a:ext uri="{FF2B5EF4-FFF2-40B4-BE49-F238E27FC236}">
                <a16:creationId xmlns:a16="http://schemas.microsoft.com/office/drawing/2014/main" id="{4602AB1D-440C-0058-33A9-109E003BFBF7}"/>
              </a:ext>
            </a:extLst>
          </p:cNvPr>
          <p:cNvSpPr/>
          <p:nvPr/>
        </p:nvSpPr>
        <p:spPr>
          <a:xfrm>
            <a:off x="2072174" y="1238858"/>
            <a:ext cx="3146596" cy="450575"/>
          </a:xfrm>
          <a:prstGeom prst="roundRect">
            <a:avLst/>
          </a:prstGeom>
          <a:solidFill>
            <a:srgbClr val="40586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dirty="0">
                <a:solidFill>
                  <a:srgbClr val="D1DAEB"/>
                </a:solidFill>
              </a:rPr>
              <a:t>وسائل التواصل الاجتماعي</a:t>
            </a:r>
          </a:p>
        </p:txBody>
      </p:sp>
      <p:pic>
        <p:nvPicPr>
          <p:cNvPr id="7" name="صورة 6">
            <a:extLst>
              <a:ext uri="{FF2B5EF4-FFF2-40B4-BE49-F238E27FC236}">
                <a16:creationId xmlns:a16="http://schemas.microsoft.com/office/drawing/2014/main" id="{1C7E3AB7-1835-C499-A7CF-9F27010D0890}"/>
              </a:ext>
            </a:extLst>
          </p:cNvPr>
          <p:cNvPicPr>
            <a:picLocks noChangeAspect="1"/>
          </p:cNvPicPr>
          <p:nvPr/>
        </p:nvPicPr>
        <p:blipFill>
          <a:blip r:embed="rId2">
            <a:clrChange>
              <a:clrFrom>
                <a:srgbClr val="EBEBE2"/>
              </a:clrFrom>
              <a:clrTo>
                <a:srgbClr val="EBEBE2">
                  <a:alpha val="0"/>
                </a:srgbClr>
              </a:clrTo>
            </a:clrChange>
            <a:duotone>
              <a:prstClr val="black"/>
              <a:schemeClr val="tx2">
                <a:tint val="45000"/>
                <a:satMod val="400000"/>
              </a:schemeClr>
            </a:duotone>
          </a:blip>
          <a:stretch>
            <a:fillRect/>
          </a:stretch>
        </p:blipFill>
        <p:spPr>
          <a:xfrm>
            <a:off x="1140634" y="2876418"/>
            <a:ext cx="6862732" cy="3008243"/>
          </a:xfrm>
          <a:prstGeom prst="rect">
            <a:avLst/>
          </a:prstGeom>
        </p:spPr>
      </p:pic>
      <p:graphicFrame>
        <p:nvGraphicFramePr>
          <p:cNvPr id="8" name="جدول 7">
            <a:extLst>
              <a:ext uri="{FF2B5EF4-FFF2-40B4-BE49-F238E27FC236}">
                <a16:creationId xmlns:a16="http://schemas.microsoft.com/office/drawing/2014/main" id="{C0C9F6F1-8AB3-6F9D-AB65-74A811927056}"/>
              </a:ext>
            </a:extLst>
          </p:cNvPr>
          <p:cNvGraphicFramePr>
            <a:graphicFrameLocks noGrp="1"/>
          </p:cNvGraphicFramePr>
          <p:nvPr>
            <p:extLst>
              <p:ext uri="{D42A27DB-BD31-4B8C-83A1-F6EECF244321}">
                <p14:modId xmlns:p14="http://schemas.microsoft.com/office/powerpoint/2010/main" val="3753234920"/>
              </p:ext>
            </p:extLst>
          </p:nvPr>
        </p:nvGraphicFramePr>
        <p:xfrm>
          <a:off x="5036669" y="131241"/>
          <a:ext cx="3371499" cy="251460"/>
        </p:xfrm>
        <a:graphic>
          <a:graphicData uri="http://schemas.openxmlformats.org/drawingml/2006/table">
            <a:tbl>
              <a:tblPr rtl="1" firstRow="1" bandRow="1">
                <a:tableStyleId>{3B4B98B0-60AC-42C2-AFA5-B58CD77FA1E5}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35E9F"/>
                          </a:solidFill>
                        </a:rPr>
                        <a:t>إستراتيجية</a:t>
                      </a:r>
                      <a:r>
                        <a:rPr lang="ar-SA" sz="1200" b="1" kern="1200" baseline="0" dirty="0">
                          <a:solidFill>
                            <a:srgbClr val="535E9F"/>
                          </a:solidFill>
                        </a:rPr>
                        <a:t> التعلم التعاوني</a:t>
                      </a:r>
                      <a:endParaRPr lang="ar-SA" sz="1200" b="1" kern="1200" dirty="0">
                        <a:solidFill>
                          <a:srgbClr val="535E9F"/>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
        <p:nvSpPr>
          <p:cNvPr id="10" name="عنصر نائب للتذييل 9">
            <a:extLst>
              <a:ext uri="{FF2B5EF4-FFF2-40B4-BE49-F238E27FC236}">
                <a16:creationId xmlns:a16="http://schemas.microsoft.com/office/drawing/2014/main" id="{ABA09B3E-BBEA-67DB-A022-5D214CF6FB9D}"/>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230612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زوايا مستديرة 2">
            <a:extLst>
              <a:ext uri="{FF2B5EF4-FFF2-40B4-BE49-F238E27FC236}">
                <a16:creationId xmlns:a16="http://schemas.microsoft.com/office/drawing/2014/main" id="{DECA2D8D-E114-4A7E-87D7-15D7A4DD3691}"/>
              </a:ext>
            </a:extLst>
          </p:cNvPr>
          <p:cNvSpPr/>
          <p:nvPr/>
        </p:nvSpPr>
        <p:spPr>
          <a:xfrm>
            <a:off x="1023220" y="1910318"/>
            <a:ext cx="7384948" cy="1253203"/>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marL="342900" lvl="0" indent="-342900" algn="r" rtl="1">
              <a:buFont typeface="Arial" panose="020B0604020202020204" pitchFamily="34" charset="0"/>
              <a:buChar char="•"/>
              <a:defRPr/>
            </a:pPr>
            <a:r>
              <a:rPr lang="ar-EG" sz="2400" b="1" dirty="0">
                <a:solidFill>
                  <a:srgbClr val="C00000"/>
                </a:solidFill>
              </a:rPr>
              <a:t>	 اكتب أربـع قواعد أمان يجب على أي شخص اتباعها عندما يكون متصلاً بالإنترنت .</a:t>
            </a:r>
          </a:p>
        </p:txBody>
      </p:sp>
      <p:sp>
        <p:nvSpPr>
          <p:cNvPr id="3" name="مستطيل: زوايا مستديرة 2">
            <a:extLst>
              <a:ext uri="{FF2B5EF4-FFF2-40B4-BE49-F238E27FC236}">
                <a16:creationId xmlns:a16="http://schemas.microsoft.com/office/drawing/2014/main" id="{39113729-1FF1-8E8F-10B9-E5B8B4DB4A87}"/>
              </a:ext>
            </a:extLst>
          </p:cNvPr>
          <p:cNvSpPr/>
          <p:nvPr/>
        </p:nvSpPr>
        <p:spPr>
          <a:xfrm>
            <a:off x="5468314" y="1246530"/>
            <a:ext cx="2698511" cy="450575"/>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3200" b="1" noProof="0" dirty="0">
                <a:solidFill>
                  <a:srgbClr val="40586B"/>
                </a:solidFill>
              </a:rPr>
              <a:t>تدريب </a:t>
            </a:r>
            <a:r>
              <a:rPr lang="ar-SA" sz="3200" b="1" noProof="0" dirty="0">
                <a:solidFill>
                  <a:srgbClr val="40586B"/>
                </a:solidFill>
              </a:rPr>
              <a:t>4</a:t>
            </a:r>
            <a:endParaRPr kumimoji="0" lang="en-US" sz="3200" b="1" i="0" u="none" strike="noStrike" kern="1200" cap="none" spc="0" normalizeH="0" baseline="0" noProof="0" dirty="0">
              <a:ln>
                <a:noFill/>
              </a:ln>
              <a:solidFill>
                <a:srgbClr val="40586B"/>
              </a:solidFill>
              <a:effectLst/>
              <a:uLnTx/>
              <a:uFillTx/>
              <a:latin typeface="Calibri" panose="020F0502020204030204"/>
            </a:endParaRPr>
          </a:p>
        </p:txBody>
      </p:sp>
      <p:sp>
        <p:nvSpPr>
          <p:cNvPr id="4" name="مستطيل: زوايا مستديرة 1">
            <a:extLst>
              <a:ext uri="{FF2B5EF4-FFF2-40B4-BE49-F238E27FC236}">
                <a16:creationId xmlns:a16="http://schemas.microsoft.com/office/drawing/2014/main" id="{09C1F892-364D-3172-6816-B2B197D1F7AA}"/>
              </a:ext>
            </a:extLst>
          </p:cNvPr>
          <p:cNvSpPr/>
          <p:nvPr/>
        </p:nvSpPr>
        <p:spPr>
          <a:xfrm>
            <a:off x="1325218" y="1186201"/>
            <a:ext cx="3880300" cy="450575"/>
          </a:xfrm>
          <a:prstGeom prst="roundRect">
            <a:avLst/>
          </a:prstGeom>
          <a:solidFill>
            <a:srgbClr val="40586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dirty="0">
                <a:solidFill>
                  <a:srgbClr val="D1DAEB"/>
                </a:solidFill>
              </a:rPr>
              <a:t>قواعد الأمان عند استخدام الإنترنت</a:t>
            </a:r>
          </a:p>
        </p:txBody>
      </p:sp>
      <p:pic>
        <p:nvPicPr>
          <p:cNvPr id="7" name="صورة 6">
            <a:extLst>
              <a:ext uri="{FF2B5EF4-FFF2-40B4-BE49-F238E27FC236}">
                <a16:creationId xmlns:a16="http://schemas.microsoft.com/office/drawing/2014/main" id="{21C12A25-664F-0B17-41ED-0E4CF29784EE}"/>
              </a:ext>
            </a:extLst>
          </p:cNvPr>
          <p:cNvPicPr>
            <a:picLocks noChangeAspect="1"/>
          </p:cNvPicPr>
          <p:nvPr/>
        </p:nvPicPr>
        <p:blipFill>
          <a:blip r:embed="rId2">
            <a:clrChange>
              <a:clrFrom>
                <a:srgbClr val="EBEBE2"/>
              </a:clrFrom>
              <a:clrTo>
                <a:srgbClr val="EBEBE2">
                  <a:alpha val="0"/>
                </a:srgbClr>
              </a:clrTo>
            </a:clrChange>
            <a:duotone>
              <a:prstClr val="black"/>
              <a:schemeClr val="tx2">
                <a:tint val="45000"/>
                <a:satMod val="400000"/>
              </a:schemeClr>
            </a:duotone>
          </a:blip>
          <a:stretch>
            <a:fillRect/>
          </a:stretch>
        </p:blipFill>
        <p:spPr>
          <a:xfrm>
            <a:off x="1179443" y="2939106"/>
            <a:ext cx="6785113" cy="3101009"/>
          </a:xfrm>
          <a:prstGeom prst="rect">
            <a:avLst/>
          </a:prstGeom>
        </p:spPr>
      </p:pic>
      <p:graphicFrame>
        <p:nvGraphicFramePr>
          <p:cNvPr id="8" name="جدول 7">
            <a:extLst>
              <a:ext uri="{FF2B5EF4-FFF2-40B4-BE49-F238E27FC236}">
                <a16:creationId xmlns:a16="http://schemas.microsoft.com/office/drawing/2014/main" id="{024CC899-877D-AB44-7A1B-84360408B17A}"/>
              </a:ext>
            </a:extLst>
          </p:cNvPr>
          <p:cNvGraphicFramePr>
            <a:graphicFrameLocks noGrp="1"/>
          </p:cNvGraphicFramePr>
          <p:nvPr>
            <p:extLst>
              <p:ext uri="{D42A27DB-BD31-4B8C-83A1-F6EECF244321}">
                <p14:modId xmlns:p14="http://schemas.microsoft.com/office/powerpoint/2010/main" val="2825491220"/>
              </p:ext>
            </p:extLst>
          </p:nvPr>
        </p:nvGraphicFramePr>
        <p:xfrm>
          <a:off x="5036669" y="131241"/>
          <a:ext cx="3371499" cy="251460"/>
        </p:xfrm>
        <a:graphic>
          <a:graphicData uri="http://schemas.openxmlformats.org/drawingml/2006/table">
            <a:tbl>
              <a:tblPr rtl="1" firstRow="1" bandRow="1">
                <a:tableStyleId>{3B4B98B0-60AC-42C2-AFA5-B58CD77FA1E5}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35E9F"/>
                          </a:solidFill>
                        </a:rPr>
                        <a:t>إستراتيجية</a:t>
                      </a:r>
                      <a:r>
                        <a:rPr lang="ar-SA" sz="1200" b="1" kern="1200" baseline="0" dirty="0">
                          <a:solidFill>
                            <a:srgbClr val="535E9F"/>
                          </a:solidFill>
                        </a:rPr>
                        <a:t> التعلم التعاوني</a:t>
                      </a:r>
                      <a:endParaRPr lang="ar-SA" sz="1200" b="1" kern="1200" dirty="0">
                        <a:solidFill>
                          <a:srgbClr val="535E9F"/>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
        <p:nvSpPr>
          <p:cNvPr id="10" name="عنصر نائب للتذييل 9">
            <a:extLst>
              <a:ext uri="{FF2B5EF4-FFF2-40B4-BE49-F238E27FC236}">
                <a16:creationId xmlns:a16="http://schemas.microsoft.com/office/drawing/2014/main" id="{9C700E95-2023-EFDE-640F-54C89DF28900}"/>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73194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descr="صورة تحتوي على سبورة بيضاء&#10;&#10;تم إنشاء الوصف تلقائياً">
            <a:extLst>
              <a:ext uri="{FF2B5EF4-FFF2-40B4-BE49-F238E27FC236}">
                <a16:creationId xmlns:a16="http://schemas.microsoft.com/office/drawing/2014/main" id="{F803D16F-914C-D91A-5426-FD57870B3DD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688431" y="641684"/>
            <a:ext cx="5398168" cy="6505074"/>
          </a:xfrm>
          <a:prstGeom prst="rect">
            <a:avLst/>
          </a:prstGeom>
        </p:spPr>
      </p:pic>
      <p:sp>
        <p:nvSpPr>
          <p:cNvPr id="13" name="مستطيل 12">
            <a:extLst>
              <a:ext uri="{FF2B5EF4-FFF2-40B4-BE49-F238E27FC236}">
                <a16:creationId xmlns:a16="http://schemas.microsoft.com/office/drawing/2014/main" id="{9A98CFAB-BA9E-457C-4205-4190C27C5AB3}"/>
              </a:ext>
            </a:extLst>
          </p:cNvPr>
          <p:cNvSpPr/>
          <p:nvPr/>
        </p:nvSpPr>
        <p:spPr>
          <a:xfrm>
            <a:off x="2609237" y="2176450"/>
            <a:ext cx="4913567" cy="108491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8580" tIns="34290" rIns="68580" bIns="34290">
            <a:spAutoFit/>
          </a:bodyPr>
          <a:lstStyle/>
          <a:p>
            <a:pPr algn="ctr"/>
            <a:r>
              <a:rPr lang="ar-SA" sz="6600" b="1" i="1" dirty="0">
                <a:ln w="3175">
                  <a:solidFill>
                    <a:srgbClr val="595959"/>
                  </a:solidFill>
                  <a:prstDash val="solid"/>
                </a:ln>
                <a:solidFill>
                  <a:schemeClr val="bg2">
                    <a:lumMod val="25000"/>
                  </a:schemeClr>
                </a:solidFill>
                <a:effectLst>
                  <a:innerShdw blurRad="63500" dist="50800" dir="16200000">
                    <a:prstClr val="black">
                      <a:alpha val="50000"/>
                    </a:prstClr>
                  </a:innerShdw>
                </a:effectLst>
                <a:latin typeface="(A) Arslan Wessam A" panose="03020402040406030203" pitchFamily="66" charset="-78"/>
                <a:cs typeface="(A) Arslan Wessam A" panose="03020402040406030203" pitchFamily="66" charset="-78"/>
              </a:rPr>
              <a:t>النهاية</a:t>
            </a:r>
            <a:r>
              <a:rPr lang="ar-SA" sz="6600" b="1" dirty="0">
                <a:ln w="3175">
                  <a:solidFill>
                    <a:srgbClr val="595959"/>
                  </a:solidFill>
                  <a:prstDash val="solid"/>
                </a:ln>
                <a:solidFill>
                  <a:schemeClr val="bg2">
                    <a:lumMod val="25000"/>
                  </a:schemeClr>
                </a:solidFill>
                <a:effectLst>
                  <a:innerShdw blurRad="63500" dist="50800" dir="16200000">
                    <a:prstClr val="black">
                      <a:alpha val="50000"/>
                    </a:prstClr>
                  </a:innerShdw>
                </a:effectLst>
                <a:latin typeface="(A) Arslan Wessam A" panose="03020402040406030203" pitchFamily="66" charset="-78"/>
                <a:cs typeface="(A) Arslan Wessam A" panose="03020402040406030203" pitchFamily="66" charset="-78"/>
              </a:rPr>
              <a:t> </a:t>
            </a:r>
          </a:p>
        </p:txBody>
      </p:sp>
      <p:pic>
        <p:nvPicPr>
          <p:cNvPr id="14" name="صورة 13">
            <a:extLst>
              <a:ext uri="{FF2B5EF4-FFF2-40B4-BE49-F238E27FC236}">
                <a16:creationId xmlns:a16="http://schemas.microsoft.com/office/drawing/2014/main" id="{D4E61E45-5618-7E56-7BA5-3C9FADEB23C8}"/>
              </a:ext>
            </a:extLst>
          </p:cNvPr>
          <p:cNvPicPr>
            <a:picLocks noChangeAspect="1"/>
          </p:cNvPicPr>
          <p:nvPr/>
        </p:nvPicPr>
        <p:blipFill rotWithShape="1">
          <a:blip r:embed="rId3">
            <a:clrChange>
              <a:clrFrom>
                <a:srgbClr val="FFFFFF"/>
              </a:clrFrom>
              <a:clrTo>
                <a:srgbClr val="FFFFFF">
                  <a:alpha val="0"/>
                </a:srgbClr>
              </a:clrTo>
            </a:clrChange>
            <a:biLevel thresh="75000"/>
          </a:blip>
          <a:srcRect b="4802"/>
          <a:stretch/>
        </p:blipFill>
        <p:spPr>
          <a:xfrm>
            <a:off x="4453138" y="5959852"/>
            <a:ext cx="1580361" cy="312612"/>
          </a:xfrm>
          <a:prstGeom prst="rect">
            <a:avLst/>
          </a:prstGeom>
        </p:spPr>
      </p:pic>
      <p:sp>
        <p:nvSpPr>
          <p:cNvPr id="15" name="مستطيل 14">
            <a:extLst>
              <a:ext uri="{FF2B5EF4-FFF2-40B4-BE49-F238E27FC236}">
                <a16:creationId xmlns:a16="http://schemas.microsoft.com/office/drawing/2014/main" id="{32AAD131-8CBB-D7E0-14E7-207AE6A0D2E0}"/>
              </a:ext>
            </a:extLst>
          </p:cNvPr>
          <p:cNvSpPr/>
          <p:nvPr/>
        </p:nvSpPr>
        <p:spPr>
          <a:xfrm>
            <a:off x="4098544" y="2965660"/>
            <a:ext cx="1934955" cy="2062103"/>
          </a:xfrm>
          <a:prstGeom prst="rect">
            <a:avLst/>
          </a:prstGeom>
        </p:spPr>
        <p:txBody>
          <a:bodyPr wrap="square">
            <a:spAutoFit/>
          </a:bodyPr>
          <a:lstStyle/>
          <a:p>
            <a:pPr algn="ctr"/>
            <a:r>
              <a:rPr lang="ar-SA" sz="3200" dirty="0">
                <a:solidFill>
                  <a:schemeClr val="bg2">
                    <a:lumMod val="50000"/>
                  </a:schemeClr>
                </a:solidFill>
                <a:latin typeface="(A) Arslan Wessam B" panose="03020402040406030203" pitchFamily="66" charset="-78"/>
                <a:cs typeface="(A) Arslan Wessam B" panose="03020402040406030203" pitchFamily="66" charset="-78"/>
              </a:rPr>
              <a:t>« </a:t>
            </a:r>
            <a:r>
              <a:rPr lang="ar-SA" sz="3200" b="1" dirty="0">
                <a:solidFill>
                  <a:schemeClr val="bg2">
                    <a:lumMod val="25000"/>
                  </a:schemeClr>
                </a:solidFill>
                <a:latin typeface="(A) Arslan Wessam B" panose="03020402040406030203" pitchFamily="66" charset="-78"/>
                <a:ea typeface="Arial Unicode MS" panose="020B0604020202020204" pitchFamily="34" charset="-128"/>
                <a:cs typeface="(A) Arslan Wessam B" panose="03020402040406030203" pitchFamily="66" charset="-78"/>
              </a:rPr>
              <a:t>اللهمَّ اجعلْ عملِي كلُّهُ صالحًا واجعلُهُ لوجهكَ خالصًا "</a:t>
            </a:r>
          </a:p>
        </p:txBody>
      </p:sp>
      <p:sp>
        <p:nvSpPr>
          <p:cNvPr id="16" name="مستطيل 15">
            <a:extLst>
              <a:ext uri="{FF2B5EF4-FFF2-40B4-BE49-F238E27FC236}">
                <a16:creationId xmlns:a16="http://schemas.microsoft.com/office/drawing/2014/main" id="{8FE31E0D-3C97-5ED5-4CAF-5DE0C5061CAB}"/>
              </a:ext>
            </a:extLst>
          </p:cNvPr>
          <p:cNvSpPr/>
          <p:nvPr/>
        </p:nvSpPr>
        <p:spPr>
          <a:xfrm>
            <a:off x="3425782" y="5274516"/>
            <a:ext cx="3608567" cy="43858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8580" tIns="34290" rIns="68580" bIns="34290">
            <a:spAutoFit/>
          </a:bodyPr>
          <a:lstStyle/>
          <a:p>
            <a:pPr algn="ctr"/>
            <a:r>
              <a:rPr lang="ar-SA" sz="2400" b="1" dirty="0">
                <a:ln w="3175">
                  <a:solidFill>
                    <a:srgbClr val="595959"/>
                  </a:solidFill>
                  <a:prstDash val="solid"/>
                </a:ln>
                <a:solidFill>
                  <a:srgbClr val="2C444E"/>
                </a:solidFill>
                <a:effectLst>
                  <a:innerShdw blurRad="63500" dist="50800" dir="16200000">
                    <a:prstClr val="black">
                      <a:alpha val="50000"/>
                    </a:prstClr>
                  </a:innerShdw>
                </a:effectLst>
                <a:latin typeface=" Abdoullah Ashgar EL-kharef" panose="02000000000000000000" pitchFamily="2" charset="-78"/>
                <a:cs typeface=" Abdoullah Ashgar EL-kharef" panose="02000000000000000000" pitchFamily="2" charset="-78"/>
              </a:rPr>
              <a:t>أ. أمل العماري</a:t>
            </a:r>
          </a:p>
        </p:txBody>
      </p:sp>
      <p:sp>
        <p:nvSpPr>
          <p:cNvPr id="17" name="عنصر نائب للتذييل 16">
            <a:extLst>
              <a:ext uri="{FF2B5EF4-FFF2-40B4-BE49-F238E27FC236}">
                <a16:creationId xmlns:a16="http://schemas.microsoft.com/office/drawing/2014/main" id="{D0467F6F-8A87-A95C-DC2C-4288EA81CFE5}"/>
              </a:ext>
            </a:extLst>
          </p:cNvPr>
          <p:cNvSpPr>
            <a:spLocks noGrp="1"/>
          </p:cNvSpPr>
          <p:nvPr>
            <p:ph type="ftr" sz="quarter" idx="11"/>
          </p:nvPr>
        </p:nvSpPr>
        <p:spPr/>
        <p:txBody>
          <a:bodyPr/>
          <a:lstStyle/>
          <a:p>
            <a:r>
              <a:rPr lang="en-GB">
                <a:solidFill>
                  <a:prstClr val="black">
                    <a:tint val="75000"/>
                  </a:prstClr>
                </a:solidFill>
              </a:rPr>
              <a:t>https://t.me/amalalmmari</a:t>
            </a:r>
            <a:endParaRPr lang="ar-EG">
              <a:solidFill>
                <a:prstClr val="black">
                  <a:tint val="75000"/>
                </a:prstClr>
              </a:solidFill>
            </a:endParaRPr>
          </a:p>
        </p:txBody>
      </p:sp>
    </p:spTree>
    <p:extLst>
      <p:ext uri="{BB962C8B-B14F-4D97-AF65-F5344CB8AC3E}">
        <p14:creationId xmlns:p14="http://schemas.microsoft.com/office/powerpoint/2010/main" val="2611011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a:extLst>
              <a:ext uri="{FF2B5EF4-FFF2-40B4-BE49-F238E27FC236}">
                <a16:creationId xmlns:a16="http://schemas.microsoft.com/office/drawing/2014/main" id="{6FEE76E5-DC09-A7CD-82BB-EF07F7669BEF}"/>
              </a:ext>
            </a:extLst>
          </p:cNvPr>
          <p:cNvSpPr>
            <a:spLocks noGrp="1"/>
          </p:cNvSpPr>
          <p:nvPr>
            <p:ph type="ftr" sz="quarter" idx="11"/>
          </p:nvPr>
        </p:nvSpPr>
        <p:spPr/>
        <p:txBody>
          <a:bodyPr/>
          <a:lstStyle/>
          <a:p>
            <a:r>
              <a:rPr lang="en-US"/>
              <a:t>https://t.me/amalalmmari</a:t>
            </a:r>
          </a:p>
        </p:txBody>
      </p:sp>
      <p:pic>
        <p:nvPicPr>
          <p:cNvPr id="4" name="صورة 3">
            <a:extLst>
              <a:ext uri="{FF2B5EF4-FFF2-40B4-BE49-F238E27FC236}">
                <a16:creationId xmlns:a16="http://schemas.microsoft.com/office/drawing/2014/main" id="{D85C04B0-D79C-B842-1900-091E3252C38E}"/>
              </a:ext>
            </a:extLst>
          </p:cNvPr>
          <p:cNvPicPr>
            <a:picLocks noChangeAspect="1"/>
          </p:cNvPicPr>
          <p:nvPr/>
        </p:nvPicPr>
        <p:blipFill>
          <a:blip r:embed="rId2"/>
          <a:stretch>
            <a:fillRect/>
          </a:stretch>
        </p:blipFill>
        <p:spPr>
          <a:xfrm>
            <a:off x="3028950" y="1086679"/>
            <a:ext cx="3334577" cy="50841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90718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6" name="السؤال">
            <a:extLst>
              <a:ext uri="{FF2B5EF4-FFF2-40B4-BE49-F238E27FC236}">
                <a16:creationId xmlns:a16="http://schemas.microsoft.com/office/drawing/2014/main" id="{715CA706-7FD7-4B50-99A6-9C5D4EDE887A}"/>
              </a:ext>
            </a:extLst>
          </p:cNvPr>
          <p:cNvSpPr/>
          <p:nvPr/>
        </p:nvSpPr>
        <p:spPr>
          <a:xfrm>
            <a:off x="1101437" y="4068040"/>
            <a:ext cx="6941126" cy="815687"/>
          </a:xfrm>
          <a:prstGeom prst="roundRect">
            <a:avLst/>
          </a:prstGeom>
          <a:solidFill>
            <a:srgbClr val="85B009">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defTabSz="685800" rtl="1">
              <a:defRPr/>
            </a:pPr>
            <a:r>
              <a:rPr lang="ar-EG" sz="2400" b="1" dirty="0">
                <a:solidFill>
                  <a:schemeClr val="bg1">
                    <a:lumMod val="95000"/>
                  </a:schemeClr>
                </a:solidFill>
              </a:rPr>
              <a:t>الصيغة المستخدمة للحصول على أكبر رقم لنطاق من الخلايا:</a:t>
            </a:r>
            <a:endParaRPr kumimoji="0" lang="ar-EG" sz="2400" b="1" i="0" u="none" strike="noStrike" kern="1200" cap="none" spc="0" normalizeH="0" baseline="0" noProof="0" dirty="0">
              <a:ln>
                <a:noFill/>
              </a:ln>
              <a:solidFill>
                <a:schemeClr val="bg1">
                  <a:lumMod val="95000"/>
                </a:schemeClr>
              </a:solidFill>
              <a:effectLst/>
              <a:uLnTx/>
              <a:uFillTx/>
              <a:latin typeface="(A) Arslan Wessam B" panose="03020402040406030203" pitchFamily="66" charset="-78"/>
              <a:cs typeface="(A) Arslan Wessam B" panose="03020402040406030203" pitchFamily="66" charset="-78"/>
            </a:endParaRPr>
          </a:p>
        </p:txBody>
      </p:sp>
      <p:sp>
        <p:nvSpPr>
          <p:cNvPr id="17" name="صح">
            <a:extLst>
              <a:ext uri="{FF2B5EF4-FFF2-40B4-BE49-F238E27FC236}">
                <a16:creationId xmlns:a16="http://schemas.microsoft.com/office/drawing/2014/main" id="{D104D568-8179-4C7D-A91D-A76D7F4FA5A4}"/>
              </a:ext>
            </a:extLst>
          </p:cNvPr>
          <p:cNvSpPr/>
          <p:nvPr/>
        </p:nvSpPr>
        <p:spPr>
          <a:xfrm>
            <a:off x="424731" y="5020636"/>
            <a:ext cx="2462645" cy="815687"/>
          </a:xfrm>
          <a:prstGeom prst="roundRect">
            <a:avLst/>
          </a:prstGeom>
          <a:solidFill>
            <a:srgbClr val="85B009">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ar-EG" sz="2400" b="1" dirty="0">
                <a:solidFill>
                  <a:schemeClr val="bg1">
                    <a:lumMod val="95000"/>
                  </a:schemeClr>
                </a:solidFill>
              </a:rPr>
              <a:t>الحد الأقصى (</a:t>
            </a:r>
            <a:r>
              <a:rPr lang="en-US" sz="2400" b="1" dirty="0">
                <a:solidFill>
                  <a:schemeClr val="bg1">
                    <a:lumMod val="95000"/>
                  </a:schemeClr>
                </a:solidFill>
              </a:rPr>
              <a:t>Max</a:t>
            </a:r>
            <a:r>
              <a:rPr lang="ar-EG" sz="2400" b="1" dirty="0">
                <a:solidFill>
                  <a:schemeClr val="bg1">
                    <a:lumMod val="95000"/>
                  </a:schemeClr>
                </a:solidFill>
              </a:rPr>
              <a:t>)</a:t>
            </a:r>
            <a:endParaRPr lang="en-US" sz="2400" b="1" dirty="0">
              <a:solidFill>
                <a:schemeClr val="bg1">
                  <a:lumMod val="95000"/>
                </a:schemeClr>
              </a:solidFill>
            </a:endParaRPr>
          </a:p>
        </p:txBody>
      </p:sp>
      <p:sp>
        <p:nvSpPr>
          <p:cNvPr id="19" name="خطاا 2">
            <a:extLst>
              <a:ext uri="{FF2B5EF4-FFF2-40B4-BE49-F238E27FC236}">
                <a16:creationId xmlns:a16="http://schemas.microsoft.com/office/drawing/2014/main" id="{5EC99706-7BC7-47AB-AF1B-A2B987FAB327}"/>
              </a:ext>
            </a:extLst>
          </p:cNvPr>
          <p:cNvSpPr/>
          <p:nvPr/>
        </p:nvSpPr>
        <p:spPr>
          <a:xfrm>
            <a:off x="3340677" y="5029199"/>
            <a:ext cx="2462645" cy="815687"/>
          </a:xfrm>
          <a:prstGeom prst="roundRect">
            <a:avLst/>
          </a:prstGeom>
          <a:solidFill>
            <a:srgbClr val="85B009">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ar-EG" sz="2400" b="1" dirty="0">
                <a:solidFill>
                  <a:schemeClr val="bg1">
                    <a:lumMod val="95000"/>
                  </a:schemeClr>
                </a:solidFill>
              </a:rPr>
              <a:t>الحد الأدنى </a:t>
            </a:r>
            <a:r>
              <a:rPr lang="en-US" sz="2400" b="1" dirty="0">
                <a:solidFill>
                  <a:schemeClr val="bg1">
                    <a:lumMod val="95000"/>
                  </a:schemeClr>
                </a:solidFill>
              </a:rPr>
              <a:t>Min)</a:t>
            </a:r>
            <a:r>
              <a:rPr lang="ar-EG" sz="2400" b="1" dirty="0">
                <a:solidFill>
                  <a:schemeClr val="bg1">
                    <a:lumMod val="95000"/>
                  </a:schemeClr>
                </a:solidFill>
              </a:rPr>
              <a:t>)</a:t>
            </a:r>
            <a:endParaRPr lang="en-US" sz="2400" b="1" dirty="0">
              <a:solidFill>
                <a:schemeClr val="bg1">
                  <a:lumMod val="95000"/>
                </a:schemeClr>
              </a:solidFill>
            </a:endParaRPr>
          </a:p>
        </p:txBody>
      </p:sp>
      <p:sp>
        <p:nvSpPr>
          <p:cNvPr id="20" name="خطا  1">
            <a:extLst>
              <a:ext uri="{FF2B5EF4-FFF2-40B4-BE49-F238E27FC236}">
                <a16:creationId xmlns:a16="http://schemas.microsoft.com/office/drawing/2014/main" id="{AEE7E1C2-935F-4628-88C3-05909CD018E2}"/>
              </a:ext>
            </a:extLst>
          </p:cNvPr>
          <p:cNvSpPr/>
          <p:nvPr/>
        </p:nvSpPr>
        <p:spPr>
          <a:xfrm>
            <a:off x="6256626" y="5029199"/>
            <a:ext cx="2462645" cy="815687"/>
          </a:xfrm>
          <a:prstGeom prst="roundRect">
            <a:avLst/>
          </a:prstGeom>
          <a:solidFill>
            <a:srgbClr val="85B009">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ar-SA" sz="2400" b="1" dirty="0">
                <a:solidFill>
                  <a:schemeClr val="bg1">
                    <a:lumMod val="95000"/>
                  </a:schemeClr>
                </a:solidFill>
              </a:rPr>
              <a:t>المتوسط</a:t>
            </a:r>
            <a:endParaRPr lang="en-US" sz="2400" b="1" dirty="0">
              <a:solidFill>
                <a:schemeClr val="bg1">
                  <a:lumMod val="95000"/>
                </a:schemeClr>
              </a:solidFill>
            </a:endParaRPr>
          </a:p>
        </p:txBody>
      </p:sp>
      <p:pic>
        <p:nvPicPr>
          <p:cNvPr id="6" name="صورة بنت">
            <a:extLst>
              <a:ext uri="{FF2B5EF4-FFF2-40B4-BE49-F238E27FC236}">
                <a16:creationId xmlns:a16="http://schemas.microsoft.com/office/drawing/2014/main" id="{C110A557-AD2A-4F78-A162-415F37E0542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H="1">
            <a:off x="9954748" y="2641965"/>
            <a:ext cx="2506580" cy="2506580"/>
          </a:xfrm>
          <a:prstGeom prst="rect">
            <a:avLst/>
          </a:prstGeom>
        </p:spPr>
      </p:pic>
      <p:pic>
        <p:nvPicPr>
          <p:cNvPr id="21" name="صورة صح" descr="صورة تحتوي على نص&#10;&#10;تم إنشاء الوصف تلقائياً">
            <a:extLst>
              <a:ext uri="{FF2B5EF4-FFF2-40B4-BE49-F238E27FC236}">
                <a16:creationId xmlns:a16="http://schemas.microsoft.com/office/drawing/2014/main" id="{29083D6E-5BCD-4907-B565-9560089768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6626" y="926300"/>
            <a:ext cx="1434997" cy="1434997"/>
          </a:xfrm>
          <a:prstGeom prst="rect">
            <a:avLst/>
          </a:prstGeom>
        </p:spPr>
      </p:pic>
      <p:pic>
        <p:nvPicPr>
          <p:cNvPr id="23" name="صورة خطا">
            <a:extLst>
              <a:ext uri="{FF2B5EF4-FFF2-40B4-BE49-F238E27FC236}">
                <a16:creationId xmlns:a16="http://schemas.microsoft.com/office/drawing/2014/main" id="{20DAF05F-C8A1-41C2-B304-2C6F574D07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6449" y="926299"/>
            <a:ext cx="1514228" cy="1514228"/>
          </a:xfrm>
          <a:prstGeom prst="rect">
            <a:avLst/>
          </a:prstGeom>
        </p:spPr>
      </p:pic>
      <p:pic>
        <p:nvPicPr>
          <p:cNvPr id="25" name="صورة انتقل">
            <a:hlinkClick r:id="" action="ppaction://hlinkshowjump?jump=nextslide"/>
            <a:extLst>
              <a:ext uri="{FF2B5EF4-FFF2-40B4-BE49-F238E27FC236}">
                <a16:creationId xmlns:a16="http://schemas.microsoft.com/office/drawing/2014/main" id="{433614C3-2B09-4088-8314-40A81541DA42}"/>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flipH="1">
            <a:off x="4355039" y="2750277"/>
            <a:ext cx="1041219" cy="1041219"/>
          </a:xfrm>
          <a:prstGeom prst="rect">
            <a:avLst/>
          </a:prstGeom>
        </p:spPr>
      </p:pic>
      <p:pic>
        <p:nvPicPr>
          <p:cNvPr id="30" name="Plants VS. Zombies NOOOOOOOOOOO!!! sound effect (free to use)">
            <a:hlinkClick r:id="" action="ppaction://media"/>
            <a:extLst>
              <a:ext uri="{FF2B5EF4-FFF2-40B4-BE49-F238E27FC236}">
                <a16:creationId xmlns:a16="http://schemas.microsoft.com/office/drawing/2014/main" id="{ED47BFF6-A10C-4351-8289-332F97793B4A}"/>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623543" y="1096769"/>
            <a:ext cx="457200" cy="457200"/>
          </a:xfrm>
          <a:prstGeom prst="rect">
            <a:avLst/>
          </a:prstGeom>
        </p:spPr>
      </p:pic>
      <p:pic>
        <p:nvPicPr>
          <p:cNvPr id="31" name="Plants VS. Zombies NOOOOOOOOOOO!!! sound effect (free to use)">
            <a:hlinkClick r:id="" action="ppaction://media"/>
            <a:extLst>
              <a:ext uri="{FF2B5EF4-FFF2-40B4-BE49-F238E27FC236}">
                <a16:creationId xmlns:a16="http://schemas.microsoft.com/office/drawing/2014/main" id="{E7894DB2-A854-40F6-BD58-A177C8096560}"/>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528215" y="1983327"/>
            <a:ext cx="457200" cy="457200"/>
          </a:xfrm>
          <a:prstGeom prst="rect">
            <a:avLst/>
          </a:prstGeom>
        </p:spPr>
      </p:pic>
      <p:sp>
        <p:nvSpPr>
          <p:cNvPr id="13" name="قلب 12">
            <a:hlinkClick r:id="" action="ppaction://hlinkshowjump?jump=firstslide"/>
            <a:extLst>
              <a:ext uri="{FF2B5EF4-FFF2-40B4-BE49-F238E27FC236}">
                <a16:creationId xmlns:a16="http://schemas.microsoft.com/office/drawing/2014/main" id="{F095C4FB-DC2D-2F4D-B042-DACC16111529}"/>
              </a:ext>
            </a:extLst>
          </p:cNvPr>
          <p:cNvSpPr>
            <a:spLocks noChangeAspect="1"/>
          </p:cNvSpPr>
          <p:nvPr/>
        </p:nvSpPr>
        <p:spPr>
          <a:xfrm>
            <a:off x="8652118" y="1040963"/>
            <a:ext cx="347765" cy="345911"/>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SA"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9043487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100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ppt_x</p:attrName>
                                            </p:attrNameLst>
                                          </p:cBhvr>
                                          <p:tavLst>
                                            <p:tav tm="0">
                                              <p:val>
                                                <p:fltVal val="0.5"/>
                                              </p:val>
                                            </p:tav>
                                            <p:tav tm="100000">
                                              <p:val>
                                                <p:strVal val="#ppt_x"/>
                                              </p:val>
                                            </p:tav>
                                          </p:tavLst>
                                        </p:anim>
                                        <p:anim calcmode="lin" valueType="num">
                                          <p:cBhvr>
                                            <p:cTn id="10" dur="500" fill="hold"/>
                                            <p:tgtEl>
                                              <p:spTgt spid="16"/>
                                            </p:tgtEl>
                                            <p:attrNameLst>
                                              <p:attrName>ppt_y</p:attrName>
                                            </p:attrNameLst>
                                          </p:cBhvr>
                                          <p:tavLst>
                                            <p:tav tm="0">
                                              <p:val>
                                                <p:fltVal val="0.5"/>
                                              </p:val>
                                            </p:tav>
                                            <p:tav tm="100000">
                                              <p:val>
                                                <p:strVal val="#ppt_y"/>
                                              </p:val>
                                            </p:tav>
                                          </p:tavLst>
                                        </p:anim>
                                      </p:childTnLst>
                                    </p:cTn>
                                  </p:par>
                                </p:childTnLst>
                              </p:cTn>
                            </p:par>
                            <p:par>
                              <p:cTn id="11" fill="hold">
                                <p:stCondLst>
                                  <p:cond delay="1500"/>
                                </p:stCondLst>
                                <p:childTnLst>
                                  <p:par>
                                    <p:cTn id="12" presetID="2" presetClass="entr" presetSubtype="8" fill="hold" grpId="0" nodeType="afterEffect" p14:presetBounceEnd="60000">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14:bounceEnd="60000">
                                          <p:cBhvr additive="base">
                                            <p:cTn id="14" dur="200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15"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Instant win.wav"/>
                                            </p:tgtEl>
                                          </p:cMediaNode>
                                        </p:audio>
                                      </p:subTnLst>
                                    </p:cTn>
                                  </p:par>
                                  <p:par>
                                    <p:cTn id="16" presetID="2" presetClass="entr" presetSubtype="2" fill="hold" grpId="0" nodeType="withEffect" p14:presetBounceEnd="60000">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14:bounceEnd="60000">
                                          <p:cBhvr additive="base">
                                            <p:cTn id="18" dur="2000" fill="hold"/>
                                            <p:tgtEl>
                                              <p:spTgt spid="20"/>
                                            </p:tgtEl>
                                            <p:attrNameLst>
                                              <p:attrName>ppt_x</p:attrName>
                                            </p:attrNameLst>
                                          </p:cBhvr>
                                          <p:tavLst>
                                            <p:tav tm="0">
                                              <p:val>
                                                <p:strVal val="1+#ppt_w/2"/>
                                              </p:val>
                                            </p:tav>
                                            <p:tav tm="100000">
                                              <p:val>
                                                <p:strVal val="#ppt_x"/>
                                              </p:val>
                                            </p:tav>
                                          </p:tavLst>
                                        </p:anim>
                                        <p:anim calcmode="lin" valueType="num" p14:bounceEnd="60000">
                                          <p:cBhvr additive="base">
                                            <p:cTn id="19" dur="2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Instant win.wav"/>
                                            </p:tgtEl>
                                          </p:cMediaNode>
                                        </p:audio>
                                      </p:subTnLst>
                                    </p:cTn>
                                  </p:par>
                                  <p:par>
                                    <p:cTn id="20" presetID="2" presetClass="entr" presetSubtype="4" fill="hold" grpId="0" nodeType="withEffect" p14:presetBounceEnd="60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60000">
                                          <p:cBhvr additive="base">
                                            <p:cTn id="22" dur="200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23" dur="2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Instant w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mario_haha.wav"/>
                                            </p:tgtEl>
                                          </p:cMediaNode>
                                        </p:audio>
                                      </p:sub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42" presetClass="path" presetSubtype="0" fill="hold" nodeType="withEffect">
                                      <p:stCondLst>
                                        <p:cond delay="0"/>
                                      </p:stCondLst>
                                      <p:childTnLst>
                                        <p:animMotion origin="layout" path="M -1.04167E-6 7.40741E-7 L -1.33489 0.01829 " pathEditMode="relative" rAng="0" ptsTypes="AA">
                                          <p:cBhvr>
                                            <p:cTn id="38" dur="3000" fill="hold"/>
                                            <p:tgtEl>
                                              <p:spTgt spid="6"/>
                                            </p:tgtEl>
                                            <p:attrNameLst>
                                              <p:attrName>ppt_x</p:attrName>
                                              <p:attrName>ppt_y</p:attrName>
                                            </p:attrNameLst>
                                          </p:cBhvr>
                                          <p:rCtr x="-66745" y="903"/>
                                        </p:animMotion>
                                      </p:childTnLst>
                                    </p:cTn>
                                  </p:par>
                                </p:childTnLst>
                              </p:cTn>
                            </p:par>
                            <p:par>
                              <p:cTn id="39" fill="hold">
                                <p:stCondLst>
                                  <p:cond delay="3000"/>
                                </p:stCondLst>
                                <p:childTnLst>
                                  <p:par>
                                    <p:cTn id="40" presetID="37" presetClass="entr" presetSubtype="0"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2000"/>
                                            <p:tgtEl>
                                              <p:spTgt spid="25"/>
                                            </p:tgtEl>
                                          </p:cBhvr>
                                        </p:animEffect>
                                        <p:anim calcmode="lin" valueType="num">
                                          <p:cBhvr>
                                            <p:cTn id="43" dur="2000" fill="hold"/>
                                            <p:tgtEl>
                                              <p:spTgt spid="25"/>
                                            </p:tgtEl>
                                            <p:attrNameLst>
                                              <p:attrName>ppt_x</p:attrName>
                                            </p:attrNameLst>
                                          </p:cBhvr>
                                          <p:tavLst>
                                            <p:tav tm="0">
                                              <p:val>
                                                <p:strVal val="#ppt_x"/>
                                              </p:val>
                                            </p:tav>
                                            <p:tav tm="100000">
                                              <p:val>
                                                <p:strVal val="#ppt_x"/>
                                              </p:val>
                                            </p:tav>
                                          </p:tavLst>
                                        </p:anim>
                                        <p:anim calcmode="lin" valueType="num">
                                          <p:cBhvr>
                                            <p:cTn id="44" dur="1800" decel="100000" fill="hold"/>
                                            <p:tgtEl>
                                              <p:spTgt spid="25"/>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5"/>
                                            </p:tgtEl>
                                            <p:attrNameLst>
                                              <p:attrName>ppt_y</p:attrName>
                                            </p:attrNameLst>
                                          </p:cBhvr>
                                          <p:tavLst>
                                            <p:tav tm="0">
                                              <p:val>
                                                <p:strVal val="#ppt_y-.03"/>
                                              </p:val>
                                            </p:tav>
                                            <p:tav tm="100000">
                                              <p:val>
                                                <p:strVal val="#ppt_y"/>
                                              </p:val>
                                            </p:tav>
                                          </p:tavLst>
                                        </p:anim>
                                      </p:childTnLst>
                                    </p:cTn>
                                  </p:par>
                                </p:childTnLst>
                              </p:cTn>
                            </p:par>
                            <p:par>
                              <p:cTn id="46" fill="hold">
                                <p:stCondLst>
                                  <p:cond delay="5000"/>
                                </p:stCondLst>
                                <p:childTnLst>
                                  <p:par>
                                    <p:cTn id="47" presetID="42" presetClass="exit" presetSubtype="0" fill="hold" nodeType="afterEffect">
                                      <p:stCondLst>
                                        <p:cond delay="1000"/>
                                      </p:stCondLst>
                                      <p:childTnLst>
                                        <p:animEffect transition="out" filter="fade">
                                          <p:cBhvr>
                                            <p:cTn id="48" dur="2000"/>
                                            <p:tgtEl>
                                              <p:spTgt spid="25"/>
                                            </p:tgtEl>
                                          </p:cBhvr>
                                        </p:animEffect>
                                        <p:anim calcmode="lin" valueType="num">
                                          <p:cBhvr>
                                            <p:cTn id="49" dur="2000"/>
                                            <p:tgtEl>
                                              <p:spTgt spid="25"/>
                                            </p:tgtEl>
                                            <p:attrNameLst>
                                              <p:attrName>ppt_x</p:attrName>
                                            </p:attrNameLst>
                                          </p:cBhvr>
                                          <p:tavLst>
                                            <p:tav tm="0">
                                              <p:val>
                                                <p:strVal val="ppt_x"/>
                                              </p:val>
                                            </p:tav>
                                            <p:tav tm="100000">
                                              <p:val>
                                                <p:strVal val="ppt_x"/>
                                              </p:val>
                                            </p:tav>
                                          </p:tavLst>
                                        </p:anim>
                                        <p:anim calcmode="lin" valueType="num">
                                          <p:cBhvr>
                                            <p:cTn id="50" dur="2000"/>
                                            <p:tgtEl>
                                              <p:spTgt spid="25"/>
                                            </p:tgtEl>
                                            <p:attrNameLst>
                                              <p:attrName>ppt_y</p:attrName>
                                            </p:attrNameLst>
                                          </p:cBhvr>
                                          <p:tavLst>
                                            <p:tav tm="0">
                                              <p:val>
                                                <p:strVal val="ppt_y"/>
                                              </p:val>
                                            </p:tav>
                                            <p:tav tm="100000">
                                              <p:val>
                                                <p:strVal val="ppt_y+.1"/>
                                              </p:val>
                                            </p:tav>
                                          </p:tavLst>
                                        </p:anim>
                                        <p:set>
                                          <p:cBhvr>
                                            <p:cTn id="51" dur="1" fill="hold">
                                              <p:stCondLst>
                                                <p:cond delay="1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52" fill="hold" display="0">
                      <p:stCondLst>
                        <p:cond delay="indefinite"/>
                      </p:stCondLst>
                      <p:endCondLst>
                        <p:cond evt="onStopAudio" delay="0">
                          <p:tgtEl>
                            <p:sldTgt/>
                          </p:tgtEl>
                        </p:cond>
                      </p:endCondLst>
                    </p:cTn>
                    <p:tgtEl>
                      <p:spTgt spid="30"/>
                    </p:tgtEl>
                  </p:cMediaNode>
                </p:audio>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par>
                                    <p:cTn id="58" presetID="1" presetClass="exit" presetSubtype="0" fill="hold" grpId="2" nodeType="withEffect">
                                      <p:stCondLst>
                                        <p:cond delay="0"/>
                                      </p:stCondLst>
                                      <p:childTnLst>
                                        <p:set>
                                          <p:cBhvr>
                                            <p:cTn id="59" dur="1" fill="hold">
                                              <p:stCondLst>
                                                <p:cond delay="0"/>
                                              </p:stCondLst>
                                            </p:cTn>
                                            <p:tgtEl>
                                              <p:spTgt spid="20"/>
                                            </p:tgtEl>
                                            <p:attrNameLst>
                                              <p:attrName>style.visibility</p:attrName>
                                            </p:attrNameLst>
                                          </p:cBhvr>
                                          <p:to>
                                            <p:strVal val="hidden"/>
                                          </p:to>
                                        </p:set>
                                      </p:childTnLst>
                                    </p:cTn>
                                  </p:par>
                                </p:childTnLst>
                              </p:cTn>
                            </p:par>
                            <p:par>
                              <p:cTn id="60" fill="hold">
                                <p:stCondLst>
                                  <p:cond delay="0"/>
                                </p:stCondLst>
                                <p:childTnLst>
                                  <p:par>
                                    <p:cTn id="61" presetID="1" presetClass="exit" presetSubtype="0" fill="hold" nodeType="afterEffect">
                                      <p:stCondLst>
                                        <p:cond delay="200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3134" fill="hold"/>
                                            <p:tgtEl>
                                              <p:spTgt spid="30"/>
                                            </p:tgtEl>
                                          </p:cBhvr>
                                        </p:cmd>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1" presetClass="exit" presetSubtype="0" fill="hold" grpId="2" nodeType="withEffect">
                                      <p:stCondLst>
                                        <p:cond delay="0"/>
                                      </p:stCondLst>
                                      <p:childTnLst>
                                        <p:set>
                                          <p:cBhvr>
                                            <p:cTn id="71" dur="1" fill="hold">
                                              <p:stCondLst>
                                                <p:cond delay="0"/>
                                              </p:stCondLst>
                                            </p:cTn>
                                            <p:tgtEl>
                                              <p:spTgt spid="19"/>
                                            </p:tgtEl>
                                            <p:attrNameLst>
                                              <p:attrName>style.visibility</p:attrName>
                                            </p:attrNameLst>
                                          </p:cBhvr>
                                          <p:to>
                                            <p:strVal val="hidden"/>
                                          </p:to>
                                        </p:set>
                                      </p:childTnLst>
                                    </p:cTn>
                                  </p:par>
                                </p:childTnLst>
                              </p:cTn>
                            </p:par>
                            <p:par>
                              <p:cTn id="72" fill="hold">
                                <p:stCondLst>
                                  <p:cond delay="0"/>
                                </p:stCondLst>
                                <p:childTnLst>
                                  <p:par>
                                    <p:cTn id="73" presetID="1" presetClass="exit" presetSubtype="0" fill="hold" nodeType="afterEffect">
                                      <p:stCondLst>
                                        <p:cond delay="2000"/>
                                      </p:stCondLst>
                                      <p:childTnLst>
                                        <p:set>
                                          <p:cBhvr>
                                            <p:cTn id="74" dur="1" fill="hold">
                                              <p:stCondLst>
                                                <p:cond delay="0"/>
                                              </p:stCondLst>
                                            </p:cTn>
                                            <p:tgtEl>
                                              <p:spTgt spid="23"/>
                                            </p:tgtEl>
                                            <p:attrNameLst>
                                              <p:attrName>style.visibility</p:attrName>
                                            </p:attrNameLst>
                                          </p:cBhvr>
                                          <p:to>
                                            <p:strVal val="hidden"/>
                                          </p:to>
                                        </p:set>
                                      </p:childTnLst>
                                    </p:cTn>
                                  </p:par>
                                  <p:par>
                                    <p:cTn id="75" presetID="1" presetClass="mediacall" presetSubtype="0" fill="hold" nodeType="withEffect">
                                      <p:stCondLst>
                                        <p:cond delay="0"/>
                                      </p:stCondLst>
                                      <p:childTnLst>
                                        <p:cmd type="call" cmd="playFrom(0.0)">
                                          <p:cBhvr>
                                            <p:cTn id="76" dur="3134" fill="hold"/>
                                            <p:tgtEl>
                                              <p:spTgt spid="31"/>
                                            </p:tgtEl>
                                          </p:cBhvr>
                                        </p:cmd>
                                      </p:childTnLst>
                                    </p:cTn>
                                  </p:par>
                                </p:childTnLst>
                              </p:cTn>
                            </p:par>
                          </p:childTnLst>
                        </p:cTn>
                      </p:par>
                    </p:childTnLst>
                  </p:cTn>
                  <p:nextCondLst>
                    <p:cond evt="onClick" delay="0">
                      <p:tgtEl>
                        <p:spTgt spid="19"/>
                      </p:tgtEl>
                    </p:cond>
                  </p:nextCondLst>
                </p:seq>
                <p:audio>
                  <p:cMediaNode vol="80000">
                    <p:cTn id="77" fill="hold" display="0">
                      <p:stCondLst>
                        <p:cond delay="indefinite"/>
                      </p:stCondLst>
                      <p:endCondLst>
                        <p:cond evt="onStopAudio" delay="0">
                          <p:tgtEl>
                            <p:sldTgt/>
                          </p:tgtEl>
                        </p:cond>
                      </p:endCondLst>
                    </p:cTn>
                    <p:tgtEl>
                      <p:spTgt spid="31"/>
                    </p:tgtEl>
                  </p:cMediaNode>
                </p:audio>
              </p:childTnLst>
            </p:cTn>
          </p:par>
        </p:tnLst>
        <p:bldLst>
          <p:bldP spid="16" grpId="0" animBg="1"/>
          <p:bldP spid="16" grpId="1" animBg="1"/>
          <p:bldP spid="17" grpId="0" animBg="1"/>
          <p:bldP spid="17" grpId="1" animBg="1"/>
          <p:bldP spid="19" grpId="0" animBg="1"/>
          <p:bldP spid="19" grpId="1" animBg="1"/>
          <p:bldP spid="19" grpId="2" animBg="1"/>
          <p:bldP spid="20" grpId="0" animBg="1"/>
          <p:bldP spid="20" grpId="1" animBg="1"/>
          <p:bldP spid="20" grpId="2"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100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ppt_x</p:attrName>
                                            </p:attrNameLst>
                                          </p:cBhvr>
                                          <p:tavLst>
                                            <p:tav tm="0">
                                              <p:val>
                                                <p:fltVal val="0.5"/>
                                              </p:val>
                                            </p:tav>
                                            <p:tav tm="100000">
                                              <p:val>
                                                <p:strVal val="#ppt_x"/>
                                              </p:val>
                                            </p:tav>
                                          </p:tavLst>
                                        </p:anim>
                                        <p:anim calcmode="lin" valueType="num">
                                          <p:cBhvr>
                                            <p:cTn id="10" dur="500" fill="hold"/>
                                            <p:tgtEl>
                                              <p:spTgt spid="16"/>
                                            </p:tgtEl>
                                            <p:attrNameLst>
                                              <p:attrName>ppt_y</p:attrName>
                                            </p:attrNameLst>
                                          </p:cBhvr>
                                          <p:tavLst>
                                            <p:tav tm="0">
                                              <p:val>
                                                <p:fltVal val="0.5"/>
                                              </p:val>
                                            </p:tav>
                                            <p:tav tm="100000">
                                              <p:val>
                                                <p:strVal val="#ppt_y"/>
                                              </p:val>
                                            </p:tav>
                                          </p:tavLst>
                                        </p:anim>
                                      </p:childTnLst>
                                    </p:cTn>
                                  </p:par>
                                </p:childTnLst>
                              </p:cTn>
                            </p:par>
                            <p:par>
                              <p:cTn id="11" fill="hold">
                                <p:stCondLst>
                                  <p:cond delay="1500"/>
                                </p:stCondLst>
                                <p:childTnLst>
                                  <p:par>
                                    <p:cTn id="12" presetID="2" presetClass="entr" presetSubtype="8"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2000" fill="hold"/>
                                            <p:tgtEl>
                                              <p:spTgt spid="17"/>
                                            </p:tgtEl>
                                            <p:attrNameLst>
                                              <p:attrName>ppt_x</p:attrName>
                                            </p:attrNameLst>
                                          </p:cBhvr>
                                          <p:tavLst>
                                            <p:tav tm="0">
                                              <p:val>
                                                <p:strVal val="0-#ppt_w/2"/>
                                              </p:val>
                                            </p:tav>
                                            <p:tav tm="100000">
                                              <p:val>
                                                <p:strVal val="#ppt_x"/>
                                              </p:val>
                                            </p:tav>
                                          </p:tavLst>
                                        </p:anim>
                                        <p:anim calcmode="lin" valueType="num">
                                          <p:cBhvr additive="base">
                                            <p:cTn id="15"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Instant win.wav"/>
                                            </p:tgtEl>
                                          </p:cMediaNode>
                                        </p:audio>
                                      </p:subTnLst>
                                    </p:cTn>
                                  </p:par>
                                  <p:par>
                                    <p:cTn id="16" presetID="2" presetClass="entr" presetSubtype="2"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2000" fill="hold"/>
                                            <p:tgtEl>
                                              <p:spTgt spid="20"/>
                                            </p:tgtEl>
                                            <p:attrNameLst>
                                              <p:attrName>ppt_x</p:attrName>
                                            </p:attrNameLst>
                                          </p:cBhvr>
                                          <p:tavLst>
                                            <p:tav tm="0">
                                              <p:val>
                                                <p:strVal val="1+#ppt_w/2"/>
                                              </p:val>
                                            </p:tav>
                                            <p:tav tm="100000">
                                              <p:val>
                                                <p:strVal val="#ppt_x"/>
                                              </p:val>
                                            </p:tav>
                                          </p:tavLst>
                                        </p:anim>
                                        <p:anim calcmode="lin" valueType="num">
                                          <p:cBhvr additive="base">
                                            <p:cTn id="19" dur="2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Instant win.wav"/>
                                            </p:tgtEl>
                                          </p:cMediaNode>
                                        </p:audio>
                                      </p:sub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2000" fill="hold"/>
                                            <p:tgtEl>
                                              <p:spTgt spid="19"/>
                                            </p:tgtEl>
                                            <p:attrNameLst>
                                              <p:attrName>ppt_x</p:attrName>
                                            </p:attrNameLst>
                                          </p:cBhvr>
                                          <p:tavLst>
                                            <p:tav tm="0">
                                              <p:val>
                                                <p:strVal val="#ppt_x"/>
                                              </p:val>
                                            </p:tav>
                                            <p:tav tm="100000">
                                              <p:val>
                                                <p:strVal val="#ppt_x"/>
                                              </p:val>
                                            </p:tav>
                                          </p:tavLst>
                                        </p:anim>
                                        <p:anim calcmode="lin" valueType="num">
                                          <p:cBhvr additive="base">
                                            <p:cTn id="23" dur="2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Instant w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mario_haha.wav"/>
                                            </p:tgtEl>
                                          </p:cMediaNode>
                                        </p:audio>
                                      </p:sub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42" presetClass="path" presetSubtype="0" fill="hold" nodeType="withEffect">
                                      <p:stCondLst>
                                        <p:cond delay="0"/>
                                      </p:stCondLst>
                                      <p:childTnLst>
                                        <p:animMotion origin="layout" path="M -1.04167E-6 7.40741E-7 L -1.33489 0.01829 " pathEditMode="relative" rAng="0" ptsTypes="AA">
                                          <p:cBhvr>
                                            <p:cTn id="38" dur="3000" fill="hold"/>
                                            <p:tgtEl>
                                              <p:spTgt spid="6"/>
                                            </p:tgtEl>
                                            <p:attrNameLst>
                                              <p:attrName>ppt_x</p:attrName>
                                              <p:attrName>ppt_y</p:attrName>
                                            </p:attrNameLst>
                                          </p:cBhvr>
                                          <p:rCtr x="-66745" y="903"/>
                                        </p:animMotion>
                                      </p:childTnLst>
                                    </p:cTn>
                                  </p:par>
                                </p:childTnLst>
                              </p:cTn>
                            </p:par>
                            <p:par>
                              <p:cTn id="39" fill="hold">
                                <p:stCondLst>
                                  <p:cond delay="3000"/>
                                </p:stCondLst>
                                <p:childTnLst>
                                  <p:par>
                                    <p:cTn id="40" presetID="37" presetClass="entr" presetSubtype="0"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2000"/>
                                            <p:tgtEl>
                                              <p:spTgt spid="25"/>
                                            </p:tgtEl>
                                          </p:cBhvr>
                                        </p:animEffect>
                                        <p:anim calcmode="lin" valueType="num">
                                          <p:cBhvr>
                                            <p:cTn id="43" dur="2000" fill="hold"/>
                                            <p:tgtEl>
                                              <p:spTgt spid="25"/>
                                            </p:tgtEl>
                                            <p:attrNameLst>
                                              <p:attrName>ppt_x</p:attrName>
                                            </p:attrNameLst>
                                          </p:cBhvr>
                                          <p:tavLst>
                                            <p:tav tm="0">
                                              <p:val>
                                                <p:strVal val="#ppt_x"/>
                                              </p:val>
                                            </p:tav>
                                            <p:tav tm="100000">
                                              <p:val>
                                                <p:strVal val="#ppt_x"/>
                                              </p:val>
                                            </p:tav>
                                          </p:tavLst>
                                        </p:anim>
                                        <p:anim calcmode="lin" valueType="num">
                                          <p:cBhvr>
                                            <p:cTn id="44" dur="1800" decel="100000" fill="hold"/>
                                            <p:tgtEl>
                                              <p:spTgt spid="25"/>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5"/>
                                            </p:tgtEl>
                                            <p:attrNameLst>
                                              <p:attrName>ppt_y</p:attrName>
                                            </p:attrNameLst>
                                          </p:cBhvr>
                                          <p:tavLst>
                                            <p:tav tm="0">
                                              <p:val>
                                                <p:strVal val="#ppt_y-.03"/>
                                              </p:val>
                                            </p:tav>
                                            <p:tav tm="100000">
                                              <p:val>
                                                <p:strVal val="#ppt_y"/>
                                              </p:val>
                                            </p:tav>
                                          </p:tavLst>
                                        </p:anim>
                                      </p:childTnLst>
                                    </p:cTn>
                                  </p:par>
                                </p:childTnLst>
                              </p:cTn>
                            </p:par>
                            <p:par>
                              <p:cTn id="46" fill="hold">
                                <p:stCondLst>
                                  <p:cond delay="5000"/>
                                </p:stCondLst>
                                <p:childTnLst>
                                  <p:par>
                                    <p:cTn id="47" presetID="42" presetClass="exit" presetSubtype="0" fill="hold" nodeType="afterEffect">
                                      <p:stCondLst>
                                        <p:cond delay="1000"/>
                                      </p:stCondLst>
                                      <p:childTnLst>
                                        <p:animEffect transition="out" filter="fade">
                                          <p:cBhvr>
                                            <p:cTn id="48" dur="2000"/>
                                            <p:tgtEl>
                                              <p:spTgt spid="25"/>
                                            </p:tgtEl>
                                          </p:cBhvr>
                                        </p:animEffect>
                                        <p:anim calcmode="lin" valueType="num">
                                          <p:cBhvr>
                                            <p:cTn id="49" dur="2000"/>
                                            <p:tgtEl>
                                              <p:spTgt spid="25"/>
                                            </p:tgtEl>
                                            <p:attrNameLst>
                                              <p:attrName>ppt_x</p:attrName>
                                            </p:attrNameLst>
                                          </p:cBhvr>
                                          <p:tavLst>
                                            <p:tav tm="0">
                                              <p:val>
                                                <p:strVal val="ppt_x"/>
                                              </p:val>
                                            </p:tav>
                                            <p:tav tm="100000">
                                              <p:val>
                                                <p:strVal val="ppt_x"/>
                                              </p:val>
                                            </p:tav>
                                          </p:tavLst>
                                        </p:anim>
                                        <p:anim calcmode="lin" valueType="num">
                                          <p:cBhvr>
                                            <p:cTn id="50" dur="2000"/>
                                            <p:tgtEl>
                                              <p:spTgt spid="25"/>
                                            </p:tgtEl>
                                            <p:attrNameLst>
                                              <p:attrName>ppt_y</p:attrName>
                                            </p:attrNameLst>
                                          </p:cBhvr>
                                          <p:tavLst>
                                            <p:tav tm="0">
                                              <p:val>
                                                <p:strVal val="ppt_y"/>
                                              </p:val>
                                            </p:tav>
                                            <p:tav tm="100000">
                                              <p:val>
                                                <p:strVal val="ppt_y+.1"/>
                                              </p:val>
                                            </p:tav>
                                          </p:tavLst>
                                        </p:anim>
                                        <p:set>
                                          <p:cBhvr>
                                            <p:cTn id="51" dur="1" fill="hold">
                                              <p:stCondLst>
                                                <p:cond delay="1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52" fill="hold" display="0">
                      <p:stCondLst>
                        <p:cond delay="indefinite"/>
                      </p:stCondLst>
                      <p:endCondLst>
                        <p:cond evt="onStopAudio" delay="0">
                          <p:tgtEl>
                            <p:sldTgt/>
                          </p:tgtEl>
                        </p:cond>
                      </p:endCondLst>
                    </p:cTn>
                    <p:tgtEl>
                      <p:spTgt spid="30"/>
                    </p:tgtEl>
                  </p:cMediaNode>
                </p:audio>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par>
                                    <p:cTn id="58" presetID="1" presetClass="exit" presetSubtype="0" fill="hold" grpId="2" nodeType="withEffect">
                                      <p:stCondLst>
                                        <p:cond delay="0"/>
                                      </p:stCondLst>
                                      <p:childTnLst>
                                        <p:set>
                                          <p:cBhvr>
                                            <p:cTn id="59" dur="1" fill="hold">
                                              <p:stCondLst>
                                                <p:cond delay="0"/>
                                              </p:stCondLst>
                                            </p:cTn>
                                            <p:tgtEl>
                                              <p:spTgt spid="20"/>
                                            </p:tgtEl>
                                            <p:attrNameLst>
                                              <p:attrName>style.visibility</p:attrName>
                                            </p:attrNameLst>
                                          </p:cBhvr>
                                          <p:to>
                                            <p:strVal val="hidden"/>
                                          </p:to>
                                        </p:set>
                                      </p:childTnLst>
                                    </p:cTn>
                                  </p:par>
                                </p:childTnLst>
                              </p:cTn>
                            </p:par>
                            <p:par>
                              <p:cTn id="60" fill="hold">
                                <p:stCondLst>
                                  <p:cond delay="0"/>
                                </p:stCondLst>
                                <p:childTnLst>
                                  <p:par>
                                    <p:cTn id="61" presetID="1" presetClass="exit" presetSubtype="0" fill="hold" nodeType="afterEffect">
                                      <p:stCondLst>
                                        <p:cond delay="200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3134" fill="hold"/>
                                            <p:tgtEl>
                                              <p:spTgt spid="30"/>
                                            </p:tgtEl>
                                          </p:cBhvr>
                                        </p:cmd>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1" presetClass="exit" presetSubtype="0" fill="hold" grpId="2" nodeType="withEffect">
                                      <p:stCondLst>
                                        <p:cond delay="0"/>
                                      </p:stCondLst>
                                      <p:childTnLst>
                                        <p:set>
                                          <p:cBhvr>
                                            <p:cTn id="71" dur="1" fill="hold">
                                              <p:stCondLst>
                                                <p:cond delay="0"/>
                                              </p:stCondLst>
                                            </p:cTn>
                                            <p:tgtEl>
                                              <p:spTgt spid="19"/>
                                            </p:tgtEl>
                                            <p:attrNameLst>
                                              <p:attrName>style.visibility</p:attrName>
                                            </p:attrNameLst>
                                          </p:cBhvr>
                                          <p:to>
                                            <p:strVal val="hidden"/>
                                          </p:to>
                                        </p:set>
                                      </p:childTnLst>
                                    </p:cTn>
                                  </p:par>
                                </p:childTnLst>
                              </p:cTn>
                            </p:par>
                            <p:par>
                              <p:cTn id="72" fill="hold">
                                <p:stCondLst>
                                  <p:cond delay="0"/>
                                </p:stCondLst>
                                <p:childTnLst>
                                  <p:par>
                                    <p:cTn id="73" presetID="1" presetClass="exit" presetSubtype="0" fill="hold" nodeType="afterEffect">
                                      <p:stCondLst>
                                        <p:cond delay="2000"/>
                                      </p:stCondLst>
                                      <p:childTnLst>
                                        <p:set>
                                          <p:cBhvr>
                                            <p:cTn id="74" dur="1" fill="hold">
                                              <p:stCondLst>
                                                <p:cond delay="0"/>
                                              </p:stCondLst>
                                            </p:cTn>
                                            <p:tgtEl>
                                              <p:spTgt spid="23"/>
                                            </p:tgtEl>
                                            <p:attrNameLst>
                                              <p:attrName>style.visibility</p:attrName>
                                            </p:attrNameLst>
                                          </p:cBhvr>
                                          <p:to>
                                            <p:strVal val="hidden"/>
                                          </p:to>
                                        </p:set>
                                      </p:childTnLst>
                                    </p:cTn>
                                  </p:par>
                                  <p:par>
                                    <p:cTn id="75" presetID="1" presetClass="mediacall" presetSubtype="0" fill="hold" nodeType="withEffect">
                                      <p:stCondLst>
                                        <p:cond delay="0"/>
                                      </p:stCondLst>
                                      <p:childTnLst>
                                        <p:cmd type="call" cmd="playFrom(0.0)">
                                          <p:cBhvr>
                                            <p:cTn id="76" dur="3134" fill="hold"/>
                                            <p:tgtEl>
                                              <p:spTgt spid="31"/>
                                            </p:tgtEl>
                                          </p:cBhvr>
                                        </p:cmd>
                                      </p:childTnLst>
                                    </p:cTn>
                                  </p:par>
                                </p:childTnLst>
                              </p:cTn>
                            </p:par>
                          </p:childTnLst>
                        </p:cTn>
                      </p:par>
                    </p:childTnLst>
                  </p:cTn>
                  <p:nextCondLst>
                    <p:cond evt="onClick" delay="0">
                      <p:tgtEl>
                        <p:spTgt spid="19"/>
                      </p:tgtEl>
                    </p:cond>
                  </p:nextCondLst>
                </p:seq>
                <p:audio>
                  <p:cMediaNode vol="80000">
                    <p:cTn id="77" fill="hold" display="0">
                      <p:stCondLst>
                        <p:cond delay="indefinite"/>
                      </p:stCondLst>
                      <p:endCondLst>
                        <p:cond evt="onStopAudio" delay="0">
                          <p:tgtEl>
                            <p:sldTgt/>
                          </p:tgtEl>
                        </p:cond>
                      </p:endCondLst>
                    </p:cTn>
                    <p:tgtEl>
                      <p:spTgt spid="31"/>
                    </p:tgtEl>
                  </p:cMediaNode>
                </p:audio>
              </p:childTnLst>
            </p:cTn>
          </p:par>
        </p:tnLst>
        <p:bldLst>
          <p:bldP spid="16" grpId="0" animBg="1"/>
          <p:bldP spid="16" grpId="1" animBg="1"/>
          <p:bldP spid="17" grpId="0" animBg="1"/>
          <p:bldP spid="17" grpId="1" animBg="1"/>
          <p:bldP spid="19" grpId="0" animBg="1"/>
          <p:bldP spid="19" grpId="1" animBg="1"/>
          <p:bldP spid="19" grpId="2" animBg="1"/>
          <p:bldP spid="20" grpId="0" animBg="1"/>
          <p:bldP spid="20" grpId="1" animBg="1"/>
          <p:bldP spid="20" grpId="2"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6" name="السؤال">
            <a:extLst>
              <a:ext uri="{FF2B5EF4-FFF2-40B4-BE49-F238E27FC236}">
                <a16:creationId xmlns:a16="http://schemas.microsoft.com/office/drawing/2014/main" id="{715CA706-7FD7-4B50-99A6-9C5D4EDE887A}"/>
              </a:ext>
            </a:extLst>
          </p:cNvPr>
          <p:cNvSpPr/>
          <p:nvPr/>
        </p:nvSpPr>
        <p:spPr>
          <a:xfrm>
            <a:off x="1101437" y="4068040"/>
            <a:ext cx="6941126" cy="815687"/>
          </a:xfrm>
          <a:prstGeom prst="roundRect">
            <a:avLst/>
          </a:prstGeom>
          <a:solidFill>
            <a:srgbClr val="5A8D44">
              <a:alpha val="62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400" b="1" dirty="0">
                <a:solidFill>
                  <a:schemeClr val="bg1">
                    <a:lumMod val="95000"/>
                  </a:schemeClr>
                </a:solidFill>
              </a:rPr>
              <a:t>الصيغة المستخدمة للحصول على القيمة الإجمالية للخلايا من </a:t>
            </a:r>
            <a:r>
              <a:rPr lang="en-US" sz="2400" b="1" dirty="0">
                <a:solidFill>
                  <a:schemeClr val="bg1">
                    <a:lumMod val="95000"/>
                  </a:schemeClr>
                </a:solidFill>
              </a:rPr>
              <a:t>F17 </a:t>
            </a:r>
            <a:r>
              <a:rPr lang="ar-EG" sz="2400" b="1" dirty="0">
                <a:solidFill>
                  <a:schemeClr val="bg1">
                    <a:lumMod val="95000"/>
                  </a:schemeClr>
                </a:solidFill>
              </a:rPr>
              <a:t>إلى </a:t>
            </a:r>
            <a:r>
              <a:rPr lang="en-US" sz="2400" b="1" dirty="0">
                <a:solidFill>
                  <a:schemeClr val="bg1">
                    <a:lumMod val="95000"/>
                  </a:schemeClr>
                </a:solidFill>
              </a:rPr>
              <a:t>F22:</a:t>
            </a:r>
          </a:p>
        </p:txBody>
      </p:sp>
      <p:sp>
        <p:nvSpPr>
          <p:cNvPr id="17" name="صح">
            <a:extLst>
              <a:ext uri="{FF2B5EF4-FFF2-40B4-BE49-F238E27FC236}">
                <a16:creationId xmlns:a16="http://schemas.microsoft.com/office/drawing/2014/main" id="{D104D568-8179-4C7D-A91D-A76D7F4FA5A4}"/>
              </a:ext>
            </a:extLst>
          </p:cNvPr>
          <p:cNvSpPr/>
          <p:nvPr/>
        </p:nvSpPr>
        <p:spPr>
          <a:xfrm>
            <a:off x="6256626" y="5044786"/>
            <a:ext cx="2462645" cy="815687"/>
          </a:xfrm>
          <a:prstGeom prst="roundRect">
            <a:avLst/>
          </a:prstGeom>
          <a:solidFill>
            <a:srgbClr val="5A8D44">
              <a:alpha val="62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en-US" sz="2400" b="1" dirty="0">
                <a:solidFill>
                  <a:schemeClr val="bg1">
                    <a:lumMod val="95000"/>
                  </a:schemeClr>
                </a:solidFill>
              </a:rPr>
              <a:t>SUM (F17:F22) </a:t>
            </a:r>
            <a:r>
              <a:rPr lang="ar-EG" sz="2400" b="1" dirty="0">
                <a:solidFill>
                  <a:schemeClr val="bg1">
                    <a:lumMod val="95000"/>
                  </a:schemeClr>
                </a:solidFill>
              </a:rPr>
              <a:t> =</a:t>
            </a:r>
            <a:endParaRPr lang="en-US" sz="2400" b="1" dirty="0">
              <a:solidFill>
                <a:schemeClr val="bg1">
                  <a:lumMod val="95000"/>
                </a:schemeClr>
              </a:solidFill>
            </a:endParaRPr>
          </a:p>
        </p:txBody>
      </p:sp>
      <p:sp>
        <p:nvSpPr>
          <p:cNvPr id="19" name="خطاا 2">
            <a:extLst>
              <a:ext uri="{FF2B5EF4-FFF2-40B4-BE49-F238E27FC236}">
                <a16:creationId xmlns:a16="http://schemas.microsoft.com/office/drawing/2014/main" id="{5EC99706-7BC7-47AB-AF1B-A2B987FAB327}"/>
              </a:ext>
            </a:extLst>
          </p:cNvPr>
          <p:cNvSpPr/>
          <p:nvPr/>
        </p:nvSpPr>
        <p:spPr>
          <a:xfrm>
            <a:off x="415638" y="5029199"/>
            <a:ext cx="2462645" cy="815687"/>
          </a:xfrm>
          <a:prstGeom prst="roundRect">
            <a:avLst/>
          </a:prstGeom>
          <a:solidFill>
            <a:srgbClr val="5A8D44">
              <a:alpha val="62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en-US" sz="2400" b="1" dirty="0">
                <a:solidFill>
                  <a:schemeClr val="bg1">
                    <a:lumMod val="95000"/>
                  </a:schemeClr>
                </a:solidFill>
              </a:rPr>
              <a:t> (F17:F22) </a:t>
            </a:r>
            <a:r>
              <a:rPr lang="ar-EG" sz="2400" b="1" dirty="0">
                <a:solidFill>
                  <a:schemeClr val="bg1">
                    <a:lumMod val="95000"/>
                  </a:schemeClr>
                </a:solidFill>
              </a:rPr>
              <a:t> =</a:t>
            </a:r>
            <a:endParaRPr lang="en-US" sz="2400" b="1" dirty="0">
              <a:solidFill>
                <a:schemeClr val="bg1">
                  <a:lumMod val="95000"/>
                </a:schemeClr>
              </a:solidFill>
            </a:endParaRPr>
          </a:p>
        </p:txBody>
      </p:sp>
      <p:sp>
        <p:nvSpPr>
          <p:cNvPr id="20" name="خطا  1">
            <a:extLst>
              <a:ext uri="{FF2B5EF4-FFF2-40B4-BE49-F238E27FC236}">
                <a16:creationId xmlns:a16="http://schemas.microsoft.com/office/drawing/2014/main" id="{AEE7E1C2-935F-4628-88C3-05909CD018E2}"/>
              </a:ext>
            </a:extLst>
          </p:cNvPr>
          <p:cNvSpPr/>
          <p:nvPr/>
        </p:nvSpPr>
        <p:spPr>
          <a:xfrm>
            <a:off x="3340677" y="5044786"/>
            <a:ext cx="2462645" cy="815687"/>
          </a:xfrm>
          <a:prstGeom prst="roundRect">
            <a:avLst/>
          </a:prstGeom>
          <a:solidFill>
            <a:srgbClr val="5A8D44">
              <a:alpha val="62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en-US" sz="2400" b="1" dirty="0">
                <a:solidFill>
                  <a:schemeClr val="bg1">
                    <a:lumMod val="95000"/>
                  </a:schemeClr>
                </a:solidFill>
              </a:rPr>
              <a:t>SUM (F17:F22) </a:t>
            </a:r>
          </a:p>
        </p:txBody>
      </p:sp>
      <p:pic>
        <p:nvPicPr>
          <p:cNvPr id="6" name="صورة بنت">
            <a:extLst>
              <a:ext uri="{FF2B5EF4-FFF2-40B4-BE49-F238E27FC236}">
                <a16:creationId xmlns:a16="http://schemas.microsoft.com/office/drawing/2014/main" id="{C110A557-AD2A-4F78-A162-415F37E0542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H="1">
            <a:off x="9954748" y="2641965"/>
            <a:ext cx="2506580" cy="2506580"/>
          </a:xfrm>
          <a:prstGeom prst="rect">
            <a:avLst/>
          </a:prstGeom>
        </p:spPr>
      </p:pic>
      <p:pic>
        <p:nvPicPr>
          <p:cNvPr id="21" name="صورة صح" descr="صورة تحتوي على نص&#10;&#10;تم إنشاء الوصف تلقائياً">
            <a:extLst>
              <a:ext uri="{FF2B5EF4-FFF2-40B4-BE49-F238E27FC236}">
                <a16:creationId xmlns:a16="http://schemas.microsoft.com/office/drawing/2014/main" id="{29083D6E-5BCD-4907-B565-9560089768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6626" y="926300"/>
            <a:ext cx="1434997" cy="1434997"/>
          </a:xfrm>
          <a:prstGeom prst="rect">
            <a:avLst/>
          </a:prstGeom>
        </p:spPr>
      </p:pic>
      <p:pic>
        <p:nvPicPr>
          <p:cNvPr id="23" name="صورة خطا">
            <a:extLst>
              <a:ext uri="{FF2B5EF4-FFF2-40B4-BE49-F238E27FC236}">
                <a16:creationId xmlns:a16="http://schemas.microsoft.com/office/drawing/2014/main" id="{20DAF05F-C8A1-41C2-B304-2C6F574D07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6449" y="926299"/>
            <a:ext cx="1514228" cy="1514228"/>
          </a:xfrm>
          <a:prstGeom prst="rect">
            <a:avLst/>
          </a:prstGeom>
        </p:spPr>
      </p:pic>
      <p:pic>
        <p:nvPicPr>
          <p:cNvPr id="25" name="صورة انتقل">
            <a:hlinkClick r:id="" action="ppaction://hlinkshowjump?jump=nextslide"/>
            <a:extLst>
              <a:ext uri="{FF2B5EF4-FFF2-40B4-BE49-F238E27FC236}">
                <a16:creationId xmlns:a16="http://schemas.microsoft.com/office/drawing/2014/main" id="{433614C3-2B09-4088-8314-40A81541DA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355039" y="2750277"/>
            <a:ext cx="1041219" cy="1041219"/>
          </a:xfrm>
          <a:prstGeom prst="rect">
            <a:avLst/>
          </a:prstGeom>
        </p:spPr>
      </p:pic>
      <p:pic>
        <p:nvPicPr>
          <p:cNvPr id="30" name="Plants VS. Zombies NOOOOOOOOOOO!!! sound effect (free to use)">
            <a:hlinkClick r:id="" action="ppaction://media"/>
            <a:extLst>
              <a:ext uri="{FF2B5EF4-FFF2-40B4-BE49-F238E27FC236}">
                <a16:creationId xmlns:a16="http://schemas.microsoft.com/office/drawing/2014/main" id="{ED47BFF6-A10C-4351-8289-332F97793B4A}"/>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623543" y="1096769"/>
            <a:ext cx="457200" cy="457200"/>
          </a:xfrm>
          <a:prstGeom prst="rect">
            <a:avLst/>
          </a:prstGeom>
        </p:spPr>
      </p:pic>
      <p:pic>
        <p:nvPicPr>
          <p:cNvPr id="31" name="Plants VS. Zombies NOOOOOOOOOOO!!! sound effect (free to use)">
            <a:hlinkClick r:id="" action="ppaction://media"/>
            <a:extLst>
              <a:ext uri="{FF2B5EF4-FFF2-40B4-BE49-F238E27FC236}">
                <a16:creationId xmlns:a16="http://schemas.microsoft.com/office/drawing/2014/main" id="{E7894DB2-A854-40F6-BD58-A177C8096560}"/>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528215" y="1983327"/>
            <a:ext cx="457200" cy="457200"/>
          </a:xfrm>
          <a:prstGeom prst="rect">
            <a:avLst/>
          </a:prstGeom>
        </p:spPr>
      </p:pic>
      <p:sp>
        <p:nvSpPr>
          <p:cNvPr id="13" name="قلب 12">
            <a:hlinkClick r:id="" action="ppaction://hlinkshowjump?jump=firstslide"/>
            <a:extLst>
              <a:ext uri="{FF2B5EF4-FFF2-40B4-BE49-F238E27FC236}">
                <a16:creationId xmlns:a16="http://schemas.microsoft.com/office/drawing/2014/main" id="{9C54996E-049B-9445-B64E-6BB77871062F}"/>
              </a:ext>
            </a:extLst>
          </p:cNvPr>
          <p:cNvSpPr>
            <a:spLocks noChangeAspect="1"/>
          </p:cNvSpPr>
          <p:nvPr/>
        </p:nvSpPr>
        <p:spPr>
          <a:xfrm>
            <a:off x="8652118" y="1040963"/>
            <a:ext cx="347765" cy="345911"/>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SA"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4439688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100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ppt_x</p:attrName>
                                            </p:attrNameLst>
                                          </p:cBhvr>
                                          <p:tavLst>
                                            <p:tav tm="0">
                                              <p:val>
                                                <p:fltVal val="0.5"/>
                                              </p:val>
                                            </p:tav>
                                            <p:tav tm="100000">
                                              <p:val>
                                                <p:strVal val="#ppt_x"/>
                                              </p:val>
                                            </p:tav>
                                          </p:tavLst>
                                        </p:anim>
                                        <p:anim calcmode="lin" valueType="num">
                                          <p:cBhvr>
                                            <p:cTn id="10" dur="500" fill="hold"/>
                                            <p:tgtEl>
                                              <p:spTgt spid="16"/>
                                            </p:tgtEl>
                                            <p:attrNameLst>
                                              <p:attrName>ppt_y</p:attrName>
                                            </p:attrNameLst>
                                          </p:cBhvr>
                                          <p:tavLst>
                                            <p:tav tm="0">
                                              <p:val>
                                                <p:fltVal val="0.5"/>
                                              </p:val>
                                            </p:tav>
                                            <p:tav tm="100000">
                                              <p:val>
                                                <p:strVal val="#ppt_y"/>
                                              </p:val>
                                            </p:tav>
                                          </p:tavLst>
                                        </p:anim>
                                      </p:childTnLst>
                                    </p:cTn>
                                  </p:par>
                                </p:childTnLst>
                              </p:cTn>
                            </p:par>
                            <p:par>
                              <p:cTn id="11" fill="hold">
                                <p:stCondLst>
                                  <p:cond delay="1500"/>
                                </p:stCondLst>
                                <p:childTnLst>
                                  <p:par>
                                    <p:cTn id="12" presetID="2" presetClass="entr" presetSubtype="2" fill="hold" grpId="0" nodeType="afterEffect" p14:presetBounceEnd="60000">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14:bounceEnd="60000">
                                          <p:cBhvr additive="base">
                                            <p:cTn id="14" dur="20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15"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Instant win.wav"/>
                                            </p:tgtEl>
                                          </p:cMediaNode>
                                        </p:audio>
                                      </p:subTnLst>
                                    </p:cTn>
                                  </p:par>
                                  <p:par>
                                    <p:cTn id="16" presetID="2" presetClass="entr" presetSubtype="4" fill="hold" grpId="0" nodeType="withEffect" p14:presetBounceEnd="60000">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14:bounceEnd="60000">
                                          <p:cBhvr additive="base">
                                            <p:cTn id="18" dur="20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19" dur="20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Instant win.wav"/>
                                            </p:tgtEl>
                                          </p:cMediaNode>
                                        </p:audio>
                                      </p:subTnLst>
                                    </p:cTn>
                                  </p:par>
                                  <p:par>
                                    <p:cTn id="20" presetID="2" presetClass="entr" presetSubtype="8" fill="hold" grpId="0" nodeType="withEffect" p14:presetBounceEnd="60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60000">
                                          <p:cBhvr additive="base">
                                            <p:cTn id="22" dur="20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23" dur="20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Instant w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mario_haha.wav"/>
                                            </p:tgtEl>
                                          </p:cMediaNode>
                                        </p:audio>
                                      </p:sub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42" presetClass="path" presetSubtype="0" fill="hold" nodeType="withEffect">
                                      <p:stCondLst>
                                        <p:cond delay="0"/>
                                      </p:stCondLst>
                                      <p:childTnLst>
                                        <p:animMotion origin="layout" path="M -1.04167E-6 7.40741E-7 L -1.33815 0.01829 " pathEditMode="relative" rAng="0" ptsTypes="AA">
                                          <p:cBhvr>
                                            <p:cTn id="38" dur="3000" fill="hold"/>
                                            <p:tgtEl>
                                              <p:spTgt spid="6"/>
                                            </p:tgtEl>
                                            <p:attrNameLst>
                                              <p:attrName>ppt_x</p:attrName>
                                              <p:attrName>ppt_y</p:attrName>
                                            </p:attrNameLst>
                                          </p:cBhvr>
                                          <p:rCtr x="-66914" y="903"/>
                                        </p:animMotion>
                                      </p:childTnLst>
                                    </p:cTn>
                                  </p:par>
                                </p:childTnLst>
                              </p:cTn>
                            </p:par>
                            <p:par>
                              <p:cTn id="39" fill="hold">
                                <p:stCondLst>
                                  <p:cond delay="3000"/>
                                </p:stCondLst>
                                <p:childTnLst>
                                  <p:par>
                                    <p:cTn id="40" presetID="37" presetClass="entr" presetSubtype="0"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2000"/>
                                            <p:tgtEl>
                                              <p:spTgt spid="25"/>
                                            </p:tgtEl>
                                          </p:cBhvr>
                                        </p:animEffect>
                                        <p:anim calcmode="lin" valueType="num">
                                          <p:cBhvr>
                                            <p:cTn id="43" dur="2000" fill="hold"/>
                                            <p:tgtEl>
                                              <p:spTgt spid="25"/>
                                            </p:tgtEl>
                                            <p:attrNameLst>
                                              <p:attrName>ppt_x</p:attrName>
                                            </p:attrNameLst>
                                          </p:cBhvr>
                                          <p:tavLst>
                                            <p:tav tm="0">
                                              <p:val>
                                                <p:strVal val="#ppt_x"/>
                                              </p:val>
                                            </p:tav>
                                            <p:tav tm="100000">
                                              <p:val>
                                                <p:strVal val="#ppt_x"/>
                                              </p:val>
                                            </p:tav>
                                          </p:tavLst>
                                        </p:anim>
                                        <p:anim calcmode="lin" valueType="num">
                                          <p:cBhvr>
                                            <p:cTn id="44" dur="1800" decel="100000" fill="hold"/>
                                            <p:tgtEl>
                                              <p:spTgt spid="25"/>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5"/>
                                            </p:tgtEl>
                                            <p:attrNameLst>
                                              <p:attrName>ppt_y</p:attrName>
                                            </p:attrNameLst>
                                          </p:cBhvr>
                                          <p:tavLst>
                                            <p:tav tm="0">
                                              <p:val>
                                                <p:strVal val="#ppt_y-.03"/>
                                              </p:val>
                                            </p:tav>
                                            <p:tav tm="100000">
                                              <p:val>
                                                <p:strVal val="#ppt_y"/>
                                              </p:val>
                                            </p:tav>
                                          </p:tavLst>
                                        </p:anim>
                                      </p:childTnLst>
                                    </p:cTn>
                                  </p:par>
                                </p:childTnLst>
                              </p:cTn>
                            </p:par>
                            <p:par>
                              <p:cTn id="46" fill="hold">
                                <p:stCondLst>
                                  <p:cond delay="5000"/>
                                </p:stCondLst>
                                <p:childTnLst>
                                  <p:par>
                                    <p:cTn id="47" presetID="42" presetClass="exit" presetSubtype="0" fill="hold" nodeType="afterEffect">
                                      <p:stCondLst>
                                        <p:cond delay="1000"/>
                                      </p:stCondLst>
                                      <p:childTnLst>
                                        <p:animEffect transition="out" filter="fade">
                                          <p:cBhvr>
                                            <p:cTn id="48" dur="2000"/>
                                            <p:tgtEl>
                                              <p:spTgt spid="25"/>
                                            </p:tgtEl>
                                          </p:cBhvr>
                                        </p:animEffect>
                                        <p:anim calcmode="lin" valueType="num">
                                          <p:cBhvr>
                                            <p:cTn id="49" dur="2000"/>
                                            <p:tgtEl>
                                              <p:spTgt spid="25"/>
                                            </p:tgtEl>
                                            <p:attrNameLst>
                                              <p:attrName>ppt_x</p:attrName>
                                            </p:attrNameLst>
                                          </p:cBhvr>
                                          <p:tavLst>
                                            <p:tav tm="0">
                                              <p:val>
                                                <p:strVal val="ppt_x"/>
                                              </p:val>
                                            </p:tav>
                                            <p:tav tm="100000">
                                              <p:val>
                                                <p:strVal val="ppt_x"/>
                                              </p:val>
                                            </p:tav>
                                          </p:tavLst>
                                        </p:anim>
                                        <p:anim calcmode="lin" valueType="num">
                                          <p:cBhvr>
                                            <p:cTn id="50" dur="2000"/>
                                            <p:tgtEl>
                                              <p:spTgt spid="25"/>
                                            </p:tgtEl>
                                            <p:attrNameLst>
                                              <p:attrName>ppt_y</p:attrName>
                                            </p:attrNameLst>
                                          </p:cBhvr>
                                          <p:tavLst>
                                            <p:tav tm="0">
                                              <p:val>
                                                <p:strVal val="ppt_y"/>
                                              </p:val>
                                            </p:tav>
                                            <p:tav tm="100000">
                                              <p:val>
                                                <p:strVal val="ppt_y+.1"/>
                                              </p:val>
                                            </p:tav>
                                          </p:tavLst>
                                        </p:anim>
                                        <p:set>
                                          <p:cBhvr>
                                            <p:cTn id="51" dur="1" fill="hold">
                                              <p:stCondLst>
                                                <p:cond delay="1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52" fill="hold" display="0">
                      <p:stCondLst>
                        <p:cond delay="indefinite"/>
                      </p:stCondLst>
                      <p:endCondLst>
                        <p:cond evt="onStopAudio" delay="0">
                          <p:tgtEl>
                            <p:sldTgt/>
                          </p:tgtEl>
                        </p:cond>
                      </p:endCondLst>
                    </p:cTn>
                    <p:tgtEl>
                      <p:spTgt spid="30"/>
                    </p:tgtEl>
                  </p:cMediaNode>
                </p:audio>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2" nodeType="withEffect">
                                      <p:stCondLst>
                                        <p:cond delay="0"/>
                                      </p:stCondLst>
                                      <p:childTnLst>
                                        <p:set>
                                          <p:cBhvr>
                                            <p:cTn id="57" dur="1" fill="hold">
                                              <p:stCondLst>
                                                <p:cond delay="0"/>
                                              </p:stCondLst>
                                            </p:cTn>
                                            <p:tgtEl>
                                              <p:spTgt spid="20"/>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par>
                              <p:cTn id="60" fill="hold">
                                <p:stCondLst>
                                  <p:cond delay="0"/>
                                </p:stCondLst>
                                <p:childTnLst>
                                  <p:par>
                                    <p:cTn id="61" presetID="1" presetClass="exit" presetSubtype="0" fill="hold" nodeType="afterEffect">
                                      <p:stCondLst>
                                        <p:cond delay="200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3134" fill="hold"/>
                                            <p:tgtEl>
                                              <p:spTgt spid="30"/>
                                            </p:tgtEl>
                                          </p:cBhvr>
                                        </p:cmd>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2" nodeType="withEffect">
                                      <p:stCondLst>
                                        <p:cond delay="0"/>
                                      </p:stCondLst>
                                      <p:childTnLst>
                                        <p:set>
                                          <p:cBhvr>
                                            <p:cTn id="69" dur="1" fill="hold">
                                              <p:stCondLst>
                                                <p:cond delay="0"/>
                                              </p:stCondLst>
                                            </p:cTn>
                                            <p:tgtEl>
                                              <p:spTgt spid="19"/>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childTnLst>
                                    </p:cTn>
                                  </p:par>
                                </p:childTnLst>
                              </p:cTn>
                            </p:par>
                            <p:par>
                              <p:cTn id="72" fill="hold">
                                <p:stCondLst>
                                  <p:cond delay="0"/>
                                </p:stCondLst>
                                <p:childTnLst>
                                  <p:par>
                                    <p:cTn id="73" presetID="1" presetClass="exit" presetSubtype="0" fill="hold" nodeType="afterEffect">
                                      <p:stCondLst>
                                        <p:cond delay="2000"/>
                                      </p:stCondLst>
                                      <p:childTnLst>
                                        <p:set>
                                          <p:cBhvr>
                                            <p:cTn id="74" dur="1" fill="hold">
                                              <p:stCondLst>
                                                <p:cond delay="0"/>
                                              </p:stCondLst>
                                            </p:cTn>
                                            <p:tgtEl>
                                              <p:spTgt spid="23"/>
                                            </p:tgtEl>
                                            <p:attrNameLst>
                                              <p:attrName>style.visibility</p:attrName>
                                            </p:attrNameLst>
                                          </p:cBhvr>
                                          <p:to>
                                            <p:strVal val="hidden"/>
                                          </p:to>
                                        </p:set>
                                      </p:childTnLst>
                                    </p:cTn>
                                  </p:par>
                                  <p:par>
                                    <p:cTn id="75" presetID="1" presetClass="mediacall" presetSubtype="0" fill="hold" nodeType="withEffect">
                                      <p:stCondLst>
                                        <p:cond delay="0"/>
                                      </p:stCondLst>
                                      <p:childTnLst>
                                        <p:cmd type="call" cmd="playFrom(0.0)">
                                          <p:cBhvr>
                                            <p:cTn id="76" dur="3134" fill="hold"/>
                                            <p:tgtEl>
                                              <p:spTgt spid="31"/>
                                            </p:tgtEl>
                                          </p:cBhvr>
                                        </p:cmd>
                                      </p:childTnLst>
                                    </p:cTn>
                                  </p:par>
                                </p:childTnLst>
                              </p:cTn>
                            </p:par>
                          </p:childTnLst>
                        </p:cTn>
                      </p:par>
                    </p:childTnLst>
                  </p:cTn>
                  <p:nextCondLst>
                    <p:cond evt="onClick" delay="0">
                      <p:tgtEl>
                        <p:spTgt spid="19"/>
                      </p:tgtEl>
                    </p:cond>
                  </p:nextCondLst>
                </p:seq>
                <p:audio>
                  <p:cMediaNode vol="80000">
                    <p:cTn id="77" fill="hold" display="0">
                      <p:stCondLst>
                        <p:cond delay="indefinite"/>
                      </p:stCondLst>
                      <p:endCondLst>
                        <p:cond evt="onStopAudio" delay="0">
                          <p:tgtEl>
                            <p:sldTgt/>
                          </p:tgtEl>
                        </p:cond>
                      </p:endCondLst>
                    </p:cTn>
                    <p:tgtEl>
                      <p:spTgt spid="31"/>
                    </p:tgtEl>
                  </p:cMediaNode>
                </p:audio>
              </p:childTnLst>
            </p:cTn>
          </p:par>
        </p:tnLst>
        <p:bldLst>
          <p:bldP spid="16" grpId="0" animBg="1"/>
          <p:bldP spid="16" grpId="1" animBg="1"/>
          <p:bldP spid="17" grpId="0" animBg="1"/>
          <p:bldP spid="17" grpId="1" animBg="1"/>
          <p:bldP spid="19" grpId="0" animBg="1"/>
          <p:bldP spid="19" grpId="1" animBg="1"/>
          <p:bldP spid="19" grpId="2" animBg="1"/>
          <p:bldP spid="20" grpId="0" animBg="1"/>
          <p:bldP spid="20" grpId="1" animBg="1"/>
          <p:bldP spid="20" grpId="2"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100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ppt_x</p:attrName>
                                            </p:attrNameLst>
                                          </p:cBhvr>
                                          <p:tavLst>
                                            <p:tav tm="0">
                                              <p:val>
                                                <p:fltVal val="0.5"/>
                                              </p:val>
                                            </p:tav>
                                            <p:tav tm="100000">
                                              <p:val>
                                                <p:strVal val="#ppt_x"/>
                                              </p:val>
                                            </p:tav>
                                          </p:tavLst>
                                        </p:anim>
                                        <p:anim calcmode="lin" valueType="num">
                                          <p:cBhvr>
                                            <p:cTn id="10" dur="500" fill="hold"/>
                                            <p:tgtEl>
                                              <p:spTgt spid="16"/>
                                            </p:tgtEl>
                                            <p:attrNameLst>
                                              <p:attrName>ppt_y</p:attrName>
                                            </p:attrNameLst>
                                          </p:cBhvr>
                                          <p:tavLst>
                                            <p:tav tm="0">
                                              <p:val>
                                                <p:fltVal val="0.5"/>
                                              </p:val>
                                            </p:tav>
                                            <p:tav tm="100000">
                                              <p:val>
                                                <p:strVal val="#ppt_y"/>
                                              </p:val>
                                            </p:tav>
                                          </p:tavLst>
                                        </p:anim>
                                      </p:childTnLst>
                                    </p:cTn>
                                  </p:par>
                                </p:childTnLst>
                              </p:cTn>
                            </p:par>
                            <p:par>
                              <p:cTn id="11" fill="hold">
                                <p:stCondLst>
                                  <p:cond delay="1500"/>
                                </p:stCondLst>
                                <p:childTnLst>
                                  <p:par>
                                    <p:cTn id="12" presetID="2" presetClass="entr" presetSubtype="2"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2000" fill="hold"/>
                                            <p:tgtEl>
                                              <p:spTgt spid="17"/>
                                            </p:tgtEl>
                                            <p:attrNameLst>
                                              <p:attrName>ppt_x</p:attrName>
                                            </p:attrNameLst>
                                          </p:cBhvr>
                                          <p:tavLst>
                                            <p:tav tm="0">
                                              <p:val>
                                                <p:strVal val="1+#ppt_w/2"/>
                                              </p:val>
                                            </p:tav>
                                            <p:tav tm="100000">
                                              <p:val>
                                                <p:strVal val="#ppt_x"/>
                                              </p:val>
                                            </p:tav>
                                          </p:tavLst>
                                        </p:anim>
                                        <p:anim calcmode="lin" valueType="num">
                                          <p:cBhvr additive="base">
                                            <p:cTn id="15"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Instant win.wav"/>
                                            </p:tgtEl>
                                          </p:cMediaNode>
                                        </p:audio>
                                      </p:subTnLst>
                                    </p:cTn>
                                  </p:par>
                                  <p:par>
                                    <p:cTn id="16" presetID="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2000" fill="hold"/>
                                            <p:tgtEl>
                                              <p:spTgt spid="20"/>
                                            </p:tgtEl>
                                            <p:attrNameLst>
                                              <p:attrName>ppt_x</p:attrName>
                                            </p:attrNameLst>
                                          </p:cBhvr>
                                          <p:tavLst>
                                            <p:tav tm="0">
                                              <p:val>
                                                <p:strVal val="#ppt_x"/>
                                              </p:val>
                                            </p:tav>
                                            <p:tav tm="100000">
                                              <p:val>
                                                <p:strVal val="#ppt_x"/>
                                              </p:val>
                                            </p:tav>
                                          </p:tavLst>
                                        </p:anim>
                                        <p:anim calcmode="lin" valueType="num">
                                          <p:cBhvr additive="base">
                                            <p:cTn id="19" dur="20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Instant win.wav"/>
                                            </p:tgtEl>
                                          </p:cMediaNode>
                                        </p:audio>
                                      </p:subTnLst>
                                    </p:cTn>
                                  </p:par>
                                  <p:par>
                                    <p:cTn id="20" presetID="2" presetClass="entr" presetSubtype="8"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2000" fill="hold"/>
                                            <p:tgtEl>
                                              <p:spTgt spid="19"/>
                                            </p:tgtEl>
                                            <p:attrNameLst>
                                              <p:attrName>ppt_x</p:attrName>
                                            </p:attrNameLst>
                                          </p:cBhvr>
                                          <p:tavLst>
                                            <p:tav tm="0">
                                              <p:val>
                                                <p:strVal val="0-#ppt_w/2"/>
                                              </p:val>
                                            </p:tav>
                                            <p:tav tm="100000">
                                              <p:val>
                                                <p:strVal val="#ppt_x"/>
                                              </p:val>
                                            </p:tav>
                                          </p:tavLst>
                                        </p:anim>
                                        <p:anim calcmode="lin" valueType="num">
                                          <p:cBhvr additive="base">
                                            <p:cTn id="23" dur="20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Instant w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mario_haha.wav"/>
                                            </p:tgtEl>
                                          </p:cMediaNode>
                                        </p:audio>
                                      </p:sub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42" presetClass="path" presetSubtype="0" fill="hold" nodeType="withEffect">
                                      <p:stCondLst>
                                        <p:cond delay="0"/>
                                      </p:stCondLst>
                                      <p:childTnLst>
                                        <p:animMotion origin="layout" path="M -1.04167E-6 7.40741E-7 L -1.33815 0.01829 " pathEditMode="relative" rAng="0" ptsTypes="AA">
                                          <p:cBhvr>
                                            <p:cTn id="38" dur="3000" fill="hold"/>
                                            <p:tgtEl>
                                              <p:spTgt spid="6"/>
                                            </p:tgtEl>
                                            <p:attrNameLst>
                                              <p:attrName>ppt_x</p:attrName>
                                              <p:attrName>ppt_y</p:attrName>
                                            </p:attrNameLst>
                                          </p:cBhvr>
                                          <p:rCtr x="-66914" y="903"/>
                                        </p:animMotion>
                                      </p:childTnLst>
                                    </p:cTn>
                                  </p:par>
                                </p:childTnLst>
                              </p:cTn>
                            </p:par>
                            <p:par>
                              <p:cTn id="39" fill="hold">
                                <p:stCondLst>
                                  <p:cond delay="3000"/>
                                </p:stCondLst>
                                <p:childTnLst>
                                  <p:par>
                                    <p:cTn id="40" presetID="37" presetClass="entr" presetSubtype="0"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2000"/>
                                            <p:tgtEl>
                                              <p:spTgt spid="25"/>
                                            </p:tgtEl>
                                          </p:cBhvr>
                                        </p:animEffect>
                                        <p:anim calcmode="lin" valueType="num">
                                          <p:cBhvr>
                                            <p:cTn id="43" dur="2000" fill="hold"/>
                                            <p:tgtEl>
                                              <p:spTgt spid="25"/>
                                            </p:tgtEl>
                                            <p:attrNameLst>
                                              <p:attrName>ppt_x</p:attrName>
                                            </p:attrNameLst>
                                          </p:cBhvr>
                                          <p:tavLst>
                                            <p:tav tm="0">
                                              <p:val>
                                                <p:strVal val="#ppt_x"/>
                                              </p:val>
                                            </p:tav>
                                            <p:tav tm="100000">
                                              <p:val>
                                                <p:strVal val="#ppt_x"/>
                                              </p:val>
                                            </p:tav>
                                          </p:tavLst>
                                        </p:anim>
                                        <p:anim calcmode="lin" valueType="num">
                                          <p:cBhvr>
                                            <p:cTn id="44" dur="1800" decel="100000" fill="hold"/>
                                            <p:tgtEl>
                                              <p:spTgt spid="25"/>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5"/>
                                            </p:tgtEl>
                                            <p:attrNameLst>
                                              <p:attrName>ppt_y</p:attrName>
                                            </p:attrNameLst>
                                          </p:cBhvr>
                                          <p:tavLst>
                                            <p:tav tm="0">
                                              <p:val>
                                                <p:strVal val="#ppt_y-.03"/>
                                              </p:val>
                                            </p:tav>
                                            <p:tav tm="100000">
                                              <p:val>
                                                <p:strVal val="#ppt_y"/>
                                              </p:val>
                                            </p:tav>
                                          </p:tavLst>
                                        </p:anim>
                                      </p:childTnLst>
                                    </p:cTn>
                                  </p:par>
                                </p:childTnLst>
                              </p:cTn>
                            </p:par>
                            <p:par>
                              <p:cTn id="46" fill="hold">
                                <p:stCondLst>
                                  <p:cond delay="5000"/>
                                </p:stCondLst>
                                <p:childTnLst>
                                  <p:par>
                                    <p:cTn id="47" presetID="42" presetClass="exit" presetSubtype="0" fill="hold" nodeType="afterEffect">
                                      <p:stCondLst>
                                        <p:cond delay="1000"/>
                                      </p:stCondLst>
                                      <p:childTnLst>
                                        <p:animEffect transition="out" filter="fade">
                                          <p:cBhvr>
                                            <p:cTn id="48" dur="2000"/>
                                            <p:tgtEl>
                                              <p:spTgt spid="25"/>
                                            </p:tgtEl>
                                          </p:cBhvr>
                                        </p:animEffect>
                                        <p:anim calcmode="lin" valueType="num">
                                          <p:cBhvr>
                                            <p:cTn id="49" dur="2000"/>
                                            <p:tgtEl>
                                              <p:spTgt spid="25"/>
                                            </p:tgtEl>
                                            <p:attrNameLst>
                                              <p:attrName>ppt_x</p:attrName>
                                            </p:attrNameLst>
                                          </p:cBhvr>
                                          <p:tavLst>
                                            <p:tav tm="0">
                                              <p:val>
                                                <p:strVal val="ppt_x"/>
                                              </p:val>
                                            </p:tav>
                                            <p:tav tm="100000">
                                              <p:val>
                                                <p:strVal val="ppt_x"/>
                                              </p:val>
                                            </p:tav>
                                          </p:tavLst>
                                        </p:anim>
                                        <p:anim calcmode="lin" valueType="num">
                                          <p:cBhvr>
                                            <p:cTn id="50" dur="2000"/>
                                            <p:tgtEl>
                                              <p:spTgt spid="25"/>
                                            </p:tgtEl>
                                            <p:attrNameLst>
                                              <p:attrName>ppt_y</p:attrName>
                                            </p:attrNameLst>
                                          </p:cBhvr>
                                          <p:tavLst>
                                            <p:tav tm="0">
                                              <p:val>
                                                <p:strVal val="ppt_y"/>
                                              </p:val>
                                            </p:tav>
                                            <p:tav tm="100000">
                                              <p:val>
                                                <p:strVal val="ppt_y+.1"/>
                                              </p:val>
                                            </p:tav>
                                          </p:tavLst>
                                        </p:anim>
                                        <p:set>
                                          <p:cBhvr>
                                            <p:cTn id="51" dur="1" fill="hold">
                                              <p:stCondLst>
                                                <p:cond delay="1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52" fill="hold" display="0">
                      <p:stCondLst>
                        <p:cond delay="indefinite"/>
                      </p:stCondLst>
                      <p:endCondLst>
                        <p:cond evt="onStopAudio" delay="0">
                          <p:tgtEl>
                            <p:sldTgt/>
                          </p:tgtEl>
                        </p:cond>
                      </p:endCondLst>
                    </p:cTn>
                    <p:tgtEl>
                      <p:spTgt spid="30"/>
                    </p:tgtEl>
                  </p:cMediaNode>
                </p:audio>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2" nodeType="withEffect">
                                      <p:stCondLst>
                                        <p:cond delay="0"/>
                                      </p:stCondLst>
                                      <p:childTnLst>
                                        <p:set>
                                          <p:cBhvr>
                                            <p:cTn id="57" dur="1" fill="hold">
                                              <p:stCondLst>
                                                <p:cond delay="0"/>
                                              </p:stCondLst>
                                            </p:cTn>
                                            <p:tgtEl>
                                              <p:spTgt spid="20"/>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par>
                              <p:cTn id="60" fill="hold">
                                <p:stCondLst>
                                  <p:cond delay="0"/>
                                </p:stCondLst>
                                <p:childTnLst>
                                  <p:par>
                                    <p:cTn id="61" presetID="1" presetClass="exit" presetSubtype="0" fill="hold" nodeType="afterEffect">
                                      <p:stCondLst>
                                        <p:cond delay="200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3134" fill="hold"/>
                                            <p:tgtEl>
                                              <p:spTgt spid="30"/>
                                            </p:tgtEl>
                                          </p:cBhvr>
                                        </p:cmd>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2" nodeType="withEffect">
                                      <p:stCondLst>
                                        <p:cond delay="0"/>
                                      </p:stCondLst>
                                      <p:childTnLst>
                                        <p:set>
                                          <p:cBhvr>
                                            <p:cTn id="69" dur="1" fill="hold">
                                              <p:stCondLst>
                                                <p:cond delay="0"/>
                                              </p:stCondLst>
                                            </p:cTn>
                                            <p:tgtEl>
                                              <p:spTgt spid="19"/>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childTnLst>
                                    </p:cTn>
                                  </p:par>
                                </p:childTnLst>
                              </p:cTn>
                            </p:par>
                            <p:par>
                              <p:cTn id="72" fill="hold">
                                <p:stCondLst>
                                  <p:cond delay="0"/>
                                </p:stCondLst>
                                <p:childTnLst>
                                  <p:par>
                                    <p:cTn id="73" presetID="1" presetClass="exit" presetSubtype="0" fill="hold" nodeType="afterEffect">
                                      <p:stCondLst>
                                        <p:cond delay="2000"/>
                                      </p:stCondLst>
                                      <p:childTnLst>
                                        <p:set>
                                          <p:cBhvr>
                                            <p:cTn id="74" dur="1" fill="hold">
                                              <p:stCondLst>
                                                <p:cond delay="0"/>
                                              </p:stCondLst>
                                            </p:cTn>
                                            <p:tgtEl>
                                              <p:spTgt spid="23"/>
                                            </p:tgtEl>
                                            <p:attrNameLst>
                                              <p:attrName>style.visibility</p:attrName>
                                            </p:attrNameLst>
                                          </p:cBhvr>
                                          <p:to>
                                            <p:strVal val="hidden"/>
                                          </p:to>
                                        </p:set>
                                      </p:childTnLst>
                                    </p:cTn>
                                  </p:par>
                                  <p:par>
                                    <p:cTn id="75" presetID="1" presetClass="mediacall" presetSubtype="0" fill="hold" nodeType="withEffect">
                                      <p:stCondLst>
                                        <p:cond delay="0"/>
                                      </p:stCondLst>
                                      <p:childTnLst>
                                        <p:cmd type="call" cmd="playFrom(0.0)">
                                          <p:cBhvr>
                                            <p:cTn id="76" dur="3134" fill="hold"/>
                                            <p:tgtEl>
                                              <p:spTgt spid="31"/>
                                            </p:tgtEl>
                                          </p:cBhvr>
                                        </p:cmd>
                                      </p:childTnLst>
                                    </p:cTn>
                                  </p:par>
                                </p:childTnLst>
                              </p:cTn>
                            </p:par>
                          </p:childTnLst>
                        </p:cTn>
                      </p:par>
                    </p:childTnLst>
                  </p:cTn>
                  <p:nextCondLst>
                    <p:cond evt="onClick" delay="0">
                      <p:tgtEl>
                        <p:spTgt spid="19"/>
                      </p:tgtEl>
                    </p:cond>
                  </p:nextCondLst>
                </p:seq>
                <p:audio>
                  <p:cMediaNode vol="80000">
                    <p:cTn id="77" fill="hold" display="0">
                      <p:stCondLst>
                        <p:cond delay="indefinite"/>
                      </p:stCondLst>
                      <p:endCondLst>
                        <p:cond evt="onStopAudio" delay="0">
                          <p:tgtEl>
                            <p:sldTgt/>
                          </p:tgtEl>
                        </p:cond>
                      </p:endCondLst>
                    </p:cTn>
                    <p:tgtEl>
                      <p:spTgt spid="31"/>
                    </p:tgtEl>
                  </p:cMediaNode>
                </p:audio>
              </p:childTnLst>
            </p:cTn>
          </p:par>
        </p:tnLst>
        <p:bldLst>
          <p:bldP spid="16" grpId="0" animBg="1"/>
          <p:bldP spid="16" grpId="1" animBg="1"/>
          <p:bldP spid="17" grpId="0" animBg="1"/>
          <p:bldP spid="17" grpId="1" animBg="1"/>
          <p:bldP spid="19" grpId="0" animBg="1"/>
          <p:bldP spid="19" grpId="1" animBg="1"/>
          <p:bldP spid="19" grpId="2" animBg="1"/>
          <p:bldP spid="20" grpId="0" animBg="1"/>
          <p:bldP spid="20" grpId="1" animBg="1"/>
          <p:bldP spid="20" grpId="2"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6" name="السؤال">
            <a:extLst>
              <a:ext uri="{FF2B5EF4-FFF2-40B4-BE49-F238E27FC236}">
                <a16:creationId xmlns:a16="http://schemas.microsoft.com/office/drawing/2014/main" id="{715CA706-7FD7-4B50-99A6-9C5D4EDE887A}"/>
              </a:ext>
            </a:extLst>
          </p:cNvPr>
          <p:cNvSpPr/>
          <p:nvPr/>
        </p:nvSpPr>
        <p:spPr>
          <a:xfrm>
            <a:off x="754381" y="4068040"/>
            <a:ext cx="7635239" cy="815687"/>
          </a:xfrm>
          <a:prstGeom prst="roundRect">
            <a:avLst/>
          </a:prstGeom>
          <a:solidFill>
            <a:srgbClr val="85B009">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defTabSz="685800" rtl="1">
              <a:defRPr/>
            </a:pPr>
            <a:r>
              <a:rPr lang="ar-EG" sz="2400" b="1" dirty="0">
                <a:solidFill>
                  <a:schemeClr val="bg1">
                    <a:lumMod val="95000"/>
                  </a:schemeClr>
                </a:solidFill>
              </a:rPr>
              <a:t> الصيغة المستخدمة للحصول على أصغر رقم لنطاق من الخلايا:</a:t>
            </a:r>
            <a:endParaRPr kumimoji="0" lang="ar-EG" sz="2400" b="1" i="0" u="none" strike="noStrike" kern="1200" cap="none" spc="0" normalizeH="0" baseline="0" noProof="0" dirty="0">
              <a:ln>
                <a:noFill/>
              </a:ln>
              <a:solidFill>
                <a:schemeClr val="bg1">
                  <a:lumMod val="95000"/>
                </a:schemeClr>
              </a:solidFill>
              <a:effectLst/>
              <a:uLnTx/>
              <a:uFillTx/>
              <a:latin typeface="(A) Arslan Wessam B" panose="03020402040406030203" pitchFamily="66" charset="-78"/>
              <a:cs typeface="(A) Arslan Wessam B" panose="03020402040406030203" pitchFamily="66" charset="-78"/>
            </a:endParaRPr>
          </a:p>
        </p:txBody>
      </p:sp>
      <p:sp>
        <p:nvSpPr>
          <p:cNvPr id="17" name="صح">
            <a:extLst>
              <a:ext uri="{FF2B5EF4-FFF2-40B4-BE49-F238E27FC236}">
                <a16:creationId xmlns:a16="http://schemas.microsoft.com/office/drawing/2014/main" id="{D104D568-8179-4C7D-A91D-A76D7F4FA5A4}"/>
              </a:ext>
            </a:extLst>
          </p:cNvPr>
          <p:cNvSpPr/>
          <p:nvPr/>
        </p:nvSpPr>
        <p:spPr>
          <a:xfrm>
            <a:off x="3340676" y="5056513"/>
            <a:ext cx="2462645" cy="815687"/>
          </a:xfrm>
          <a:prstGeom prst="roundRect">
            <a:avLst/>
          </a:prstGeom>
          <a:solidFill>
            <a:srgbClr val="85B009">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ar-EG" sz="2400" b="1" dirty="0">
                <a:solidFill>
                  <a:schemeClr val="bg1">
                    <a:lumMod val="95000"/>
                  </a:schemeClr>
                </a:solidFill>
              </a:rPr>
              <a:t>الحد الأدنى </a:t>
            </a:r>
            <a:r>
              <a:rPr lang="en-US" sz="2400" b="1" dirty="0">
                <a:solidFill>
                  <a:schemeClr val="bg1">
                    <a:lumMod val="95000"/>
                  </a:schemeClr>
                </a:solidFill>
              </a:rPr>
              <a:t>Min)</a:t>
            </a:r>
            <a:r>
              <a:rPr lang="ar-EG" sz="2400" b="1" dirty="0">
                <a:solidFill>
                  <a:schemeClr val="bg1">
                    <a:lumMod val="95000"/>
                  </a:schemeClr>
                </a:solidFill>
              </a:rPr>
              <a:t>)</a:t>
            </a:r>
            <a:endParaRPr lang="en-US" sz="2400" b="1" dirty="0">
              <a:solidFill>
                <a:schemeClr val="bg1">
                  <a:lumMod val="95000"/>
                </a:schemeClr>
              </a:solidFill>
            </a:endParaRPr>
          </a:p>
        </p:txBody>
      </p:sp>
      <p:sp>
        <p:nvSpPr>
          <p:cNvPr id="19" name="خطاا 2">
            <a:extLst>
              <a:ext uri="{FF2B5EF4-FFF2-40B4-BE49-F238E27FC236}">
                <a16:creationId xmlns:a16="http://schemas.microsoft.com/office/drawing/2014/main" id="{5EC99706-7BC7-47AB-AF1B-A2B987FAB327}"/>
              </a:ext>
            </a:extLst>
          </p:cNvPr>
          <p:cNvSpPr/>
          <p:nvPr/>
        </p:nvSpPr>
        <p:spPr>
          <a:xfrm>
            <a:off x="415638" y="5029199"/>
            <a:ext cx="2462645" cy="815687"/>
          </a:xfrm>
          <a:prstGeom prst="roundRect">
            <a:avLst/>
          </a:prstGeom>
          <a:solidFill>
            <a:srgbClr val="85B009">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ar-EG" sz="2400" b="1" dirty="0">
                <a:solidFill>
                  <a:schemeClr val="bg1">
                    <a:lumMod val="95000"/>
                  </a:schemeClr>
                </a:solidFill>
              </a:rPr>
              <a:t>المجموع </a:t>
            </a:r>
            <a:r>
              <a:rPr lang="en-US" sz="2400" b="1" dirty="0">
                <a:solidFill>
                  <a:schemeClr val="bg1">
                    <a:lumMod val="95000"/>
                  </a:schemeClr>
                </a:solidFill>
              </a:rPr>
              <a:t>Sum)</a:t>
            </a:r>
            <a:r>
              <a:rPr lang="ar-EG" sz="2400" b="1" dirty="0">
                <a:solidFill>
                  <a:schemeClr val="bg1">
                    <a:lumMod val="95000"/>
                  </a:schemeClr>
                </a:solidFill>
              </a:rPr>
              <a:t>)</a:t>
            </a:r>
            <a:endParaRPr lang="en-US" sz="2400" b="1" dirty="0">
              <a:solidFill>
                <a:schemeClr val="bg1">
                  <a:lumMod val="95000"/>
                </a:schemeClr>
              </a:solidFill>
            </a:endParaRPr>
          </a:p>
        </p:txBody>
      </p:sp>
      <p:sp>
        <p:nvSpPr>
          <p:cNvPr id="20" name="خطا  1">
            <a:extLst>
              <a:ext uri="{FF2B5EF4-FFF2-40B4-BE49-F238E27FC236}">
                <a16:creationId xmlns:a16="http://schemas.microsoft.com/office/drawing/2014/main" id="{AEE7E1C2-935F-4628-88C3-05909CD018E2}"/>
              </a:ext>
            </a:extLst>
          </p:cNvPr>
          <p:cNvSpPr/>
          <p:nvPr/>
        </p:nvSpPr>
        <p:spPr>
          <a:xfrm>
            <a:off x="6256626" y="5029199"/>
            <a:ext cx="2462645" cy="815687"/>
          </a:xfrm>
          <a:prstGeom prst="roundRect">
            <a:avLst/>
          </a:prstGeom>
          <a:solidFill>
            <a:srgbClr val="85B009">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ar-EG" sz="2400" b="1" dirty="0">
                <a:solidFill>
                  <a:schemeClr val="bg1">
                    <a:lumMod val="95000"/>
                  </a:schemeClr>
                </a:solidFill>
              </a:rPr>
              <a:t>صغير </a:t>
            </a:r>
            <a:r>
              <a:rPr lang="en-US" sz="2400" b="1" dirty="0">
                <a:solidFill>
                  <a:schemeClr val="bg1">
                    <a:lumMod val="95000"/>
                  </a:schemeClr>
                </a:solidFill>
              </a:rPr>
              <a:t>Small)</a:t>
            </a:r>
            <a:r>
              <a:rPr lang="ar-EG" sz="2400" b="1" dirty="0">
                <a:solidFill>
                  <a:schemeClr val="bg1">
                    <a:lumMod val="95000"/>
                  </a:schemeClr>
                </a:solidFill>
              </a:rPr>
              <a:t>)</a:t>
            </a:r>
            <a:endParaRPr lang="en-US" sz="2400" b="1" dirty="0">
              <a:solidFill>
                <a:schemeClr val="bg1">
                  <a:lumMod val="95000"/>
                </a:schemeClr>
              </a:solidFill>
            </a:endParaRPr>
          </a:p>
        </p:txBody>
      </p:sp>
      <p:pic>
        <p:nvPicPr>
          <p:cNvPr id="6" name="صورة بنت">
            <a:extLst>
              <a:ext uri="{FF2B5EF4-FFF2-40B4-BE49-F238E27FC236}">
                <a16:creationId xmlns:a16="http://schemas.microsoft.com/office/drawing/2014/main" id="{C110A557-AD2A-4F78-A162-415F37E0542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H="1">
            <a:off x="9954748" y="2641965"/>
            <a:ext cx="2506580" cy="2506580"/>
          </a:xfrm>
          <a:prstGeom prst="rect">
            <a:avLst/>
          </a:prstGeom>
        </p:spPr>
      </p:pic>
      <p:pic>
        <p:nvPicPr>
          <p:cNvPr id="21" name="صورة صح" descr="صورة تحتوي على نص&#10;&#10;تم إنشاء الوصف تلقائياً">
            <a:extLst>
              <a:ext uri="{FF2B5EF4-FFF2-40B4-BE49-F238E27FC236}">
                <a16:creationId xmlns:a16="http://schemas.microsoft.com/office/drawing/2014/main" id="{29083D6E-5BCD-4907-B565-9560089768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6626" y="926300"/>
            <a:ext cx="1434997" cy="1434997"/>
          </a:xfrm>
          <a:prstGeom prst="rect">
            <a:avLst/>
          </a:prstGeom>
        </p:spPr>
      </p:pic>
      <p:pic>
        <p:nvPicPr>
          <p:cNvPr id="23" name="صورة خطا">
            <a:extLst>
              <a:ext uri="{FF2B5EF4-FFF2-40B4-BE49-F238E27FC236}">
                <a16:creationId xmlns:a16="http://schemas.microsoft.com/office/drawing/2014/main" id="{20DAF05F-C8A1-41C2-B304-2C6F574D07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6449" y="926299"/>
            <a:ext cx="1514228" cy="1514228"/>
          </a:xfrm>
          <a:prstGeom prst="rect">
            <a:avLst/>
          </a:prstGeom>
        </p:spPr>
      </p:pic>
      <p:pic>
        <p:nvPicPr>
          <p:cNvPr id="25" name="صورة انتقل">
            <a:hlinkClick r:id="" action="ppaction://hlinkshowjump?jump=nextslide"/>
            <a:extLst>
              <a:ext uri="{FF2B5EF4-FFF2-40B4-BE49-F238E27FC236}">
                <a16:creationId xmlns:a16="http://schemas.microsoft.com/office/drawing/2014/main" id="{433614C3-2B09-4088-8314-40A81541DA42}"/>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flipH="1">
            <a:off x="4355039" y="2750277"/>
            <a:ext cx="1041219" cy="1041219"/>
          </a:xfrm>
          <a:prstGeom prst="rect">
            <a:avLst/>
          </a:prstGeom>
        </p:spPr>
      </p:pic>
      <p:pic>
        <p:nvPicPr>
          <p:cNvPr id="30" name="Plants VS. Zombies NOOOOOOOOOOO!!! sound effect (free to use)">
            <a:hlinkClick r:id="" action="ppaction://media"/>
            <a:extLst>
              <a:ext uri="{FF2B5EF4-FFF2-40B4-BE49-F238E27FC236}">
                <a16:creationId xmlns:a16="http://schemas.microsoft.com/office/drawing/2014/main" id="{ED47BFF6-A10C-4351-8289-332F97793B4A}"/>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623543" y="1096769"/>
            <a:ext cx="457200" cy="457200"/>
          </a:xfrm>
          <a:prstGeom prst="rect">
            <a:avLst/>
          </a:prstGeom>
        </p:spPr>
      </p:pic>
      <p:pic>
        <p:nvPicPr>
          <p:cNvPr id="31" name="Plants VS. Zombies NOOOOOOOOOOO!!! sound effect (free to use)">
            <a:hlinkClick r:id="" action="ppaction://media"/>
            <a:extLst>
              <a:ext uri="{FF2B5EF4-FFF2-40B4-BE49-F238E27FC236}">
                <a16:creationId xmlns:a16="http://schemas.microsoft.com/office/drawing/2014/main" id="{E7894DB2-A854-40F6-BD58-A177C8096560}"/>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528215" y="1983327"/>
            <a:ext cx="457200" cy="457200"/>
          </a:xfrm>
          <a:prstGeom prst="rect">
            <a:avLst/>
          </a:prstGeom>
        </p:spPr>
      </p:pic>
      <p:sp>
        <p:nvSpPr>
          <p:cNvPr id="13" name="قلب 12">
            <a:hlinkClick r:id="" action="ppaction://hlinkshowjump?jump=firstslide"/>
            <a:extLst>
              <a:ext uri="{FF2B5EF4-FFF2-40B4-BE49-F238E27FC236}">
                <a16:creationId xmlns:a16="http://schemas.microsoft.com/office/drawing/2014/main" id="{D3263D01-1C53-414D-BC23-A7D1A4186120}"/>
              </a:ext>
            </a:extLst>
          </p:cNvPr>
          <p:cNvSpPr>
            <a:spLocks noChangeAspect="1"/>
          </p:cNvSpPr>
          <p:nvPr/>
        </p:nvSpPr>
        <p:spPr>
          <a:xfrm>
            <a:off x="8652118" y="1040963"/>
            <a:ext cx="347765" cy="345911"/>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SA"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6099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100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ppt_x</p:attrName>
                                            </p:attrNameLst>
                                          </p:cBhvr>
                                          <p:tavLst>
                                            <p:tav tm="0">
                                              <p:val>
                                                <p:fltVal val="0.5"/>
                                              </p:val>
                                            </p:tav>
                                            <p:tav tm="100000">
                                              <p:val>
                                                <p:strVal val="#ppt_x"/>
                                              </p:val>
                                            </p:tav>
                                          </p:tavLst>
                                        </p:anim>
                                        <p:anim calcmode="lin" valueType="num">
                                          <p:cBhvr>
                                            <p:cTn id="10" dur="500" fill="hold"/>
                                            <p:tgtEl>
                                              <p:spTgt spid="16"/>
                                            </p:tgtEl>
                                            <p:attrNameLst>
                                              <p:attrName>ppt_y</p:attrName>
                                            </p:attrNameLst>
                                          </p:cBhvr>
                                          <p:tavLst>
                                            <p:tav tm="0">
                                              <p:val>
                                                <p:fltVal val="0.5"/>
                                              </p:val>
                                            </p:tav>
                                            <p:tav tm="100000">
                                              <p:val>
                                                <p:strVal val="#ppt_y"/>
                                              </p:val>
                                            </p:tav>
                                          </p:tavLst>
                                        </p:anim>
                                      </p:childTnLst>
                                    </p:cTn>
                                  </p:par>
                                </p:childTnLst>
                              </p:cTn>
                            </p:par>
                            <p:par>
                              <p:cTn id="11" fill="hold">
                                <p:stCondLst>
                                  <p:cond delay="1500"/>
                                </p:stCondLst>
                                <p:childTnLst>
                                  <p:par>
                                    <p:cTn id="12" presetID="2" presetClass="entr" presetSubtype="4" fill="hold" grpId="0" nodeType="afterEffect" p14:presetBounceEnd="60000">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14:bounceEnd="60000">
                                          <p:cBhvr additive="base">
                                            <p:cTn id="14" dur="2000" fill="hold"/>
                                            <p:tgtEl>
                                              <p:spTgt spid="17"/>
                                            </p:tgtEl>
                                            <p:attrNameLst>
                                              <p:attrName>ppt_x</p:attrName>
                                            </p:attrNameLst>
                                          </p:cBhvr>
                                          <p:tavLst>
                                            <p:tav tm="0">
                                              <p:val>
                                                <p:strVal val="#ppt_x"/>
                                              </p:val>
                                            </p:tav>
                                            <p:tav tm="100000">
                                              <p:val>
                                                <p:strVal val="#ppt_x"/>
                                              </p:val>
                                            </p:tav>
                                          </p:tavLst>
                                        </p:anim>
                                        <p:anim calcmode="lin" valueType="num" p14:bounceEnd="60000">
                                          <p:cBhvr additive="base">
                                            <p:cTn id="15" dur="20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Instant win.wav"/>
                                            </p:tgtEl>
                                          </p:cMediaNode>
                                        </p:audio>
                                      </p:subTnLst>
                                    </p:cTn>
                                  </p:par>
                                  <p:par>
                                    <p:cTn id="16" presetID="2" presetClass="entr" presetSubtype="2" fill="hold" grpId="0" nodeType="withEffect" p14:presetBounceEnd="60000">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14:bounceEnd="60000">
                                          <p:cBhvr additive="base">
                                            <p:cTn id="18" dur="2000" fill="hold"/>
                                            <p:tgtEl>
                                              <p:spTgt spid="20"/>
                                            </p:tgtEl>
                                            <p:attrNameLst>
                                              <p:attrName>ppt_x</p:attrName>
                                            </p:attrNameLst>
                                          </p:cBhvr>
                                          <p:tavLst>
                                            <p:tav tm="0">
                                              <p:val>
                                                <p:strVal val="1+#ppt_w/2"/>
                                              </p:val>
                                            </p:tav>
                                            <p:tav tm="100000">
                                              <p:val>
                                                <p:strVal val="#ppt_x"/>
                                              </p:val>
                                            </p:tav>
                                          </p:tavLst>
                                        </p:anim>
                                        <p:anim calcmode="lin" valueType="num" p14:bounceEnd="60000">
                                          <p:cBhvr additive="base">
                                            <p:cTn id="19" dur="2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Instant win.wav"/>
                                            </p:tgtEl>
                                          </p:cMediaNode>
                                        </p:audio>
                                      </p:subTnLst>
                                    </p:cTn>
                                  </p:par>
                                  <p:par>
                                    <p:cTn id="20" presetID="2" presetClass="entr" presetSubtype="8" fill="hold" grpId="0" nodeType="withEffect" p14:presetBounceEnd="60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60000">
                                          <p:cBhvr additive="base">
                                            <p:cTn id="22" dur="20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23" dur="20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Instant w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mario_haha.wav"/>
                                            </p:tgtEl>
                                          </p:cMediaNode>
                                        </p:audio>
                                      </p:sub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42" presetClass="path" presetSubtype="0" fill="hold" nodeType="withEffect">
                                      <p:stCondLst>
                                        <p:cond delay="0"/>
                                      </p:stCondLst>
                                      <p:childTnLst>
                                        <p:animMotion origin="layout" path="M -1.04167E-6 7.40741E-7 L -1.35286 0.01829 " pathEditMode="relative" rAng="0" ptsTypes="AA">
                                          <p:cBhvr>
                                            <p:cTn id="38" dur="3000" fill="hold"/>
                                            <p:tgtEl>
                                              <p:spTgt spid="6"/>
                                            </p:tgtEl>
                                            <p:attrNameLst>
                                              <p:attrName>ppt_x</p:attrName>
                                              <p:attrName>ppt_y</p:attrName>
                                            </p:attrNameLst>
                                          </p:cBhvr>
                                          <p:rCtr x="-67643" y="903"/>
                                        </p:animMotion>
                                      </p:childTnLst>
                                    </p:cTn>
                                  </p:par>
                                </p:childTnLst>
                              </p:cTn>
                            </p:par>
                            <p:par>
                              <p:cTn id="39" fill="hold">
                                <p:stCondLst>
                                  <p:cond delay="3000"/>
                                </p:stCondLst>
                                <p:childTnLst>
                                  <p:par>
                                    <p:cTn id="40" presetID="37" presetClass="entr" presetSubtype="0"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2000"/>
                                            <p:tgtEl>
                                              <p:spTgt spid="25"/>
                                            </p:tgtEl>
                                          </p:cBhvr>
                                        </p:animEffect>
                                        <p:anim calcmode="lin" valueType="num">
                                          <p:cBhvr>
                                            <p:cTn id="43" dur="2000" fill="hold"/>
                                            <p:tgtEl>
                                              <p:spTgt spid="25"/>
                                            </p:tgtEl>
                                            <p:attrNameLst>
                                              <p:attrName>ppt_x</p:attrName>
                                            </p:attrNameLst>
                                          </p:cBhvr>
                                          <p:tavLst>
                                            <p:tav tm="0">
                                              <p:val>
                                                <p:strVal val="#ppt_x"/>
                                              </p:val>
                                            </p:tav>
                                            <p:tav tm="100000">
                                              <p:val>
                                                <p:strVal val="#ppt_x"/>
                                              </p:val>
                                            </p:tav>
                                          </p:tavLst>
                                        </p:anim>
                                        <p:anim calcmode="lin" valueType="num">
                                          <p:cBhvr>
                                            <p:cTn id="44" dur="1800" decel="100000" fill="hold"/>
                                            <p:tgtEl>
                                              <p:spTgt spid="25"/>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5"/>
                                            </p:tgtEl>
                                            <p:attrNameLst>
                                              <p:attrName>ppt_y</p:attrName>
                                            </p:attrNameLst>
                                          </p:cBhvr>
                                          <p:tavLst>
                                            <p:tav tm="0">
                                              <p:val>
                                                <p:strVal val="#ppt_y-.03"/>
                                              </p:val>
                                            </p:tav>
                                            <p:tav tm="100000">
                                              <p:val>
                                                <p:strVal val="#ppt_y"/>
                                              </p:val>
                                            </p:tav>
                                          </p:tavLst>
                                        </p:anim>
                                      </p:childTnLst>
                                    </p:cTn>
                                  </p:par>
                                </p:childTnLst>
                              </p:cTn>
                            </p:par>
                            <p:par>
                              <p:cTn id="46" fill="hold">
                                <p:stCondLst>
                                  <p:cond delay="5000"/>
                                </p:stCondLst>
                                <p:childTnLst>
                                  <p:par>
                                    <p:cTn id="47" presetID="42" presetClass="exit" presetSubtype="0" fill="hold" nodeType="afterEffect">
                                      <p:stCondLst>
                                        <p:cond delay="1000"/>
                                      </p:stCondLst>
                                      <p:childTnLst>
                                        <p:animEffect transition="out" filter="fade">
                                          <p:cBhvr>
                                            <p:cTn id="48" dur="2000"/>
                                            <p:tgtEl>
                                              <p:spTgt spid="25"/>
                                            </p:tgtEl>
                                          </p:cBhvr>
                                        </p:animEffect>
                                        <p:anim calcmode="lin" valueType="num">
                                          <p:cBhvr>
                                            <p:cTn id="49" dur="2000"/>
                                            <p:tgtEl>
                                              <p:spTgt spid="25"/>
                                            </p:tgtEl>
                                            <p:attrNameLst>
                                              <p:attrName>ppt_x</p:attrName>
                                            </p:attrNameLst>
                                          </p:cBhvr>
                                          <p:tavLst>
                                            <p:tav tm="0">
                                              <p:val>
                                                <p:strVal val="ppt_x"/>
                                              </p:val>
                                            </p:tav>
                                            <p:tav tm="100000">
                                              <p:val>
                                                <p:strVal val="ppt_x"/>
                                              </p:val>
                                            </p:tav>
                                          </p:tavLst>
                                        </p:anim>
                                        <p:anim calcmode="lin" valueType="num">
                                          <p:cBhvr>
                                            <p:cTn id="50" dur="2000"/>
                                            <p:tgtEl>
                                              <p:spTgt spid="25"/>
                                            </p:tgtEl>
                                            <p:attrNameLst>
                                              <p:attrName>ppt_y</p:attrName>
                                            </p:attrNameLst>
                                          </p:cBhvr>
                                          <p:tavLst>
                                            <p:tav tm="0">
                                              <p:val>
                                                <p:strVal val="ppt_y"/>
                                              </p:val>
                                            </p:tav>
                                            <p:tav tm="100000">
                                              <p:val>
                                                <p:strVal val="ppt_y+.1"/>
                                              </p:val>
                                            </p:tav>
                                          </p:tavLst>
                                        </p:anim>
                                        <p:set>
                                          <p:cBhvr>
                                            <p:cTn id="51" dur="1" fill="hold">
                                              <p:stCondLst>
                                                <p:cond delay="1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52" fill="hold" display="0">
                      <p:stCondLst>
                        <p:cond delay="indefinite"/>
                      </p:stCondLst>
                      <p:endCondLst>
                        <p:cond evt="onStopAudio" delay="0">
                          <p:tgtEl>
                            <p:sldTgt/>
                          </p:tgtEl>
                        </p:cond>
                      </p:endCondLst>
                    </p:cTn>
                    <p:tgtEl>
                      <p:spTgt spid="30"/>
                    </p:tgtEl>
                  </p:cMediaNode>
                </p:audio>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par>
                                    <p:cTn id="58" presetID="1" presetClass="exit" presetSubtype="0" fill="hold" grpId="2" nodeType="withEffect">
                                      <p:stCondLst>
                                        <p:cond delay="0"/>
                                      </p:stCondLst>
                                      <p:childTnLst>
                                        <p:set>
                                          <p:cBhvr>
                                            <p:cTn id="59" dur="1" fill="hold">
                                              <p:stCondLst>
                                                <p:cond delay="0"/>
                                              </p:stCondLst>
                                            </p:cTn>
                                            <p:tgtEl>
                                              <p:spTgt spid="20"/>
                                            </p:tgtEl>
                                            <p:attrNameLst>
                                              <p:attrName>style.visibility</p:attrName>
                                            </p:attrNameLst>
                                          </p:cBhvr>
                                          <p:to>
                                            <p:strVal val="hidden"/>
                                          </p:to>
                                        </p:set>
                                      </p:childTnLst>
                                    </p:cTn>
                                  </p:par>
                                </p:childTnLst>
                              </p:cTn>
                            </p:par>
                            <p:par>
                              <p:cTn id="60" fill="hold">
                                <p:stCondLst>
                                  <p:cond delay="0"/>
                                </p:stCondLst>
                                <p:childTnLst>
                                  <p:par>
                                    <p:cTn id="61" presetID="1" presetClass="exit" presetSubtype="0" fill="hold" nodeType="afterEffect">
                                      <p:stCondLst>
                                        <p:cond delay="200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3134" fill="hold"/>
                                            <p:tgtEl>
                                              <p:spTgt spid="30"/>
                                            </p:tgtEl>
                                          </p:cBhvr>
                                        </p:cmd>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1" presetClass="exit" presetSubtype="0" fill="hold" grpId="2" nodeType="withEffect">
                                      <p:stCondLst>
                                        <p:cond delay="0"/>
                                      </p:stCondLst>
                                      <p:childTnLst>
                                        <p:set>
                                          <p:cBhvr>
                                            <p:cTn id="71" dur="1" fill="hold">
                                              <p:stCondLst>
                                                <p:cond delay="0"/>
                                              </p:stCondLst>
                                            </p:cTn>
                                            <p:tgtEl>
                                              <p:spTgt spid="19"/>
                                            </p:tgtEl>
                                            <p:attrNameLst>
                                              <p:attrName>style.visibility</p:attrName>
                                            </p:attrNameLst>
                                          </p:cBhvr>
                                          <p:to>
                                            <p:strVal val="hidden"/>
                                          </p:to>
                                        </p:set>
                                      </p:childTnLst>
                                    </p:cTn>
                                  </p:par>
                                </p:childTnLst>
                              </p:cTn>
                            </p:par>
                            <p:par>
                              <p:cTn id="72" fill="hold">
                                <p:stCondLst>
                                  <p:cond delay="0"/>
                                </p:stCondLst>
                                <p:childTnLst>
                                  <p:par>
                                    <p:cTn id="73" presetID="1" presetClass="exit" presetSubtype="0" fill="hold" nodeType="afterEffect">
                                      <p:stCondLst>
                                        <p:cond delay="2000"/>
                                      </p:stCondLst>
                                      <p:childTnLst>
                                        <p:set>
                                          <p:cBhvr>
                                            <p:cTn id="74" dur="1" fill="hold">
                                              <p:stCondLst>
                                                <p:cond delay="0"/>
                                              </p:stCondLst>
                                            </p:cTn>
                                            <p:tgtEl>
                                              <p:spTgt spid="23"/>
                                            </p:tgtEl>
                                            <p:attrNameLst>
                                              <p:attrName>style.visibility</p:attrName>
                                            </p:attrNameLst>
                                          </p:cBhvr>
                                          <p:to>
                                            <p:strVal val="hidden"/>
                                          </p:to>
                                        </p:set>
                                      </p:childTnLst>
                                    </p:cTn>
                                  </p:par>
                                  <p:par>
                                    <p:cTn id="75" presetID="1" presetClass="mediacall" presetSubtype="0" fill="hold" nodeType="withEffect">
                                      <p:stCondLst>
                                        <p:cond delay="0"/>
                                      </p:stCondLst>
                                      <p:childTnLst>
                                        <p:cmd type="call" cmd="playFrom(0.0)">
                                          <p:cBhvr>
                                            <p:cTn id="76" dur="3134" fill="hold"/>
                                            <p:tgtEl>
                                              <p:spTgt spid="31"/>
                                            </p:tgtEl>
                                          </p:cBhvr>
                                        </p:cmd>
                                      </p:childTnLst>
                                    </p:cTn>
                                  </p:par>
                                </p:childTnLst>
                              </p:cTn>
                            </p:par>
                          </p:childTnLst>
                        </p:cTn>
                      </p:par>
                    </p:childTnLst>
                  </p:cTn>
                  <p:nextCondLst>
                    <p:cond evt="onClick" delay="0">
                      <p:tgtEl>
                        <p:spTgt spid="19"/>
                      </p:tgtEl>
                    </p:cond>
                  </p:nextCondLst>
                </p:seq>
                <p:audio>
                  <p:cMediaNode vol="80000">
                    <p:cTn id="77" fill="hold" display="0">
                      <p:stCondLst>
                        <p:cond delay="indefinite"/>
                      </p:stCondLst>
                      <p:endCondLst>
                        <p:cond evt="onStopAudio" delay="0">
                          <p:tgtEl>
                            <p:sldTgt/>
                          </p:tgtEl>
                        </p:cond>
                      </p:endCondLst>
                    </p:cTn>
                    <p:tgtEl>
                      <p:spTgt spid="31"/>
                    </p:tgtEl>
                  </p:cMediaNode>
                </p:audio>
              </p:childTnLst>
            </p:cTn>
          </p:par>
        </p:tnLst>
        <p:bldLst>
          <p:bldP spid="16" grpId="0" animBg="1"/>
          <p:bldP spid="16" grpId="1" animBg="1"/>
          <p:bldP spid="17" grpId="0" animBg="1"/>
          <p:bldP spid="17" grpId="1" animBg="1"/>
          <p:bldP spid="19" grpId="0" animBg="1"/>
          <p:bldP spid="19" grpId="1" animBg="1"/>
          <p:bldP spid="19" grpId="2" animBg="1"/>
          <p:bldP spid="20" grpId="0" animBg="1"/>
          <p:bldP spid="20" grpId="1" animBg="1"/>
          <p:bldP spid="20" grpId="2"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100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ppt_x</p:attrName>
                                            </p:attrNameLst>
                                          </p:cBhvr>
                                          <p:tavLst>
                                            <p:tav tm="0">
                                              <p:val>
                                                <p:fltVal val="0.5"/>
                                              </p:val>
                                            </p:tav>
                                            <p:tav tm="100000">
                                              <p:val>
                                                <p:strVal val="#ppt_x"/>
                                              </p:val>
                                            </p:tav>
                                          </p:tavLst>
                                        </p:anim>
                                        <p:anim calcmode="lin" valueType="num">
                                          <p:cBhvr>
                                            <p:cTn id="10" dur="500" fill="hold"/>
                                            <p:tgtEl>
                                              <p:spTgt spid="16"/>
                                            </p:tgtEl>
                                            <p:attrNameLst>
                                              <p:attrName>ppt_y</p:attrName>
                                            </p:attrNameLst>
                                          </p:cBhvr>
                                          <p:tavLst>
                                            <p:tav tm="0">
                                              <p:val>
                                                <p:fltVal val="0.5"/>
                                              </p:val>
                                            </p:tav>
                                            <p:tav tm="100000">
                                              <p:val>
                                                <p:strVal val="#ppt_y"/>
                                              </p:val>
                                            </p:tav>
                                          </p:tavLst>
                                        </p:anim>
                                      </p:childTnLst>
                                    </p:cTn>
                                  </p:par>
                                </p:childTnLst>
                              </p:cTn>
                            </p:par>
                            <p:par>
                              <p:cTn id="11" fill="hold">
                                <p:stCondLst>
                                  <p:cond delay="1500"/>
                                </p:stCondLst>
                                <p:childTnLst>
                                  <p:par>
                                    <p:cTn id="12" presetID="2" presetClass="entr" presetSubtype="4"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2000" fill="hold"/>
                                            <p:tgtEl>
                                              <p:spTgt spid="17"/>
                                            </p:tgtEl>
                                            <p:attrNameLst>
                                              <p:attrName>ppt_x</p:attrName>
                                            </p:attrNameLst>
                                          </p:cBhvr>
                                          <p:tavLst>
                                            <p:tav tm="0">
                                              <p:val>
                                                <p:strVal val="#ppt_x"/>
                                              </p:val>
                                            </p:tav>
                                            <p:tav tm="100000">
                                              <p:val>
                                                <p:strVal val="#ppt_x"/>
                                              </p:val>
                                            </p:tav>
                                          </p:tavLst>
                                        </p:anim>
                                        <p:anim calcmode="lin" valueType="num">
                                          <p:cBhvr additive="base">
                                            <p:cTn id="15" dur="20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Instant win.wav"/>
                                            </p:tgtEl>
                                          </p:cMediaNode>
                                        </p:audio>
                                      </p:subTnLst>
                                    </p:cTn>
                                  </p:par>
                                  <p:par>
                                    <p:cTn id="16" presetID="2" presetClass="entr" presetSubtype="2"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2000" fill="hold"/>
                                            <p:tgtEl>
                                              <p:spTgt spid="20"/>
                                            </p:tgtEl>
                                            <p:attrNameLst>
                                              <p:attrName>ppt_x</p:attrName>
                                            </p:attrNameLst>
                                          </p:cBhvr>
                                          <p:tavLst>
                                            <p:tav tm="0">
                                              <p:val>
                                                <p:strVal val="1+#ppt_w/2"/>
                                              </p:val>
                                            </p:tav>
                                            <p:tav tm="100000">
                                              <p:val>
                                                <p:strVal val="#ppt_x"/>
                                              </p:val>
                                            </p:tav>
                                          </p:tavLst>
                                        </p:anim>
                                        <p:anim calcmode="lin" valueType="num">
                                          <p:cBhvr additive="base">
                                            <p:cTn id="19" dur="2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Instant win.wav"/>
                                            </p:tgtEl>
                                          </p:cMediaNode>
                                        </p:audio>
                                      </p:subTnLst>
                                    </p:cTn>
                                  </p:par>
                                  <p:par>
                                    <p:cTn id="20" presetID="2" presetClass="entr" presetSubtype="8"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2000" fill="hold"/>
                                            <p:tgtEl>
                                              <p:spTgt spid="19"/>
                                            </p:tgtEl>
                                            <p:attrNameLst>
                                              <p:attrName>ppt_x</p:attrName>
                                            </p:attrNameLst>
                                          </p:cBhvr>
                                          <p:tavLst>
                                            <p:tav tm="0">
                                              <p:val>
                                                <p:strVal val="0-#ppt_w/2"/>
                                              </p:val>
                                            </p:tav>
                                            <p:tav tm="100000">
                                              <p:val>
                                                <p:strVal val="#ppt_x"/>
                                              </p:val>
                                            </p:tav>
                                          </p:tavLst>
                                        </p:anim>
                                        <p:anim calcmode="lin" valueType="num">
                                          <p:cBhvr additive="base">
                                            <p:cTn id="23" dur="20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Instant w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mario_haha.wav"/>
                                            </p:tgtEl>
                                          </p:cMediaNode>
                                        </p:audio>
                                      </p:sub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42" presetClass="path" presetSubtype="0" fill="hold" nodeType="withEffect">
                                      <p:stCondLst>
                                        <p:cond delay="0"/>
                                      </p:stCondLst>
                                      <p:childTnLst>
                                        <p:animMotion origin="layout" path="M -1.04167E-6 7.40741E-7 L -1.35286 0.01829 " pathEditMode="relative" rAng="0" ptsTypes="AA">
                                          <p:cBhvr>
                                            <p:cTn id="38" dur="3000" fill="hold"/>
                                            <p:tgtEl>
                                              <p:spTgt spid="6"/>
                                            </p:tgtEl>
                                            <p:attrNameLst>
                                              <p:attrName>ppt_x</p:attrName>
                                              <p:attrName>ppt_y</p:attrName>
                                            </p:attrNameLst>
                                          </p:cBhvr>
                                          <p:rCtr x="-67643" y="903"/>
                                        </p:animMotion>
                                      </p:childTnLst>
                                    </p:cTn>
                                  </p:par>
                                </p:childTnLst>
                              </p:cTn>
                            </p:par>
                            <p:par>
                              <p:cTn id="39" fill="hold">
                                <p:stCondLst>
                                  <p:cond delay="3000"/>
                                </p:stCondLst>
                                <p:childTnLst>
                                  <p:par>
                                    <p:cTn id="40" presetID="37" presetClass="entr" presetSubtype="0"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2000"/>
                                            <p:tgtEl>
                                              <p:spTgt spid="25"/>
                                            </p:tgtEl>
                                          </p:cBhvr>
                                        </p:animEffect>
                                        <p:anim calcmode="lin" valueType="num">
                                          <p:cBhvr>
                                            <p:cTn id="43" dur="2000" fill="hold"/>
                                            <p:tgtEl>
                                              <p:spTgt spid="25"/>
                                            </p:tgtEl>
                                            <p:attrNameLst>
                                              <p:attrName>ppt_x</p:attrName>
                                            </p:attrNameLst>
                                          </p:cBhvr>
                                          <p:tavLst>
                                            <p:tav tm="0">
                                              <p:val>
                                                <p:strVal val="#ppt_x"/>
                                              </p:val>
                                            </p:tav>
                                            <p:tav tm="100000">
                                              <p:val>
                                                <p:strVal val="#ppt_x"/>
                                              </p:val>
                                            </p:tav>
                                          </p:tavLst>
                                        </p:anim>
                                        <p:anim calcmode="lin" valueType="num">
                                          <p:cBhvr>
                                            <p:cTn id="44" dur="1800" decel="100000" fill="hold"/>
                                            <p:tgtEl>
                                              <p:spTgt spid="25"/>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5"/>
                                            </p:tgtEl>
                                            <p:attrNameLst>
                                              <p:attrName>ppt_y</p:attrName>
                                            </p:attrNameLst>
                                          </p:cBhvr>
                                          <p:tavLst>
                                            <p:tav tm="0">
                                              <p:val>
                                                <p:strVal val="#ppt_y-.03"/>
                                              </p:val>
                                            </p:tav>
                                            <p:tav tm="100000">
                                              <p:val>
                                                <p:strVal val="#ppt_y"/>
                                              </p:val>
                                            </p:tav>
                                          </p:tavLst>
                                        </p:anim>
                                      </p:childTnLst>
                                    </p:cTn>
                                  </p:par>
                                </p:childTnLst>
                              </p:cTn>
                            </p:par>
                            <p:par>
                              <p:cTn id="46" fill="hold">
                                <p:stCondLst>
                                  <p:cond delay="5000"/>
                                </p:stCondLst>
                                <p:childTnLst>
                                  <p:par>
                                    <p:cTn id="47" presetID="42" presetClass="exit" presetSubtype="0" fill="hold" nodeType="afterEffect">
                                      <p:stCondLst>
                                        <p:cond delay="1000"/>
                                      </p:stCondLst>
                                      <p:childTnLst>
                                        <p:animEffect transition="out" filter="fade">
                                          <p:cBhvr>
                                            <p:cTn id="48" dur="2000"/>
                                            <p:tgtEl>
                                              <p:spTgt spid="25"/>
                                            </p:tgtEl>
                                          </p:cBhvr>
                                        </p:animEffect>
                                        <p:anim calcmode="lin" valueType="num">
                                          <p:cBhvr>
                                            <p:cTn id="49" dur="2000"/>
                                            <p:tgtEl>
                                              <p:spTgt spid="25"/>
                                            </p:tgtEl>
                                            <p:attrNameLst>
                                              <p:attrName>ppt_x</p:attrName>
                                            </p:attrNameLst>
                                          </p:cBhvr>
                                          <p:tavLst>
                                            <p:tav tm="0">
                                              <p:val>
                                                <p:strVal val="ppt_x"/>
                                              </p:val>
                                            </p:tav>
                                            <p:tav tm="100000">
                                              <p:val>
                                                <p:strVal val="ppt_x"/>
                                              </p:val>
                                            </p:tav>
                                          </p:tavLst>
                                        </p:anim>
                                        <p:anim calcmode="lin" valueType="num">
                                          <p:cBhvr>
                                            <p:cTn id="50" dur="2000"/>
                                            <p:tgtEl>
                                              <p:spTgt spid="25"/>
                                            </p:tgtEl>
                                            <p:attrNameLst>
                                              <p:attrName>ppt_y</p:attrName>
                                            </p:attrNameLst>
                                          </p:cBhvr>
                                          <p:tavLst>
                                            <p:tav tm="0">
                                              <p:val>
                                                <p:strVal val="ppt_y"/>
                                              </p:val>
                                            </p:tav>
                                            <p:tav tm="100000">
                                              <p:val>
                                                <p:strVal val="ppt_y+.1"/>
                                              </p:val>
                                            </p:tav>
                                          </p:tavLst>
                                        </p:anim>
                                        <p:set>
                                          <p:cBhvr>
                                            <p:cTn id="51" dur="1" fill="hold">
                                              <p:stCondLst>
                                                <p:cond delay="1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52" fill="hold" display="0">
                      <p:stCondLst>
                        <p:cond delay="indefinite"/>
                      </p:stCondLst>
                      <p:endCondLst>
                        <p:cond evt="onStopAudio" delay="0">
                          <p:tgtEl>
                            <p:sldTgt/>
                          </p:tgtEl>
                        </p:cond>
                      </p:endCondLst>
                    </p:cTn>
                    <p:tgtEl>
                      <p:spTgt spid="30"/>
                    </p:tgtEl>
                  </p:cMediaNode>
                </p:audio>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par>
                                    <p:cTn id="58" presetID="1" presetClass="exit" presetSubtype="0" fill="hold" grpId="2" nodeType="withEffect">
                                      <p:stCondLst>
                                        <p:cond delay="0"/>
                                      </p:stCondLst>
                                      <p:childTnLst>
                                        <p:set>
                                          <p:cBhvr>
                                            <p:cTn id="59" dur="1" fill="hold">
                                              <p:stCondLst>
                                                <p:cond delay="0"/>
                                              </p:stCondLst>
                                            </p:cTn>
                                            <p:tgtEl>
                                              <p:spTgt spid="20"/>
                                            </p:tgtEl>
                                            <p:attrNameLst>
                                              <p:attrName>style.visibility</p:attrName>
                                            </p:attrNameLst>
                                          </p:cBhvr>
                                          <p:to>
                                            <p:strVal val="hidden"/>
                                          </p:to>
                                        </p:set>
                                      </p:childTnLst>
                                    </p:cTn>
                                  </p:par>
                                </p:childTnLst>
                              </p:cTn>
                            </p:par>
                            <p:par>
                              <p:cTn id="60" fill="hold">
                                <p:stCondLst>
                                  <p:cond delay="0"/>
                                </p:stCondLst>
                                <p:childTnLst>
                                  <p:par>
                                    <p:cTn id="61" presetID="1" presetClass="exit" presetSubtype="0" fill="hold" nodeType="afterEffect">
                                      <p:stCondLst>
                                        <p:cond delay="200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3134" fill="hold"/>
                                            <p:tgtEl>
                                              <p:spTgt spid="30"/>
                                            </p:tgtEl>
                                          </p:cBhvr>
                                        </p:cmd>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1" presetClass="exit" presetSubtype="0" fill="hold" grpId="2" nodeType="withEffect">
                                      <p:stCondLst>
                                        <p:cond delay="0"/>
                                      </p:stCondLst>
                                      <p:childTnLst>
                                        <p:set>
                                          <p:cBhvr>
                                            <p:cTn id="71" dur="1" fill="hold">
                                              <p:stCondLst>
                                                <p:cond delay="0"/>
                                              </p:stCondLst>
                                            </p:cTn>
                                            <p:tgtEl>
                                              <p:spTgt spid="19"/>
                                            </p:tgtEl>
                                            <p:attrNameLst>
                                              <p:attrName>style.visibility</p:attrName>
                                            </p:attrNameLst>
                                          </p:cBhvr>
                                          <p:to>
                                            <p:strVal val="hidden"/>
                                          </p:to>
                                        </p:set>
                                      </p:childTnLst>
                                    </p:cTn>
                                  </p:par>
                                </p:childTnLst>
                              </p:cTn>
                            </p:par>
                            <p:par>
                              <p:cTn id="72" fill="hold">
                                <p:stCondLst>
                                  <p:cond delay="0"/>
                                </p:stCondLst>
                                <p:childTnLst>
                                  <p:par>
                                    <p:cTn id="73" presetID="1" presetClass="exit" presetSubtype="0" fill="hold" nodeType="afterEffect">
                                      <p:stCondLst>
                                        <p:cond delay="2000"/>
                                      </p:stCondLst>
                                      <p:childTnLst>
                                        <p:set>
                                          <p:cBhvr>
                                            <p:cTn id="74" dur="1" fill="hold">
                                              <p:stCondLst>
                                                <p:cond delay="0"/>
                                              </p:stCondLst>
                                            </p:cTn>
                                            <p:tgtEl>
                                              <p:spTgt spid="23"/>
                                            </p:tgtEl>
                                            <p:attrNameLst>
                                              <p:attrName>style.visibility</p:attrName>
                                            </p:attrNameLst>
                                          </p:cBhvr>
                                          <p:to>
                                            <p:strVal val="hidden"/>
                                          </p:to>
                                        </p:set>
                                      </p:childTnLst>
                                    </p:cTn>
                                  </p:par>
                                  <p:par>
                                    <p:cTn id="75" presetID="1" presetClass="mediacall" presetSubtype="0" fill="hold" nodeType="withEffect">
                                      <p:stCondLst>
                                        <p:cond delay="0"/>
                                      </p:stCondLst>
                                      <p:childTnLst>
                                        <p:cmd type="call" cmd="playFrom(0.0)">
                                          <p:cBhvr>
                                            <p:cTn id="76" dur="3134" fill="hold"/>
                                            <p:tgtEl>
                                              <p:spTgt spid="31"/>
                                            </p:tgtEl>
                                          </p:cBhvr>
                                        </p:cmd>
                                      </p:childTnLst>
                                    </p:cTn>
                                  </p:par>
                                </p:childTnLst>
                              </p:cTn>
                            </p:par>
                          </p:childTnLst>
                        </p:cTn>
                      </p:par>
                    </p:childTnLst>
                  </p:cTn>
                  <p:nextCondLst>
                    <p:cond evt="onClick" delay="0">
                      <p:tgtEl>
                        <p:spTgt spid="19"/>
                      </p:tgtEl>
                    </p:cond>
                  </p:nextCondLst>
                </p:seq>
                <p:audio>
                  <p:cMediaNode vol="80000">
                    <p:cTn id="77" fill="hold" display="0">
                      <p:stCondLst>
                        <p:cond delay="indefinite"/>
                      </p:stCondLst>
                      <p:endCondLst>
                        <p:cond evt="onStopAudio" delay="0">
                          <p:tgtEl>
                            <p:sldTgt/>
                          </p:tgtEl>
                        </p:cond>
                      </p:endCondLst>
                    </p:cTn>
                    <p:tgtEl>
                      <p:spTgt spid="31"/>
                    </p:tgtEl>
                  </p:cMediaNode>
                </p:audio>
              </p:childTnLst>
            </p:cTn>
          </p:par>
        </p:tnLst>
        <p:bldLst>
          <p:bldP spid="16" grpId="0" animBg="1"/>
          <p:bldP spid="16" grpId="1" animBg="1"/>
          <p:bldP spid="17" grpId="0" animBg="1"/>
          <p:bldP spid="17" grpId="1" animBg="1"/>
          <p:bldP spid="19" grpId="0" animBg="1"/>
          <p:bldP spid="19" grpId="1" animBg="1"/>
          <p:bldP spid="19" grpId="2" animBg="1"/>
          <p:bldP spid="20" grpId="0" animBg="1"/>
          <p:bldP spid="20" grpId="1" animBg="1"/>
          <p:bldP spid="20" grpId="2"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Google Shape;100;p1">
            <a:extLst>
              <a:ext uri="{FF2B5EF4-FFF2-40B4-BE49-F238E27FC236}">
                <a16:creationId xmlns:a16="http://schemas.microsoft.com/office/drawing/2014/main" id="{8DD84297-2362-4C4E-9C87-6C2734C432AC}"/>
              </a:ext>
            </a:extLst>
          </p:cNvPr>
          <p:cNvPicPr preferRelativeResize="0"/>
          <p:nvPr/>
        </p:nvPicPr>
        <p:blipFill rotWithShape="1">
          <a:blip r:embed="rId4">
            <a:alphaModFix/>
          </a:blip>
          <a:srcRect/>
          <a:stretch/>
        </p:blipFill>
        <p:spPr>
          <a:xfrm>
            <a:off x="820822" y="1678365"/>
            <a:ext cx="1402148" cy="1279178"/>
          </a:xfrm>
          <a:prstGeom prst="rect">
            <a:avLst/>
          </a:prstGeom>
          <a:noFill/>
          <a:ln>
            <a:noFill/>
          </a:ln>
        </p:spPr>
      </p:pic>
      <p:sp>
        <p:nvSpPr>
          <p:cNvPr id="23" name="السوال">
            <a:extLst>
              <a:ext uri="{FF2B5EF4-FFF2-40B4-BE49-F238E27FC236}">
                <a16:creationId xmlns:a16="http://schemas.microsoft.com/office/drawing/2014/main" id="{98CE1DC4-7BEA-4145-A890-45E61E9F390E}"/>
              </a:ext>
            </a:extLst>
          </p:cNvPr>
          <p:cNvSpPr/>
          <p:nvPr/>
        </p:nvSpPr>
        <p:spPr>
          <a:xfrm>
            <a:off x="820821" y="2902888"/>
            <a:ext cx="7502358" cy="1052224"/>
          </a:xfrm>
          <a:prstGeom prst="roundRect">
            <a:avLst/>
          </a:prstGeom>
          <a:solidFill>
            <a:srgbClr val="B8D432">
              <a:alpha val="53000"/>
            </a:srgbClr>
          </a:solidFill>
          <a:ln>
            <a:noFill/>
            <a:prstDash val="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4950" b="1" i="0" u="none" strike="noStrike" kern="1200" cap="none" spc="0" normalizeH="0" baseline="0" noProof="0" dirty="0">
                <a:ln>
                  <a:noFill/>
                </a:ln>
                <a:solidFill>
                  <a:prstClr val="white"/>
                </a:solidFill>
                <a:effectLst/>
                <a:uLnTx/>
                <a:uFillTx/>
                <a:latin typeface="(A) Arslan Wessam B" panose="03020402040406030203" pitchFamily="66" charset="-78"/>
                <a:ea typeface="+mn-ea"/>
                <a:cs typeface="(A) Arslan Wessam B" panose="03020402040406030203" pitchFamily="66" charset="-78"/>
              </a:rPr>
              <a:t>رائعات يا نجمات طلائعنا المبدعات!</a:t>
            </a:r>
            <a:endParaRPr kumimoji="0" lang="ar-EG" sz="4950" b="1" i="0" u="none" strike="noStrike" kern="1200" cap="none" spc="0" normalizeH="0" baseline="0" noProof="0" dirty="0">
              <a:ln>
                <a:noFill/>
              </a:ln>
              <a:solidFill>
                <a:prstClr val="white"/>
              </a:solidFill>
              <a:effectLst/>
              <a:uLnTx/>
              <a:uFillTx/>
              <a:latin typeface="(A) Arslan Wessam B" panose="03020402040406030203" pitchFamily="66" charset="-78"/>
              <a:ea typeface="+mn-ea"/>
              <a:cs typeface="(A) Arslan Wessam B" panose="03020402040406030203" pitchFamily="66" charset="-78"/>
            </a:endParaRPr>
          </a:p>
        </p:txBody>
      </p:sp>
      <p:sp>
        <p:nvSpPr>
          <p:cNvPr id="9" name="مستطيل 8">
            <a:extLst>
              <a:ext uri="{FF2B5EF4-FFF2-40B4-BE49-F238E27FC236}">
                <a16:creationId xmlns:a16="http://schemas.microsoft.com/office/drawing/2014/main" id="{54A189F4-A0BB-0541-A976-AE10D3BA60C5}"/>
              </a:ext>
            </a:extLst>
          </p:cNvPr>
          <p:cNvSpPr/>
          <p:nvPr/>
        </p:nvSpPr>
        <p:spPr>
          <a:xfrm>
            <a:off x="0" y="857250"/>
            <a:ext cx="9144000" cy="5143500"/>
          </a:xfrm>
          <a:prstGeom prst="rect">
            <a:avLst/>
          </a:prstGeom>
          <a:solidFill>
            <a:srgbClr val="628E9E">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Tx/>
              <a:buNone/>
              <a:tabLst/>
              <a:defRPr/>
            </a:pPr>
            <a:endParaRPr kumimoji="0" lang="ar-SA"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6" name="قلب 5">
            <a:hlinkClick r:id="" action="ppaction://hlinkshowjump?jump=firstslide"/>
            <a:extLst>
              <a:ext uri="{FF2B5EF4-FFF2-40B4-BE49-F238E27FC236}">
                <a16:creationId xmlns:a16="http://schemas.microsoft.com/office/drawing/2014/main" id="{D22B6FDE-DD0D-BB4F-99FB-494FA97A1798}"/>
              </a:ext>
            </a:extLst>
          </p:cNvPr>
          <p:cNvSpPr>
            <a:spLocks noChangeAspect="1"/>
          </p:cNvSpPr>
          <p:nvPr/>
        </p:nvSpPr>
        <p:spPr>
          <a:xfrm>
            <a:off x="8652118" y="1040963"/>
            <a:ext cx="347765" cy="345911"/>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Tx/>
              <a:buNone/>
              <a:tabLst/>
              <a:defRPr/>
            </a:pPr>
            <a:endParaRPr kumimoji="0" lang="ar-SA"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722680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nextCondLst>
                <p:cond evt="onClick" delay="0">
                  <p:tgtEl>
                    <p:spTgt spid="10"/>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F6EA36F-3425-4687-89D5-7B55C0F0B2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5" name="مربع نص 4"/>
          <p:cNvSpPr txBox="1"/>
          <p:nvPr/>
        </p:nvSpPr>
        <p:spPr>
          <a:xfrm>
            <a:off x="2669441" y="2421320"/>
            <a:ext cx="3941076" cy="1754326"/>
          </a:xfrm>
          <a:prstGeom prst="rect">
            <a:avLst/>
          </a:prstGeom>
          <a:noFill/>
        </p:spPr>
        <p:txBody>
          <a:bodyPr wrap="square" rtlCol="1">
            <a:spAutoFit/>
          </a:bodyPr>
          <a:lstStyle/>
          <a:p>
            <a:pPr algn="ctr" defTabSz="685800" rtl="1">
              <a:defRPr/>
            </a:pPr>
            <a:r>
              <a:rPr lang="ar-SA" sz="3600" b="1" dirty="0">
                <a:solidFill>
                  <a:srgbClr val="37A1C8"/>
                </a:solidFill>
                <a:latin typeface="Calibri" panose="020F0502020204030204"/>
                <a:cs typeface="Arial" panose="020B0604020202020204" pitchFamily="34" charset="0"/>
              </a:rPr>
              <a:t>طالبتي الرائعة </a:t>
            </a:r>
          </a:p>
          <a:p>
            <a:pPr algn="ctr" defTabSz="685800" rtl="1">
              <a:defRPr/>
            </a:pPr>
            <a:r>
              <a:rPr lang="ar-SA" sz="3600" b="1" dirty="0">
                <a:solidFill>
                  <a:srgbClr val="E6751F"/>
                </a:solidFill>
                <a:latin typeface="Calibri" panose="020F0502020204030204"/>
                <a:cs typeface="Arial" panose="020B0604020202020204" pitchFamily="34" charset="0"/>
              </a:rPr>
              <a:t>هيَّا بنا نفكر معًا</a:t>
            </a:r>
          </a:p>
          <a:p>
            <a:pPr algn="ctr" defTabSz="685800" rtl="1">
              <a:defRPr/>
            </a:pPr>
            <a:r>
              <a:rPr lang="ar-SA" sz="3600" b="1" dirty="0">
                <a:solidFill>
                  <a:srgbClr val="106064"/>
                </a:solidFill>
                <a:latin typeface="Calibri" panose="020F0502020204030204"/>
                <a:cs typeface="Arial" panose="020B0604020202020204" pitchFamily="34" charset="0"/>
              </a:rPr>
              <a:t>ما عنوان درسنا اليوم؟</a:t>
            </a:r>
          </a:p>
        </p:txBody>
      </p:sp>
      <p:sp>
        <p:nvSpPr>
          <p:cNvPr id="3" name="عنصر نائب للتذييل 2">
            <a:extLst>
              <a:ext uri="{FF2B5EF4-FFF2-40B4-BE49-F238E27FC236}">
                <a16:creationId xmlns:a16="http://schemas.microsoft.com/office/drawing/2014/main" id="{77D890F4-9D76-BC37-660C-F78458F0D849}"/>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1408881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theme/theme1.xml><?xml version="1.0" encoding="utf-8"?>
<a:theme xmlns:a="http://schemas.openxmlformats.org/drawingml/2006/main" name="نسق Office">
  <a:themeElements>
    <a:clrScheme name="نسق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نسق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2249</TotalTime>
  <Words>1109</Words>
  <Application>Microsoft Office PowerPoint</Application>
  <PresentationFormat>عرض على الشاشة (4:3)</PresentationFormat>
  <Paragraphs>175</Paragraphs>
  <Slides>32</Slides>
  <Notes>1</Notes>
  <HiddenSlides>0</HiddenSlides>
  <MMClips>11</MMClips>
  <ScaleCrop>false</ScaleCrop>
  <HeadingPairs>
    <vt:vector size="6" baseType="variant">
      <vt:variant>
        <vt:lpstr>الخطوط المستخدمة</vt:lpstr>
      </vt:variant>
      <vt:variant>
        <vt:i4>13</vt:i4>
      </vt:variant>
      <vt:variant>
        <vt:lpstr>نسق</vt:lpstr>
      </vt:variant>
      <vt:variant>
        <vt:i4>2</vt:i4>
      </vt:variant>
      <vt:variant>
        <vt:lpstr>عناوين الشرائح</vt:lpstr>
      </vt:variant>
      <vt:variant>
        <vt:i4>32</vt:i4>
      </vt:variant>
    </vt:vector>
  </HeadingPairs>
  <TitlesOfParts>
    <vt:vector size="47" baseType="lpstr">
      <vt:lpstr> Abdoullah Ashgar EL-kharef</vt:lpstr>
      <vt:lpstr>(A) Arslan Wessam A</vt:lpstr>
      <vt:lpstr>(A) Arslan Wessam B</vt:lpstr>
      <vt:lpstr>A EntezareZohoor 2 **</vt:lpstr>
      <vt:lpstr>Aktiv Grotesk  XBold</vt:lpstr>
      <vt:lpstr>ALMAS</vt:lpstr>
      <vt:lpstr>Arial</vt:lpstr>
      <vt:lpstr>Calibri</vt:lpstr>
      <vt:lpstr>Calibri Light</vt:lpstr>
      <vt:lpstr>Fira Sans Extra Condensed SemiBold</vt:lpstr>
      <vt:lpstr>Rakkas</vt:lpstr>
      <vt:lpstr>Univers Light</vt:lpstr>
      <vt:lpstr>Urdu Typesetting</vt:lpstr>
      <vt:lpstr>نسق Office</vt:lpstr>
      <vt:lpstr>1_نسق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hp</dc:creator>
  <cp:lastModifiedBy>Amal Alammari</cp:lastModifiedBy>
  <cp:revision>307</cp:revision>
  <dcterms:created xsi:type="dcterms:W3CDTF">2021-08-01T13:33:06Z</dcterms:created>
  <dcterms:modified xsi:type="dcterms:W3CDTF">2023-03-19T14:31:32Z</dcterms:modified>
</cp:coreProperties>
</file>