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43"/>
  </p:notesMasterIdLst>
  <p:sldIdLst>
    <p:sldId id="1591" r:id="rId2"/>
    <p:sldId id="543" r:id="rId3"/>
    <p:sldId id="588" r:id="rId4"/>
    <p:sldId id="1592" r:id="rId5"/>
    <p:sldId id="1593" r:id="rId6"/>
    <p:sldId id="1594" r:id="rId7"/>
    <p:sldId id="1595" r:id="rId8"/>
    <p:sldId id="1596" r:id="rId9"/>
    <p:sldId id="1597" r:id="rId10"/>
    <p:sldId id="1598" r:id="rId11"/>
    <p:sldId id="1599" r:id="rId12"/>
    <p:sldId id="1600" r:id="rId13"/>
    <p:sldId id="1603" r:id="rId14"/>
    <p:sldId id="1200" r:id="rId15"/>
    <p:sldId id="265" r:id="rId16"/>
    <p:sldId id="1201" r:id="rId17"/>
    <p:sldId id="1202" r:id="rId18"/>
    <p:sldId id="259" r:id="rId19"/>
    <p:sldId id="264" r:id="rId20"/>
    <p:sldId id="1559" r:id="rId21"/>
    <p:sldId id="1588" r:id="rId22"/>
    <p:sldId id="1584" r:id="rId23"/>
    <p:sldId id="485" r:id="rId24"/>
    <p:sldId id="536" r:id="rId25"/>
    <p:sldId id="537" r:id="rId26"/>
    <p:sldId id="1589" r:id="rId27"/>
    <p:sldId id="538" r:id="rId28"/>
    <p:sldId id="494" r:id="rId29"/>
    <p:sldId id="450" r:id="rId30"/>
    <p:sldId id="1590" r:id="rId31"/>
    <p:sldId id="539" r:id="rId32"/>
    <p:sldId id="468" r:id="rId33"/>
    <p:sldId id="540" r:id="rId34"/>
    <p:sldId id="469" r:id="rId35"/>
    <p:sldId id="520" r:id="rId36"/>
    <p:sldId id="521" r:id="rId37"/>
    <p:sldId id="541" r:id="rId38"/>
    <p:sldId id="535" r:id="rId39"/>
    <p:sldId id="1585" r:id="rId40"/>
    <p:sldId id="1586" r:id="rId41"/>
    <p:sldId id="1587"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8A3F"/>
    <a:srgbClr val="FFFFFF"/>
    <a:srgbClr val="FEFEFE"/>
    <a:srgbClr val="373737"/>
    <a:srgbClr val="57215F"/>
    <a:srgbClr val="4E4AA2"/>
    <a:srgbClr val="4C47A1"/>
    <a:srgbClr val="9991C8"/>
    <a:srgbClr val="60918D"/>
    <a:srgbClr val="4140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نمط فاتح 3 - تميي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نمط فاتح 1 - تميي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نمط فاتح 1 - تميي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495" autoAdjust="0"/>
    <p:restoredTop sz="94660"/>
  </p:normalViewPr>
  <p:slideViewPr>
    <p:cSldViewPr snapToGrid="0">
      <p:cViewPr>
        <p:scale>
          <a:sx n="66" d="100"/>
          <a:sy n="66" d="100"/>
        </p:scale>
        <p:origin x="154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FE50651-CF09-44EA-A810-3334726A5995}" type="datetimeFigureOut">
              <a:rPr lang="ar-SA" smtClean="0"/>
              <a:t>05/10/44</a:t>
            </a:fld>
            <a:endParaRPr lang="ar-SA"/>
          </a:p>
        </p:txBody>
      </p:sp>
      <p:sp>
        <p:nvSpPr>
          <p:cNvPr id="4" name="عنصر نائب لصورة الشريحة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CDA5194-0D5D-4CD1-9606-F39CAB059AA1}" type="slidenum">
              <a:rPr lang="ar-SA" smtClean="0"/>
              <a:t>‹#›</a:t>
            </a:fld>
            <a:endParaRPr lang="ar-SA"/>
          </a:p>
        </p:txBody>
      </p:sp>
    </p:spTree>
    <p:extLst>
      <p:ext uri="{BB962C8B-B14F-4D97-AF65-F5344CB8AC3E}">
        <p14:creationId xmlns:p14="http://schemas.microsoft.com/office/powerpoint/2010/main" val="15078443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9455C4A-8195-42F0-9680-80511D25BB15}" type="slidenum">
              <a:rPr lang="ar-SA" smtClean="0"/>
              <a:t>20</a:t>
            </a:fld>
            <a:endParaRPr lang="ar-SA" dirty="0"/>
          </a:p>
        </p:txBody>
      </p:sp>
    </p:spTree>
    <p:extLst>
      <p:ext uri="{BB962C8B-B14F-4D97-AF65-F5344CB8AC3E}">
        <p14:creationId xmlns:p14="http://schemas.microsoft.com/office/powerpoint/2010/main" val="463852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4197324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044110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33941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15248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1AED65F6-77B9-463F-A5F2-44248DAD8E5A}"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178791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1AED65F6-77B9-463F-A5F2-44248DAD8E5A}"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17728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629151"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1AED65F6-77B9-463F-A5F2-44248DAD8E5A}"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40622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1AED65F6-77B9-463F-A5F2-44248DAD8E5A}"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40403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D65F6-77B9-463F-A5F2-44248DAD8E5A}"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55098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1AED65F6-77B9-463F-A5F2-44248DAD8E5A}"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53048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1AED65F6-77B9-463F-A5F2-44248DAD8E5A}"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57253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D65F6-77B9-463F-A5F2-44248DAD8E5A}" type="datetimeFigureOut">
              <a:rPr lang="en-US" smtClean="0"/>
              <a:t>4/25/2023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66BCB-B221-406A-BA2B-E14ABE2182F4}" type="slidenum">
              <a:rPr lang="en-US" smtClean="0"/>
              <a:t>‹#›</a:t>
            </a:fld>
            <a:endParaRPr lang="en-US"/>
          </a:p>
        </p:txBody>
      </p:sp>
    </p:spTree>
    <p:extLst>
      <p:ext uri="{BB962C8B-B14F-4D97-AF65-F5344CB8AC3E}">
        <p14:creationId xmlns:p14="http://schemas.microsoft.com/office/powerpoint/2010/main" val="2879904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audio" Target="../media/audio2.wav"/><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audio" Target="../media/audio2.wav"/><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19.xml"/><Relationship Id="rId5" Type="http://schemas.openxmlformats.org/officeDocument/2006/relationships/audio" Target="../media/audio2.wav"/><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fif"/><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7.jfif"/><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fif"/><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Happy Eid Al-Fitr عن العيد Facebook cover_6">
            <a:hlinkClick r:id="" action="ppaction://media"/>
            <a:extLst>
              <a:ext uri="{FF2B5EF4-FFF2-40B4-BE49-F238E27FC236}">
                <a16:creationId xmlns:a16="http://schemas.microsoft.com/office/drawing/2014/main" id="{BFDE7E7B-50CA-84F1-9DD3-BF76EF8431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636728"/>
            <a:ext cx="6316395" cy="4680860"/>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5" name="صورة 4" descr="صورة تحتوي على البورسلين&#10;&#10;تم إنشاء الوصف تلقائياً">
            <a:extLst>
              <a:ext uri="{FF2B5EF4-FFF2-40B4-BE49-F238E27FC236}">
                <a16:creationId xmlns:a16="http://schemas.microsoft.com/office/drawing/2014/main" id="{A19C76EF-8282-D00B-10EE-C1A85D675BE1}"/>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24051" y="4684541"/>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86E83A18-A9E9-7FD8-B49A-C88D1D5BF72F}"/>
              </a:ext>
            </a:extLst>
          </p:cNvPr>
          <p:cNvPicPr>
            <a:picLocks noChangeAspect="1"/>
          </p:cNvPicPr>
          <p:nvPr/>
        </p:nvPicPr>
        <p:blipFill>
          <a:blip r:embed="rId6">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Tree>
    <p:extLst>
      <p:ext uri="{BB962C8B-B14F-4D97-AF65-F5344CB8AC3E}">
        <p14:creationId xmlns:p14="http://schemas.microsoft.com/office/powerpoint/2010/main" val="32040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البورسلين&#10;&#10;تم إنشاء الوصف تلقائياً">
            <a:extLst>
              <a:ext uri="{FF2B5EF4-FFF2-40B4-BE49-F238E27FC236}">
                <a16:creationId xmlns:a16="http://schemas.microsoft.com/office/drawing/2014/main" id="{A19C76EF-8282-D00B-10EE-C1A85D675BE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24051" y="4684541"/>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86E83A18-A9E9-7FD8-B49A-C88D1D5BF72F}"/>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
        <p:nvSpPr>
          <p:cNvPr id="10" name="مستطيل 9">
            <a:extLst>
              <a:ext uri="{FF2B5EF4-FFF2-40B4-BE49-F238E27FC236}">
                <a16:creationId xmlns:a16="http://schemas.microsoft.com/office/drawing/2014/main" id="{3A011105-279D-2846-5A1C-FF499EC5F789}"/>
              </a:ext>
            </a:extLst>
          </p:cNvPr>
          <p:cNvSpPr/>
          <p:nvPr/>
        </p:nvSpPr>
        <p:spPr>
          <a:xfrm>
            <a:off x="5808925" y="764780"/>
            <a:ext cx="1827744" cy="646331"/>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36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مسابقات العيد </a:t>
            </a:r>
            <a:endParaRPr lang="ar-SA" sz="28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pic>
        <p:nvPicPr>
          <p:cNvPr id="3" name="صورة 2">
            <a:extLst>
              <a:ext uri="{FF2B5EF4-FFF2-40B4-BE49-F238E27FC236}">
                <a16:creationId xmlns:a16="http://schemas.microsoft.com/office/drawing/2014/main" id="{A798668C-BCE6-4062-0A89-1536FEC166D3}"/>
              </a:ext>
            </a:extLst>
          </p:cNvPr>
          <p:cNvPicPr>
            <a:picLocks noChangeAspect="1"/>
          </p:cNvPicPr>
          <p:nvPr/>
        </p:nvPicPr>
        <p:blipFill rotWithShape="1">
          <a:blip r:embed="rId4">
            <a:clrChange>
              <a:clrFrom>
                <a:srgbClr val="F9F3EA"/>
              </a:clrFrom>
              <a:clrTo>
                <a:srgbClr val="F9F3EA">
                  <a:alpha val="0"/>
                </a:srgbClr>
              </a:clrTo>
            </a:clrChange>
          </a:blip>
          <a:srcRect t="27792"/>
          <a:stretch/>
        </p:blipFill>
        <p:spPr>
          <a:xfrm>
            <a:off x="-81833" y="1771301"/>
            <a:ext cx="5890758" cy="3292475"/>
          </a:xfrm>
          <a:prstGeom prst="rect">
            <a:avLst/>
          </a:prstGeom>
        </p:spPr>
      </p:pic>
      <p:sp>
        <p:nvSpPr>
          <p:cNvPr id="4" name="مستطيل 3">
            <a:extLst>
              <a:ext uri="{FF2B5EF4-FFF2-40B4-BE49-F238E27FC236}">
                <a16:creationId xmlns:a16="http://schemas.microsoft.com/office/drawing/2014/main" id="{65704FE8-2975-CC82-221F-BF43480F7236}"/>
              </a:ext>
            </a:extLst>
          </p:cNvPr>
          <p:cNvSpPr/>
          <p:nvPr/>
        </p:nvSpPr>
        <p:spPr>
          <a:xfrm>
            <a:off x="3632843" y="5086699"/>
            <a:ext cx="3089954" cy="120032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الإجابة </a:t>
            </a:r>
          </a:p>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ليمون</a:t>
            </a:r>
            <a:endParaRPr lang="ar-SA" sz="28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endParaRPr>
          </a:p>
        </p:txBody>
      </p:sp>
      <p:sp>
        <p:nvSpPr>
          <p:cNvPr id="6" name="مستطيل 5">
            <a:extLst>
              <a:ext uri="{FF2B5EF4-FFF2-40B4-BE49-F238E27FC236}">
                <a16:creationId xmlns:a16="http://schemas.microsoft.com/office/drawing/2014/main" id="{E3D40DAE-9AAC-12B2-7274-B3D791C9A86F}"/>
              </a:ext>
            </a:extLst>
          </p:cNvPr>
          <p:cNvSpPr/>
          <p:nvPr/>
        </p:nvSpPr>
        <p:spPr>
          <a:xfrm>
            <a:off x="1094582" y="336314"/>
            <a:ext cx="3089954" cy="646331"/>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ماهي الكلمة ؟</a:t>
            </a:r>
            <a:endParaRPr lang="ar-SA" sz="28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endParaRPr>
          </a:p>
        </p:txBody>
      </p:sp>
    </p:spTree>
    <p:extLst>
      <p:ext uri="{BB962C8B-B14F-4D97-AF65-F5344CB8AC3E}">
        <p14:creationId xmlns:p14="http://schemas.microsoft.com/office/powerpoint/2010/main" val="82892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البورسلين&#10;&#10;تم إنشاء الوصف تلقائياً">
            <a:extLst>
              <a:ext uri="{FF2B5EF4-FFF2-40B4-BE49-F238E27FC236}">
                <a16:creationId xmlns:a16="http://schemas.microsoft.com/office/drawing/2014/main" id="{A19C76EF-8282-D00B-10EE-C1A85D675BE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24051" y="4684541"/>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86E83A18-A9E9-7FD8-B49A-C88D1D5BF72F}"/>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
        <p:nvSpPr>
          <p:cNvPr id="10" name="مستطيل 9">
            <a:extLst>
              <a:ext uri="{FF2B5EF4-FFF2-40B4-BE49-F238E27FC236}">
                <a16:creationId xmlns:a16="http://schemas.microsoft.com/office/drawing/2014/main" id="{3A011105-279D-2846-5A1C-FF499EC5F789}"/>
              </a:ext>
            </a:extLst>
          </p:cNvPr>
          <p:cNvSpPr/>
          <p:nvPr/>
        </p:nvSpPr>
        <p:spPr>
          <a:xfrm>
            <a:off x="5808925" y="764780"/>
            <a:ext cx="1827744" cy="646331"/>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36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مسابقات العيد </a:t>
            </a:r>
            <a:endParaRPr lang="ar-SA" sz="28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pic>
        <p:nvPicPr>
          <p:cNvPr id="4" name="صورة 3">
            <a:extLst>
              <a:ext uri="{FF2B5EF4-FFF2-40B4-BE49-F238E27FC236}">
                <a16:creationId xmlns:a16="http://schemas.microsoft.com/office/drawing/2014/main" id="{0734DC9F-0535-E624-F84A-9B2EB32CBC06}"/>
              </a:ext>
            </a:extLst>
          </p:cNvPr>
          <p:cNvPicPr>
            <a:picLocks noChangeAspect="1"/>
          </p:cNvPicPr>
          <p:nvPr/>
        </p:nvPicPr>
        <p:blipFill>
          <a:blip r:embed="rId4">
            <a:clrChange>
              <a:clrFrom>
                <a:srgbClr val="F9F3EA"/>
              </a:clrFrom>
              <a:clrTo>
                <a:srgbClr val="F9F3EA">
                  <a:alpha val="0"/>
                </a:srgbClr>
              </a:clrTo>
            </a:clrChange>
          </a:blip>
          <a:stretch>
            <a:fillRect/>
          </a:stretch>
        </p:blipFill>
        <p:spPr>
          <a:xfrm>
            <a:off x="155846" y="1154569"/>
            <a:ext cx="5270273" cy="3529972"/>
          </a:xfrm>
          <a:prstGeom prst="rect">
            <a:avLst/>
          </a:prstGeom>
        </p:spPr>
      </p:pic>
      <p:sp>
        <p:nvSpPr>
          <p:cNvPr id="6" name="مستطيل 5">
            <a:extLst>
              <a:ext uri="{FF2B5EF4-FFF2-40B4-BE49-F238E27FC236}">
                <a16:creationId xmlns:a16="http://schemas.microsoft.com/office/drawing/2014/main" id="{E01BC0DA-6A8D-8A97-E5B5-2D46E4D90FD2}"/>
              </a:ext>
            </a:extLst>
          </p:cNvPr>
          <p:cNvSpPr/>
          <p:nvPr/>
        </p:nvSpPr>
        <p:spPr>
          <a:xfrm>
            <a:off x="3632843" y="5086699"/>
            <a:ext cx="3089954" cy="120032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الإجابة </a:t>
            </a:r>
          </a:p>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بطاط</a:t>
            </a:r>
            <a:endParaRPr lang="ar-SA" sz="28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endParaRPr>
          </a:p>
        </p:txBody>
      </p:sp>
    </p:spTree>
    <p:extLst>
      <p:ext uri="{BB962C8B-B14F-4D97-AF65-F5344CB8AC3E}">
        <p14:creationId xmlns:p14="http://schemas.microsoft.com/office/powerpoint/2010/main" val="52824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البورسلين&#10;&#10;تم إنشاء الوصف تلقائياً">
            <a:extLst>
              <a:ext uri="{FF2B5EF4-FFF2-40B4-BE49-F238E27FC236}">
                <a16:creationId xmlns:a16="http://schemas.microsoft.com/office/drawing/2014/main" id="{A19C76EF-8282-D00B-10EE-C1A85D675BE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24051" y="4684541"/>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86E83A18-A9E9-7FD8-B49A-C88D1D5BF72F}"/>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
        <p:nvSpPr>
          <p:cNvPr id="10" name="مستطيل 9">
            <a:extLst>
              <a:ext uri="{FF2B5EF4-FFF2-40B4-BE49-F238E27FC236}">
                <a16:creationId xmlns:a16="http://schemas.microsoft.com/office/drawing/2014/main" id="{3A011105-279D-2846-5A1C-FF499EC5F789}"/>
              </a:ext>
            </a:extLst>
          </p:cNvPr>
          <p:cNvSpPr/>
          <p:nvPr/>
        </p:nvSpPr>
        <p:spPr>
          <a:xfrm>
            <a:off x="5808925" y="764780"/>
            <a:ext cx="1827744" cy="646331"/>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36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مسابقات العيد </a:t>
            </a:r>
            <a:endParaRPr lang="ar-SA" sz="28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pic>
        <p:nvPicPr>
          <p:cNvPr id="4" name="صورة 3">
            <a:extLst>
              <a:ext uri="{FF2B5EF4-FFF2-40B4-BE49-F238E27FC236}">
                <a16:creationId xmlns:a16="http://schemas.microsoft.com/office/drawing/2014/main" id="{FA199581-6F8D-9CB0-0595-8C0FA54AA3AD}"/>
              </a:ext>
            </a:extLst>
          </p:cNvPr>
          <p:cNvPicPr>
            <a:picLocks noChangeAspect="1"/>
          </p:cNvPicPr>
          <p:nvPr/>
        </p:nvPicPr>
        <p:blipFill rotWithShape="1">
          <a:blip r:embed="rId4">
            <a:clrChange>
              <a:clrFrom>
                <a:srgbClr val="FDFAF7"/>
              </a:clrFrom>
              <a:clrTo>
                <a:srgbClr val="FDFAF7">
                  <a:alpha val="0"/>
                </a:srgbClr>
              </a:clrTo>
            </a:clrChange>
          </a:blip>
          <a:srcRect l="23072" t="4831" r="9731"/>
          <a:stretch/>
        </p:blipFill>
        <p:spPr>
          <a:xfrm>
            <a:off x="2003651" y="2669951"/>
            <a:ext cx="4441372" cy="1464604"/>
          </a:xfrm>
          <a:prstGeom prst="rect">
            <a:avLst/>
          </a:prstGeom>
        </p:spPr>
      </p:pic>
      <p:pic>
        <p:nvPicPr>
          <p:cNvPr id="7" name="صورة 6">
            <a:extLst>
              <a:ext uri="{FF2B5EF4-FFF2-40B4-BE49-F238E27FC236}">
                <a16:creationId xmlns:a16="http://schemas.microsoft.com/office/drawing/2014/main" id="{CC60BA5E-D811-416E-81A5-F0D5E9F6A726}"/>
              </a:ext>
            </a:extLst>
          </p:cNvPr>
          <p:cNvPicPr>
            <a:picLocks noChangeAspect="1"/>
          </p:cNvPicPr>
          <p:nvPr/>
        </p:nvPicPr>
        <p:blipFill rotWithShape="1">
          <a:blip r:embed="rId5"/>
          <a:srcRect l="9230" t="4545" b="20997"/>
          <a:stretch/>
        </p:blipFill>
        <p:spPr>
          <a:xfrm>
            <a:off x="3260847" y="1922365"/>
            <a:ext cx="1926980" cy="472593"/>
          </a:xfrm>
          <a:prstGeom prst="rect">
            <a:avLst/>
          </a:prstGeom>
        </p:spPr>
      </p:pic>
    </p:spTree>
    <p:extLst>
      <p:ext uri="{BB962C8B-B14F-4D97-AF65-F5344CB8AC3E}">
        <p14:creationId xmlns:p14="http://schemas.microsoft.com/office/powerpoint/2010/main" val="2081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FE1E7B3-303D-9498-958A-8303FABC6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1 Minute Countdown Rainbow Timer 🌈">
            <a:hlinkClick r:id="" action="ppaction://media"/>
            <a:extLst>
              <a:ext uri="{FF2B5EF4-FFF2-40B4-BE49-F238E27FC236}">
                <a16:creationId xmlns:a16="http://schemas.microsoft.com/office/drawing/2014/main" id="{4D85D375-5F68-DD01-7424-30E1442327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84034" y="458451"/>
            <a:ext cx="1162352" cy="1268749"/>
          </a:xfrm>
          <a:prstGeom prst="ellipse">
            <a:avLst/>
          </a:prstGeom>
          <a:ln>
            <a:noFill/>
          </a:ln>
          <a:effectLst>
            <a:softEdge rad="112500"/>
          </a:effectLst>
        </p:spPr>
      </p:pic>
      <p:sp>
        <p:nvSpPr>
          <p:cNvPr id="6" name="مستطيل 5">
            <a:extLst>
              <a:ext uri="{FF2B5EF4-FFF2-40B4-BE49-F238E27FC236}">
                <a16:creationId xmlns:a16="http://schemas.microsoft.com/office/drawing/2014/main" id="{7E71C2E6-4B17-C009-64E6-4AC938C1BEF3}"/>
              </a:ext>
            </a:extLst>
          </p:cNvPr>
          <p:cNvSpPr/>
          <p:nvPr/>
        </p:nvSpPr>
        <p:spPr>
          <a:xfrm rot="20628287">
            <a:off x="7660397" y="3420893"/>
            <a:ext cx="906976" cy="774479"/>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08F725B4-4E5C-D503-EE01-088D1DBF43DB}"/>
              </a:ext>
            </a:extLst>
          </p:cNvPr>
          <p:cNvSpPr/>
          <p:nvPr/>
        </p:nvSpPr>
        <p:spPr>
          <a:xfrm>
            <a:off x="8403771" y="3309777"/>
            <a:ext cx="253612" cy="739709"/>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94707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166D81C-12C5-4568-8D71-112E5F027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مستطيل 4">
            <a:extLst>
              <a:ext uri="{FF2B5EF4-FFF2-40B4-BE49-F238E27FC236}">
                <a16:creationId xmlns:a16="http://schemas.microsoft.com/office/drawing/2014/main" id="{2585ECF8-7035-4DEF-AC39-E3FCCE336BA9}"/>
              </a:ext>
            </a:extLst>
          </p:cNvPr>
          <p:cNvSpPr/>
          <p:nvPr/>
        </p:nvSpPr>
        <p:spPr>
          <a:xfrm>
            <a:off x="-78287" y="5108755"/>
            <a:ext cx="9222288" cy="891995"/>
          </a:xfrm>
          <a:prstGeom prst="rect">
            <a:avLst/>
          </a:prstGeom>
          <a:solidFill>
            <a:srgbClr val="EA1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dirty="0"/>
          </a:p>
        </p:txBody>
      </p:sp>
      <p:sp>
        <p:nvSpPr>
          <p:cNvPr id="18" name="شكل بيضاوي 17">
            <a:extLst>
              <a:ext uri="{FF2B5EF4-FFF2-40B4-BE49-F238E27FC236}">
                <a16:creationId xmlns:a16="http://schemas.microsoft.com/office/drawing/2014/main" id="{68C6A50A-A43B-4B5A-A0B9-50EBF5A70765}"/>
              </a:ext>
            </a:extLst>
          </p:cNvPr>
          <p:cNvSpPr/>
          <p:nvPr/>
        </p:nvSpPr>
        <p:spPr>
          <a:xfrm rot="213772">
            <a:off x="7738148" y="4676363"/>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p>
        </p:txBody>
      </p:sp>
      <p:sp>
        <p:nvSpPr>
          <p:cNvPr id="19" name="شكل بيضاوي 18">
            <a:extLst>
              <a:ext uri="{FF2B5EF4-FFF2-40B4-BE49-F238E27FC236}">
                <a16:creationId xmlns:a16="http://schemas.microsoft.com/office/drawing/2014/main" id="{CECE235A-3ED4-493C-BE38-EBE2838D8D4B}"/>
              </a:ext>
            </a:extLst>
          </p:cNvPr>
          <p:cNvSpPr/>
          <p:nvPr/>
        </p:nvSpPr>
        <p:spPr>
          <a:xfrm rot="213772">
            <a:off x="5486935" y="4676363"/>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p>
        </p:txBody>
      </p:sp>
      <p:sp>
        <p:nvSpPr>
          <p:cNvPr id="25" name="شكل بيضاوي 24">
            <a:extLst>
              <a:ext uri="{FF2B5EF4-FFF2-40B4-BE49-F238E27FC236}">
                <a16:creationId xmlns:a16="http://schemas.microsoft.com/office/drawing/2014/main" id="{7C394053-6064-484A-BCF4-850842C355B5}"/>
              </a:ext>
            </a:extLst>
          </p:cNvPr>
          <p:cNvSpPr/>
          <p:nvPr/>
        </p:nvSpPr>
        <p:spPr>
          <a:xfrm rot="213772">
            <a:off x="3398510" y="4702450"/>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p>
        </p:txBody>
      </p:sp>
      <p:sp>
        <p:nvSpPr>
          <p:cNvPr id="26" name="شكل بيضاوي 25">
            <a:extLst>
              <a:ext uri="{FF2B5EF4-FFF2-40B4-BE49-F238E27FC236}">
                <a16:creationId xmlns:a16="http://schemas.microsoft.com/office/drawing/2014/main" id="{4BCB5E12-1DC3-4716-A5EB-B8F2D24976C0}"/>
              </a:ext>
            </a:extLst>
          </p:cNvPr>
          <p:cNvSpPr/>
          <p:nvPr/>
        </p:nvSpPr>
        <p:spPr>
          <a:xfrm rot="213772">
            <a:off x="1213108" y="4676362"/>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p>
        </p:txBody>
      </p:sp>
      <p:pic>
        <p:nvPicPr>
          <p:cNvPr id="11" name="صورة 10">
            <a:extLst>
              <a:ext uri="{FF2B5EF4-FFF2-40B4-BE49-F238E27FC236}">
                <a16:creationId xmlns:a16="http://schemas.microsoft.com/office/drawing/2014/main" id="{7A3FF633-C3AF-4D55-857A-86551048A0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3798" y="2068878"/>
            <a:ext cx="1003947" cy="3377767"/>
          </a:xfrm>
          <a:prstGeom prst="rect">
            <a:avLst/>
          </a:prstGeom>
        </p:spPr>
      </p:pic>
      <p:pic>
        <p:nvPicPr>
          <p:cNvPr id="4" name="صورة 3">
            <a:hlinkClick r:id="" action="ppaction://hlinkshowjump?jump=nextslide"/>
            <a:extLst>
              <a:ext uri="{FF2B5EF4-FFF2-40B4-BE49-F238E27FC236}">
                <a16:creationId xmlns:a16="http://schemas.microsoft.com/office/drawing/2014/main" id="{17A76C6A-053E-4332-9016-C1C048A14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6718" y="2975877"/>
            <a:ext cx="1892277" cy="1855585"/>
          </a:xfrm>
          <a:prstGeom prst="rect">
            <a:avLst/>
          </a:prstGeom>
        </p:spPr>
      </p:pic>
    </p:spTree>
    <p:extLst>
      <p:ext uri="{BB962C8B-B14F-4D97-AF65-F5344CB8AC3E}">
        <p14:creationId xmlns:p14="http://schemas.microsoft.com/office/powerpoint/2010/main" val="3753711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6000">
                                      <p:stCondLst>
                                        <p:cond delay="750"/>
                                      </p:stCondLst>
                                      <p:childTnLst>
                                        <p:set>
                                          <p:cBhvr>
                                            <p:cTn id="6" dur="1" fill="hold">
                                              <p:stCondLst>
                                                <p:cond delay="0"/>
                                              </p:stCondLst>
                                            </p:cTn>
                                            <p:tgtEl>
                                              <p:spTgt spid="11"/>
                                            </p:tgtEl>
                                            <p:attrNameLst>
                                              <p:attrName>style.visibility</p:attrName>
                                            </p:attrNameLst>
                                          </p:cBhvr>
                                          <p:to>
                                            <p:strVal val="visible"/>
                                          </p:to>
                                        </p:set>
                                        <p:anim calcmode="lin" valueType="num" p14:bounceEnd="46000">
                                          <p:cBhvr additive="base">
                                            <p:cTn id="7" dur="1250" fill="hold"/>
                                            <p:tgtEl>
                                              <p:spTgt spid="11"/>
                                            </p:tgtEl>
                                            <p:attrNameLst>
                                              <p:attrName>ppt_x</p:attrName>
                                            </p:attrNameLst>
                                          </p:cBhvr>
                                          <p:tavLst>
                                            <p:tav tm="0">
                                              <p:val>
                                                <p:strVal val="#ppt_x"/>
                                              </p:val>
                                            </p:tav>
                                            <p:tav tm="100000">
                                              <p:val>
                                                <p:strVal val="#ppt_x"/>
                                              </p:val>
                                            </p:tav>
                                          </p:tavLst>
                                        </p:anim>
                                        <p:anim calcmode="lin" valueType="num" p14:bounceEnd="46000">
                                          <p:cBhvr additive="base">
                                            <p:cTn id="8" dur="12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3" presetClass="entr" presetSubtype="16"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ppt_x"/>
                                              </p:val>
                                            </p:tav>
                                            <p:tav tm="100000">
                                              <p:val>
                                                <p:strVal val="#ppt_x"/>
                                              </p:val>
                                            </p:tav>
                                          </p:tavLst>
                                        </p:anim>
                                        <p:anim calcmode="lin" valueType="num">
                                          <p:cBhvr additive="base">
                                            <p:cTn id="8" dur="12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pplause.wav"/>
                                            </p:tgtEl>
                                          </p:cMediaNode>
                                        </p:audio>
                                      </p:subTnLst>
                                    </p:cTn>
                                  </p:par>
                                  <p:par>
                                    <p:cTn id="9" presetID="23" presetClass="entr" presetSubtype="16"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72E8A220-4DB6-4250-975B-A7798E0EA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مستطيل 1">
            <a:extLst>
              <a:ext uri="{FF2B5EF4-FFF2-40B4-BE49-F238E27FC236}">
                <a16:creationId xmlns:a16="http://schemas.microsoft.com/office/drawing/2014/main" id="{12C1B6D3-856C-4687-8E26-1F3177397C38}"/>
              </a:ext>
            </a:extLst>
          </p:cNvPr>
          <p:cNvSpPr/>
          <p:nvPr/>
        </p:nvSpPr>
        <p:spPr>
          <a:xfrm>
            <a:off x="-78287" y="5108755"/>
            <a:ext cx="9222288" cy="891995"/>
          </a:xfrm>
          <a:prstGeom prst="rect">
            <a:avLst/>
          </a:prstGeom>
          <a:solidFill>
            <a:srgbClr val="EA1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dirty="0"/>
          </a:p>
        </p:txBody>
      </p:sp>
      <p:sp>
        <p:nvSpPr>
          <p:cNvPr id="28" name="مستطيل: زوايا مستديرة 27">
            <a:hlinkClick r:id="rId3" action="ppaction://hlinksldjump">
              <a:snd r:embed="rId4" name="click.wav"/>
            </a:hlinkClick>
            <a:extLst>
              <a:ext uri="{FF2B5EF4-FFF2-40B4-BE49-F238E27FC236}">
                <a16:creationId xmlns:a16="http://schemas.microsoft.com/office/drawing/2014/main" id="{65AB2930-FFE5-47B9-9C13-808B82A6F487}"/>
              </a:ext>
            </a:extLst>
          </p:cNvPr>
          <p:cNvSpPr/>
          <p:nvPr/>
        </p:nvSpPr>
        <p:spPr>
          <a:xfrm>
            <a:off x="491375" y="1107158"/>
            <a:ext cx="1350000" cy="1080000"/>
          </a:xfrm>
          <a:prstGeom prst="roundRect">
            <a:avLst/>
          </a:prstGeom>
          <a:solidFill>
            <a:srgbClr val="FF0000">
              <a:alpha val="69000"/>
            </a:srgb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rPr>
              <a:t>خطأ</a:t>
            </a:r>
            <a:endParaRPr lang="ar-EG"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endParaRPr>
          </a:p>
        </p:txBody>
      </p:sp>
      <p:sp>
        <p:nvSpPr>
          <p:cNvPr id="29" name="مستطيل: زوايا مستديرة 28">
            <a:hlinkClick r:id="" action="ppaction://hlinkshowjump?jump=nextslide">
              <a:snd r:embed="rId4" name="click.wav"/>
            </a:hlinkClick>
            <a:extLst>
              <a:ext uri="{FF2B5EF4-FFF2-40B4-BE49-F238E27FC236}">
                <a16:creationId xmlns:a16="http://schemas.microsoft.com/office/drawing/2014/main" id="{4B2320D9-54A1-4798-86A3-1A376BE59143}"/>
              </a:ext>
            </a:extLst>
          </p:cNvPr>
          <p:cNvSpPr/>
          <p:nvPr/>
        </p:nvSpPr>
        <p:spPr>
          <a:xfrm>
            <a:off x="7578836" y="1107158"/>
            <a:ext cx="1350000" cy="1080000"/>
          </a:xfrm>
          <a:prstGeom prst="roundRect">
            <a:avLst/>
          </a:prstGeom>
          <a:solidFill>
            <a:schemeClr val="accent3">
              <a:alpha val="69000"/>
            </a:scheme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rPr>
              <a:t>صح</a:t>
            </a:r>
            <a:endParaRPr lang="ar-EG"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endParaRPr>
          </a:p>
        </p:txBody>
      </p:sp>
      <p:sp>
        <p:nvSpPr>
          <p:cNvPr id="32" name="مستطيل: زوايا مستديرة 31">
            <a:extLst>
              <a:ext uri="{FF2B5EF4-FFF2-40B4-BE49-F238E27FC236}">
                <a16:creationId xmlns:a16="http://schemas.microsoft.com/office/drawing/2014/main" id="{C884D90B-8B16-4223-9B93-B240EA4DA5EA}"/>
              </a:ext>
            </a:extLst>
          </p:cNvPr>
          <p:cNvSpPr/>
          <p:nvPr/>
        </p:nvSpPr>
        <p:spPr>
          <a:xfrm>
            <a:off x="1919343" y="1107158"/>
            <a:ext cx="5589289" cy="1080000"/>
          </a:xfrm>
          <a:prstGeom prst="roundRect">
            <a:avLst/>
          </a:prstGeom>
          <a:solidFill>
            <a:schemeClr val="tx1">
              <a:alpha val="69000"/>
            </a:scheme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ln w="0"/>
                <a:solidFill>
                  <a:schemeClr val="bg1"/>
                </a:solidFill>
                <a:effectLst>
                  <a:outerShdw blurRad="38100" dist="38100" dir="2700000" algn="tl">
                    <a:srgbClr val="000000">
                      <a:alpha val="43137"/>
                    </a:srgbClr>
                  </a:outerShdw>
                </a:effectLst>
              </a:rPr>
              <a:t>المدونة هي موقع إلكتروني يحتوي على نص فقط </a:t>
            </a:r>
            <a:endParaRPr lang="ar-EG" sz="2800" b="1" dirty="0">
              <a:ln w="0"/>
              <a:solidFill>
                <a:schemeClr val="bg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endParaRPr>
          </a:p>
        </p:txBody>
      </p:sp>
      <p:sp>
        <p:nvSpPr>
          <p:cNvPr id="18" name="شكل بيضاوي 17">
            <a:extLst>
              <a:ext uri="{FF2B5EF4-FFF2-40B4-BE49-F238E27FC236}">
                <a16:creationId xmlns:a16="http://schemas.microsoft.com/office/drawing/2014/main" id="{68C6A50A-A43B-4B5A-A0B9-50EBF5A70765}"/>
              </a:ext>
            </a:extLst>
          </p:cNvPr>
          <p:cNvSpPr/>
          <p:nvPr/>
        </p:nvSpPr>
        <p:spPr>
          <a:xfrm rot="213772">
            <a:off x="7738148" y="4676363"/>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pic>
        <p:nvPicPr>
          <p:cNvPr id="11" name="صورة 10">
            <a:extLst>
              <a:ext uri="{FF2B5EF4-FFF2-40B4-BE49-F238E27FC236}">
                <a16:creationId xmlns:a16="http://schemas.microsoft.com/office/drawing/2014/main" id="{7A3FF633-C3AF-4D55-857A-86551048A0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7721644" y="3218302"/>
            <a:ext cx="1107000" cy="2430000"/>
          </a:xfrm>
          <a:prstGeom prst="rect">
            <a:avLst/>
          </a:prstGeom>
        </p:spPr>
      </p:pic>
      <p:sp>
        <p:nvSpPr>
          <p:cNvPr id="19" name="شكل بيضاوي 18">
            <a:extLst>
              <a:ext uri="{FF2B5EF4-FFF2-40B4-BE49-F238E27FC236}">
                <a16:creationId xmlns:a16="http://schemas.microsoft.com/office/drawing/2014/main" id="{CECE235A-3ED4-493C-BE38-EBE2838D8D4B}"/>
              </a:ext>
            </a:extLst>
          </p:cNvPr>
          <p:cNvSpPr/>
          <p:nvPr/>
        </p:nvSpPr>
        <p:spPr>
          <a:xfrm rot="213772">
            <a:off x="5486935" y="4676363"/>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sp>
        <p:nvSpPr>
          <p:cNvPr id="25" name="شكل بيضاوي 24">
            <a:extLst>
              <a:ext uri="{FF2B5EF4-FFF2-40B4-BE49-F238E27FC236}">
                <a16:creationId xmlns:a16="http://schemas.microsoft.com/office/drawing/2014/main" id="{7C394053-6064-484A-BCF4-850842C355B5}"/>
              </a:ext>
            </a:extLst>
          </p:cNvPr>
          <p:cNvSpPr/>
          <p:nvPr/>
        </p:nvSpPr>
        <p:spPr>
          <a:xfrm rot="213772">
            <a:off x="3398510" y="4702450"/>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sp>
        <p:nvSpPr>
          <p:cNvPr id="26" name="شكل بيضاوي 25">
            <a:extLst>
              <a:ext uri="{FF2B5EF4-FFF2-40B4-BE49-F238E27FC236}">
                <a16:creationId xmlns:a16="http://schemas.microsoft.com/office/drawing/2014/main" id="{4BCB5E12-1DC3-4716-A5EB-B8F2D24976C0}"/>
              </a:ext>
            </a:extLst>
          </p:cNvPr>
          <p:cNvSpPr/>
          <p:nvPr/>
        </p:nvSpPr>
        <p:spPr>
          <a:xfrm rot="213772">
            <a:off x="1213108" y="4676362"/>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spTree>
    <p:extLst>
      <p:ext uri="{BB962C8B-B14F-4D97-AF65-F5344CB8AC3E}">
        <p14:creationId xmlns:p14="http://schemas.microsoft.com/office/powerpoint/2010/main" val="1525868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721193A5-E730-474A-96C1-091876A10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مستطيل 2">
            <a:extLst>
              <a:ext uri="{FF2B5EF4-FFF2-40B4-BE49-F238E27FC236}">
                <a16:creationId xmlns:a16="http://schemas.microsoft.com/office/drawing/2014/main" id="{66A971A4-B43A-4B82-A2A7-1E6E95E845C1}"/>
              </a:ext>
            </a:extLst>
          </p:cNvPr>
          <p:cNvSpPr/>
          <p:nvPr/>
        </p:nvSpPr>
        <p:spPr>
          <a:xfrm>
            <a:off x="-78287" y="5108755"/>
            <a:ext cx="9222288" cy="891995"/>
          </a:xfrm>
          <a:prstGeom prst="rect">
            <a:avLst/>
          </a:prstGeom>
          <a:solidFill>
            <a:srgbClr val="EA1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dirty="0"/>
          </a:p>
        </p:txBody>
      </p:sp>
      <p:sp>
        <p:nvSpPr>
          <p:cNvPr id="18" name="شكل بيضاوي 17">
            <a:extLst>
              <a:ext uri="{FF2B5EF4-FFF2-40B4-BE49-F238E27FC236}">
                <a16:creationId xmlns:a16="http://schemas.microsoft.com/office/drawing/2014/main" id="{68C6A50A-A43B-4B5A-A0B9-50EBF5A70765}"/>
              </a:ext>
            </a:extLst>
          </p:cNvPr>
          <p:cNvSpPr/>
          <p:nvPr/>
        </p:nvSpPr>
        <p:spPr>
          <a:xfrm rot="213772">
            <a:off x="7738148" y="4676363"/>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sp>
        <p:nvSpPr>
          <p:cNvPr id="19" name="شكل بيضاوي 18">
            <a:extLst>
              <a:ext uri="{FF2B5EF4-FFF2-40B4-BE49-F238E27FC236}">
                <a16:creationId xmlns:a16="http://schemas.microsoft.com/office/drawing/2014/main" id="{CECE235A-3ED4-493C-BE38-EBE2838D8D4B}"/>
              </a:ext>
            </a:extLst>
          </p:cNvPr>
          <p:cNvSpPr/>
          <p:nvPr/>
        </p:nvSpPr>
        <p:spPr>
          <a:xfrm rot="213772">
            <a:off x="5486935" y="4676363"/>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sp>
        <p:nvSpPr>
          <p:cNvPr id="25" name="شكل بيضاوي 24">
            <a:extLst>
              <a:ext uri="{FF2B5EF4-FFF2-40B4-BE49-F238E27FC236}">
                <a16:creationId xmlns:a16="http://schemas.microsoft.com/office/drawing/2014/main" id="{7C394053-6064-484A-BCF4-850842C355B5}"/>
              </a:ext>
            </a:extLst>
          </p:cNvPr>
          <p:cNvSpPr/>
          <p:nvPr/>
        </p:nvSpPr>
        <p:spPr>
          <a:xfrm rot="213772">
            <a:off x="3398510" y="4702450"/>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sp>
        <p:nvSpPr>
          <p:cNvPr id="26" name="شكل بيضاوي 25">
            <a:extLst>
              <a:ext uri="{FF2B5EF4-FFF2-40B4-BE49-F238E27FC236}">
                <a16:creationId xmlns:a16="http://schemas.microsoft.com/office/drawing/2014/main" id="{4BCB5E12-1DC3-4716-A5EB-B8F2D24976C0}"/>
              </a:ext>
            </a:extLst>
          </p:cNvPr>
          <p:cNvSpPr/>
          <p:nvPr/>
        </p:nvSpPr>
        <p:spPr>
          <a:xfrm rot="213772">
            <a:off x="1213108" y="4676362"/>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pic>
        <p:nvPicPr>
          <p:cNvPr id="11" name="صورة 10">
            <a:extLst>
              <a:ext uri="{FF2B5EF4-FFF2-40B4-BE49-F238E27FC236}">
                <a16:creationId xmlns:a16="http://schemas.microsoft.com/office/drawing/2014/main" id="{7A3FF633-C3AF-4D55-857A-86551048A0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5514947" y="3124753"/>
            <a:ext cx="1107000" cy="2430000"/>
          </a:xfrm>
          <a:prstGeom prst="rect">
            <a:avLst/>
          </a:prstGeom>
        </p:spPr>
      </p:pic>
      <p:sp>
        <p:nvSpPr>
          <p:cNvPr id="12" name="مستطيل: زوايا مستديرة 11">
            <a:hlinkClick r:id="" action="ppaction://hlinkshowjump?jump=nextslide">
              <a:snd r:embed="rId5" name="click.wav"/>
            </a:hlinkClick>
            <a:extLst>
              <a:ext uri="{FF2B5EF4-FFF2-40B4-BE49-F238E27FC236}">
                <a16:creationId xmlns:a16="http://schemas.microsoft.com/office/drawing/2014/main" id="{CBD713A6-C2A1-4320-9F75-386C0FC242FF}"/>
              </a:ext>
            </a:extLst>
          </p:cNvPr>
          <p:cNvSpPr/>
          <p:nvPr/>
        </p:nvSpPr>
        <p:spPr>
          <a:xfrm>
            <a:off x="501137" y="1107158"/>
            <a:ext cx="1350000" cy="1080000"/>
          </a:xfrm>
          <a:prstGeom prst="roundRect">
            <a:avLst/>
          </a:prstGeom>
          <a:solidFill>
            <a:srgbClr val="FF0000">
              <a:alpha val="69000"/>
            </a:srgb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rPr>
              <a:t>خطأ</a:t>
            </a:r>
            <a:endParaRPr lang="ar-EG"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endParaRPr>
          </a:p>
        </p:txBody>
      </p:sp>
      <p:sp>
        <p:nvSpPr>
          <p:cNvPr id="9" name="مستطيل: زوايا مستديرة 8">
            <a:hlinkClick r:id="rId6" action="ppaction://hlinksldjump">
              <a:snd r:embed="rId5" name="click.wav"/>
            </a:hlinkClick>
            <a:extLst>
              <a:ext uri="{FF2B5EF4-FFF2-40B4-BE49-F238E27FC236}">
                <a16:creationId xmlns:a16="http://schemas.microsoft.com/office/drawing/2014/main" id="{DE8B80E5-F671-42F9-B815-7EF75C9B0623}"/>
              </a:ext>
            </a:extLst>
          </p:cNvPr>
          <p:cNvSpPr/>
          <p:nvPr/>
        </p:nvSpPr>
        <p:spPr>
          <a:xfrm>
            <a:off x="7606932" y="1107158"/>
            <a:ext cx="1350000" cy="1080000"/>
          </a:xfrm>
          <a:prstGeom prst="roundRect">
            <a:avLst/>
          </a:prstGeom>
          <a:solidFill>
            <a:schemeClr val="accent3">
              <a:alpha val="69000"/>
            </a:scheme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rPr>
              <a:t>صح</a:t>
            </a:r>
            <a:endParaRPr lang="ar-EG"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endParaRPr>
          </a:p>
        </p:txBody>
      </p:sp>
      <p:sp>
        <p:nvSpPr>
          <p:cNvPr id="14" name="مستطيل: زوايا مستديرة 13">
            <a:extLst>
              <a:ext uri="{FF2B5EF4-FFF2-40B4-BE49-F238E27FC236}">
                <a16:creationId xmlns:a16="http://schemas.microsoft.com/office/drawing/2014/main" id="{61F40B41-CEBB-42C9-97D6-FF03C6D45E23}"/>
              </a:ext>
            </a:extLst>
          </p:cNvPr>
          <p:cNvSpPr/>
          <p:nvPr/>
        </p:nvSpPr>
        <p:spPr>
          <a:xfrm>
            <a:off x="1938132" y="1107158"/>
            <a:ext cx="5589289" cy="1080000"/>
          </a:xfrm>
          <a:prstGeom prst="roundRect">
            <a:avLst/>
          </a:prstGeom>
          <a:solidFill>
            <a:schemeClr val="tx1">
              <a:alpha val="69000"/>
            </a:scheme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effectLst>
                  <a:outerShdw blurRad="38100" dist="38100" dir="2700000" algn="tl">
                    <a:srgbClr val="000000">
                      <a:alpha val="43137"/>
                    </a:srgbClr>
                  </a:outerShdw>
                </a:effectLst>
              </a:rPr>
              <a:t>من المستحسن أن تتضمن المدونة معلومات حول مواضيع مختلفة </a:t>
            </a:r>
            <a:endParaRPr lang="ar-SA" sz="2400" b="1"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40539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applause.wav"/>
          </p:stSnd>
        </p:sndAc>
      </p:transition>
    </mc:Choice>
    <mc:Fallback xmlns="">
      <p:transition spd="slow">
        <p:fade/>
        <p:sndAc>
          <p:stSnd>
            <p:snd r:embed="rId7" name="applaus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صورة 13">
            <a:extLst>
              <a:ext uri="{FF2B5EF4-FFF2-40B4-BE49-F238E27FC236}">
                <a16:creationId xmlns:a16="http://schemas.microsoft.com/office/drawing/2014/main" id="{6AE5FF43-282C-4B0E-B80E-C66081FF3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مستطيل 2">
            <a:extLst>
              <a:ext uri="{FF2B5EF4-FFF2-40B4-BE49-F238E27FC236}">
                <a16:creationId xmlns:a16="http://schemas.microsoft.com/office/drawing/2014/main" id="{E3AFA38F-A030-4319-865F-DE7C58534153}"/>
              </a:ext>
            </a:extLst>
          </p:cNvPr>
          <p:cNvSpPr/>
          <p:nvPr/>
        </p:nvSpPr>
        <p:spPr>
          <a:xfrm>
            <a:off x="-78287" y="5108755"/>
            <a:ext cx="9222288" cy="891995"/>
          </a:xfrm>
          <a:prstGeom prst="rect">
            <a:avLst/>
          </a:prstGeom>
          <a:solidFill>
            <a:srgbClr val="EA1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dirty="0"/>
          </a:p>
        </p:txBody>
      </p:sp>
      <p:sp>
        <p:nvSpPr>
          <p:cNvPr id="18" name="شكل بيضاوي 17">
            <a:extLst>
              <a:ext uri="{FF2B5EF4-FFF2-40B4-BE49-F238E27FC236}">
                <a16:creationId xmlns:a16="http://schemas.microsoft.com/office/drawing/2014/main" id="{68C6A50A-A43B-4B5A-A0B9-50EBF5A70765}"/>
              </a:ext>
            </a:extLst>
          </p:cNvPr>
          <p:cNvSpPr/>
          <p:nvPr/>
        </p:nvSpPr>
        <p:spPr>
          <a:xfrm rot="213772">
            <a:off x="7738148" y="4676363"/>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sp>
        <p:nvSpPr>
          <p:cNvPr id="19" name="شكل بيضاوي 18">
            <a:extLst>
              <a:ext uri="{FF2B5EF4-FFF2-40B4-BE49-F238E27FC236}">
                <a16:creationId xmlns:a16="http://schemas.microsoft.com/office/drawing/2014/main" id="{CECE235A-3ED4-493C-BE38-EBE2838D8D4B}"/>
              </a:ext>
            </a:extLst>
          </p:cNvPr>
          <p:cNvSpPr/>
          <p:nvPr/>
        </p:nvSpPr>
        <p:spPr>
          <a:xfrm rot="213772">
            <a:off x="5486935" y="4676363"/>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sp>
        <p:nvSpPr>
          <p:cNvPr id="25" name="شكل بيضاوي 24">
            <a:extLst>
              <a:ext uri="{FF2B5EF4-FFF2-40B4-BE49-F238E27FC236}">
                <a16:creationId xmlns:a16="http://schemas.microsoft.com/office/drawing/2014/main" id="{7C394053-6064-484A-BCF4-850842C355B5}"/>
              </a:ext>
            </a:extLst>
          </p:cNvPr>
          <p:cNvSpPr/>
          <p:nvPr/>
        </p:nvSpPr>
        <p:spPr>
          <a:xfrm rot="213772">
            <a:off x="3398510" y="4702450"/>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sp>
        <p:nvSpPr>
          <p:cNvPr id="26" name="شكل بيضاوي 25">
            <a:extLst>
              <a:ext uri="{FF2B5EF4-FFF2-40B4-BE49-F238E27FC236}">
                <a16:creationId xmlns:a16="http://schemas.microsoft.com/office/drawing/2014/main" id="{4BCB5E12-1DC3-4716-A5EB-B8F2D24976C0}"/>
              </a:ext>
            </a:extLst>
          </p:cNvPr>
          <p:cNvSpPr/>
          <p:nvPr/>
        </p:nvSpPr>
        <p:spPr>
          <a:xfrm rot="213772">
            <a:off x="1213108" y="4676362"/>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cs typeface="PT Bold Heading" panose="02010400000000000000" pitchFamily="2" charset="-78"/>
            </a:endParaRPr>
          </a:p>
        </p:txBody>
      </p:sp>
      <p:pic>
        <p:nvPicPr>
          <p:cNvPr id="11" name="صورة 10">
            <a:extLst>
              <a:ext uri="{FF2B5EF4-FFF2-40B4-BE49-F238E27FC236}">
                <a16:creationId xmlns:a16="http://schemas.microsoft.com/office/drawing/2014/main" id="{7A3FF633-C3AF-4D55-857A-86551048A0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3351778" y="3219917"/>
            <a:ext cx="1106999" cy="2430000"/>
          </a:xfrm>
          <a:prstGeom prst="rect">
            <a:avLst/>
          </a:prstGeom>
        </p:spPr>
      </p:pic>
      <p:sp>
        <p:nvSpPr>
          <p:cNvPr id="12" name="مستطيل: زوايا مستديرة 11">
            <a:hlinkClick r:id="" action="ppaction://hlinkshowjump?jump=nextslide">
              <a:snd r:embed="rId5" name="click.wav"/>
            </a:hlinkClick>
            <a:extLst>
              <a:ext uri="{FF2B5EF4-FFF2-40B4-BE49-F238E27FC236}">
                <a16:creationId xmlns:a16="http://schemas.microsoft.com/office/drawing/2014/main" id="{79FCFAD8-3CAB-4AFF-BD26-500183FEF788}"/>
              </a:ext>
            </a:extLst>
          </p:cNvPr>
          <p:cNvSpPr/>
          <p:nvPr/>
        </p:nvSpPr>
        <p:spPr>
          <a:xfrm>
            <a:off x="7598744" y="1125442"/>
            <a:ext cx="1350000" cy="1080000"/>
          </a:xfrm>
          <a:prstGeom prst="roundRect">
            <a:avLst/>
          </a:prstGeom>
          <a:solidFill>
            <a:schemeClr val="accent3">
              <a:alpha val="56000"/>
            </a:scheme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rPr>
              <a:t>صح</a:t>
            </a:r>
            <a:endParaRPr lang="ar-EG"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endParaRPr>
          </a:p>
        </p:txBody>
      </p:sp>
      <p:sp>
        <p:nvSpPr>
          <p:cNvPr id="9" name="مستطيل: زوايا مستديرة 8">
            <a:hlinkClick r:id="rId6" action="ppaction://hlinksldjump">
              <a:snd r:embed="rId5" name="click.wav"/>
            </a:hlinkClick>
            <a:extLst>
              <a:ext uri="{FF2B5EF4-FFF2-40B4-BE49-F238E27FC236}">
                <a16:creationId xmlns:a16="http://schemas.microsoft.com/office/drawing/2014/main" id="{621DEAE0-D3D4-4D5C-81BE-BE3064A527A4}"/>
              </a:ext>
            </a:extLst>
          </p:cNvPr>
          <p:cNvSpPr/>
          <p:nvPr/>
        </p:nvSpPr>
        <p:spPr>
          <a:xfrm>
            <a:off x="508643" y="1125442"/>
            <a:ext cx="1350000" cy="1080000"/>
          </a:xfrm>
          <a:prstGeom prst="roundRect">
            <a:avLst/>
          </a:prstGeom>
          <a:solidFill>
            <a:srgbClr val="FF0000">
              <a:alpha val="56000"/>
            </a:srgb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rPr>
              <a:t>خطأ</a:t>
            </a:r>
            <a:endParaRPr lang="ar-EG"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endParaRPr>
          </a:p>
        </p:txBody>
      </p:sp>
      <p:sp>
        <p:nvSpPr>
          <p:cNvPr id="13" name="مستطيل: زوايا مستديرة 12">
            <a:extLst>
              <a:ext uri="{FF2B5EF4-FFF2-40B4-BE49-F238E27FC236}">
                <a16:creationId xmlns:a16="http://schemas.microsoft.com/office/drawing/2014/main" id="{34B89940-66EF-424C-A656-67D849242669}"/>
              </a:ext>
            </a:extLst>
          </p:cNvPr>
          <p:cNvSpPr/>
          <p:nvPr/>
        </p:nvSpPr>
        <p:spPr>
          <a:xfrm>
            <a:off x="1938132" y="1125442"/>
            <a:ext cx="5589289" cy="1080000"/>
          </a:xfrm>
          <a:prstGeom prst="roundRect">
            <a:avLst/>
          </a:prstGeom>
          <a:solidFill>
            <a:schemeClr val="tx1">
              <a:alpha val="56000"/>
            </a:scheme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dirty="0">
                <a:solidFill>
                  <a:schemeClr val="bg1"/>
                </a:solidFill>
                <a:effectLst>
                  <a:outerShdw blurRad="38100" dist="38100" dir="2700000" algn="tl">
                    <a:srgbClr val="000000">
                      <a:alpha val="43137"/>
                    </a:srgbClr>
                  </a:outerShdw>
                </a:effectLst>
              </a:rPr>
              <a:t>ال</a:t>
            </a:r>
          </a:p>
          <a:p>
            <a:pPr algn="ctr"/>
            <a:r>
              <a:rPr lang="ar-SA" sz="2400" b="1" dirty="0">
                <a:solidFill>
                  <a:schemeClr val="bg1"/>
                </a:solidFill>
                <a:effectLst>
                  <a:outerShdw blurRad="38100" dist="38100" dir="2700000" algn="tl">
                    <a:srgbClr val="000000">
                      <a:alpha val="43137"/>
                    </a:srgbClr>
                  </a:outerShdw>
                </a:effectLst>
              </a:rPr>
              <a:t>لكي تكون المدونة جذابة يوصى بإنشاء منشورات طويلة </a:t>
            </a:r>
            <a:endParaRPr lang="ar-SA" sz="2400" b="1" dirty="0">
              <a:ln w="0"/>
              <a:solidFill>
                <a:schemeClr val="bg1"/>
              </a:solidFill>
              <a:effectLst>
                <a:outerShdw blurRad="38100" dist="19050" dir="2700000" algn="tl" rotWithShape="0">
                  <a:schemeClr val="dk1">
                    <a:alpha val="40000"/>
                  </a:schemeClr>
                </a:outerShdw>
              </a:effectLst>
            </a:endParaRPr>
          </a:p>
          <a:p>
            <a:pPr algn="ctr"/>
            <a:endParaRPr lang="ar-EG" sz="3300" dirty="0">
              <a:ln w="0"/>
              <a:solidFill>
                <a:schemeClr val="bg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endParaRPr>
          </a:p>
        </p:txBody>
      </p:sp>
    </p:spTree>
    <p:extLst>
      <p:ext uri="{BB962C8B-B14F-4D97-AF65-F5344CB8AC3E}">
        <p14:creationId xmlns:p14="http://schemas.microsoft.com/office/powerpoint/2010/main" val="1565244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applause.wav"/>
          </p:stSnd>
        </p:sndAc>
      </p:transition>
    </mc:Choice>
    <mc:Fallback xmlns="">
      <p:transition spd="slow">
        <p:fade/>
        <p:sndAc>
          <p:stSnd>
            <p:snd r:embed="rId7" name="applause.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E70EBD77-6713-4024-903A-D3DD07E90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مستطيل 2">
            <a:extLst>
              <a:ext uri="{FF2B5EF4-FFF2-40B4-BE49-F238E27FC236}">
                <a16:creationId xmlns:a16="http://schemas.microsoft.com/office/drawing/2014/main" id="{B3C61C86-8D98-42DC-B581-12BF47E7AA08}"/>
              </a:ext>
            </a:extLst>
          </p:cNvPr>
          <p:cNvSpPr/>
          <p:nvPr/>
        </p:nvSpPr>
        <p:spPr>
          <a:xfrm>
            <a:off x="-78287" y="5108755"/>
            <a:ext cx="9222288" cy="891995"/>
          </a:xfrm>
          <a:prstGeom prst="rect">
            <a:avLst/>
          </a:prstGeom>
          <a:solidFill>
            <a:srgbClr val="EA1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dirty="0"/>
          </a:p>
        </p:txBody>
      </p:sp>
      <p:sp>
        <p:nvSpPr>
          <p:cNvPr id="18" name="شكل بيضاوي 17">
            <a:extLst>
              <a:ext uri="{FF2B5EF4-FFF2-40B4-BE49-F238E27FC236}">
                <a16:creationId xmlns:a16="http://schemas.microsoft.com/office/drawing/2014/main" id="{68C6A50A-A43B-4B5A-A0B9-50EBF5A70765}"/>
              </a:ext>
            </a:extLst>
          </p:cNvPr>
          <p:cNvSpPr/>
          <p:nvPr/>
        </p:nvSpPr>
        <p:spPr>
          <a:xfrm rot="213772">
            <a:off x="7738148" y="4676363"/>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p>
        </p:txBody>
      </p:sp>
      <p:sp>
        <p:nvSpPr>
          <p:cNvPr id="19" name="شكل بيضاوي 18">
            <a:extLst>
              <a:ext uri="{FF2B5EF4-FFF2-40B4-BE49-F238E27FC236}">
                <a16:creationId xmlns:a16="http://schemas.microsoft.com/office/drawing/2014/main" id="{CECE235A-3ED4-493C-BE38-EBE2838D8D4B}"/>
              </a:ext>
            </a:extLst>
          </p:cNvPr>
          <p:cNvSpPr/>
          <p:nvPr/>
        </p:nvSpPr>
        <p:spPr>
          <a:xfrm rot="213772">
            <a:off x="5486935" y="4676363"/>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p>
        </p:txBody>
      </p:sp>
      <p:sp>
        <p:nvSpPr>
          <p:cNvPr id="25" name="شكل بيضاوي 24">
            <a:extLst>
              <a:ext uri="{FF2B5EF4-FFF2-40B4-BE49-F238E27FC236}">
                <a16:creationId xmlns:a16="http://schemas.microsoft.com/office/drawing/2014/main" id="{7C394053-6064-484A-BCF4-850842C355B5}"/>
              </a:ext>
            </a:extLst>
          </p:cNvPr>
          <p:cNvSpPr/>
          <p:nvPr/>
        </p:nvSpPr>
        <p:spPr>
          <a:xfrm rot="213772">
            <a:off x="3398510" y="4702450"/>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p>
        </p:txBody>
      </p:sp>
      <p:sp>
        <p:nvSpPr>
          <p:cNvPr id="26" name="شكل بيضاوي 25">
            <a:extLst>
              <a:ext uri="{FF2B5EF4-FFF2-40B4-BE49-F238E27FC236}">
                <a16:creationId xmlns:a16="http://schemas.microsoft.com/office/drawing/2014/main" id="{4BCB5E12-1DC3-4716-A5EB-B8F2D24976C0}"/>
              </a:ext>
            </a:extLst>
          </p:cNvPr>
          <p:cNvSpPr/>
          <p:nvPr/>
        </p:nvSpPr>
        <p:spPr>
          <a:xfrm rot="213772">
            <a:off x="1213108" y="4676362"/>
            <a:ext cx="1175247" cy="1540565"/>
          </a:xfrm>
          <a:prstGeom prst="ellipse">
            <a:avLst/>
          </a:prstGeom>
          <a:solidFill>
            <a:schemeClr val="tx1"/>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a:p>
        </p:txBody>
      </p:sp>
      <p:pic>
        <p:nvPicPr>
          <p:cNvPr id="11" name="صورة 10">
            <a:extLst>
              <a:ext uri="{FF2B5EF4-FFF2-40B4-BE49-F238E27FC236}">
                <a16:creationId xmlns:a16="http://schemas.microsoft.com/office/drawing/2014/main" id="{7A3FF633-C3AF-4D55-857A-86551048A0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268453" y="3124753"/>
            <a:ext cx="1107000" cy="2430000"/>
          </a:xfrm>
          <a:prstGeom prst="rect">
            <a:avLst/>
          </a:prstGeom>
        </p:spPr>
      </p:pic>
      <p:sp>
        <p:nvSpPr>
          <p:cNvPr id="15" name="مستطيل: زوايا مستديرة 14">
            <a:hlinkClick r:id="" action="ppaction://hlinkshowjump?jump=nextslide">
              <a:snd r:embed="rId5" name="click.wav"/>
            </a:hlinkClick>
            <a:extLst>
              <a:ext uri="{FF2B5EF4-FFF2-40B4-BE49-F238E27FC236}">
                <a16:creationId xmlns:a16="http://schemas.microsoft.com/office/drawing/2014/main" id="{7E730F97-8857-4391-8990-765856A0BF0D}"/>
              </a:ext>
            </a:extLst>
          </p:cNvPr>
          <p:cNvSpPr/>
          <p:nvPr/>
        </p:nvSpPr>
        <p:spPr>
          <a:xfrm>
            <a:off x="503374" y="1107158"/>
            <a:ext cx="1350000" cy="1080000"/>
          </a:xfrm>
          <a:prstGeom prst="roundRect">
            <a:avLst/>
          </a:prstGeom>
          <a:solidFill>
            <a:srgbClr val="FF0000">
              <a:alpha val="69000"/>
            </a:srgb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rPr>
              <a:t>خطأ</a:t>
            </a:r>
            <a:endParaRPr lang="ar-EG"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endParaRPr>
          </a:p>
        </p:txBody>
      </p:sp>
      <p:sp>
        <p:nvSpPr>
          <p:cNvPr id="9" name="مستطيل: زوايا مستديرة 8">
            <a:hlinkClick r:id="rId6" action="ppaction://hlinksldjump">
              <a:snd r:embed="rId5" name="click.wav"/>
            </a:hlinkClick>
            <a:extLst>
              <a:ext uri="{FF2B5EF4-FFF2-40B4-BE49-F238E27FC236}">
                <a16:creationId xmlns:a16="http://schemas.microsoft.com/office/drawing/2014/main" id="{043F6644-6D9F-4F8C-8441-C0D06185E983}"/>
              </a:ext>
            </a:extLst>
          </p:cNvPr>
          <p:cNvSpPr/>
          <p:nvPr/>
        </p:nvSpPr>
        <p:spPr>
          <a:xfrm>
            <a:off x="7612178" y="1107158"/>
            <a:ext cx="1350000" cy="1080000"/>
          </a:xfrm>
          <a:prstGeom prst="roundRect">
            <a:avLst/>
          </a:prstGeom>
          <a:solidFill>
            <a:schemeClr val="accent3">
              <a:alpha val="69000"/>
            </a:scheme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rPr>
              <a:t>صح</a:t>
            </a:r>
            <a:endParaRPr lang="ar-EG" sz="3300" dirty="0">
              <a:ln w="0"/>
              <a:solidFill>
                <a:schemeClr val="tx1"/>
              </a:solidFill>
              <a:effectLst>
                <a:outerShdw blurRad="38100" dist="25400" dir="5400000" algn="ctr" rotWithShape="0">
                  <a:srgbClr val="6E747A">
                    <a:alpha val="43000"/>
                  </a:srgbClr>
                </a:outerShdw>
              </a:effectLst>
              <a:latin typeface="A Jannat LT" panose="01000000000000000000" pitchFamily="2" charset="-78"/>
              <a:cs typeface="PT Bold Heading" panose="02010400000000000000" pitchFamily="2" charset="-78"/>
            </a:endParaRPr>
          </a:p>
        </p:txBody>
      </p:sp>
      <p:sp>
        <p:nvSpPr>
          <p:cNvPr id="17" name="مستطيل: زوايا مستديرة 16">
            <a:extLst>
              <a:ext uri="{FF2B5EF4-FFF2-40B4-BE49-F238E27FC236}">
                <a16:creationId xmlns:a16="http://schemas.microsoft.com/office/drawing/2014/main" id="{0B8EF2DE-08BF-4BFC-961B-F5DDD7F552B7}"/>
              </a:ext>
            </a:extLst>
          </p:cNvPr>
          <p:cNvSpPr/>
          <p:nvPr/>
        </p:nvSpPr>
        <p:spPr>
          <a:xfrm>
            <a:off x="1938132" y="1107158"/>
            <a:ext cx="5589289" cy="1080000"/>
          </a:xfrm>
          <a:prstGeom prst="roundRect">
            <a:avLst/>
          </a:prstGeom>
          <a:solidFill>
            <a:schemeClr val="tx1">
              <a:alpha val="69000"/>
            </a:schemeClr>
          </a:solidFill>
          <a:ln w="76200">
            <a:solidFill>
              <a:srgbClr val="FFFFFF"/>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ln w="0"/>
                <a:solidFill>
                  <a:schemeClr val="bg1"/>
                </a:solidFill>
                <a:effectLst>
                  <a:outerShdw blurRad="38100" dist="25400" dir="5400000" algn="ctr" rotWithShape="0">
                    <a:srgbClr val="6E747A">
                      <a:alpha val="43000"/>
                    </a:srgbClr>
                  </a:outerShdw>
                </a:effectLst>
                <a:latin typeface="A Jannat LT" panose="01000000000000000000" pitchFamily="2" charset="-78"/>
              </a:rPr>
              <a:t>عليك التحقق من محتوى المدونة وصحة النص قبل نشرة في المدونة </a:t>
            </a:r>
            <a:endParaRPr lang="ar-EG" sz="2400" b="1" dirty="0">
              <a:ln w="0"/>
              <a:solidFill>
                <a:schemeClr val="bg1"/>
              </a:solidFill>
              <a:effectLst>
                <a:outerShdw blurRad="38100" dist="25400" dir="5400000" algn="ctr" rotWithShape="0">
                  <a:srgbClr val="6E747A">
                    <a:alpha val="43000"/>
                  </a:srgbClr>
                </a:outerShdw>
              </a:effectLst>
              <a:latin typeface="A Jannat LT" panose="01000000000000000000" pitchFamily="2" charset="-78"/>
            </a:endParaRPr>
          </a:p>
        </p:txBody>
      </p:sp>
    </p:spTree>
    <p:extLst>
      <p:ext uri="{BB962C8B-B14F-4D97-AF65-F5344CB8AC3E}">
        <p14:creationId xmlns:p14="http://schemas.microsoft.com/office/powerpoint/2010/main" val="234393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applause.wav"/>
          </p:stSnd>
        </p:sndAc>
      </p:transition>
    </mc:Choice>
    <mc:Fallback xmlns="">
      <p:transition spd="slow">
        <p:fade/>
        <p:sndAc>
          <p:stSnd>
            <p:snd r:embed="rId7" name="applaus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1D652D46-3808-49AB-9BF1-1DF6C4341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65"/>
            <a:ext cx="9144000" cy="6950765"/>
          </a:xfrm>
          <a:prstGeom prst="rect">
            <a:avLst/>
          </a:prstGeom>
        </p:spPr>
      </p:pic>
      <p:sp>
        <p:nvSpPr>
          <p:cNvPr id="2" name="مستطيل 1">
            <a:extLst>
              <a:ext uri="{FF2B5EF4-FFF2-40B4-BE49-F238E27FC236}">
                <a16:creationId xmlns:a16="http://schemas.microsoft.com/office/drawing/2014/main" id="{C0D2BE7F-BE35-44A0-9FEE-DAD4F1E27000}"/>
              </a:ext>
            </a:extLst>
          </p:cNvPr>
          <p:cNvSpPr/>
          <p:nvPr/>
        </p:nvSpPr>
        <p:spPr>
          <a:xfrm>
            <a:off x="-78287" y="5108755"/>
            <a:ext cx="9222288" cy="891995"/>
          </a:xfrm>
          <a:prstGeom prst="rect">
            <a:avLst/>
          </a:prstGeom>
          <a:solidFill>
            <a:srgbClr val="EA1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350" dirty="0"/>
          </a:p>
        </p:txBody>
      </p:sp>
      <p:pic>
        <p:nvPicPr>
          <p:cNvPr id="5" name="صورة 4">
            <a:extLst>
              <a:ext uri="{FF2B5EF4-FFF2-40B4-BE49-F238E27FC236}">
                <a16:creationId xmlns:a16="http://schemas.microsoft.com/office/drawing/2014/main" id="{FED6D400-01E3-41DF-95AA-0AA053970DAB}"/>
              </a:ext>
            </a:extLst>
          </p:cNvPr>
          <p:cNvPicPr>
            <a:picLocks noChangeAspect="1"/>
          </p:cNvPicPr>
          <p:nvPr/>
        </p:nvPicPr>
        <p:blipFill>
          <a:blip r:embed="rId4">
            <a:extLst>
              <a:ext uri="{28A0092B-C50C-407E-A947-70E740481C1C}">
                <a14:useLocalDpi xmlns:a14="http://schemas.microsoft.com/office/drawing/2010/main" val="0"/>
              </a:ext>
            </a:extLst>
          </a:blip>
          <a:srcRect t="23917" b="23917"/>
          <a:stretch/>
        </p:blipFill>
        <p:spPr>
          <a:xfrm>
            <a:off x="2985315" y="4535322"/>
            <a:ext cx="4107647" cy="1603502"/>
          </a:xfrm>
          <a:prstGeom prst="rect">
            <a:avLst/>
          </a:prstGeom>
        </p:spPr>
      </p:pic>
      <p:pic>
        <p:nvPicPr>
          <p:cNvPr id="11" name="صورة 10">
            <a:extLst>
              <a:ext uri="{FF2B5EF4-FFF2-40B4-BE49-F238E27FC236}">
                <a16:creationId xmlns:a16="http://schemas.microsoft.com/office/drawing/2014/main" id="{7A3FF633-C3AF-4D55-857A-86551048A0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33462" y="1725326"/>
            <a:ext cx="1265620" cy="2920662"/>
          </a:xfrm>
          <a:prstGeom prst="rect">
            <a:avLst/>
          </a:prstGeom>
        </p:spPr>
      </p:pic>
    </p:spTree>
    <p:extLst>
      <p:ext uri="{BB962C8B-B14F-4D97-AF65-F5344CB8AC3E}">
        <p14:creationId xmlns:p14="http://schemas.microsoft.com/office/powerpoint/2010/main" val="1131354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applause.wav"/>
          </p:stSnd>
        </p:sndAc>
      </p:transition>
    </mc:Choice>
    <mc:Fallback xmlns="">
      <p:transition spd="slow">
        <p:fade/>
        <p:sndAc>
          <p:stSnd>
            <p:snd r:embed="rId6" name="applaus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a:extLst>
              <a:ext uri="{FF2B5EF4-FFF2-40B4-BE49-F238E27FC236}">
                <a16:creationId xmlns:a16="http://schemas.microsoft.com/office/drawing/2014/main" id="{57ED0126-D388-7013-9EC4-8FA06CF0F971}"/>
              </a:ext>
            </a:extLst>
          </p:cNvPr>
          <p:cNvSpPr/>
          <p:nvPr/>
        </p:nvSpPr>
        <p:spPr>
          <a:xfrm>
            <a:off x="2576902" y="928352"/>
            <a:ext cx="3990195" cy="1015663"/>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6000" b="1" dirty="0">
                <a:solidFill>
                  <a:srgbClr val="40586B"/>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بسم الله الرحمن الرحيم</a:t>
            </a:r>
            <a:endParaRPr lang="ar-SA" sz="4800" b="1" dirty="0">
              <a:solidFill>
                <a:srgbClr val="40586B"/>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sp>
        <p:nvSpPr>
          <p:cNvPr id="17" name="مربع نص 16">
            <a:extLst>
              <a:ext uri="{FF2B5EF4-FFF2-40B4-BE49-F238E27FC236}">
                <a16:creationId xmlns:a16="http://schemas.microsoft.com/office/drawing/2014/main" id="{FA2517B2-B2CE-2475-895C-BDCEB69E6C4E}"/>
              </a:ext>
            </a:extLst>
          </p:cNvPr>
          <p:cNvSpPr txBox="1"/>
          <p:nvPr/>
        </p:nvSpPr>
        <p:spPr>
          <a:xfrm>
            <a:off x="2339009" y="2286133"/>
            <a:ext cx="4064858" cy="1477328"/>
          </a:xfrm>
          <a:prstGeom prst="rect">
            <a:avLst/>
          </a:prstGeom>
          <a:noFill/>
          <a:ln>
            <a:noFill/>
          </a:ln>
          <a:effectLst/>
        </p:spPr>
        <p:txBody>
          <a:bodyPr wrap="square" rtlCol="1">
            <a:spAutoFit/>
            <a:scene3d>
              <a:camera prst="orthographicFront"/>
              <a:lightRig rig="threePt" dir="t"/>
            </a:scene3d>
            <a:sp3d extrusionH="57150">
              <a:bevelT w="38100" h="38100"/>
            </a:sp3d>
          </a:bodyPr>
          <a:lstStyle/>
          <a:p>
            <a:pPr algn="ctr"/>
            <a:r>
              <a:rPr lang="ar-SA" sz="3000" dirty="0">
                <a:ln>
                  <a:solidFill>
                    <a:srgbClr val="D1DAEB"/>
                  </a:solidFill>
                </a:ln>
                <a:solidFill>
                  <a:srgbClr val="40586B"/>
                </a:solidFill>
                <a:effectLst/>
                <a:latin typeface="Univers Light" panose="020B0604020202020204" pitchFamily="34" charset="0"/>
                <a:ea typeface="Aktiv Grotesk l Medium" panose="020B0504020202020204" pitchFamily="34" charset="0"/>
                <a:cs typeface="Khalid Art bold" pitchFamily="2" charset="-78"/>
              </a:rPr>
              <a:t>المهارات الرقمية </a:t>
            </a:r>
          </a:p>
          <a:p>
            <a:pPr algn="ctr"/>
            <a:r>
              <a:rPr lang="ar-SA" sz="3000" dirty="0">
                <a:ln>
                  <a:solidFill>
                    <a:srgbClr val="D1DAEB"/>
                  </a:solidFill>
                </a:ln>
                <a:solidFill>
                  <a:srgbClr val="40586B"/>
                </a:solidFill>
                <a:effectLst/>
                <a:latin typeface="Univers Light" panose="020B0604020202020204" pitchFamily="34" charset="0"/>
                <a:ea typeface="Aktiv Grotesk l Medium" panose="020B0504020202020204" pitchFamily="34" charset="0"/>
                <a:cs typeface="Khalid Art bold" pitchFamily="2" charset="-78"/>
              </a:rPr>
              <a:t>الصف الخامس والسادس</a:t>
            </a:r>
          </a:p>
          <a:p>
            <a:pPr algn="ctr"/>
            <a:r>
              <a:rPr lang="ar-SA" sz="3000" dirty="0">
                <a:ln>
                  <a:solidFill>
                    <a:srgbClr val="D1DAEB"/>
                  </a:solidFill>
                </a:ln>
                <a:solidFill>
                  <a:srgbClr val="40586B"/>
                </a:solidFill>
                <a:latin typeface="Univers Light" panose="020B0604020202020204" pitchFamily="34" charset="0"/>
                <a:ea typeface="Aktiv Grotesk l Medium" panose="020B0504020202020204" pitchFamily="34" charset="0"/>
                <a:cs typeface="Khalid Art bold" pitchFamily="2" charset="-78"/>
              </a:rPr>
              <a:t>الفصل الثالث</a:t>
            </a:r>
            <a:endParaRPr lang="ar-SA" sz="3000" dirty="0">
              <a:ln>
                <a:solidFill>
                  <a:srgbClr val="D1DAEB"/>
                </a:solidFill>
              </a:ln>
              <a:solidFill>
                <a:srgbClr val="40586B"/>
              </a:solidFill>
              <a:effectLst/>
              <a:latin typeface="Univers Light" panose="020B0604020202020204" pitchFamily="34" charset="0"/>
              <a:ea typeface="Aktiv Grotesk l Medium" panose="020B0504020202020204" pitchFamily="34" charset="0"/>
              <a:cs typeface="Khalid Art bold" pitchFamily="2" charset="-78"/>
            </a:endParaRPr>
          </a:p>
        </p:txBody>
      </p:sp>
      <p:sp>
        <p:nvSpPr>
          <p:cNvPr id="32" name="مستطيل مستدير الزوايا 54">
            <a:extLst>
              <a:ext uri="{FF2B5EF4-FFF2-40B4-BE49-F238E27FC236}">
                <a16:creationId xmlns:a16="http://schemas.microsoft.com/office/drawing/2014/main" id="{0FDEC582-9954-9D6C-2505-5F7721AA3D37}"/>
              </a:ext>
            </a:extLst>
          </p:cNvPr>
          <p:cNvSpPr/>
          <p:nvPr/>
        </p:nvSpPr>
        <p:spPr>
          <a:xfrm>
            <a:off x="2680783" y="3896833"/>
            <a:ext cx="3381309" cy="65420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1" anchor="ctr"/>
          <a:lstStyle/>
          <a:p>
            <a:pPr algn="ctr"/>
            <a:r>
              <a:rPr lang="ar-SA" sz="2800" b="1" dirty="0">
                <a:solidFill>
                  <a:srgbClr val="40586B"/>
                </a:solidFill>
                <a:latin typeface="Rakkas" panose="00000500000000000000" pitchFamily="2" charset="-78"/>
                <a:ea typeface="Aktiv Grotesk l Medium" panose="020B0504020202020204" pitchFamily="34" charset="0"/>
                <a:cs typeface="Rakkas" panose="00000500000000000000" pitchFamily="2" charset="-78"/>
              </a:rPr>
              <a:t>معلمة المادة : أمل </a:t>
            </a:r>
            <a:r>
              <a:rPr lang="ar-SA" sz="2800" b="1" dirty="0">
                <a:solidFill>
                  <a:srgbClr val="FFBE05"/>
                </a:solidFill>
                <a:latin typeface="Rakkas" panose="00000500000000000000" pitchFamily="2" charset="-78"/>
                <a:ea typeface="Aktiv Grotesk l Medium" panose="020B0504020202020204" pitchFamily="34" charset="0"/>
                <a:cs typeface="Rakkas" panose="00000500000000000000" pitchFamily="2" charset="-78"/>
              </a:rPr>
              <a:t>العماري</a:t>
            </a:r>
          </a:p>
        </p:txBody>
      </p:sp>
      <p:pic>
        <p:nvPicPr>
          <p:cNvPr id="33" name="صورة 32">
            <a:extLst>
              <a:ext uri="{FF2B5EF4-FFF2-40B4-BE49-F238E27FC236}">
                <a16:creationId xmlns:a16="http://schemas.microsoft.com/office/drawing/2014/main" id="{59A75569-8618-5B58-7AE2-11734781CD86}"/>
              </a:ext>
            </a:extLst>
          </p:cNvPr>
          <p:cNvPicPr>
            <a:picLocks noChangeAspect="1"/>
          </p:cNvPicPr>
          <p:nvPr/>
        </p:nvPicPr>
        <p:blipFill rotWithShape="1">
          <a:blip r:embed="rId2">
            <a:clrChange>
              <a:clrFrom>
                <a:srgbClr val="FFFFFF"/>
              </a:clrFrom>
              <a:clrTo>
                <a:srgbClr val="FFFFFF">
                  <a:alpha val="0"/>
                </a:srgbClr>
              </a:clrTo>
            </a:clrChange>
            <a:duotone>
              <a:prstClr val="black"/>
              <a:schemeClr val="accent1">
                <a:tint val="45000"/>
                <a:satMod val="400000"/>
              </a:schemeClr>
            </a:duotone>
          </a:blip>
          <a:srcRect b="4802"/>
          <a:stretch/>
        </p:blipFill>
        <p:spPr>
          <a:xfrm>
            <a:off x="3145042" y="4646704"/>
            <a:ext cx="2712629" cy="425095"/>
          </a:xfrm>
          <a:prstGeom prst="rect">
            <a:avLst/>
          </a:prstGeom>
        </p:spPr>
      </p:pic>
      <p:sp>
        <p:nvSpPr>
          <p:cNvPr id="35" name="عنصر نائب للتذييل 34">
            <a:extLst>
              <a:ext uri="{FF2B5EF4-FFF2-40B4-BE49-F238E27FC236}">
                <a16:creationId xmlns:a16="http://schemas.microsoft.com/office/drawing/2014/main" id="{6E2BB8DC-3130-A008-31FB-19D0FC67C199}"/>
              </a:ext>
            </a:extLst>
          </p:cNvPr>
          <p:cNvSpPr>
            <a:spLocks noGrp="1"/>
          </p:cNvSpPr>
          <p:nvPr>
            <p:ph type="ftr" sz="quarter" idx="11"/>
          </p:nvPr>
        </p:nvSpPr>
        <p:spPr/>
        <p:txBody>
          <a:bodyPr/>
          <a:lstStyle/>
          <a:p>
            <a:r>
              <a:rPr lang="en-US"/>
              <a:t>https://t.me/amalalmmari</a:t>
            </a:r>
          </a:p>
        </p:txBody>
      </p:sp>
      <p:pic>
        <p:nvPicPr>
          <p:cNvPr id="2" name="صورة 1" descr="صورة تحتوي على البورسلين&#10;&#10;تم إنشاء الوصف تلقائياً">
            <a:extLst>
              <a:ext uri="{FF2B5EF4-FFF2-40B4-BE49-F238E27FC236}">
                <a16:creationId xmlns:a16="http://schemas.microsoft.com/office/drawing/2014/main" id="{5286EA6F-6F9B-7598-55F2-5285A477B64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4" name="صورة 3" descr="صورة تحتوي على نص&#10;&#10;تم إنشاء الوصف تلقائياً">
            <a:extLst>
              <a:ext uri="{FF2B5EF4-FFF2-40B4-BE49-F238E27FC236}">
                <a16:creationId xmlns:a16="http://schemas.microsoft.com/office/drawing/2014/main" id="{B6247B98-67B2-538C-5005-80E961F700EA}"/>
              </a:ext>
            </a:extLst>
          </p:cNvPr>
          <p:cNvPicPr>
            <a:picLocks noChangeAspect="1"/>
          </p:cNvPicPr>
          <p:nvPr/>
        </p:nvPicPr>
        <p:blipFill>
          <a:blip r:embed="rId4">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385334" y="295740"/>
            <a:ext cx="2821800" cy="6060613"/>
          </a:xfrm>
          <a:prstGeom prst="rect">
            <a:avLst/>
          </a:prstGeom>
        </p:spPr>
      </p:pic>
    </p:spTree>
    <p:extLst>
      <p:ext uri="{BB962C8B-B14F-4D97-AF65-F5344CB8AC3E}">
        <p14:creationId xmlns:p14="http://schemas.microsoft.com/office/powerpoint/2010/main" val="1904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par>
                                <p:cTn id="11" presetID="47" presetClass="entr" presetSubtype="0" fill="hold"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anim calcmode="lin" valueType="num">
                                      <p:cBhvr>
                                        <p:cTn id="14"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fade">
                                      <p:cBhvr>
                                        <p:cTn id="18" dur="500"/>
                                        <p:tgtEl>
                                          <p:spTgt spid="17">
                                            <p:txEl>
                                              <p:pRg st="1" end="1"/>
                                            </p:txEl>
                                          </p:spTgt>
                                        </p:tgtEl>
                                      </p:cBhvr>
                                    </p:animEffect>
                                    <p:anim calcmode="lin" valueType="num">
                                      <p:cBhvr>
                                        <p:cTn id="1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17">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fade">
                                      <p:cBhvr>
                                        <p:cTn id="23" dur="500"/>
                                        <p:tgtEl>
                                          <p:spTgt spid="17">
                                            <p:txEl>
                                              <p:pRg st="2" end="2"/>
                                            </p:txEl>
                                          </p:spTgt>
                                        </p:tgtEl>
                                      </p:cBhvr>
                                    </p:animEffect>
                                    <p:anim calcmode="lin" valueType="num">
                                      <p:cBhvr>
                                        <p:cTn id="24"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2669441" y="2421320"/>
            <a:ext cx="3941076" cy="1754326"/>
          </a:xfrm>
          <a:prstGeom prst="rect">
            <a:avLst/>
          </a:prstGeom>
          <a:noFill/>
        </p:spPr>
        <p:txBody>
          <a:bodyPr wrap="square" rtlCol="1">
            <a:spAutoFit/>
          </a:bodyPr>
          <a:lstStyle/>
          <a:p>
            <a:pPr algn="ctr" defTabSz="685800" rtl="1">
              <a:defRPr/>
            </a:pPr>
            <a:r>
              <a:rPr lang="ar-SA" sz="3600" b="1" dirty="0">
                <a:solidFill>
                  <a:srgbClr val="37A1C8"/>
                </a:solidFill>
                <a:latin typeface="Calibri" panose="020F0502020204030204"/>
                <a:cs typeface="Arial" panose="020B0604020202020204" pitchFamily="34" charset="0"/>
              </a:rPr>
              <a:t>طالبتي الرائعة </a:t>
            </a:r>
          </a:p>
          <a:p>
            <a:pPr algn="ctr" defTabSz="685800" rtl="1">
              <a:defRPr/>
            </a:pPr>
            <a:r>
              <a:rPr lang="ar-SA" sz="3600" b="1" dirty="0">
                <a:solidFill>
                  <a:srgbClr val="E6751F"/>
                </a:solidFill>
                <a:latin typeface="Calibri" panose="020F0502020204030204"/>
                <a:cs typeface="Arial" panose="020B0604020202020204" pitchFamily="34" charset="0"/>
              </a:rPr>
              <a:t>هيَّا بنا نفكر معًا</a:t>
            </a:r>
          </a:p>
          <a:p>
            <a:pPr algn="ctr" defTabSz="685800" rtl="1">
              <a:defRPr/>
            </a:pPr>
            <a:r>
              <a:rPr lang="ar-SA" sz="3600" b="1" dirty="0">
                <a:solidFill>
                  <a:srgbClr val="106064"/>
                </a:solidFill>
                <a:latin typeface="Calibri" panose="020F0502020204030204"/>
                <a:cs typeface="Arial" panose="020B0604020202020204" pitchFamily="34" charset="0"/>
              </a:rPr>
              <a:t>ما عنوان درسنا اليوم؟</a:t>
            </a:r>
          </a:p>
        </p:txBody>
      </p:sp>
      <p:sp>
        <p:nvSpPr>
          <p:cNvPr id="3" name="عنصر نائب للتذييل 2">
            <a:extLst>
              <a:ext uri="{FF2B5EF4-FFF2-40B4-BE49-F238E27FC236}">
                <a16:creationId xmlns:a16="http://schemas.microsoft.com/office/drawing/2014/main" id="{77D890F4-9D76-BC37-660C-F78458F0D849}"/>
              </a:ext>
            </a:extLst>
          </p:cNvPr>
          <p:cNvSpPr>
            <a:spLocks noGrp="1"/>
          </p:cNvSpPr>
          <p:nvPr>
            <p:ph type="ftr" sz="quarter" idx="11"/>
          </p:nvPr>
        </p:nvSpPr>
        <p:spPr/>
        <p:txBody>
          <a:bodyPr/>
          <a:lstStyle/>
          <a:p>
            <a:r>
              <a:rPr lang="en-US"/>
              <a:t>https://t.me/amalalmmari</a:t>
            </a:r>
          </a:p>
        </p:txBody>
      </p:sp>
      <p:pic>
        <p:nvPicPr>
          <p:cNvPr id="2" name="صورة 1" descr="صورة تحتوي على البورسلين&#10;&#10;تم إنشاء الوصف تلقائياً">
            <a:extLst>
              <a:ext uri="{FF2B5EF4-FFF2-40B4-BE49-F238E27FC236}">
                <a16:creationId xmlns:a16="http://schemas.microsoft.com/office/drawing/2014/main" id="{77615830-3614-0423-A499-21D8AEC24EB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6" name="صورة 5" descr="صورة تحتوي على نص&#10;&#10;تم إنشاء الوصف تلقائياً">
            <a:extLst>
              <a:ext uri="{FF2B5EF4-FFF2-40B4-BE49-F238E27FC236}">
                <a16:creationId xmlns:a16="http://schemas.microsoft.com/office/drawing/2014/main" id="{2FFC8A5B-EE65-2F7C-1E41-B72C57B57D7F}"/>
              </a:ext>
            </a:extLst>
          </p:cNvPr>
          <p:cNvPicPr>
            <a:picLocks noChangeAspect="1"/>
          </p:cNvPicPr>
          <p:nvPr/>
        </p:nvPicPr>
        <p:blipFill>
          <a:blip r:embed="rId4">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385334" y="295740"/>
            <a:ext cx="2821800" cy="6060613"/>
          </a:xfrm>
          <a:prstGeom prst="rect">
            <a:avLst/>
          </a:prstGeom>
        </p:spPr>
      </p:pic>
    </p:spTree>
    <p:extLst>
      <p:ext uri="{BB962C8B-B14F-4D97-AF65-F5344CB8AC3E}">
        <p14:creationId xmlns:p14="http://schemas.microsoft.com/office/powerpoint/2010/main" val="140888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حق الملكية الفكرية">
            <a:hlinkClick r:id="" action="ppaction://media"/>
            <a:extLst>
              <a:ext uri="{FF2B5EF4-FFF2-40B4-BE49-F238E27FC236}">
                <a16:creationId xmlns:a16="http://schemas.microsoft.com/office/drawing/2014/main" id="{5017B2A8-FFE7-0022-5BCA-AE4905A3A9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4684" y="1127837"/>
            <a:ext cx="5706793" cy="3725517"/>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pic>
        <p:nvPicPr>
          <p:cNvPr id="2" name="صورة 1" descr="صورة تحتوي على البورسلين&#10;&#10;تم إنشاء الوصف تلقائياً">
            <a:extLst>
              <a:ext uri="{FF2B5EF4-FFF2-40B4-BE49-F238E27FC236}">
                <a16:creationId xmlns:a16="http://schemas.microsoft.com/office/drawing/2014/main" id="{6742F7AF-A901-DC75-D0EB-3B0A140521F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4" name="صورة 3" descr="صورة تحتوي على نص&#10;&#10;تم إنشاء الوصف تلقائياً">
            <a:extLst>
              <a:ext uri="{FF2B5EF4-FFF2-40B4-BE49-F238E27FC236}">
                <a16:creationId xmlns:a16="http://schemas.microsoft.com/office/drawing/2014/main" id="{53C626B2-6EB0-B12F-E06D-98C77348774E}"/>
              </a:ext>
            </a:extLst>
          </p:cNvPr>
          <p:cNvPicPr>
            <a:picLocks noChangeAspect="1"/>
          </p:cNvPicPr>
          <p:nvPr/>
        </p:nvPicPr>
        <p:blipFill>
          <a:blip r:embed="rId6">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385334" y="295740"/>
            <a:ext cx="2821800" cy="6060613"/>
          </a:xfrm>
          <a:prstGeom prst="rect">
            <a:avLst/>
          </a:prstGeom>
        </p:spPr>
      </p:pic>
    </p:spTree>
    <p:extLst>
      <p:ext uri="{BB962C8B-B14F-4D97-AF65-F5344CB8AC3E}">
        <p14:creationId xmlns:p14="http://schemas.microsoft.com/office/powerpoint/2010/main" val="66181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AF25CCF-231E-7B3B-34D5-45E244EF1E2B}"/>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390758" y="524292"/>
            <a:ext cx="6136105" cy="6136105"/>
          </a:xfrm>
          <a:prstGeom prst="rect">
            <a:avLst/>
          </a:prstGeom>
        </p:spPr>
      </p:pic>
      <p:sp>
        <p:nvSpPr>
          <p:cNvPr id="12" name="عنصر نائب للتذييل 11">
            <a:extLst>
              <a:ext uri="{FF2B5EF4-FFF2-40B4-BE49-F238E27FC236}">
                <a16:creationId xmlns:a16="http://schemas.microsoft.com/office/drawing/2014/main" id="{E766882A-D196-600E-2233-97FA352BCC85}"/>
              </a:ext>
            </a:extLst>
          </p:cNvPr>
          <p:cNvSpPr>
            <a:spLocks noGrp="1"/>
          </p:cNvSpPr>
          <p:nvPr>
            <p:ph type="ftr" sz="quarter" idx="11"/>
          </p:nvPr>
        </p:nvSpPr>
        <p:spPr/>
        <p:txBody>
          <a:bodyPr/>
          <a:lstStyle/>
          <a:p>
            <a:r>
              <a:rPr lang="en-US"/>
              <a:t>https://t.me/amalalmmari</a:t>
            </a:r>
          </a:p>
        </p:txBody>
      </p:sp>
      <p:sp>
        <p:nvSpPr>
          <p:cNvPr id="9" name="مربع نص 8">
            <a:extLst>
              <a:ext uri="{FF2B5EF4-FFF2-40B4-BE49-F238E27FC236}">
                <a16:creationId xmlns:a16="http://schemas.microsoft.com/office/drawing/2014/main" id="{84B7F990-A917-870D-DF9E-C976E8FD8F33}"/>
              </a:ext>
            </a:extLst>
          </p:cNvPr>
          <p:cNvSpPr txBox="1"/>
          <p:nvPr/>
        </p:nvSpPr>
        <p:spPr>
          <a:xfrm>
            <a:off x="3764675" y="2011138"/>
            <a:ext cx="2001080" cy="523220"/>
          </a:xfrm>
          <a:prstGeom prst="rect">
            <a:avLst/>
          </a:prstGeom>
          <a:noFill/>
        </p:spPr>
        <p:txBody>
          <a:bodyPr wrap="square">
            <a:spAutoFit/>
          </a:bodyPr>
          <a:lstStyle/>
          <a:p>
            <a:r>
              <a:rPr lang="ar-SA" sz="2800" dirty="0">
                <a:solidFill>
                  <a:srgbClr val="40586B"/>
                </a:solidFill>
                <a:latin typeface="A EntezareZohoor 2 **" panose="00000700000000000000" pitchFamily="2" charset="-78"/>
                <a:cs typeface="A EntezareZohoor 2 **" panose="00000700000000000000" pitchFamily="2" charset="-78"/>
              </a:rPr>
              <a:t>الوحدة الثانية </a:t>
            </a:r>
          </a:p>
        </p:txBody>
      </p:sp>
      <p:sp>
        <p:nvSpPr>
          <p:cNvPr id="8" name="مستطيل 7">
            <a:extLst>
              <a:ext uri="{FF2B5EF4-FFF2-40B4-BE49-F238E27FC236}">
                <a16:creationId xmlns:a16="http://schemas.microsoft.com/office/drawing/2014/main" id="{FFDAB7E5-A8B4-E19E-569F-890370BE06F0}"/>
              </a:ext>
            </a:extLst>
          </p:cNvPr>
          <p:cNvSpPr/>
          <p:nvPr/>
        </p:nvSpPr>
        <p:spPr>
          <a:xfrm>
            <a:off x="3487851" y="3047939"/>
            <a:ext cx="2001081" cy="902412"/>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lvl="0" algn="ctr" rtl="1">
              <a:defRPr/>
            </a:pPr>
            <a:endParaRPr lang="ar-SA" sz="3600" b="1" dirty="0">
              <a:solidFill>
                <a:schemeClr val="tx1"/>
              </a:solidFill>
              <a:latin typeface="(A) Arslan Wessam A" panose="03020402040406030203" pitchFamily="66" charset="-78"/>
              <a:cs typeface="(A) Arslan Wessam A" panose="03020402040406030203" pitchFamily="66" charset="-78"/>
            </a:endParaRPr>
          </a:p>
          <a:p>
            <a:pPr lvl="0" algn="ctr" rtl="1">
              <a:defRPr/>
            </a:pPr>
            <a:r>
              <a:rPr lang="ar-SA" sz="3600" b="1" dirty="0">
                <a:solidFill>
                  <a:srgbClr val="40586B"/>
                </a:solidFill>
                <a:latin typeface="(A) Arslan Wessam A" panose="03020402040406030203" pitchFamily="66" charset="-78"/>
                <a:cs typeface="(A) Arslan Wessam A" panose="03020402040406030203" pitchFamily="66" charset="-78"/>
              </a:rPr>
              <a:t>الدرس الثالث</a:t>
            </a:r>
          </a:p>
          <a:p>
            <a:pPr lvl="0" algn="ctr" rtl="1">
              <a:defRPr/>
            </a:pPr>
            <a:r>
              <a:rPr lang="ar-SA" sz="3600" b="1" dirty="0">
                <a:solidFill>
                  <a:srgbClr val="B88800"/>
                </a:solidFill>
                <a:latin typeface="(A) Arslan Wessam A" panose="03020402040406030203" pitchFamily="66" charset="-78"/>
                <a:cs typeface="(A) Arslan Wessam A" panose="03020402040406030203" pitchFamily="66" charset="-78"/>
              </a:rPr>
              <a:t>الملكية الفكرية</a:t>
            </a:r>
            <a:endParaRPr lang="en-US" sz="3600" b="1" dirty="0">
              <a:solidFill>
                <a:srgbClr val="B88800"/>
              </a:solidFill>
              <a:latin typeface="(A) Arslan Wessam A" panose="03020402040406030203" pitchFamily="66" charset="-78"/>
              <a:cs typeface="(A) Arslan Wessam A" panose="03020402040406030203" pitchFamily="66" charset="-78"/>
            </a:endParaRPr>
          </a:p>
        </p:txBody>
      </p:sp>
      <p:pic>
        <p:nvPicPr>
          <p:cNvPr id="2" name="صورة 1" descr="صورة تحتوي على البورسلين&#10;&#10;تم إنشاء الوصف تلقائياً">
            <a:extLst>
              <a:ext uri="{FF2B5EF4-FFF2-40B4-BE49-F238E27FC236}">
                <a16:creationId xmlns:a16="http://schemas.microsoft.com/office/drawing/2014/main" id="{925A0D69-0F77-9572-F141-AA6D5C9CA07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4" name="صورة 3" descr="صورة تحتوي على نص&#10;&#10;تم إنشاء الوصف تلقائياً">
            <a:extLst>
              <a:ext uri="{FF2B5EF4-FFF2-40B4-BE49-F238E27FC236}">
                <a16:creationId xmlns:a16="http://schemas.microsoft.com/office/drawing/2014/main" id="{DFCEEAA4-A17F-676E-F338-2B8DAADF55E3}"/>
              </a:ext>
            </a:extLst>
          </p:cNvPr>
          <p:cNvPicPr>
            <a:picLocks noChangeAspect="1"/>
          </p:cNvPicPr>
          <p:nvPr/>
        </p:nvPicPr>
        <p:blipFill>
          <a:blip r:embed="rId4">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954554" y="599784"/>
            <a:ext cx="2370236" cy="6060613"/>
          </a:xfrm>
          <a:prstGeom prst="rect">
            <a:avLst/>
          </a:prstGeom>
        </p:spPr>
      </p:pic>
    </p:spTree>
    <p:extLst>
      <p:ext uri="{BB962C8B-B14F-4D97-AF65-F5344CB8AC3E}">
        <p14:creationId xmlns:p14="http://schemas.microsoft.com/office/powerpoint/2010/main" val="406476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وسيلة شرح مستطيلة 2"/>
          <p:cNvSpPr/>
          <p:nvPr/>
        </p:nvSpPr>
        <p:spPr>
          <a:xfrm>
            <a:off x="723538" y="1861331"/>
            <a:ext cx="5661796" cy="3186953"/>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2400" b="1" dirty="0">
                <a:solidFill>
                  <a:schemeClr val="accent1">
                    <a:lumMod val="50000"/>
                  </a:schemeClr>
                </a:solidFill>
              </a:rPr>
              <a:t>تمثل الملكية الفكرية ابتكارًا أو فكرة أو اختراعا قام به شخص ما، ومن الأمثلة عليها القصائد والسيناريوهات، والكتب، والمقالات، والبرامج التلفزيونية، والأفلام، وغيرها. وتعود ملكية العمل إلى من قام بإنشائه، مما يمنحه حقوقا يجب الاعتراف بها وحمايتها.</a:t>
            </a:r>
          </a:p>
        </p:txBody>
      </p:sp>
      <p:sp>
        <p:nvSpPr>
          <p:cNvPr id="2" name="مخطط انسيابي: محطة طرفية 1"/>
          <p:cNvSpPr/>
          <p:nvPr/>
        </p:nvSpPr>
        <p:spPr>
          <a:xfrm>
            <a:off x="2617998" y="1381914"/>
            <a:ext cx="4447273" cy="958833"/>
          </a:xfrm>
          <a:prstGeom prst="flowChartTerminator">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b="1" dirty="0">
                <a:solidFill>
                  <a:srgbClr val="C25D17"/>
                </a:solidFill>
              </a:rPr>
              <a:t>ما المقصود بالملكية الفكرية ؟</a:t>
            </a:r>
          </a:p>
        </p:txBody>
      </p:sp>
      <p:pic>
        <p:nvPicPr>
          <p:cNvPr id="4" name="صورة 3" descr="صورة تحتوي على البورسلين&#10;&#10;تم إنشاء الوصف تلقائياً">
            <a:extLst>
              <a:ext uri="{FF2B5EF4-FFF2-40B4-BE49-F238E27FC236}">
                <a16:creationId xmlns:a16="http://schemas.microsoft.com/office/drawing/2014/main" id="{68BC21EA-F2EF-6B54-8476-12BCB679E79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5" name="صورة 4" descr="صورة تحتوي على نص&#10;&#10;تم إنشاء الوصف تلقائياً">
            <a:extLst>
              <a:ext uri="{FF2B5EF4-FFF2-40B4-BE49-F238E27FC236}">
                <a16:creationId xmlns:a16="http://schemas.microsoft.com/office/drawing/2014/main" id="{AC68775E-78A4-ECCC-EF15-D1B2437B4EEE}"/>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385334" y="295740"/>
            <a:ext cx="2821800" cy="6060613"/>
          </a:xfrm>
          <a:prstGeom prst="rect">
            <a:avLst/>
          </a:prstGeom>
        </p:spPr>
      </p:pic>
    </p:spTree>
    <p:extLst>
      <p:ext uri="{BB962C8B-B14F-4D97-AF65-F5344CB8AC3E}">
        <p14:creationId xmlns:p14="http://schemas.microsoft.com/office/powerpoint/2010/main" val="6391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وسيلة شرح مستطيلة 2"/>
          <p:cNvSpPr/>
          <p:nvPr/>
        </p:nvSpPr>
        <p:spPr>
          <a:xfrm>
            <a:off x="986119" y="2004646"/>
            <a:ext cx="5386546" cy="2738132"/>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b="1" dirty="0">
                <a:solidFill>
                  <a:schemeClr val="accent1">
                    <a:lumMod val="50000"/>
                  </a:schemeClr>
                </a:solidFill>
              </a:rPr>
              <a:t>القانون هو مجموعة من القواعد يجب على الناس اتِّباعها. فمثلا المحاكم والشرطة تطبق قواعد وتعاقب من يخالفها. يتضمن قانون الملكية الفكرية حقوق التأليف والنشر، وهي الحقوق التي يتمتع بها الأشخاص فيما يخص الأشياء التي أنشأوها كالفن والأدب. ويتضمن أيضا براءة الاختراع التي تحمي الاختراعات التي يصنعها الناس. ويُعد انتهاك حقوق الطبع والنشر من خلال نسخها أو توزيعها بدون إذن أمرًا غير قانوني.</a:t>
            </a:r>
          </a:p>
        </p:txBody>
      </p:sp>
      <p:sp>
        <p:nvSpPr>
          <p:cNvPr id="2" name="مخطط انسيابي: محطة طرفية 1"/>
          <p:cNvSpPr/>
          <p:nvPr/>
        </p:nvSpPr>
        <p:spPr>
          <a:xfrm>
            <a:off x="2570719" y="656941"/>
            <a:ext cx="3069047" cy="1237129"/>
          </a:xfrm>
          <a:prstGeom prst="flowChartTerminator">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b="1" dirty="0">
                <a:solidFill>
                  <a:srgbClr val="C25D17"/>
                </a:solidFill>
              </a:rPr>
              <a:t>قانون الملكية الفكرية</a:t>
            </a:r>
          </a:p>
        </p:txBody>
      </p:sp>
      <p:pic>
        <p:nvPicPr>
          <p:cNvPr id="4" name="صورة 3" descr="صورة تحتوي على البورسلين&#10;&#10;تم إنشاء الوصف تلقائياً">
            <a:extLst>
              <a:ext uri="{FF2B5EF4-FFF2-40B4-BE49-F238E27FC236}">
                <a16:creationId xmlns:a16="http://schemas.microsoft.com/office/drawing/2014/main" id="{59E5A119-BC8F-DEDA-66D8-B07E5A443AB5}"/>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5" name="صورة 4" descr="صورة تحتوي على نص&#10;&#10;تم إنشاء الوصف تلقائياً">
            <a:extLst>
              <a:ext uri="{FF2B5EF4-FFF2-40B4-BE49-F238E27FC236}">
                <a16:creationId xmlns:a16="http://schemas.microsoft.com/office/drawing/2014/main" id="{F52BCF05-C644-ABD2-0512-D147C77367EE}"/>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385334" y="295740"/>
            <a:ext cx="2821800" cy="6060613"/>
          </a:xfrm>
          <a:prstGeom prst="rect">
            <a:avLst/>
          </a:prstGeom>
        </p:spPr>
      </p:pic>
    </p:spTree>
    <p:extLst>
      <p:ext uri="{BB962C8B-B14F-4D97-AF65-F5344CB8AC3E}">
        <p14:creationId xmlns:p14="http://schemas.microsoft.com/office/powerpoint/2010/main" val="325380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وسيلة شرح مستطيلة 2"/>
          <p:cNvSpPr/>
          <p:nvPr/>
        </p:nvSpPr>
        <p:spPr>
          <a:xfrm>
            <a:off x="-175904" y="2064182"/>
            <a:ext cx="6636835" cy="2789172"/>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r" rtl="1">
              <a:buFont typeface="Wingdings" panose="05000000000000000000" pitchFamily="2" charset="2"/>
              <a:buChar char="Ø"/>
            </a:pPr>
            <a:r>
              <a:rPr lang="ar-EG" sz="2400" b="1" dirty="0">
                <a:solidFill>
                  <a:schemeClr val="accent1">
                    <a:lumMod val="50000"/>
                  </a:schemeClr>
                </a:solidFill>
              </a:rPr>
              <a:t>المصنفات الأدبية: كتب مقالات شعر</a:t>
            </a:r>
          </a:p>
          <a:p>
            <a:pPr marL="457200" indent="-457200" algn="r" rtl="1">
              <a:buFont typeface="Wingdings" panose="05000000000000000000" pitchFamily="2" charset="2"/>
              <a:buChar char="Ø"/>
            </a:pPr>
            <a:r>
              <a:rPr lang="ar-EG" sz="2400" b="1" dirty="0">
                <a:solidFill>
                  <a:schemeClr val="accent1">
                    <a:lumMod val="50000"/>
                  </a:schemeClr>
                </a:solidFill>
              </a:rPr>
              <a:t>المقاطع الصوتية وملفات </a:t>
            </a:r>
            <a:r>
              <a:rPr lang="en-US" sz="2400" b="1" dirty="0">
                <a:solidFill>
                  <a:schemeClr val="accent1">
                    <a:lumMod val="50000"/>
                  </a:schemeClr>
                </a:solidFill>
              </a:rPr>
              <a:t>MP3 </a:t>
            </a:r>
            <a:r>
              <a:rPr lang="ar-EG" sz="2400" b="1" dirty="0">
                <a:solidFill>
                  <a:schemeClr val="accent1">
                    <a:lumMod val="50000"/>
                  </a:schemeClr>
                </a:solidFill>
              </a:rPr>
              <a:t>الصوتية.</a:t>
            </a:r>
          </a:p>
          <a:p>
            <a:pPr marL="457200" indent="-457200" algn="r" rtl="1">
              <a:buFont typeface="Wingdings" panose="05000000000000000000" pitchFamily="2" charset="2"/>
              <a:buChar char="Ø"/>
            </a:pPr>
            <a:r>
              <a:rPr lang="ar-EG" sz="2400" b="1" dirty="0">
                <a:solidFill>
                  <a:schemeClr val="accent1">
                    <a:lumMod val="50000"/>
                  </a:schemeClr>
                </a:solidFill>
              </a:rPr>
              <a:t>برامج الحاسب.</a:t>
            </a:r>
          </a:p>
          <a:p>
            <a:pPr marL="457200" indent="-457200" algn="r" rtl="1">
              <a:buFont typeface="Wingdings" panose="05000000000000000000" pitchFamily="2" charset="2"/>
              <a:buChar char="Ø"/>
            </a:pPr>
            <a:r>
              <a:rPr lang="ar-EG" sz="2400" b="1" dirty="0">
                <a:solidFill>
                  <a:schemeClr val="accent1">
                    <a:lumMod val="50000"/>
                  </a:schemeClr>
                </a:solidFill>
              </a:rPr>
              <a:t>الأعمال الفنية الرسومات الصور، أعمال النحت، إلخ.</a:t>
            </a:r>
          </a:p>
          <a:p>
            <a:pPr marL="457200" indent="-457200" algn="r" rtl="1">
              <a:buFont typeface="Wingdings" panose="05000000000000000000" pitchFamily="2" charset="2"/>
              <a:buChar char="Ø"/>
            </a:pPr>
            <a:r>
              <a:rPr lang="ar-EG" sz="2400" b="1" dirty="0">
                <a:solidFill>
                  <a:schemeClr val="accent1">
                    <a:lumMod val="50000"/>
                  </a:schemeClr>
                </a:solidFill>
              </a:rPr>
              <a:t>الرسوم المتحركة ومقاطع الفيديو والأفلام.</a:t>
            </a:r>
          </a:p>
          <a:p>
            <a:pPr marL="457200" indent="-457200" algn="r" rtl="1">
              <a:buFont typeface="Wingdings" panose="05000000000000000000" pitchFamily="2" charset="2"/>
              <a:buChar char="Ø"/>
            </a:pPr>
            <a:r>
              <a:rPr lang="ar-EG" sz="2400" b="1" dirty="0">
                <a:solidFill>
                  <a:schemeClr val="accent1">
                    <a:lumMod val="50000"/>
                  </a:schemeClr>
                </a:solidFill>
              </a:rPr>
              <a:t>المخططات المعمارية.</a:t>
            </a:r>
          </a:p>
        </p:txBody>
      </p:sp>
      <p:sp>
        <p:nvSpPr>
          <p:cNvPr id="2" name="مخطط انسيابي: محطة طرفية 1"/>
          <p:cNvSpPr/>
          <p:nvPr/>
        </p:nvSpPr>
        <p:spPr>
          <a:xfrm>
            <a:off x="3045348" y="1510690"/>
            <a:ext cx="3525079" cy="861391"/>
          </a:xfrm>
          <a:prstGeom prst="flowChartTerminator">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b="1" dirty="0">
                <a:solidFill>
                  <a:srgbClr val="C25D17"/>
                </a:solidFill>
              </a:rPr>
              <a:t>مواد ذات حقوق محفوظة</a:t>
            </a:r>
          </a:p>
        </p:txBody>
      </p:sp>
      <p:pic>
        <p:nvPicPr>
          <p:cNvPr id="4" name="صورة 3" descr="صورة تحتوي على البورسلين&#10;&#10;تم إنشاء الوصف تلقائياً">
            <a:extLst>
              <a:ext uri="{FF2B5EF4-FFF2-40B4-BE49-F238E27FC236}">
                <a16:creationId xmlns:a16="http://schemas.microsoft.com/office/drawing/2014/main" id="{AE8DF5E5-048C-D1BA-3E29-07C558A8A39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5" name="صورة 4" descr="صورة تحتوي على نص&#10;&#10;تم إنشاء الوصف تلقائياً">
            <a:extLst>
              <a:ext uri="{FF2B5EF4-FFF2-40B4-BE49-F238E27FC236}">
                <a16:creationId xmlns:a16="http://schemas.microsoft.com/office/drawing/2014/main" id="{E797FF6A-06C6-AD80-DB5F-41091B7D7E5D}"/>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385334" y="295740"/>
            <a:ext cx="2821800" cy="6060613"/>
          </a:xfrm>
          <a:prstGeom prst="rect">
            <a:avLst/>
          </a:prstGeom>
        </p:spPr>
      </p:pic>
    </p:spTree>
    <p:extLst>
      <p:ext uri="{BB962C8B-B14F-4D97-AF65-F5344CB8AC3E}">
        <p14:creationId xmlns:p14="http://schemas.microsoft.com/office/powerpoint/2010/main" val="22771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تراخيص المشاع الإبداعي">
            <a:hlinkClick r:id="" action="ppaction://media"/>
            <a:extLst>
              <a:ext uri="{FF2B5EF4-FFF2-40B4-BE49-F238E27FC236}">
                <a16:creationId xmlns:a16="http://schemas.microsoft.com/office/drawing/2014/main" id="{43A3BF9A-6BD4-BE41-B369-A62D97F68E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7090" y="954731"/>
            <a:ext cx="5508244" cy="3898623"/>
          </a:xfrm>
          <a:prstGeom prst="rect">
            <a:avLst/>
          </a:prstGeom>
        </p:spPr>
      </p:pic>
      <p:pic>
        <p:nvPicPr>
          <p:cNvPr id="3" name="صورة 2" descr="صورة تحتوي على البورسلين&#10;&#10;تم إنشاء الوصف تلقائياً">
            <a:extLst>
              <a:ext uri="{FF2B5EF4-FFF2-40B4-BE49-F238E27FC236}">
                <a16:creationId xmlns:a16="http://schemas.microsoft.com/office/drawing/2014/main" id="{0142EE33-977A-4187-52C1-122EC39EF669}"/>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4" name="صورة 3" descr="صورة تحتوي على نص&#10;&#10;تم إنشاء الوصف تلقائياً">
            <a:extLst>
              <a:ext uri="{FF2B5EF4-FFF2-40B4-BE49-F238E27FC236}">
                <a16:creationId xmlns:a16="http://schemas.microsoft.com/office/drawing/2014/main" id="{AD86DDAA-FCFC-565A-DA44-CAB721F5D5CB}"/>
              </a:ext>
            </a:extLst>
          </p:cNvPr>
          <p:cNvPicPr>
            <a:picLocks noChangeAspect="1"/>
          </p:cNvPicPr>
          <p:nvPr/>
        </p:nvPicPr>
        <p:blipFill>
          <a:blip r:embed="rId6">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385334" y="295740"/>
            <a:ext cx="2821800" cy="6060613"/>
          </a:xfrm>
          <a:prstGeom prst="rect">
            <a:avLst/>
          </a:prstGeom>
        </p:spPr>
      </p:pic>
    </p:spTree>
    <p:extLst>
      <p:ext uri="{BB962C8B-B14F-4D97-AF65-F5344CB8AC3E}">
        <p14:creationId xmlns:p14="http://schemas.microsoft.com/office/powerpoint/2010/main" val="21216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وسيلة شرح مستطيلة 2"/>
          <p:cNvSpPr/>
          <p:nvPr/>
        </p:nvSpPr>
        <p:spPr>
          <a:xfrm>
            <a:off x="0" y="1920953"/>
            <a:ext cx="7175438" cy="1201491"/>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2400" b="1" dirty="0">
                <a:solidFill>
                  <a:schemeClr val="accent1">
                    <a:lumMod val="50000"/>
                  </a:schemeClr>
                </a:solidFill>
              </a:rPr>
              <a:t>هناك تراخيص مشاعة إبداعية </a:t>
            </a:r>
            <a:r>
              <a:rPr lang="en-US" sz="2400" b="1" dirty="0">
                <a:solidFill>
                  <a:schemeClr val="accent1">
                    <a:lumMod val="50000"/>
                  </a:schemeClr>
                </a:solidFill>
              </a:rPr>
              <a:t>Creative Commons - CC </a:t>
            </a:r>
            <a:r>
              <a:rPr lang="ar-EG" sz="2400" b="1" dirty="0">
                <a:solidFill>
                  <a:schemeClr val="accent1">
                    <a:lumMod val="50000"/>
                  </a:schemeClr>
                </a:solidFill>
              </a:rPr>
              <a:t>تسمح باستخدام أي عمل فني مع نسب العمل لصاحبه بطريقة مناسبة وفق إحدى رخص المشاع الإبداعي. يصف مصطلح "المُلك المشاع" أو "النطاق العام " شيئًا يتوفر لعموم الناس، ويُستخدم لوصف أشياء تمت مشاركتها للعامة مثل الصور الفوتوغرافية والرسومات والمقالات والكتب والمسرحيات التي لا تحميها قوانين حقوق النشر.</a:t>
            </a:r>
          </a:p>
        </p:txBody>
      </p:sp>
      <p:sp>
        <p:nvSpPr>
          <p:cNvPr id="2" name="مخطط انسيابي: محطة طرفية 1"/>
          <p:cNvSpPr/>
          <p:nvPr/>
        </p:nvSpPr>
        <p:spPr>
          <a:xfrm>
            <a:off x="2729231" y="731538"/>
            <a:ext cx="4614875" cy="371061"/>
          </a:xfrm>
          <a:prstGeom prst="flowChartTerminator">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b="1" dirty="0">
                <a:solidFill>
                  <a:srgbClr val="C25D17"/>
                </a:solidFill>
              </a:rPr>
              <a:t>تراخيص المشاع الإبداعي</a:t>
            </a:r>
          </a:p>
        </p:txBody>
      </p:sp>
      <p:sp>
        <p:nvSpPr>
          <p:cNvPr id="6" name="مربع نص 5">
            <a:extLst>
              <a:ext uri="{FF2B5EF4-FFF2-40B4-BE49-F238E27FC236}">
                <a16:creationId xmlns:a16="http://schemas.microsoft.com/office/drawing/2014/main" id="{866E32D2-A921-069D-A9AC-4D3696F302FA}"/>
              </a:ext>
            </a:extLst>
          </p:cNvPr>
          <p:cNvSpPr txBox="1"/>
          <p:nvPr/>
        </p:nvSpPr>
        <p:spPr>
          <a:xfrm>
            <a:off x="768114" y="3735557"/>
            <a:ext cx="4572000" cy="369332"/>
          </a:xfrm>
          <a:prstGeom prst="rect">
            <a:avLst/>
          </a:prstGeom>
          <a:noFill/>
        </p:spPr>
        <p:txBody>
          <a:bodyPr wrap="square">
            <a:spAutoFit/>
          </a:bodyPr>
          <a:lstStyle/>
          <a:p>
            <a:pPr algn="ctr"/>
            <a:r>
              <a:rPr lang="ar-EG" sz="1800" b="1" u="sng" dirty="0">
                <a:solidFill>
                  <a:srgbClr val="C25D17"/>
                </a:solidFill>
              </a:rPr>
              <a:t>عليك أن تحترم الآخرين وتحافظ على حقوقهم الفكرية.</a:t>
            </a:r>
          </a:p>
        </p:txBody>
      </p:sp>
      <p:sp>
        <p:nvSpPr>
          <p:cNvPr id="9" name="مربع نص 8">
            <a:extLst>
              <a:ext uri="{FF2B5EF4-FFF2-40B4-BE49-F238E27FC236}">
                <a16:creationId xmlns:a16="http://schemas.microsoft.com/office/drawing/2014/main" id="{E1B395A7-4F7A-6C03-7122-6D1EDD92CE6C}"/>
              </a:ext>
            </a:extLst>
          </p:cNvPr>
          <p:cNvSpPr txBox="1"/>
          <p:nvPr/>
        </p:nvSpPr>
        <p:spPr>
          <a:xfrm>
            <a:off x="2772106" y="4234843"/>
            <a:ext cx="4572000" cy="1938992"/>
          </a:xfrm>
          <a:prstGeom prst="rect">
            <a:avLst/>
          </a:prstGeom>
          <a:noFill/>
        </p:spPr>
        <p:txBody>
          <a:bodyPr wrap="square">
            <a:spAutoFit/>
          </a:bodyPr>
          <a:lstStyle/>
          <a:p>
            <a:pPr lvl="0" algn="ctr" rtl="1">
              <a:defRPr/>
            </a:pPr>
            <a:r>
              <a:rPr lang="ar-EG" sz="2000" b="1" u="sng" dirty="0">
                <a:solidFill>
                  <a:srgbClr val="C25D17"/>
                </a:solidFill>
              </a:rPr>
              <a:t>لمحة تاريخية</a:t>
            </a:r>
          </a:p>
          <a:p>
            <a:pPr lvl="0" algn="ctr" rtl="1">
              <a:defRPr/>
            </a:pPr>
            <a:r>
              <a:rPr lang="ar-EG" sz="2000" b="1" dirty="0">
                <a:solidFill>
                  <a:schemeClr val="accent1">
                    <a:lumMod val="50000"/>
                  </a:schemeClr>
                </a:solidFill>
              </a:rPr>
              <a:t>ليس من الواضح أين ومتى نشأ مفهوم الملكية الفكرية. منح هنري السادس أول براءة اختراع في إنجلترا في العام 1449 لجون </a:t>
            </a:r>
            <a:r>
              <a:rPr lang="ar-EG" sz="2000" b="1" dirty="0" err="1">
                <a:solidFill>
                  <a:schemeClr val="accent1">
                    <a:lumMod val="50000"/>
                  </a:schemeClr>
                </a:solidFill>
              </a:rPr>
              <a:t>أوتينام</a:t>
            </a:r>
            <a:r>
              <a:rPr lang="ar-EG" sz="2000" b="1" dirty="0">
                <a:solidFill>
                  <a:schemeClr val="accent1">
                    <a:lumMod val="50000"/>
                  </a:schemeClr>
                </a:solidFill>
              </a:rPr>
              <a:t> من مدينة </a:t>
            </a:r>
            <a:r>
              <a:rPr lang="ar-EG" sz="2000" b="1" dirty="0" err="1">
                <a:solidFill>
                  <a:schemeClr val="accent1">
                    <a:lumMod val="50000"/>
                  </a:schemeClr>
                </a:solidFill>
              </a:rPr>
              <a:t>فلاندرز</a:t>
            </a:r>
            <a:r>
              <a:rPr lang="ar-EG" sz="2000" b="1" dirty="0">
                <a:solidFill>
                  <a:schemeClr val="accent1">
                    <a:lumMod val="50000"/>
                  </a:schemeClr>
                </a:solidFill>
              </a:rPr>
              <a:t>، وقد تم احتكار براءة الاختراع هذه لمدة 20 عامًا لكلية </a:t>
            </a:r>
            <a:r>
              <a:rPr lang="ar-EG" sz="2000" b="1" dirty="0" err="1">
                <a:solidFill>
                  <a:schemeClr val="accent1">
                    <a:lumMod val="50000"/>
                  </a:schemeClr>
                </a:solidFill>
              </a:rPr>
              <a:t>إيتون</a:t>
            </a:r>
            <a:r>
              <a:rPr lang="ar-EG" sz="2000" b="1" dirty="0">
                <a:solidFill>
                  <a:schemeClr val="accent1">
                    <a:lumMod val="50000"/>
                  </a:schemeClr>
                </a:solidFill>
              </a:rPr>
              <a:t> لتصنيع الزجاج المعشق.</a:t>
            </a:r>
          </a:p>
        </p:txBody>
      </p:sp>
      <p:graphicFrame>
        <p:nvGraphicFramePr>
          <p:cNvPr id="4" name="جدول 3">
            <a:extLst>
              <a:ext uri="{FF2B5EF4-FFF2-40B4-BE49-F238E27FC236}">
                <a16:creationId xmlns:a16="http://schemas.microsoft.com/office/drawing/2014/main" id="{2C3CF638-368E-C79E-76C6-A988AB45745E}"/>
              </a:ext>
            </a:extLst>
          </p:cNvPr>
          <p:cNvGraphicFramePr>
            <a:graphicFrameLocks noGrp="1"/>
          </p:cNvGraphicFramePr>
          <p:nvPr>
            <p:extLst>
              <p:ext uri="{D42A27DB-BD31-4B8C-83A1-F6EECF244321}">
                <p14:modId xmlns:p14="http://schemas.microsoft.com/office/powerpoint/2010/main" val="34807358"/>
              </p:ext>
            </p:extLst>
          </p:nvPr>
        </p:nvGraphicFramePr>
        <p:xfrm>
          <a:off x="5592417" y="108545"/>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العصف الذهني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pic>
        <p:nvPicPr>
          <p:cNvPr id="5" name="صورة 4" descr="صورة تحتوي على البورسلين&#10;&#10;تم إنشاء الوصف تلقائياً">
            <a:extLst>
              <a:ext uri="{FF2B5EF4-FFF2-40B4-BE49-F238E27FC236}">
                <a16:creationId xmlns:a16="http://schemas.microsoft.com/office/drawing/2014/main" id="{D1E86351-B4B5-ABE8-608B-9EC7CBFD006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51C6FC22-DAF9-02C6-C8A2-CAF57D83D895}"/>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701320" y="563026"/>
            <a:ext cx="2821800" cy="6060613"/>
          </a:xfrm>
          <a:prstGeom prst="rect">
            <a:avLst/>
          </a:prstGeom>
        </p:spPr>
      </p:pic>
    </p:spTree>
    <p:extLst>
      <p:ext uri="{BB962C8B-B14F-4D97-AF65-F5344CB8AC3E}">
        <p14:creationId xmlns:p14="http://schemas.microsoft.com/office/powerpoint/2010/main" val="833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خطط انسيابي: محطة طرفية 2"/>
          <p:cNvSpPr/>
          <p:nvPr/>
        </p:nvSpPr>
        <p:spPr>
          <a:xfrm>
            <a:off x="1626277" y="329099"/>
            <a:ext cx="7916779" cy="934689"/>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b="1" dirty="0">
                <a:solidFill>
                  <a:srgbClr val="C25D17"/>
                </a:solidFill>
              </a:rPr>
              <a:t>القرصنة عبر الإنترنت</a:t>
            </a:r>
            <a:endParaRPr lang="en-US" sz="2400" b="1" dirty="0">
              <a:solidFill>
                <a:srgbClr val="C25D17"/>
              </a:solidFill>
            </a:endParaRPr>
          </a:p>
        </p:txBody>
      </p:sp>
      <p:sp>
        <p:nvSpPr>
          <p:cNvPr id="4" name="مستطيل ذو زاويتين مستديرتين في نفس الجانب 3"/>
          <p:cNvSpPr/>
          <p:nvPr/>
        </p:nvSpPr>
        <p:spPr>
          <a:xfrm>
            <a:off x="503584" y="1488141"/>
            <a:ext cx="6403654" cy="2116861"/>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2400" b="1" dirty="0">
                <a:solidFill>
                  <a:schemeClr val="accent1">
                    <a:lumMod val="50000"/>
                  </a:schemeClr>
                </a:solidFill>
              </a:rPr>
              <a:t>يُطلق على عملية نسخ وبيع الأفلام والملفات الصوتية بشكل غير مرخص القرصنة حيث يجمع المتسللون المعلومات أو يصلون إلى المزيد من أجهزة الحاسب في الشبكة. وبمجرد أن يجد المتسللون طريقة لنسخ المحتوى، فإنهم يشاركون هذا المحتوى مع مستخدمي الإنترنت الآخرين بطرق متنوعة. النسخ غير القانونية تُباع عادة بسعر منخفض، مما يجعلها في متناول الأشخاص الذين لا يستطيعون اقتناءها بسعرها الأصلي، ولكن هذا لا يجعل القرصنة عملًا صحيحًا أو قانونيا.</a:t>
            </a:r>
          </a:p>
        </p:txBody>
      </p:sp>
      <p:sp>
        <p:nvSpPr>
          <p:cNvPr id="2" name="وسيلة شرح بيضاوية 1">
            <a:extLst>
              <a:ext uri="{FF2B5EF4-FFF2-40B4-BE49-F238E27FC236}">
                <a16:creationId xmlns:a16="http://schemas.microsoft.com/office/drawing/2014/main" id="{F511037C-4D30-0387-960B-678E9DFD51FB}"/>
              </a:ext>
            </a:extLst>
          </p:cNvPr>
          <p:cNvSpPr/>
          <p:nvPr/>
        </p:nvSpPr>
        <p:spPr>
          <a:xfrm>
            <a:off x="1839261" y="4053708"/>
            <a:ext cx="6215271" cy="2632301"/>
          </a:xfrm>
          <a:prstGeom prst="wedgeEllipseCallou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b="1" dirty="0">
                <a:solidFill>
                  <a:srgbClr val="C25D17"/>
                </a:solidFill>
              </a:rPr>
              <a:t>"الانتحال" هو نسخ عمل شخص آخر بأكمله أو إعادة صياغته ثم الادعاء بأنه عملك الخاص. لا تنسخ أي شيء من الإنترنت وتدعي أنه عملك لتنفيذ واجبك المنزلي، حتى لو كان محتوى مشاعا.</a:t>
            </a:r>
          </a:p>
        </p:txBody>
      </p:sp>
      <p:pic>
        <p:nvPicPr>
          <p:cNvPr id="5" name="صورة 4" descr="صورة تحتوي على البورسلين&#10;&#10;تم إنشاء الوصف تلقائياً">
            <a:extLst>
              <a:ext uri="{FF2B5EF4-FFF2-40B4-BE49-F238E27FC236}">
                <a16:creationId xmlns:a16="http://schemas.microsoft.com/office/drawing/2014/main" id="{DDC93EBC-1BE3-AC48-6264-DF17C19604A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6" name="صورة 5" descr="صورة تحتوي على نص&#10;&#10;تم إنشاء الوصف تلقائياً">
            <a:extLst>
              <a:ext uri="{FF2B5EF4-FFF2-40B4-BE49-F238E27FC236}">
                <a16:creationId xmlns:a16="http://schemas.microsoft.com/office/drawing/2014/main" id="{A6651215-3B1D-05D3-F9FF-04C1E0DD27ED}"/>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643632" y="726423"/>
            <a:ext cx="2821800" cy="6060613"/>
          </a:xfrm>
          <a:prstGeom prst="rect">
            <a:avLst/>
          </a:prstGeom>
        </p:spPr>
      </p:pic>
    </p:spTree>
    <p:extLst>
      <p:ext uri="{BB962C8B-B14F-4D97-AF65-F5344CB8AC3E}">
        <p14:creationId xmlns:p14="http://schemas.microsoft.com/office/powerpoint/2010/main" val="10988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rotWithShape="1">
          <a:blip r:embed="rId2">
            <a:clrChange>
              <a:clrFrom>
                <a:srgbClr val="FFFFFF"/>
              </a:clrFrom>
              <a:clrTo>
                <a:srgbClr val="FFFFFF">
                  <a:alpha val="0"/>
                </a:srgbClr>
              </a:clrTo>
            </a:clrChange>
          </a:blip>
          <a:srcRect t="2222" r="6214"/>
          <a:stretch/>
        </p:blipFill>
        <p:spPr>
          <a:xfrm>
            <a:off x="867732" y="243036"/>
            <a:ext cx="6000361" cy="5471595"/>
          </a:xfrm>
          <a:prstGeom prst="rect">
            <a:avLst/>
          </a:prstGeom>
        </p:spPr>
      </p:pic>
      <p:pic>
        <p:nvPicPr>
          <p:cNvPr id="2" name="صورة 1" descr="صورة تحتوي على البورسلين&#10;&#10;تم إنشاء الوصف تلقائياً">
            <a:extLst>
              <a:ext uri="{FF2B5EF4-FFF2-40B4-BE49-F238E27FC236}">
                <a16:creationId xmlns:a16="http://schemas.microsoft.com/office/drawing/2014/main" id="{4D4C7948-ACF1-D6E7-B3D2-6E2B6F1180D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4" name="صورة 3" descr="صورة تحتوي على نص&#10;&#10;تم إنشاء الوصف تلقائياً">
            <a:extLst>
              <a:ext uri="{FF2B5EF4-FFF2-40B4-BE49-F238E27FC236}">
                <a16:creationId xmlns:a16="http://schemas.microsoft.com/office/drawing/2014/main" id="{2C2DDF42-84AB-7225-9862-D09C9A9F58C6}"/>
              </a:ext>
            </a:extLst>
          </p:cNvPr>
          <p:cNvPicPr>
            <a:picLocks noChangeAspect="1"/>
          </p:cNvPicPr>
          <p:nvPr/>
        </p:nvPicPr>
        <p:blipFill>
          <a:blip r:embed="rId4">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666688" y="554351"/>
            <a:ext cx="2821800" cy="6060613"/>
          </a:xfrm>
          <a:prstGeom prst="rect">
            <a:avLst/>
          </a:prstGeom>
        </p:spPr>
      </p:pic>
    </p:spTree>
    <p:extLst>
      <p:ext uri="{BB962C8B-B14F-4D97-AF65-F5344CB8AC3E}">
        <p14:creationId xmlns:p14="http://schemas.microsoft.com/office/powerpoint/2010/main" val="137163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a:extLst>
              <a:ext uri="{FF2B5EF4-FFF2-40B4-BE49-F238E27FC236}">
                <a16:creationId xmlns:a16="http://schemas.microsoft.com/office/drawing/2014/main" id="{57ED0126-D388-7013-9EC4-8FA06CF0F971}"/>
              </a:ext>
            </a:extLst>
          </p:cNvPr>
          <p:cNvSpPr/>
          <p:nvPr/>
        </p:nvSpPr>
        <p:spPr>
          <a:xfrm>
            <a:off x="5115341" y="3635432"/>
            <a:ext cx="1516762" cy="1419619"/>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8625" b="1" dirty="0">
                <a:solidFill>
                  <a:srgbClr val="535E9F"/>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وطننا</a:t>
            </a:r>
            <a:endParaRPr lang="ar-SA" sz="7200" b="1" dirty="0">
              <a:solidFill>
                <a:srgbClr val="535E9F"/>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sp>
        <p:nvSpPr>
          <p:cNvPr id="16" name="مستطيل 15">
            <a:extLst>
              <a:ext uri="{FF2B5EF4-FFF2-40B4-BE49-F238E27FC236}">
                <a16:creationId xmlns:a16="http://schemas.microsoft.com/office/drawing/2014/main" id="{474F23C2-C111-F2B2-46BB-FA701F724F20}"/>
              </a:ext>
            </a:extLst>
          </p:cNvPr>
          <p:cNvSpPr/>
          <p:nvPr/>
        </p:nvSpPr>
        <p:spPr>
          <a:xfrm>
            <a:off x="1461999" y="3315079"/>
            <a:ext cx="5810083" cy="273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ar-SA" sz="2100" dirty="0">
                <a:ln w="0"/>
                <a:solidFill>
                  <a:srgbClr val="B68A3F"/>
                </a:solidFill>
                <a:latin typeface="Calibri" panose="020F0502020204030204" pitchFamily="34" charset="0"/>
                <a:cs typeface="Calibri" panose="020F0502020204030204" pitchFamily="34" charset="0"/>
              </a:rPr>
              <a:t>                   يحمي مواطنيه داخل وخارج الحدود </a:t>
            </a:r>
          </a:p>
          <a:p>
            <a:pPr>
              <a:lnSpc>
                <a:spcPct val="150000"/>
              </a:lnSpc>
            </a:pPr>
            <a:r>
              <a:rPr lang="ar-SA" sz="2100" dirty="0">
                <a:ln w="0"/>
                <a:solidFill>
                  <a:srgbClr val="B68A3F"/>
                </a:solidFill>
                <a:latin typeface="Calibri" panose="020F0502020204030204" pitchFamily="34" charset="0"/>
                <a:cs typeface="Calibri" panose="020F0502020204030204" pitchFamily="34" charset="0"/>
              </a:rPr>
              <a:t>                     ويبذل الغالي والنفيس لضمان سلامتهم </a:t>
            </a:r>
          </a:p>
          <a:p>
            <a:pPr>
              <a:lnSpc>
                <a:spcPct val="150000"/>
              </a:lnSpc>
            </a:pPr>
            <a:r>
              <a:rPr lang="ar-SA" sz="2100" dirty="0">
                <a:ln w="0"/>
                <a:solidFill>
                  <a:srgbClr val="B68A3F"/>
                </a:solidFill>
                <a:latin typeface="Calibri" panose="020F0502020204030204" pitchFamily="34" charset="0"/>
                <a:cs typeface="Calibri" panose="020F0502020204030204" pitchFamily="34" charset="0"/>
              </a:rPr>
              <a:t>ورعايتهم كن مساهمًا مع وطنك  بتطبيق الإجراءات الاحترازية </a:t>
            </a:r>
          </a:p>
        </p:txBody>
      </p:sp>
      <p:sp>
        <p:nvSpPr>
          <p:cNvPr id="17" name="مربع نص 16">
            <a:extLst>
              <a:ext uri="{FF2B5EF4-FFF2-40B4-BE49-F238E27FC236}">
                <a16:creationId xmlns:a16="http://schemas.microsoft.com/office/drawing/2014/main" id="{FA2517B2-B2CE-2475-895C-BDCEB69E6C4E}"/>
              </a:ext>
            </a:extLst>
          </p:cNvPr>
          <p:cNvSpPr txBox="1"/>
          <p:nvPr/>
        </p:nvSpPr>
        <p:spPr>
          <a:xfrm>
            <a:off x="1461999" y="3130896"/>
            <a:ext cx="5822162" cy="553998"/>
          </a:xfrm>
          <a:prstGeom prst="rect">
            <a:avLst/>
          </a:prstGeom>
          <a:noFill/>
          <a:ln>
            <a:noFill/>
          </a:ln>
          <a:effectLst/>
        </p:spPr>
        <p:txBody>
          <a:bodyPr wrap="square" rtlCol="1">
            <a:spAutoFit/>
            <a:scene3d>
              <a:camera prst="orthographicFront"/>
              <a:lightRig rig="threePt" dir="t"/>
            </a:scene3d>
            <a:sp3d extrusionH="57150">
              <a:bevelT w="38100" h="38100"/>
            </a:sp3d>
          </a:bodyPr>
          <a:lstStyle/>
          <a:p>
            <a:r>
              <a:rPr lang="ar-SA" sz="3000" b="1" dirty="0">
                <a:ln>
                  <a:solidFill>
                    <a:srgbClr val="D1DAEB"/>
                  </a:solidFill>
                </a:ln>
                <a:solidFill>
                  <a:srgbClr val="535E9F"/>
                </a:solidFill>
                <a:effectLst>
                  <a:glow rad="63500">
                    <a:schemeClr val="accent1">
                      <a:satMod val="175000"/>
                      <a:alpha val="40000"/>
                    </a:schemeClr>
                  </a:glow>
                </a:effectLst>
                <a:latin typeface="Aktiv Grotesk  XBold" panose="020B0804020202020204" pitchFamily="34" charset="-78"/>
                <a:ea typeface="Aktiv Grotesk l Medium" panose="020B0504020202020204" pitchFamily="34" charset="0"/>
                <a:cs typeface="Khalid Art bold" pitchFamily="2" charset="-78"/>
              </a:rPr>
              <a:t>وطن لا نحميه .... لا نستحق العيش فيه</a:t>
            </a:r>
          </a:p>
        </p:txBody>
      </p:sp>
      <p:pic>
        <p:nvPicPr>
          <p:cNvPr id="31" name="صورة 30" descr="صورة تحتوي على نص, بطاقة عمل, رسوم المتجهات, لقطة شاشة&#10;&#10;تم إنشاء الوصف تلقائياً">
            <a:extLst>
              <a:ext uri="{FF2B5EF4-FFF2-40B4-BE49-F238E27FC236}">
                <a16:creationId xmlns:a16="http://schemas.microsoft.com/office/drawing/2014/main" id="{5DAE1E99-9F81-492F-C17C-B93F11B4C4D3}"/>
              </a:ext>
            </a:extLst>
          </p:cNvPr>
          <p:cNvPicPr>
            <a:picLocks noChangeAspect="1"/>
          </p:cNvPicPr>
          <p:nvPr/>
        </p:nvPicPr>
        <p:blipFill rotWithShape="1">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b="3968"/>
          <a:stretch/>
        </p:blipFill>
        <p:spPr>
          <a:xfrm>
            <a:off x="4572000" y="160235"/>
            <a:ext cx="2931739" cy="2815424"/>
          </a:xfrm>
          <a:prstGeom prst="rect">
            <a:avLst/>
          </a:prstGeom>
        </p:spPr>
      </p:pic>
      <p:sp>
        <p:nvSpPr>
          <p:cNvPr id="2" name="عنصر نائب للتذييل 1">
            <a:extLst>
              <a:ext uri="{FF2B5EF4-FFF2-40B4-BE49-F238E27FC236}">
                <a16:creationId xmlns:a16="http://schemas.microsoft.com/office/drawing/2014/main" id="{534EF3A3-EFE4-BFEF-0EB3-983B2FFDA192}"/>
              </a:ext>
            </a:extLst>
          </p:cNvPr>
          <p:cNvSpPr>
            <a:spLocks noGrp="1"/>
          </p:cNvSpPr>
          <p:nvPr>
            <p:ph type="ftr" sz="quarter" idx="11"/>
          </p:nvPr>
        </p:nvSpPr>
        <p:spPr/>
        <p:txBody>
          <a:bodyPr/>
          <a:lstStyle/>
          <a:p>
            <a:r>
              <a:rPr lang="en-US"/>
              <a:t>https://t.me/amalalmmari</a:t>
            </a:r>
          </a:p>
        </p:txBody>
      </p:sp>
      <p:pic>
        <p:nvPicPr>
          <p:cNvPr id="3" name="صورة 2" descr="صورة تحتوي على البورسلين&#10;&#10;تم إنشاء الوصف تلقائياً">
            <a:extLst>
              <a:ext uri="{FF2B5EF4-FFF2-40B4-BE49-F238E27FC236}">
                <a16:creationId xmlns:a16="http://schemas.microsoft.com/office/drawing/2014/main" id="{11C8884C-5CCF-40B6-5639-62CA8A4B9FA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4" name="صورة 3" descr="صورة تحتوي على نص&#10;&#10;تم إنشاء الوصف تلقائياً">
            <a:extLst>
              <a:ext uri="{FF2B5EF4-FFF2-40B4-BE49-F238E27FC236}">
                <a16:creationId xmlns:a16="http://schemas.microsoft.com/office/drawing/2014/main" id="{4C722AD2-E766-4CE7-6936-C9A52AAB59F7}"/>
              </a:ext>
            </a:extLst>
          </p:cNvPr>
          <p:cNvPicPr>
            <a:picLocks noChangeAspect="1"/>
          </p:cNvPicPr>
          <p:nvPr/>
        </p:nvPicPr>
        <p:blipFill>
          <a:blip r:embed="rId4">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119213" y="478302"/>
            <a:ext cx="2257694" cy="6060613"/>
          </a:xfrm>
          <a:prstGeom prst="rect">
            <a:avLst/>
          </a:prstGeom>
        </p:spPr>
      </p:pic>
    </p:spTree>
    <p:extLst>
      <p:ext uri="{BB962C8B-B14F-4D97-AF65-F5344CB8AC3E}">
        <p14:creationId xmlns:p14="http://schemas.microsoft.com/office/powerpoint/2010/main" val="9359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childTnLst>
                          </p:cTn>
                        </p:par>
                        <p:par>
                          <p:cTn id="11" fill="hold">
                            <p:stCondLst>
                              <p:cond delay="750"/>
                            </p:stCondLst>
                            <p:childTnLst>
                              <p:par>
                                <p:cTn id="12" presetID="17" presetClass="entr" presetSubtype="2" fill="hold" grpId="0"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750" fill="hold"/>
                                        <p:tgtEl>
                                          <p:spTgt spid="16">
                                            <p:txEl>
                                              <p:pRg st="0" end="0"/>
                                            </p:txEl>
                                          </p:spTgt>
                                        </p:tgtEl>
                                        <p:attrNameLst>
                                          <p:attrName>ppt_x</p:attrName>
                                        </p:attrNameLst>
                                      </p:cBhvr>
                                      <p:tavLst>
                                        <p:tav tm="0">
                                          <p:val>
                                            <p:strVal val="#ppt_x+#ppt_w/2"/>
                                          </p:val>
                                        </p:tav>
                                        <p:tav tm="100000">
                                          <p:val>
                                            <p:strVal val="#ppt_x"/>
                                          </p:val>
                                        </p:tav>
                                      </p:tavLst>
                                    </p:anim>
                                    <p:anim calcmode="lin" valueType="num">
                                      <p:cBhvr>
                                        <p:cTn id="15" dur="75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16" dur="75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7" dur="750" fill="hold"/>
                                        <p:tgtEl>
                                          <p:spTgt spid="16">
                                            <p:txEl>
                                              <p:pRg st="0" end="0"/>
                                            </p:txEl>
                                          </p:spTgt>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2" fill="hold" grpId="0" nodeType="after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750" fill="hold"/>
                                        <p:tgtEl>
                                          <p:spTgt spid="16">
                                            <p:txEl>
                                              <p:pRg st="1" end="1"/>
                                            </p:txEl>
                                          </p:spTgt>
                                        </p:tgtEl>
                                        <p:attrNameLst>
                                          <p:attrName>ppt_x</p:attrName>
                                        </p:attrNameLst>
                                      </p:cBhvr>
                                      <p:tavLst>
                                        <p:tav tm="0">
                                          <p:val>
                                            <p:strVal val="#ppt_x+#ppt_w/2"/>
                                          </p:val>
                                        </p:tav>
                                        <p:tav tm="100000">
                                          <p:val>
                                            <p:strVal val="#ppt_x"/>
                                          </p:val>
                                        </p:tav>
                                      </p:tavLst>
                                    </p:anim>
                                    <p:anim calcmode="lin" valueType="num">
                                      <p:cBhvr>
                                        <p:cTn id="22" dur="750" fill="hold"/>
                                        <p:tgtEl>
                                          <p:spTgt spid="16">
                                            <p:txEl>
                                              <p:pRg st="1" end="1"/>
                                            </p:txEl>
                                          </p:spTgt>
                                        </p:tgtEl>
                                        <p:attrNameLst>
                                          <p:attrName>ppt_y</p:attrName>
                                        </p:attrNameLst>
                                      </p:cBhvr>
                                      <p:tavLst>
                                        <p:tav tm="0">
                                          <p:val>
                                            <p:strVal val="#ppt_y"/>
                                          </p:val>
                                        </p:tav>
                                        <p:tav tm="100000">
                                          <p:val>
                                            <p:strVal val="#ppt_y"/>
                                          </p:val>
                                        </p:tav>
                                      </p:tavLst>
                                    </p:anim>
                                    <p:anim calcmode="lin" valueType="num">
                                      <p:cBhvr>
                                        <p:cTn id="23" dur="75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4" dur="750" fill="hold"/>
                                        <p:tgtEl>
                                          <p:spTgt spid="16">
                                            <p:txEl>
                                              <p:pRg st="1" end="1"/>
                                            </p:txEl>
                                          </p:spTgt>
                                        </p:tgtEl>
                                        <p:attrNameLst>
                                          <p:attrName>ppt_h</p:attrName>
                                        </p:attrNameLst>
                                      </p:cBhvr>
                                      <p:tavLst>
                                        <p:tav tm="0">
                                          <p:val>
                                            <p:strVal val="#ppt_h"/>
                                          </p:val>
                                        </p:tav>
                                        <p:tav tm="100000">
                                          <p:val>
                                            <p:strVal val="#ppt_h"/>
                                          </p:val>
                                        </p:tav>
                                      </p:tavLst>
                                    </p:anim>
                                  </p:childTnLst>
                                </p:cTn>
                              </p:par>
                            </p:childTnLst>
                          </p:cTn>
                        </p:par>
                        <p:par>
                          <p:cTn id="25" fill="hold">
                            <p:stCondLst>
                              <p:cond delay="2250"/>
                            </p:stCondLst>
                            <p:childTnLst>
                              <p:par>
                                <p:cTn id="26" presetID="17" presetClass="entr" presetSubtype="2" fill="hold" grpId="0" nodeType="after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p:cTn id="28" dur="750" fill="hold"/>
                                        <p:tgtEl>
                                          <p:spTgt spid="16">
                                            <p:txEl>
                                              <p:pRg st="2" end="2"/>
                                            </p:txEl>
                                          </p:spTgt>
                                        </p:tgtEl>
                                        <p:attrNameLst>
                                          <p:attrName>ppt_x</p:attrName>
                                        </p:attrNameLst>
                                      </p:cBhvr>
                                      <p:tavLst>
                                        <p:tav tm="0">
                                          <p:val>
                                            <p:strVal val="#ppt_x+#ppt_w/2"/>
                                          </p:val>
                                        </p:tav>
                                        <p:tav tm="100000">
                                          <p:val>
                                            <p:strVal val="#ppt_x"/>
                                          </p:val>
                                        </p:tav>
                                      </p:tavLst>
                                    </p:anim>
                                    <p:anim calcmode="lin" valueType="num">
                                      <p:cBhvr>
                                        <p:cTn id="29" dur="750" fill="hold"/>
                                        <p:tgtEl>
                                          <p:spTgt spid="16">
                                            <p:txEl>
                                              <p:pRg st="2" end="2"/>
                                            </p:txEl>
                                          </p:spTgt>
                                        </p:tgtEl>
                                        <p:attrNameLst>
                                          <p:attrName>ppt_y</p:attrName>
                                        </p:attrNameLst>
                                      </p:cBhvr>
                                      <p:tavLst>
                                        <p:tav tm="0">
                                          <p:val>
                                            <p:strVal val="#ppt_y"/>
                                          </p:val>
                                        </p:tav>
                                        <p:tav tm="100000">
                                          <p:val>
                                            <p:strVal val="#ppt_y"/>
                                          </p:val>
                                        </p:tav>
                                      </p:tavLst>
                                    </p:anim>
                                    <p:anim calcmode="lin" valueType="num">
                                      <p:cBhvr>
                                        <p:cTn id="30" dur="75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1" dur="750" fill="hold"/>
                                        <p:tgtEl>
                                          <p:spTgt spid="16">
                                            <p:txEl>
                                              <p:pRg st="2" end="2"/>
                                            </p:txEl>
                                          </p:spTgt>
                                        </p:tgtEl>
                                        <p:attrNameLst>
                                          <p:attrName>ppt_h</p:attrName>
                                        </p:attrNameLst>
                                      </p:cBhvr>
                                      <p:tavLst>
                                        <p:tav tm="0">
                                          <p:val>
                                            <p:strVal val="#ppt_h"/>
                                          </p:val>
                                        </p:tav>
                                        <p:tav tm="100000">
                                          <p:val>
                                            <p:strVal val="#ppt_h"/>
                                          </p:val>
                                        </p:tav>
                                      </p:tavLst>
                                    </p:anim>
                                  </p:childTnLst>
                                </p:cTn>
                              </p:par>
                              <p:par>
                                <p:cTn id="32" presetID="47" presetClass="entr" presetSubtype="0" fill="hold" nodeType="with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fade">
                                      <p:cBhvr>
                                        <p:cTn id="34" dur="500"/>
                                        <p:tgtEl>
                                          <p:spTgt spid="17">
                                            <p:txEl>
                                              <p:pRg st="0" end="0"/>
                                            </p:txEl>
                                          </p:spTgt>
                                        </p:tgtEl>
                                      </p:cBhvr>
                                    </p:animEffect>
                                    <p:anim calcmode="lin" valueType="num">
                                      <p:cBhvr>
                                        <p:cTn id="3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bldLvl="5"/>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CC5AD5B7-FAAA-F529-0A4C-ED64B2C70010}"/>
              </a:ext>
            </a:extLst>
          </p:cNvPr>
          <p:cNvGrpSpPr/>
          <p:nvPr/>
        </p:nvGrpSpPr>
        <p:grpSpPr>
          <a:xfrm>
            <a:off x="5550434" y="1209330"/>
            <a:ext cx="1642377" cy="4187655"/>
            <a:chOff x="9865429" y="1413051"/>
            <a:chExt cx="1642377" cy="4772067"/>
          </a:xfrm>
        </p:grpSpPr>
        <p:grpSp>
          <p:nvGrpSpPr>
            <p:cNvPr id="3" name="مجموعة 2">
              <a:extLst>
                <a:ext uri="{FF2B5EF4-FFF2-40B4-BE49-F238E27FC236}">
                  <a16:creationId xmlns:a16="http://schemas.microsoft.com/office/drawing/2014/main" id="{6A7409D9-197D-D17F-7B15-00DCF80C8DB5}"/>
                </a:ext>
              </a:extLst>
            </p:cNvPr>
            <p:cNvGrpSpPr/>
            <p:nvPr/>
          </p:nvGrpSpPr>
          <p:grpSpPr>
            <a:xfrm>
              <a:off x="9898136" y="1413051"/>
              <a:ext cx="1609670" cy="4772067"/>
              <a:chOff x="9820076" y="835353"/>
              <a:chExt cx="1609670" cy="4772067"/>
            </a:xfrm>
          </p:grpSpPr>
          <p:sp>
            <p:nvSpPr>
              <p:cNvPr id="8" name="مستطيل: زوايا علوية مقصوصة 7">
                <a:extLst>
                  <a:ext uri="{FF2B5EF4-FFF2-40B4-BE49-F238E27FC236}">
                    <a16:creationId xmlns:a16="http://schemas.microsoft.com/office/drawing/2014/main" id="{31DE7B56-1DC1-2027-1E50-E15CFAF762EA}"/>
                  </a:ext>
                </a:extLst>
              </p:cNvPr>
              <p:cNvSpPr/>
              <p:nvPr/>
            </p:nvSpPr>
            <p:spPr>
              <a:xfrm flipV="1">
                <a:off x="9820081" y="1680878"/>
                <a:ext cx="1609665" cy="3926541"/>
              </a:xfrm>
              <a:prstGeom prst="snip2SameRect">
                <a:avLst>
                  <a:gd name="adj1" fmla="val 22515"/>
                  <a:gd name="adj2" fmla="val 0"/>
                </a:avLst>
              </a:prstGeom>
              <a:solidFill>
                <a:srgbClr val="4C47A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sp>
            <p:nvSpPr>
              <p:cNvPr id="9" name="شكل حر: شكل 8">
                <a:extLst>
                  <a:ext uri="{FF2B5EF4-FFF2-40B4-BE49-F238E27FC236}">
                    <a16:creationId xmlns:a16="http://schemas.microsoft.com/office/drawing/2014/main" id="{907DF6FB-6496-7AAB-5B51-8D9921E31FA4}"/>
                  </a:ext>
                </a:extLst>
              </p:cNvPr>
              <p:cNvSpPr/>
              <p:nvPr/>
            </p:nvSpPr>
            <p:spPr>
              <a:xfrm flipV="1">
                <a:off x="9886470" y="5022472"/>
                <a:ext cx="1476885" cy="584948"/>
              </a:xfrm>
              <a:custGeom>
                <a:avLst/>
                <a:gdLst>
                  <a:gd name="connsiteX0" fmla="*/ 738442 w 1476885"/>
                  <a:gd name="connsiteY0" fmla="*/ 584948 h 584948"/>
                  <a:gd name="connsiteX1" fmla="*/ 1354949 w 1476885"/>
                  <a:gd name="connsiteY1" fmla="*/ 396632 h 584948"/>
                  <a:gd name="connsiteX2" fmla="*/ 1476885 w 1476885"/>
                  <a:gd name="connsiteY2" fmla="*/ 296026 h 584948"/>
                  <a:gd name="connsiteX3" fmla="*/ 1180859 w 1476885"/>
                  <a:gd name="connsiteY3" fmla="*/ 0 h 584948"/>
                  <a:gd name="connsiteX4" fmla="*/ 296026 w 1476885"/>
                  <a:gd name="connsiteY4" fmla="*/ 0 h 584948"/>
                  <a:gd name="connsiteX5" fmla="*/ 0 w 1476885"/>
                  <a:gd name="connsiteY5" fmla="*/ 296026 h 584948"/>
                  <a:gd name="connsiteX6" fmla="*/ 121935 w 1476885"/>
                  <a:gd name="connsiteY6" fmla="*/ 396632 h 584948"/>
                  <a:gd name="connsiteX7" fmla="*/ 738442 w 1476885"/>
                  <a:gd name="connsiteY7" fmla="*/ 584948 h 5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885" h="584948">
                    <a:moveTo>
                      <a:pt x="738442" y="584948"/>
                    </a:moveTo>
                    <a:cubicBezTo>
                      <a:pt x="966810" y="584948"/>
                      <a:pt x="1178964" y="515525"/>
                      <a:pt x="1354949" y="396632"/>
                    </a:cubicBezTo>
                    <a:lnTo>
                      <a:pt x="1476885" y="296026"/>
                    </a:lnTo>
                    <a:lnTo>
                      <a:pt x="1180859" y="0"/>
                    </a:lnTo>
                    <a:lnTo>
                      <a:pt x="296026" y="0"/>
                    </a:lnTo>
                    <a:lnTo>
                      <a:pt x="0" y="296026"/>
                    </a:lnTo>
                    <a:lnTo>
                      <a:pt x="121935" y="396632"/>
                    </a:lnTo>
                    <a:cubicBezTo>
                      <a:pt x="297921" y="515525"/>
                      <a:pt x="510074" y="584948"/>
                      <a:pt x="738442" y="584948"/>
                    </a:cubicBezTo>
                    <a:close/>
                  </a:path>
                </a:pathLst>
              </a:custGeom>
              <a:solidFill>
                <a:srgbClr val="4C47A1"/>
              </a:solidFill>
              <a:ln>
                <a:solidFill>
                  <a:schemeClr val="accent6">
                    <a:lumMod val="40000"/>
                    <a:lumOff val="6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MA"/>
              </a:p>
            </p:txBody>
          </p:sp>
          <p:sp>
            <p:nvSpPr>
              <p:cNvPr id="10" name="مستطيل: زوايا علوية مستديرة 9">
                <a:extLst>
                  <a:ext uri="{FF2B5EF4-FFF2-40B4-BE49-F238E27FC236}">
                    <a16:creationId xmlns:a16="http://schemas.microsoft.com/office/drawing/2014/main" id="{A2626D40-9BEE-0B74-BB14-022B77028A41}"/>
                  </a:ext>
                </a:extLst>
              </p:cNvPr>
              <p:cNvSpPr/>
              <p:nvPr/>
            </p:nvSpPr>
            <p:spPr>
              <a:xfrm flipV="1">
                <a:off x="9820076" y="1943096"/>
                <a:ext cx="1609665" cy="329452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sp>
            <p:nvSpPr>
              <p:cNvPr id="11" name="سداسي 10">
                <a:extLst>
                  <a:ext uri="{FF2B5EF4-FFF2-40B4-BE49-F238E27FC236}">
                    <a16:creationId xmlns:a16="http://schemas.microsoft.com/office/drawing/2014/main" id="{C66375DD-C9B1-0B30-FB43-49A9696CE459}"/>
                  </a:ext>
                </a:extLst>
              </p:cNvPr>
              <p:cNvSpPr/>
              <p:nvPr/>
            </p:nvSpPr>
            <p:spPr>
              <a:xfrm rot="16200000">
                <a:off x="9832357" y="912053"/>
                <a:ext cx="1585114" cy="143171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dirty="0"/>
              </a:p>
            </p:txBody>
          </p:sp>
          <p:sp>
            <p:nvSpPr>
              <p:cNvPr id="12" name="سداسي 11">
                <a:extLst>
                  <a:ext uri="{FF2B5EF4-FFF2-40B4-BE49-F238E27FC236}">
                    <a16:creationId xmlns:a16="http://schemas.microsoft.com/office/drawing/2014/main" id="{3D6EE758-22B4-DB1F-844E-3475647BFD79}"/>
                  </a:ext>
                </a:extLst>
              </p:cNvPr>
              <p:cNvSpPr/>
              <p:nvPr/>
            </p:nvSpPr>
            <p:spPr>
              <a:xfrm rot="16200000">
                <a:off x="9887179" y="961568"/>
                <a:ext cx="1475470" cy="1332681"/>
              </a:xfrm>
              <a:prstGeom prst="hexagon">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grpSp>
        <p:sp>
          <p:nvSpPr>
            <p:cNvPr id="4" name="شكل بيضاوي 3">
              <a:extLst>
                <a:ext uri="{FF2B5EF4-FFF2-40B4-BE49-F238E27FC236}">
                  <a16:creationId xmlns:a16="http://schemas.microsoft.com/office/drawing/2014/main" id="{783A77BD-0F15-E5B9-F56D-4DD9EE44B8A1}"/>
                </a:ext>
              </a:extLst>
            </p:cNvPr>
            <p:cNvSpPr/>
            <p:nvPr/>
          </p:nvSpPr>
          <p:spPr>
            <a:xfrm>
              <a:off x="10353346" y="1875015"/>
              <a:ext cx="699247" cy="699247"/>
            </a:xfrm>
            <a:prstGeom prst="ellipse">
              <a:avLst/>
            </a:prstGeom>
            <a:solidFill>
              <a:srgbClr val="4C47A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sp>
          <p:nvSpPr>
            <p:cNvPr id="5" name="مربع نص 4">
              <a:extLst>
                <a:ext uri="{FF2B5EF4-FFF2-40B4-BE49-F238E27FC236}">
                  <a16:creationId xmlns:a16="http://schemas.microsoft.com/office/drawing/2014/main" id="{5FAE08ED-6426-4AAA-0EEF-0BD5E8FB0A3D}"/>
                </a:ext>
              </a:extLst>
            </p:cNvPr>
            <p:cNvSpPr txBox="1"/>
            <p:nvPr/>
          </p:nvSpPr>
          <p:spPr>
            <a:xfrm>
              <a:off x="9942628" y="2985868"/>
              <a:ext cx="1520690" cy="385801"/>
            </a:xfrm>
            <a:prstGeom prst="rect">
              <a:avLst/>
            </a:prstGeom>
            <a:noFill/>
          </p:spPr>
          <p:txBody>
            <a:bodyPr wrap="square" rtlCol="1">
              <a:spAutoFit/>
            </a:bodyPr>
            <a:lstStyle/>
            <a:p>
              <a:pPr algn="ctr"/>
              <a:r>
                <a:rPr lang="ar-SA" sz="1600" b="1" dirty="0">
                  <a:solidFill>
                    <a:srgbClr val="4C47A1"/>
                  </a:solidFill>
                  <a:latin typeface="29LT Bukra Bold Italic" panose="000B0903020204020204" pitchFamily="34" charset="-78"/>
                  <a:cs typeface="29LT Bukra Bold Italic" panose="000B0903020204020204" pitchFamily="34" charset="-78"/>
                </a:rPr>
                <a:t>تعلمنا</a:t>
              </a:r>
              <a:endParaRPr lang="ar-MA" sz="1600" b="1" dirty="0">
                <a:solidFill>
                  <a:srgbClr val="4C47A1"/>
                </a:solidFill>
                <a:latin typeface="29LT Bukra Bold Italic" panose="000B0903020204020204" pitchFamily="34" charset="-78"/>
                <a:cs typeface="29LT Bukra Bold Italic" panose="000B0903020204020204" pitchFamily="34" charset="-78"/>
              </a:endParaRPr>
            </a:p>
          </p:txBody>
        </p:sp>
        <p:sp>
          <p:nvSpPr>
            <p:cNvPr id="6" name="مربع نص 5">
              <a:extLst>
                <a:ext uri="{FF2B5EF4-FFF2-40B4-BE49-F238E27FC236}">
                  <a16:creationId xmlns:a16="http://schemas.microsoft.com/office/drawing/2014/main" id="{476CD880-62B5-4456-6EBF-4AD88BFB442B}"/>
                </a:ext>
              </a:extLst>
            </p:cNvPr>
            <p:cNvSpPr txBox="1"/>
            <p:nvPr/>
          </p:nvSpPr>
          <p:spPr>
            <a:xfrm>
              <a:off x="9865429" y="3504819"/>
              <a:ext cx="1609667" cy="1950197"/>
            </a:xfrm>
            <a:prstGeom prst="rect">
              <a:avLst/>
            </a:prstGeom>
            <a:noFill/>
          </p:spPr>
          <p:txBody>
            <a:bodyPr wrap="square" rtlCol="1">
              <a:spAutoFit/>
            </a:bodyPr>
            <a:lstStyle/>
            <a:p>
              <a:pPr algn="ctr">
                <a:lnSpc>
                  <a:spcPct val="150000"/>
                </a:lnSpc>
              </a:pPr>
              <a:r>
                <a:rPr lang="ar-SA" b="1" dirty="0">
                  <a:solidFill>
                    <a:srgbClr val="4C47A1"/>
                  </a:solidFill>
                  <a:latin typeface="29LT Bukra Bold Italic" panose="000B0903020204020204" pitchFamily="34" charset="-78"/>
                  <a:cs typeface="29LT Bukra Bold Italic" panose="000B0903020204020204" pitchFamily="34" charset="-78"/>
                </a:rPr>
                <a:t>ما لمقصود بالملكية الفكرية؟</a:t>
              </a:r>
            </a:p>
            <a:p>
              <a:pPr algn="ctr">
                <a:lnSpc>
                  <a:spcPct val="150000"/>
                </a:lnSpc>
              </a:pPr>
              <a:r>
                <a:rPr lang="ar-SA" b="1" dirty="0">
                  <a:solidFill>
                    <a:srgbClr val="4C47A1"/>
                  </a:solidFill>
                  <a:latin typeface="29LT Bukra Bold Italic" panose="000B0903020204020204" pitchFamily="34" charset="-78"/>
                  <a:cs typeface="29LT Bukra Bold Italic" panose="000B0903020204020204" pitchFamily="34" charset="-78"/>
                </a:rPr>
                <a:t>قانون الملكية الفكرية  </a:t>
              </a:r>
              <a:endParaRPr lang="ar-MA" b="1" dirty="0">
                <a:solidFill>
                  <a:srgbClr val="4C47A1"/>
                </a:solidFill>
                <a:latin typeface="29LT Bukra Bold Italic" panose="000B0903020204020204" pitchFamily="34" charset="-78"/>
                <a:cs typeface="29LT Bukra Bold Italic" panose="000B0903020204020204" pitchFamily="34" charset="-78"/>
              </a:endParaRPr>
            </a:p>
          </p:txBody>
        </p:sp>
        <p:sp>
          <p:nvSpPr>
            <p:cNvPr id="7" name="مربع نص 6">
              <a:extLst>
                <a:ext uri="{FF2B5EF4-FFF2-40B4-BE49-F238E27FC236}">
                  <a16:creationId xmlns:a16="http://schemas.microsoft.com/office/drawing/2014/main" id="{A054C721-5D1D-AEFA-1861-201AE08E06F5}"/>
                </a:ext>
              </a:extLst>
            </p:cNvPr>
            <p:cNvSpPr txBox="1"/>
            <p:nvPr/>
          </p:nvSpPr>
          <p:spPr>
            <a:xfrm>
              <a:off x="10532304" y="1871950"/>
              <a:ext cx="376518" cy="806676"/>
            </a:xfrm>
            <a:prstGeom prst="rect">
              <a:avLst/>
            </a:prstGeom>
            <a:noFill/>
          </p:spPr>
          <p:txBody>
            <a:bodyPr wrap="square" rtlCol="1">
              <a:spAutoFit/>
            </a:bodyPr>
            <a:lstStyle/>
            <a:p>
              <a:pPr algn="ctr"/>
              <a:r>
                <a:rPr lang="ar-MA" sz="4000" dirty="0">
                  <a:latin typeface="29LT Bukra Bold Italic" panose="000B0903020204020204" pitchFamily="34" charset="-78"/>
                  <a:cs typeface="29LT Bukra Bold Italic" panose="000B0903020204020204" pitchFamily="34" charset="-78"/>
                </a:rPr>
                <a:t>1</a:t>
              </a:r>
            </a:p>
          </p:txBody>
        </p:sp>
      </p:grpSp>
      <p:grpSp>
        <p:nvGrpSpPr>
          <p:cNvPr id="13" name="مجموعة 12">
            <a:extLst>
              <a:ext uri="{FF2B5EF4-FFF2-40B4-BE49-F238E27FC236}">
                <a16:creationId xmlns:a16="http://schemas.microsoft.com/office/drawing/2014/main" id="{2E71F5A7-28C1-2A6F-DB83-0C5C48CC20B4}"/>
              </a:ext>
            </a:extLst>
          </p:cNvPr>
          <p:cNvGrpSpPr/>
          <p:nvPr/>
        </p:nvGrpSpPr>
        <p:grpSpPr>
          <a:xfrm>
            <a:off x="3279660" y="1209330"/>
            <a:ext cx="1609665" cy="4187655"/>
            <a:chOff x="7594655" y="834830"/>
            <a:chExt cx="1609665" cy="4772067"/>
          </a:xfrm>
        </p:grpSpPr>
        <p:grpSp>
          <p:nvGrpSpPr>
            <p:cNvPr id="14" name="مجموعة 13">
              <a:extLst>
                <a:ext uri="{FF2B5EF4-FFF2-40B4-BE49-F238E27FC236}">
                  <a16:creationId xmlns:a16="http://schemas.microsoft.com/office/drawing/2014/main" id="{C60B575C-D803-23D6-9255-FEA4991E8DE7}"/>
                </a:ext>
              </a:extLst>
            </p:cNvPr>
            <p:cNvGrpSpPr/>
            <p:nvPr/>
          </p:nvGrpSpPr>
          <p:grpSpPr>
            <a:xfrm>
              <a:off x="7594655" y="834830"/>
              <a:ext cx="1609665" cy="4772067"/>
              <a:chOff x="7354789" y="835354"/>
              <a:chExt cx="1609665" cy="4772067"/>
            </a:xfrm>
          </p:grpSpPr>
          <p:sp>
            <p:nvSpPr>
              <p:cNvPr id="19" name="مستطيل: زوايا علوية مقصوصة 18">
                <a:extLst>
                  <a:ext uri="{FF2B5EF4-FFF2-40B4-BE49-F238E27FC236}">
                    <a16:creationId xmlns:a16="http://schemas.microsoft.com/office/drawing/2014/main" id="{76864A79-F2F9-A569-749D-7AEC36B9ADAE}"/>
                  </a:ext>
                </a:extLst>
              </p:cNvPr>
              <p:cNvSpPr/>
              <p:nvPr/>
            </p:nvSpPr>
            <p:spPr>
              <a:xfrm flipV="1">
                <a:off x="7354789" y="1680879"/>
                <a:ext cx="1609665" cy="3926541"/>
              </a:xfrm>
              <a:prstGeom prst="snip2SameRect">
                <a:avLst>
                  <a:gd name="adj1" fmla="val 22515"/>
                  <a:gd name="adj2" fmla="val 0"/>
                </a:avLst>
              </a:prstGeom>
              <a:solidFill>
                <a:srgbClr val="9991C8"/>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sp>
            <p:nvSpPr>
              <p:cNvPr id="20" name="شكل حر: شكل 19">
                <a:extLst>
                  <a:ext uri="{FF2B5EF4-FFF2-40B4-BE49-F238E27FC236}">
                    <a16:creationId xmlns:a16="http://schemas.microsoft.com/office/drawing/2014/main" id="{369D4863-6780-9B20-EAC0-E0D8716E2B17}"/>
                  </a:ext>
                </a:extLst>
              </p:cNvPr>
              <p:cNvSpPr/>
              <p:nvPr/>
            </p:nvSpPr>
            <p:spPr>
              <a:xfrm flipV="1">
                <a:off x="7421178" y="5022473"/>
                <a:ext cx="1476885" cy="584948"/>
              </a:xfrm>
              <a:custGeom>
                <a:avLst/>
                <a:gdLst>
                  <a:gd name="connsiteX0" fmla="*/ 738442 w 1476885"/>
                  <a:gd name="connsiteY0" fmla="*/ 584948 h 584948"/>
                  <a:gd name="connsiteX1" fmla="*/ 1354949 w 1476885"/>
                  <a:gd name="connsiteY1" fmla="*/ 396632 h 584948"/>
                  <a:gd name="connsiteX2" fmla="*/ 1476885 w 1476885"/>
                  <a:gd name="connsiteY2" fmla="*/ 296026 h 584948"/>
                  <a:gd name="connsiteX3" fmla="*/ 1180859 w 1476885"/>
                  <a:gd name="connsiteY3" fmla="*/ 0 h 584948"/>
                  <a:gd name="connsiteX4" fmla="*/ 296026 w 1476885"/>
                  <a:gd name="connsiteY4" fmla="*/ 0 h 584948"/>
                  <a:gd name="connsiteX5" fmla="*/ 0 w 1476885"/>
                  <a:gd name="connsiteY5" fmla="*/ 296026 h 584948"/>
                  <a:gd name="connsiteX6" fmla="*/ 121935 w 1476885"/>
                  <a:gd name="connsiteY6" fmla="*/ 396632 h 584948"/>
                  <a:gd name="connsiteX7" fmla="*/ 738442 w 1476885"/>
                  <a:gd name="connsiteY7" fmla="*/ 584948 h 5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885" h="584948">
                    <a:moveTo>
                      <a:pt x="738442" y="584948"/>
                    </a:moveTo>
                    <a:cubicBezTo>
                      <a:pt x="966810" y="584948"/>
                      <a:pt x="1178964" y="515525"/>
                      <a:pt x="1354949" y="396632"/>
                    </a:cubicBezTo>
                    <a:lnTo>
                      <a:pt x="1476885" y="296026"/>
                    </a:lnTo>
                    <a:lnTo>
                      <a:pt x="1180859" y="0"/>
                    </a:lnTo>
                    <a:lnTo>
                      <a:pt x="296026" y="0"/>
                    </a:lnTo>
                    <a:lnTo>
                      <a:pt x="0" y="296026"/>
                    </a:lnTo>
                    <a:lnTo>
                      <a:pt x="121935" y="396632"/>
                    </a:lnTo>
                    <a:cubicBezTo>
                      <a:pt x="297921" y="515525"/>
                      <a:pt x="510074" y="584948"/>
                      <a:pt x="738442" y="584948"/>
                    </a:cubicBezTo>
                    <a:close/>
                  </a:path>
                </a:pathLst>
              </a:custGeom>
              <a:solidFill>
                <a:srgbClr val="9991C8"/>
              </a:solidFill>
              <a:ln>
                <a:solidFill>
                  <a:schemeClr val="accent5">
                    <a:lumMod val="40000"/>
                    <a:lumOff val="6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MA" dirty="0"/>
              </a:p>
            </p:txBody>
          </p:sp>
          <p:sp>
            <p:nvSpPr>
              <p:cNvPr id="21" name="مستطيل: زوايا علوية مستديرة 20">
                <a:extLst>
                  <a:ext uri="{FF2B5EF4-FFF2-40B4-BE49-F238E27FC236}">
                    <a16:creationId xmlns:a16="http://schemas.microsoft.com/office/drawing/2014/main" id="{3937ECC9-5B16-A426-3FD6-0D87F95CD763}"/>
                  </a:ext>
                </a:extLst>
              </p:cNvPr>
              <p:cNvSpPr/>
              <p:nvPr/>
            </p:nvSpPr>
            <p:spPr>
              <a:xfrm flipV="1">
                <a:off x="7354789" y="1943097"/>
                <a:ext cx="1609665" cy="329452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sp>
            <p:nvSpPr>
              <p:cNvPr id="22" name="سداسي 21">
                <a:extLst>
                  <a:ext uri="{FF2B5EF4-FFF2-40B4-BE49-F238E27FC236}">
                    <a16:creationId xmlns:a16="http://schemas.microsoft.com/office/drawing/2014/main" id="{33C1DC78-3E84-521C-5C2F-78107C95FDBF}"/>
                  </a:ext>
                </a:extLst>
              </p:cNvPr>
              <p:cNvSpPr/>
              <p:nvPr/>
            </p:nvSpPr>
            <p:spPr>
              <a:xfrm rot="16200000">
                <a:off x="7367065" y="912054"/>
                <a:ext cx="1585114" cy="143171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dirty="0"/>
              </a:p>
            </p:txBody>
          </p:sp>
          <p:sp>
            <p:nvSpPr>
              <p:cNvPr id="23" name="سداسي 22">
                <a:extLst>
                  <a:ext uri="{FF2B5EF4-FFF2-40B4-BE49-F238E27FC236}">
                    <a16:creationId xmlns:a16="http://schemas.microsoft.com/office/drawing/2014/main" id="{8A255C28-00E2-944C-0795-B1B50E9C85FD}"/>
                  </a:ext>
                </a:extLst>
              </p:cNvPr>
              <p:cNvSpPr/>
              <p:nvPr/>
            </p:nvSpPr>
            <p:spPr>
              <a:xfrm rot="16200000">
                <a:off x="7421887" y="961569"/>
                <a:ext cx="1475470" cy="1332681"/>
              </a:xfrm>
              <a:prstGeom prst="hexagon">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grpSp>
        <p:sp>
          <p:nvSpPr>
            <p:cNvPr id="15" name="شكل بيضاوي 14">
              <a:extLst>
                <a:ext uri="{FF2B5EF4-FFF2-40B4-BE49-F238E27FC236}">
                  <a16:creationId xmlns:a16="http://schemas.microsoft.com/office/drawing/2014/main" id="{17D1ACF8-0B89-5371-FD73-7FB31EDC0DE8}"/>
                </a:ext>
              </a:extLst>
            </p:cNvPr>
            <p:cNvSpPr/>
            <p:nvPr/>
          </p:nvSpPr>
          <p:spPr>
            <a:xfrm>
              <a:off x="8049862" y="1277760"/>
              <a:ext cx="699247" cy="699247"/>
            </a:xfrm>
            <a:prstGeom prst="ellipse">
              <a:avLst/>
            </a:prstGeom>
            <a:solidFill>
              <a:srgbClr val="9991C8"/>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sp>
          <p:nvSpPr>
            <p:cNvPr id="16" name="مربع نص 15">
              <a:extLst>
                <a:ext uri="{FF2B5EF4-FFF2-40B4-BE49-F238E27FC236}">
                  <a16:creationId xmlns:a16="http://schemas.microsoft.com/office/drawing/2014/main" id="{33477EA6-FBC9-C846-4B2E-262E5DB52861}"/>
                </a:ext>
              </a:extLst>
            </p:cNvPr>
            <p:cNvSpPr txBox="1"/>
            <p:nvPr/>
          </p:nvSpPr>
          <p:spPr>
            <a:xfrm>
              <a:off x="7639141" y="2407418"/>
              <a:ext cx="1520690" cy="385801"/>
            </a:xfrm>
            <a:prstGeom prst="rect">
              <a:avLst/>
            </a:prstGeom>
            <a:noFill/>
          </p:spPr>
          <p:txBody>
            <a:bodyPr wrap="square" rtlCol="1">
              <a:spAutoFit/>
            </a:bodyPr>
            <a:lstStyle/>
            <a:p>
              <a:pPr algn="ctr"/>
              <a:r>
                <a:rPr lang="ar-SA" sz="1600" b="1" dirty="0">
                  <a:solidFill>
                    <a:srgbClr val="9991C8"/>
                  </a:solidFill>
                  <a:latin typeface="29LT Bukra Bold Italic" panose="000B0903020204020204" pitchFamily="34" charset="-78"/>
                  <a:cs typeface="29LT Bukra Bold Italic" panose="000B0903020204020204" pitchFamily="34" charset="-78"/>
                </a:rPr>
                <a:t>تعلمنا</a:t>
              </a:r>
              <a:endParaRPr lang="ar-MA" sz="1600" b="1" dirty="0">
                <a:solidFill>
                  <a:srgbClr val="9991C8"/>
                </a:solidFill>
                <a:latin typeface="29LT Bukra Bold Italic" panose="000B0903020204020204" pitchFamily="34" charset="-78"/>
                <a:cs typeface="29LT Bukra Bold Italic" panose="000B0903020204020204" pitchFamily="34" charset="-78"/>
              </a:endParaRPr>
            </a:p>
          </p:txBody>
        </p:sp>
        <p:sp>
          <p:nvSpPr>
            <p:cNvPr id="17" name="مربع نص 16">
              <a:extLst>
                <a:ext uri="{FF2B5EF4-FFF2-40B4-BE49-F238E27FC236}">
                  <a16:creationId xmlns:a16="http://schemas.microsoft.com/office/drawing/2014/main" id="{AEBF0C9F-1E14-C092-1D44-7C469713E0AA}"/>
                </a:ext>
              </a:extLst>
            </p:cNvPr>
            <p:cNvSpPr txBox="1"/>
            <p:nvPr/>
          </p:nvSpPr>
          <p:spPr>
            <a:xfrm>
              <a:off x="7672334" y="3014680"/>
              <a:ext cx="1454301" cy="1745167"/>
            </a:xfrm>
            <a:prstGeom prst="rect">
              <a:avLst/>
            </a:prstGeom>
            <a:noFill/>
          </p:spPr>
          <p:txBody>
            <a:bodyPr wrap="square" rtlCol="1">
              <a:spAutoFit/>
            </a:bodyPr>
            <a:lstStyle/>
            <a:p>
              <a:pPr algn="ctr">
                <a:lnSpc>
                  <a:spcPct val="150000"/>
                </a:lnSpc>
              </a:pPr>
              <a:r>
                <a:rPr lang="ar-SA" sz="1600" b="1" dirty="0">
                  <a:solidFill>
                    <a:srgbClr val="9991C8"/>
                  </a:solidFill>
                  <a:latin typeface="29LT Bukra Bold Italic" panose="000B0903020204020204" pitchFamily="34" charset="-78"/>
                  <a:cs typeface="29LT Bukra Bold Italic" panose="000B0903020204020204" pitchFamily="34" charset="-78"/>
                </a:rPr>
                <a:t>مواد ذات حقوق محفوظة </a:t>
              </a:r>
            </a:p>
            <a:p>
              <a:pPr algn="ctr">
                <a:lnSpc>
                  <a:spcPct val="150000"/>
                </a:lnSpc>
              </a:pPr>
              <a:r>
                <a:rPr lang="ar-SA" sz="1600" b="1" dirty="0">
                  <a:solidFill>
                    <a:srgbClr val="9991C8"/>
                  </a:solidFill>
                  <a:latin typeface="29LT Bukra Bold Italic" panose="000B0903020204020204" pitchFamily="34" charset="-78"/>
                  <a:cs typeface="29LT Bukra Bold Italic" panose="000B0903020204020204" pitchFamily="34" charset="-78"/>
                </a:rPr>
                <a:t>تراخيص المشاع  الإبداعي </a:t>
              </a:r>
              <a:endParaRPr lang="ar-MA" sz="1600" b="1" dirty="0">
                <a:solidFill>
                  <a:srgbClr val="9991C8"/>
                </a:solidFill>
                <a:latin typeface="29LT Bukra Bold Italic" panose="000B0903020204020204" pitchFamily="34" charset="-78"/>
                <a:cs typeface="29LT Bukra Bold Italic" panose="000B0903020204020204" pitchFamily="34" charset="-78"/>
              </a:endParaRPr>
            </a:p>
          </p:txBody>
        </p:sp>
        <p:sp>
          <p:nvSpPr>
            <p:cNvPr id="18" name="مربع نص 17">
              <a:extLst>
                <a:ext uri="{FF2B5EF4-FFF2-40B4-BE49-F238E27FC236}">
                  <a16:creationId xmlns:a16="http://schemas.microsoft.com/office/drawing/2014/main" id="{2E1EEAC3-D94B-E31F-57FC-7A7717BFDE10}"/>
                </a:ext>
              </a:extLst>
            </p:cNvPr>
            <p:cNvSpPr txBox="1"/>
            <p:nvPr/>
          </p:nvSpPr>
          <p:spPr>
            <a:xfrm>
              <a:off x="8230719" y="1259291"/>
              <a:ext cx="376518" cy="707886"/>
            </a:xfrm>
            <a:prstGeom prst="rect">
              <a:avLst/>
            </a:prstGeom>
            <a:noFill/>
          </p:spPr>
          <p:txBody>
            <a:bodyPr wrap="square" rtlCol="1">
              <a:spAutoFit/>
            </a:bodyPr>
            <a:lstStyle/>
            <a:p>
              <a:r>
                <a:rPr lang="ar-MA" sz="4000" dirty="0">
                  <a:latin typeface="29LT Bukra Bold Italic" panose="000B0903020204020204" pitchFamily="34" charset="-78"/>
                  <a:cs typeface="29LT Bukra Bold Italic" panose="000B0903020204020204" pitchFamily="34" charset="-78"/>
                </a:rPr>
                <a:t>2</a:t>
              </a:r>
            </a:p>
          </p:txBody>
        </p:sp>
      </p:grpSp>
      <p:grpSp>
        <p:nvGrpSpPr>
          <p:cNvPr id="24" name="مجموعة 23">
            <a:extLst>
              <a:ext uri="{FF2B5EF4-FFF2-40B4-BE49-F238E27FC236}">
                <a16:creationId xmlns:a16="http://schemas.microsoft.com/office/drawing/2014/main" id="{F5451DD9-F4E0-408E-8FA9-0F6A62AA0232}"/>
              </a:ext>
            </a:extLst>
          </p:cNvPr>
          <p:cNvGrpSpPr/>
          <p:nvPr/>
        </p:nvGrpSpPr>
        <p:grpSpPr>
          <a:xfrm>
            <a:off x="976173" y="1209330"/>
            <a:ext cx="1609665" cy="4187655"/>
            <a:chOff x="5291168" y="834830"/>
            <a:chExt cx="1609665" cy="4772067"/>
          </a:xfrm>
        </p:grpSpPr>
        <p:grpSp>
          <p:nvGrpSpPr>
            <p:cNvPr id="25" name="مجموعة 24">
              <a:extLst>
                <a:ext uri="{FF2B5EF4-FFF2-40B4-BE49-F238E27FC236}">
                  <a16:creationId xmlns:a16="http://schemas.microsoft.com/office/drawing/2014/main" id="{44CA7B8B-9098-47D9-7CF2-198CBC4A87B4}"/>
                </a:ext>
              </a:extLst>
            </p:cNvPr>
            <p:cNvGrpSpPr/>
            <p:nvPr/>
          </p:nvGrpSpPr>
          <p:grpSpPr>
            <a:xfrm>
              <a:off x="5291168" y="834830"/>
              <a:ext cx="1609665" cy="4772067"/>
              <a:chOff x="5239119" y="835355"/>
              <a:chExt cx="1609665" cy="4772067"/>
            </a:xfrm>
          </p:grpSpPr>
          <p:sp>
            <p:nvSpPr>
              <p:cNvPr id="30" name="مستطيل: زوايا علوية مقصوصة 29">
                <a:extLst>
                  <a:ext uri="{FF2B5EF4-FFF2-40B4-BE49-F238E27FC236}">
                    <a16:creationId xmlns:a16="http://schemas.microsoft.com/office/drawing/2014/main" id="{191F282B-AE72-6C5D-52DD-48B3BAF262FB}"/>
                  </a:ext>
                </a:extLst>
              </p:cNvPr>
              <p:cNvSpPr/>
              <p:nvPr/>
            </p:nvSpPr>
            <p:spPr>
              <a:xfrm flipV="1">
                <a:off x="5239119" y="1680880"/>
                <a:ext cx="1609665" cy="3926541"/>
              </a:xfrm>
              <a:prstGeom prst="snip2SameRect">
                <a:avLst>
                  <a:gd name="adj1" fmla="val 22515"/>
                  <a:gd name="adj2" fmla="val 0"/>
                </a:avLst>
              </a:prstGeom>
              <a:solidFill>
                <a:srgbClr val="60918D"/>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sp>
            <p:nvSpPr>
              <p:cNvPr id="31" name="شكل حر: شكل 30">
                <a:extLst>
                  <a:ext uri="{FF2B5EF4-FFF2-40B4-BE49-F238E27FC236}">
                    <a16:creationId xmlns:a16="http://schemas.microsoft.com/office/drawing/2014/main" id="{65E2E133-B454-D426-0453-2F34C056299E}"/>
                  </a:ext>
                </a:extLst>
              </p:cNvPr>
              <p:cNvSpPr/>
              <p:nvPr/>
            </p:nvSpPr>
            <p:spPr>
              <a:xfrm flipV="1">
                <a:off x="5305508" y="5022474"/>
                <a:ext cx="1476885" cy="584948"/>
              </a:xfrm>
              <a:custGeom>
                <a:avLst/>
                <a:gdLst>
                  <a:gd name="connsiteX0" fmla="*/ 738442 w 1476885"/>
                  <a:gd name="connsiteY0" fmla="*/ 584948 h 584948"/>
                  <a:gd name="connsiteX1" fmla="*/ 1354949 w 1476885"/>
                  <a:gd name="connsiteY1" fmla="*/ 396632 h 584948"/>
                  <a:gd name="connsiteX2" fmla="*/ 1476885 w 1476885"/>
                  <a:gd name="connsiteY2" fmla="*/ 296026 h 584948"/>
                  <a:gd name="connsiteX3" fmla="*/ 1180859 w 1476885"/>
                  <a:gd name="connsiteY3" fmla="*/ 0 h 584948"/>
                  <a:gd name="connsiteX4" fmla="*/ 296026 w 1476885"/>
                  <a:gd name="connsiteY4" fmla="*/ 0 h 584948"/>
                  <a:gd name="connsiteX5" fmla="*/ 0 w 1476885"/>
                  <a:gd name="connsiteY5" fmla="*/ 296026 h 584948"/>
                  <a:gd name="connsiteX6" fmla="*/ 121935 w 1476885"/>
                  <a:gd name="connsiteY6" fmla="*/ 396632 h 584948"/>
                  <a:gd name="connsiteX7" fmla="*/ 738442 w 1476885"/>
                  <a:gd name="connsiteY7" fmla="*/ 584948 h 5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885" h="584948">
                    <a:moveTo>
                      <a:pt x="738442" y="584948"/>
                    </a:moveTo>
                    <a:cubicBezTo>
                      <a:pt x="966810" y="584948"/>
                      <a:pt x="1178964" y="515525"/>
                      <a:pt x="1354949" y="396632"/>
                    </a:cubicBezTo>
                    <a:lnTo>
                      <a:pt x="1476885" y="296026"/>
                    </a:lnTo>
                    <a:lnTo>
                      <a:pt x="1180859" y="0"/>
                    </a:lnTo>
                    <a:lnTo>
                      <a:pt x="296026" y="0"/>
                    </a:lnTo>
                    <a:lnTo>
                      <a:pt x="0" y="296026"/>
                    </a:lnTo>
                    <a:lnTo>
                      <a:pt x="121935" y="396632"/>
                    </a:lnTo>
                    <a:cubicBezTo>
                      <a:pt x="297921" y="515525"/>
                      <a:pt x="510074" y="584948"/>
                      <a:pt x="738442" y="584948"/>
                    </a:cubicBezTo>
                    <a:close/>
                  </a:path>
                </a:pathLst>
              </a:custGeom>
              <a:solidFill>
                <a:srgbClr val="60918D"/>
              </a:solidFill>
              <a:ln>
                <a:solidFill>
                  <a:srgbClr val="FFCC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MA" dirty="0"/>
              </a:p>
            </p:txBody>
          </p:sp>
          <p:sp>
            <p:nvSpPr>
              <p:cNvPr id="32" name="مستطيل: زوايا علوية مستديرة 31">
                <a:extLst>
                  <a:ext uri="{FF2B5EF4-FFF2-40B4-BE49-F238E27FC236}">
                    <a16:creationId xmlns:a16="http://schemas.microsoft.com/office/drawing/2014/main" id="{9734E87D-551A-EC31-4621-FE6E88F9F087}"/>
                  </a:ext>
                </a:extLst>
              </p:cNvPr>
              <p:cNvSpPr/>
              <p:nvPr/>
            </p:nvSpPr>
            <p:spPr>
              <a:xfrm flipV="1">
                <a:off x="5239119" y="1943098"/>
                <a:ext cx="1609665" cy="329452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sp>
            <p:nvSpPr>
              <p:cNvPr id="33" name="سداسي 32">
                <a:extLst>
                  <a:ext uri="{FF2B5EF4-FFF2-40B4-BE49-F238E27FC236}">
                    <a16:creationId xmlns:a16="http://schemas.microsoft.com/office/drawing/2014/main" id="{A46AB05D-71CC-10A4-AEA7-CAB4DFD62005}"/>
                  </a:ext>
                </a:extLst>
              </p:cNvPr>
              <p:cNvSpPr/>
              <p:nvPr/>
            </p:nvSpPr>
            <p:spPr>
              <a:xfrm rot="16200000">
                <a:off x="5251395" y="912055"/>
                <a:ext cx="1585114" cy="143171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sp>
            <p:nvSpPr>
              <p:cNvPr id="34" name="سداسي 33">
                <a:extLst>
                  <a:ext uri="{FF2B5EF4-FFF2-40B4-BE49-F238E27FC236}">
                    <a16:creationId xmlns:a16="http://schemas.microsoft.com/office/drawing/2014/main" id="{8FBA153E-4966-CEDB-A623-5D36C1F30EB7}"/>
                  </a:ext>
                </a:extLst>
              </p:cNvPr>
              <p:cNvSpPr/>
              <p:nvPr/>
            </p:nvSpPr>
            <p:spPr>
              <a:xfrm rot="16200000">
                <a:off x="5306218" y="961570"/>
                <a:ext cx="1475470" cy="1332681"/>
              </a:xfrm>
              <a:prstGeom prst="hexagon">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dirty="0"/>
              </a:p>
            </p:txBody>
          </p:sp>
        </p:grpSp>
        <p:sp>
          <p:nvSpPr>
            <p:cNvPr id="26" name="شكل بيضاوي 25">
              <a:extLst>
                <a:ext uri="{FF2B5EF4-FFF2-40B4-BE49-F238E27FC236}">
                  <a16:creationId xmlns:a16="http://schemas.microsoft.com/office/drawing/2014/main" id="{2A9A2A67-51A8-C64B-E0BB-3E097D08FC27}"/>
                </a:ext>
              </a:extLst>
            </p:cNvPr>
            <p:cNvSpPr/>
            <p:nvPr/>
          </p:nvSpPr>
          <p:spPr>
            <a:xfrm>
              <a:off x="5746377" y="1262143"/>
              <a:ext cx="699247" cy="699247"/>
            </a:xfrm>
            <a:prstGeom prst="ellipse">
              <a:avLst/>
            </a:prstGeom>
            <a:solidFill>
              <a:srgbClr val="60918D"/>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MA"/>
            </a:p>
          </p:txBody>
        </p:sp>
        <p:sp>
          <p:nvSpPr>
            <p:cNvPr id="27" name="مربع نص 26">
              <a:extLst>
                <a:ext uri="{FF2B5EF4-FFF2-40B4-BE49-F238E27FC236}">
                  <a16:creationId xmlns:a16="http://schemas.microsoft.com/office/drawing/2014/main" id="{24108C4D-B8C7-2316-79FD-A1C2E104E992}"/>
                </a:ext>
              </a:extLst>
            </p:cNvPr>
            <p:cNvSpPr txBox="1"/>
            <p:nvPr/>
          </p:nvSpPr>
          <p:spPr>
            <a:xfrm>
              <a:off x="5335654" y="2407189"/>
              <a:ext cx="1520690" cy="385801"/>
            </a:xfrm>
            <a:prstGeom prst="rect">
              <a:avLst/>
            </a:prstGeom>
            <a:noFill/>
          </p:spPr>
          <p:txBody>
            <a:bodyPr wrap="square" rtlCol="1">
              <a:spAutoFit/>
            </a:bodyPr>
            <a:lstStyle/>
            <a:p>
              <a:pPr algn="ctr"/>
              <a:r>
                <a:rPr lang="ar-SA" sz="1600" b="1" dirty="0">
                  <a:solidFill>
                    <a:srgbClr val="60918D"/>
                  </a:solidFill>
                  <a:latin typeface="29LT Bukra Bold Italic" panose="000B0903020204020204" pitchFamily="34" charset="-78"/>
                  <a:cs typeface="29LT Bukra Bold Italic" panose="000B0903020204020204" pitchFamily="34" charset="-78"/>
                </a:rPr>
                <a:t>تعلمنا</a:t>
              </a:r>
              <a:endParaRPr lang="ar-MA" sz="1600" b="1" dirty="0">
                <a:solidFill>
                  <a:srgbClr val="60918D"/>
                </a:solidFill>
                <a:latin typeface="29LT Bukra Bold Italic" panose="000B0903020204020204" pitchFamily="34" charset="-78"/>
                <a:cs typeface="29LT Bukra Bold Italic" panose="000B0903020204020204" pitchFamily="34" charset="-78"/>
              </a:endParaRPr>
            </a:p>
          </p:txBody>
        </p:sp>
        <p:sp>
          <p:nvSpPr>
            <p:cNvPr id="28" name="مربع نص 27">
              <a:extLst>
                <a:ext uri="{FF2B5EF4-FFF2-40B4-BE49-F238E27FC236}">
                  <a16:creationId xmlns:a16="http://schemas.microsoft.com/office/drawing/2014/main" id="{9FD71249-3B5F-7DA5-AAC1-A1DD9739253A}"/>
                </a:ext>
              </a:extLst>
            </p:cNvPr>
            <p:cNvSpPr txBox="1"/>
            <p:nvPr/>
          </p:nvSpPr>
          <p:spPr>
            <a:xfrm>
              <a:off x="5366322" y="3018907"/>
              <a:ext cx="1454301" cy="903418"/>
            </a:xfrm>
            <a:prstGeom prst="rect">
              <a:avLst/>
            </a:prstGeom>
            <a:noFill/>
          </p:spPr>
          <p:txBody>
            <a:bodyPr wrap="square" rtlCol="1">
              <a:spAutoFit/>
            </a:bodyPr>
            <a:lstStyle/>
            <a:p>
              <a:pPr algn="ctr">
                <a:lnSpc>
                  <a:spcPct val="150000"/>
                </a:lnSpc>
              </a:pPr>
              <a:r>
                <a:rPr lang="ar-SA" sz="1600" b="1" dirty="0">
                  <a:solidFill>
                    <a:srgbClr val="60918D"/>
                  </a:solidFill>
                  <a:latin typeface="29LT Bukra Bold Italic" panose="000B0903020204020204" pitchFamily="34" charset="-78"/>
                  <a:cs typeface="29LT Bukra Bold Italic" panose="000B0903020204020204" pitchFamily="34" charset="-78"/>
                </a:rPr>
                <a:t>القرصنة عبر الانترنت </a:t>
              </a:r>
              <a:endParaRPr lang="ar-MA" sz="1600" b="1" dirty="0">
                <a:solidFill>
                  <a:srgbClr val="60918D"/>
                </a:solidFill>
                <a:latin typeface="29LT Bukra Bold Italic" panose="000B0903020204020204" pitchFamily="34" charset="-78"/>
                <a:cs typeface="29LT Bukra Bold Italic" panose="000B0903020204020204" pitchFamily="34" charset="-78"/>
              </a:endParaRPr>
            </a:p>
          </p:txBody>
        </p:sp>
        <p:sp>
          <p:nvSpPr>
            <p:cNvPr id="29" name="مربع نص 28">
              <a:extLst>
                <a:ext uri="{FF2B5EF4-FFF2-40B4-BE49-F238E27FC236}">
                  <a16:creationId xmlns:a16="http://schemas.microsoft.com/office/drawing/2014/main" id="{4DDD566E-F81F-28FC-2AF2-07EFAF1528D3}"/>
                </a:ext>
              </a:extLst>
            </p:cNvPr>
            <p:cNvSpPr txBox="1"/>
            <p:nvPr/>
          </p:nvSpPr>
          <p:spPr>
            <a:xfrm>
              <a:off x="5905214" y="1287709"/>
              <a:ext cx="376518" cy="707886"/>
            </a:xfrm>
            <a:prstGeom prst="rect">
              <a:avLst/>
            </a:prstGeom>
            <a:noFill/>
          </p:spPr>
          <p:txBody>
            <a:bodyPr wrap="square" rtlCol="1">
              <a:spAutoFit/>
            </a:bodyPr>
            <a:lstStyle/>
            <a:p>
              <a:r>
                <a:rPr lang="ar-MA" sz="4000" dirty="0">
                  <a:latin typeface="29LT Bukra Bold Italic" panose="000B0903020204020204" pitchFamily="34" charset="-78"/>
                  <a:cs typeface="29LT Bukra Bold Italic" panose="000B0903020204020204" pitchFamily="34" charset="-78"/>
                </a:rPr>
                <a:t>3</a:t>
              </a:r>
            </a:p>
          </p:txBody>
        </p:sp>
      </p:grpSp>
      <p:sp>
        <p:nvSpPr>
          <p:cNvPr id="35" name="مربع نص 34">
            <a:extLst>
              <a:ext uri="{FF2B5EF4-FFF2-40B4-BE49-F238E27FC236}">
                <a16:creationId xmlns:a16="http://schemas.microsoft.com/office/drawing/2014/main" id="{00C67BB3-8FD5-60D6-C510-D6804DF49D16}"/>
              </a:ext>
            </a:extLst>
          </p:cNvPr>
          <p:cNvSpPr txBox="1"/>
          <p:nvPr/>
        </p:nvSpPr>
        <p:spPr>
          <a:xfrm>
            <a:off x="2409028" y="562632"/>
            <a:ext cx="4163852" cy="369332"/>
          </a:xfrm>
          <a:prstGeom prst="rect">
            <a:avLst/>
          </a:prstGeom>
          <a:noFill/>
          <a:ln>
            <a:noFill/>
          </a:ln>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4E4AA2"/>
                </a:solidFill>
                <a:effectLst/>
                <a:uLnTx/>
                <a:uFillTx/>
                <a:latin typeface="Calibri" panose="020F0502020204030204"/>
                <a:ea typeface="+mn-ea"/>
                <a:cs typeface="Times New Roman" panose="02020603050405020304" pitchFamily="18" charset="0"/>
              </a:rPr>
              <a:t>لنلخص سويًا جميع المعلومات التي تعرفنا عليها</a:t>
            </a:r>
            <a:endParaRPr kumimoji="0" lang="ar-SA" sz="1800" b="1" i="0" u="none" strike="noStrike" kern="1200" cap="none" spc="0" normalizeH="0" baseline="0" noProof="0" dirty="0">
              <a:ln>
                <a:noFill/>
              </a:ln>
              <a:solidFill>
                <a:srgbClr val="4E4AA2"/>
              </a:solidFill>
              <a:effectLst/>
              <a:uLnTx/>
              <a:uFillTx/>
              <a:latin typeface="Calibri" panose="020F0502020204030204"/>
              <a:ea typeface="+mn-ea"/>
              <a:cs typeface="Times New Roman" panose="02020603050405020304" pitchFamily="18" charset="0"/>
              <a:sym typeface="Calibri"/>
            </a:endParaRPr>
          </a:p>
        </p:txBody>
      </p:sp>
      <p:graphicFrame>
        <p:nvGraphicFramePr>
          <p:cNvPr id="36" name="جدول 35">
            <a:extLst>
              <a:ext uri="{FF2B5EF4-FFF2-40B4-BE49-F238E27FC236}">
                <a16:creationId xmlns:a16="http://schemas.microsoft.com/office/drawing/2014/main" id="{C1404A4A-0C4B-04A0-A265-322EBC334989}"/>
              </a:ext>
            </a:extLst>
          </p:cNvPr>
          <p:cNvGraphicFramePr>
            <a:graphicFrameLocks noGrp="1"/>
          </p:cNvGraphicFramePr>
          <p:nvPr>
            <p:extLst>
              <p:ext uri="{D42A27DB-BD31-4B8C-83A1-F6EECF244321}">
                <p14:modId xmlns:p14="http://schemas.microsoft.com/office/powerpoint/2010/main" val="364098478"/>
              </p:ext>
            </p:extLst>
          </p:nvPr>
        </p:nvGraphicFramePr>
        <p:xfrm>
          <a:off x="5397952" y="0"/>
          <a:ext cx="2765387" cy="342900"/>
        </p:xfrm>
        <a:graphic>
          <a:graphicData uri="http://schemas.openxmlformats.org/drawingml/2006/table">
            <a:tbl>
              <a:tblPr rtl="1" firstRow="1" bandRow="1">
                <a:tableStyleId>{3B4B98B0-60AC-42C2-AFA5-B58CD77FA1E5}</a:tableStyleId>
              </a:tblPr>
              <a:tblGrid>
                <a:gridCol w="1431458">
                  <a:extLst>
                    <a:ext uri="{9D8B030D-6E8A-4147-A177-3AD203B41FA5}">
                      <a16:colId xmlns:a16="http://schemas.microsoft.com/office/drawing/2014/main" val="20000"/>
                    </a:ext>
                  </a:extLst>
                </a:gridCol>
                <a:gridCol w="1333929">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800" b="1" kern="1200" dirty="0">
                          <a:solidFill>
                            <a:srgbClr val="4C47A1"/>
                          </a:solidFill>
                        </a:rPr>
                        <a:t>بطاقة خروج </a:t>
                      </a:r>
                      <a:endParaRPr lang="ar-SA" sz="1800" b="1" kern="1200" dirty="0">
                        <a:solidFill>
                          <a:srgbClr val="4C47A1"/>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050" dirty="0">
                        <a:solidFill>
                          <a:srgbClr val="4C47A1"/>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pic>
        <p:nvPicPr>
          <p:cNvPr id="37" name="صورة 36" descr="صورة تحتوي على البورسلين&#10;&#10;تم إنشاء الوصف تلقائياً">
            <a:extLst>
              <a:ext uri="{FF2B5EF4-FFF2-40B4-BE49-F238E27FC236}">
                <a16:creationId xmlns:a16="http://schemas.microsoft.com/office/drawing/2014/main" id="{5075D761-F4D8-B9F2-2FC2-8B21C7F9061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38" name="صورة 37" descr="صورة تحتوي على نص&#10;&#10;تم إنشاء الوصف تلقائياً">
            <a:extLst>
              <a:ext uri="{FF2B5EF4-FFF2-40B4-BE49-F238E27FC236}">
                <a16:creationId xmlns:a16="http://schemas.microsoft.com/office/drawing/2014/main" id="{7B3E57F2-953D-A5FB-7564-2F93D6F6B194}"/>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923694" y="643839"/>
            <a:ext cx="2532167" cy="6060613"/>
          </a:xfrm>
          <a:prstGeom prst="rect">
            <a:avLst/>
          </a:prstGeom>
        </p:spPr>
      </p:pic>
    </p:spTree>
    <p:extLst>
      <p:ext uri="{BB962C8B-B14F-4D97-AF65-F5344CB8AC3E}">
        <p14:creationId xmlns:p14="http://schemas.microsoft.com/office/powerpoint/2010/main" val="416471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900" decel="100000" fill="hold"/>
                                        <p:tgtEl>
                                          <p:spTgt spid="2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EC62CBAC-CA5D-3B98-E93E-4759EDCA423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664" y="485664"/>
            <a:ext cx="5886672" cy="5886672"/>
          </a:xfrm>
          <a:prstGeom prst="rect">
            <a:avLst/>
          </a:prstGeom>
        </p:spPr>
      </p:pic>
      <p:sp>
        <p:nvSpPr>
          <p:cNvPr id="6" name="مستطيل 5">
            <a:extLst>
              <a:ext uri="{FF2B5EF4-FFF2-40B4-BE49-F238E27FC236}">
                <a16:creationId xmlns:a16="http://schemas.microsoft.com/office/drawing/2014/main" id="{1EF5CF17-B468-4FF9-AA68-9E9580DD2750}"/>
              </a:ext>
            </a:extLst>
          </p:cNvPr>
          <p:cNvSpPr/>
          <p:nvPr/>
        </p:nvSpPr>
        <p:spPr>
          <a:xfrm>
            <a:off x="3801979" y="3092352"/>
            <a:ext cx="1644315" cy="2394048"/>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lvl="0" algn="ctr" rtl="1">
              <a:defRPr/>
            </a:pPr>
            <a:r>
              <a:rPr lang="ar-EG" sz="6000" b="1" dirty="0">
                <a:solidFill>
                  <a:srgbClr val="FFC801"/>
                </a:solidFill>
              </a:rPr>
              <a:t>لنطبق معًا</a:t>
            </a:r>
          </a:p>
        </p:txBody>
      </p:sp>
      <p:sp>
        <p:nvSpPr>
          <p:cNvPr id="8" name="عنصر نائب للتذييل 7">
            <a:extLst>
              <a:ext uri="{FF2B5EF4-FFF2-40B4-BE49-F238E27FC236}">
                <a16:creationId xmlns:a16="http://schemas.microsoft.com/office/drawing/2014/main" id="{4BC20A1B-A009-2A38-1B66-88858E548CF6}"/>
              </a:ext>
            </a:extLst>
          </p:cNvPr>
          <p:cNvSpPr>
            <a:spLocks noGrp="1"/>
          </p:cNvSpPr>
          <p:nvPr>
            <p:ph type="ftr" sz="quarter" idx="11"/>
          </p:nvPr>
        </p:nvSpPr>
        <p:spPr/>
        <p:txBody>
          <a:bodyPr/>
          <a:lstStyle/>
          <a:p>
            <a:r>
              <a:rPr lang="en-US"/>
              <a:t>https://t.me/amalalmmari</a:t>
            </a:r>
          </a:p>
        </p:txBody>
      </p:sp>
      <p:pic>
        <p:nvPicPr>
          <p:cNvPr id="2" name="صورة 1" descr="صورة تحتوي على البورسلين&#10;&#10;تم إنشاء الوصف تلقائياً">
            <a:extLst>
              <a:ext uri="{FF2B5EF4-FFF2-40B4-BE49-F238E27FC236}">
                <a16:creationId xmlns:a16="http://schemas.microsoft.com/office/drawing/2014/main" id="{6924C5F9-2B80-C82D-510B-4BDD4627907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3" name="صورة 2" descr="صورة تحتوي على نص&#10;&#10;تم إنشاء الوصف تلقائياً">
            <a:extLst>
              <a:ext uri="{FF2B5EF4-FFF2-40B4-BE49-F238E27FC236}">
                <a16:creationId xmlns:a16="http://schemas.microsoft.com/office/drawing/2014/main" id="{CEEE6320-DE8F-C186-51DD-5C0461FF3043}"/>
              </a:ext>
            </a:extLst>
          </p:cNvPr>
          <p:cNvPicPr>
            <a:picLocks noChangeAspect="1"/>
          </p:cNvPicPr>
          <p:nvPr/>
        </p:nvPicPr>
        <p:blipFill>
          <a:blip r:embed="rId4">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879100" y="616122"/>
            <a:ext cx="2384303" cy="6060613"/>
          </a:xfrm>
          <a:prstGeom prst="rect">
            <a:avLst/>
          </a:prstGeom>
        </p:spPr>
      </p:pic>
    </p:spTree>
    <p:extLst>
      <p:ext uri="{BB962C8B-B14F-4D97-AF65-F5344CB8AC3E}">
        <p14:creationId xmlns:p14="http://schemas.microsoft.com/office/powerpoint/2010/main" val="3610649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2273871579"/>
              </p:ext>
            </p:extLst>
          </p:nvPr>
        </p:nvGraphicFramePr>
        <p:xfrm>
          <a:off x="925817" y="1520343"/>
          <a:ext cx="6215270" cy="4076289"/>
        </p:xfrm>
        <a:graphic>
          <a:graphicData uri="http://schemas.openxmlformats.org/drawingml/2006/table">
            <a:tbl>
              <a:tblPr firstRow="1" bandRow="1">
                <a:tableStyleId>{93296810-A885-4BE3-A3E7-6D5BEEA58F35}</a:tableStyleId>
              </a:tblPr>
              <a:tblGrid>
                <a:gridCol w="954156">
                  <a:extLst>
                    <a:ext uri="{9D8B030D-6E8A-4147-A177-3AD203B41FA5}">
                      <a16:colId xmlns:a16="http://schemas.microsoft.com/office/drawing/2014/main" val="20000"/>
                    </a:ext>
                  </a:extLst>
                </a:gridCol>
                <a:gridCol w="1103979">
                  <a:extLst>
                    <a:ext uri="{9D8B030D-6E8A-4147-A177-3AD203B41FA5}">
                      <a16:colId xmlns:a16="http://schemas.microsoft.com/office/drawing/2014/main" val="20001"/>
                    </a:ext>
                  </a:extLst>
                </a:gridCol>
                <a:gridCol w="4157135">
                  <a:extLst>
                    <a:ext uri="{9D8B030D-6E8A-4147-A177-3AD203B41FA5}">
                      <a16:colId xmlns:a16="http://schemas.microsoft.com/office/drawing/2014/main" val="20002"/>
                    </a:ext>
                  </a:extLst>
                </a:gridCol>
              </a:tblGrid>
              <a:tr h="676793">
                <a:tc>
                  <a:txBody>
                    <a:bodyPr/>
                    <a:lstStyle/>
                    <a:p>
                      <a:pPr algn="ctr" rtl="1"/>
                      <a:r>
                        <a:rPr lang="ar-EG" sz="2000" dirty="0"/>
                        <a:t>خطأ</a:t>
                      </a:r>
                      <a:endParaRPr lang="en-US" sz="2000" dirty="0"/>
                    </a:p>
                  </a:txBody>
                  <a:tcPr anchor="ctr">
                    <a:solidFill>
                      <a:srgbClr val="535E9F"/>
                    </a:solidFill>
                  </a:tcPr>
                </a:tc>
                <a:tc>
                  <a:txBody>
                    <a:bodyPr/>
                    <a:lstStyle/>
                    <a:p>
                      <a:pPr algn="ctr" rtl="1"/>
                      <a:r>
                        <a:rPr lang="ar-EG" sz="2000" dirty="0"/>
                        <a:t>صحيحة</a:t>
                      </a:r>
                      <a:endParaRPr lang="en-US" sz="2000" dirty="0"/>
                    </a:p>
                  </a:txBody>
                  <a:tcPr anchor="ctr">
                    <a:solidFill>
                      <a:srgbClr val="535E9F"/>
                    </a:solidFill>
                  </a:tcPr>
                </a:tc>
                <a:tc>
                  <a:txBody>
                    <a:bodyPr/>
                    <a:lstStyle/>
                    <a:p>
                      <a:pPr algn="ctr" rtl="1"/>
                      <a:r>
                        <a:rPr lang="ar-EG" sz="2000" dirty="0"/>
                        <a:t>حدد الجملة الصحيحة والجملة الخطأ فيما يلي:</a:t>
                      </a:r>
                      <a:endParaRPr lang="en-US" sz="2000" dirty="0"/>
                    </a:p>
                  </a:txBody>
                  <a:tcPr anchor="ctr">
                    <a:solidFill>
                      <a:srgbClr val="535E9F"/>
                    </a:solidFill>
                  </a:tcPr>
                </a:tc>
                <a:extLst>
                  <a:ext uri="{0D108BD9-81ED-4DB2-BD59-A6C34878D82A}">
                    <a16:rowId xmlns:a16="http://schemas.microsoft.com/office/drawing/2014/main" val="10000"/>
                  </a:ext>
                </a:extLst>
              </a:tr>
              <a:tr h="686776">
                <a:tc>
                  <a:txBody>
                    <a:bodyPr/>
                    <a:lstStyle/>
                    <a:p>
                      <a:endParaRPr lang="en-US" sz="2000">
                        <a:solidFill>
                          <a:srgbClr val="535E9F"/>
                        </a:solidFill>
                      </a:endParaRPr>
                    </a:p>
                  </a:txBody>
                  <a:tcPr anchor="ctr">
                    <a:solidFill>
                      <a:srgbClr val="D1DAEB"/>
                    </a:solidFill>
                  </a:tcPr>
                </a:tc>
                <a:tc>
                  <a:txBody>
                    <a:bodyPr/>
                    <a:lstStyle/>
                    <a:p>
                      <a:endParaRPr lang="en-US" sz="2000">
                        <a:solidFill>
                          <a:srgbClr val="535E9F"/>
                        </a:solidFill>
                      </a:endParaRPr>
                    </a:p>
                  </a:txBody>
                  <a:tcPr anchor="ctr">
                    <a:solidFill>
                      <a:srgbClr val="D1DAEB"/>
                    </a:solidFill>
                  </a:tcPr>
                </a:tc>
                <a:tc>
                  <a:txBody>
                    <a:bodyPr/>
                    <a:lstStyle/>
                    <a:p>
                      <a:pPr algn="r" rtl="1"/>
                      <a:r>
                        <a:rPr lang="ar-EG" sz="2000" b="1" dirty="0">
                          <a:solidFill>
                            <a:srgbClr val="535E9F"/>
                          </a:solidFill>
                        </a:rPr>
                        <a:t>1- يقتصر احترام قوانين التأليف والنشر على من يقومون بالنشر والتأليف.</a:t>
                      </a:r>
                    </a:p>
                  </a:txBody>
                  <a:tcPr anchor="ctr">
                    <a:solidFill>
                      <a:srgbClr val="D1DAEB"/>
                    </a:solidFill>
                  </a:tcPr>
                </a:tc>
                <a:extLst>
                  <a:ext uri="{0D108BD9-81ED-4DB2-BD59-A6C34878D82A}">
                    <a16:rowId xmlns:a16="http://schemas.microsoft.com/office/drawing/2014/main" val="10001"/>
                  </a:ext>
                </a:extLst>
              </a:tr>
              <a:tr h="686776">
                <a:tc>
                  <a:txBody>
                    <a:bodyPr/>
                    <a:lstStyle/>
                    <a:p>
                      <a:endParaRPr lang="en-US" sz="2000">
                        <a:solidFill>
                          <a:srgbClr val="535E9F"/>
                        </a:solidFill>
                      </a:endParaRPr>
                    </a:p>
                  </a:txBody>
                  <a:tcPr anchor="ctr">
                    <a:solidFill>
                      <a:srgbClr val="D1DAEB"/>
                    </a:solidFill>
                  </a:tcPr>
                </a:tc>
                <a:tc>
                  <a:txBody>
                    <a:bodyPr/>
                    <a:lstStyle/>
                    <a:p>
                      <a:endParaRPr lang="en-US" sz="2000">
                        <a:solidFill>
                          <a:srgbClr val="535E9F"/>
                        </a:solidFill>
                      </a:endParaRPr>
                    </a:p>
                  </a:txBody>
                  <a:tcPr anchor="ctr">
                    <a:solidFill>
                      <a:srgbClr val="D1DAEB"/>
                    </a:solidFill>
                  </a:tcPr>
                </a:tc>
                <a:tc>
                  <a:txBody>
                    <a:bodyPr/>
                    <a:lstStyle/>
                    <a:p>
                      <a:pPr algn="r" rtl="1"/>
                      <a:r>
                        <a:rPr lang="ar-EG" sz="2000" b="1" dirty="0">
                          <a:solidFill>
                            <a:srgbClr val="535E9F"/>
                          </a:solidFill>
                        </a:rPr>
                        <a:t>2</a:t>
                      </a:r>
                      <a:r>
                        <a:rPr lang="ar-EG" sz="2000" b="1" baseline="0" dirty="0">
                          <a:solidFill>
                            <a:srgbClr val="535E9F"/>
                          </a:solidFill>
                        </a:rPr>
                        <a:t> - </a:t>
                      </a:r>
                      <a:r>
                        <a:rPr lang="ar-EG" sz="2000" b="1" dirty="0">
                          <a:solidFill>
                            <a:srgbClr val="535E9F"/>
                          </a:solidFill>
                        </a:rPr>
                        <a:t>تشمل الملكية الفكرية الأغاني والقصائد الشعرية، والموسيقى، والكتب، وغيرها</a:t>
                      </a:r>
                      <a:endParaRPr lang="en-US" sz="2000" b="1" dirty="0">
                        <a:solidFill>
                          <a:srgbClr val="535E9F"/>
                        </a:solidFill>
                      </a:endParaRPr>
                    </a:p>
                  </a:txBody>
                  <a:tcPr anchor="ctr">
                    <a:solidFill>
                      <a:srgbClr val="D1DAEB"/>
                    </a:solidFill>
                  </a:tcPr>
                </a:tc>
                <a:extLst>
                  <a:ext uri="{0D108BD9-81ED-4DB2-BD59-A6C34878D82A}">
                    <a16:rowId xmlns:a16="http://schemas.microsoft.com/office/drawing/2014/main" val="10002"/>
                  </a:ext>
                </a:extLst>
              </a:tr>
              <a:tr h="904683">
                <a:tc>
                  <a:txBody>
                    <a:bodyPr/>
                    <a:lstStyle/>
                    <a:p>
                      <a:endParaRPr lang="en-US" sz="2000">
                        <a:solidFill>
                          <a:srgbClr val="535E9F"/>
                        </a:solidFill>
                      </a:endParaRPr>
                    </a:p>
                  </a:txBody>
                  <a:tcPr anchor="ctr">
                    <a:solidFill>
                      <a:srgbClr val="D1DAEB"/>
                    </a:solidFill>
                  </a:tcPr>
                </a:tc>
                <a:tc>
                  <a:txBody>
                    <a:bodyPr/>
                    <a:lstStyle/>
                    <a:p>
                      <a:endParaRPr lang="en-US" sz="2000">
                        <a:solidFill>
                          <a:srgbClr val="535E9F"/>
                        </a:solidFill>
                      </a:endParaRPr>
                    </a:p>
                  </a:txBody>
                  <a:tcPr anchor="ctr">
                    <a:solidFill>
                      <a:srgbClr val="D1DAEB"/>
                    </a:solidFill>
                  </a:tcPr>
                </a:tc>
                <a:tc>
                  <a:txBody>
                    <a:bodyPr/>
                    <a:lstStyle/>
                    <a:p>
                      <a:pPr algn="r" rtl="1"/>
                      <a:r>
                        <a:rPr lang="ar-EG" sz="2000" b="1" dirty="0">
                          <a:solidFill>
                            <a:srgbClr val="535E9F"/>
                          </a:solidFill>
                        </a:rPr>
                        <a:t>3-</a:t>
                      </a:r>
                      <a:r>
                        <a:rPr lang="ar-EG" sz="2000" b="1" baseline="0" dirty="0">
                          <a:solidFill>
                            <a:srgbClr val="535E9F"/>
                          </a:solidFill>
                        </a:rPr>
                        <a:t> يشمل انتهاك حقوق الطبع والنشر نسخ المواد المحمية بحقوق الطبع والنشر وبيعها بدون إذن</a:t>
                      </a:r>
                    </a:p>
                    <a:p>
                      <a:pPr algn="r" rtl="1"/>
                      <a:r>
                        <a:rPr lang="ar-EG" sz="2000" b="1" baseline="0" dirty="0">
                          <a:solidFill>
                            <a:srgbClr val="535E9F"/>
                          </a:solidFill>
                        </a:rPr>
                        <a:t>منشئ المحتوى</a:t>
                      </a:r>
                      <a:endParaRPr lang="ar-EG" sz="2000" b="1" dirty="0">
                        <a:solidFill>
                          <a:srgbClr val="535E9F"/>
                        </a:solidFill>
                      </a:endParaRPr>
                    </a:p>
                  </a:txBody>
                  <a:tcPr anchor="ctr">
                    <a:solidFill>
                      <a:srgbClr val="D1DAEB"/>
                    </a:solidFill>
                  </a:tcPr>
                </a:tc>
                <a:extLst>
                  <a:ext uri="{0D108BD9-81ED-4DB2-BD59-A6C34878D82A}">
                    <a16:rowId xmlns:a16="http://schemas.microsoft.com/office/drawing/2014/main" val="10003"/>
                  </a:ext>
                </a:extLst>
              </a:tr>
              <a:tr h="686776">
                <a:tc>
                  <a:txBody>
                    <a:bodyPr/>
                    <a:lstStyle/>
                    <a:p>
                      <a:endParaRPr lang="en-US" sz="2000">
                        <a:solidFill>
                          <a:srgbClr val="535E9F"/>
                        </a:solidFill>
                      </a:endParaRPr>
                    </a:p>
                  </a:txBody>
                  <a:tcPr anchor="ctr">
                    <a:solidFill>
                      <a:srgbClr val="D1DAEB"/>
                    </a:solidFill>
                  </a:tcPr>
                </a:tc>
                <a:tc>
                  <a:txBody>
                    <a:bodyPr/>
                    <a:lstStyle/>
                    <a:p>
                      <a:endParaRPr lang="en-US" sz="2000">
                        <a:solidFill>
                          <a:srgbClr val="535E9F"/>
                        </a:solidFill>
                      </a:endParaRPr>
                    </a:p>
                  </a:txBody>
                  <a:tcPr anchor="ctr">
                    <a:solidFill>
                      <a:srgbClr val="D1DAEB"/>
                    </a:solidFill>
                  </a:tcPr>
                </a:tc>
                <a:tc>
                  <a:txBody>
                    <a:bodyPr/>
                    <a:lstStyle/>
                    <a:p>
                      <a:pPr algn="r" rtl="1"/>
                      <a:r>
                        <a:rPr lang="ar-EG" sz="2000" b="1" dirty="0">
                          <a:solidFill>
                            <a:srgbClr val="535E9F"/>
                          </a:solidFill>
                        </a:rPr>
                        <a:t>4-</a:t>
                      </a:r>
                      <a:r>
                        <a:rPr lang="ar-EG" sz="2000" b="1" baseline="0" dirty="0">
                          <a:solidFill>
                            <a:srgbClr val="535E9F"/>
                          </a:solidFill>
                        </a:rPr>
                        <a:t> </a:t>
                      </a:r>
                      <a:r>
                        <a:rPr lang="ar-EG" sz="2000" b="1" dirty="0">
                          <a:solidFill>
                            <a:srgbClr val="535E9F"/>
                          </a:solidFill>
                        </a:rPr>
                        <a:t> .القرصنة عبر الأنترنت غير قانونية.</a:t>
                      </a:r>
                      <a:r>
                        <a:rPr lang="ar-EG" sz="2000" b="1" baseline="0" dirty="0">
                          <a:solidFill>
                            <a:srgbClr val="535E9F"/>
                          </a:solidFill>
                        </a:rPr>
                        <a:t> </a:t>
                      </a:r>
                      <a:endParaRPr lang="en-US" sz="2000" b="1" dirty="0">
                        <a:solidFill>
                          <a:srgbClr val="535E9F"/>
                        </a:solidFill>
                      </a:endParaRPr>
                    </a:p>
                  </a:txBody>
                  <a:tcPr anchor="ctr">
                    <a:solidFill>
                      <a:srgbClr val="D1DAEB"/>
                    </a:solidFill>
                  </a:tcPr>
                </a:tc>
                <a:extLst>
                  <a:ext uri="{0D108BD9-81ED-4DB2-BD59-A6C34878D82A}">
                    <a16:rowId xmlns:a16="http://schemas.microsoft.com/office/drawing/2014/main" val="10004"/>
                  </a:ext>
                </a:extLst>
              </a:tr>
            </a:tbl>
          </a:graphicData>
        </a:graphic>
      </p:graphicFrame>
      <p:sp>
        <p:nvSpPr>
          <p:cNvPr id="3" name="مستطيل: زوايا مستديرة 2">
            <a:extLst>
              <a:ext uri="{FF2B5EF4-FFF2-40B4-BE49-F238E27FC236}">
                <a16:creationId xmlns:a16="http://schemas.microsoft.com/office/drawing/2014/main" id="{894E6601-7E33-A240-9FD8-DDAEDBCED0AF}"/>
              </a:ext>
            </a:extLst>
          </p:cNvPr>
          <p:cNvSpPr/>
          <p:nvPr/>
        </p:nvSpPr>
        <p:spPr>
          <a:xfrm>
            <a:off x="4841241" y="448839"/>
            <a:ext cx="2698511" cy="426729"/>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noProof="0" dirty="0">
                <a:solidFill>
                  <a:srgbClr val="535E9F"/>
                </a:solidFill>
              </a:rPr>
              <a:t>تدريب 1</a:t>
            </a:r>
            <a:endParaRPr kumimoji="0" lang="en-US" sz="2400" b="1" i="0" u="none" strike="noStrike" kern="1200" cap="none" spc="0" normalizeH="0" baseline="0" noProof="0" dirty="0">
              <a:ln>
                <a:noFill/>
              </a:ln>
              <a:solidFill>
                <a:srgbClr val="535E9F"/>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089F1848-59D8-AFC0-669F-389250B3333A}"/>
              </a:ext>
            </a:extLst>
          </p:cNvPr>
          <p:cNvSpPr/>
          <p:nvPr/>
        </p:nvSpPr>
        <p:spPr>
          <a:xfrm>
            <a:off x="4431668" y="955774"/>
            <a:ext cx="3146596" cy="450575"/>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200" b="1" dirty="0">
                <a:solidFill>
                  <a:schemeClr val="bg1"/>
                </a:solidFill>
              </a:rPr>
              <a:t>احترام حقوق التأليف والنشر</a:t>
            </a:r>
          </a:p>
        </p:txBody>
      </p:sp>
      <p:graphicFrame>
        <p:nvGraphicFramePr>
          <p:cNvPr id="7" name="جدول 6">
            <a:extLst>
              <a:ext uri="{FF2B5EF4-FFF2-40B4-BE49-F238E27FC236}">
                <a16:creationId xmlns:a16="http://schemas.microsoft.com/office/drawing/2014/main" id="{38BE3B24-7411-E69C-4091-81EF7BC4B39C}"/>
              </a:ext>
            </a:extLst>
          </p:cNvPr>
          <p:cNvGraphicFramePr>
            <a:graphicFrameLocks noGrp="1"/>
          </p:cNvGraphicFramePr>
          <p:nvPr>
            <p:extLst>
              <p:ext uri="{D42A27DB-BD31-4B8C-83A1-F6EECF244321}">
                <p14:modId xmlns:p14="http://schemas.microsoft.com/office/powerpoint/2010/main" val="3979741271"/>
              </p:ext>
            </p:extLst>
          </p:nvPr>
        </p:nvGraphicFramePr>
        <p:xfrm>
          <a:off x="4319217" y="117173"/>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الدقيقة الوحدة</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2" name="مستطيل 1">
            <a:extLst>
              <a:ext uri="{FF2B5EF4-FFF2-40B4-BE49-F238E27FC236}">
                <a16:creationId xmlns:a16="http://schemas.microsoft.com/office/drawing/2014/main" id="{694E2DFA-F19C-1795-CFEC-FB118BB57FE9}"/>
              </a:ext>
            </a:extLst>
          </p:cNvPr>
          <p:cNvSpPr/>
          <p:nvPr/>
        </p:nvSpPr>
        <p:spPr>
          <a:xfrm>
            <a:off x="925817" y="2727996"/>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5" name="مستطيل 4">
            <a:extLst>
              <a:ext uri="{FF2B5EF4-FFF2-40B4-BE49-F238E27FC236}">
                <a16:creationId xmlns:a16="http://schemas.microsoft.com/office/drawing/2014/main" id="{8A57CF7E-2678-38E2-BC33-B7608DA6A6D4}"/>
              </a:ext>
            </a:extLst>
          </p:cNvPr>
          <p:cNvSpPr/>
          <p:nvPr/>
        </p:nvSpPr>
        <p:spPr>
          <a:xfrm>
            <a:off x="1946234" y="3414932"/>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8" name="مستطيل 7">
            <a:extLst>
              <a:ext uri="{FF2B5EF4-FFF2-40B4-BE49-F238E27FC236}">
                <a16:creationId xmlns:a16="http://schemas.microsoft.com/office/drawing/2014/main" id="{E9AC458A-A424-DE6D-0B16-001BEB5DE4E6}"/>
              </a:ext>
            </a:extLst>
          </p:cNvPr>
          <p:cNvSpPr/>
          <p:nvPr/>
        </p:nvSpPr>
        <p:spPr>
          <a:xfrm>
            <a:off x="1946234" y="4321297"/>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9" name="مستطيل 8">
            <a:extLst>
              <a:ext uri="{FF2B5EF4-FFF2-40B4-BE49-F238E27FC236}">
                <a16:creationId xmlns:a16="http://schemas.microsoft.com/office/drawing/2014/main" id="{D16D694E-4F00-D0AC-E091-10827A7E26E8}"/>
              </a:ext>
            </a:extLst>
          </p:cNvPr>
          <p:cNvSpPr/>
          <p:nvPr/>
        </p:nvSpPr>
        <p:spPr>
          <a:xfrm>
            <a:off x="2065504" y="5412147"/>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pic>
        <p:nvPicPr>
          <p:cNvPr id="10" name="صورة 9" descr="صورة تحتوي على البورسلين&#10;&#10;تم إنشاء الوصف تلقائياً">
            <a:extLst>
              <a:ext uri="{FF2B5EF4-FFF2-40B4-BE49-F238E27FC236}">
                <a16:creationId xmlns:a16="http://schemas.microsoft.com/office/drawing/2014/main" id="{787CA090-2C83-3CB9-80FE-45846668C2B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CFADDECF-979F-BA70-C15A-0C955447C687}"/>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Tree>
    <p:extLst>
      <p:ext uri="{BB962C8B-B14F-4D97-AF65-F5344CB8AC3E}">
        <p14:creationId xmlns:p14="http://schemas.microsoft.com/office/powerpoint/2010/main" val="2003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3226211687"/>
              </p:ext>
            </p:extLst>
          </p:nvPr>
        </p:nvGraphicFramePr>
        <p:xfrm>
          <a:off x="735832" y="1396571"/>
          <a:ext cx="6779086" cy="4257151"/>
        </p:xfrm>
        <a:graphic>
          <a:graphicData uri="http://schemas.openxmlformats.org/drawingml/2006/table">
            <a:tbl>
              <a:tblPr firstRow="1" bandRow="1">
                <a:tableStyleId>{93296810-A885-4BE3-A3E7-6D5BEEA58F35}</a:tableStyleId>
              </a:tblPr>
              <a:tblGrid>
                <a:gridCol w="849834">
                  <a:extLst>
                    <a:ext uri="{9D8B030D-6E8A-4147-A177-3AD203B41FA5}">
                      <a16:colId xmlns:a16="http://schemas.microsoft.com/office/drawing/2014/main" val="20000"/>
                    </a:ext>
                  </a:extLst>
                </a:gridCol>
                <a:gridCol w="1158468">
                  <a:extLst>
                    <a:ext uri="{9D8B030D-6E8A-4147-A177-3AD203B41FA5}">
                      <a16:colId xmlns:a16="http://schemas.microsoft.com/office/drawing/2014/main" val="20001"/>
                    </a:ext>
                  </a:extLst>
                </a:gridCol>
                <a:gridCol w="4770784">
                  <a:extLst>
                    <a:ext uri="{9D8B030D-6E8A-4147-A177-3AD203B41FA5}">
                      <a16:colId xmlns:a16="http://schemas.microsoft.com/office/drawing/2014/main" val="20002"/>
                    </a:ext>
                  </a:extLst>
                </a:gridCol>
              </a:tblGrid>
              <a:tr h="932975">
                <a:tc>
                  <a:txBody>
                    <a:bodyPr/>
                    <a:lstStyle/>
                    <a:p>
                      <a:pPr algn="ctr" rtl="1"/>
                      <a:r>
                        <a:rPr lang="ar-EG" sz="2400" dirty="0">
                          <a:solidFill>
                            <a:schemeClr val="bg1"/>
                          </a:solidFill>
                        </a:rPr>
                        <a:t>خطأ</a:t>
                      </a:r>
                      <a:endParaRPr lang="en-US" sz="2400" dirty="0">
                        <a:solidFill>
                          <a:schemeClr val="bg1"/>
                        </a:solidFill>
                      </a:endParaRPr>
                    </a:p>
                  </a:txBody>
                  <a:tcPr anchor="ctr">
                    <a:solidFill>
                      <a:srgbClr val="535E9F"/>
                    </a:solidFill>
                  </a:tcPr>
                </a:tc>
                <a:tc>
                  <a:txBody>
                    <a:bodyPr/>
                    <a:lstStyle/>
                    <a:p>
                      <a:pPr algn="ctr" rtl="1"/>
                      <a:r>
                        <a:rPr lang="ar-EG" sz="2400" dirty="0">
                          <a:solidFill>
                            <a:schemeClr val="bg1"/>
                          </a:solidFill>
                        </a:rPr>
                        <a:t>صحيحة</a:t>
                      </a:r>
                      <a:endParaRPr lang="en-US" sz="2400" dirty="0">
                        <a:solidFill>
                          <a:schemeClr val="bg1"/>
                        </a:solidFill>
                      </a:endParaRPr>
                    </a:p>
                  </a:txBody>
                  <a:tcPr anchor="ctr">
                    <a:solidFill>
                      <a:srgbClr val="535E9F"/>
                    </a:solidFill>
                  </a:tcPr>
                </a:tc>
                <a:tc>
                  <a:txBody>
                    <a:bodyPr/>
                    <a:lstStyle/>
                    <a:p>
                      <a:pPr algn="ctr" rtl="1"/>
                      <a:r>
                        <a:rPr lang="ar-EG" sz="2400" dirty="0">
                          <a:solidFill>
                            <a:schemeClr val="bg1"/>
                          </a:solidFill>
                        </a:rPr>
                        <a:t>حدد الجملة الصحيحة والجملة الخطأ فيما يلي:</a:t>
                      </a:r>
                      <a:endParaRPr lang="en-US" sz="2400" dirty="0">
                        <a:solidFill>
                          <a:schemeClr val="bg1"/>
                        </a:solidFill>
                      </a:endParaRPr>
                    </a:p>
                  </a:txBody>
                  <a:tcPr anchor="ctr">
                    <a:solidFill>
                      <a:srgbClr val="535E9F"/>
                    </a:solidFill>
                  </a:tcPr>
                </a:tc>
                <a:extLst>
                  <a:ext uri="{0D108BD9-81ED-4DB2-BD59-A6C34878D82A}">
                    <a16:rowId xmlns:a16="http://schemas.microsoft.com/office/drawing/2014/main" val="10000"/>
                  </a:ext>
                </a:extLst>
              </a:tr>
              <a:tr h="946736">
                <a:tc>
                  <a:txBody>
                    <a:bodyPr/>
                    <a:lstStyle/>
                    <a:p>
                      <a:endParaRPr lang="en-US" sz="2400">
                        <a:solidFill>
                          <a:srgbClr val="535E9F"/>
                        </a:solidFill>
                      </a:endParaRPr>
                    </a:p>
                  </a:txBody>
                  <a:tcPr anchor="ctr">
                    <a:solidFill>
                      <a:srgbClr val="D1DAEB"/>
                    </a:solidFill>
                  </a:tcPr>
                </a:tc>
                <a:tc>
                  <a:txBody>
                    <a:bodyPr/>
                    <a:lstStyle/>
                    <a:p>
                      <a:endParaRPr lang="en-US" sz="2400">
                        <a:solidFill>
                          <a:srgbClr val="535E9F"/>
                        </a:solidFill>
                      </a:endParaRPr>
                    </a:p>
                  </a:txBody>
                  <a:tcPr anchor="ctr">
                    <a:solidFill>
                      <a:srgbClr val="D1DAEB"/>
                    </a:solidFill>
                  </a:tcPr>
                </a:tc>
                <a:tc>
                  <a:txBody>
                    <a:bodyPr/>
                    <a:lstStyle/>
                    <a:p>
                      <a:pPr algn="r" rtl="1"/>
                      <a:r>
                        <a:rPr lang="ar-EG" sz="2400" b="1" dirty="0">
                          <a:solidFill>
                            <a:srgbClr val="535E9F"/>
                          </a:solidFill>
                        </a:rPr>
                        <a:t>5- يسمح لك بالاستماع إلى المقاطع الصوتية المسجلة على الأقراص المدمجة التي تشتريها ولكن</a:t>
                      </a:r>
                      <a:r>
                        <a:rPr lang="ar-EG" sz="2400" b="1" baseline="0" dirty="0">
                          <a:solidFill>
                            <a:srgbClr val="535E9F"/>
                          </a:solidFill>
                        </a:rPr>
                        <a:t> لا يسمح لك بنسخها وبيعها</a:t>
                      </a:r>
                      <a:endParaRPr lang="ar-EG" sz="2400" b="1" dirty="0">
                        <a:solidFill>
                          <a:srgbClr val="535E9F"/>
                        </a:solidFill>
                      </a:endParaRPr>
                    </a:p>
                  </a:txBody>
                  <a:tcPr anchor="ctr">
                    <a:solidFill>
                      <a:srgbClr val="D1DAEB"/>
                    </a:solidFill>
                  </a:tcPr>
                </a:tc>
                <a:extLst>
                  <a:ext uri="{0D108BD9-81ED-4DB2-BD59-A6C34878D82A}">
                    <a16:rowId xmlns:a16="http://schemas.microsoft.com/office/drawing/2014/main" val="10001"/>
                  </a:ext>
                </a:extLst>
              </a:tr>
              <a:tr h="946736">
                <a:tc>
                  <a:txBody>
                    <a:bodyPr/>
                    <a:lstStyle/>
                    <a:p>
                      <a:endParaRPr lang="en-US" sz="2400">
                        <a:solidFill>
                          <a:srgbClr val="535E9F"/>
                        </a:solidFill>
                      </a:endParaRPr>
                    </a:p>
                  </a:txBody>
                  <a:tcPr anchor="ctr">
                    <a:solidFill>
                      <a:srgbClr val="D1DAEB"/>
                    </a:solidFill>
                  </a:tcPr>
                </a:tc>
                <a:tc>
                  <a:txBody>
                    <a:bodyPr/>
                    <a:lstStyle/>
                    <a:p>
                      <a:endParaRPr lang="en-US" sz="2400">
                        <a:solidFill>
                          <a:srgbClr val="535E9F"/>
                        </a:solidFill>
                      </a:endParaRPr>
                    </a:p>
                  </a:txBody>
                  <a:tcPr anchor="ctr">
                    <a:solidFill>
                      <a:srgbClr val="D1DAEB"/>
                    </a:solidFill>
                  </a:tcPr>
                </a:tc>
                <a:tc>
                  <a:txBody>
                    <a:bodyPr/>
                    <a:lstStyle/>
                    <a:p>
                      <a:pPr algn="r" rtl="1"/>
                      <a:r>
                        <a:rPr lang="ar-EG" sz="2400" b="1" dirty="0">
                          <a:solidFill>
                            <a:srgbClr val="535E9F"/>
                          </a:solidFill>
                        </a:rPr>
                        <a:t>6</a:t>
                      </a:r>
                      <a:r>
                        <a:rPr lang="ar-EG" sz="2400" b="1" baseline="0" dirty="0">
                          <a:solidFill>
                            <a:srgbClr val="535E9F"/>
                          </a:solidFill>
                        </a:rPr>
                        <a:t> – </a:t>
                      </a:r>
                      <a:r>
                        <a:rPr lang="ar-EG" sz="2400" b="1" dirty="0">
                          <a:solidFill>
                            <a:srgbClr val="535E9F"/>
                          </a:solidFill>
                        </a:rPr>
                        <a:t>لا يعد الانتحال غير قانوني إذا كان المحتوى من الأنترنت.</a:t>
                      </a:r>
                    </a:p>
                  </a:txBody>
                  <a:tcPr anchor="ctr">
                    <a:solidFill>
                      <a:srgbClr val="D1DAEB"/>
                    </a:solidFill>
                  </a:tcPr>
                </a:tc>
                <a:extLst>
                  <a:ext uri="{0D108BD9-81ED-4DB2-BD59-A6C34878D82A}">
                    <a16:rowId xmlns:a16="http://schemas.microsoft.com/office/drawing/2014/main" val="10002"/>
                  </a:ext>
                </a:extLst>
              </a:tr>
              <a:tr h="946736">
                <a:tc>
                  <a:txBody>
                    <a:bodyPr/>
                    <a:lstStyle/>
                    <a:p>
                      <a:endParaRPr lang="en-US" sz="2400">
                        <a:solidFill>
                          <a:srgbClr val="535E9F"/>
                        </a:solidFill>
                      </a:endParaRPr>
                    </a:p>
                  </a:txBody>
                  <a:tcPr anchor="ctr">
                    <a:solidFill>
                      <a:srgbClr val="D1DAEB"/>
                    </a:solidFill>
                  </a:tcPr>
                </a:tc>
                <a:tc>
                  <a:txBody>
                    <a:bodyPr/>
                    <a:lstStyle/>
                    <a:p>
                      <a:endParaRPr lang="en-US" sz="2400">
                        <a:solidFill>
                          <a:srgbClr val="535E9F"/>
                        </a:solidFill>
                      </a:endParaRPr>
                    </a:p>
                  </a:txBody>
                  <a:tcPr anchor="ctr">
                    <a:solidFill>
                      <a:srgbClr val="D1DAEB"/>
                    </a:solidFill>
                  </a:tcPr>
                </a:tc>
                <a:tc>
                  <a:txBody>
                    <a:bodyPr/>
                    <a:lstStyle/>
                    <a:p>
                      <a:pPr algn="r" rtl="1"/>
                      <a:r>
                        <a:rPr lang="ar-EG" sz="2400" b="1" dirty="0">
                          <a:solidFill>
                            <a:srgbClr val="535E9F"/>
                          </a:solidFill>
                        </a:rPr>
                        <a:t>7-</a:t>
                      </a:r>
                      <a:r>
                        <a:rPr lang="ar-EG" sz="2400" b="1" baseline="0" dirty="0">
                          <a:solidFill>
                            <a:srgbClr val="535E9F"/>
                          </a:solidFill>
                        </a:rPr>
                        <a:t> يصف مصطلح </a:t>
                      </a:r>
                      <a:r>
                        <a:rPr lang="en-US" sz="2400" b="1" baseline="0" dirty="0">
                          <a:solidFill>
                            <a:srgbClr val="535E9F"/>
                          </a:solidFill>
                        </a:rPr>
                        <a:t>“</a:t>
                      </a:r>
                      <a:r>
                        <a:rPr lang="ar-EG" sz="2400" b="1" baseline="0" dirty="0">
                          <a:solidFill>
                            <a:srgbClr val="535E9F"/>
                          </a:solidFill>
                        </a:rPr>
                        <a:t>الملك المشاع" أو "المجال العام" الأشياء التي ال تحميها قوانين حقوق النشر.</a:t>
                      </a:r>
                    </a:p>
                  </a:txBody>
                  <a:tcPr anchor="ctr">
                    <a:solidFill>
                      <a:srgbClr val="D1DAEB"/>
                    </a:solidFill>
                  </a:tcPr>
                </a:tc>
                <a:extLst>
                  <a:ext uri="{0D108BD9-81ED-4DB2-BD59-A6C34878D82A}">
                    <a16:rowId xmlns:a16="http://schemas.microsoft.com/office/drawing/2014/main" val="10003"/>
                  </a:ext>
                </a:extLst>
              </a:tr>
            </a:tbl>
          </a:graphicData>
        </a:graphic>
      </p:graphicFrame>
      <p:sp>
        <p:nvSpPr>
          <p:cNvPr id="7" name="مستطيل: زوايا مستديرة 6">
            <a:extLst>
              <a:ext uri="{FF2B5EF4-FFF2-40B4-BE49-F238E27FC236}">
                <a16:creationId xmlns:a16="http://schemas.microsoft.com/office/drawing/2014/main" id="{B0C25478-F1B1-68E5-043F-985EEFA65BA8}"/>
              </a:ext>
            </a:extLst>
          </p:cNvPr>
          <p:cNvSpPr/>
          <p:nvPr/>
        </p:nvSpPr>
        <p:spPr>
          <a:xfrm>
            <a:off x="4886401" y="382701"/>
            <a:ext cx="2698511" cy="426729"/>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noProof="0" dirty="0">
                <a:solidFill>
                  <a:srgbClr val="535E9F"/>
                </a:solidFill>
              </a:rPr>
              <a:t>تدريب 1</a:t>
            </a:r>
            <a:endParaRPr kumimoji="0" lang="en-US" sz="2400" b="1" i="0" u="none" strike="noStrike" kern="1200" cap="none" spc="0" normalizeH="0" baseline="0" noProof="0" dirty="0">
              <a:ln>
                <a:noFill/>
              </a:ln>
              <a:solidFill>
                <a:srgbClr val="535E9F"/>
              </a:solidFill>
              <a:effectLst/>
              <a:uLnTx/>
              <a:uFillTx/>
              <a:latin typeface="Calibri" panose="020F0502020204030204"/>
            </a:endParaRPr>
          </a:p>
        </p:txBody>
      </p:sp>
      <p:sp>
        <p:nvSpPr>
          <p:cNvPr id="8" name="مستطيل: زوايا مستديرة 1">
            <a:extLst>
              <a:ext uri="{FF2B5EF4-FFF2-40B4-BE49-F238E27FC236}">
                <a16:creationId xmlns:a16="http://schemas.microsoft.com/office/drawing/2014/main" id="{CB5CC918-7E56-19C0-E421-BC6B264B4B14}"/>
              </a:ext>
            </a:extLst>
          </p:cNvPr>
          <p:cNvSpPr/>
          <p:nvPr/>
        </p:nvSpPr>
        <p:spPr>
          <a:xfrm>
            <a:off x="4476828" y="889636"/>
            <a:ext cx="3146596" cy="450575"/>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200" b="1" dirty="0">
                <a:solidFill>
                  <a:schemeClr val="bg1"/>
                </a:solidFill>
              </a:rPr>
              <a:t>احترام حقوق التأليف والنشر</a:t>
            </a:r>
          </a:p>
        </p:txBody>
      </p:sp>
      <p:graphicFrame>
        <p:nvGraphicFramePr>
          <p:cNvPr id="9" name="جدول 8">
            <a:extLst>
              <a:ext uri="{FF2B5EF4-FFF2-40B4-BE49-F238E27FC236}">
                <a16:creationId xmlns:a16="http://schemas.microsoft.com/office/drawing/2014/main" id="{508615EE-412F-5D74-CBA1-BEB9DAC82DDB}"/>
              </a:ext>
            </a:extLst>
          </p:cNvPr>
          <p:cNvGraphicFramePr>
            <a:graphicFrameLocks noGrp="1"/>
          </p:cNvGraphicFramePr>
          <p:nvPr>
            <p:extLst>
              <p:ext uri="{D42A27DB-BD31-4B8C-83A1-F6EECF244321}">
                <p14:modId xmlns:p14="http://schemas.microsoft.com/office/powerpoint/2010/main" val="2862744582"/>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الدقيقة الوحدة</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2" name="مستطيل 1">
            <a:extLst>
              <a:ext uri="{FF2B5EF4-FFF2-40B4-BE49-F238E27FC236}">
                <a16:creationId xmlns:a16="http://schemas.microsoft.com/office/drawing/2014/main" id="{6587E9ED-5AB4-6CEF-ADEF-BDEF21B23F6E}"/>
              </a:ext>
            </a:extLst>
          </p:cNvPr>
          <p:cNvSpPr/>
          <p:nvPr/>
        </p:nvSpPr>
        <p:spPr>
          <a:xfrm>
            <a:off x="1756249" y="3224173"/>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3" name="مستطيل 2">
            <a:extLst>
              <a:ext uri="{FF2B5EF4-FFF2-40B4-BE49-F238E27FC236}">
                <a16:creationId xmlns:a16="http://schemas.microsoft.com/office/drawing/2014/main" id="{A6DA990B-FE4C-314E-2F63-8EBE05DA61F9}"/>
              </a:ext>
            </a:extLst>
          </p:cNvPr>
          <p:cNvSpPr/>
          <p:nvPr/>
        </p:nvSpPr>
        <p:spPr>
          <a:xfrm>
            <a:off x="735832" y="4045808"/>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5" name="مستطيل 4">
            <a:extLst>
              <a:ext uri="{FF2B5EF4-FFF2-40B4-BE49-F238E27FC236}">
                <a16:creationId xmlns:a16="http://schemas.microsoft.com/office/drawing/2014/main" id="{5D088135-0872-E0EB-1289-F303AD3FE5F9}"/>
              </a:ext>
            </a:extLst>
          </p:cNvPr>
          <p:cNvSpPr/>
          <p:nvPr/>
        </p:nvSpPr>
        <p:spPr>
          <a:xfrm>
            <a:off x="1756248" y="5236259"/>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pic>
        <p:nvPicPr>
          <p:cNvPr id="6" name="صورة 5" descr="صورة تحتوي على البورسلين&#10;&#10;تم إنشاء الوصف تلقائياً">
            <a:extLst>
              <a:ext uri="{FF2B5EF4-FFF2-40B4-BE49-F238E27FC236}">
                <a16:creationId xmlns:a16="http://schemas.microsoft.com/office/drawing/2014/main" id="{B7E3D94E-3819-1141-F300-A81DD1223CC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10" name="صورة 9" descr="صورة تحتوي على نص&#10;&#10;تم إنشاء الوصف تلقائياً">
            <a:extLst>
              <a:ext uri="{FF2B5EF4-FFF2-40B4-BE49-F238E27FC236}">
                <a16:creationId xmlns:a16="http://schemas.microsoft.com/office/drawing/2014/main" id="{D357DB80-E9B4-1339-912A-FDBB99919B3C}"/>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Tree>
    <p:extLst>
      <p:ext uri="{BB962C8B-B14F-4D97-AF65-F5344CB8AC3E}">
        <p14:creationId xmlns:p14="http://schemas.microsoft.com/office/powerpoint/2010/main" val="233556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2">
            <a:extLst>
              <a:ext uri="{FF2B5EF4-FFF2-40B4-BE49-F238E27FC236}">
                <a16:creationId xmlns:a16="http://schemas.microsoft.com/office/drawing/2014/main" id="{2B1EC78B-5C7C-507A-0CAA-BEE82107B112}"/>
              </a:ext>
            </a:extLst>
          </p:cNvPr>
          <p:cNvSpPr/>
          <p:nvPr/>
        </p:nvSpPr>
        <p:spPr>
          <a:xfrm>
            <a:off x="4870695" y="1138024"/>
            <a:ext cx="2329444" cy="450576"/>
          </a:xfrm>
          <a:prstGeom prst="roundRect">
            <a:avLst/>
          </a:prstGeom>
          <a:solidFill>
            <a:srgbClr val="D1D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41408F"/>
                </a:solidFill>
              </a:rPr>
              <a:t>اختر الإجابة الصحيحة:</a:t>
            </a:r>
          </a:p>
        </p:txBody>
      </p:sp>
      <p:sp>
        <p:nvSpPr>
          <p:cNvPr id="6" name="مستطيل: زوايا مستديرة 5">
            <a:extLst>
              <a:ext uri="{FF2B5EF4-FFF2-40B4-BE49-F238E27FC236}">
                <a16:creationId xmlns:a16="http://schemas.microsoft.com/office/drawing/2014/main" id="{1CAE96F1-862E-FE49-EF9F-14505B80D2A2}"/>
              </a:ext>
            </a:extLst>
          </p:cNvPr>
          <p:cNvSpPr/>
          <p:nvPr/>
        </p:nvSpPr>
        <p:spPr>
          <a:xfrm>
            <a:off x="4920471" y="683479"/>
            <a:ext cx="2229893" cy="251461"/>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noProof="0" dirty="0">
                <a:solidFill>
                  <a:srgbClr val="535E9F"/>
                </a:solidFill>
              </a:rPr>
              <a:t>تدريب </a:t>
            </a:r>
            <a:r>
              <a:rPr lang="ar-SA" sz="2400" b="1" noProof="0" dirty="0">
                <a:solidFill>
                  <a:srgbClr val="535E9F"/>
                </a:solidFill>
              </a:rPr>
              <a:t>2</a:t>
            </a:r>
            <a:endParaRPr kumimoji="0" lang="en-US" sz="2400" b="1" i="0" u="none" strike="noStrike" kern="1200" cap="none" spc="0" normalizeH="0" baseline="0" noProof="0" dirty="0">
              <a:ln>
                <a:noFill/>
              </a:ln>
              <a:solidFill>
                <a:srgbClr val="535E9F"/>
              </a:solidFill>
              <a:effectLst/>
              <a:uLnTx/>
              <a:uFillTx/>
              <a:latin typeface="Calibri" panose="020F0502020204030204"/>
            </a:endParaRPr>
          </a:p>
        </p:txBody>
      </p:sp>
      <p:sp>
        <p:nvSpPr>
          <p:cNvPr id="7" name="مستطيل: زوايا مستديرة 1">
            <a:extLst>
              <a:ext uri="{FF2B5EF4-FFF2-40B4-BE49-F238E27FC236}">
                <a16:creationId xmlns:a16="http://schemas.microsoft.com/office/drawing/2014/main" id="{C1295A7F-B86A-4D92-C6F6-9675549E0F94}"/>
              </a:ext>
            </a:extLst>
          </p:cNvPr>
          <p:cNvSpPr/>
          <p:nvPr/>
        </p:nvSpPr>
        <p:spPr>
          <a:xfrm>
            <a:off x="2536252" y="938374"/>
            <a:ext cx="2160947" cy="340934"/>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dirty="0">
                <a:solidFill>
                  <a:schemeClr val="bg1"/>
                </a:solidFill>
              </a:rPr>
              <a:t>الملكية الفكرية</a:t>
            </a:r>
            <a:endParaRPr lang="ar-EG" sz="2000" b="1" dirty="0">
              <a:solidFill>
                <a:schemeClr val="bg1"/>
              </a:solidFill>
            </a:endParaRPr>
          </a:p>
        </p:txBody>
      </p:sp>
      <p:graphicFrame>
        <p:nvGraphicFramePr>
          <p:cNvPr id="8" name="جدول 7">
            <a:extLst>
              <a:ext uri="{FF2B5EF4-FFF2-40B4-BE49-F238E27FC236}">
                <a16:creationId xmlns:a16="http://schemas.microsoft.com/office/drawing/2014/main" id="{AEDA13D5-77F8-BCEC-4304-8F5FFB7378B8}"/>
              </a:ext>
            </a:extLst>
          </p:cNvPr>
          <p:cNvGraphicFramePr>
            <a:graphicFrameLocks noGrp="1"/>
          </p:cNvGraphicFramePr>
          <p:nvPr>
            <p:extLst>
              <p:ext uri="{D42A27DB-BD31-4B8C-83A1-F6EECF244321}">
                <p14:modId xmlns:p14="http://schemas.microsoft.com/office/powerpoint/2010/main" val="4127319180"/>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الذاتي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9" name="مستطيل مستدير الزوايا 2">
            <a:extLst>
              <a:ext uri="{FF2B5EF4-FFF2-40B4-BE49-F238E27FC236}">
                <a16:creationId xmlns:a16="http://schemas.microsoft.com/office/drawing/2014/main" id="{BD0F7C34-EFD8-04C7-A410-72346A90B624}"/>
              </a:ext>
            </a:extLst>
          </p:cNvPr>
          <p:cNvSpPr/>
          <p:nvPr/>
        </p:nvSpPr>
        <p:spPr>
          <a:xfrm>
            <a:off x="2242267" y="1340106"/>
            <a:ext cx="2541679" cy="340934"/>
          </a:xfrm>
          <a:prstGeom prst="roundRect">
            <a:avLst/>
          </a:prstGeom>
          <a:solidFill>
            <a:srgbClr val="4140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chemeClr val="bg1"/>
                </a:solidFill>
              </a:rPr>
              <a:t>	  براءة الاختراع هي:</a:t>
            </a:r>
          </a:p>
        </p:txBody>
      </p:sp>
      <p:graphicFrame>
        <p:nvGraphicFramePr>
          <p:cNvPr id="10" name="Table 3">
            <a:extLst>
              <a:ext uri="{FF2B5EF4-FFF2-40B4-BE49-F238E27FC236}">
                <a16:creationId xmlns:a16="http://schemas.microsoft.com/office/drawing/2014/main" id="{EDF53080-AA86-F59B-B0F3-2388CA7A7558}"/>
              </a:ext>
            </a:extLst>
          </p:cNvPr>
          <p:cNvGraphicFramePr>
            <a:graphicFrameLocks noGrp="1"/>
          </p:cNvGraphicFramePr>
          <p:nvPr>
            <p:extLst>
              <p:ext uri="{D42A27DB-BD31-4B8C-83A1-F6EECF244321}">
                <p14:modId xmlns:p14="http://schemas.microsoft.com/office/powerpoint/2010/main" val="2379947799"/>
              </p:ext>
            </p:extLst>
          </p:nvPr>
        </p:nvGraphicFramePr>
        <p:xfrm>
          <a:off x="460856" y="2203246"/>
          <a:ext cx="6311737" cy="2404328"/>
        </p:xfrm>
        <a:graphic>
          <a:graphicData uri="http://schemas.openxmlformats.org/drawingml/2006/table">
            <a:tbl>
              <a:tblPr firstRow="1" bandRow="1">
                <a:tableStyleId>{5C22544A-7EE6-4342-B048-85BDC9FD1C3A}</a:tableStyleId>
              </a:tblPr>
              <a:tblGrid>
                <a:gridCol w="880917">
                  <a:extLst>
                    <a:ext uri="{9D8B030D-6E8A-4147-A177-3AD203B41FA5}">
                      <a16:colId xmlns:a16="http://schemas.microsoft.com/office/drawing/2014/main" val="1564919629"/>
                    </a:ext>
                  </a:extLst>
                </a:gridCol>
                <a:gridCol w="5430820">
                  <a:extLst>
                    <a:ext uri="{9D8B030D-6E8A-4147-A177-3AD203B41FA5}">
                      <a16:colId xmlns:a16="http://schemas.microsoft.com/office/drawing/2014/main" val="3885315794"/>
                    </a:ext>
                  </a:extLst>
                </a:gridCol>
              </a:tblGrid>
              <a:tr h="671802">
                <a:tc>
                  <a:txBody>
                    <a:bodyPr/>
                    <a:lstStyle/>
                    <a:p>
                      <a:pPr algn="ctr" rtl="1"/>
                      <a:endParaRPr lang="en-US" dirty="0">
                        <a:solidFill>
                          <a:srgbClr val="535E9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tc>
                  <a:txBody>
                    <a:bodyPr/>
                    <a:lstStyle/>
                    <a:p>
                      <a:pPr algn="r" rtl="1"/>
                      <a:r>
                        <a:rPr lang="ar-EG" sz="2400" b="1" dirty="0">
                          <a:solidFill>
                            <a:srgbClr val="535E9F"/>
                          </a:solidFill>
                        </a:rPr>
                        <a:t>نوع خاص من القانون الذي يحمي الاختراعات.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extLst>
                  <a:ext uri="{0D108BD9-81ED-4DB2-BD59-A6C34878D82A}">
                    <a16:rowId xmlns:a16="http://schemas.microsoft.com/office/drawing/2014/main" val="229019553"/>
                  </a:ext>
                </a:extLst>
              </a:tr>
              <a:tr h="671802">
                <a:tc>
                  <a:txBody>
                    <a:bodyPr/>
                    <a:lstStyle/>
                    <a:p>
                      <a:pPr algn="ctr" rtl="1"/>
                      <a:endParaRPr lang="en-US" dirty="0">
                        <a:solidFill>
                          <a:srgbClr val="535E9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tc>
                  <a:txBody>
                    <a:bodyPr/>
                    <a:lstStyle/>
                    <a:p>
                      <a:pPr algn="r" rtl="1"/>
                      <a:r>
                        <a:rPr lang="ar-EG" sz="2400" b="1" dirty="0">
                          <a:solidFill>
                            <a:srgbClr val="535E9F"/>
                          </a:solidFill>
                        </a:rPr>
                        <a:t>برامج الحاسب التي تحمي الناس وأجهزة الحاسب.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extLst>
                  <a:ext uri="{0D108BD9-81ED-4DB2-BD59-A6C34878D82A}">
                    <a16:rowId xmlns:a16="http://schemas.microsoft.com/office/drawing/2014/main" val="4272000053"/>
                  </a:ext>
                </a:extLst>
              </a:tr>
              <a:tr h="1060724">
                <a:tc>
                  <a:txBody>
                    <a:bodyPr/>
                    <a:lstStyle/>
                    <a:p>
                      <a:pPr algn="ctr" rtl="1"/>
                      <a:endParaRPr lang="en-US" dirty="0">
                        <a:solidFill>
                          <a:srgbClr val="535E9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tc>
                  <a:txBody>
                    <a:bodyPr/>
                    <a:lstStyle/>
                    <a:p>
                      <a:pPr algn="r" rtl="1"/>
                      <a:r>
                        <a:rPr lang="ar-EG" sz="2400" b="1" dirty="0">
                          <a:solidFill>
                            <a:srgbClr val="535E9F"/>
                          </a:solidFill>
                        </a:rPr>
                        <a:t>المواد المحمية بحقوق الطبع والنشر مثل الكتب ومقاطع الفيديو وما إلى ذلك.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extLst>
                  <a:ext uri="{0D108BD9-81ED-4DB2-BD59-A6C34878D82A}">
                    <a16:rowId xmlns:a16="http://schemas.microsoft.com/office/drawing/2014/main" val="4023621504"/>
                  </a:ext>
                </a:extLst>
              </a:tr>
            </a:tbl>
          </a:graphicData>
        </a:graphic>
      </p:graphicFrame>
      <p:sp>
        <p:nvSpPr>
          <p:cNvPr id="2" name="مستطيل 1">
            <a:extLst>
              <a:ext uri="{FF2B5EF4-FFF2-40B4-BE49-F238E27FC236}">
                <a16:creationId xmlns:a16="http://schemas.microsoft.com/office/drawing/2014/main" id="{763E3E1B-969E-A6A6-4DA5-BAE701C40A77}"/>
              </a:ext>
            </a:extLst>
          </p:cNvPr>
          <p:cNvSpPr/>
          <p:nvPr/>
        </p:nvSpPr>
        <p:spPr>
          <a:xfrm>
            <a:off x="460856" y="2736967"/>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pic>
        <p:nvPicPr>
          <p:cNvPr id="3" name="صورة 2" descr="صورة تحتوي على البورسلين&#10;&#10;تم إنشاء الوصف تلقائياً">
            <a:extLst>
              <a:ext uri="{FF2B5EF4-FFF2-40B4-BE49-F238E27FC236}">
                <a16:creationId xmlns:a16="http://schemas.microsoft.com/office/drawing/2014/main" id="{97324004-9291-7AD5-8C3B-543C5766032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5" name="صورة 4" descr="صورة تحتوي على نص&#10;&#10;تم إنشاء الوصف تلقائياً">
            <a:extLst>
              <a:ext uri="{FF2B5EF4-FFF2-40B4-BE49-F238E27FC236}">
                <a16:creationId xmlns:a16="http://schemas.microsoft.com/office/drawing/2014/main" id="{23AF64C0-B5E4-D2F5-1A62-379FEBF3C949}"/>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Tree>
    <p:extLst>
      <p:ext uri="{BB962C8B-B14F-4D97-AF65-F5344CB8AC3E}">
        <p14:creationId xmlns:p14="http://schemas.microsoft.com/office/powerpoint/2010/main" val="34596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97604703"/>
              </p:ext>
            </p:extLst>
          </p:nvPr>
        </p:nvGraphicFramePr>
        <p:xfrm>
          <a:off x="610314" y="2234173"/>
          <a:ext cx="6347792" cy="3069603"/>
        </p:xfrm>
        <a:graphic>
          <a:graphicData uri="http://schemas.openxmlformats.org/drawingml/2006/table">
            <a:tbl>
              <a:tblPr firstRow="1" bandRow="1">
                <a:tableStyleId>{5C22544A-7EE6-4342-B048-85BDC9FD1C3A}</a:tableStyleId>
              </a:tblPr>
              <a:tblGrid>
                <a:gridCol w="1391479">
                  <a:extLst>
                    <a:ext uri="{9D8B030D-6E8A-4147-A177-3AD203B41FA5}">
                      <a16:colId xmlns:a16="http://schemas.microsoft.com/office/drawing/2014/main" val="1564919629"/>
                    </a:ext>
                  </a:extLst>
                </a:gridCol>
                <a:gridCol w="4956313">
                  <a:extLst>
                    <a:ext uri="{9D8B030D-6E8A-4147-A177-3AD203B41FA5}">
                      <a16:colId xmlns:a16="http://schemas.microsoft.com/office/drawing/2014/main" val="3885315794"/>
                    </a:ext>
                  </a:extLst>
                </a:gridCol>
              </a:tblGrid>
              <a:tr h="857689">
                <a:tc>
                  <a:txBody>
                    <a:bodyPr/>
                    <a:lstStyle/>
                    <a:p>
                      <a:pPr algn="ctr" rtl="1"/>
                      <a:endParaRPr lang="en-US" dirty="0">
                        <a:solidFill>
                          <a:srgbClr val="535E9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tc>
                  <a:txBody>
                    <a:bodyPr/>
                    <a:lstStyle/>
                    <a:p>
                      <a:pPr algn="r" rtl="1"/>
                      <a:r>
                        <a:rPr lang="ar-EG" sz="2400" b="1" dirty="0">
                          <a:solidFill>
                            <a:srgbClr val="535E9F"/>
                          </a:solidFill>
                        </a:rPr>
                        <a:t>القرصنة عبر الأنترنت.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extLst>
                  <a:ext uri="{0D108BD9-81ED-4DB2-BD59-A6C34878D82A}">
                    <a16:rowId xmlns:a16="http://schemas.microsoft.com/office/drawing/2014/main" val="229019553"/>
                  </a:ext>
                </a:extLst>
              </a:tr>
              <a:tr h="857689">
                <a:tc>
                  <a:txBody>
                    <a:bodyPr/>
                    <a:lstStyle/>
                    <a:p>
                      <a:pPr algn="ctr" rtl="1"/>
                      <a:endParaRPr lang="en-US" dirty="0">
                        <a:solidFill>
                          <a:srgbClr val="535E9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tc>
                  <a:txBody>
                    <a:bodyPr/>
                    <a:lstStyle/>
                    <a:p>
                      <a:pPr algn="r" rtl="1"/>
                      <a:r>
                        <a:rPr lang="ar-EG" sz="2400" b="1" dirty="0">
                          <a:solidFill>
                            <a:srgbClr val="535E9F"/>
                          </a:solidFill>
                        </a:rPr>
                        <a:t>مواد ذات حقوق ملكية محفوظة.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extLst>
                  <a:ext uri="{0D108BD9-81ED-4DB2-BD59-A6C34878D82A}">
                    <a16:rowId xmlns:a16="http://schemas.microsoft.com/office/drawing/2014/main" val="4272000053"/>
                  </a:ext>
                </a:extLst>
              </a:tr>
              <a:tr h="1354225">
                <a:tc>
                  <a:txBody>
                    <a:bodyPr/>
                    <a:lstStyle/>
                    <a:p>
                      <a:pPr algn="ctr" rtl="1"/>
                      <a:endParaRPr lang="en-US" dirty="0">
                        <a:solidFill>
                          <a:srgbClr val="535E9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tc>
                  <a:txBody>
                    <a:bodyPr/>
                    <a:lstStyle/>
                    <a:p>
                      <a:pPr algn="r" rtl="1"/>
                      <a:r>
                        <a:rPr lang="ar-EG" sz="2400" b="1" dirty="0">
                          <a:solidFill>
                            <a:srgbClr val="535E9F"/>
                          </a:solidFill>
                        </a:rPr>
                        <a:t>الملك المشاع" أو المجال العام.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extLst>
                  <a:ext uri="{0D108BD9-81ED-4DB2-BD59-A6C34878D82A}">
                    <a16:rowId xmlns:a16="http://schemas.microsoft.com/office/drawing/2014/main" val="4023621504"/>
                  </a:ext>
                </a:extLst>
              </a:tr>
            </a:tbl>
          </a:graphicData>
        </a:graphic>
      </p:graphicFrame>
      <p:sp>
        <p:nvSpPr>
          <p:cNvPr id="2" name="مستطيل مستدير الزوايا 2">
            <a:extLst>
              <a:ext uri="{FF2B5EF4-FFF2-40B4-BE49-F238E27FC236}">
                <a16:creationId xmlns:a16="http://schemas.microsoft.com/office/drawing/2014/main" id="{1B87AAC1-3ED6-9BCD-9498-099F25872AC1}"/>
              </a:ext>
            </a:extLst>
          </p:cNvPr>
          <p:cNvSpPr/>
          <p:nvPr/>
        </p:nvSpPr>
        <p:spPr>
          <a:xfrm>
            <a:off x="5180185" y="1067685"/>
            <a:ext cx="2329444" cy="450576"/>
          </a:xfrm>
          <a:prstGeom prst="roundRect">
            <a:avLst/>
          </a:prstGeom>
          <a:solidFill>
            <a:srgbClr val="D1D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41408F"/>
                </a:solidFill>
              </a:rPr>
              <a:t>اختر الإجابة الصحيحة:</a:t>
            </a:r>
          </a:p>
        </p:txBody>
      </p:sp>
      <p:sp>
        <p:nvSpPr>
          <p:cNvPr id="5" name="مستطيل: زوايا مستديرة 4">
            <a:extLst>
              <a:ext uri="{FF2B5EF4-FFF2-40B4-BE49-F238E27FC236}">
                <a16:creationId xmlns:a16="http://schemas.microsoft.com/office/drawing/2014/main" id="{833364D3-3943-8EAC-6EB2-B89718443E54}"/>
              </a:ext>
            </a:extLst>
          </p:cNvPr>
          <p:cNvSpPr/>
          <p:nvPr/>
        </p:nvSpPr>
        <p:spPr>
          <a:xfrm>
            <a:off x="5229961" y="613140"/>
            <a:ext cx="2229893" cy="251461"/>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noProof="0" dirty="0">
                <a:solidFill>
                  <a:srgbClr val="535E9F"/>
                </a:solidFill>
              </a:rPr>
              <a:t>تدريب </a:t>
            </a:r>
            <a:r>
              <a:rPr lang="ar-SA" sz="2400" b="1" noProof="0" dirty="0">
                <a:solidFill>
                  <a:srgbClr val="535E9F"/>
                </a:solidFill>
              </a:rPr>
              <a:t>2</a:t>
            </a:r>
            <a:endParaRPr kumimoji="0" lang="en-US" sz="2400" b="1" i="0" u="none" strike="noStrike" kern="1200" cap="none" spc="0" normalizeH="0" baseline="0" noProof="0" dirty="0">
              <a:ln>
                <a:noFill/>
              </a:ln>
              <a:solidFill>
                <a:srgbClr val="535E9F"/>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4B3DE161-1E56-3C3D-31FB-A71423508CA5}"/>
              </a:ext>
            </a:extLst>
          </p:cNvPr>
          <p:cNvSpPr/>
          <p:nvPr/>
        </p:nvSpPr>
        <p:spPr>
          <a:xfrm>
            <a:off x="2845742" y="868035"/>
            <a:ext cx="2160947" cy="340934"/>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dirty="0">
                <a:solidFill>
                  <a:schemeClr val="bg1"/>
                </a:solidFill>
              </a:rPr>
              <a:t>الملكية الفكرية</a:t>
            </a:r>
            <a:endParaRPr lang="ar-EG" sz="2000" b="1" dirty="0">
              <a:solidFill>
                <a:schemeClr val="bg1"/>
              </a:solidFill>
            </a:endParaRPr>
          </a:p>
        </p:txBody>
      </p:sp>
      <p:graphicFrame>
        <p:nvGraphicFramePr>
          <p:cNvPr id="7" name="جدول 6">
            <a:extLst>
              <a:ext uri="{FF2B5EF4-FFF2-40B4-BE49-F238E27FC236}">
                <a16:creationId xmlns:a16="http://schemas.microsoft.com/office/drawing/2014/main" id="{1BA493EF-B436-EF02-7EEB-DA0F6845313F}"/>
              </a:ext>
            </a:extLst>
          </p:cNvPr>
          <p:cNvGraphicFramePr>
            <a:graphicFrameLocks noGrp="1"/>
          </p:cNvGraphicFramePr>
          <p:nvPr>
            <p:extLst>
              <p:ext uri="{D42A27DB-BD31-4B8C-83A1-F6EECF244321}">
                <p14:modId xmlns:p14="http://schemas.microsoft.com/office/powerpoint/2010/main" val="3010175488"/>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الذاتي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8" name="مستطيل مستدير الزوايا 2">
            <a:extLst>
              <a:ext uri="{FF2B5EF4-FFF2-40B4-BE49-F238E27FC236}">
                <a16:creationId xmlns:a16="http://schemas.microsoft.com/office/drawing/2014/main" id="{7086211B-96B0-6D42-DD22-0E08FF49D716}"/>
              </a:ext>
            </a:extLst>
          </p:cNvPr>
          <p:cNvSpPr/>
          <p:nvPr/>
        </p:nvSpPr>
        <p:spPr>
          <a:xfrm>
            <a:off x="1902401" y="1292973"/>
            <a:ext cx="3170486" cy="450576"/>
          </a:xfrm>
          <a:prstGeom prst="roundRect">
            <a:avLst/>
          </a:prstGeom>
          <a:solidFill>
            <a:srgbClr val="4140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chemeClr val="bg1"/>
                </a:solidFill>
              </a:rPr>
              <a:t>	يرتبط بعبارة "غير قانوني":</a:t>
            </a:r>
          </a:p>
        </p:txBody>
      </p:sp>
      <p:sp>
        <p:nvSpPr>
          <p:cNvPr id="3" name="مستطيل 2">
            <a:extLst>
              <a:ext uri="{FF2B5EF4-FFF2-40B4-BE49-F238E27FC236}">
                <a16:creationId xmlns:a16="http://schemas.microsoft.com/office/drawing/2014/main" id="{97DCE820-76CA-24B6-CD42-64A1E90617AA}"/>
              </a:ext>
            </a:extLst>
          </p:cNvPr>
          <p:cNvSpPr/>
          <p:nvPr/>
        </p:nvSpPr>
        <p:spPr>
          <a:xfrm>
            <a:off x="793404" y="2759393"/>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pic>
        <p:nvPicPr>
          <p:cNvPr id="9" name="صورة 8" descr="صورة تحتوي على البورسلين&#10;&#10;تم إنشاء الوصف تلقائياً">
            <a:extLst>
              <a:ext uri="{FF2B5EF4-FFF2-40B4-BE49-F238E27FC236}">
                <a16:creationId xmlns:a16="http://schemas.microsoft.com/office/drawing/2014/main" id="{3B906BBC-3F9D-F76C-D5D2-1240CD1D29B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10" name="صورة 9" descr="صورة تحتوي على نص&#10;&#10;تم إنشاء الوصف تلقائياً">
            <a:extLst>
              <a:ext uri="{FF2B5EF4-FFF2-40B4-BE49-F238E27FC236}">
                <a16:creationId xmlns:a16="http://schemas.microsoft.com/office/drawing/2014/main" id="{F1E859D9-28CD-AA0D-797E-173CAB9C0879}"/>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Tree>
    <p:extLst>
      <p:ext uri="{BB962C8B-B14F-4D97-AF65-F5344CB8AC3E}">
        <p14:creationId xmlns:p14="http://schemas.microsoft.com/office/powerpoint/2010/main" val="38979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93281128"/>
              </p:ext>
            </p:extLst>
          </p:nvPr>
        </p:nvGraphicFramePr>
        <p:xfrm>
          <a:off x="1780150" y="2513145"/>
          <a:ext cx="5867710" cy="2268504"/>
        </p:xfrm>
        <a:graphic>
          <a:graphicData uri="http://schemas.openxmlformats.org/drawingml/2006/table">
            <a:tbl>
              <a:tblPr firstRow="1" bandRow="1">
                <a:tableStyleId>{5C22544A-7EE6-4342-B048-85BDC9FD1C3A}</a:tableStyleId>
              </a:tblPr>
              <a:tblGrid>
                <a:gridCol w="818945">
                  <a:extLst>
                    <a:ext uri="{9D8B030D-6E8A-4147-A177-3AD203B41FA5}">
                      <a16:colId xmlns:a16="http://schemas.microsoft.com/office/drawing/2014/main" val="1564919629"/>
                    </a:ext>
                  </a:extLst>
                </a:gridCol>
                <a:gridCol w="5048765">
                  <a:extLst>
                    <a:ext uri="{9D8B030D-6E8A-4147-A177-3AD203B41FA5}">
                      <a16:colId xmlns:a16="http://schemas.microsoft.com/office/drawing/2014/main" val="3885315794"/>
                    </a:ext>
                  </a:extLst>
                </a:gridCol>
              </a:tblGrid>
              <a:tr h="633851">
                <a:tc>
                  <a:txBody>
                    <a:bodyPr/>
                    <a:lstStyle/>
                    <a:p>
                      <a:pPr algn="ctr" rtl="1"/>
                      <a:endParaRPr lang="en-US" dirty="0">
                        <a:solidFill>
                          <a:srgbClr val="535E9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tc>
                  <a:txBody>
                    <a:bodyPr/>
                    <a:lstStyle/>
                    <a:p>
                      <a:pPr algn="r" rtl="1"/>
                      <a:r>
                        <a:rPr lang="ar-EG" sz="2400" b="1" dirty="0">
                          <a:solidFill>
                            <a:srgbClr val="535E9F"/>
                          </a:solidFill>
                        </a:rPr>
                        <a:t>الانتحال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extLst>
                  <a:ext uri="{0D108BD9-81ED-4DB2-BD59-A6C34878D82A}">
                    <a16:rowId xmlns:a16="http://schemas.microsoft.com/office/drawing/2014/main" val="229019553"/>
                  </a:ext>
                </a:extLst>
              </a:tr>
              <a:tr h="633851">
                <a:tc>
                  <a:txBody>
                    <a:bodyPr/>
                    <a:lstStyle/>
                    <a:p>
                      <a:pPr algn="ctr" rtl="1"/>
                      <a:endParaRPr lang="en-US" dirty="0">
                        <a:solidFill>
                          <a:srgbClr val="535E9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tc>
                  <a:txBody>
                    <a:bodyPr/>
                    <a:lstStyle/>
                    <a:p>
                      <a:pPr algn="r" rtl="1"/>
                      <a:r>
                        <a:rPr lang="ar-EG" sz="2400" b="1" dirty="0">
                          <a:solidFill>
                            <a:srgbClr val="535E9F"/>
                          </a:solidFill>
                        </a:rPr>
                        <a:t>حقوق النشر.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extLst>
                  <a:ext uri="{0D108BD9-81ED-4DB2-BD59-A6C34878D82A}">
                    <a16:rowId xmlns:a16="http://schemas.microsoft.com/office/drawing/2014/main" val="4272000053"/>
                  </a:ext>
                </a:extLst>
              </a:tr>
              <a:tr h="1000802">
                <a:tc>
                  <a:txBody>
                    <a:bodyPr/>
                    <a:lstStyle/>
                    <a:p>
                      <a:pPr algn="ctr" rtl="1"/>
                      <a:endParaRPr lang="en-US" dirty="0">
                        <a:solidFill>
                          <a:srgbClr val="535E9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tc>
                  <a:txBody>
                    <a:bodyPr/>
                    <a:lstStyle/>
                    <a:p>
                      <a:pPr algn="r" rtl="1"/>
                      <a:r>
                        <a:rPr lang="ar-EG" sz="2400" b="1" dirty="0">
                          <a:solidFill>
                            <a:srgbClr val="535E9F"/>
                          </a:solidFill>
                        </a:rPr>
                        <a:t>القرصنة.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AEB"/>
                    </a:solidFill>
                  </a:tcPr>
                </a:tc>
                <a:extLst>
                  <a:ext uri="{0D108BD9-81ED-4DB2-BD59-A6C34878D82A}">
                    <a16:rowId xmlns:a16="http://schemas.microsoft.com/office/drawing/2014/main" val="4023621504"/>
                  </a:ext>
                </a:extLst>
              </a:tr>
            </a:tbl>
          </a:graphicData>
        </a:graphic>
      </p:graphicFrame>
      <p:sp>
        <p:nvSpPr>
          <p:cNvPr id="2" name="مستطيل مستدير الزوايا 2">
            <a:extLst>
              <a:ext uri="{FF2B5EF4-FFF2-40B4-BE49-F238E27FC236}">
                <a16:creationId xmlns:a16="http://schemas.microsoft.com/office/drawing/2014/main" id="{590A8915-7EBA-9DF9-F0E4-AF1694008384}"/>
              </a:ext>
            </a:extLst>
          </p:cNvPr>
          <p:cNvSpPr/>
          <p:nvPr/>
        </p:nvSpPr>
        <p:spPr>
          <a:xfrm>
            <a:off x="5967975" y="997347"/>
            <a:ext cx="2329444" cy="450576"/>
          </a:xfrm>
          <a:prstGeom prst="roundRect">
            <a:avLst/>
          </a:prstGeom>
          <a:solidFill>
            <a:srgbClr val="D1D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41408F"/>
                </a:solidFill>
              </a:rPr>
              <a:t>اختر الإجابة الصحيحة:</a:t>
            </a:r>
          </a:p>
        </p:txBody>
      </p:sp>
      <p:sp>
        <p:nvSpPr>
          <p:cNvPr id="5" name="مستطيل: زوايا مستديرة 4">
            <a:extLst>
              <a:ext uri="{FF2B5EF4-FFF2-40B4-BE49-F238E27FC236}">
                <a16:creationId xmlns:a16="http://schemas.microsoft.com/office/drawing/2014/main" id="{25134479-E2C5-88BF-3161-4F15EBA8F213}"/>
              </a:ext>
            </a:extLst>
          </p:cNvPr>
          <p:cNvSpPr/>
          <p:nvPr/>
        </p:nvSpPr>
        <p:spPr>
          <a:xfrm>
            <a:off x="6017751" y="542802"/>
            <a:ext cx="2229893" cy="251461"/>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noProof="0" dirty="0">
                <a:solidFill>
                  <a:srgbClr val="535E9F"/>
                </a:solidFill>
              </a:rPr>
              <a:t>تدريب </a:t>
            </a:r>
            <a:r>
              <a:rPr lang="ar-SA" sz="2400" b="1" noProof="0" dirty="0">
                <a:solidFill>
                  <a:srgbClr val="535E9F"/>
                </a:solidFill>
              </a:rPr>
              <a:t>2</a:t>
            </a:r>
            <a:endParaRPr kumimoji="0" lang="en-US" sz="2400" b="1" i="0" u="none" strike="noStrike" kern="1200" cap="none" spc="0" normalizeH="0" baseline="0" noProof="0" dirty="0">
              <a:ln>
                <a:noFill/>
              </a:ln>
              <a:solidFill>
                <a:srgbClr val="535E9F"/>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681BAE65-3278-18AF-69EE-0E19C5C0C0B4}"/>
              </a:ext>
            </a:extLst>
          </p:cNvPr>
          <p:cNvSpPr/>
          <p:nvPr/>
        </p:nvSpPr>
        <p:spPr>
          <a:xfrm>
            <a:off x="3633532" y="797697"/>
            <a:ext cx="2160947" cy="340934"/>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dirty="0">
                <a:solidFill>
                  <a:schemeClr val="bg1"/>
                </a:solidFill>
              </a:rPr>
              <a:t>الملكية الفكرية</a:t>
            </a:r>
            <a:endParaRPr lang="ar-EG" sz="2000" b="1" dirty="0">
              <a:solidFill>
                <a:schemeClr val="bg1"/>
              </a:solidFill>
            </a:endParaRPr>
          </a:p>
        </p:txBody>
      </p:sp>
      <p:graphicFrame>
        <p:nvGraphicFramePr>
          <p:cNvPr id="7" name="جدول 6">
            <a:extLst>
              <a:ext uri="{FF2B5EF4-FFF2-40B4-BE49-F238E27FC236}">
                <a16:creationId xmlns:a16="http://schemas.microsoft.com/office/drawing/2014/main" id="{A732863E-B4AC-47B3-A112-ACB1E41FAF10}"/>
              </a:ext>
            </a:extLst>
          </p:cNvPr>
          <p:cNvGraphicFramePr>
            <a:graphicFrameLocks noGrp="1"/>
          </p:cNvGraphicFramePr>
          <p:nvPr>
            <p:extLst>
              <p:ext uri="{D42A27DB-BD31-4B8C-83A1-F6EECF244321}">
                <p14:modId xmlns:p14="http://schemas.microsoft.com/office/powerpoint/2010/main" val="259993775"/>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الذاتي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8" name="مستطيل مستدير الزوايا 2">
            <a:extLst>
              <a:ext uri="{FF2B5EF4-FFF2-40B4-BE49-F238E27FC236}">
                <a16:creationId xmlns:a16="http://schemas.microsoft.com/office/drawing/2014/main" id="{F04F5557-20C1-E12C-DE74-5586897852E2}"/>
              </a:ext>
            </a:extLst>
          </p:cNvPr>
          <p:cNvSpPr/>
          <p:nvPr/>
        </p:nvSpPr>
        <p:spPr>
          <a:xfrm>
            <a:off x="715617" y="1222635"/>
            <a:ext cx="5145060" cy="450576"/>
          </a:xfrm>
          <a:prstGeom prst="roundRect">
            <a:avLst/>
          </a:prstGeom>
          <a:solidFill>
            <a:srgbClr val="4140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chemeClr val="bg1"/>
                </a:solidFill>
              </a:rPr>
              <a:t>	يسمى نسخ وبيع الأفلام ذات حقوق ملكية محفوظة بـ :</a:t>
            </a:r>
          </a:p>
        </p:txBody>
      </p:sp>
      <p:sp>
        <p:nvSpPr>
          <p:cNvPr id="3" name="مستطيل 2">
            <a:extLst>
              <a:ext uri="{FF2B5EF4-FFF2-40B4-BE49-F238E27FC236}">
                <a16:creationId xmlns:a16="http://schemas.microsoft.com/office/drawing/2014/main" id="{3F50F89D-771B-29A0-AFA4-798623E3703D}"/>
              </a:ext>
            </a:extLst>
          </p:cNvPr>
          <p:cNvSpPr/>
          <p:nvPr/>
        </p:nvSpPr>
        <p:spPr>
          <a:xfrm>
            <a:off x="1780150" y="4412680"/>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pic>
        <p:nvPicPr>
          <p:cNvPr id="9" name="صورة 8" descr="صورة تحتوي على البورسلين&#10;&#10;تم إنشاء الوصف تلقائياً">
            <a:extLst>
              <a:ext uri="{FF2B5EF4-FFF2-40B4-BE49-F238E27FC236}">
                <a16:creationId xmlns:a16="http://schemas.microsoft.com/office/drawing/2014/main" id="{EF23BA2E-BDFB-07A2-7046-C54E931F315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spTree>
    <p:extLst>
      <p:ext uri="{BB962C8B-B14F-4D97-AF65-F5344CB8AC3E}">
        <p14:creationId xmlns:p14="http://schemas.microsoft.com/office/powerpoint/2010/main" val="39854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a:extLst>
              <a:ext uri="{FF2B5EF4-FFF2-40B4-BE49-F238E27FC236}">
                <a16:creationId xmlns:a16="http://schemas.microsoft.com/office/drawing/2014/main" id="{CE60D4C1-6EAE-937F-B353-5BDE573E8292}"/>
              </a:ext>
            </a:extLst>
          </p:cNvPr>
          <p:cNvSpPr/>
          <p:nvPr/>
        </p:nvSpPr>
        <p:spPr>
          <a:xfrm>
            <a:off x="5494659" y="878347"/>
            <a:ext cx="2329444" cy="718847"/>
          </a:xfrm>
          <a:prstGeom prst="roundRect">
            <a:avLst/>
          </a:prstGeom>
          <a:solidFill>
            <a:srgbClr val="D1D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defRPr/>
            </a:pPr>
            <a:r>
              <a:rPr lang="ar-EG" sz="2000" b="1" dirty="0">
                <a:solidFill>
                  <a:srgbClr val="535E9F"/>
                </a:solidFill>
              </a:rPr>
              <a:t>صل الأعمدة لتركيب الجمل بشكل صحيح</a:t>
            </a:r>
          </a:p>
        </p:txBody>
      </p:sp>
      <p:sp>
        <p:nvSpPr>
          <p:cNvPr id="4" name="مستطيل: زوايا مستديرة 3">
            <a:extLst>
              <a:ext uri="{FF2B5EF4-FFF2-40B4-BE49-F238E27FC236}">
                <a16:creationId xmlns:a16="http://schemas.microsoft.com/office/drawing/2014/main" id="{41D04095-9B69-D40B-0650-4121F7BEEC87}"/>
              </a:ext>
            </a:extLst>
          </p:cNvPr>
          <p:cNvSpPr/>
          <p:nvPr/>
        </p:nvSpPr>
        <p:spPr>
          <a:xfrm>
            <a:off x="5544435" y="466785"/>
            <a:ext cx="2229893" cy="251461"/>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noProof="0" dirty="0">
                <a:solidFill>
                  <a:srgbClr val="535E9F"/>
                </a:solidFill>
              </a:rPr>
              <a:t>تدريب </a:t>
            </a:r>
            <a:r>
              <a:rPr lang="ar-SA" sz="2400" b="1" noProof="0" dirty="0">
                <a:solidFill>
                  <a:srgbClr val="535E9F"/>
                </a:solidFill>
              </a:rPr>
              <a:t>3</a:t>
            </a:r>
            <a:endParaRPr kumimoji="0" lang="en-US" sz="2400" b="1" i="0" u="none" strike="noStrike" kern="1200" cap="none" spc="0" normalizeH="0" baseline="0" noProof="0" dirty="0">
              <a:ln>
                <a:noFill/>
              </a:ln>
              <a:solidFill>
                <a:srgbClr val="535E9F"/>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3B95D246-30CE-7F64-167A-F0897BEA9832}"/>
              </a:ext>
            </a:extLst>
          </p:cNvPr>
          <p:cNvSpPr/>
          <p:nvPr/>
        </p:nvSpPr>
        <p:spPr>
          <a:xfrm>
            <a:off x="3160216" y="721680"/>
            <a:ext cx="2160947" cy="340934"/>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rtl="1">
              <a:defRPr/>
            </a:pPr>
            <a:r>
              <a:rPr lang="ar-EG" sz="2000" b="1" dirty="0">
                <a:solidFill>
                  <a:prstClr val="white"/>
                </a:solidFill>
              </a:rPr>
              <a:t>مواد بحقوق محفوظة</a:t>
            </a:r>
          </a:p>
        </p:txBody>
      </p:sp>
      <p:graphicFrame>
        <p:nvGraphicFramePr>
          <p:cNvPr id="7" name="جدول 6">
            <a:extLst>
              <a:ext uri="{FF2B5EF4-FFF2-40B4-BE49-F238E27FC236}">
                <a16:creationId xmlns:a16="http://schemas.microsoft.com/office/drawing/2014/main" id="{E82F8B95-F7BD-D8B1-3F04-D6B1F220F1EA}"/>
              </a:ext>
            </a:extLst>
          </p:cNvPr>
          <p:cNvGraphicFramePr>
            <a:graphicFrameLocks noGrp="1"/>
          </p:cNvGraphicFramePr>
          <p:nvPr>
            <p:extLst>
              <p:ext uri="{D42A27DB-BD31-4B8C-83A1-F6EECF244321}">
                <p14:modId xmlns:p14="http://schemas.microsoft.com/office/powerpoint/2010/main" val="282327477"/>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الذاتي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8" name="مستطيل مستدير الزوايا 2">
            <a:extLst>
              <a:ext uri="{FF2B5EF4-FFF2-40B4-BE49-F238E27FC236}">
                <a16:creationId xmlns:a16="http://schemas.microsoft.com/office/drawing/2014/main" id="{60A8EDC8-0F49-80C0-9220-65A0D464D5C2}"/>
              </a:ext>
            </a:extLst>
          </p:cNvPr>
          <p:cNvSpPr/>
          <p:nvPr/>
        </p:nvSpPr>
        <p:spPr>
          <a:xfrm>
            <a:off x="167661" y="1146618"/>
            <a:ext cx="5219700" cy="450576"/>
          </a:xfrm>
          <a:prstGeom prst="roundRect">
            <a:avLst/>
          </a:prstGeom>
          <a:solidFill>
            <a:srgbClr val="4140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chemeClr val="bg1"/>
                </a:solidFill>
              </a:rPr>
              <a:t>	يسمى نسخ وبيع الأفلام ذات حقوق ملكية محفوظة بـ :</a:t>
            </a:r>
          </a:p>
        </p:txBody>
      </p:sp>
      <p:graphicFrame>
        <p:nvGraphicFramePr>
          <p:cNvPr id="10" name="جدول 9">
            <a:extLst>
              <a:ext uri="{FF2B5EF4-FFF2-40B4-BE49-F238E27FC236}">
                <a16:creationId xmlns:a16="http://schemas.microsoft.com/office/drawing/2014/main" id="{05D7CAB9-CD94-8A54-4D3B-8977AF0E0CDC}"/>
              </a:ext>
            </a:extLst>
          </p:cNvPr>
          <p:cNvGraphicFramePr>
            <a:graphicFrameLocks noGrp="1"/>
          </p:cNvGraphicFramePr>
          <p:nvPr>
            <p:extLst>
              <p:ext uri="{D42A27DB-BD31-4B8C-83A1-F6EECF244321}">
                <p14:modId xmlns:p14="http://schemas.microsoft.com/office/powerpoint/2010/main" val="410872190"/>
              </p:ext>
            </p:extLst>
          </p:nvPr>
        </p:nvGraphicFramePr>
        <p:xfrm>
          <a:off x="640977" y="1757215"/>
          <a:ext cx="6788231" cy="4368311"/>
        </p:xfrm>
        <a:graphic>
          <a:graphicData uri="http://schemas.openxmlformats.org/drawingml/2006/table">
            <a:tbl>
              <a:tblPr firstRow="1" bandRow="1">
                <a:tableStyleId>{BDBED569-4797-4DF1-A0F4-6AAB3CD982D8}</a:tableStyleId>
              </a:tblPr>
              <a:tblGrid>
                <a:gridCol w="2575959">
                  <a:extLst>
                    <a:ext uri="{9D8B030D-6E8A-4147-A177-3AD203B41FA5}">
                      <a16:colId xmlns:a16="http://schemas.microsoft.com/office/drawing/2014/main" val="20000"/>
                    </a:ext>
                  </a:extLst>
                </a:gridCol>
                <a:gridCol w="1675618">
                  <a:extLst>
                    <a:ext uri="{9D8B030D-6E8A-4147-A177-3AD203B41FA5}">
                      <a16:colId xmlns:a16="http://schemas.microsoft.com/office/drawing/2014/main" val="20001"/>
                    </a:ext>
                  </a:extLst>
                </a:gridCol>
                <a:gridCol w="2536654">
                  <a:extLst>
                    <a:ext uri="{9D8B030D-6E8A-4147-A177-3AD203B41FA5}">
                      <a16:colId xmlns:a16="http://schemas.microsoft.com/office/drawing/2014/main" val="20002"/>
                    </a:ext>
                  </a:extLst>
                </a:gridCol>
              </a:tblGrid>
              <a:tr h="383407">
                <a:tc>
                  <a:txBody>
                    <a:bodyPr/>
                    <a:lstStyle/>
                    <a:p>
                      <a:pPr algn="ctr" rtl="1"/>
                      <a:r>
                        <a:rPr lang="ar-EG" sz="2000" b="1" dirty="0">
                          <a:solidFill>
                            <a:srgbClr val="535E9F"/>
                          </a:solidFill>
                        </a:rPr>
                        <a:t>إنشاء شخص ما</a:t>
                      </a:r>
                    </a:p>
                  </a:txBody>
                  <a:tcPr anchor="ctr"/>
                </a:tc>
                <a:tc rowSpan="7">
                  <a:txBody>
                    <a:bodyPr/>
                    <a:lstStyle/>
                    <a:p>
                      <a:endParaRPr lang="en-US" sz="2000" b="1" dirty="0">
                        <a:solidFill>
                          <a:srgbClr val="535E9F"/>
                        </a:solidFill>
                      </a:endParaRPr>
                    </a:p>
                  </a:txBody>
                  <a:tcPr anchor="ctr"/>
                </a:tc>
                <a:tc>
                  <a:txBody>
                    <a:bodyPr/>
                    <a:lstStyle/>
                    <a:p>
                      <a:pPr algn="ctr" rtl="1"/>
                      <a:r>
                        <a:rPr lang="ar-EG" sz="2000" b="1" dirty="0">
                          <a:solidFill>
                            <a:srgbClr val="535E9F"/>
                          </a:solidFill>
                        </a:rPr>
                        <a:t>القانون</a:t>
                      </a:r>
                    </a:p>
                  </a:txBody>
                  <a:tcPr anchor="ctr"/>
                </a:tc>
                <a:extLst>
                  <a:ext uri="{0D108BD9-81ED-4DB2-BD59-A6C34878D82A}">
                    <a16:rowId xmlns:a16="http://schemas.microsoft.com/office/drawing/2014/main" val="10000"/>
                  </a:ext>
                </a:extLst>
              </a:tr>
              <a:tr h="697133">
                <a:tc>
                  <a:txBody>
                    <a:bodyPr/>
                    <a:lstStyle/>
                    <a:p>
                      <a:pPr algn="ctr" rtl="1"/>
                      <a:r>
                        <a:rPr lang="ar-EG" sz="2000" b="1" dirty="0">
                          <a:solidFill>
                            <a:srgbClr val="535E9F"/>
                          </a:solidFill>
                        </a:rPr>
                        <a:t>نسخ وبيع الأفلام ذات الحقوق المحفوظة</a:t>
                      </a:r>
                      <a:endParaRPr lang="en-US" sz="2000" b="1" dirty="0">
                        <a:solidFill>
                          <a:srgbClr val="535E9F"/>
                        </a:solidFill>
                      </a:endParaRPr>
                    </a:p>
                  </a:txBody>
                  <a:tcPr anchor="ctr"/>
                </a:tc>
                <a:tc vMerge="1">
                  <a:txBody>
                    <a:bodyPr/>
                    <a:lstStyle/>
                    <a:p>
                      <a:endParaRPr lang="en-US"/>
                    </a:p>
                  </a:txBody>
                  <a:tcPr/>
                </a:tc>
                <a:tc>
                  <a:txBody>
                    <a:bodyPr/>
                    <a:lstStyle/>
                    <a:p>
                      <a:pPr algn="ctr" rtl="1"/>
                      <a:r>
                        <a:rPr lang="ar-EG" sz="2000" b="1" dirty="0">
                          <a:solidFill>
                            <a:srgbClr val="535E9F"/>
                          </a:solidFill>
                        </a:rPr>
                        <a:t>الاحتيال</a:t>
                      </a:r>
                    </a:p>
                  </a:txBody>
                  <a:tcPr anchor="ctr"/>
                </a:tc>
                <a:extLst>
                  <a:ext uri="{0D108BD9-81ED-4DB2-BD59-A6C34878D82A}">
                    <a16:rowId xmlns:a16="http://schemas.microsoft.com/office/drawing/2014/main" val="10001"/>
                  </a:ext>
                </a:extLst>
              </a:tr>
              <a:tr h="697133">
                <a:tc>
                  <a:txBody>
                    <a:bodyPr/>
                    <a:lstStyle/>
                    <a:p>
                      <a:pPr algn="ctr" rtl="1"/>
                      <a:r>
                        <a:rPr lang="ar-EG" sz="2000" b="1" dirty="0">
                          <a:solidFill>
                            <a:srgbClr val="535E9F"/>
                          </a:solidFill>
                        </a:rPr>
                        <a:t>الكتب، المواضيع، والشعر</a:t>
                      </a:r>
                      <a:endParaRPr lang="en-US" sz="2000" b="1" dirty="0">
                        <a:solidFill>
                          <a:srgbClr val="535E9F"/>
                        </a:solidFill>
                      </a:endParaRPr>
                    </a:p>
                  </a:txBody>
                  <a:tcPr anchor="ctr"/>
                </a:tc>
                <a:tc vMerge="1">
                  <a:txBody>
                    <a:bodyPr/>
                    <a:lstStyle/>
                    <a:p>
                      <a:endParaRPr lang="en-US"/>
                    </a:p>
                  </a:txBody>
                  <a:tcPr/>
                </a:tc>
                <a:tc>
                  <a:txBody>
                    <a:bodyPr/>
                    <a:lstStyle/>
                    <a:p>
                      <a:pPr algn="ctr" rtl="1"/>
                      <a:r>
                        <a:rPr lang="ar-EG" sz="2000" b="1" dirty="0">
                          <a:solidFill>
                            <a:srgbClr val="535E9F"/>
                          </a:solidFill>
                        </a:rPr>
                        <a:t>حقوق النسخ</a:t>
                      </a:r>
                    </a:p>
                  </a:txBody>
                  <a:tcPr anchor="ctr"/>
                </a:tc>
                <a:extLst>
                  <a:ext uri="{0D108BD9-81ED-4DB2-BD59-A6C34878D82A}">
                    <a16:rowId xmlns:a16="http://schemas.microsoft.com/office/drawing/2014/main" val="10002"/>
                  </a:ext>
                </a:extLst>
              </a:tr>
              <a:tr h="697133">
                <a:tc>
                  <a:txBody>
                    <a:bodyPr/>
                    <a:lstStyle/>
                    <a:p>
                      <a:pPr algn="ctr" rtl="1"/>
                      <a:r>
                        <a:rPr lang="ar-EG" sz="2000" b="1" dirty="0">
                          <a:solidFill>
                            <a:srgbClr val="535E9F"/>
                          </a:solidFill>
                        </a:rPr>
                        <a:t>مجموعة قواعد على الأشخاص اتباعها </a:t>
                      </a:r>
                      <a:endParaRPr lang="en-US" sz="2000" b="1" dirty="0">
                        <a:solidFill>
                          <a:srgbClr val="535E9F"/>
                        </a:solidFill>
                      </a:endParaRPr>
                    </a:p>
                  </a:txBody>
                  <a:tcPr anchor="ctr"/>
                </a:tc>
                <a:tc vMerge="1">
                  <a:txBody>
                    <a:bodyPr/>
                    <a:lstStyle/>
                    <a:p>
                      <a:endParaRPr lang="en-US"/>
                    </a:p>
                  </a:txBody>
                  <a:tcPr/>
                </a:tc>
                <a:tc>
                  <a:txBody>
                    <a:bodyPr/>
                    <a:lstStyle/>
                    <a:p>
                      <a:pPr algn="ctr" rtl="1"/>
                      <a:r>
                        <a:rPr lang="ar-EG" sz="2000" b="1" dirty="0">
                          <a:solidFill>
                            <a:srgbClr val="535E9F"/>
                          </a:solidFill>
                        </a:rPr>
                        <a:t>القرصنة</a:t>
                      </a:r>
                      <a:endParaRPr lang="en-US" sz="2000" b="1" dirty="0">
                        <a:solidFill>
                          <a:srgbClr val="535E9F"/>
                        </a:solidFill>
                      </a:endParaRPr>
                    </a:p>
                  </a:txBody>
                  <a:tcPr anchor="ctr"/>
                </a:tc>
                <a:extLst>
                  <a:ext uri="{0D108BD9-81ED-4DB2-BD59-A6C34878D82A}">
                    <a16:rowId xmlns:a16="http://schemas.microsoft.com/office/drawing/2014/main" val="10003"/>
                  </a:ext>
                </a:extLst>
              </a:tr>
              <a:tr h="697133">
                <a:tc>
                  <a:txBody>
                    <a:bodyPr/>
                    <a:lstStyle/>
                    <a:p>
                      <a:pPr algn="ctr" rtl="1"/>
                      <a:r>
                        <a:rPr lang="ar-EG" sz="2000" b="1" dirty="0">
                          <a:solidFill>
                            <a:srgbClr val="535E9F"/>
                          </a:solidFill>
                        </a:rPr>
                        <a:t>نسخ عمل شخص آخر حرفياً أو إعادة</a:t>
                      </a:r>
                      <a:r>
                        <a:rPr lang="ar-EG" sz="2000" b="1" baseline="0" dirty="0">
                          <a:solidFill>
                            <a:srgbClr val="535E9F"/>
                          </a:solidFill>
                        </a:rPr>
                        <a:t> </a:t>
                      </a:r>
                      <a:r>
                        <a:rPr lang="ar-EG" sz="2000" b="1" dirty="0">
                          <a:solidFill>
                            <a:srgbClr val="535E9F"/>
                          </a:solidFill>
                        </a:rPr>
                        <a:t>صياغته.</a:t>
                      </a:r>
                    </a:p>
                  </a:txBody>
                  <a:tcPr anchor="ctr"/>
                </a:tc>
                <a:tc vMerge="1">
                  <a:txBody>
                    <a:bodyPr/>
                    <a:lstStyle/>
                    <a:p>
                      <a:endParaRPr lang="en-US" sz="2800" dirty="0"/>
                    </a:p>
                  </a:txBody>
                  <a:tcPr anchor="ctr"/>
                </a:tc>
                <a:tc>
                  <a:txBody>
                    <a:bodyPr/>
                    <a:lstStyle/>
                    <a:p>
                      <a:pPr algn="ctr" rtl="1"/>
                      <a:r>
                        <a:rPr lang="ar-EG" sz="2000" b="1" dirty="0">
                          <a:solidFill>
                            <a:srgbClr val="535E9F"/>
                          </a:solidFill>
                        </a:rPr>
                        <a:t>الملكية الفكرية </a:t>
                      </a:r>
                    </a:p>
                  </a:txBody>
                  <a:tcPr anchor="ctr"/>
                </a:tc>
                <a:extLst>
                  <a:ext uri="{0D108BD9-81ED-4DB2-BD59-A6C34878D82A}">
                    <a16:rowId xmlns:a16="http://schemas.microsoft.com/office/drawing/2014/main" val="1325366814"/>
                  </a:ext>
                </a:extLst>
              </a:tr>
              <a:tr h="470778">
                <a:tc>
                  <a:txBody>
                    <a:bodyPr/>
                    <a:lstStyle/>
                    <a:p>
                      <a:pPr algn="ctr" rtl="1"/>
                      <a:r>
                        <a:rPr lang="ar-EG" sz="2000" b="1" dirty="0">
                          <a:solidFill>
                            <a:srgbClr val="535E9F"/>
                          </a:solidFill>
                        </a:rPr>
                        <a:t>يصف شيئاً يخص الناس </a:t>
                      </a:r>
                      <a:endParaRPr lang="en-US" sz="2000" b="1" dirty="0">
                        <a:solidFill>
                          <a:srgbClr val="535E9F"/>
                        </a:solidFill>
                      </a:endParaRPr>
                    </a:p>
                  </a:txBody>
                  <a:tcPr anchor="ctr"/>
                </a:tc>
                <a:tc vMerge="1">
                  <a:txBody>
                    <a:bodyPr/>
                    <a:lstStyle/>
                    <a:p>
                      <a:endParaRPr lang="en-US" sz="2800" dirty="0"/>
                    </a:p>
                  </a:txBody>
                  <a:tcPr anchor="ctr"/>
                </a:tc>
                <a:tc>
                  <a:txBody>
                    <a:bodyPr/>
                    <a:lstStyle/>
                    <a:p>
                      <a:pPr algn="ctr" rtl="1"/>
                      <a:r>
                        <a:rPr lang="ar-EG" sz="2000" b="1" dirty="0">
                          <a:solidFill>
                            <a:srgbClr val="535E9F"/>
                          </a:solidFill>
                        </a:rPr>
                        <a:t>عمل</a:t>
                      </a:r>
                      <a:r>
                        <a:rPr lang="ar-EG" sz="2000" b="1" baseline="0" dirty="0">
                          <a:solidFill>
                            <a:srgbClr val="535E9F"/>
                          </a:solidFill>
                        </a:rPr>
                        <a:t> أدبي </a:t>
                      </a:r>
                      <a:endParaRPr lang="ar-EG" sz="2000" b="1" dirty="0">
                        <a:solidFill>
                          <a:srgbClr val="535E9F"/>
                        </a:solidFill>
                      </a:endParaRPr>
                    </a:p>
                  </a:txBody>
                  <a:tcPr anchor="ctr"/>
                </a:tc>
                <a:extLst>
                  <a:ext uri="{0D108BD9-81ED-4DB2-BD59-A6C34878D82A}">
                    <a16:rowId xmlns:a16="http://schemas.microsoft.com/office/drawing/2014/main" val="833561133"/>
                  </a:ext>
                </a:extLst>
              </a:tr>
              <a:tr h="697133">
                <a:tc>
                  <a:txBody>
                    <a:bodyPr/>
                    <a:lstStyle/>
                    <a:p>
                      <a:pPr algn="ctr" rtl="1"/>
                      <a:r>
                        <a:rPr lang="ar-EG" sz="2000" b="1" dirty="0">
                          <a:solidFill>
                            <a:srgbClr val="535E9F"/>
                          </a:solidFill>
                        </a:rPr>
                        <a:t>هي حقوق</a:t>
                      </a:r>
                      <a:r>
                        <a:rPr lang="ar-EG" sz="2000" b="1" baseline="0" dirty="0">
                          <a:solidFill>
                            <a:srgbClr val="535E9F"/>
                          </a:solidFill>
                        </a:rPr>
                        <a:t> الناس على الأشياء التي القوها</a:t>
                      </a:r>
                      <a:endParaRPr lang="en-US" sz="2000" b="1" dirty="0">
                        <a:solidFill>
                          <a:srgbClr val="535E9F"/>
                        </a:solidFill>
                      </a:endParaRPr>
                    </a:p>
                  </a:txBody>
                  <a:tcPr anchor="ctr"/>
                </a:tc>
                <a:tc vMerge="1">
                  <a:txBody>
                    <a:bodyPr/>
                    <a:lstStyle/>
                    <a:p>
                      <a:endParaRPr lang="en-US" sz="2800" dirty="0"/>
                    </a:p>
                  </a:txBody>
                  <a:tcPr anchor="ctr"/>
                </a:tc>
                <a:tc>
                  <a:txBody>
                    <a:bodyPr/>
                    <a:lstStyle/>
                    <a:p>
                      <a:pPr algn="ctr" rtl="1"/>
                      <a:r>
                        <a:rPr lang="ar-EG" sz="2000" b="1" dirty="0">
                          <a:solidFill>
                            <a:srgbClr val="535E9F"/>
                          </a:solidFill>
                        </a:rPr>
                        <a:t>المجال العام </a:t>
                      </a:r>
                    </a:p>
                    <a:p>
                      <a:pPr algn="ctr" rtl="1"/>
                      <a:r>
                        <a:rPr lang="ar-EG" sz="2000" b="1" dirty="0">
                          <a:solidFill>
                            <a:srgbClr val="535E9F"/>
                          </a:solidFill>
                        </a:rPr>
                        <a:t>(الملك المشاع)</a:t>
                      </a:r>
                    </a:p>
                  </a:txBody>
                  <a:tcPr anchor="ctr"/>
                </a:tc>
                <a:extLst>
                  <a:ext uri="{0D108BD9-81ED-4DB2-BD59-A6C34878D82A}">
                    <a16:rowId xmlns:a16="http://schemas.microsoft.com/office/drawing/2014/main" val="2886276622"/>
                  </a:ext>
                </a:extLst>
              </a:tr>
            </a:tbl>
          </a:graphicData>
        </a:graphic>
      </p:graphicFrame>
      <p:cxnSp>
        <p:nvCxnSpPr>
          <p:cNvPr id="5" name="رابط كسهم مستقيم 4">
            <a:extLst>
              <a:ext uri="{FF2B5EF4-FFF2-40B4-BE49-F238E27FC236}">
                <a16:creationId xmlns:a16="http://schemas.microsoft.com/office/drawing/2014/main" id="{42F26F3D-0D9A-0B85-6D9D-00A57E681C12}"/>
              </a:ext>
            </a:extLst>
          </p:cNvPr>
          <p:cNvCxnSpPr>
            <a:cxnSpLocks/>
          </p:cNvCxnSpPr>
          <p:nvPr/>
        </p:nvCxnSpPr>
        <p:spPr>
          <a:xfrm flipH="1">
            <a:off x="3215017" y="1978511"/>
            <a:ext cx="1630017" cy="1895061"/>
          </a:xfrm>
          <a:prstGeom prst="straightConnector1">
            <a:avLst/>
          </a:prstGeom>
          <a:ln w="38100">
            <a:solidFill>
              <a:srgbClr val="41408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رابط كسهم مستقيم 10">
            <a:extLst>
              <a:ext uri="{FF2B5EF4-FFF2-40B4-BE49-F238E27FC236}">
                <a16:creationId xmlns:a16="http://schemas.microsoft.com/office/drawing/2014/main" id="{2185AF63-F378-CE45-7F7D-7916EE454937}"/>
              </a:ext>
            </a:extLst>
          </p:cNvPr>
          <p:cNvCxnSpPr>
            <a:cxnSpLocks/>
          </p:cNvCxnSpPr>
          <p:nvPr/>
        </p:nvCxnSpPr>
        <p:spPr>
          <a:xfrm flipH="1">
            <a:off x="3215017" y="2513145"/>
            <a:ext cx="1630017" cy="1895061"/>
          </a:xfrm>
          <a:prstGeom prst="straightConnector1">
            <a:avLst/>
          </a:prstGeom>
          <a:ln w="38100">
            <a:solidFill>
              <a:srgbClr val="41408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a:extLst>
              <a:ext uri="{FF2B5EF4-FFF2-40B4-BE49-F238E27FC236}">
                <a16:creationId xmlns:a16="http://schemas.microsoft.com/office/drawing/2014/main" id="{5FCDB6AB-9A84-1AD6-2039-F52B654D7BA9}"/>
              </a:ext>
            </a:extLst>
          </p:cNvPr>
          <p:cNvCxnSpPr>
            <a:cxnSpLocks/>
          </p:cNvCxnSpPr>
          <p:nvPr/>
        </p:nvCxnSpPr>
        <p:spPr>
          <a:xfrm flipH="1">
            <a:off x="3244378" y="3147337"/>
            <a:ext cx="1630017" cy="2529253"/>
          </a:xfrm>
          <a:prstGeom prst="straightConnector1">
            <a:avLst/>
          </a:prstGeom>
          <a:ln w="38100">
            <a:solidFill>
              <a:srgbClr val="41408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رابط كسهم مستقيم 14">
            <a:extLst>
              <a:ext uri="{FF2B5EF4-FFF2-40B4-BE49-F238E27FC236}">
                <a16:creationId xmlns:a16="http://schemas.microsoft.com/office/drawing/2014/main" id="{5093D09D-1227-2741-AB0E-84FD9AACBDEB}"/>
              </a:ext>
            </a:extLst>
          </p:cNvPr>
          <p:cNvCxnSpPr>
            <a:cxnSpLocks/>
          </p:cNvCxnSpPr>
          <p:nvPr/>
        </p:nvCxnSpPr>
        <p:spPr>
          <a:xfrm flipH="1" flipV="1">
            <a:off x="3215017" y="2553956"/>
            <a:ext cx="1644697" cy="1474789"/>
          </a:xfrm>
          <a:prstGeom prst="straightConnector1">
            <a:avLst/>
          </a:prstGeom>
          <a:ln w="38100">
            <a:solidFill>
              <a:srgbClr val="41408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رابط كسهم مستقيم 17">
            <a:extLst>
              <a:ext uri="{FF2B5EF4-FFF2-40B4-BE49-F238E27FC236}">
                <a16:creationId xmlns:a16="http://schemas.microsoft.com/office/drawing/2014/main" id="{C9CDE1B7-936B-293E-E795-333CFC94BAEC}"/>
              </a:ext>
            </a:extLst>
          </p:cNvPr>
          <p:cNvCxnSpPr>
            <a:cxnSpLocks/>
          </p:cNvCxnSpPr>
          <p:nvPr/>
        </p:nvCxnSpPr>
        <p:spPr>
          <a:xfrm flipH="1" flipV="1">
            <a:off x="3215017" y="3116067"/>
            <a:ext cx="1644697" cy="1474789"/>
          </a:xfrm>
          <a:prstGeom prst="straightConnector1">
            <a:avLst/>
          </a:prstGeom>
          <a:ln w="38100">
            <a:solidFill>
              <a:srgbClr val="41408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رابط كسهم مستقيم 18">
            <a:extLst>
              <a:ext uri="{FF2B5EF4-FFF2-40B4-BE49-F238E27FC236}">
                <a16:creationId xmlns:a16="http://schemas.microsoft.com/office/drawing/2014/main" id="{F3F16790-DE9E-F0D5-7534-5A385E3994CC}"/>
              </a:ext>
            </a:extLst>
          </p:cNvPr>
          <p:cNvCxnSpPr>
            <a:cxnSpLocks/>
          </p:cNvCxnSpPr>
          <p:nvPr/>
        </p:nvCxnSpPr>
        <p:spPr>
          <a:xfrm flipH="1" flipV="1">
            <a:off x="3170974" y="1978511"/>
            <a:ext cx="1674059" cy="3225836"/>
          </a:xfrm>
          <a:prstGeom prst="straightConnector1">
            <a:avLst/>
          </a:prstGeom>
          <a:ln w="38100">
            <a:solidFill>
              <a:srgbClr val="41408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رابط كسهم مستقيم 20">
            <a:extLst>
              <a:ext uri="{FF2B5EF4-FFF2-40B4-BE49-F238E27FC236}">
                <a16:creationId xmlns:a16="http://schemas.microsoft.com/office/drawing/2014/main" id="{4C75F983-A88E-0C8A-6E97-526B774189BD}"/>
              </a:ext>
            </a:extLst>
          </p:cNvPr>
          <p:cNvCxnSpPr>
            <a:cxnSpLocks/>
          </p:cNvCxnSpPr>
          <p:nvPr/>
        </p:nvCxnSpPr>
        <p:spPr>
          <a:xfrm flipH="1" flipV="1">
            <a:off x="3244378" y="5245158"/>
            <a:ext cx="1571293" cy="677561"/>
          </a:xfrm>
          <a:prstGeom prst="straightConnector1">
            <a:avLst/>
          </a:prstGeom>
          <a:ln w="38100">
            <a:solidFill>
              <a:srgbClr val="41408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 name="صورة 1" descr="صورة تحتوي على البورسلين&#10;&#10;تم إنشاء الوصف تلقائياً">
            <a:extLst>
              <a:ext uri="{FF2B5EF4-FFF2-40B4-BE49-F238E27FC236}">
                <a16:creationId xmlns:a16="http://schemas.microsoft.com/office/drawing/2014/main" id="{2C46B31F-306E-4763-2544-A74684FE539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67661" y="6049616"/>
            <a:ext cx="3465871" cy="713931"/>
          </a:xfrm>
          <a:prstGeom prst="rect">
            <a:avLst/>
          </a:prstGeom>
        </p:spPr>
      </p:pic>
      <p:pic>
        <p:nvPicPr>
          <p:cNvPr id="9" name="صورة 8" descr="صورة تحتوي على نص&#10;&#10;تم إنشاء الوصف تلقائياً">
            <a:extLst>
              <a:ext uri="{FF2B5EF4-FFF2-40B4-BE49-F238E27FC236}">
                <a16:creationId xmlns:a16="http://schemas.microsoft.com/office/drawing/2014/main" id="{E4821C83-F131-6140-C738-0FC55F824B23}"/>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375030" y="702934"/>
            <a:ext cx="2160947" cy="6060613"/>
          </a:xfrm>
          <a:prstGeom prst="rect">
            <a:avLst/>
          </a:prstGeom>
        </p:spPr>
      </p:pic>
    </p:spTree>
    <p:extLst>
      <p:ext uri="{BB962C8B-B14F-4D97-AF65-F5344CB8AC3E}">
        <p14:creationId xmlns:p14="http://schemas.microsoft.com/office/powerpoint/2010/main" val="227058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زوايا مستديرة 2">
            <a:extLst>
              <a:ext uri="{FF2B5EF4-FFF2-40B4-BE49-F238E27FC236}">
                <a16:creationId xmlns:a16="http://schemas.microsoft.com/office/drawing/2014/main" id="{DECA2D8D-E114-4A7E-87D7-15D7A4DD3691}"/>
              </a:ext>
            </a:extLst>
          </p:cNvPr>
          <p:cNvSpPr/>
          <p:nvPr/>
        </p:nvSpPr>
        <p:spPr>
          <a:xfrm>
            <a:off x="1508352" y="1410483"/>
            <a:ext cx="6127296" cy="3471099"/>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marL="342900" lvl="0" indent="-342900" algn="ctr" rtl="1">
              <a:buFont typeface="Arial" panose="020B0604020202020204" pitchFamily="34" charset="0"/>
              <a:buChar char="•"/>
              <a:defRPr/>
            </a:pPr>
            <a:r>
              <a:rPr lang="ar-EG" sz="2400" b="1" dirty="0">
                <a:solidFill>
                  <a:srgbClr val="535E9F"/>
                </a:solidFill>
              </a:rPr>
              <a:t>	هل يمكنك نسخ أي محتوى من الأنترنت لأداء واجبك المنزلي؟ كيف يمكنك جمع المعلومات من الأنترنت بشكل قانوني؟</a:t>
            </a:r>
          </a:p>
          <a:p>
            <a:pPr marL="342900" lvl="0" indent="-342900" algn="r" rtl="1">
              <a:buFont typeface="Arial" panose="020B0604020202020204" pitchFamily="34" charset="0"/>
              <a:buChar char="•"/>
              <a:defRPr/>
            </a:pPr>
            <a:r>
              <a:rPr lang="ar-EG" sz="2400" b="1" dirty="0">
                <a:solidFill>
                  <a:srgbClr val="535E9F"/>
                </a:solidFill>
              </a:rPr>
              <a:t>............................................................................................................................................................................................................................................</a:t>
            </a:r>
          </a:p>
        </p:txBody>
      </p:sp>
      <p:sp>
        <p:nvSpPr>
          <p:cNvPr id="4" name="مستطيل: زوايا مستديرة 3">
            <a:extLst>
              <a:ext uri="{FF2B5EF4-FFF2-40B4-BE49-F238E27FC236}">
                <a16:creationId xmlns:a16="http://schemas.microsoft.com/office/drawing/2014/main" id="{369C4733-16E8-338C-F4F5-F3942A5A6438}"/>
              </a:ext>
            </a:extLst>
          </p:cNvPr>
          <p:cNvSpPr/>
          <p:nvPr/>
        </p:nvSpPr>
        <p:spPr>
          <a:xfrm>
            <a:off x="5473291" y="487296"/>
            <a:ext cx="2229893" cy="251461"/>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noProof="0" dirty="0">
                <a:solidFill>
                  <a:srgbClr val="535E9F"/>
                </a:solidFill>
              </a:rPr>
              <a:t>تدريب </a:t>
            </a:r>
            <a:r>
              <a:rPr lang="ar-SA" sz="2400" b="1" noProof="0" dirty="0">
                <a:solidFill>
                  <a:srgbClr val="535E9F"/>
                </a:solidFill>
              </a:rPr>
              <a:t>4</a:t>
            </a:r>
            <a:endParaRPr kumimoji="0" lang="en-US" sz="2400" b="1" i="0" u="none" strike="noStrike" kern="1200" cap="none" spc="0" normalizeH="0" baseline="0" noProof="0" dirty="0">
              <a:ln>
                <a:noFill/>
              </a:ln>
              <a:solidFill>
                <a:srgbClr val="535E9F"/>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2AA6AB24-3316-C7A0-8E39-84A981E5833B}"/>
              </a:ext>
            </a:extLst>
          </p:cNvPr>
          <p:cNvSpPr/>
          <p:nvPr/>
        </p:nvSpPr>
        <p:spPr>
          <a:xfrm>
            <a:off x="5473291" y="811992"/>
            <a:ext cx="2160947" cy="340934"/>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000" b="1" dirty="0">
                <a:solidFill>
                  <a:schemeClr val="bg1"/>
                </a:solidFill>
              </a:rPr>
              <a:t>القرصنة عبر الأنترنت</a:t>
            </a:r>
          </a:p>
        </p:txBody>
      </p:sp>
      <p:graphicFrame>
        <p:nvGraphicFramePr>
          <p:cNvPr id="7" name="جدول 6">
            <a:extLst>
              <a:ext uri="{FF2B5EF4-FFF2-40B4-BE49-F238E27FC236}">
                <a16:creationId xmlns:a16="http://schemas.microsoft.com/office/drawing/2014/main" id="{E1003551-D6FA-47E9-ECD7-8A6B73592A39}"/>
              </a:ext>
            </a:extLst>
          </p:cNvPr>
          <p:cNvGraphicFramePr>
            <a:graphicFrameLocks noGrp="1"/>
          </p:cNvGraphicFramePr>
          <p:nvPr>
            <p:extLst>
              <p:ext uri="{D42A27DB-BD31-4B8C-83A1-F6EECF244321}">
                <p14:modId xmlns:p14="http://schemas.microsoft.com/office/powerpoint/2010/main" val="3322347418"/>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الذاتي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pic>
        <p:nvPicPr>
          <p:cNvPr id="2" name="صورة 1" descr="صورة تحتوي على البورسلين&#10;&#10;تم إنشاء الوصف تلقائياً">
            <a:extLst>
              <a:ext uri="{FF2B5EF4-FFF2-40B4-BE49-F238E27FC236}">
                <a16:creationId xmlns:a16="http://schemas.microsoft.com/office/drawing/2014/main" id="{7D69B8EF-8190-228C-4AFA-803C90EF8CD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3" name="صورة 2" descr="صورة تحتوي على نص&#10;&#10;تم إنشاء الوصف تلقائياً">
            <a:extLst>
              <a:ext uri="{FF2B5EF4-FFF2-40B4-BE49-F238E27FC236}">
                <a16:creationId xmlns:a16="http://schemas.microsoft.com/office/drawing/2014/main" id="{11D38CC3-0420-8A8E-81BF-E8F7CABEF1E3}"/>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47990" y="797387"/>
            <a:ext cx="2399308" cy="6060613"/>
          </a:xfrm>
          <a:prstGeom prst="rect">
            <a:avLst/>
          </a:prstGeom>
        </p:spPr>
      </p:pic>
    </p:spTree>
    <p:extLst>
      <p:ext uri="{BB962C8B-B14F-4D97-AF65-F5344CB8AC3E}">
        <p14:creationId xmlns:p14="http://schemas.microsoft.com/office/powerpoint/2010/main" val="23061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descr="صورة تحتوي على سبورة بيضاء&#10;&#10;تم إنشاء الوصف تلقائياً">
            <a:extLst>
              <a:ext uri="{FF2B5EF4-FFF2-40B4-BE49-F238E27FC236}">
                <a16:creationId xmlns:a16="http://schemas.microsoft.com/office/drawing/2014/main" id="{F803D16F-914C-D91A-5426-FD57870B3DD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743507" y="352926"/>
            <a:ext cx="5398168" cy="6505074"/>
          </a:xfrm>
          <a:prstGeom prst="rect">
            <a:avLst/>
          </a:prstGeom>
        </p:spPr>
      </p:pic>
      <p:sp>
        <p:nvSpPr>
          <p:cNvPr id="13" name="مستطيل 12">
            <a:extLst>
              <a:ext uri="{FF2B5EF4-FFF2-40B4-BE49-F238E27FC236}">
                <a16:creationId xmlns:a16="http://schemas.microsoft.com/office/drawing/2014/main" id="{9A98CFAB-BA9E-457C-4205-4190C27C5AB3}"/>
              </a:ext>
            </a:extLst>
          </p:cNvPr>
          <p:cNvSpPr/>
          <p:nvPr/>
        </p:nvSpPr>
        <p:spPr>
          <a:xfrm>
            <a:off x="3664313" y="1887692"/>
            <a:ext cx="4913567" cy="10849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spAutoFit/>
          </a:bodyPr>
          <a:lstStyle/>
          <a:p>
            <a:pPr algn="ctr"/>
            <a:r>
              <a:rPr lang="ar-SA" sz="6600" b="1" i="1" dirty="0">
                <a:ln w="3175">
                  <a:solidFill>
                    <a:srgbClr val="595959"/>
                  </a:solidFill>
                  <a:prstDash val="solid"/>
                </a:ln>
                <a:solidFill>
                  <a:schemeClr val="bg2">
                    <a:lumMod val="25000"/>
                  </a:schemeClr>
                </a:solidFill>
                <a:effectLst>
                  <a:innerShdw blurRad="63500" dist="50800" dir="16200000">
                    <a:prstClr val="black">
                      <a:alpha val="50000"/>
                    </a:prstClr>
                  </a:innerShdw>
                </a:effectLst>
                <a:latin typeface="(A) Arslan Wessam A" panose="03020402040406030203" pitchFamily="66" charset="-78"/>
                <a:cs typeface="(A) Arslan Wessam A" panose="03020402040406030203" pitchFamily="66" charset="-78"/>
              </a:rPr>
              <a:t>النهاية</a:t>
            </a:r>
            <a:r>
              <a:rPr lang="ar-SA" sz="6600" b="1" dirty="0">
                <a:ln w="3175">
                  <a:solidFill>
                    <a:srgbClr val="595959"/>
                  </a:solidFill>
                  <a:prstDash val="solid"/>
                </a:ln>
                <a:solidFill>
                  <a:schemeClr val="bg2">
                    <a:lumMod val="25000"/>
                  </a:schemeClr>
                </a:solidFill>
                <a:effectLst>
                  <a:innerShdw blurRad="63500" dist="50800" dir="16200000">
                    <a:prstClr val="black">
                      <a:alpha val="50000"/>
                    </a:prstClr>
                  </a:innerShdw>
                </a:effectLst>
                <a:latin typeface="(A) Arslan Wessam A" panose="03020402040406030203" pitchFamily="66" charset="-78"/>
                <a:cs typeface="(A) Arslan Wessam A" panose="03020402040406030203" pitchFamily="66" charset="-78"/>
              </a:rPr>
              <a:t> </a:t>
            </a:r>
          </a:p>
        </p:txBody>
      </p:sp>
      <p:pic>
        <p:nvPicPr>
          <p:cNvPr id="14" name="صورة 13">
            <a:extLst>
              <a:ext uri="{FF2B5EF4-FFF2-40B4-BE49-F238E27FC236}">
                <a16:creationId xmlns:a16="http://schemas.microsoft.com/office/drawing/2014/main" id="{D4E61E45-5618-7E56-7BA5-3C9FADEB23C8}"/>
              </a:ext>
            </a:extLst>
          </p:cNvPr>
          <p:cNvPicPr>
            <a:picLocks noChangeAspect="1"/>
          </p:cNvPicPr>
          <p:nvPr/>
        </p:nvPicPr>
        <p:blipFill rotWithShape="1">
          <a:blip r:embed="rId3">
            <a:clrChange>
              <a:clrFrom>
                <a:srgbClr val="FFFFFF"/>
              </a:clrFrom>
              <a:clrTo>
                <a:srgbClr val="FFFFFF">
                  <a:alpha val="0"/>
                </a:srgbClr>
              </a:clrTo>
            </a:clrChange>
            <a:biLevel thresh="75000"/>
          </a:blip>
          <a:srcRect b="4802"/>
          <a:stretch/>
        </p:blipFill>
        <p:spPr>
          <a:xfrm>
            <a:off x="5508214" y="5671094"/>
            <a:ext cx="1580361" cy="312612"/>
          </a:xfrm>
          <a:prstGeom prst="rect">
            <a:avLst/>
          </a:prstGeom>
        </p:spPr>
      </p:pic>
      <p:sp>
        <p:nvSpPr>
          <p:cNvPr id="15" name="مستطيل 14">
            <a:extLst>
              <a:ext uri="{FF2B5EF4-FFF2-40B4-BE49-F238E27FC236}">
                <a16:creationId xmlns:a16="http://schemas.microsoft.com/office/drawing/2014/main" id="{32AAD131-8CBB-D7E0-14E7-207AE6A0D2E0}"/>
              </a:ext>
            </a:extLst>
          </p:cNvPr>
          <p:cNvSpPr/>
          <p:nvPr/>
        </p:nvSpPr>
        <p:spPr>
          <a:xfrm>
            <a:off x="5153620" y="2676902"/>
            <a:ext cx="1934955" cy="2062103"/>
          </a:xfrm>
          <a:prstGeom prst="rect">
            <a:avLst/>
          </a:prstGeom>
        </p:spPr>
        <p:txBody>
          <a:bodyPr wrap="square">
            <a:spAutoFit/>
          </a:bodyPr>
          <a:lstStyle/>
          <a:p>
            <a:pPr algn="ctr"/>
            <a:r>
              <a:rPr lang="ar-SA" sz="3200" dirty="0">
                <a:solidFill>
                  <a:schemeClr val="bg2">
                    <a:lumMod val="50000"/>
                  </a:schemeClr>
                </a:solidFill>
                <a:latin typeface="(A) Arslan Wessam B" panose="03020402040406030203" pitchFamily="66" charset="-78"/>
                <a:cs typeface="(A) Arslan Wessam B" panose="03020402040406030203" pitchFamily="66" charset="-78"/>
              </a:rPr>
              <a:t>« </a:t>
            </a:r>
            <a:r>
              <a:rPr lang="ar-SA" sz="3200" b="1" dirty="0">
                <a:solidFill>
                  <a:schemeClr val="bg2">
                    <a:lumMod val="25000"/>
                  </a:schemeClr>
                </a:solidFill>
                <a:latin typeface="(A) Arslan Wessam B" panose="03020402040406030203" pitchFamily="66" charset="-78"/>
                <a:ea typeface="Arial Unicode MS" panose="020B0604020202020204" pitchFamily="34" charset="-128"/>
                <a:cs typeface="(A) Arslan Wessam B" panose="03020402040406030203" pitchFamily="66" charset="-78"/>
              </a:rPr>
              <a:t>اللهمَّ اجعلْ عملِي كلُّهُ صالحًا واجعلُهُ لوجهكَ خالصًا "</a:t>
            </a:r>
          </a:p>
        </p:txBody>
      </p:sp>
      <p:sp>
        <p:nvSpPr>
          <p:cNvPr id="16" name="مستطيل 15">
            <a:extLst>
              <a:ext uri="{FF2B5EF4-FFF2-40B4-BE49-F238E27FC236}">
                <a16:creationId xmlns:a16="http://schemas.microsoft.com/office/drawing/2014/main" id="{8FE31E0D-3C97-5ED5-4CAF-5DE0C5061CAB}"/>
              </a:ext>
            </a:extLst>
          </p:cNvPr>
          <p:cNvSpPr/>
          <p:nvPr/>
        </p:nvSpPr>
        <p:spPr>
          <a:xfrm>
            <a:off x="4480858" y="4985758"/>
            <a:ext cx="3608567" cy="4385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spAutoFit/>
          </a:bodyPr>
          <a:lstStyle/>
          <a:p>
            <a:pPr algn="ctr"/>
            <a:r>
              <a:rPr lang="ar-SA" sz="2400" b="1" dirty="0">
                <a:ln w="3175">
                  <a:solidFill>
                    <a:srgbClr val="595959"/>
                  </a:solidFill>
                  <a:prstDash val="solid"/>
                </a:ln>
                <a:solidFill>
                  <a:srgbClr val="2C444E"/>
                </a:solidFill>
                <a:effectLst>
                  <a:innerShdw blurRad="63500" dist="50800" dir="16200000">
                    <a:prstClr val="black">
                      <a:alpha val="50000"/>
                    </a:prstClr>
                  </a:innerShdw>
                </a:effectLst>
                <a:latin typeface=" Abdoullah Ashgar EL-kharef" panose="02000000000000000000" pitchFamily="2" charset="-78"/>
                <a:cs typeface=" Abdoullah Ashgar EL-kharef" panose="02000000000000000000" pitchFamily="2" charset="-78"/>
              </a:rPr>
              <a:t>أ. أمل العماري</a:t>
            </a:r>
          </a:p>
        </p:txBody>
      </p:sp>
      <p:pic>
        <p:nvPicPr>
          <p:cNvPr id="2" name="صورة 1" descr="صورة تحتوي على البورسلين&#10;&#10;تم إنشاء الوصف تلقائياً">
            <a:extLst>
              <a:ext uri="{FF2B5EF4-FFF2-40B4-BE49-F238E27FC236}">
                <a16:creationId xmlns:a16="http://schemas.microsoft.com/office/drawing/2014/main" id="{29D3DADD-E717-4676-B864-3A0BAA78C9E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3" name="صورة 2" descr="صورة تحتوي على نص&#10;&#10;تم إنشاء الوصف تلقائياً">
            <a:extLst>
              <a:ext uri="{FF2B5EF4-FFF2-40B4-BE49-F238E27FC236}">
                <a16:creationId xmlns:a16="http://schemas.microsoft.com/office/drawing/2014/main" id="{3D653EFE-0123-0FF9-1086-E97BA96DC201}"/>
              </a:ext>
            </a:extLst>
          </p:cNvPr>
          <p:cNvPicPr>
            <a:picLocks noChangeAspect="1"/>
          </p:cNvPicPr>
          <p:nvPr/>
        </p:nvPicPr>
        <p:blipFill>
          <a:blip r:embed="rId5">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Tree>
    <p:extLst>
      <p:ext uri="{BB962C8B-B14F-4D97-AF65-F5344CB8AC3E}">
        <p14:creationId xmlns:p14="http://schemas.microsoft.com/office/powerpoint/2010/main" val="2611011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البورسلين&#10;&#10;تم إنشاء الوصف تلقائياً">
            <a:extLst>
              <a:ext uri="{FF2B5EF4-FFF2-40B4-BE49-F238E27FC236}">
                <a16:creationId xmlns:a16="http://schemas.microsoft.com/office/drawing/2014/main" id="{A19C76EF-8282-D00B-10EE-C1A85D675BE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24051" y="4684541"/>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86E83A18-A9E9-7FD8-B49A-C88D1D5BF72F}"/>
              </a:ext>
            </a:extLst>
          </p:cNvPr>
          <p:cNvPicPr>
            <a:picLocks noChangeAspect="1"/>
          </p:cNvPicPr>
          <p:nvPr/>
        </p:nvPicPr>
        <p:blipFill>
          <a:blip r:embed="rId5">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pic>
        <p:nvPicPr>
          <p:cNvPr id="8" name="العيد فرحة - صفاء أبو السعود">
            <a:hlinkClick r:id="" action="ppaction://media"/>
            <a:extLst>
              <a:ext uri="{FF2B5EF4-FFF2-40B4-BE49-F238E27FC236}">
                <a16:creationId xmlns:a16="http://schemas.microsoft.com/office/drawing/2014/main" id="{A0C82EE8-8B71-B794-49C8-D788770781A6}"/>
              </a:ext>
            </a:extLst>
          </p:cNvPr>
          <p:cNvPicPr>
            <a:picLocks noChangeAspect="1"/>
          </p:cNvPicPr>
          <p:nvPr>
            <a:videoFile r:link="rId2"/>
            <p:extLst>
              <p:ext uri="{DAA4B4D4-6D71-4841-9C94-3DE7FCFB9230}">
                <p14:media xmlns:p14="http://schemas.microsoft.com/office/powerpoint/2010/main" r:embed="rId1"/>
              </p:ext>
            </p:extLst>
          </p:nvPr>
        </p:nvPicPr>
        <p:blipFill>
          <a:blip r:embed="rId6">
            <a:lum bright="70000" contrast="-70000"/>
          </a:blip>
          <a:stretch>
            <a:fillRect/>
          </a:stretch>
        </p:blipFill>
        <p:spPr>
          <a:xfrm>
            <a:off x="1434905" y="1526369"/>
            <a:ext cx="5646215" cy="3805262"/>
          </a:xfrm>
          <a:prstGeom prst="rect">
            <a:avLst/>
          </a:prstGeom>
          <a:ln>
            <a:noFill/>
          </a:ln>
          <a:effectLst>
            <a:softEdge rad="112500"/>
          </a:effectLst>
        </p:spPr>
      </p:pic>
      <p:sp>
        <p:nvSpPr>
          <p:cNvPr id="10" name="مستطيل 9">
            <a:extLst>
              <a:ext uri="{FF2B5EF4-FFF2-40B4-BE49-F238E27FC236}">
                <a16:creationId xmlns:a16="http://schemas.microsoft.com/office/drawing/2014/main" id="{3A011105-279D-2846-5A1C-FF499EC5F789}"/>
              </a:ext>
            </a:extLst>
          </p:cNvPr>
          <p:cNvSpPr/>
          <p:nvPr/>
        </p:nvSpPr>
        <p:spPr>
          <a:xfrm>
            <a:off x="5161811" y="797387"/>
            <a:ext cx="1811714" cy="646331"/>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36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الاحتفال بالعيد </a:t>
            </a:r>
            <a:endParaRPr lang="ar-SA" sz="28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spTree>
    <p:extLst>
      <p:ext uri="{BB962C8B-B14F-4D97-AF65-F5344CB8AC3E}">
        <p14:creationId xmlns:p14="http://schemas.microsoft.com/office/powerpoint/2010/main" val="222993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38" fill="hold"/>
                                        <p:tgtEl>
                                          <p:spTgt spid="8"/>
                                        </p:tgtEl>
                                      </p:cBhvr>
                                    </p:cmd>
                                  </p:childTnLst>
                                </p:cTn>
                              </p:par>
                            </p:childTnLst>
                          </p:cTn>
                        </p:par>
                        <p:par>
                          <p:cTn id="7" fill="hold">
                            <p:stCondLst>
                              <p:cond delay="79738"/>
                            </p:stCondLst>
                            <p:childTnLst>
                              <p:par>
                                <p:cTn id="8" presetID="3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 calcmode="lin" valueType="num">
                                      <p:cBhvr>
                                        <p:cTn id="12" dur="750" fill="hold"/>
                                        <p:tgtEl>
                                          <p:spTgt spid="10"/>
                                        </p:tgtEl>
                                        <p:attrNameLst>
                                          <p:attrName>style.rotation</p:attrName>
                                        </p:attrNameLst>
                                      </p:cBhvr>
                                      <p:tavLst>
                                        <p:tav tm="0">
                                          <p:val>
                                            <p:fltVal val="90"/>
                                          </p:val>
                                        </p:tav>
                                        <p:tav tm="100000">
                                          <p:val>
                                            <p:fltVal val="0"/>
                                          </p:val>
                                        </p:tav>
                                      </p:tavLst>
                                    </p:anim>
                                    <p:animEffect transition="in" filter="fade">
                                      <p:cBhvr>
                                        <p:cTn id="1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8591725-3A43-5683-77DA-663D9AC94FBC}"/>
              </a:ext>
            </a:extLst>
          </p:cNvPr>
          <p:cNvPicPr>
            <a:picLocks noChangeAspect="1"/>
          </p:cNvPicPr>
          <p:nvPr/>
        </p:nvPicPr>
        <p:blipFill rotWithShape="1">
          <a:blip r:embed="rId2">
            <a:clrChange>
              <a:clrFrom>
                <a:srgbClr val="FFFFFF"/>
              </a:clrFrom>
              <a:clrTo>
                <a:srgbClr val="FFFFFF">
                  <a:alpha val="0"/>
                </a:srgbClr>
              </a:clrTo>
            </a:clrChange>
          </a:blip>
          <a:srcRect t="768"/>
          <a:stretch/>
        </p:blipFill>
        <p:spPr>
          <a:xfrm>
            <a:off x="1028470" y="1401342"/>
            <a:ext cx="6361249" cy="4636732"/>
          </a:xfrm>
          <a:prstGeom prst="rect">
            <a:avLst/>
          </a:prstGeom>
        </p:spPr>
      </p:pic>
      <p:sp>
        <p:nvSpPr>
          <p:cNvPr id="4" name="مستطيل: زوايا مستديرة 3">
            <a:extLst>
              <a:ext uri="{FF2B5EF4-FFF2-40B4-BE49-F238E27FC236}">
                <a16:creationId xmlns:a16="http://schemas.microsoft.com/office/drawing/2014/main" id="{A4F91251-5FF7-9818-AAB1-753DCF28A5F9}"/>
              </a:ext>
            </a:extLst>
          </p:cNvPr>
          <p:cNvSpPr/>
          <p:nvPr/>
        </p:nvSpPr>
        <p:spPr>
          <a:xfrm>
            <a:off x="4808134" y="819926"/>
            <a:ext cx="2229893" cy="383446"/>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noProof="0" dirty="0">
                <a:solidFill>
                  <a:srgbClr val="535E9F"/>
                </a:solidFill>
              </a:rPr>
              <a:t>مشروع الوحدة </a:t>
            </a:r>
            <a:endParaRPr kumimoji="0" lang="en-US" sz="2400" b="1" i="0" u="none" strike="noStrike" kern="1200" cap="none" spc="0" normalizeH="0" baseline="0" noProof="0" dirty="0">
              <a:ln>
                <a:noFill/>
              </a:ln>
              <a:solidFill>
                <a:srgbClr val="535E9F"/>
              </a:solidFill>
              <a:effectLst/>
              <a:uLnTx/>
              <a:uFillTx/>
              <a:latin typeface="Calibri" panose="020F0502020204030204"/>
            </a:endParaRPr>
          </a:p>
        </p:txBody>
      </p:sp>
      <p:pic>
        <p:nvPicPr>
          <p:cNvPr id="2" name="صورة 1" descr="صورة تحتوي على البورسلين&#10;&#10;تم إنشاء الوصف تلقائياً">
            <a:extLst>
              <a:ext uri="{FF2B5EF4-FFF2-40B4-BE49-F238E27FC236}">
                <a16:creationId xmlns:a16="http://schemas.microsoft.com/office/drawing/2014/main" id="{1330E6EC-45B9-715A-8EF8-E1410CE3FA8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5" name="صورة 4" descr="صورة تحتوي على نص&#10;&#10;تم إنشاء الوصف تلقائياً">
            <a:extLst>
              <a:ext uri="{FF2B5EF4-FFF2-40B4-BE49-F238E27FC236}">
                <a16:creationId xmlns:a16="http://schemas.microsoft.com/office/drawing/2014/main" id="{7D5809D5-95C1-16E3-4371-957C2EE46DE5}"/>
              </a:ext>
            </a:extLst>
          </p:cNvPr>
          <p:cNvPicPr>
            <a:picLocks noChangeAspect="1"/>
          </p:cNvPicPr>
          <p:nvPr/>
        </p:nvPicPr>
        <p:blipFill>
          <a:blip r:embed="rId4">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6884172" y="557280"/>
            <a:ext cx="2399308" cy="6060613"/>
          </a:xfrm>
          <a:prstGeom prst="rect">
            <a:avLst/>
          </a:prstGeom>
        </p:spPr>
      </p:pic>
    </p:spTree>
    <p:extLst>
      <p:ext uri="{BB962C8B-B14F-4D97-AF65-F5344CB8AC3E}">
        <p14:creationId xmlns:p14="http://schemas.microsoft.com/office/powerpoint/2010/main" val="1579850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FE29565-ECAF-2081-AD1D-64A042708917}"/>
              </a:ext>
            </a:extLst>
          </p:cNvPr>
          <p:cNvPicPr>
            <a:picLocks noChangeAspect="1"/>
          </p:cNvPicPr>
          <p:nvPr/>
        </p:nvPicPr>
        <p:blipFill>
          <a:blip r:embed="rId2">
            <a:clrChange>
              <a:clrFrom>
                <a:srgbClr val="DAD8C8"/>
              </a:clrFrom>
              <a:clrTo>
                <a:srgbClr val="DAD8C8">
                  <a:alpha val="0"/>
                </a:srgbClr>
              </a:clrTo>
            </a:clrChange>
          </a:blip>
          <a:stretch>
            <a:fillRect/>
          </a:stretch>
        </p:blipFill>
        <p:spPr>
          <a:xfrm>
            <a:off x="681651" y="779506"/>
            <a:ext cx="5229225" cy="2838450"/>
          </a:xfrm>
          <a:prstGeom prst="rect">
            <a:avLst/>
          </a:prstGeom>
        </p:spPr>
      </p:pic>
      <p:pic>
        <p:nvPicPr>
          <p:cNvPr id="5" name="صورة 4">
            <a:extLst>
              <a:ext uri="{FF2B5EF4-FFF2-40B4-BE49-F238E27FC236}">
                <a16:creationId xmlns:a16="http://schemas.microsoft.com/office/drawing/2014/main" id="{B827CD1D-54B9-391D-7554-6809F3398F86}"/>
              </a:ext>
            </a:extLst>
          </p:cNvPr>
          <p:cNvPicPr>
            <a:picLocks noChangeAspect="1"/>
          </p:cNvPicPr>
          <p:nvPr/>
        </p:nvPicPr>
        <p:blipFill>
          <a:blip r:embed="rId3">
            <a:clrChange>
              <a:clrFrom>
                <a:srgbClr val="DAD8C8"/>
              </a:clrFrom>
              <a:clrTo>
                <a:srgbClr val="DAD8C8">
                  <a:alpha val="0"/>
                </a:srgbClr>
              </a:clrTo>
            </a:clrChange>
          </a:blip>
          <a:stretch>
            <a:fillRect/>
          </a:stretch>
        </p:blipFill>
        <p:spPr>
          <a:xfrm>
            <a:off x="3015704" y="3738832"/>
            <a:ext cx="4627273" cy="2838451"/>
          </a:xfrm>
          <a:prstGeom prst="rect">
            <a:avLst/>
          </a:prstGeom>
        </p:spPr>
      </p:pic>
      <p:sp>
        <p:nvSpPr>
          <p:cNvPr id="6" name="مستطيل: زوايا مستديرة 5">
            <a:extLst>
              <a:ext uri="{FF2B5EF4-FFF2-40B4-BE49-F238E27FC236}">
                <a16:creationId xmlns:a16="http://schemas.microsoft.com/office/drawing/2014/main" id="{62072055-2C22-E74A-8CC7-C33B0B885A94}"/>
              </a:ext>
            </a:extLst>
          </p:cNvPr>
          <p:cNvSpPr/>
          <p:nvPr/>
        </p:nvSpPr>
        <p:spPr>
          <a:xfrm>
            <a:off x="5910876" y="154996"/>
            <a:ext cx="2229893" cy="383446"/>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noProof="0" dirty="0">
                <a:solidFill>
                  <a:srgbClr val="535E9F"/>
                </a:solidFill>
              </a:rPr>
              <a:t>في الختام </a:t>
            </a:r>
            <a:endParaRPr kumimoji="0" lang="en-US" sz="2400" b="1" i="0" u="none" strike="noStrike" kern="1200" cap="none" spc="0" normalizeH="0" baseline="0" noProof="0" dirty="0">
              <a:ln>
                <a:noFill/>
              </a:ln>
              <a:solidFill>
                <a:srgbClr val="535E9F"/>
              </a:solidFill>
              <a:effectLst/>
              <a:uLnTx/>
              <a:uFillTx/>
              <a:latin typeface="Calibri" panose="020F0502020204030204"/>
            </a:endParaRPr>
          </a:p>
        </p:txBody>
      </p:sp>
      <p:pic>
        <p:nvPicPr>
          <p:cNvPr id="2" name="صورة 1" descr="صورة تحتوي على البورسلين&#10;&#10;تم إنشاء الوصف تلقائياً">
            <a:extLst>
              <a:ext uri="{FF2B5EF4-FFF2-40B4-BE49-F238E27FC236}">
                <a16:creationId xmlns:a16="http://schemas.microsoft.com/office/drawing/2014/main" id="{BDEA7A85-D7AD-370B-628C-CE1DF2BA43F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0" y="4853354"/>
            <a:ext cx="3465871" cy="2004646"/>
          </a:xfrm>
          <a:prstGeom prst="rect">
            <a:avLst/>
          </a:prstGeom>
        </p:spPr>
      </p:pic>
      <p:pic>
        <p:nvPicPr>
          <p:cNvPr id="4" name="صورة 3" descr="صورة تحتوي على نص&#10;&#10;تم إنشاء الوصف تلقائياً">
            <a:extLst>
              <a:ext uri="{FF2B5EF4-FFF2-40B4-BE49-F238E27FC236}">
                <a16:creationId xmlns:a16="http://schemas.microsoft.com/office/drawing/2014/main" id="{B41C953B-5EFE-0233-61B3-D993CFA8D567}"/>
              </a:ext>
            </a:extLst>
          </p:cNvPr>
          <p:cNvPicPr>
            <a:picLocks noChangeAspect="1"/>
          </p:cNvPicPr>
          <p:nvPr/>
        </p:nvPicPr>
        <p:blipFill>
          <a:blip r:embed="rId5">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Tree>
    <p:extLst>
      <p:ext uri="{BB962C8B-B14F-4D97-AF65-F5344CB8AC3E}">
        <p14:creationId xmlns:p14="http://schemas.microsoft.com/office/powerpoint/2010/main" val="26567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البورسلين&#10;&#10;تم إنشاء الوصف تلقائياً">
            <a:extLst>
              <a:ext uri="{FF2B5EF4-FFF2-40B4-BE49-F238E27FC236}">
                <a16:creationId xmlns:a16="http://schemas.microsoft.com/office/drawing/2014/main" id="{A19C76EF-8282-D00B-10EE-C1A85D675BE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24051" y="4684541"/>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86E83A18-A9E9-7FD8-B49A-C88D1D5BF72F}"/>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
        <p:nvSpPr>
          <p:cNvPr id="10" name="مستطيل 9">
            <a:extLst>
              <a:ext uri="{FF2B5EF4-FFF2-40B4-BE49-F238E27FC236}">
                <a16:creationId xmlns:a16="http://schemas.microsoft.com/office/drawing/2014/main" id="{3A011105-279D-2846-5A1C-FF499EC5F789}"/>
              </a:ext>
            </a:extLst>
          </p:cNvPr>
          <p:cNvSpPr/>
          <p:nvPr/>
        </p:nvSpPr>
        <p:spPr>
          <a:xfrm>
            <a:off x="5808925" y="764780"/>
            <a:ext cx="1827744" cy="646331"/>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36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مسابقات العيد </a:t>
            </a:r>
            <a:endParaRPr lang="ar-SA" sz="28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spTree>
    <p:extLst>
      <p:ext uri="{BB962C8B-B14F-4D97-AF65-F5344CB8AC3E}">
        <p14:creationId xmlns:p14="http://schemas.microsoft.com/office/powerpoint/2010/main" val="156243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البورسلين&#10;&#10;تم إنشاء الوصف تلقائياً">
            <a:extLst>
              <a:ext uri="{FF2B5EF4-FFF2-40B4-BE49-F238E27FC236}">
                <a16:creationId xmlns:a16="http://schemas.microsoft.com/office/drawing/2014/main" id="{A19C76EF-8282-D00B-10EE-C1A85D675BE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24051" y="4684541"/>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86E83A18-A9E9-7FD8-B49A-C88D1D5BF72F}"/>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
        <p:nvSpPr>
          <p:cNvPr id="10" name="مستطيل 9">
            <a:extLst>
              <a:ext uri="{FF2B5EF4-FFF2-40B4-BE49-F238E27FC236}">
                <a16:creationId xmlns:a16="http://schemas.microsoft.com/office/drawing/2014/main" id="{3A011105-279D-2846-5A1C-FF499EC5F789}"/>
              </a:ext>
            </a:extLst>
          </p:cNvPr>
          <p:cNvSpPr/>
          <p:nvPr/>
        </p:nvSpPr>
        <p:spPr>
          <a:xfrm>
            <a:off x="5504125" y="391885"/>
            <a:ext cx="1827744" cy="646331"/>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36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مسابقات العيد </a:t>
            </a:r>
            <a:endParaRPr lang="ar-SA" sz="28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pic>
        <p:nvPicPr>
          <p:cNvPr id="2" name="صورة 1">
            <a:extLst>
              <a:ext uri="{FF2B5EF4-FFF2-40B4-BE49-F238E27FC236}">
                <a16:creationId xmlns:a16="http://schemas.microsoft.com/office/drawing/2014/main" id="{AAD819BB-84C9-EE0B-0E83-E2D79965CA89}"/>
              </a:ext>
            </a:extLst>
          </p:cNvPr>
          <p:cNvPicPr>
            <a:picLocks noChangeAspect="1"/>
          </p:cNvPicPr>
          <p:nvPr/>
        </p:nvPicPr>
        <p:blipFill rotWithShape="1">
          <a:blip r:embed="rId4">
            <a:extLst>
              <a:ext uri="{28A0092B-C50C-407E-A947-70E740481C1C}">
                <a14:useLocalDpi xmlns:a14="http://schemas.microsoft.com/office/drawing/2010/main" val="0"/>
              </a:ext>
            </a:extLst>
          </a:blip>
          <a:srcRect l="16192" t="7368" r="46183"/>
          <a:stretch/>
        </p:blipFill>
        <p:spPr>
          <a:xfrm>
            <a:off x="720216" y="391885"/>
            <a:ext cx="3971109" cy="4851233"/>
          </a:xfrm>
          <a:prstGeom prst="rect">
            <a:avLst/>
          </a:prstGeom>
        </p:spPr>
      </p:pic>
      <p:sp>
        <p:nvSpPr>
          <p:cNvPr id="3" name="مستطيل 2">
            <a:extLst>
              <a:ext uri="{FF2B5EF4-FFF2-40B4-BE49-F238E27FC236}">
                <a16:creationId xmlns:a16="http://schemas.microsoft.com/office/drawing/2014/main" id="{F34C5C73-174A-9085-1B1D-2BDB6EAE4126}"/>
              </a:ext>
            </a:extLst>
          </p:cNvPr>
          <p:cNvSpPr/>
          <p:nvPr/>
        </p:nvSpPr>
        <p:spPr>
          <a:xfrm>
            <a:off x="4572000" y="2228671"/>
            <a:ext cx="3089954" cy="120032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ما هو العنصر الغير مكرر ؟</a:t>
            </a:r>
            <a:endParaRPr lang="ar-SA" sz="28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endParaRPr>
          </a:p>
        </p:txBody>
      </p:sp>
    </p:spTree>
    <p:extLst>
      <p:ext uri="{BB962C8B-B14F-4D97-AF65-F5344CB8AC3E}">
        <p14:creationId xmlns:p14="http://schemas.microsoft.com/office/powerpoint/2010/main" val="273486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 calcmode="lin" valueType="num">
                                      <p:cBhvr>
                                        <p:cTn id="16" dur="750" fill="hold"/>
                                        <p:tgtEl>
                                          <p:spTgt spid="3"/>
                                        </p:tgtEl>
                                        <p:attrNameLst>
                                          <p:attrName>style.rotation</p:attrName>
                                        </p:attrNameLst>
                                      </p:cBhvr>
                                      <p:tavLst>
                                        <p:tav tm="0">
                                          <p:val>
                                            <p:fltVal val="90"/>
                                          </p:val>
                                        </p:tav>
                                        <p:tav tm="100000">
                                          <p:val>
                                            <p:fltVal val="0"/>
                                          </p:val>
                                        </p:tav>
                                      </p:tavLst>
                                    </p:anim>
                                    <p:animEffect transition="in" filter="fade">
                                      <p:cBhvr>
                                        <p:cTn id="1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البورسلين&#10;&#10;تم إنشاء الوصف تلقائياً">
            <a:extLst>
              <a:ext uri="{FF2B5EF4-FFF2-40B4-BE49-F238E27FC236}">
                <a16:creationId xmlns:a16="http://schemas.microsoft.com/office/drawing/2014/main" id="{A19C76EF-8282-D00B-10EE-C1A85D675BE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24051" y="4684541"/>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86E83A18-A9E9-7FD8-B49A-C88D1D5BF72F}"/>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
        <p:nvSpPr>
          <p:cNvPr id="10" name="مستطيل 9">
            <a:extLst>
              <a:ext uri="{FF2B5EF4-FFF2-40B4-BE49-F238E27FC236}">
                <a16:creationId xmlns:a16="http://schemas.microsoft.com/office/drawing/2014/main" id="{3A011105-279D-2846-5A1C-FF499EC5F789}"/>
              </a:ext>
            </a:extLst>
          </p:cNvPr>
          <p:cNvSpPr/>
          <p:nvPr/>
        </p:nvSpPr>
        <p:spPr>
          <a:xfrm>
            <a:off x="5808925" y="764780"/>
            <a:ext cx="1827744" cy="646331"/>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36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مسابقات العيد </a:t>
            </a:r>
            <a:endParaRPr lang="ar-SA" sz="28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pic>
        <p:nvPicPr>
          <p:cNvPr id="2" name="صورة 1" descr="صورة تحتوي على نص&#10;&#10;تم إنشاء الوصف تلقائياً">
            <a:extLst>
              <a:ext uri="{FF2B5EF4-FFF2-40B4-BE49-F238E27FC236}">
                <a16:creationId xmlns:a16="http://schemas.microsoft.com/office/drawing/2014/main" id="{7B094AA8-5CD5-173B-E05F-BB0D417C31AA}"/>
              </a:ext>
            </a:extLst>
          </p:cNvPr>
          <p:cNvPicPr>
            <a:picLocks noChangeAspect="1"/>
          </p:cNvPicPr>
          <p:nvPr/>
        </p:nvPicPr>
        <p:blipFill rotWithShape="1">
          <a:blip r:embed="rId4">
            <a:extLst>
              <a:ext uri="{28A0092B-C50C-407E-A947-70E740481C1C}">
                <a14:useLocalDpi xmlns:a14="http://schemas.microsoft.com/office/drawing/2010/main" val="0"/>
              </a:ext>
            </a:extLst>
          </a:blip>
          <a:srcRect l="14750" t="7556" r="48500"/>
          <a:stretch/>
        </p:blipFill>
        <p:spPr>
          <a:xfrm>
            <a:off x="955702" y="764780"/>
            <a:ext cx="3616298" cy="4306656"/>
          </a:xfrm>
          <a:prstGeom prst="rect">
            <a:avLst/>
          </a:prstGeom>
        </p:spPr>
      </p:pic>
      <p:sp>
        <p:nvSpPr>
          <p:cNvPr id="3" name="مستطيل 2">
            <a:extLst>
              <a:ext uri="{FF2B5EF4-FFF2-40B4-BE49-F238E27FC236}">
                <a16:creationId xmlns:a16="http://schemas.microsoft.com/office/drawing/2014/main" id="{09CB17CF-373B-7AC6-41AB-3659CAB798C5}"/>
              </a:ext>
            </a:extLst>
          </p:cNvPr>
          <p:cNvSpPr/>
          <p:nvPr/>
        </p:nvSpPr>
        <p:spPr>
          <a:xfrm>
            <a:off x="4572000" y="2228671"/>
            <a:ext cx="3089954" cy="120032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الإجابة </a:t>
            </a:r>
          </a:p>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الكعكة</a:t>
            </a:r>
            <a:endParaRPr lang="ar-SA" sz="28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endParaRPr>
          </a:p>
        </p:txBody>
      </p:sp>
    </p:spTree>
    <p:extLst>
      <p:ext uri="{BB962C8B-B14F-4D97-AF65-F5344CB8AC3E}">
        <p14:creationId xmlns:p14="http://schemas.microsoft.com/office/powerpoint/2010/main" val="317904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fltVal val="0"/>
                                          </p:val>
                                        </p:tav>
                                        <p:tav tm="100000">
                                          <p:val>
                                            <p:strVal val="#ppt_w"/>
                                          </p:val>
                                        </p:tav>
                                      </p:tavLst>
                                    </p:anim>
                                    <p:anim calcmode="lin" valueType="num">
                                      <p:cBhvr>
                                        <p:cTn id="15" dur="750" fill="hold"/>
                                        <p:tgtEl>
                                          <p:spTgt spid="3"/>
                                        </p:tgtEl>
                                        <p:attrNameLst>
                                          <p:attrName>ppt_h</p:attrName>
                                        </p:attrNameLst>
                                      </p:cBhvr>
                                      <p:tavLst>
                                        <p:tav tm="0">
                                          <p:val>
                                            <p:fltVal val="0"/>
                                          </p:val>
                                        </p:tav>
                                        <p:tav tm="100000">
                                          <p:val>
                                            <p:strVal val="#ppt_h"/>
                                          </p:val>
                                        </p:tav>
                                      </p:tavLst>
                                    </p:anim>
                                    <p:anim calcmode="lin" valueType="num">
                                      <p:cBhvr>
                                        <p:cTn id="16" dur="750" fill="hold"/>
                                        <p:tgtEl>
                                          <p:spTgt spid="3"/>
                                        </p:tgtEl>
                                        <p:attrNameLst>
                                          <p:attrName>style.rotation</p:attrName>
                                        </p:attrNameLst>
                                      </p:cBhvr>
                                      <p:tavLst>
                                        <p:tav tm="0">
                                          <p:val>
                                            <p:fltVal val="90"/>
                                          </p:val>
                                        </p:tav>
                                        <p:tav tm="100000">
                                          <p:val>
                                            <p:fltVal val="0"/>
                                          </p:val>
                                        </p:tav>
                                      </p:tavLst>
                                    </p:anim>
                                    <p:animEffect transition="in" filter="fade">
                                      <p:cBhvr>
                                        <p:cTn id="1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البورسلين&#10;&#10;تم إنشاء الوصف تلقائياً">
            <a:extLst>
              <a:ext uri="{FF2B5EF4-FFF2-40B4-BE49-F238E27FC236}">
                <a16:creationId xmlns:a16="http://schemas.microsoft.com/office/drawing/2014/main" id="{A19C76EF-8282-D00B-10EE-C1A85D675BE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24051" y="4684541"/>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86E83A18-A9E9-7FD8-B49A-C88D1D5BF72F}"/>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
        <p:nvSpPr>
          <p:cNvPr id="10" name="مستطيل 9">
            <a:extLst>
              <a:ext uri="{FF2B5EF4-FFF2-40B4-BE49-F238E27FC236}">
                <a16:creationId xmlns:a16="http://schemas.microsoft.com/office/drawing/2014/main" id="{3A011105-279D-2846-5A1C-FF499EC5F789}"/>
              </a:ext>
            </a:extLst>
          </p:cNvPr>
          <p:cNvSpPr/>
          <p:nvPr/>
        </p:nvSpPr>
        <p:spPr>
          <a:xfrm>
            <a:off x="5808925" y="764780"/>
            <a:ext cx="1827744" cy="646331"/>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36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مسابقات العيد </a:t>
            </a:r>
            <a:endParaRPr lang="ar-SA" sz="28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pic>
        <p:nvPicPr>
          <p:cNvPr id="3" name="صورة 2">
            <a:extLst>
              <a:ext uri="{FF2B5EF4-FFF2-40B4-BE49-F238E27FC236}">
                <a16:creationId xmlns:a16="http://schemas.microsoft.com/office/drawing/2014/main" id="{698BEA9B-886C-7DE1-0B60-C1C2D73289E5}"/>
              </a:ext>
            </a:extLst>
          </p:cNvPr>
          <p:cNvPicPr>
            <a:picLocks noChangeAspect="1"/>
          </p:cNvPicPr>
          <p:nvPr/>
        </p:nvPicPr>
        <p:blipFill rotWithShape="1">
          <a:blip r:embed="rId4"/>
          <a:srcRect l="4083" t="1770" r="4506" b="1772"/>
          <a:stretch/>
        </p:blipFill>
        <p:spPr>
          <a:xfrm>
            <a:off x="1118515" y="631707"/>
            <a:ext cx="3279314" cy="4394255"/>
          </a:xfrm>
          <a:prstGeom prst="rect">
            <a:avLst/>
          </a:prstGeom>
        </p:spPr>
      </p:pic>
      <p:sp>
        <p:nvSpPr>
          <p:cNvPr id="4" name="مستطيل 3">
            <a:extLst>
              <a:ext uri="{FF2B5EF4-FFF2-40B4-BE49-F238E27FC236}">
                <a16:creationId xmlns:a16="http://schemas.microsoft.com/office/drawing/2014/main" id="{A99C076F-614D-2049-7D2C-9B862B54525D}"/>
              </a:ext>
            </a:extLst>
          </p:cNvPr>
          <p:cNvSpPr/>
          <p:nvPr/>
        </p:nvSpPr>
        <p:spPr>
          <a:xfrm>
            <a:off x="4572000" y="2228671"/>
            <a:ext cx="3089954" cy="120032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ما هو العنصر الغير مكرر ؟</a:t>
            </a:r>
            <a:endParaRPr lang="ar-SA" sz="28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endParaRPr>
          </a:p>
        </p:txBody>
      </p:sp>
    </p:spTree>
    <p:extLst>
      <p:ext uri="{BB962C8B-B14F-4D97-AF65-F5344CB8AC3E}">
        <p14:creationId xmlns:p14="http://schemas.microsoft.com/office/powerpoint/2010/main" val="2592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 calcmode="lin" valueType="num">
                                      <p:cBhvr>
                                        <p:cTn id="16" dur="750" fill="hold"/>
                                        <p:tgtEl>
                                          <p:spTgt spid="4"/>
                                        </p:tgtEl>
                                        <p:attrNameLst>
                                          <p:attrName>style.rotation</p:attrName>
                                        </p:attrNameLst>
                                      </p:cBhvr>
                                      <p:tavLst>
                                        <p:tav tm="0">
                                          <p:val>
                                            <p:fltVal val="90"/>
                                          </p:val>
                                        </p:tav>
                                        <p:tav tm="100000">
                                          <p:val>
                                            <p:fltVal val="0"/>
                                          </p:val>
                                        </p:tav>
                                      </p:tavLst>
                                    </p:anim>
                                    <p:animEffect transition="in" filter="fade">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البورسلين&#10;&#10;تم إنشاء الوصف تلقائياً">
            <a:extLst>
              <a:ext uri="{FF2B5EF4-FFF2-40B4-BE49-F238E27FC236}">
                <a16:creationId xmlns:a16="http://schemas.microsoft.com/office/drawing/2014/main" id="{A19C76EF-8282-D00B-10EE-C1A85D675BE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0769"/>
          <a:stretch/>
        </p:blipFill>
        <p:spPr>
          <a:xfrm>
            <a:off x="124051" y="4684541"/>
            <a:ext cx="3465871" cy="200464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86E83A18-A9E9-7FD8-B49A-C88D1D5BF72F}"/>
              </a:ext>
            </a:extLst>
          </p:cNvPr>
          <p:cNvPicPr>
            <a:picLocks noChangeAspect="1"/>
          </p:cNvPicPr>
          <p:nvPr/>
        </p:nvPicPr>
        <p:blipFill>
          <a:blip r:embed="rId3">
            <a:clrChange>
              <a:clrFrom>
                <a:srgbClr val="F6F7F9"/>
              </a:clrFrom>
              <a:clrTo>
                <a:srgbClr val="F6F7F9">
                  <a:alpha val="0"/>
                </a:srgbClr>
              </a:clrTo>
            </a:clrChange>
            <a:extLst>
              <a:ext uri="{28A0092B-C50C-407E-A947-70E740481C1C}">
                <a14:useLocalDpi xmlns:a14="http://schemas.microsoft.com/office/drawing/2010/main" val="0"/>
              </a:ext>
            </a:extLst>
          </a:blip>
          <a:stretch>
            <a:fillRect/>
          </a:stretch>
        </p:blipFill>
        <p:spPr>
          <a:xfrm>
            <a:off x="7081120" y="797387"/>
            <a:ext cx="2399308" cy="6060613"/>
          </a:xfrm>
          <a:prstGeom prst="rect">
            <a:avLst/>
          </a:prstGeom>
        </p:spPr>
      </p:pic>
      <p:sp>
        <p:nvSpPr>
          <p:cNvPr id="10" name="مستطيل 9">
            <a:extLst>
              <a:ext uri="{FF2B5EF4-FFF2-40B4-BE49-F238E27FC236}">
                <a16:creationId xmlns:a16="http://schemas.microsoft.com/office/drawing/2014/main" id="{3A011105-279D-2846-5A1C-FF499EC5F789}"/>
              </a:ext>
            </a:extLst>
          </p:cNvPr>
          <p:cNvSpPr/>
          <p:nvPr/>
        </p:nvSpPr>
        <p:spPr>
          <a:xfrm>
            <a:off x="5808925" y="764780"/>
            <a:ext cx="1827744" cy="646331"/>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36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مسابقات العيد </a:t>
            </a:r>
            <a:endParaRPr lang="ar-SA" sz="2800" b="1" dirty="0">
              <a:solidFill>
                <a:srgbClr val="373737"/>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pic>
        <p:nvPicPr>
          <p:cNvPr id="3" name="صورة 2">
            <a:extLst>
              <a:ext uri="{FF2B5EF4-FFF2-40B4-BE49-F238E27FC236}">
                <a16:creationId xmlns:a16="http://schemas.microsoft.com/office/drawing/2014/main" id="{AC6D2EF2-219E-D120-8B28-1C6A618D2E28}"/>
              </a:ext>
            </a:extLst>
          </p:cNvPr>
          <p:cNvPicPr>
            <a:picLocks noChangeAspect="1"/>
          </p:cNvPicPr>
          <p:nvPr/>
        </p:nvPicPr>
        <p:blipFill>
          <a:blip r:embed="rId4"/>
          <a:stretch>
            <a:fillRect/>
          </a:stretch>
        </p:blipFill>
        <p:spPr>
          <a:xfrm>
            <a:off x="1205826" y="797387"/>
            <a:ext cx="3299028" cy="4585649"/>
          </a:xfrm>
          <a:prstGeom prst="rect">
            <a:avLst/>
          </a:prstGeom>
        </p:spPr>
      </p:pic>
      <p:sp>
        <p:nvSpPr>
          <p:cNvPr id="4" name="مستطيل 3">
            <a:extLst>
              <a:ext uri="{FF2B5EF4-FFF2-40B4-BE49-F238E27FC236}">
                <a16:creationId xmlns:a16="http://schemas.microsoft.com/office/drawing/2014/main" id="{74429B18-F38F-52AB-20C9-61FBAEADBDC1}"/>
              </a:ext>
            </a:extLst>
          </p:cNvPr>
          <p:cNvSpPr/>
          <p:nvPr/>
        </p:nvSpPr>
        <p:spPr>
          <a:xfrm>
            <a:off x="4572000" y="2228671"/>
            <a:ext cx="3089954" cy="120032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الإجابة </a:t>
            </a:r>
          </a:p>
          <a:p>
            <a:pPr algn="ctr"/>
            <a:r>
              <a:rPr lang="ar-SA" sz="36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rPr>
              <a:t>الحلوى</a:t>
            </a:r>
            <a:endParaRPr lang="ar-SA" sz="2800" b="1" dirty="0">
              <a:solidFill>
                <a:srgbClr val="B68A3F"/>
              </a:solidFill>
              <a:effectLst>
                <a:outerShdw blurRad="50800" dist="38100" dir="5400000" algn="t" rotWithShape="0">
                  <a:prstClr val="black">
                    <a:alpha val="40000"/>
                  </a:prstClr>
                </a:outerShdw>
              </a:effectLst>
              <a:latin typeface="Ubuntu Kurdish" panose="020B0504030602030204" pitchFamily="34" charset="-78"/>
              <a:cs typeface="Ubuntu Kurdish" panose="020B0504030602030204" pitchFamily="34" charset="-78"/>
            </a:endParaRPr>
          </a:p>
        </p:txBody>
      </p:sp>
    </p:spTree>
    <p:extLst>
      <p:ext uri="{BB962C8B-B14F-4D97-AF65-F5344CB8AC3E}">
        <p14:creationId xmlns:p14="http://schemas.microsoft.com/office/powerpoint/2010/main" val="27240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 calcmode="lin" valueType="num">
                                      <p:cBhvr>
                                        <p:cTn id="16" dur="750" fill="hold"/>
                                        <p:tgtEl>
                                          <p:spTgt spid="4"/>
                                        </p:tgtEl>
                                        <p:attrNameLst>
                                          <p:attrName>style.rotation</p:attrName>
                                        </p:attrNameLst>
                                      </p:cBhvr>
                                      <p:tavLst>
                                        <p:tav tm="0">
                                          <p:val>
                                            <p:fltVal val="90"/>
                                          </p:val>
                                        </p:tav>
                                        <p:tav tm="100000">
                                          <p:val>
                                            <p:fltVal val="0"/>
                                          </p:val>
                                        </p:tav>
                                      </p:tavLst>
                                    </p:anim>
                                    <p:animEffect transition="in" filter="fade">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2470</TotalTime>
  <Words>1002</Words>
  <Application>Microsoft Office PowerPoint</Application>
  <PresentationFormat>عرض على الشاشة (4:3)</PresentationFormat>
  <Paragraphs>174</Paragraphs>
  <Slides>41</Slides>
  <Notes>1</Notes>
  <HiddenSlides>0</HiddenSlides>
  <MMClips>5</MMClips>
  <ScaleCrop>false</ScaleCrop>
  <HeadingPairs>
    <vt:vector size="6" baseType="variant">
      <vt:variant>
        <vt:lpstr>الخطوط المستخدمة</vt:lpstr>
      </vt:variant>
      <vt:variant>
        <vt:i4>15</vt:i4>
      </vt:variant>
      <vt:variant>
        <vt:lpstr>نسق</vt:lpstr>
      </vt:variant>
      <vt:variant>
        <vt:i4>1</vt:i4>
      </vt:variant>
      <vt:variant>
        <vt:lpstr>عناوين الشرائح</vt:lpstr>
      </vt:variant>
      <vt:variant>
        <vt:i4>41</vt:i4>
      </vt:variant>
    </vt:vector>
  </HeadingPairs>
  <TitlesOfParts>
    <vt:vector size="57" baseType="lpstr">
      <vt:lpstr> Abdoullah Ashgar EL-kharef</vt:lpstr>
      <vt:lpstr>(A) Arslan Wessam A</vt:lpstr>
      <vt:lpstr>(A) Arslan Wessam B</vt:lpstr>
      <vt:lpstr>29LT Bukra Bold Italic</vt:lpstr>
      <vt:lpstr>A EntezareZohoor 2 **</vt:lpstr>
      <vt:lpstr>A Jannat LT</vt:lpstr>
      <vt:lpstr>Aktiv Grotesk  XBold</vt:lpstr>
      <vt:lpstr>Arial</vt:lpstr>
      <vt:lpstr>Calibri</vt:lpstr>
      <vt:lpstr>Calibri Light</vt:lpstr>
      <vt:lpstr>Rakkas</vt:lpstr>
      <vt:lpstr>Ubuntu Kurdish</vt:lpstr>
      <vt:lpstr>Univers Light</vt:lpstr>
      <vt:lpstr>Urdu Typesetting</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Amal Alammari</cp:lastModifiedBy>
  <cp:revision>308</cp:revision>
  <dcterms:created xsi:type="dcterms:W3CDTF">2021-08-01T13:33:06Z</dcterms:created>
  <dcterms:modified xsi:type="dcterms:W3CDTF">2023-04-25T19:02:00Z</dcterms:modified>
</cp:coreProperties>
</file>