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f11a7xtn2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6225" y="475928"/>
            <a:ext cx="376083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50103" y="5757658"/>
            <a:ext cx="4909197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2400" y="1035685"/>
            <a:ext cx="13980936" cy="411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</a:pP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عددي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ضوابط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إنشاء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مدونة</a:t>
            </a:r>
            <a:endParaRPr lang="en-US" sz="7468" dirty="0">
              <a:solidFill>
                <a:srgbClr val="000000"/>
              </a:solidFill>
              <a:cs typeface="29LT Zarid Slab SemiBold"/>
            </a:endParaRPr>
          </a:p>
          <a:p>
            <a:pPr algn="ctr">
              <a:lnSpc>
                <a:spcPts val="10455"/>
              </a:lnSpc>
            </a:pP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اذكري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اثنين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من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وسائل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التواصل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الاجتماعي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 </a:t>
            </a:r>
          </a:p>
          <a:p>
            <a:pPr algn="ctr">
              <a:lnSpc>
                <a:spcPts val="10455"/>
              </a:lnSpc>
            </a:pP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قارني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بين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القرصنة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  <a:r>
              <a:rPr lang="en-US" sz="7468" dirty="0" err="1">
                <a:solidFill>
                  <a:srgbClr val="000000"/>
                </a:solidFill>
                <a:cs typeface="29LT Zarid Slab SemiBold"/>
              </a:rPr>
              <a:t>والاحتيال</a:t>
            </a:r>
            <a:r>
              <a:rPr lang="en-US" sz="7468" dirty="0">
                <a:solidFill>
                  <a:srgbClr val="000000"/>
                </a:solidFill>
                <a:cs typeface="29LT Zarid Slab Semi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81000" y="7946901"/>
            <a:ext cx="1330613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استراتيجية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شريط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الذكريات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77265" y="5143500"/>
            <a:ext cx="5009239" cy="2841605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721621" y="3732215"/>
            <a:ext cx="10477087" cy="58933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95800" y="1866548"/>
            <a:ext cx="1075429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FFFF"/>
                </a:solidFill>
                <a:cs typeface="29LT Zarid Slab SemiBold Bold"/>
              </a:rPr>
              <a:t>برمجة</a:t>
            </a:r>
            <a:r>
              <a:rPr lang="en-US" sz="75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500" dirty="0" err="1">
                <a:solidFill>
                  <a:srgbClr val="FFFFFF"/>
                </a:solidFill>
                <a:cs typeface="29LT Zarid Slab SemiBold Bold"/>
              </a:rPr>
              <a:t>الروبوت</a:t>
            </a:r>
            <a:r>
              <a:rPr lang="en-US" sz="75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500" dirty="0" err="1">
                <a:solidFill>
                  <a:srgbClr val="FFFFFF"/>
                </a:solidFill>
                <a:cs typeface="29LT Zarid Slab SemiBold Bold"/>
              </a:rPr>
              <a:t>لرسم</a:t>
            </a:r>
            <a:r>
              <a:rPr lang="en-US" sz="75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500" dirty="0" err="1">
                <a:solidFill>
                  <a:srgbClr val="FFFFFF"/>
                </a:solidFill>
                <a:cs typeface="29LT Zarid Slab SemiBold Bold"/>
              </a:rPr>
              <a:t>دائرة</a:t>
            </a:r>
            <a:endParaRPr lang="en-US" sz="7500" dirty="0">
              <a:solidFill>
                <a:srgbClr val="FFFFFF"/>
              </a:solidFill>
              <a:cs typeface="29LT Zarid Slab Semi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23583" y="4652327"/>
            <a:ext cx="524083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Open Sans Bold"/>
              </a:rPr>
              <a:t>إضافة عنوان فرعي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3562" y="-217377"/>
            <a:ext cx="16890530" cy="208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12"/>
              </a:lnSpc>
            </a:pPr>
            <a:r>
              <a:rPr lang="en-US" sz="10580">
                <a:solidFill>
                  <a:srgbClr val="FFFFFF"/>
                </a:solidFill>
                <a:cs typeface="29LT Zarid Slab SemiBold Bold"/>
              </a:rPr>
              <a:t>استراتيجية المحاذاة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3867" y="1585678"/>
            <a:ext cx="11760266" cy="8248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57400" y="6732664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91894" y="-1028700"/>
            <a:ext cx="4114800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02595" y="141605"/>
            <a:ext cx="1248281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لتغيير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حجم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الدائرة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أثناء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الرسم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بالفرق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بالارقام</a:t>
            </a:r>
            <a:endParaRPr lang="en-US" sz="5199" dirty="0">
              <a:solidFill>
                <a:srgbClr val="FFFFFF"/>
              </a:solidFill>
              <a:cs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88915" y="1274587"/>
            <a:ext cx="8099085" cy="798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599" y="1274587"/>
            <a:ext cx="9494006" cy="4810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284" y="7109328"/>
            <a:ext cx="6357941" cy="2626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0028" y="6896400"/>
            <a:ext cx="5444083" cy="283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96502" y="2121663"/>
            <a:ext cx="6541111" cy="77847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73727" y="7849022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65327" y="3086100"/>
            <a:ext cx="4010060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69039" y="537527"/>
            <a:ext cx="130751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Open Sans Bold"/>
              </a:rPr>
              <a:t>تشغيل البرنامج باتباع الخطوات كما في الصورة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400" y="952500"/>
            <a:ext cx="1228242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التطبيق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ورقة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عمل</a:t>
            </a:r>
            <a:r>
              <a:rPr lang="en-US" sz="9200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000000"/>
                </a:solidFill>
                <a:cs typeface="29LT Zarid Slab SemiBold Bold"/>
              </a:rPr>
              <a:t>تف</a:t>
            </a:r>
            <a:r>
              <a:rPr lang="ar-SA" sz="9200" dirty="0" err="1">
                <a:solidFill>
                  <a:srgbClr val="000000"/>
                </a:solidFill>
                <a:cs typeface="29LT Zarid Slab SemiBold Bold"/>
              </a:rPr>
              <a:t>اعلية</a:t>
            </a:r>
            <a:endParaRPr lang="en-US" sz="9200" dirty="0">
              <a:solidFill>
                <a:srgbClr val="000000"/>
              </a:solidFill>
              <a:cs typeface="29LT Zarid Slab SemiBold Bold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0E7966F-E75C-AD3D-251A-A79B4F176521}"/>
              </a:ext>
            </a:extLst>
          </p:cNvPr>
          <p:cNvSpPr txBox="1"/>
          <p:nvPr/>
        </p:nvSpPr>
        <p:spPr>
          <a:xfrm>
            <a:off x="7391400" y="4000500"/>
            <a:ext cx="4648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hlinkClick r:id="rId2"/>
              </a:rPr>
              <a:t>اضغطي هنا </a:t>
            </a:r>
            <a:endParaRPr lang="ar-SA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3346336" cy="334632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75036" y="3613112"/>
            <a:ext cx="2693791" cy="269378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759261"/>
            <a:ext cx="3192797" cy="319278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9324" b="-1932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391400" y="188364"/>
            <a:ext cx="913854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الوحدة الثالثة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62601" y="1921863"/>
            <a:ext cx="1144786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الدرس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الأول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2366" y="4028637"/>
            <a:ext cx="9204187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65"/>
              </a:lnSpc>
            </a:pPr>
            <a:r>
              <a:rPr lang="en-US" sz="7761" dirty="0" err="1">
                <a:solidFill>
                  <a:srgbClr val="FFFFFF"/>
                </a:solidFill>
                <a:cs typeface="29LT Zarid Slab SemiBold Bold"/>
              </a:rPr>
              <a:t>ماذا</a:t>
            </a:r>
            <a:r>
              <a:rPr lang="en-US" sz="776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761" dirty="0" err="1">
                <a:solidFill>
                  <a:srgbClr val="FFFFFF"/>
                </a:solidFill>
                <a:cs typeface="29LT Zarid Slab SemiBold Bold"/>
              </a:rPr>
              <a:t>ترين</a:t>
            </a:r>
            <a:r>
              <a:rPr lang="en-US" sz="776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761" dirty="0" err="1">
                <a:solidFill>
                  <a:srgbClr val="FFFFFF"/>
                </a:solidFill>
                <a:cs typeface="29LT Zarid Slab SemiBold Bold"/>
              </a:rPr>
              <a:t>في</a:t>
            </a:r>
            <a:r>
              <a:rPr lang="en-US" sz="776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761" dirty="0" err="1">
                <a:solidFill>
                  <a:srgbClr val="FFFFFF"/>
                </a:solidFill>
                <a:cs typeface="29LT Zarid Slab SemiBold Bold"/>
              </a:rPr>
              <a:t>الصورة</a:t>
            </a:r>
            <a:r>
              <a:rPr lang="en-US" sz="7761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24801" y="5577042"/>
            <a:ext cx="77567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857" dirty="0" err="1">
                <a:solidFill>
                  <a:srgbClr val="FFFFFF"/>
                </a:solidFill>
                <a:cs typeface="29LT Zarid Slab SemiBold Bold"/>
              </a:rPr>
              <a:t>فيم</a:t>
            </a:r>
            <a:r>
              <a:rPr lang="en-US" sz="6857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857" dirty="0" err="1">
                <a:solidFill>
                  <a:srgbClr val="FFFFFF"/>
                </a:solidFill>
                <a:cs typeface="29LT Zarid Slab SemiBold Bold"/>
              </a:rPr>
              <a:t>تستخدم</a:t>
            </a:r>
            <a:r>
              <a:rPr lang="en-US" sz="6857" dirty="0">
                <a:solidFill>
                  <a:srgbClr val="FFFFFF"/>
                </a:solidFill>
                <a:cs typeface="29LT Zarid Slab SemiBold Bold"/>
              </a:rPr>
              <a:t> ؟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7011" y="7917185"/>
            <a:ext cx="15293979" cy="181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الروبوتات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في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حياتنا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اليومية</a:t>
            </a:r>
            <a:endParaRPr lang="en-US" sz="9200" dirty="0">
              <a:solidFill>
                <a:srgbClr val="FFFFFF"/>
              </a:solidFill>
              <a:cs typeface="29LT Zarid Slab Semi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4396" y="1410061"/>
            <a:ext cx="12559209" cy="507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cs typeface="29LT Zarid Slab SemiBold Bold"/>
              </a:rPr>
              <a:t>ا / الجازي المري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cs typeface="29LT Zarid Slab SemiBold Bold"/>
              </a:rPr>
              <a:t>الدرس الأول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cs typeface="29LT Zarid Slab SemiBold Bold"/>
              </a:rPr>
              <a:t>الوحدة الثالثة الروبوتات في حياتنا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0" y="4305300"/>
            <a:ext cx="7631241" cy="7631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837839"/>
            <a:ext cx="44958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85" t="9759" r="11241" b="101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05538"/>
            <a:ext cx="12722449" cy="150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4"/>
              </a:lnSpc>
            </a:pPr>
            <a:r>
              <a:rPr lang="en-US" sz="7653" dirty="0" err="1">
                <a:solidFill>
                  <a:srgbClr val="000000"/>
                </a:solidFill>
                <a:cs typeface="29LT Zarid Slab SemiBold Bold"/>
              </a:rPr>
              <a:t>الربوتات</a:t>
            </a:r>
            <a:r>
              <a:rPr lang="en-US" sz="7653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7653" dirty="0" err="1">
                <a:solidFill>
                  <a:srgbClr val="000000"/>
                </a:solidFill>
                <a:cs typeface="29LT Zarid Slab SemiBold Bold"/>
              </a:rPr>
              <a:t>في</a:t>
            </a:r>
            <a:r>
              <a:rPr lang="en-US" sz="7653" dirty="0">
                <a:solidFill>
                  <a:srgbClr val="000000"/>
                </a:solidFill>
                <a:cs typeface="29LT Zarid Slab SemiBold Bold"/>
              </a:rPr>
              <a:t> </a:t>
            </a:r>
            <a:r>
              <a:rPr lang="en-US" sz="7653" dirty="0" err="1">
                <a:solidFill>
                  <a:srgbClr val="000000"/>
                </a:solidFill>
                <a:cs typeface="29LT Zarid Slab SemiBold Bold"/>
              </a:rPr>
              <a:t>حياتنا</a:t>
            </a:r>
            <a:r>
              <a:rPr lang="en-US" sz="7653" dirty="0">
                <a:solidFill>
                  <a:srgbClr val="000000"/>
                </a:solidFill>
                <a:cs typeface="29LT Zarid Slab SemiBold Bold"/>
              </a:rPr>
              <a:t>  </a:t>
            </a:r>
            <a:r>
              <a:rPr lang="en-US" sz="7653" dirty="0" err="1">
                <a:solidFill>
                  <a:srgbClr val="000000"/>
                </a:solidFill>
                <a:cs typeface="29LT Zarid Slab SemiBold Bold"/>
              </a:rPr>
              <a:t>اليومية</a:t>
            </a:r>
            <a:endParaRPr lang="en-US" sz="7653" dirty="0">
              <a:solidFill>
                <a:srgbClr val="000000"/>
              </a:solidFill>
              <a:cs typeface="29LT Zarid Slab Semi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341081"/>
            <a:ext cx="7498057" cy="4217604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8234" b="-182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021962" y="3019351"/>
            <a:ext cx="5237338" cy="2945966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0005" b="-1000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14906" y="6416895"/>
            <a:ext cx="5051450" cy="2841405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65" b="-9265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66356" y="5625050"/>
            <a:ext cx="1005624" cy="10056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82359" y="7396892"/>
            <a:ext cx="881411" cy="88141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36871" y="93033"/>
            <a:ext cx="14253797" cy="151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dirty="0" err="1">
                <a:solidFill>
                  <a:srgbClr val="FFFFFF"/>
                </a:solidFill>
                <a:cs typeface="29LT Zarid Slab SemiBold Bold"/>
              </a:rPr>
              <a:t>استراتيجية</a:t>
            </a:r>
            <a:r>
              <a:rPr lang="en-US" sz="77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700" dirty="0" err="1">
                <a:solidFill>
                  <a:srgbClr val="FFFFFF"/>
                </a:solidFill>
                <a:cs typeface="29LT Zarid Slab SemiBold Bold"/>
              </a:rPr>
              <a:t>قراءة</a:t>
            </a:r>
            <a:r>
              <a:rPr lang="en-US" sz="77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7700" dirty="0" err="1">
                <a:solidFill>
                  <a:srgbClr val="FFFFFF"/>
                </a:solidFill>
                <a:cs typeface="29LT Zarid Slab SemiBold Bold"/>
              </a:rPr>
              <a:t>الصور</a:t>
            </a:r>
            <a:endParaRPr lang="en-US" sz="7700" dirty="0">
              <a:solidFill>
                <a:srgbClr val="FFFFFF"/>
              </a:solidFill>
              <a:cs typeface="29LT Zarid Slab Semi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2943151"/>
            <a:ext cx="9790474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نتيجة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لاختلاف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مهام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الروبوت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اختلفت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أنواعه</a:t>
            </a:r>
            <a:endParaRPr lang="en-US" sz="4200" dirty="0">
              <a:solidFill>
                <a:srgbClr val="FFFFFF"/>
              </a:solidFill>
              <a:cs typeface="Open Sans Bold"/>
            </a:endParaRPr>
          </a:p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فما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هي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أنواع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الروبوت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من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خلال</a:t>
            </a:r>
            <a:r>
              <a:rPr lang="en-US" sz="4200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cs typeface="Open Sans Bold"/>
              </a:rPr>
              <a:t>الصور</a:t>
            </a:r>
            <a:endParaRPr lang="en-US" sz="4200" dirty="0">
              <a:solidFill>
                <a:srgbClr val="FFFFFF"/>
              </a:solidFill>
              <a:cs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944451" y="2924101"/>
            <a:ext cx="22219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متحركة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46643" y="5529800"/>
            <a:ext cx="129361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ثابتة</a:t>
            </a:r>
            <a:endParaRPr lang="en-US" sz="5199" dirty="0">
              <a:solidFill>
                <a:srgbClr val="000000"/>
              </a:solidFill>
              <a:cs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05297" y="5617578"/>
            <a:ext cx="5354003" cy="36407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49616" y="1028700"/>
            <a:ext cx="5209684" cy="2694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6386" r="24972"/>
          <a:stretch>
            <a:fillRect/>
          </a:stretch>
        </p:blipFill>
        <p:spPr>
          <a:xfrm>
            <a:off x="665218" y="637093"/>
            <a:ext cx="2642606" cy="4506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8068" b="8068"/>
          <a:stretch>
            <a:fillRect/>
          </a:stretch>
        </p:blipFill>
        <p:spPr>
          <a:xfrm>
            <a:off x="665218" y="5872370"/>
            <a:ext cx="2642606" cy="37775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81674" y="2836289"/>
            <a:ext cx="6593772" cy="259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هذه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الصور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تمثل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أنواع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من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6922" dirty="0" err="1">
                <a:solidFill>
                  <a:srgbClr val="FFFFFF"/>
                </a:solidFill>
                <a:cs typeface="29LT Zarid Slab SemiBold Bold"/>
              </a:rPr>
              <a:t>الروبوت</a:t>
            </a:r>
            <a:r>
              <a:rPr lang="en-US" sz="6922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82120" y="6710651"/>
            <a:ext cx="6093326" cy="187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</a:pP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دوني</a:t>
            </a:r>
            <a:r>
              <a:rPr lang="en-US" sz="500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اسماء</a:t>
            </a:r>
            <a:r>
              <a:rPr lang="en-US" sz="500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ما</a:t>
            </a:r>
            <a:r>
              <a:rPr lang="en-US" sz="500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تشاهدينه</a:t>
            </a:r>
            <a:r>
              <a:rPr lang="en-US" sz="500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في</a:t>
            </a:r>
            <a:r>
              <a:rPr lang="en-US" sz="5001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cs typeface="29LT Zarid Slab SemiBold Bold"/>
              </a:rPr>
              <a:t>الصوره</a:t>
            </a:r>
            <a:endParaRPr lang="en-US" sz="5001" dirty="0">
              <a:solidFill>
                <a:srgbClr val="FFFFFF"/>
              </a:solidFill>
              <a:cs typeface="29LT Zarid Slab Semi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17025" y="503743"/>
            <a:ext cx="7092950" cy="116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dirty="0" err="1">
                <a:solidFill>
                  <a:srgbClr val="FFFFFF"/>
                </a:solidFill>
                <a:cs typeface="Open Sans Bold"/>
              </a:rPr>
              <a:t>استراتيجية</a:t>
            </a:r>
            <a:r>
              <a:rPr lang="en-US" sz="67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6799" dirty="0" err="1">
                <a:solidFill>
                  <a:srgbClr val="FFFFFF"/>
                </a:solidFill>
                <a:cs typeface="Open Sans Bold"/>
              </a:rPr>
              <a:t>التدوين</a:t>
            </a:r>
            <a:endParaRPr lang="en-US" sz="6799" dirty="0">
              <a:solidFill>
                <a:srgbClr val="FFFFFF"/>
              </a:solidFill>
              <a:cs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947771" y="2602480"/>
            <a:ext cx="12392459" cy="69707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05200" y="342900"/>
            <a:ext cx="1239245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استراتيجية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شاهدي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Zarid Slab SemiBold Bold"/>
              </a:rPr>
              <a:t>وأجيبي</a:t>
            </a:r>
            <a:r>
              <a:rPr lang="en-US" sz="9200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3757" y="5926582"/>
            <a:ext cx="6308101" cy="59769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73200" y="8774557"/>
            <a:ext cx="4114800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84402" y="349576"/>
            <a:ext cx="12910151" cy="130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7"/>
              </a:lnSpc>
            </a:pPr>
            <a:r>
              <a:rPr lang="en-US" sz="6669">
                <a:solidFill>
                  <a:srgbClr val="000000"/>
                </a:solidFill>
                <a:cs typeface="29LT Zarid Slab SemiBold Bold"/>
              </a:rPr>
              <a:t>اذكري استخدامات الروبوت في المجالات التالية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10293" y="2741835"/>
            <a:ext cx="132583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الصناعة</a:t>
            </a:r>
            <a:r>
              <a:rPr lang="en-US" sz="5199" dirty="0">
                <a:solidFill>
                  <a:srgbClr val="000000"/>
                </a:solidFill>
                <a:cs typeface="Open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10293" y="3533680"/>
            <a:ext cx="132583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الطب</a:t>
            </a:r>
            <a:endParaRPr lang="en-US" sz="5199" dirty="0">
              <a:solidFill>
                <a:srgbClr val="000000"/>
              </a:solidFill>
              <a:cs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10293" y="4325525"/>
            <a:ext cx="132583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البناء</a:t>
            </a:r>
            <a:endParaRPr lang="en-US" sz="5199" dirty="0">
              <a:solidFill>
                <a:srgbClr val="000000"/>
              </a:solidFill>
              <a:cs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67084" y="5270910"/>
            <a:ext cx="194478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التعليم</a:t>
            </a:r>
            <a:endParaRPr lang="en-US" sz="5199" dirty="0">
              <a:solidFill>
                <a:srgbClr val="000000"/>
              </a:solidFill>
              <a:cs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67084" y="6216295"/>
            <a:ext cx="194478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Open Sans Bold"/>
              </a:rPr>
              <a:t>الزراعة</a:t>
            </a:r>
            <a:endParaRPr lang="en-US" sz="5199" dirty="0">
              <a:solidFill>
                <a:srgbClr val="000000"/>
              </a:solidFill>
              <a:cs typeface="Open Sans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8400" y="8915044"/>
            <a:ext cx="411480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43600" y="9055532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19424" y="4347198"/>
            <a:ext cx="10638738" cy="65379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37503" y="1603998"/>
            <a:ext cx="400257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1289" y="-1558471"/>
            <a:ext cx="4002578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05470" y="4118598"/>
            <a:ext cx="6663604" cy="276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على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الرغم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من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استخدامات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الروبوت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المتعددة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إلا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أن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هناك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سلبيات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  <a:r>
              <a:rPr lang="en-US" sz="5023" dirty="0" err="1">
                <a:solidFill>
                  <a:srgbClr val="FFFFFF"/>
                </a:solidFill>
                <a:cs typeface="29LT Zarid Slab SemiBold Bold"/>
              </a:rPr>
              <a:t>لاستخدامه</a:t>
            </a:r>
            <a:r>
              <a:rPr lang="en-US" sz="5023" dirty="0">
                <a:solidFill>
                  <a:srgbClr val="FFFFFF"/>
                </a:solidFill>
                <a:cs typeface="29LT Zarid Slab SemiBold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675" y="8371205"/>
            <a:ext cx="710139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أذكري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شيئا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منها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675" y="2774303"/>
            <a:ext cx="855602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استراتيجية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الحوار</a:t>
            </a:r>
            <a:r>
              <a:rPr lang="en-US" sz="5199" dirty="0">
                <a:solidFill>
                  <a:srgbClr val="FFFFFF"/>
                </a:solidFill>
                <a:cs typeface="Open Sans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Open Sans Bold"/>
              </a:rPr>
              <a:t>والمناقشة</a:t>
            </a:r>
            <a:endParaRPr lang="en-US" sz="5199" dirty="0">
              <a:solidFill>
                <a:srgbClr val="FFFFFF"/>
              </a:solidFill>
              <a:cs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140</Words>
  <Application>Microsoft Office PowerPoint</Application>
  <PresentationFormat>مخصص</PresentationFormat>
  <Paragraphs>38</Paragraphs>
  <Slides>14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عددي ضوابط إنشاء مدونة اذكري اثنين من وسائل التواصل الاجتماعي قارني بين القرصنة والاحتيال</dc:title>
  <dc:creator>Lenovo</dc:creator>
  <cp:lastModifiedBy>G M</cp:lastModifiedBy>
  <cp:revision>3</cp:revision>
  <dcterms:created xsi:type="dcterms:W3CDTF">2006-08-16T00:00:00Z</dcterms:created>
  <dcterms:modified xsi:type="dcterms:W3CDTF">2023-05-04T21:32:32Z</dcterms:modified>
  <dc:identifier>DAFh7wPgCf4</dc:identifier>
</cp:coreProperties>
</file>