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05" r:id="rId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MdikFMKTO77QyJGwl6tvQ==" hashData="fheP3ozTUhvVHrtqhebl/7dMo5C4aY152ClzIUlcO9XfLDvnd18o0lNIOMcxnOf/0xVg+DRySWjXLtwDOBl3J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ED0"/>
    <a:srgbClr val="F7ECE6"/>
    <a:srgbClr val="D3B99E"/>
    <a:srgbClr val="63A3C6"/>
    <a:srgbClr val="578A9D"/>
    <a:srgbClr val="F6F2F1"/>
    <a:srgbClr val="DCE1DB"/>
    <a:srgbClr val="EFEFED"/>
    <a:srgbClr val="2E8DAD"/>
    <a:srgbClr val="008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4497" autoAdjust="0"/>
  </p:normalViewPr>
  <p:slideViewPr>
    <p:cSldViewPr snapToGrid="0">
      <p:cViewPr varScale="1">
        <p:scale>
          <a:sx n="49" d="100"/>
          <a:sy n="49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2026302-7E9B-31FF-C13F-A61F51546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t="1481" r="9119" b="83688"/>
          <a:stretch/>
        </p:blipFill>
        <p:spPr>
          <a:xfrm>
            <a:off x="12487563" y="0"/>
            <a:ext cx="4432300" cy="14411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721E782-4BC2-2630-F915-A13DDD36A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1481" r="78344" b="83688"/>
          <a:stretch/>
        </p:blipFill>
        <p:spPr>
          <a:xfrm>
            <a:off x="3509072" y="80018"/>
            <a:ext cx="962891" cy="14411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A2B0227-F1EE-2309-E373-D80A3C01B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19315" r="11199" b="70622"/>
          <a:stretch/>
        </p:blipFill>
        <p:spPr>
          <a:xfrm>
            <a:off x="5552555" y="914399"/>
            <a:ext cx="6154639" cy="17716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B05A66-6CDA-10EA-2EE5-7DC15989C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7" t="30881" r="10884" b="59056"/>
          <a:stretch/>
        </p:blipFill>
        <p:spPr>
          <a:xfrm>
            <a:off x="6396135" y="2789899"/>
            <a:ext cx="5178678" cy="15234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8F357F-87AC-E214-398F-3D4867395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t="42055" r="10962" b="49646"/>
          <a:stretch/>
        </p:blipFill>
        <p:spPr>
          <a:xfrm>
            <a:off x="6386898" y="4307655"/>
            <a:ext cx="5178678" cy="12563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25A3AAE-8796-8CCF-F9B0-FF494F33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5" t="62574" r="10413" b="28800"/>
          <a:stretch/>
        </p:blipFill>
        <p:spPr>
          <a:xfrm>
            <a:off x="7346032" y="7089314"/>
            <a:ext cx="4272025" cy="130577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2B70B2D-3A85-9E53-06CE-6B9FA65DC6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6" t="71988" r="10570" b="21085"/>
          <a:stretch/>
        </p:blipFill>
        <p:spPr>
          <a:xfrm>
            <a:off x="7714953" y="8349981"/>
            <a:ext cx="3884356" cy="1048575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2DBF7A9-A85A-24AB-43BB-AA758266CC2B}"/>
              </a:ext>
            </a:extLst>
          </p:cNvPr>
          <p:cNvGrpSpPr/>
          <p:nvPr/>
        </p:nvGrpSpPr>
        <p:grpSpPr>
          <a:xfrm>
            <a:off x="3511828" y="6079132"/>
            <a:ext cx="3524646" cy="3268222"/>
            <a:chOff x="2264472" y="5380831"/>
            <a:chExt cx="2648119" cy="2455464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8CDB7C0-4142-304F-272C-8835ABD00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2" t="62032" r="55684" b="16269"/>
            <a:stretch/>
          </p:blipFill>
          <p:spPr>
            <a:xfrm>
              <a:off x="3949700" y="5727699"/>
              <a:ext cx="962891" cy="2108595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5861F758-3968-3273-71EE-B5FE5AD51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3" t="58462" r="67811" b="16269"/>
            <a:stretch/>
          </p:blipFill>
          <p:spPr>
            <a:xfrm>
              <a:off x="2264472" y="5380831"/>
              <a:ext cx="1685228" cy="2455464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D36618E2-4B47-ABF0-3F70-00A2FE528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7" t="51857" r="10884" b="39060"/>
          <a:stretch/>
        </p:blipFill>
        <p:spPr>
          <a:xfrm>
            <a:off x="6396135" y="5634308"/>
            <a:ext cx="5178678" cy="13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11307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2EF401D-991A-C6BC-6FA0-6D32E478A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2663" r="9224" b="86757"/>
          <a:stretch/>
        </p:blipFill>
        <p:spPr>
          <a:xfrm>
            <a:off x="15175830" y="0"/>
            <a:ext cx="1981201" cy="10281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8C199A6-1461-C427-42D0-B7B913B7A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0" t="12845" r="9413" b="83868"/>
          <a:stretch/>
        </p:blipFill>
        <p:spPr>
          <a:xfrm>
            <a:off x="12132426" y="1140845"/>
            <a:ext cx="5002430" cy="6761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084DE8-EBD1-E5B1-E44B-94D86916D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5868" r="9413" b="77338"/>
          <a:stretch/>
        </p:blipFill>
        <p:spPr>
          <a:xfrm>
            <a:off x="9017001" y="1885402"/>
            <a:ext cx="8092280" cy="128352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241FBB1-29BF-2ABB-B321-9244633F7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23274" r="9698" b="60527"/>
          <a:stretch/>
        </p:blipFill>
        <p:spPr>
          <a:xfrm>
            <a:off x="8968484" y="3237295"/>
            <a:ext cx="7936288" cy="24130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B9AC591-57CA-E4CC-D3C6-0C723717C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39394" r="10367" b="55101"/>
          <a:stretch/>
        </p:blipFill>
        <p:spPr>
          <a:xfrm>
            <a:off x="13500039" y="6394910"/>
            <a:ext cx="3348954" cy="8617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8A45DD2-DAE9-2755-1DD6-90D475F4F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0" t="45013" r="10251" b="51126"/>
          <a:stretch/>
        </p:blipFill>
        <p:spPr>
          <a:xfrm>
            <a:off x="13357031" y="7291737"/>
            <a:ext cx="3498024" cy="7831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7F7014-A68F-6EA9-AA1F-3E8EC07742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7" t="49713" r="29793" b="42962"/>
          <a:stretch/>
        </p:blipFill>
        <p:spPr>
          <a:xfrm>
            <a:off x="12335405" y="7237403"/>
            <a:ext cx="864694" cy="167884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F594080-0F5A-B52E-FC44-64BD9030F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5" t="39883" r="38271" b="42085"/>
          <a:stretch/>
        </p:blipFill>
        <p:spPr>
          <a:xfrm>
            <a:off x="8865331" y="6480643"/>
            <a:ext cx="3398540" cy="25659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F8B3551-5C9F-ED44-A1E6-984E47E92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/>
        </p:blipFill>
        <p:spPr>
          <a:xfrm>
            <a:off x="750995" y="3890197"/>
            <a:ext cx="7417941" cy="3327792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E6884A5-329B-C73E-2E3D-E45987A46942}"/>
              </a:ext>
            </a:extLst>
          </p:cNvPr>
          <p:cNvGrpSpPr/>
          <p:nvPr/>
        </p:nvGrpSpPr>
        <p:grpSpPr>
          <a:xfrm>
            <a:off x="3082246" y="1177090"/>
            <a:ext cx="5188633" cy="1023064"/>
            <a:chOff x="3318093" y="1265869"/>
            <a:chExt cx="4716939" cy="845507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15BAE586-3CEF-910D-6FFC-3D54B67BD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4" t="59280" r="9976" b="37984"/>
            <a:stretch/>
          </p:blipFill>
          <p:spPr>
            <a:xfrm>
              <a:off x="3937000" y="1265869"/>
              <a:ext cx="4098032" cy="42824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28E9CA3-F2FD-C877-E891-67C71733C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2" t="59280" r="41561" b="37984"/>
            <a:stretch/>
          </p:blipFill>
          <p:spPr>
            <a:xfrm>
              <a:off x="3318093" y="1683131"/>
              <a:ext cx="4666139" cy="428245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6E59C84-1DEA-2AFD-08EA-31C1663C7310}"/>
              </a:ext>
            </a:extLst>
          </p:cNvPr>
          <p:cNvGrpSpPr/>
          <p:nvPr/>
        </p:nvGrpSpPr>
        <p:grpSpPr>
          <a:xfrm>
            <a:off x="2865973" y="2362199"/>
            <a:ext cx="5140626" cy="1034432"/>
            <a:chOff x="2418442" y="2438399"/>
            <a:chExt cx="5654689" cy="1034432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97E020F-D93F-BF67-5380-8B1E02D15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59" t="61936" r="9819" b="36009"/>
            <a:stretch/>
          </p:blipFill>
          <p:spPr>
            <a:xfrm>
              <a:off x="2418442" y="2438399"/>
              <a:ext cx="5654689" cy="471073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F2A74B9-CEC3-6001-909B-78AEF204E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04" t="61936" r="39175" b="36009"/>
            <a:stretch/>
          </p:blipFill>
          <p:spPr>
            <a:xfrm>
              <a:off x="2892731" y="3001758"/>
              <a:ext cx="5101127" cy="47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D388B616-EF97-AA77-CE52-35071D03A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" y="8389143"/>
            <a:ext cx="1962150" cy="120015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B55778C-5B0B-7CC4-8C52-2EBE0BFBD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7" t="2203" r="9333" b="86037"/>
          <a:stretch/>
        </p:blipFill>
        <p:spPr>
          <a:xfrm>
            <a:off x="15233514" y="0"/>
            <a:ext cx="1809343" cy="11426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8FE711-E001-1D73-6CFC-07A3E747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15418" r="10498" b="47655"/>
          <a:stretch/>
        </p:blipFill>
        <p:spPr>
          <a:xfrm>
            <a:off x="8815846" y="2144930"/>
            <a:ext cx="7905064" cy="53226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1E36A61-6898-5C87-CF3F-9D1003A5D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59"/>
          <a:stretch/>
        </p:blipFill>
        <p:spPr>
          <a:xfrm>
            <a:off x="559028" y="2219324"/>
            <a:ext cx="7905064" cy="55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6278</TotalTime>
  <Words>11</Words>
  <Application>Microsoft Office PowerPoint</Application>
  <PresentationFormat>مخصص</PresentationFormat>
  <Paragraphs>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149</cp:revision>
  <dcterms:created xsi:type="dcterms:W3CDTF">2022-09-03T17:49:26Z</dcterms:created>
  <dcterms:modified xsi:type="dcterms:W3CDTF">2023-08-29T18:50:07Z</dcterms:modified>
</cp:coreProperties>
</file>