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57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1" d="100"/>
          <a:sy n="61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BA75CC-FF5C-48FD-ABBE-278AE2D49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7D87840-1CD1-41C2-B8C2-E9AFDA454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1D6E83-0181-42D5-8624-8AF681D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67D-D37E-420D-8A48-3DD4041407C1}" type="datetimeFigureOut">
              <a:rPr lang="ar-SA" smtClean="0"/>
              <a:t>08/09/43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F80463-4474-40D5-8F37-D9080FAF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A08D78-572F-4D89-8FCA-86DE1650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0BA-EC10-4DAC-BD43-3D12853434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303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50F0BD-79D8-41AA-B87F-4F7E93D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BE4699E-A7BE-43E5-BA88-5CB72FE2B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8B8587-212A-44C3-9F3E-D1F941DC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67D-D37E-420D-8A48-3DD4041407C1}" type="datetimeFigureOut">
              <a:rPr lang="ar-SA" smtClean="0"/>
              <a:t>08/09/43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2EBDCD-8431-42E9-8220-BA1ABC80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B004FD-C85A-4017-B84B-E0F80138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0BA-EC10-4DAC-BD43-3D12853434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134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8DD82CB-D446-4D58-9CCF-E3340BF8D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F756DD8-F854-459D-A917-56F361D20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74CFE4-8733-448D-AC94-8DF19AE5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67D-D37E-420D-8A48-3DD4041407C1}" type="datetimeFigureOut">
              <a:rPr lang="ar-SA" smtClean="0"/>
              <a:t>08/09/43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A07CDA-28F5-4DDE-805B-B13BEA9E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7E619B-FCEA-47EB-936E-3DFC1175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0BA-EC10-4DAC-BD43-3D12853434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5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1F3F21-2BBE-4423-8458-C4A4594C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EE6C22-4E6D-4E81-B9CF-EB79EC69E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2AB81F-84E8-4B7A-9352-3518B5C5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67D-D37E-420D-8A48-3DD4041407C1}" type="datetimeFigureOut">
              <a:rPr lang="ar-SA" smtClean="0"/>
              <a:t>08/09/43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715E94-CE4A-45ED-BDA6-98ED1452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2F37AC-206B-4ECB-88C0-32BE2413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0BA-EC10-4DAC-BD43-3D12853434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80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94F144-820A-459A-8CEF-7C1D8D24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BDAE41-FD3E-4690-9749-4C036C1DD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CD61A3-EF5D-4F30-81D7-5982F5AA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67D-D37E-420D-8A48-3DD4041407C1}" type="datetimeFigureOut">
              <a:rPr lang="ar-SA" smtClean="0"/>
              <a:t>08/09/43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14F150-DA95-4FC6-90E3-43E4DF29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DC7184-092A-4EC1-A017-1701558A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0BA-EC10-4DAC-BD43-3D12853434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646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95F378-67F6-45EF-87D2-34F46606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584A00-6A36-433D-92A5-B48E4441D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6F15989-0AB1-4956-96D9-FD639DCB7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CA79975-A533-46A8-BAD4-C2E788DC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67D-D37E-420D-8A48-3DD4041407C1}" type="datetimeFigureOut">
              <a:rPr lang="ar-SA" smtClean="0"/>
              <a:t>08/09/43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B738BD-06A4-4239-9274-12313A01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4FEA5DD-7865-44A3-B069-84DCA368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0BA-EC10-4DAC-BD43-3D12853434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19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6DD728-19C2-497E-88F6-77CBB471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637C35-05E3-4E89-B3D1-C92166354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EC6C60-DAC3-415F-8A2D-BE1688458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44F359D-D1B8-4B5C-91F4-C47522EBF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C87633E-32E4-4583-B29A-A7AF5963E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ECDFE17-074D-4B00-9ED7-9ECFD858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67D-D37E-420D-8A48-3DD4041407C1}" type="datetimeFigureOut">
              <a:rPr lang="ar-SA" smtClean="0"/>
              <a:t>08/09/43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ECD8C10-78C0-41D2-88E0-96D2B794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C60F1F8-16C6-4AE5-BEA9-5DA73C2A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0BA-EC10-4DAC-BD43-3D12853434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82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A030BA-83BB-41D4-AF66-58E9D72B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69DC622-036D-4694-85FC-C92D40F1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67D-D37E-420D-8A48-3DD4041407C1}" type="datetimeFigureOut">
              <a:rPr lang="ar-SA" smtClean="0"/>
              <a:t>08/09/43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6125127-A41F-4B8B-9F04-B44D938E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BBC77F-20ED-4D10-A06B-BFD5611B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0BA-EC10-4DAC-BD43-3D12853434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985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FC7FD07-5624-476D-B0BA-C3E5C48A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67D-D37E-420D-8A48-3DD4041407C1}" type="datetimeFigureOut">
              <a:rPr lang="ar-SA" smtClean="0"/>
              <a:t>08/09/43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1863248-162E-4E46-836A-381CD9D5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4F20EF1-043E-4DF6-8899-951E56A9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0BA-EC10-4DAC-BD43-3D12853434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7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F46043-C678-4AF4-8805-61FB41D0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3EC77F-109A-4338-980B-BE3317420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A0EFB63-87F3-45C8-B6ED-C6289DE6D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4CFE834-2C10-4A64-BB1F-3A51B1F6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67D-D37E-420D-8A48-3DD4041407C1}" type="datetimeFigureOut">
              <a:rPr lang="ar-SA" smtClean="0"/>
              <a:t>08/09/43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C5C49E3-F4C6-42F3-82EA-44BB1FDE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A9F4CA-C720-4BA1-B921-3AA3F269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0BA-EC10-4DAC-BD43-3D12853434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500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986F4E-90FC-482F-84CC-81C82F5E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4743F2F-9C8A-4F9A-A5EB-638BE0987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9F00284-47E7-4716-BCA8-6E20B3E66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AD992C7-80EE-430E-BE83-594A4130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67D-D37E-420D-8A48-3DD4041407C1}" type="datetimeFigureOut">
              <a:rPr lang="ar-SA" smtClean="0"/>
              <a:t>08/09/43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F7383B8-E5DB-4833-8526-7E833282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00B9D2-6509-4796-B8E0-98633C10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0BA-EC10-4DAC-BD43-3D12853434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854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E577178-63DA-4155-AC9A-BFD85388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D254252-1AC3-41E7-9455-C283038B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6F38D5-0851-4201-9846-00505280C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F67D-D37E-420D-8A48-3DD4041407C1}" type="datetimeFigureOut">
              <a:rPr lang="ar-SA" smtClean="0"/>
              <a:t>08/09/43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BDC004-4094-4C6F-B509-57689F83F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D46DC-6FF0-48B6-9143-047507630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A0BA-EC10-4DAC-BD43-3D12853434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014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9605g5q222" TargetMode="External"/><Relationship Id="rId2" Type="http://schemas.openxmlformats.org/officeDocument/2006/relationships/hyperlink" Target="https://t.me/+l1mF9-eGGuBhOTI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8B6218-CDE4-4CFC-9FD6-D0AE9540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0220"/>
            <a:ext cx="5612524" cy="4635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43F9117-2C02-4F62-8DF2-1061078875FC}"/>
              </a:ext>
            </a:extLst>
          </p:cNvPr>
          <p:cNvSpPr txBox="1"/>
          <p:nvPr/>
        </p:nvSpPr>
        <p:spPr>
          <a:xfrm>
            <a:off x="6968358" y="777765"/>
            <a:ext cx="46560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استراتيجية قراءة الصور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EBB5CBA-0F8D-4B54-8436-C963B4649762}"/>
              </a:ext>
            </a:extLst>
          </p:cNvPr>
          <p:cNvSpPr txBox="1"/>
          <p:nvPr/>
        </p:nvSpPr>
        <p:spPr>
          <a:xfrm>
            <a:off x="7336221" y="2228671"/>
            <a:ext cx="41200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في الصورة أمامك عدد من الرموز التي تستطيعين معرفة أنواع الملفات التي بالإمكان إضافتها لعرضك التقديمي </a:t>
            </a:r>
          </a:p>
        </p:txBody>
      </p:sp>
    </p:spTree>
    <p:extLst>
      <p:ext uri="{BB962C8B-B14F-4D97-AF65-F5344CB8AC3E}">
        <p14:creationId xmlns:p14="http://schemas.microsoft.com/office/powerpoint/2010/main" val="200626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904611-790C-496B-9433-9528DB3B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34661" y="267143"/>
            <a:ext cx="10515600" cy="1325563"/>
          </a:xfrm>
        </p:spPr>
        <p:txBody>
          <a:bodyPr/>
          <a:lstStyle/>
          <a:p>
            <a:r>
              <a:rPr lang="ar-SA" dirty="0">
                <a:solidFill>
                  <a:srgbClr val="C00000"/>
                </a:solidFill>
              </a:rPr>
              <a:t>برامج بديلة للبوربوينت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BC7A6B-8D00-43D5-96E9-4588ACEA2033}"/>
              </a:ext>
            </a:extLst>
          </p:cNvPr>
          <p:cNvSpPr txBox="1"/>
          <p:nvPr/>
        </p:nvSpPr>
        <p:spPr>
          <a:xfrm>
            <a:off x="1765739" y="1860331"/>
            <a:ext cx="7315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آبل كي نوت </a:t>
            </a:r>
            <a:r>
              <a:rPr lang="ar-SA" sz="2800" b="1" dirty="0" err="1"/>
              <a:t>للايفون</a:t>
            </a:r>
            <a:r>
              <a:rPr lang="ar-SA" sz="2800" b="1" dirty="0"/>
              <a:t> </a:t>
            </a:r>
            <a:r>
              <a:rPr lang="ar-SA" sz="2800" b="1" dirty="0" err="1"/>
              <a:t>والايباد</a:t>
            </a:r>
            <a:r>
              <a:rPr lang="ar-SA" sz="2800" b="1" dirty="0"/>
              <a:t> لعمل عروض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0A6FDA9-F4CE-4F85-9DBE-80B635FEE79D}"/>
              </a:ext>
            </a:extLst>
          </p:cNvPr>
          <p:cNvSpPr txBox="1"/>
          <p:nvPr/>
        </p:nvSpPr>
        <p:spPr>
          <a:xfrm>
            <a:off x="4550980" y="2511972"/>
            <a:ext cx="43617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ليبر أوفيس </a:t>
            </a:r>
            <a:r>
              <a:rPr lang="ar-SA" sz="2800" b="1" dirty="0" err="1"/>
              <a:t>إمبريس</a:t>
            </a:r>
            <a:endParaRPr lang="ar-SA" sz="28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2EE5598-2373-46C1-9328-AF0A1E78470F}"/>
              </a:ext>
            </a:extLst>
          </p:cNvPr>
          <p:cNvSpPr txBox="1"/>
          <p:nvPr/>
        </p:nvSpPr>
        <p:spPr>
          <a:xfrm>
            <a:off x="3823139" y="3997304"/>
            <a:ext cx="42566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معلم خبير الجازي المري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2D66753-9544-4404-BBEA-EB880FAB0B10}"/>
              </a:ext>
            </a:extLst>
          </p:cNvPr>
          <p:cNvSpPr txBox="1"/>
          <p:nvPr/>
        </p:nvSpPr>
        <p:spPr>
          <a:xfrm>
            <a:off x="3095298" y="5001530"/>
            <a:ext cx="4151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 القناة  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CF08458-F9D2-48DB-B26B-2EA0E2171052}"/>
              </a:ext>
            </a:extLst>
          </p:cNvPr>
          <p:cNvSpPr txBox="1"/>
          <p:nvPr/>
        </p:nvSpPr>
        <p:spPr>
          <a:xfrm>
            <a:off x="5265683" y="3352800"/>
            <a:ext cx="31741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ورقة عمل تفاعلية للدرس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C441708-D425-403A-8E85-8B28A0709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49" y="-249622"/>
            <a:ext cx="4277710" cy="68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38F0B55-F998-4897-8EBE-7149D4C2F71D}"/>
              </a:ext>
            </a:extLst>
          </p:cNvPr>
          <p:cNvSpPr txBox="1"/>
          <p:nvPr/>
        </p:nvSpPr>
        <p:spPr>
          <a:xfrm>
            <a:off x="798787" y="2315450"/>
            <a:ext cx="75636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ما الذي يمكنكم إضافته للعرض التقديمي لجعله أكثر جاذبية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F4A3BDB-A884-4718-A175-9C3990DA5A66}"/>
              </a:ext>
            </a:extLst>
          </p:cNvPr>
          <p:cNvSpPr txBox="1"/>
          <p:nvPr/>
        </p:nvSpPr>
        <p:spPr>
          <a:xfrm>
            <a:off x="614856" y="3116623"/>
            <a:ext cx="78827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هل سبق لكم أن شاهدتم مقطع فيديو أردتم عرضه على زملائكم في الفصل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584E10F-C8B3-4A10-B2B4-7441E92CF198}"/>
              </a:ext>
            </a:extLst>
          </p:cNvPr>
          <p:cNvSpPr txBox="1"/>
          <p:nvPr/>
        </p:nvSpPr>
        <p:spPr>
          <a:xfrm>
            <a:off x="2371539" y="3814860"/>
            <a:ext cx="5990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هل تفكرون في إدراج مقطع فيديو في عرضكم التقديمي ؟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007585D-0F62-450F-A14C-4AB26C473670}"/>
              </a:ext>
            </a:extLst>
          </p:cNvPr>
          <p:cNvSpPr txBox="1"/>
          <p:nvPr/>
        </p:nvSpPr>
        <p:spPr>
          <a:xfrm>
            <a:off x="1639615" y="4687520"/>
            <a:ext cx="68579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هل تفتقدون ان إضافة مقطع فيديو إلى الشرائح الخاصة بكم سيجعل  عرضكم التقديمي أكثر جاذبية 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7B76AB2-7A36-4FC4-BA25-E45BC04A2A8C}"/>
              </a:ext>
            </a:extLst>
          </p:cNvPr>
          <p:cNvSpPr txBox="1"/>
          <p:nvPr/>
        </p:nvSpPr>
        <p:spPr>
          <a:xfrm>
            <a:off x="798787" y="709749"/>
            <a:ext cx="42777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تمهيد للدرس</a:t>
            </a:r>
          </a:p>
        </p:txBody>
      </p:sp>
    </p:spTree>
    <p:extLst>
      <p:ext uri="{BB962C8B-B14F-4D97-AF65-F5344CB8AC3E}">
        <p14:creationId xmlns:p14="http://schemas.microsoft.com/office/powerpoint/2010/main" val="417268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BFE015-D1FD-4059-990D-C5A9DD349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استراتيجية التلخيص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2CDB0B4-B549-4D7E-BB55-84E7B390926D}"/>
              </a:ext>
            </a:extLst>
          </p:cNvPr>
          <p:cNvSpPr txBox="1"/>
          <p:nvPr/>
        </p:nvSpPr>
        <p:spPr>
          <a:xfrm>
            <a:off x="3499945" y="1429078"/>
            <a:ext cx="8100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في ص 34 لخصي أوامر إدراج مقطع فيديو للشريحة التقديمية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B5B1EF6-6684-4853-95A4-786ACEA41F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8" y="2595837"/>
            <a:ext cx="3182009" cy="318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90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D6CA76-91B1-40BD-91FF-C4A965AF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125" y="146079"/>
            <a:ext cx="9209689" cy="1325563"/>
          </a:xfrm>
        </p:spPr>
        <p:txBody>
          <a:bodyPr>
            <a:norm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</a:rPr>
              <a:t>استراتيجية المقارنة </a:t>
            </a:r>
            <a:br>
              <a:rPr lang="ar-SA" sz="3600" dirty="0">
                <a:solidFill>
                  <a:srgbClr val="C00000"/>
                </a:solidFill>
              </a:rPr>
            </a:br>
            <a:r>
              <a:rPr lang="ar-SA" sz="3600" dirty="0"/>
              <a:t>اكتشفي الفرق في ادراج الصور و الفيديو للشريحة التقديمية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8D2B039-62C9-4C51-93ED-1D6D6EA98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536" y="1803589"/>
            <a:ext cx="3777217" cy="487680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751739E-C0C6-415C-8618-7DB6CF8A2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66" y="1597572"/>
            <a:ext cx="3777217" cy="50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0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000E12-26EE-443E-B360-C13F3E6CB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3981"/>
          <a:stretch/>
        </p:blipFill>
        <p:spPr>
          <a:xfrm>
            <a:off x="735724" y="1965434"/>
            <a:ext cx="10899228" cy="422515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B9D5AC2-4BBB-4035-97CB-02CE5B9CA475}"/>
              </a:ext>
            </a:extLst>
          </p:cNvPr>
          <p:cNvSpPr txBox="1"/>
          <p:nvPr/>
        </p:nvSpPr>
        <p:spPr>
          <a:xfrm>
            <a:off x="1755228" y="693683"/>
            <a:ext cx="7357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chemeClr val="accent6">
                    <a:lumMod val="75000"/>
                  </a:schemeClr>
                </a:solidFill>
              </a:rPr>
              <a:t>اختصارات</a:t>
            </a:r>
            <a:r>
              <a:rPr lang="ar-SA" sz="4000" b="1" dirty="0"/>
              <a:t> </a:t>
            </a:r>
            <a:r>
              <a:rPr lang="ar-SA" sz="4000" b="1" dirty="0">
                <a:solidFill>
                  <a:schemeClr val="accent6">
                    <a:lumMod val="75000"/>
                  </a:schemeClr>
                </a:solidFill>
              </a:rPr>
              <a:t>هامة لتشغيل الفيديو</a:t>
            </a:r>
          </a:p>
        </p:txBody>
      </p:sp>
    </p:spTree>
    <p:extLst>
      <p:ext uri="{BB962C8B-B14F-4D97-AF65-F5344CB8AC3E}">
        <p14:creationId xmlns:p14="http://schemas.microsoft.com/office/powerpoint/2010/main" val="64180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53ABA9C-6C8B-4BBB-ADAB-80A446D960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903"/>
            <a:ext cx="5148072" cy="401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F6B9FC2-E478-46BD-9450-AC0AB6713077}"/>
              </a:ext>
            </a:extLst>
          </p:cNvPr>
          <p:cNvSpPr txBox="1"/>
          <p:nvPr/>
        </p:nvSpPr>
        <p:spPr>
          <a:xfrm>
            <a:off x="2060029" y="3839965"/>
            <a:ext cx="93857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يمكنك إيقاف العرض التقديمي في أي وقت عن طريق الضغط على </a:t>
            </a:r>
            <a:r>
              <a:rPr lang="en-US" sz="2800" b="1" dirty="0"/>
              <a:t>Esc</a:t>
            </a:r>
            <a:endParaRPr lang="ar-SA" sz="28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9D76629-29D1-4773-9D45-1DEFD9216BC9}"/>
              </a:ext>
            </a:extLst>
          </p:cNvPr>
          <p:cNvSpPr txBox="1"/>
          <p:nvPr/>
        </p:nvSpPr>
        <p:spPr>
          <a:xfrm>
            <a:off x="1923393" y="4532615"/>
            <a:ext cx="103526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 يمكنك بدء عرض تقديمي من البداية باستخدام زر عرض الشرائح </a:t>
            </a:r>
          </a:p>
          <a:p>
            <a:pPr algn="ctr"/>
            <a:r>
              <a:rPr lang="en-US" sz="2800" b="1" dirty="0"/>
              <a:t>Slide show</a:t>
            </a:r>
            <a:endParaRPr lang="ar-SA" sz="2800" b="1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42610-2299-48FD-B9CA-7BA84C96D38A}"/>
              </a:ext>
            </a:extLst>
          </p:cNvPr>
          <p:cNvSpPr txBox="1"/>
          <p:nvPr/>
        </p:nvSpPr>
        <p:spPr>
          <a:xfrm>
            <a:off x="5297214" y="1566041"/>
            <a:ext cx="44984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تذكري ما يلي</a:t>
            </a:r>
          </a:p>
        </p:txBody>
      </p:sp>
    </p:spTree>
    <p:extLst>
      <p:ext uri="{BB962C8B-B14F-4D97-AF65-F5344CB8AC3E}">
        <p14:creationId xmlns:p14="http://schemas.microsoft.com/office/powerpoint/2010/main" val="16290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2E2ACB-1E38-4E40-95CA-D3FAE980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663" y="520262"/>
            <a:ext cx="8274268" cy="421783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عندما لا يعجبك ترتيب الشرائح بعد الانتهاء من إعداد الشرائح اتبعي التالي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2635214-7CD2-41D0-8940-727BF5403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85" y="1023390"/>
            <a:ext cx="3037491" cy="531434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C5900E3-4C68-43E5-9197-D600B0207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90" y="1713186"/>
            <a:ext cx="4445600" cy="41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C8A74C-AD77-414B-B5EE-780FA4C93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592" y="365125"/>
            <a:ext cx="363920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rgbClr val="C00000"/>
                </a:solidFill>
              </a:rPr>
              <a:t>فائدة إضافة الملاحظات لعرضك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EBF37AD-8C95-4FDE-843E-B156F76E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58" y="268014"/>
            <a:ext cx="5887841" cy="622486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67CB9BA-157D-4EAF-952D-E7BD0E854DEE}"/>
              </a:ext>
            </a:extLst>
          </p:cNvPr>
          <p:cNvSpPr txBox="1"/>
          <p:nvPr/>
        </p:nvSpPr>
        <p:spPr>
          <a:xfrm>
            <a:off x="7325711" y="2370872"/>
            <a:ext cx="38888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تساعدك ملاحظات المتحدث على تذكر ما ستقوله عند تقديم العرض. اطبعها أو استخدم طريقة عرض مقدم العرض </a:t>
            </a:r>
          </a:p>
          <a:p>
            <a:pPr algn="ctr"/>
            <a:r>
              <a:rPr lang="ar-SA" sz="2800" b="1" dirty="0"/>
              <a:t>لمشاهدة ملاحظاتك، بينما يرى الجمهور الشرائح فقط.</a:t>
            </a:r>
          </a:p>
        </p:txBody>
      </p:sp>
    </p:spTree>
    <p:extLst>
      <p:ext uri="{BB962C8B-B14F-4D97-AF65-F5344CB8AC3E}">
        <p14:creationId xmlns:p14="http://schemas.microsoft.com/office/powerpoint/2010/main" val="18050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74032A-C954-4674-A4F1-FACE0102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242" y="249511"/>
            <a:ext cx="5152697" cy="1095813"/>
          </a:xfrm>
        </p:spPr>
        <p:txBody>
          <a:bodyPr/>
          <a:lstStyle/>
          <a:p>
            <a:r>
              <a:rPr lang="ar-SA" b="1" dirty="0">
                <a:solidFill>
                  <a:srgbClr val="C00000"/>
                </a:solidFill>
              </a:rPr>
              <a:t>نصائح لجمال عرضك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E64E4B7-2083-45BC-B760-812F3CFDA5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5724" y="1638136"/>
            <a:ext cx="10720552" cy="46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أخضر مزرق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194</Words>
  <Application>Microsoft Office PowerPoint</Application>
  <PresentationFormat>شاشة عريضة</PresentationFormat>
  <Paragraphs>26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استراتيجية التلخيص </vt:lpstr>
      <vt:lpstr>استراتيجية المقارنة  اكتشفي الفرق في ادراج الصور و الفيديو للشريحة التقديمية </vt:lpstr>
      <vt:lpstr>عرض تقديمي في PowerPoint</vt:lpstr>
      <vt:lpstr>عرض تقديمي في PowerPoint</vt:lpstr>
      <vt:lpstr>عندما لا يعجبك ترتيب الشرائح بعد الانتهاء من إعداد الشرائح اتبعي التالي</vt:lpstr>
      <vt:lpstr>فائدة إضافة الملاحظات لعرضك</vt:lpstr>
      <vt:lpstr>نصائح لجمال عرضك </vt:lpstr>
      <vt:lpstr>برامج بديلة للبوربوينت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الجازي بنت المري</dc:creator>
  <cp:lastModifiedBy>الجازي بنت المري</cp:lastModifiedBy>
  <cp:revision>13</cp:revision>
  <dcterms:created xsi:type="dcterms:W3CDTF">2022-04-08T07:27:12Z</dcterms:created>
  <dcterms:modified xsi:type="dcterms:W3CDTF">2022-04-09T07:46:40Z</dcterms:modified>
</cp:coreProperties>
</file>