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2" r:id="rId3"/>
    <p:sldId id="256" r:id="rId4"/>
    <p:sldId id="257" r:id="rId5"/>
    <p:sldId id="263" r:id="rId6"/>
    <p:sldId id="264" r:id="rId7"/>
    <p:sldId id="265" r:id="rId8"/>
    <p:sldId id="266" r:id="rId9"/>
    <p:sldId id="267" r:id="rId10"/>
    <p:sldId id="261" r:id="rId11"/>
    <p:sldId id="268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2E62C4-5E70-4456-B594-CA95C73C2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53586A6-5FAC-4E71-9914-1C636BC91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FB3D3E-D216-4ED6-BFD1-8FF920AE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C62944-FE3F-4673-9DD9-3F2B0CB41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F67433-23A1-47C2-AD25-F9341C84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072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8E168E-8DE6-45ED-9588-3D08319D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A3FB76D-B04C-4EC4-B377-D9119DB5E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FD210D-6B2D-4AF2-842B-68B1328B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1AA834-D3F3-46A6-A294-ADAF1B8B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95666A-656C-475E-889E-169E6CDE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028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2461710-BF6E-4096-84D6-7E7C5CAE8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9CAC4EF-04AA-44CD-AC39-367DA7B24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B9868A-412F-40DD-B843-CB0BCCAC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6408A3-F6FB-4537-BAF0-FDE08C07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1E317F-7C1F-4755-A3A6-000F3BE3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74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EB65AE-9FD6-480F-A33A-2ECEFCFCD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E81DBD-BC22-4116-B4BB-FE00A97D2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A2092B-FCE9-4BA8-8F81-0B7F2B51E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27DDEF-360F-4C68-9194-F7C31BD0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84A259-B6FC-4875-8118-082063C8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607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1F7654-32F3-41F1-BCE1-5893D22F6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18B2E5-BE3F-49D2-B1E9-2EE72F3B0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5D99BF-066F-4C7C-8887-912425CA5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F895234-3203-4220-BF61-85ECCCEA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287342-B4EC-4696-8961-939F8F92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8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EAA6C-C498-42A8-A1DF-25F5031E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B4A9676-EF4D-49BA-BBCA-DDDD91C45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7DAC171-4D33-4A4A-A7E0-9063A3E44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C4F957E-C06E-405F-8BEF-41B529280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01E548-CA56-4CBE-8205-CCF7A9D70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3FE0916-D6FC-4EBA-80D9-661491E3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946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E3D3EA-29BF-4CAE-858A-B952440AC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F251470-B514-4A57-B66B-0BCE14E1E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B969C46-8050-46EE-8AE5-82477F681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0B07677-745A-46B6-8FB2-A1F307620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9E616EE-A1AC-4EA8-B91B-746C6C2D9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980E483-20DB-499F-9E1E-2DA91F78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BB6E832-1B22-4FE5-8060-D04518E9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5F9CCDB-5F5C-4734-9E04-793E4353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397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79823C-F0CF-41A5-910B-311A0CF5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93DE1F6-86FF-4A5E-AC52-7E14D9D65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2BE6032-A5B4-47DA-928C-E0819A4E7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E29D9FD-E165-433F-94EB-76B607FA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991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E7F052C-9351-444D-8D19-FCD84DAE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AAD3440-A6E8-44DC-A856-7D0864A6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D50B906-3F45-4811-874C-A7B733A56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136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66DCA6-F386-408D-A339-716D7CAD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9127B4-EEFE-4413-B760-62C5CD039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BE66A00-4542-4EA8-88F8-5EB50F049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0658371-6EDD-44BD-ACCB-565D0FEA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6861BD2-EAE5-41BF-9397-1556A32A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D63B2E7-D300-4090-A9B6-1D3920B7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037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9D45EA-8CDF-4805-B0FD-58D0994F6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034545-635E-412F-91D4-4A32D3201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6B4C5D8-F09A-4F7D-AF06-2D92899B8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874F525-B911-40C3-8C6E-897D644C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539F08D-E6DE-48AD-B6B9-03F06AE12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64BC0BF-59F2-4DB2-997C-3A8C177E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337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7FD18BF-8AEA-45B4-866A-CF234E97C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70610EF-56A0-4729-88D1-964B9E118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F1DE32-31C8-4B55-BF02-5A5B56A4D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6DFF-8FF5-4FA5-9A1A-1C0DFF192CA7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F1E14E-1B11-43C5-9E59-C9A2F9B9B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F06BAD5-9A8C-4D33-BE17-14DC71D7B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633D-83D4-420B-98B4-45387E3FC0B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346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r090v1e5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C7A39B3E-6614-40A8-B139-1F86CF6F05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28" y="410376"/>
            <a:ext cx="6150763" cy="4351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B886A93E-EEC8-47A4-916D-9A0AAD3A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629" y="917772"/>
            <a:ext cx="2495550" cy="2371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857346AF-F385-4F33-916D-81835EF55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493" y="3964395"/>
            <a:ext cx="2181653" cy="21816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8C53277A-6E32-453E-8B53-E095E3E3DA2E}"/>
              </a:ext>
            </a:extLst>
          </p:cNvPr>
          <p:cNvSpPr txBox="1"/>
          <p:nvPr/>
        </p:nvSpPr>
        <p:spPr>
          <a:xfrm>
            <a:off x="4732899" y="214789"/>
            <a:ext cx="5899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قوانين الفصل في حصتي الجميلة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E780DFFB-1EA1-47E5-AA5A-D4EB74D4A393}"/>
              </a:ext>
            </a:extLst>
          </p:cNvPr>
          <p:cNvSpPr txBox="1"/>
          <p:nvPr/>
        </p:nvSpPr>
        <p:spPr>
          <a:xfrm>
            <a:off x="777411" y="4772347"/>
            <a:ext cx="39041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أحضر جميع أدواتي المدرسية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A7D59488-21F0-49AF-9A65-DF6B67520AA9}"/>
              </a:ext>
            </a:extLst>
          </p:cNvPr>
          <p:cNvSpPr txBox="1"/>
          <p:nvPr/>
        </p:nvSpPr>
        <p:spPr>
          <a:xfrm>
            <a:off x="8280972" y="3401539"/>
            <a:ext cx="35423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أرفع يدي عند السؤال أو الإجابة </a:t>
            </a:r>
          </a:p>
          <a:p>
            <a:endParaRPr lang="ar-SA" sz="2000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3AC7E8CC-4350-4026-989E-54D633B9D250}"/>
              </a:ext>
            </a:extLst>
          </p:cNvPr>
          <p:cNvSpPr txBox="1"/>
          <p:nvPr/>
        </p:nvSpPr>
        <p:spPr>
          <a:xfrm>
            <a:off x="5804899" y="6124783"/>
            <a:ext cx="344985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احرص على أداء واجباتي</a:t>
            </a:r>
          </a:p>
        </p:txBody>
      </p:sp>
    </p:spTree>
    <p:extLst>
      <p:ext uri="{BB962C8B-B14F-4D97-AF65-F5344CB8AC3E}">
        <p14:creationId xmlns:p14="http://schemas.microsoft.com/office/powerpoint/2010/main" val="182320856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A48BF4D9-4F8E-4722-A3EE-8676479E06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48" y="1119945"/>
            <a:ext cx="3796748" cy="425712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82919155-76BC-4B5F-A83F-CFD21C93647D}"/>
              </a:ext>
            </a:extLst>
          </p:cNvPr>
          <p:cNvSpPr txBox="1"/>
          <p:nvPr/>
        </p:nvSpPr>
        <p:spPr>
          <a:xfrm>
            <a:off x="5526157" y="2166730"/>
            <a:ext cx="48006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هل سمعت بزر التراجع من قبل ؟ </a:t>
            </a:r>
          </a:p>
          <a:p>
            <a:r>
              <a:rPr lang="ar-SA" sz="2800" b="1" dirty="0"/>
              <a:t>أين يتم الحصول عليه ؟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9C695D2-F9AB-4156-859D-7EF6C26C3E47}"/>
              </a:ext>
            </a:extLst>
          </p:cNvPr>
          <p:cNvSpPr txBox="1"/>
          <p:nvPr/>
        </p:nvSpPr>
        <p:spPr>
          <a:xfrm>
            <a:off x="5781262" y="1119945"/>
            <a:ext cx="46117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</a:rPr>
              <a:t>استراتيجية الحوار والمناقشة</a:t>
            </a:r>
          </a:p>
        </p:txBody>
      </p:sp>
    </p:spTree>
    <p:extLst>
      <p:ext uri="{BB962C8B-B14F-4D97-AF65-F5344CB8AC3E}">
        <p14:creationId xmlns:p14="http://schemas.microsoft.com/office/powerpoint/2010/main" val="161703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19439B5A-C4AA-46C3-8BDC-3B41A27925BF}"/>
              </a:ext>
            </a:extLst>
          </p:cNvPr>
          <p:cNvSpPr txBox="1"/>
          <p:nvPr/>
        </p:nvSpPr>
        <p:spPr>
          <a:xfrm>
            <a:off x="1033669" y="5068956"/>
            <a:ext cx="388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/>
              <a:t>معلمتك الجازي المري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93A593DC-70E3-432B-8078-1FEC8D33E38C}"/>
              </a:ext>
            </a:extLst>
          </p:cNvPr>
          <p:cNvSpPr txBox="1"/>
          <p:nvPr/>
        </p:nvSpPr>
        <p:spPr>
          <a:xfrm>
            <a:off x="1838740" y="1172817"/>
            <a:ext cx="9064487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rgbClr val="C00000"/>
                </a:solidFill>
              </a:rPr>
              <a:t>ابنتي الغالية </a:t>
            </a:r>
          </a:p>
          <a:p>
            <a:pPr algn="ctr"/>
            <a:r>
              <a:rPr lang="ar-SA" sz="3200" b="1" dirty="0"/>
              <a:t>يجب عليك الدقة عند ادراج الصور واحترام ملكية حقوق الآخرين</a:t>
            </a:r>
          </a:p>
          <a:p>
            <a:pPr algn="ctr"/>
            <a:r>
              <a:rPr lang="ar-SA" sz="3200" b="1" dirty="0"/>
              <a:t>اختيار الصورة التي لها علاقة بموضوعك </a:t>
            </a:r>
          </a:p>
          <a:p>
            <a:pPr algn="ctr"/>
            <a:r>
              <a:rPr lang="ar-SA" sz="3200" b="1" dirty="0"/>
              <a:t>اختيار الصور ذات الجودة العالية من الوضوح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D7D7F23C-3D9E-4607-9E39-10EE81466F19}"/>
              </a:ext>
            </a:extLst>
          </p:cNvPr>
          <p:cNvSpPr txBox="1"/>
          <p:nvPr/>
        </p:nvSpPr>
        <p:spPr>
          <a:xfrm>
            <a:off x="6708913" y="3906078"/>
            <a:ext cx="30811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>
                <a:hlinkClick r:id="rId2"/>
              </a:rPr>
              <a:t>ورقة عمل تفاعلية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7277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2D094A-CFCD-44F5-A195-4A6FA87C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 dirty="0">
                <a:solidFill>
                  <a:srgbClr val="C00000"/>
                </a:solidFill>
              </a:rPr>
              <a:t>استراتيجية قراءة الصور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D868935-2798-420C-B345-B90D733B46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0" y="2370069"/>
            <a:ext cx="3609050" cy="43513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رسم 4" descr="نشرة (صوتية)">
            <a:extLst>
              <a:ext uri="{FF2B5EF4-FFF2-40B4-BE49-F238E27FC236}">
                <a16:creationId xmlns:a16="http://schemas.microsoft.com/office/drawing/2014/main" id="{F99EE350-4495-4547-BDA2-8B0CE274B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21017" y="2370069"/>
            <a:ext cx="1805609" cy="1805609"/>
          </a:xfrm>
          <a:prstGeom prst="rect">
            <a:avLst/>
          </a:prstGeom>
        </p:spPr>
      </p:pic>
      <p:pic>
        <p:nvPicPr>
          <p:cNvPr id="7" name="رسم 6" descr="كاميرا فيديو">
            <a:extLst>
              <a:ext uri="{FF2B5EF4-FFF2-40B4-BE49-F238E27FC236}">
                <a16:creationId xmlns:a16="http://schemas.microsoft.com/office/drawing/2014/main" id="{857406E5-E66F-4B68-A588-7F7AE1006B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79334" y="1753462"/>
            <a:ext cx="1924878" cy="1924878"/>
          </a:xfrm>
          <a:prstGeom prst="rect">
            <a:avLst/>
          </a:prstGeom>
        </p:spPr>
      </p:pic>
      <p:pic>
        <p:nvPicPr>
          <p:cNvPr id="9" name="رسم 8" descr="كاميرا">
            <a:extLst>
              <a:ext uri="{FF2B5EF4-FFF2-40B4-BE49-F238E27FC236}">
                <a16:creationId xmlns:a16="http://schemas.microsoft.com/office/drawing/2014/main" id="{2951E53E-12DA-4211-ADA2-C36D6DC121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41772" y="3461716"/>
            <a:ext cx="1924879" cy="1924879"/>
          </a:xfrm>
          <a:prstGeom prst="rect">
            <a:avLst/>
          </a:prstGeom>
        </p:spPr>
      </p:pic>
      <p:pic>
        <p:nvPicPr>
          <p:cNvPr id="11" name="رسم 10" descr="الصور">
            <a:extLst>
              <a:ext uri="{FF2B5EF4-FFF2-40B4-BE49-F238E27FC236}">
                <a16:creationId xmlns:a16="http://schemas.microsoft.com/office/drawing/2014/main" id="{6065760E-7CE0-4721-A297-098D93EBBF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64188" y="4270306"/>
            <a:ext cx="1924877" cy="19248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258AABB-2267-44FB-8085-2011ED0E5CB8}"/>
              </a:ext>
            </a:extLst>
          </p:cNvPr>
          <p:cNvSpPr txBox="1"/>
          <p:nvPr/>
        </p:nvSpPr>
        <p:spPr>
          <a:xfrm>
            <a:off x="-644888" y="1426504"/>
            <a:ext cx="60429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ما الملفات التي يمكنني </a:t>
            </a:r>
          </a:p>
          <a:p>
            <a:pPr algn="ctr"/>
            <a:r>
              <a:rPr lang="ar-SA" sz="2400" b="1" dirty="0"/>
              <a:t>ادراجها في عرضي التقديمي</a:t>
            </a:r>
          </a:p>
        </p:txBody>
      </p:sp>
    </p:spTree>
    <p:extLst>
      <p:ext uri="{BB962C8B-B14F-4D97-AF65-F5344CB8AC3E}">
        <p14:creationId xmlns:p14="http://schemas.microsoft.com/office/powerpoint/2010/main" val="347594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E2FEBDC9-27FC-4F4D-B0E8-12C2E95BCBEA}"/>
              </a:ext>
            </a:extLst>
          </p:cNvPr>
          <p:cNvSpPr txBox="1"/>
          <p:nvPr/>
        </p:nvSpPr>
        <p:spPr>
          <a:xfrm>
            <a:off x="3708970" y="1773079"/>
            <a:ext cx="639052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</a:rPr>
              <a:t>هل</a:t>
            </a:r>
            <a:r>
              <a:rPr lang="ar-SA" sz="2400" b="1" dirty="0"/>
              <a:t> سبق لك مشاهدة عرض تقديمي بدون صور ؟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46BA2AF1-481F-4816-B5DD-705AAA13D3C5}"/>
              </a:ext>
            </a:extLst>
          </p:cNvPr>
          <p:cNvSpPr txBox="1"/>
          <p:nvPr/>
        </p:nvSpPr>
        <p:spPr>
          <a:xfrm>
            <a:off x="2649020" y="2504047"/>
            <a:ext cx="68939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</a:rPr>
              <a:t>هل</a:t>
            </a:r>
            <a:r>
              <a:rPr lang="ar-SA" sz="2400" b="1" dirty="0"/>
              <a:t> تفضلون العرض التقديمي بالصور أو بدون صور ؟ ولماذا ؟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19AB216-4D75-4610-B737-AA13FF8D56B0}"/>
              </a:ext>
            </a:extLst>
          </p:cNvPr>
          <p:cNvSpPr txBox="1"/>
          <p:nvPr/>
        </p:nvSpPr>
        <p:spPr>
          <a:xfrm>
            <a:off x="2917860" y="3136612"/>
            <a:ext cx="595901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</a:rPr>
              <a:t>ما</a:t>
            </a:r>
            <a:r>
              <a:rPr lang="ar-SA" sz="2400" b="1" dirty="0"/>
              <a:t> الصور التي يمكنك إضافتها إلى العرض التقديمي </a:t>
            </a:r>
            <a:r>
              <a:rPr lang="ar-SA" sz="2000" dirty="0"/>
              <a:t>؟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6885806-6454-4AC2-8A39-9CB61AC572C2}"/>
              </a:ext>
            </a:extLst>
          </p:cNvPr>
          <p:cNvSpPr txBox="1"/>
          <p:nvPr/>
        </p:nvSpPr>
        <p:spPr>
          <a:xfrm>
            <a:off x="2527442" y="4061564"/>
            <a:ext cx="57124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</a:rPr>
              <a:t>أين</a:t>
            </a:r>
            <a:r>
              <a:rPr lang="ar-SA" sz="2400" b="1" dirty="0"/>
              <a:t> تريدون إضافة  إلى العرض التقديمي ؟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5D8E060-BA2F-4464-904F-EE5346BDB819}"/>
              </a:ext>
            </a:extLst>
          </p:cNvPr>
          <p:cNvSpPr txBox="1"/>
          <p:nvPr/>
        </p:nvSpPr>
        <p:spPr>
          <a:xfrm>
            <a:off x="1387009" y="4814238"/>
            <a:ext cx="65240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هل</a:t>
            </a:r>
            <a:r>
              <a:rPr lang="ar-SA" sz="2400" b="1" dirty="0"/>
              <a:t> يمكنك إدراج صورة عبر الانترنت في عرضكم التقديمي ؟</a:t>
            </a:r>
          </a:p>
        </p:txBody>
      </p:sp>
      <p:pic>
        <p:nvPicPr>
          <p:cNvPr id="10" name="Picture 2" descr="Thoughtful woman with laptop looking at ... | Free Vector #Freepik #freevector #people #woman #character #person">
            <a:extLst>
              <a:ext uri="{FF2B5EF4-FFF2-40B4-BE49-F238E27FC236}">
                <a16:creationId xmlns:a16="http://schemas.microsoft.com/office/drawing/2014/main" id="{BCAE0BA4-7CC7-42CB-BECB-C247724AF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475" y="3508967"/>
            <a:ext cx="2549417" cy="31337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A109D5C6-D18D-4E6E-8D7E-76A239B63331}"/>
              </a:ext>
            </a:extLst>
          </p:cNvPr>
          <p:cNvSpPr txBox="1"/>
          <p:nvPr/>
        </p:nvSpPr>
        <p:spPr>
          <a:xfrm>
            <a:off x="1690098" y="446394"/>
            <a:ext cx="73871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C00000"/>
                </a:solidFill>
              </a:rPr>
              <a:t>استراتيجية العصف الذهني </a:t>
            </a:r>
          </a:p>
        </p:txBody>
      </p:sp>
    </p:spTree>
    <p:extLst>
      <p:ext uri="{BB962C8B-B14F-4D97-AF65-F5344CB8AC3E}">
        <p14:creationId xmlns:p14="http://schemas.microsoft.com/office/powerpoint/2010/main" val="29038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5C5C24E2-E2D1-4693-8ECE-A76925483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76" y="719485"/>
            <a:ext cx="2720982" cy="54190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A3DB3F03-44DC-4F98-855A-F573073FF044}"/>
              </a:ext>
            </a:extLst>
          </p:cNvPr>
          <p:cNvSpPr txBox="1"/>
          <p:nvPr/>
        </p:nvSpPr>
        <p:spPr>
          <a:xfrm>
            <a:off x="6490252" y="884583"/>
            <a:ext cx="39557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chemeClr val="accent5">
                    <a:lumMod val="50000"/>
                  </a:schemeClr>
                </a:solidFill>
              </a:rPr>
              <a:t>أهداف الدرس 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8CAF52C-3367-4395-B050-32F700B26F18}"/>
              </a:ext>
            </a:extLst>
          </p:cNvPr>
          <p:cNvSpPr txBox="1"/>
          <p:nvPr/>
        </p:nvSpPr>
        <p:spPr>
          <a:xfrm>
            <a:off x="4750904" y="1967948"/>
            <a:ext cx="619870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استخدام الصور في العروض التقديمية للتعبير عن الأفكار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إدراج الصور للشريحة من ملف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إدراج صورة للشريحة عبر الانترنت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تغيير حجم الصورة في العرض التقديمي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نقل وتدوير الصور في العرض التقديمي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تطبيق نمط الصورة في العرض التقديمي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معرفة وظيفة زر التراجع</a:t>
            </a:r>
          </a:p>
        </p:txBody>
      </p:sp>
    </p:spTree>
    <p:extLst>
      <p:ext uri="{BB962C8B-B14F-4D97-AF65-F5344CB8AC3E}">
        <p14:creationId xmlns:p14="http://schemas.microsoft.com/office/powerpoint/2010/main" val="383112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عنصر نائب للمحتوى 8">
            <a:extLst>
              <a:ext uri="{FF2B5EF4-FFF2-40B4-BE49-F238E27FC236}">
                <a16:creationId xmlns:a16="http://schemas.microsoft.com/office/drawing/2014/main" id="{6B984C07-8DAE-4186-86AA-0E29C42B6C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469"/>
          <a:stretch/>
        </p:blipFill>
        <p:spPr>
          <a:xfrm>
            <a:off x="983974" y="1053548"/>
            <a:ext cx="4432852" cy="42298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8DCE57CA-1A05-4AE5-A4BB-0B876E68656D}"/>
              </a:ext>
            </a:extLst>
          </p:cNvPr>
          <p:cNvSpPr txBox="1"/>
          <p:nvPr/>
        </p:nvSpPr>
        <p:spPr>
          <a:xfrm>
            <a:off x="6331227" y="248479"/>
            <a:ext cx="38365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chemeClr val="accent1">
                    <a:lumMod val="75000"/>
                  </a:schemeClr>
                </a:solidFill>
              </a:rPr>
              <a:t>استراتيجية التطبيق 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198C5629-4B01-4DA2-AFFD-82698AA009E9}"/>
              </a:ext>
            </a:extLst>
          </p:cNvPr>
          <p:cNvSpPr txBox="1"/>
          <p:nvPr/>
        </p:nvSpPr>
        <p:spPr>
          <a:xfrm>
            <a:off x="7089085" y="1053548"/>
            <a:ext cx="392347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accent2">
                    <a:lumMod val="50000"/>
                  </a:schemeClr>
                </a:solidFill>
              </a:rPr>
              <a:t>كيف كنت تضيفين صورا من خلال برنامج الورد ؟ اتبعي نفس الطريقة مع الباوربوينت ولاحظي الاختلاف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7E6258B8-268C-4A32-9822-205BD92DA9A6}"/>
              </a:ext>
            </a:extLst>
          </p:cNvPr>
          <p:cNvSpPr txBox="1"/>
          <p:nvPr/>
        </p:nvSpPr>
        <p:spPr>
          <a:xfrm>
            <a:off x="2932044" y="1196512"/>
            <a:ext cx="6957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CF7D3112-C370-4BB7-AB8B-34FBB09A45A6}"/>
              </a:ext>
            </a:extLst>
          </p:cNvPr>
          <p:cNvSpPr txBox="1"/>
          <p:nvPr/>
        </p:nvSpPr>
        <p:spPr>
          <a:xfrm>
            <a:off x="-1364146" y="2655158"/>
            <a:ext cx="60976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8101EF4D-14DD-4727-8E05-845C7D785E32}"/>
              </a:ext>
            </a:extLst>
          </p:cNvPr>
          <p:cNvSpPr txBox="1"/>
          <p:nvPr/>
        </p:nvSpPr>
        <p:spPr>
          <a:xfrm>
            <a:off x="-3579329" y="3186198"/>
            <a:ext cx="67784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0107BE9D-AC0C-4A82-A40A-BF191F9B4725}"/>
              </a:ext>
            </a:extLst>
          </p:cNvPr>
          <p:cNvSpPr txBox="1"/>
          <p:nvPr/>
        </p:nvSpPr>
        <p:spPr>
          <a:xfrm>
            <a:off x="6331227" y="3321940"/>
            <a:ext cx="539363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002060"/>
                </a:solidFill>
              </a:rPr>
              <a:t>عندي خياران لإضافة الصور </a:t>
            </a:r>
          </a:p>
          <a:p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1- عن طريق هذا الجهاز وهذا يأخذني للصور المحفوظة على جهازي وبالضغط على الصورة ثم فتح يتم ادراجها بالعرض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F2E991D-4D57-45A8-82DA-EE8F7944E0AD}"/>
              </a:ext>
            </a:extLst>
          </p:cNvPr>
          <p:cNvSpPr txBox="1"/>
          <p:nvPr/>
        </p:nvSpPr>
        <p:spPr>
          <a:xfrm>
            <a:off x="5337313" y="4637024"/>
            <a:ext cx="66161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2- صورة عبر الانترنت ويأخذني إلى محرك بحث أبحث عن الصورة التي أريد بالاسم </a:t>
            </a:r>
          </a:p>
          <a:p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مثلا حاسب – فواكه – بيئة اختار ما يناسبني</a:t>
            </a:r>
          </a:p>
        </p:txBody>
      </p:sp>
    </p:spTree>
    <p:extLst>
      <p:ext uri="{BB962C8B-B14F-4D97-AF65-F5344CB8AC3E}">
        <p14:creationId xmlns:p14="http://schemas.microsoft.com/office/powerpoint/2010/main" val="61363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EDB02D0-BBE6-4305-AB5B-D93605690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759640"/>
            <a:ext cx="2741129" cy="232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AFCFE66A-E767-43CD-B747-0861A8D321E0}"/>
              </a:ext>
            </a:extLst>
          </p:cNvPr>
          <p:cNvSpPr txBox="1"/>
          <p:nvPr/>
        </p:nvSpPr>
        <p:spPr>
          <a:xfrm>
            <a:off x="5774635" y="437323"/>
            <a:ext cx="55857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لتغيير حجم الصورة  اتبع التعليمات التالية</a:t>
            </a: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D9D39E61-4A6A-4C41-A6FA-9725E0C334EF}"/>
              </a:ext>
            </a:extLst>
          </p:cNvPr>
          <p:cNvCxnSpPr>
            <a:cxnSpLocks/>
          </p:cNvCxnSpPr>
          <p:nvPr/>
        </p:nvCxnSpPr>
        <p:spPr>
          <a:xfrm flipH="1">
            <a:off x="6907696" y="2950898"/>
            <a:ext cx="983974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D3C3A01D-B64A-442B-B0C9-FF872C3C42D3}"/>
              </a:ext>
            </a:extLst>
          </p:cNvPr>
          <p:cNvCxnSpPr>
            <a:cxnSpLocks/>
          </p:cNvCxnSpPr>
          <p:nvPr/>
        </p:nvCxnSpPr>
        <p:spPr>
          <a:xfrm>
            <a:off x="2938669" y="1759640"/>
            <a:ext cx="983974" cy="23191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594227D-4D6D-4488-8677-D5148E19C888}"/>
              </a:ext>
            </a:extLst>
          </p:cNvPr>
          <p:cNvSpPr txBox="1"/>
          <p:nvPr/>
        </p:nvSpPr>
        <p:spPr>
          <a:xfrm>
            <a:off x="7891670" y="2750843"/>
            <a:ext cx="227606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1- الضغط على الصورة 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FFE43E8-60CC-43B2-AFCF-DFE56C1661F0}"/>
              </a:ext>
            </a:extLst>
          </p:cNvPr>
          <p:cNvSpPr txBox="1"/>
          <p:nvPr/>
        </p:nvSpPr>
        <p:spPr>
          <a:xfrm>
            <a:off x="249719" y="1598165"/>
            <a:ext cx="254441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2- الضغط على احد الزوايا ليظهر لي السهم المزدوج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5428FB39-6DAD-49D0-812A-5340A7DAF332}"/>
              </a:ext>
            </a:extLst>
          </p:cNvPr>
          <p:cNvSpPr txBox="1"/>
          <p:nvPr/>
        </p:nvSpPr>
        <p:spPr>
          <a:xfrm>
            <a:off x="791196" y="4282577"/>
            <a:ext cx="8770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3- الضغط باستمرار على الفأرة مع السحب حتى أحصل على الحجم الذي أريد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8B921184-45D3-45A6-B084-6E5F62224F71}"/>
              </a:ext>
            </a:extLst>
          </p:cNvPr>
          <p:cNvSpPr txBox="1"/>
          <p:nvPr/>
        </p:nvSpPr>
        <p:spPr>
          <a:xfrm>
            <a:off x="2216426" y="4765626"/>
            <a:ext cx="54764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4- أطلق زر الفأرة تم تغيير الحجم الآن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7916D894-39E2-4D32-B9E0-691A132F8077}"/>
              </a:ext>
            </a:extLst>
          </p:cNvPr>
          <p:cNvSpPr txBox="1"/>
          <p:nvPr/>
        </p:nvSpPr>
        <p:spPr>
          <a:xfrm>
            <a:off x="1381539" y="5650699"/>
            <a:ext cx="984967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chemeClr val="accent2">
                    <a:lumMod val="50000"/>
                  </a:schemeClr>
                </a:solidFill>
              </a:rPr>
              <a:t>ملاحظة يجب أن تكن منتبها في حال تحديد الصورة يجب أن يكون من الزوايا لان تحديد الجوانب سيؤدي إلى تشويه </a:t>
            </a:r>
            <a:r>
              <a:rPr lang="ar-SA" sz="2800" b="1" dirty="0" err="1">
                <a:solidFill>
                  <a:schemeClr val="accent2">
                    <a:lumMod val="50000"/>
                  </a:schemeClr>
                </a:solidFill>
              </a:rPr>
              <a:t>الصوره</a:t>
            </a:r>
            <a:endParaRPr lang="ar-SA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3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8266A433-A39A-4AB1-8A7F-12D96E7C5065}"/>
              </a:ext>
            </a:extLst>
          </p:cNvPr>
          <p:cNvSpPr txBox="1"/>
          <p:nvPr/>
        </p:nvSpPr>
        <p:spPr>
          <a:xfrm>
            <a:off x="4283766" y="993913"/>
            <a:ext cx="486023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>
                <a:solidFill>
                  <a:srgbClr val="C00000"/>
                </a:solidFill>
              </a:rPr>
              <a:t>تحريك الصورة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D9D588C-F3C6-4513-8C93-AD5FFEF7F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26" y="2244125"/>
            <a:ext cx="6380921" cy="361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F3717DAC-36B3-422A-872E-647D91643981}"/>
              </a:ext>
            </a:extLst>
          </p:cNvPr>
          <p:cNvSpPr txBox="1"/>
          <p:nvPr/>
        </p:nvSpPr>
        <p:spPr>
          <a:xfrm>
            <a:off x="7824168" y="2007705"/>
            <a:ext cx="427175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accent1">
                    <a:lumMod val="75000"/>
                  </a:schemeClr>
                </a:solidFill>
              </a:rPr>
              <a:t>بالضغط على الصورة بزر الفأرة الأيسر وبتحول المؤشر إلى سهم رباعي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459B536-7218-4AEF-9D53-48ABEEE60B87}"/>
              </a:ext>
            </a:extLst>
          </p:cNvPr>
          <p:cNvSpPr txBox="1"/>
          <p:nvPr/>
        </p:nvSpPr>
        <p:spPr>
          <a:xfrm>
            <a:off x="7824167" y="2975330"/>
            <a:ext cx="42717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 </a:t>
            </a:r>
            <a:r>
              <a:rPr lang="ar-SA" sz="2400" b="1" dirty="0">
                <a:solidFill>
                  <a:srgbClr val="002060"/>
                </a:solidFill>
              </a:rPr>
              <a:t>الآن تستطيع تحريك الصورة في أي مكان</a:t>
            </a:r>
            <a:endParaRPr lang="ar-SA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4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CE17219-E5F7-467F-AB13-BB372F39A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88" y="447673"/>
            <a:ext cx="4540112" cy="57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577E3F1-4DED-4ECC-93C7-B0356ECBC14B}"/>
              </a:ext>
            </a:extLst>
          </p:cNvPr>
          <p:cNvSpPr txBox="1"/>
          <p:nvPr/>
        </p:nvSpPr>
        <p:spPr>
          <a:xfrm>
            <a:off x="6460434" y="1590673"/>
            <a:ext cx="38762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chemeClr val="accent2">
                    <a:lumMod val="50000"/>
                  </a:schemeClr>
                </a:solidFill>
              </a:rPr>
              <a:t>استراتيجية التطبيق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F58A6F85-F80C-4996-B240-5C074BB91A7C}"/>
              </a:ext>
            </a:extLst>
          </p:cNvPr>
          <p:cNvSpPr txBox="1"/>
          <p:nvPr/>
        </p:nvSpPr>
        <p:spPr>
          <a:xfrm>
            <a:off x="6096000" y="2598003"/>
            <a:ext cx="438315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من خلال دراستك لبرنامج الورد</a:t>
            </a:r>
          </a:p>
          <a:p>
            <a:pPr algn="ctr"/>
            <a:r>
              <a:rPr lang="ar-SA" sz="2400" b="1" dirty="0"/>
              <a:t>1- طبقي ما تعلمتيه في تغيير نمط الصورة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065CE54E-7986-4703-A0CB-86C14CB980D7}"/>
              </a:ext>
            </a:extLst>
          </p:cNvPr>
          <p:cNvSpPr txBox="1"/>
          <p:nvPr/>
        </p:nvSpPr>
        <p:spPr>
          <a:xfrm>
            <a:off x="6460434" y="3682277"/>
            <a:ext cx="40187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2- تدوير الصورة</a:t>
            </a:r>
          </a:p>
        </p:txBody>
      </p:sp>
    </p:spTree>
    <p:extLst>
      <p:ext uri="{BB962C8B-B14F-4D97-AF65-F5344CB8AC3E}">
        <p14:creationId xmlns:p14="http://schemas.microsoft.com/office/powerpoint/2010/main" val="195416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C57ED17-D82F-4878-BA8F-ACAC18B66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704" y="1690066"/>
            <a:ext cx="3846444" cy="332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E2D197C-426C-4776-9BAA-903CD1812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808" y="1690066"/>
            <a:ext cx="3846444" cy="332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54437A52-D485-419C-A0CE-C5D1E794A574}"/>
              </a:ext>
            </a:extLst>
          </p:cNvPr>
          <p:cNvSpPr txBox="1"/>
          <p:nvPr/>
        </p:nvSpPr>
        <p:spPr>
          <a:xfrm>
            <a:off x="5436704" y="308113"/>
            <a:ext cx="2494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/>
              <a:t>إضافة </a:t>
            </a:r>
            <a:r>
              <a:rPr lang="en-US" sz="2800" dirty="0"/>
              <a:t>WordArt</a:t>
            </a:r>
            <a:endParaRPr lang="ar-SA" sz="2800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BCD563F-0394-4AF5-BC25-268ED9D6C194}"/>
              </a:ext>
            </a:extLst>
          </p:cNvPr>
          <p:cNvSpPr txBox="1"/>
          <p:nvPr/>
        </p:nvSpPr>
        <p:spPr>
          <a:xfrm>
            <a:off x="3925958" y="1868557"/>
            <a:ext cx="16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 الكتابة هنا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709AF417-CA7D-40EF-B79E-ACB528782CA9}"/>
              </a:ext>
            </a:extLst>
          </p:cNvPr>
          <p:cNvSpPr txBox="1"/>
          <p:nvPr/>
        </p:nvSpPr>
        <p:spPr>
          <a:xfrm>
            <a:off x="2176670" y="2237889"/>
            <a:ext cx="79513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solidFill>
                  <a:schemeClr val="accent2">
                    <a:lumMod val="50000"/>
                  </a:schemeClr>
                </a:solidFill>
              </a:rPr>
              <a:t>او هنا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93E741A-AB8B-4448-A5F1-5DE3E9E71155}"/>
              </a:ext>
            </a:extLst>
          </p:cNvPr>
          <p:cNvSpPr txBox="1"/>
          <p:nvPr/>
        </p:nvSpPr>
        <p:spPr>
          <a:xfrm>
            <a:off x="7931426" y="5166013"/>
            <a:ext cx="28823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/>
              <a:t>1- إضافة الصورة 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346E11E-1B86-4CDC-BB25-2F54E5962F92}"/>
              </a:ext>
            </a:extLst>
          </p:cNvPr>
          <p:cNvSpPr txBox="1"/>
          <p:nvPr/>
        </p:nvSpPr>
        <p:spPr>
          <a:xfrm>
            <a:off x="636104" y="5344269"/>
            <a:ext cx="561560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 2- إضافة مربعات النص داخل الصورة  </a:t>
            </a:r>
            <a:r>
              <a:rPr lang="ar-SA" sz="2000" b="1" dirty="0" err="1"/>
              <a:t>بادراج</a:t>
            </a:r>
            <a:r>
              <a:rPr lang="ar-SA" sz="2000" b="1" dirty="0"/>
              <a:t> </a:t>
            </a:r>
            <a:r>
              <a:rPr lang="en-US" sz="2000" b="1" dirty="0"/>
              <a:t>WordArt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10270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353</Words>
  <Application>Microsoft Office PowerPoint</Application>
  <PresentationFormat>شاشة عريضة</PresentationFormat>
  <Paragraphs>57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نسق Office</vt:lpstr>
      <vt:lpstr>عرض تقديمي في PowerPoint</vt:lpstr>
      <vt:lpstr>استراتيجية قراءة الصور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الجازي بنت المري</dc:creator>
  <cp:lastModifiedBy>الجازي بنت المري</cp:lastModifiedBy>
  <cp:revision>3</cp:revision>
  <dcterms:created xsi:type="dcterms:W3CDTF">2022-03-23T08:04:37Z</dcterms:created>
  <dcterms:modified xsi:type="dcterms:W3CDTF">2022-03-26T04:58:02Z</dcterms:modified>
</cp:coreProperties>
</file>