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285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jQ325sohuW++as9M3j5rA==" hashData="YJ6O3qL9npN35vclavbdOY/B3KZTjbga3DRbG13JF2h7+XzY4EnLbksK8DhguThjbMeRx15+AzN1naFMretyh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2F8EAE"/>
    <a:srgbClr val="0890A8"/>
    <a:srgbClr val="ED7D31"/>
    <a:srgbClr val="F7ECE6"/>
    <a:srgbClr val="D3B99E"/>
    <a:srgbClr val="63A3C6"/>
    <a:srgbClr val="578A9D"/>
    <a:srgbClr val="F6F2F1"/>
    <a:srgbClr val="DC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56" autoAdjust="0"/>
    <p:restoredTop sz="95126" autoAdjust="0"/>
  </p:normalViewPr>
  <p:slideViewPr>
    <p:cSldViewPr snapToGrid="0">
      <p:cViewPr varScale="1">
        <p:scale>
          <a:sx n="58" d="100"/>
          <a:sy n="58" d="100"/>
        </p:scale>
        <p:origin x="4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3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12" Type="http://schemas.microsoft.com/office/2007/relationships/hdphoto" Target="../media/hdphoto3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7.jp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5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EDF5AB1-6905-E67E-C57C-900D88B5CD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8" t="1943" r="7535" b="87397"/>
          <a:stretch/>
        </p:blipFill>
        <p:spPr>
          <a:xfrm>
            <a:off x="14245720" y="0"/>
            <a:ext cx="2758678" cy="103584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5C9910C-8B49-E858-64F7-F15093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5" t="12186" r="10563" b="84236"/>
          <a:stretch/>
        </p:blipFill>
        <p:spPr>
          <a:xfrm>
            <a:off x="15625059" y="1096640"/>
            <a:ext cx="1495661" cy="5599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FB0B91-B4BD-C3E2-A619-8EC997BAD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15569" r="10735" b="79481"/>
          <a:stretch/>
        </p:blipFill>
        <p:spPr>
          <a:xfrm>
            <a:off x="11627763" y="1764778"/>
            <a:ext cx="4333421" cy="7042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6B2E36-EC6A-1C27-F328-EE635A8A7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t="20763" r="10924" b="72735"/>
          <a:stretch/>
        </p:blipFill>
        <p:spPr>
          <a:xfrm>
            <a:off x="8851967" y="2673684"/>
            <a:ext cx="7769617" cy="8771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5D0E78D-BEA9-FFA6-BC31-E5EC27E67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7377" r="10340" b="45912"/>
          <a:stretch/>
        </p:blipFill>
        <p:spPr>
          <a:xfrm>
            <a:off x="9151540" y="4905372"/>
            <a:ext cx="7769617" cy="31406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90EA53F-F990-187C-CFDD-A658FA657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54294" r="10221" b="39204"/>
          <a:stretch/>
        </p:blipFill>
        <p:spPr>
          <a:xfrm>
            <a:off x="1655023" y="2583403"/>
            <a:ext cx="6591991" cy="8409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EB784FB-D21E-F861-03E4-E0BFC455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150"/>
          <a:stretch/>
        </p:blipFill>
        <p:spPr>
          <a:xfrm>
            <a:off x="271216" y="4815089"/>
            <a:ext cx="7846863" cy="32309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5D810EC-5988-C45D-38DC-A24AB92F9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0" t="60895" r="10931" b="36793"/>
          <a:stretch/>
        </p:blipFill>
        <p:spPr>
          <a:xfrm>
            <a:off x="4755776" y="3671096"/>
            <a:ext cx="3263741" cy="43774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2C01CF8-9CBE-3894-0D16-39FDA26B9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3" t="63272" r="10608" b="34416"/>
          <a:stretch/>
        </p:blipFill>
        <p:spPr>
          <a:xfrm>
            <a:off x="4822112" y="4218982"/>
            <a:ext cx="3263741" cy="437746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48A049E5-C9FC-B187-AB02-FBB818041A87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4DBCCF6A-8995-B206-B0ED-BEF21E59C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1" y="8382001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64391" y="875462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6A18E98-999D-018F-63DF-556E5C48A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1" t="5971" r="8450" b="89056"/>
          <a:stretch/>
        </p:blipFill>
        <p:spPr>
          <a:xfrm>
            <a:off x="15351270" y="103845"/>
            <a:ext cx="1830391" cy="77825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5DCE38-1B49-B482-97B0-4CD25F324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7" t="10676" r="9862" b="84351"/>
          <a:stretch/>
        </p:blipFill>
        <p:spPr>
          <a:xfrm>
            <a:off x="12599439" y="1098258"/>
            <a:ext cx="4009953" cy="70750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BFD413-47CF-9EAD-2A8E-09F1F12D9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16035" r="9626" b="81352"/>
          <a:stretch/>
        </p:blipFill>
        <p:spPr>
          <a:xfrm>
            <a:off x="12331153" y="2151845"/>
            <a:ext cx="4493400" cy="5881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C2F27C9-00DA-B61F-8F79-9E5CA7332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1" t="19018" r="10043" b="79008"/>
          <a:stretch/>
        </p:blipFill>
        <p:spPr>
          <a:xfrm>
            <a:off x="13548667" y="2840565"/>
            <a:ext cx="3235368" cy="4441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F9350BD-736D-F6ED-CDA4-DC0AE8387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21446" r="9768" b="76580"/>
          <a:stretch/>
        </p:blipFill>
        <p:spPr>
          <a:xfrm>
            <a:off x="14320671" y="3381584"/>
            <a:ext cx="2504011" cy="4441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1955265-17A4-78DB-27ED-F027D6229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3848" r="9846" b="72138"/>
          <a:stretch/>
        </p:blipFill>
        <p:spPr>
          <a:xfrm>
            <a:off x="12087732" y="3911119"/>
            <a:ext cx="4725826" cy="9035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B5BF6AD-21D0-19A8-BA91-AADE94C0B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5" t="28925" r="12941" b="50825"/>
          <a:stretch/>
        </p:blipFill>
        <p:spPr>
          <a:xfrm>
            <a:off x="15464340" y="4933725"/>
            <a:ext cx="1244703" cy="278065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E2D8D02-8353-2B9F-439A-F89E2ABFF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16141" r="56236" b="51110"/>
          <a:stretch/>
        </p:blipFill>
        <p:spPr>
          <a:xfrm>
            <a:off x="8978882" y="3160511"/>
            <a:ext cx="2966179" cy="385019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0B0A36D-0B7F-640A-BC50-D3410359B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49028" r="9520" b="43208"/>
          <a:stretch/>
        </p:blipFill>
        <p:spPr>
          <a:xfrm>
            <a:off x="9075011" y="7704399"/>
            <a:ext cx="7425339" cy="12944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782C6D3-5CBE-5E5B-8890-5639303EE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3" t="57423" r="10242" b="39097"/>
          <a:stretch/>
        </p:blipFill>
        <p:spPr>
          <a:xfrm>
            <a:off x="6893935" y="247284"/>
            <a:ext cx="1407454" cy="54457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974F167-48E4-111B-BE27-A892CF1F2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4" t="61057" r="10096" b="34098"/>
          <a:stretch/>
        </p:blipFill>
        <p:spPr>
          <a:xfrm>
            <a:off x="4102631" y="1129649"/>
            <a:ext cx="3451525" cy="68933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23F3ECA-F32A-A7FD-3CC6-784A4CA50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65840" r="9340" b="27624"/>
          <a:stretch/>
        </p:blipFill>
        <p:spPr>
          <a:xfrm>
            <a:off x="345336" y="2025688"/>
            <a:ext cx="8073322" cy="9469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D71C1A8-6B57-986B-4651-6D9D4561A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4" t="73197" r="9920" b="24293"/>
          <a:stretch/>
        </p:blipFill>
        <p:spPr>
          <a:xfrm>
            <a:off x="3468565" y="3223947"/>
            <a:ext cx="4493005" cy="59715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23E8759-FCA9-768A-D72B-B6614E796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0" t="78389" r="9423" b="19101"/>
          <a:stretch/>
        </p:blipFill>
        <p:spPr>
          <a:xfrm>
            <a:off x="4070706" y="4054229"/>
            <a:ext cx="3124779" cy="69937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7311C33-E79F-0856-798B-FAC34D919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9" t="83252" r="9946" b="14238"/>
          <a:stretch/>
        </p:blipFill>
        <p:spPr>
          <a:xfrm>
            <a:off x="4246398" y="4880033"/>
            <a:ext cx="3721303" cy="59715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1DB773F-C9BB-6BC1-31FE-EAC523CEB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3" t="85675" r="9873" b="11814"/>
          <a:stretch/>
        </p:blipFill>
        <p:spPr>
          <a:xfrm>
            <a:off x="3568162" y="5438655"/>
            <a:ext cx="4431260" cy="59715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6C7FF64-C071-59FE-E878-48F7D7BE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88222" r="9873" b="9734"/>
          <a:stretch/>
        </p:blipFill>
        <p:spPr>
          <a:xfrm>
            <a:off x="5566481" y="6005586"/>
            <a:ext cx="2428171" cy="48600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E1E5B97-23CE-C921-F5BA-52B0B29DB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90708" r="10079" b="6781"/>
          <a:stretch/>
        </p:blipFill>
        <p:spPr>
          <a:xfrm>
            <a:off x="650141" y="6552468"/>
            <a:ext cx="7328132" cy="597152"/>
          </a:xfrm>
          <a:prstGeom prst="rect">
            <a:avLst/>
          </a:prstGeom>
        </p:spPr>
      </p:pic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F0B6122E-6F8C-F2BF-D084-3016695521A4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صورة 25">
            <a:extLst>
              <a:ext uri="{FF2B5EF4-FFF2-40B4-BE49-F238E27FC236}">
                <a16:creationId xmlns:a16="http://schemas.microsoft.com/office/drawing/2014/main" id="{4F238088-250D-6D2B-107E-CF8ED9D1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1" y="8382001"/>
            <a:ext cx="1962150" cy="12001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AACCB18-58F2-8B73-4F5E-7685F60483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7" t="9981" r="25270" b="88381"/>
          <a:stretch/>
        </p:blipFill>
        <p:spPr>
          <a:xfrm>
            <a:off x="9442924" y="7924827"/>
            <a:ext cx="1191709" cy="54361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78F4692-0B0D-EE43-0292-7DCBDFE60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0" t="11992" r="16551" b="86175"/>
          <a:stretch/>
        </p:blipFill>
        <p:spPr>
          <a:xfrm>
            <a:off x="5715067" y="3821597"/>
            <a:ext cx="1454987" cy="559029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139A9F9-43CF-DFF6-C7C6-87B45AEBC2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3" t="12007" r="23874" b="86221"/>
          <a:stretch/>
        </p:blipFill>
        <p:spPr>
          <a:xfrm>
            <a:off x="4270583" y="3828952"/>
            <a:ext cx="861440" cy="5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EAA996-4203-428F-3E7E-A488BAC0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" b="714"/>
          <a:stretch/>
        </p:blipFill>
        <p:spPr>
          <a:xfrm>
            <a:off x="4588750" y="3239"/>
            <a:ext cx="8212847" cy="971702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1C21F5-F6A8-F913-DEBF-A1E93AC1F112}"/>
              </a:ext>
            </a:extLst>
          </p:cNvPr>
          <p:cNvSpPr/>
          <p:nvPr/>
        </p:nvSpPr>
        <p:spPr>
          <a:xfrm>
            <a:off x="8695173" y="1774931"/>
            <a:ext cx="3192027" cy="3079009"/>
          </a:xfrm>
          <a:prstGeom prst="rect">
            <a:avLst/>
          </a:prstGeom>
          <a:solidFill>
            <a:srgbClr val="089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4BDB9BC-9127-4F69-0EE6-FF39D5EA1D0D}"/>
              </a:ext>
            </a:extLst>
          </p:cNvPr>
          <p:cNvSpPr/>
          <p:nvPr/>
        </p:nvSpPr>
        <p:spPr>
          <a:xfrm>
            <a:off x="8331200" y="5463414"/>
            <a:ext cx="3568427" cy="2867785"/>
          </a:xfrm>
          <a:prstGeom prst="rect">
            <a:avLst/>
          </a:prstGeom>
          <a:solidFill>
            <a:srgbClr val="2F8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1C1028-4192-E3CD-D50C-6D15CE5B13CA}"/>
              </a:ext>
            </a:extLst>
          </p:cNvPr>
          <p:cNvSpPr/>
          <p:nvPr/>
        </p:nvSpPr>
        <p:spPr>
          <a:xfrm>
            <a:off x="5325072" y="1724131"/>
            <a:ext cx="3192028" cy="3584469"/>
          </a:xfrm>
          <a:prstGeom prst="roundRect">
            <a:avLst>
              <a:gd name="adj" fmla="val 3428"/>
            </a:avLst>
          </a:prstGeom>
          <a:solidFill>
            <a:srgbClr val="01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F8908C-9940-C34D-9D50-2CC9C13E47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6" t="1892" r="6781" b="84938"/>
          <a:stretch/>
        </p:blipFill>
        <p:spPr>
          <a:xfrm>
            <a:off x="12820650" y="-18556"/>
            <a:ext cx="4459288" cy="127981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A8E087-6EA4-8E6E-0365-16E7769F6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1892" r="78097" b="82876"/>
          <a:stretch/>
        </p:blipFill>
        <p:spPr>
          <a:xfrm>
            <a:off x="9187890" y="27314"/>
            <a:ext cx="1020762" cy="148018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8245662-CFB7-2DD8-6EDF-04042F9D7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1" t="16270" r="10233" b="80863"/>
          <a:stretch/>
        </p:blipFill>
        <p:spPr>
          <a:xfrm>
            <a:off x="14445355" y="2247601"/>
            <a:ext cx="2551395" cy="65889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FFFDDE3-38FD-72DD-02CE-ED42E264A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74" l="1257" r="97487">
                        <a14:foregroundMark x1="91023" y1="52308" x2="92639" y2="7179"/>
                        <a14:foregroundMark x1="92639" y1="7179" x2="36266" y2="4615"/>
                        <a14:foregroundMark x1="36266" y1="4615" x2="53680" y2="6667"/>
                        <a14:foregroundMark x1="53680" y1="6667" x2="17953" y2="7179"/>
                        <a14:foregroundMark x1="17953" y1="7179" x2="3411" y2="32821"/>
                        <a14:foregroundMark x1="3411" y1="32821" x2="87612" y2="61538"/>
                        <a14:foregroundMark x1="87612" y1="61538" x2="94434" y2="45641"/>
                        <a14:foregroundMark x1="72531" y1="32821" x2="15978" y2="44615"/>
                        <a14:foregroundMark x1="48654" y1="46154" x2="6822" y2="46667"/>
                        <a14:foregroundMark x1="4129" y1="11795" x2="1795" y2="51282"/>
                        <a14:foregroundMark x1="1795" y1="36410" x2="1257" y2="6154"/>
                        <a14:foregroundMark x1="1257" y1="6154" x2="52962" y2="0"/>
                        <a14:foregroundMark x1="70736" y1="3077" x2="5386" y2="0"/>
                        <a14:foregroundMark x1="67145" y1="0" x2="94614" y2="0"/>
                        <a14:foregroundMark x1="96409" y1="4615" x2="97666" y2="40513"/>
                        <a14:foregroundMark x1="96589" y1="45128" x2="91921" y2="47692"/>
                        <a14:foregroundMark x1="94255" y1="49744" x2="96409" y2="47179"/>
                        <a14:foregroundMark x1="46499" y1="48718" x2="4668" y2="44103"/>
                        <a14:foregroundMark x1="31059" y1="52308" x2="9695" y2="52308"/>
                        <a14:foregroundMark x1="9695" y1="52308" x2="9336" y2="51282"/>
                        <a14:foregroundMark x1="31598" y1="50256" x2="42011" y2="50256"/>
                        <a14:foregroundMark x1="13465" y1="48205" x2="3770" y2="42564"/>
                        <a14:foregroundMark x1="8079" y1="53333" x2="3950" y2="48718"/>
                        <a14:foregroundMark x1="66607" y1="513" x2="66068" y2="513"/>
                        <a14:foregroundMark x1="72890" y1="55897" x2="73250" y2="96923"/>
                        <a14:foregroundMark x1="73609" y1="58974" x2="72172" y2="98974"/>
                        <a14:foregroundMark x1="72711" y1="97949" x2="72352" y2="6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9" b="379"/>
          <a:stretch/>
        </p:blipFill>
        <p:spPr>
          <a:xfrm>
            <a:off x="160514" y="185868"/>
            <a:ext cx="4525967" cy="15724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44D7E84-AE42-D6E8-A295-FC8EB8D9FC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36972" r="10105" b="40637"/>
          <a:stretch/>
        </p:blipFill>
        <p:spPr>
          <a:xfrm>
            <a:off x="623097" y="1658850"/>
            <a:ext cx="7670656" cy="263285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92FEA04-14B7-69F5-0480-5B457B8B4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3" t="29494" r="10430" b="62641"/>
          <a:stretch/>
        </p:blipFill>
        <p:spPr>
          <a:xfrm>
            <a:off x="6897798" y="698500"/>
            <a:ext cx="1336369" cy="9634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03B385C-CC65-F792-0514-1B022AE70D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 t="27077" r="25614" b="62567"/>
          <a:stretch/>
        </p:blipFill>
        <p:spPr>
          <a:xfrm>
            <a:off x="4919950" y="509355"/>
            <a:ext cx="1820419" cy="115329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1FAD4AF-0837-1BDD-A863-FFE2BF0DC9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31529" r="64946" b="62395"/>
          <a:stretch/>
        </p:blipFill>
        <p:spPr>
          <a:xfrm>
            <a:off x="1315075" y="991196"/>
            <a:ext cx="1590485" cy="7145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8F19703-6871-8A82-25A1-FFE2CAF28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59"/>
          <a:stretch/>
        </p:blipFill>
        <p:spPr>
          <a:xfrm>
            <a:off x="6422649" y="4286938"/>
            <a:ext cx="1849251" cy="181060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EECC05E-A628-7071-DC29-A9F2FA3CF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/>
        </p:blipFill>
        <p:spPr>
          <a:xfrm>
            <a:off x="6263243" y="4278415"/>
            <a:ext cx="1513335" cy="97411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16A4B89-EE81-FDBE-44EA-6387BBC6F9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8" t="60257" r="25715" b="34743"/>
          <a:stretch/>
        </p:blipFill>
        <p:spPr>
          <a:xfrm>
            <a:off x="5983678" y="4225075"/>
            <a:ext cx="737223" cy="4389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EC4CBF2-ADD1-34BD-33F2-37AC3D1923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1" t="59031" r="35330" b="31460"/>
          <a:stretch/>
        </p:blipFill>
        <p:spPr>
          <a:xfrm>
            <a:off x="3559168" y="4290971"/>
            <a:ext cx="2065769" cy="101631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D524DC3-9B95-5CAC-8740-3C615B7E7B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3" b="98413" l="5263" r="96711">
                        <a14:foregroundMark x1="95395" y1="42857" x2="44079" y2="94444"/>
                        <a14:foregroundMark x1="44079" y1="94444" x2="90132" y2="41270"/>
                        <a14:foregroundMark x1="90132" y1="41270" x2="92763" y2="41270"/>
                        <a14:foregroundMark x1="96711" y1="44444" x2="96711" y2="99206"/>
                        <a14:foregroundMark x1="75658" y1="96032" x2="21711" y2="96032"/>
                        <a14:foregroundMark x1="23684" y1="91270" x2="30921" y2="48413"/>
                        <a14:foregroundMark x1="21360" y1="21445" x2="13816" y2="18254"/>
                        <a14:foregroundMark x1="53376" y1="34988" x2="52726" y2="34713"/>
                        <a14:foregroundMark x1="64474" y1="39683" x2="55328" y2="35814"/>
                        <a14:foregroundMark x1="13816" y1="18254" x2="5263" y2="7143"/>
                        <a14:foregroundMark x1="9868" y1="21429" x2="4605" y2="15079"/>
                        <a14:foregroundMark x1="13816" y1="23016" x2="22212" y2="23016"/>
                        <a14:backgroundMark x1="51974" y1="33333" x2="38816" y2="34127"/>
                        <a14:backgroundMark x1="40789" y1="28571" x2="25658" y2="29365"/>
                        <a14:backgroundMark x1="53947" y1="34127" x2="55921" y2="3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59" r="-30" b="-995"/>
          <a:stretch/>
        </p:blipFill>
        <p:spPr>
          <a:xfrm>
            <a:off x="2461612" y="4286938"/>
            <a:ext cx="910445" cy="54198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6A8B24C-20E7-B486-7B5B-E42A1CAFE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6" b="98511" l="4196" r="97203">
                        <a14:foregroundMark x1="89860" y1="48387" x2="94755" y2="84615"/>
                        <a14:foregroundMark x1="94755" y1="84615" x2="44406" y2="98015"/>
                        <a14:foregroundMark x1="44406" y1="98015" x2="10839" y2="91811"/>
                        <a14:foregroundMark x1="10839" y1="91811" x2="4895" y2="54342"/>
                        <a14:foregroundMark x1="4895" y1="54342" x2="88811" y2="47891"/>
                        <a14:foregroundMark x1="93357" y1="48635" x2="93007" y2="84864"/>
                        <a14:foregroundMark x1="97902" y1="52854" x2="95455" y2="92308"/>
                        <a14:foregroundMark x1="95105" y1="96030" x2="24126" y2="92556"/>
                        <a14:foregroundMark x1="11538" y1="94541" x2="5944" y2="71712"/>
                        <a14:foregroundMark x1="5594" y1="73697" x2="14685" y2="97519"/>
                        <a14:foregroundMark x1="14685" y1="97519" x2="16783" y2="98015"/>
                        <a14:foregroundMark x1="18531" y1="96774" x2="4196" y2="81390"/>
                        <a14:foregroundMark x1="5245" y1="81390" x2="15035" y2="98511"/>
                        <a14:foregroundMark x1="15035" y1="96030" x2="6643" y2="88337"/>
                        <a14:foregroundMark x1="6643" y1="88337" x2="10839" y2="96526"/>
                        <a14:foregroundMark x1="4545" y1="51861" x2="52448" y2="47891"/>
                        <a14:foregroundMark x1="52448" y1="47891" x2="76573" y2="48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/>
        </p:blipFill>
        <p:spPr>
          <a:xfrm>
            <a:off x="503088" y="3643707"/>
            <a:ext cx="1744354" cy="245383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81ED15-BCF6-0233-0C90-E24B9AB2E5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80204" r="9952" b="1711"/>
          <a:stretch/>
        </p:blipFill>
        <p:spPr>
          <a:xfrm>
            <a:off x="5140168" y="7338317"/>
            <a:ext cx="3349784" cy="193309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7D6AAB7-5E11-7DD3-5EA6-74EBAA430F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 b="86"/>
          <a:stretch/>
        </p:blipFill>
        <p:spPr>
          <a:xfrm>
            <a:off x="1674710" y="7358674"/>
            <a:ext cx="3349784" cy="203984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583F7A4-586B-C6C4-B7B1-E6F845EFE6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82" b="90323" l="8438" r="93125">
                        <a14:foregroundMark x1="91250" y1="62212" x2="65000" y2="91244"/>
                        <a14:foregroundMark x1="65000" y1="91244" x2="63438" y2="91244"/>
                        <a14:foregroundMark x1="93125" y1="88940" x2="93125" y2="64055"/>
                        <a14:foregroundMark x1="52188" y1="18894" x2="12812" y2="16590"/>
                        <a14:foregroundMark x1="12812" y1="16590" x2="8438" y2="11982"/>
                        <a14:foregroundMark x1="9063" y1="15668" x2="48750" y2="20737"/>
                        <a14:foregroundMark x1="54063" y1="20276" x2="16563" y2="17512"/>
                        <a14:foregroundMark x1="31250" y1="17512" x2="9375" y2="17051"/>
                        <a14:foregroundMark x1="9375" y1="17051" x2="27187" y2="19355"/>
                        <a14:foregroundMark x1="23438" y1="18433" x2="11875" y2="17972"/>
                        <a14:foregroundMark x1="16250" y1="19355" x2="10938" y2="18894"/>
                        <a14:foregroundMark x1="53438" y1="22120" x2="58438" y2="73272"/>
                        <a14:foregroundMark x1="56250" y1="70968" x2="54688" y2="44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88" b="320"/>
          <a:stretch/>
        </p:blipFill>
        <p:spPr>
          <a:xfrm>
            <a:off x="1339797" y="4263260"/>
            <a:ext cx="1773673" cy="1069162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60087DD-3E76-309F-B6D6-E00ADCE67222}"/>
              </a:ext>
            </a:extLst>
          </p:cNvPr>
          <p:cNvGrpSpPr/>
          <p:nvPr/>
        </p:nvGrpSpPr>
        <p:grpSpPr>
          <a:xfrm>
            <a:off x="8929367" y="3204161"/>
            <a:ext cx="7771356" cy="2066835"/>
            <a:chOff x="9616440" y="3087470"/>
            <a:chExt cx="7064869" cy="155284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63A50EB0-70FC-F442-3712-87751A028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0" t="19187" r="9918" b="78347"/>
            <a:stretch/>
          </p:blipFill>
          <p:spPr>
            <a:xfrm>
              <a:off x="9616440" y="3087470"/>
              <a:ext cx="7064869" cy="513740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027384ED-7A3C-B5D9-EA45-7E403A9C5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47" t="19415" r="50918" b="78569"/>
            <a:stretch/>
          </p:blipFill>
          <p:spPr>
            <a:xfrm>
              <a:off x="13358989" y="3637881"/>
              <a:ext cx="3199271" cy="420008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8726A240-3105-B07F-C2DF-CAF714D0C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20" t="22151" r="10197" b="75779"/>
            <a:stretch/>
          </p:blipFill>
          <p:spPr>
            <a:xfrm>
              <a:off x="9711902" y="3653122"/>
              <a:ext cx="3624227" cy="431170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6D924FDF-3BA1-7FE8-BE6D-9C68EE496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33" t="22047" r="31227" b="75883"/>
            <a:stretch/>
          </p:blipFill>
          <p:spPr>
            <a:xfrm>
              <a:off x="11333929" y="4209143"/>
              <a:ext cx="5178612" cy="431170"/>
            </a:xfrm>
            <a:prstGeom prst="rect">
              <a:avLst/>
            </a:prstGeom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2C3E5362-3F56-9E62-DC0D-E038CD5DD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8" t="68741" r="43804" b="20256"/>
          <a:stretch/>
        </p:blipFill>
        <p:spPr>
          <a:xfrm>
            <a:off x="5212616" y="5985806"/>
            <a:ext cx="1290828" cy="1293686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52171CA-AEEF-CAAE-BEBF-DEB46BF9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72832" r="57358" b="20808"/>
          <a:stretch/>
        </p:blipFill>
        <p:spPr>
          <a:xfrm>
            <a:off x="1350511" y="6213682"/>
            <a:ext cx="3804250" cy="9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E567EAD-7BE4-DA83-BD6F-314559116F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5" t="6512" r="10565" b="90247"/>
          <a:stretch/>
        </p:blipFill>
        <p:spPr>
          <a:xfrm>
            <a:off x="10785397" y="685800"/>
            <a:ext cx="6246493" cy="7446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277414A-0896-DFD6-CA5C-B0B345DBBF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5" t="12797" r="10137" b="64777"/>
          <a:stretch/>
        </p:blipFill>
        <p:spPr>
          <a:xfrm>
            <a:off x="9261736" y="3986317"/>
            <a:ext cx="7508984" cy="38609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E9C2E9-CA42-0C30-762A-07D138892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t="13119" r="63549" b="44349"/>
          <a:stretch/>
        </p:blipFill>
        <p:spPr>
          <a:xfrm>
            <a:off x="6030991" y="98130"/>
            <a:ext cx="2360930" cy="45466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22BEC96-D256-AD16-F88B-1960AA554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125"/>
          <a:stretch/>
        </p:blipFill>
        <p:spPr>
          <a:xfrm>
            <a:off x="113387" y="4596049"/>
            <a:ext cx="6202680" cy="377190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D371B4C-0FC7-0591-66DB-16EAFB6D8AB9}"/>
              </a:ext>
            </a:extLst>
          </p:cNvPr>
          <p:cNvGrpSpPr/>
          <p:nvPr/>
        </p:nvGrpSpPr>
        <p:grpSpPr>
          <a:xfrm>
            <a:off x="9307785" y="1613029"/>
            <a:ext cx="7273680" cy="1390279"/>
            <a:chOff x="13210163" y="1848261"/>
            <a:chExt cx="3393225" cy="58961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4D5AD0E-F133-2A8A-5CD0-58D8FB731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19" t="9720" r="10566" b="87522"/>
            <a:stretch/>
          </p:blipFill>
          <p:spPr>
            <a:xfrm>
              <a:off x="13210163" y="1848261"/>
              <a:ext cx="3393225" cy="267963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F4FB45F-2EFF-4419-9888-FF493ED06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6" t="9720" r="52480" b="87522"/>
            <a:stretch/>
          </p:blipFill>
          <p:spPr>
            <a:xfrm>
              <a:off x="13765358" y="2169912"/>
              <a:ext cx="2809455" cy="267963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666C1D42-B2E0-3316-857C-70577CC9E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4" b="98876" l="0" r="99091">
                        <a14:foregroundMark x1="53560" y1="89202" x2="53503" y2="87985"/>
                        <a14:foregroundMark x1="53864" y1="95730" x2="53601" y2="90081"/>
                        <a14:foregroundMark x1="83227" y1="72611" x2="93636" y2="69663"/>
                        <a14:foregroundMark x1="82169" y1="72911" x2="82394" y2="72847"/>
                        <a14:foregroundMark x1="93636" y1="69663" x2="97045" y2="17079"/>
                        <a14:foregroundMark x1="97045" y1="17079" x2="88864" y2="1124"/>
                        <a14:foregroundMark x1="88864" y1="1124" x2="3636" y2="4719"/>
                        <a14:foregroundMark x1="3636" y1="4719" x2="682" y2="44944"/>
                        <a14:foregroundMark x1="682" y1="44944" x2="12045" y2="69663"/>
                        <a14:foregroundMark x1="12045" y1="69663" x2="31364" y2="69213"/>
                        <a14:foregroundMark x1="31364" y1="69213" x2="35337" y2="72731"/>
                        <a14:foregroundMark x1="49113" y1="90748" x2="49413" y2="91706"/>
                        <a14:foregroundMark x1="52603" y1="97539" x2="53636" y2="96404"/>
                        <a14:foregroundMark x1="60000" y1="61573" x2="75000" y2="57303"/>
                        <a14:foregroundMark x1="75000" y1="57303" x2="85682" y2="47865"/>
                        <a14:foregroundMark x1="81364" y1="59775" x2="83409" y2="10112"/>
                        <a14:foregroundMark x1="91818" y1="15730" x2="57500" y2="15281"/>
                        <a14:foregroundMark x1="57500" y1="15281" x2="28409" y2="36629"/>
                        <a14:foregroundMark x1="28409" y1="36629" x2="65682" y2="18202"/>
                        <a14:foregroundMark x1="65682" y1="18202" x2="70909" y2="8315"/>
                        <a14:foregroundMark x1="88182" y1="17528" x2="90227" y2="54157"/>
                        <a14:foregroundMark x1="86364" y1="8539" x2="24091" y2="4270"/>
                        <a14:foregroundMark x1="21364" y1="4494" x2="7500" y2="57303"/>
                        <a14:foregroundMark x1="14091" y1="6742" x2="6591" y2="56404"/>
                        <a14:foregroundMark x1="13409" y1="3596" x2="10455" y2="40674"/>
                        <a14:foregroundMark x1="10455" y1="40674" x2="58864" y2="69888"/>
                        <a14:foregroundMark x1="58864" y1="69888" x2="99091" y2="62921"/>
                        <a14:foregroundMark x1="99091" y1="62921" x2="85227" y2="17303"/>
                        <a14:foregroundMark x1="85227" y1="17303" x2="39545" y2="9663"/>
                        <a14:foregroundMark x1="39545" y1="9663" x2="29545" y2="11685"/>
                        <a14:foregroundMark x1="78636" y1="24719" x2="13636" y2="61348"/>
                        <a14:foregroundMark x1="72045" y1="40674" x2="40455" y2="52135"/>
                        <a14:foregroundMark x1="92273" y1="23820" x2="92273" y2="1573"/>
                        <a14:foregroundMark x1="227" y1="6742" x2="2045" y2="73258"/>
                        <a14:foregroundMark x1="3182" y1="73483" x2="35909" y2="71910"/>
                        <a14:foregroundMark x1="49417" y1="79850" x2="46591" y2="69888"/>
                        <a14:foregroundMark x1="46591" y1="69888" x2="41364" y2="64944"/>
                        <a14:foregroundMark x1="90682" y1="71461" x2="96818" y2="63371"/>
                        <a14:foregroundMark x1="97500" y1="63820" x2="92500" y2="70562"/>
                        <a14:foregroundMark x1="94773" y1="69888" x2="93409" y2="70787"/>
                        <a14:foregroundMark x1="95682" y1="70337" x2="95682" y2="68315"/>
                        <a14:foregroundMark x1="95227" y1="71236" x2="93409" y2="70787"/>
                        <a14:foregroundMark x1="51364" y1="94607" x2="52500" y2="96404"/>
                        <a14:foregroundMark x1="50455" y1="94640" x2="50455" y2="93933"/>
                        <a14:foregroundMark x1="52273" y1="96854" x2="52955" y2="98876"/>
                        <a14:foregroundMark x1="38636" y1="27191" x2="34773" y2="29663"/>
                        <a14:foregroundMark x1="35455" y1="26517" x2="32273" y2="31461"/>
                        <a14:foregroundMark x1="44318" y1="71011" x2="37500" y2="63820"/>
                        <a14:foregroundMark x1="50224" y1="94101" x2="50000" y2="93708"/>
                        <a14:foregroundMark x1="52045" y1="97303" x2="51164" y2="95755"/>
                        <a14:foregroundMark x1="80455" y1="71461" x2="53182" y2="71910"/>
                        <a14:foregroundMark x1="52273" y1="71236" x2="47273" y2="71236"/>
                        <a14:foregroundMark x1="42500" y1="71910" x2="36136" y2="71461"/>
                        <a14:backgroundMark x1="54848" y1="82350" x2="53182" y2="79775"/>
                        <a14:backgroundMark x1="56818" y1="85393" x2="55750" y2="83743"/>
                        <a14:backgroundMark x1="53562" y1="82963" x2="51364" y2="77528"/>
                        <a14:backgroundMark x1="53685" y1="82807" x2="52727" y2="80674"/>
                        <a14:backgroundMark x1="54091" y1="88090" x2="53816" y2="86189"/>
                        <a14:backgroundMark x1="54091" y1="86966" x2="54091" y2="85842"/>
                        <a14:backgroundMark x1="54091" y1="87865" x2="61364" y2="77303"/>
                        <a14:backgroundMark x1="55227" y1="79775" x2="61364" y2="78427"/>
                        <a14:backgroundMark x1="53864" y1="81798" x2="53573" y2="82949"/>
                        <a14:backgroundMark x1="47045" y1="87865" x2="43864" y2="79551"/>
                        <a14:backgroundMark x1="48182" y1="86292" x2="45455" y2="80449"/>
                        <a14:backgroundMark x1="45682" y1="80899" x2="47273" y2="86292"/>
                        <a14:backgroundMark x1="47955" y1="88090" x2="47955" y2="85843"/>
                        <a14:backgroundMark x1="49318" y1="88315" x2="46364" y2="86742"/>
                        <a14:backgroundMark x1="50270" y1="95211" x2="50227" y2="95056"/>
                        <a14:backgroundMark x1="45000" y1="80225" x2="38656" y2="74761"/>
                        <a14:backgroundMark x1="39318" y1="75955" x2="35000" y2="75955"/>
                        <a14:backgroundMark x1="55455" y1="79326" x2="53636" y2="85843"/>
                        <a14:backgroundMark x1="53636" y1="83371" x2="54318" y2="87865"/>
                        <a14:backgroundMark x1="57500" y1="80000" x2="80682" y2="75506"/>
                        <a14:backgroundMark x1="80682" y1="75506" x2="81364" y2="75506"/>
                        <a14:backgroundMark x1="52273" y1="98876" x2="50455" y2="97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" b="194"/>
          <a:stretch/>
        </p:blipFill>
        <p:spPr>
          <a:xfrm>
            <a:off x="1588632" y="1810152"/>
            <a:ext cx="3252189" cy="32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43535" y="8781038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5B7C81C-E445-78DE-A656-BE0978CD6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0" t="6545" r="9846" b="90318"/>
          <a:stretch/>
        </p:blipFill>
        <p:spPr>
          <a:xfrm>
            <a:off x="15110413" y="800443"/>
            <a:ext cx="1878427" cy="65336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D2C070D-86C8-AF9D-2FF9-2AC85BCFE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6" t="9747" r="9610" b="87835"/>
          <a:stretch/>
        </p:blipFill>
        <p:spPr>
          <a:xfrm>
            <a:off x="8796562" y="1625768"/>
            <a:ext cx="8377437" cy="6094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E5C3A59-3F01-B61D-B292-9AF781F7DC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0" t="13226" r="8970" b="68671"/>
          <a:stretch/>
        </p:blipFill>
        <p:spPr>
          <a:xfrm>
            <a:off x="9553747" y="3052489"/>
            <a:ext cx="7199625" cy="35889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3CCE49E-DFD2-CCBB-0433-665170115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t="31792" r="9671" b="32194"/>
          <a:stretch/>
        </p:blipFill>
        <p:spPr>
          <a:xfrm>
            <a:off x="599872" y="273769"/>
            <a:ext cx="7676568" cy="42341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11FE00-E1C5-0C0B-CB30-F982719E0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/>
        </p:blipFill>
        <p:spPr>
          <a:xfrm>
            <a:off x="615383" y="4506175"/>
            <a:ext cx="7522148" cy="36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DA58C8-9770-0B03-F112-A20BA87FD4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7" t="6142" r="10299" b="90536"/>
          <a:stretch/>
        </p:blipFill>
        <p:spPr>
          <a:xfrm>
            <a:off x="13934519" y="738789"/>
            <a:ext cx="3205948" cy="69197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C97A65-965F-D93A-58A7-FDDC649826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9493" r="10299" b="87185"/>
          <a:stretch/>
        </p:blipFill>
        <p:spPr>
          <a:xfrm>
            <a:off x="8639969" y="1555666"/>
            <a:ext cx="8278750" cy="8421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61C734-0C94-2651-8CCB-261BA688B2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1" t="13798" r="14629" b="69675"/>
          <a:stretch/>
        </p:blipFill>
        <p:spPr>
          <a:xfrm>
            <a:off x="9319849" y="3311570"/>
            <a:ext cx="7280207" cy="37307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50EDFCF-DE04-013B-A46F-30FFFCDE3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31853" r="14887" b="32887"/>
          <a:stretch/>
        </p:blipFill>
        <p:spPr>
          <a:xfrm>
            <a:off x="1254986" y="298232"/>
            <a:ext cx="6774752" cy="414523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DF8BA3C-95FF-C136-2856-465506568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/>
        </p:blipFill>
        <p:spPr>
          <a:xfrm>
            <a:off x="749706" y="4438294"/>
            <a:ext cx="7581844" cy="38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F106825-7EB5-E9F7-DF99-B91B4F09A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3" t="6697" r="9860" b="90276"/>
          <a:stretch/>
        </p:blipFill>
        <p:spPr>
          <a:xfrm>
            <a:off x="12130341" y="1099712"/>
            <a:ext cx="5070673" cy="5211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CF507AF-0FE4-2918-B9AC-B61D3DC76F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t="9838" r="8808" b="87679"/>
          <a:stretch/>
        </p:blipFill>
        <p:spPr>
          <a:xfrm>
            <a:off x="8968581" y="1770170"/>
            <a:ext cx="8022658" cy="6188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0BDC0E8-D19B-4296-12F7-2294DAC6F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1" t="14101" r="14220" b="68972"/>
          <a:stretch/>
        </p:blipFill>
        <p:spPr>
          <a:xfrm>
            <a:off x="9964770" y="3059558"/>
            <a:ext cx="6196215" cy="42666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3143BD-6341-1915-F00F-8EFFF99D6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" b="129"/>
          <a:stretch/>
        </p:blipFill>
        <p:spPr>
          <a:xfrm>
            <a:off x="144076" y="290525"/>
            <a:ext cx="8126822" cy="421895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4537E3D-1F19-8E12-BEB3-74C61D71B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269"/>
          <a:stretch/>
        </p:blipFill>
        <p:spPr>
          <a:xfrm>
            <a:off x="6276649" y="4993975"/>
            <a:ext cx="1836956" cy="16449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2A26718-E380-C459-F010-501835111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78081" r="16597" b="8879"/>
          <a:stretch/>
        </p:blipFill>
        <p:spPr>
          <a:xfrm>
            <a:off x="5944772" y="6620588"/>
            <a:ext cx="2363362" cy="22448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7B15B9-9264-AEA5-A669-5BFD6D7E2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" b="111"/>
          <a:stretch/>
        </p:blipFill>
        <p:spPr>
          <a:xfrm>
            <a:off x="711049" y="4565219"/>
            <a:ext cx="4841763" cy="37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B94EEA2-2594-25E2-C94E-C0A3FDAEC2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0" t="6697" r="10786" b="90232"/>
          <a:stretch/>
        </p:blipFill>
        <p:spPr>
          <a:xfrm>
            <a:off x="13002514" y="1276376"/>
            <a:ext cx="4087622" cy="70373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CAFFFB6-5443-198F-2C90-ED84C6D39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t="19221" r="11447" b="36725"/>
          <a:stretch/>
        </p:blipFill>
        <p:spPr>
          <a:xfrm>
            <a:off x="558464" y="962773"/>
            <a:ext cx="7514463" cy="51809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3E391D0-D3FD-5C79-50DC-309FBB5BC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8" t="63207" r="22032" b="10261"/>
          <a:stretch/>
        </p:blipFill>
        <p:spPr>
          <a:xfrm>
            <a:off x="5388697" y="6280175"/>
            <a:ext cx="2682240" cy="283669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9CDC86C-FA2A-9A7A-0EA7-76B6138C60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5" t="68536" r="51661" b="12742"/>
          <a:stretch/>
        </p:blipFill>
        <p:spPr>
          <a:xfrm>
            <a:off x="2444426" y="6280175"/>
            <a:ext cx="3004917" cy="306718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9343D08-1BDB-F27B-6654-182FFBFC9BF4}"/>
              </a:ext>
            </a:extLst>
          </p:cNvPr>
          <p:cNvGrpSpPr/>
          <p:nvPr/>
        </p:nvGrpSpPr>
        <p:grpSpPr>
          <a:xfrm>
            <a:off x="9207839" y="2208030"/>
            <a:ext cx="7716954" cy="1221655"/>
            <a:chOff x="12638882" y="1687075"/>
            <a:chExt cx="3960018" cy="56991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D5FE3294-2C94-7D7E-E586-E5FAC16FD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5" t="9768" r="10786" b="87989"/>
            <a:stretch/>
          </p:blipFill>
          <p:spPr>
            <a:xfrm>
              <a:off x="12731750" y="1687075"/>
              <a:ext cx="3867150" cy="217925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EB442CF-423C-2538-976C-9AC6B52DA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3" t="11956" r="11394" b="85701"/>
            <a:stretch/>
          </p:blipFill>
          <p:spPr>
            <a:xfrm>
              <a:off x="12638882" y="2008185"/>
              <a:ext cx="1408114" cy="22768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9DE7E96-15D6-7AF5-05A7-0DADDFB8C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9768" r="58554" b="87486"/>
            <a:stretch/>
          </p:blipFill>
          <p:spPr>
            <a:xfrm>
              <a:off x="14077950" y="1990177"/>
              <a:ext cx="2520950" cy="266809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CA3336C-A644-29B1-B9C8-BD5ABFF7F283}"/>
              </a:ext>
            </a:extLst>
          </p:cNvPr>
          <p:cNvGrpSpPr/>
          <p:nvPr/>
        </p:nvGrpSpPr>
        <p:grpSpPr>
          <a:xfrm>
            <a:off x="9416372" y="3642552"/>
            <a:ext cx="7480860" cy="1296643"/>
            <a:chOff x="12185650" y="3536004"/>
            <a:chExt cx="4222750" cy="499914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4CEAA06-5E6E-9ED8-D1AA-6C7911463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5" t="15879" r="11134" b="80985"/>
            <a:stretch/>
          </p:blipFill>
          <p:spPr>
            <a:xfrm>
              <a:off x="12185650" y="3536004"/>
              <a:ext cx="4222750" cy="304800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89AB10F0-224F-7741-334A-D503F863A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5" t="15879" r="63295" b="81410"/>
            <a:stretch/>
          </p:blipFill>
          <p:spPr>
            <a:xfrm>
              <a:off x="14700250" y="3772478"/>
              <a:ext cx="1708150" cy="26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43358" y="8813344"/>
            <a:ext cx="5133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48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F604120-8AE9-6857-76CD-34B058BA31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1" t="6295" r="9471" b="67206"/>
          <a:stretch/>
        </p:blipFill>
        <p:spPr>
          <a:xfrm>
            <a:off x="9639508" y="713837"/>
            <a:ext cx="6796133" cy="37698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AD4CEC-899D-13FB-5C1A-1B7ADC96C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26009" r="66076" b="62392"/>
          <a:stretch/>
        </p:blipFill>
        <p:spPr>
          <a:xfrm>
            <a:off x="10760095" y="6863490"/>
            <a:ext cx="3794269" cy="21962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87C0AB-3FEA-B2DF-F2AD-B052D7745B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t="37402" r="9048" b="36099"/>
          <a:stretch/>
        </p:blipFill>
        <p:spPr>
          <a:xfrm>
            <a:off x="474612" y="771642"/>
            <a:ext cx="7848735" cy="33566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BDA32C2-2678-7315-AECB-A194497B2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/>
        </p:blipFill>
        <p:spPr>
          <a:xfrm>
            <a:off x="362156" y="4456975"/>
            <a:ext cx="7965868" cy="36251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0B7FFF-7D27-154D-2F5F-AF1A09FE4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6273" r="68429" b="76474"/>
          <a:stretch/>
        </p:blipFill>
        <p:spPr>
          <a:xfrm>
            <a:off x="11726538" y="4910895"/>
            <a:ext cx="2059178" cy="20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7365</TotalTime>
  <Words>17</Words>
  <Application>Microsoft Office PowerPoint</Application>
  <PresentationFormat>مخصص</PresentationFormat>
  <Paragraphs>10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153</cp:revision>
  <dcterms:created xsi:type="dcterms:W3CDTF">2022-09-03T17:49:26Z</dcterms:created>
  <dcterms:modified xsi:type="dcterms:W3CDTF">2023-08-28T20:22:05Z</dcterms:modified>
</cp:coreProperties>
</file>