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28" r:id="rId2"/>
    <p:sldId id="402" r:id="rId3"/>
    <p:sldId id="322" r:id="rId4"/>
    <p:sldId id="425" r:id="rId5"/>
    <p:sldId id="258" r:id="rId6"/>
    <p:sldId id="430" r:id="rId7"/>
    <p:sldId id="431" r:id="rId8"/>
    <p:sldId id="432" r:id="rId9"/>
    <p:sldId id="415" r:id="rId10"/>
    <p:sldId id="417" r:id="rId11"/>
    <p:sldId id="429" r:id="rId12"/>
    <p:sldId id="435" r:id="rId13"/>
    <p:sldId id="434" r:id="rId14"/>
    <p:sldId id="436" r:id="rId15"/>
    <p:sldId id="422" r:id="rId16"/>
    <p:sldId id="438" r:id="rId17"/>
    <p:sldId id="439" r:id="rId18"/>
    <p:sldId id="423" r:id="rId19"/>
    <p:sldId id="318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106"/>
    <a:srgbClr val="018D88"/>
    <a:srgbClr val="5880B4"/>
    <a:srgbClr val="ACC0D9"/>
    <a:srgbClr val="0071C1"/>
    <a:srgbClr val="F4FAF7"/>
    <a:srgbClr val="5A895C"/>
    <a:srgbClr val="9CCBBB"/>
    <a:srgbClr val="7EBA88"/>
    <a:srgbClr val="427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45" autoAdjust="0"/>
    <p:restoredTop sz="94660" autoAdjust="0"/>
  </p:normalViewPr>
  <p:slideViewPr>
    <p:cSldViewPr>
      <p:cViewPr varScale="1">
        <p:scale>
          <a:sx n="95" d="100"/>
          <a:sy n="95" d="100"/>
        </p:scale>
        <p:origin x="384" y="72"/>
      </p:cViewPr>
      <p:guideLst>
        <p:guide orient="horz" pos="1620"/>
        <p:guide pos="3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handoutMaster" Target="handoutMasters/handoutMaster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AD0C9-DA04-425E-8278-23560AAD5FC7}" type="doc">
      <dgm:prSet loTypeId="urn:microsoft.com/office/officeart/2005/8/layout/hList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1F26158-0C19-4328-970B-252963A48EEA}">
      <dgm:prSet phldrT="[نص]"/>
      <dgm:spPr/>
      <dgm:t>
        <a:bodyPr/>
        <a:lstStyle/>
        <a:p>
          <a:pPr rtl="1"/>
          <a:r>
            <a:rPr lang="ar-SA" dirty="0"/>
            <a:t>النوع الأول</a:t>
          </a:r>
        </a:p>
      </dgm:t>
    </dgm:pt>
    <dgm:pt modelId="{24682DD3-64F2-4EE1-8264-9519FB6C48C8}" type="parTrans" cxnId="{29D0621C-C520-4A26-89FE-363D1133834E}">
      <dgm:prSet/>
      <dgm:spPr/>
      <dgm:t>
        <a:bodyPr/>
        <a:lstStyle/>
        <a:p>
          <a:pPr rtl="1"/>
          <a:endParaRPr lang="ar-SA"/>
        </a:p>
      </dgm:t>
    </dgm:pt>
    <dgm:pt modelId="{1722239D-F54D-4556-920C-B8A702065ADE}" type="sibTrans" cxnId="{29D0621C-C520-4A26-89FE-363D1133834E}">
      <dgm:prSet/>
      <dgm:spPr/>
      <dgm:t>
        <a:bodyPr/>
        <a:lstStyle/>
        <a:p>
          <a:pPr rtl="1"/>
          <a:endParaRPr lang="ar-SA"/>
        </a:p>
      </dgm:t>
    </dgm:pt>
    <dgm:pt modelId="{3B942EC8-EEEE-497F-9516-8DFFE02FB0E3}">
      <dgm:prSet phldrT="[نص]"/>
      <dgm:spPr/>
      <dgm:t>
        <a:bodyPr/>
        <a:lstStyle/>
        <a:p>
          <a:pPr rtl="1"/>
          <a:r>
            <a:rPr lang="ar-SA" dirty="0"/>
            <a:t>الشرط </a:t>
          </a:r>
          <a:r>
            <a:rPr lang="en-US" dirty="0"/>
            <a:t>if </a:t>
          </a:r>
          <a:endParaRPr lang="ar-SA" dirty="0"/>
        </a:p>
      </dgm:t>
    </dgm:pt>
    <dgm:pt modelId="{5129F369-44B5-44AC-B8AF-0D17B139B750}" type="parTrans" cxnId="{0FD970BC-673D-4DC2-B96D-B6B5470046D3}">
      <dgm:prSet/>
      <dgm:spPr/>
      <dgm:t>
        <a:bodyPr/>
        <a:lstStyle/>
        <a:p>
          <a:pPr rtl="1"/>
          <a:endParaRPr lang="ar-SA"/>
        </a:p>
      </dgm:t>
    </dgm:pt>
    <dgm:pt modelId="{5AF7BED2-093C-4000-B1C9-58E022B52295}" type="sibTrans" cxnId="{0FD970BC-673D-4DC2-B96D-B6B5470046D3}">
      <dgm:prSet/>
      <dgm:spPr/>
      <dgm:t>
        <a:bodyPr/>
        <a:lstStyle/>
        <a:p>
          <a:pPr rtl="1"/>
          <a:endParaRPr lang="ar-SA"/>
        </a:p>
      </dgm:t>
    </dgm:pt>
    <dgm:pt modelId="{DD69C256-6258-4D8D-8947-297F114CE8CB}">
      <dgm:prSet phldrT="[نص]" phldr="1"/>
      <dgm:spPr/>
      <dgm:t>
        <a:bodyPr/>
        <a:lstStyle/>
        <a:p>
          <a:pPr rtl="1"/>
          <a:endParaRPr lang="ar-SA"/>
        </a:p>
      </dgm:t>
    </dgm:pt>
    <dgm:pt modelId="{730A4B18-EAB7-4A83-AFC9-70CD15BF541F}" type="parTrans" cxnId="{9B23F568-3E86-4817-8A1A-77A499E86289}">
      <dgm:prSet/>
      <dgm:spPr/>
      <dgm:t>
        <a:bodyPr/>
        <a:lstStyle/>
        <a:p>
          <a:pPr rtl="1"/>
          <a:endParaRPr lang="ar-SA"/>
        </a:p>
      </dgm:t>
    </dgm:pt>
    <dgm:pt modelId="{DF09714C-C56E-450C-BF63-B243D6C943B5}" type="sibTrans" cxnId="{9B23F568-3E86-4817-8A1A-77A499E86289}">
      <dgm:prSet/>
      <dgm:spPr/>
      <dgm:t>
        <a:bodyPr/>
        <a:lstStyle/>
        <a:p>
          <a:pPr rtl="1"/>
          <a:endParaRPr lang="ar-SA"/>
        </a:p>
      </dgm:t>
    </dgm:pt>
    <dgm:pt modelId="{8436121F-17E5-48E8-8819-2D8A994F1416}">
      <dgm:prSet phldrT="[نص]" phldr="1"/>
      <dgm:spPr/>
      <dgm:t>
        <a:bodyPr/>
        <a:lstStyle/>
        <a:p>
          <a:pPr rtl="1"/>
          <a:endParaRPr lang="ar-SA"/>
        </a:p>
      </dgm:t>
    </dgm:pt>
    <dgm:pt modelId="{12CDEE26-77F1-46F9-B00D-BC67BD221C74}" type="parTrans" cxnId="{97E89616-2B02-46BF-83C0-BED5313416B1}">
      <dgm:prSet/>
      <dgm:spPr/>
      <dgm:t>
        <a:bodyPr/>
        <a:lstStyle/>
        <a:p>
          <a:pPr rtl="1"/>
          <a:endParaRPr lang="ar-SA"/>
        </a:p>
      </dgm:t>
    </dgm:pt>
    <dgm:pt modelId="{75B2408A-FD42-4E82-BECF-8C916A577C98}" type="sibTrans" cxnId="{97E89616-2B02-46BF-83C0-BED5313416B1}">
      <dgm:prSet/>
      <dgm:spPr/>
      <dgm:t>
        <a:bodyPr/>
        <a:lstStyle/>
        <a:p>
          <a:pPr rtl="1"/>
          <a:endParaRPr lang="ar-SA"/>
        </a:p>
      </dgm:t>
    </dgm:pt>
    <dgm:pt modelId="{BA04CEE7-8B1F-4F8B-B0D2-D33534FE71F6}">
      <dgm:prSet phldrT="[نص]" phldr="1"/>
      <dgm:spPr/>
      <dgm:t>
        <a:bodyPr/>
        <a:lstStyle/>
        <a:p>
          <a:pPr rtl="1"/>
          <a:endParaRPr lang="ar-SA"/>
        </a:p>
      </dgm:t>
    </dgm:pt>
    <dgm:pt modelId="{14B98143-99E3-4360-BDC0-88141CEA595A}" type="parTrans" cxnId="{48257DEA-A446-49F0-8482-04E1C1133AC7}">
      <dgm:prSet/>
      <dgm:spPr/>
      <dgm:t>
        <a:bodyPr/>
        <a:lstStyle/>
        <a:p>
          <a:pPr rtl="1"/>
          <a:endParaRPr lang="ar-SA"/>
        </a:p>
      </dgm:t>
    </dgm:pt>
    <dgm:pt modelId="{87D88741-D735-436D-9611-20494B6C91C3}" type="sibTrans" cxnId="{48257DEA-A446-49F0-8482-04E1C1133AC7}">
      <dgm:prSet/>
      <dgm:spPr/>
      <dgm:t>
        <a:bodyPr/>
        <a:lstStyle/>
        <a:p>
          <a:pPr rtl="1"/>
          <a:endParaRPr lang="ar-SA"/>
        </a:p>
      </dgm:t>
    </dgm:pt>
    <dgm:pt modelId="{E63330F6-47A4-42B4-B8C3-CAF71B3A53CC}">
      <dgm:prSet phldrT="[نص]" phldr="1"/>
      <dgm:spPr/>
      <dgm:t>
        <a:bodyPr/>
        <a:lstStyle/>
        <a:p>
          <a:pPr rtl="1"/>
          <a:endParaRPr lang="ar-SA"/>
        </a:p>
      </dgm:t>
    </dgm:pt>
    <dgm:pt modelId="{9CC5AC28-A1E4-4993-AAB6-F26614A19AB0}" type="parTrans" cxnId="{59A9E472-3DA5-4FC4-8177-0BBF5205BAC1}">
      <dgm:prSet/>
      <dgm:spPr/>
      <dgm:t>
        <a:bodyPr/>
        <a:lstStyle/>
        <a:p>
          <a:pPr rtl="1"/>
          <a:endParaRPr lang="ar-SA"/>
        </a:p>
      </dgm:t>
    </dgm:pt>
    <dgm:pt modelId="{4908CADD-6E9D-4FF2-AA37-EA4342E833AD}" type="sibTrans" cxnId="{59A9E472-3DA5-4FC4-8177-0BBF5205BAC1}">
      <dgm:prSet/>
      <dgm:spPr/>
      <dgm:t>
        <a:bodyPr/>
        <a:lstStyle/>
        <a:p>
          <a:pPr rtl="1"/>
          <a:endParaRPr lang="ar-SA"/>
        </a:p>
      </dgm:t>
    </dgm:pt>
    <dgm:pt modelId="{38E2A8C4-7348-46D4-8D3D-2E53927B6594}">
      <dgm:prSet phldrT="[نص]" phldr="1"/>
      <dgm:spPr/>
      <dgm:t>
        <a:bodyPr/>
        <a:lstStyle/>
        <a:p>
          <a:pPr rtl="1"/>
          <a:endParaRPr lang="ar-SA"/>
        </a:p>
      </dgm:t>
    </dgm:pt>
    <dgm:pt modelId="{96D67C8F-0C54-4FE6-828C-4CE06BC045C5}" type="parTrans" cxnId="{F7FAFD3B-DB2D-4042-9180-427C9C3077A3}">
      <dgm:prSet/>
      <dgm:spPr/>
      <dgm:t>
        <a:bodyPr/>
        <a:lstStyle/>
        <a:p>
          <a:pPr rtl="1"/>
          <a:endParaRPr lang="ar-SA"/>
        </a:p>
      </dgm:t>
    </dgm:pt>
    <dgm:pt modelId="{C8005279-2F13-4AA9-AD46-116D494839B6}" type="sibTrans" cxnId="{F7FAFD3B-DB2D-4042-9180-427C9C3077A3}">
      <dgm:prSet/>
      <dgm:spPr/>
      <dgm:t>
        <a:bodyPr/>
        <a:lstStyle/>
        <a:p>
          <a:pPr rtl="1"/>
          <a:endParaRPr lang="ar-SA"/>
        </a:p>
      </dgm:t>
    </dgm:pt>
    <dgm:pt modelId="{BE170A55-EB5F-46E3-B21A-E25B678487C9}">
      <dgm:prSet phldrT="[نص]" phldr="1"/>
      <dgm:spPr/>
      <dgm:t>
        <a:bodyPr/>
        <a:lstStyle/>
        <a:p>
          <a:pPr rtl="1"/>
          <a:endParaRPr lang="ar-SA"/>
        </a:p>
      </dgm:t>
    </dgm:pt>
    <dgm:pt modelId="{FF6C198B-26CB-4EC2-A5EC-303FBEABBA80}" type="parTrans" cxnId="{0ACBF760-C1B4-4036-83D1-74F0342C99D6}">
      <dgm:prSet/>
      <dgm:spPr/>
      <dgm:t>
        <a:bodyPr/>
        <a:lstStyle/>
        <a:p>
          <a:pPr rtl="1"/>
          <a:endParaRPr lang="ar-SA"/>
        </a:p>
      </dgm:t>
    </dgm:pt>
    <dgm:pt modelId="{04B50D53-3D70-4D06-ABC5-8935F99A0BA9}" type="sibTrans" cxnId="{0ACBF760-C1B4-4036-83D1-74F0342C99D6}">
      <dgm:prSet/>
      <dgm:spPr/>
      <dgm:t>
        <a:bodyPr/>
        <a:lstStyle/>
        <a:p>
          <a:pPr rtl="1"/>
          <a:endParaRPr lang="ar-SA"/>
        </a:p>
      </dgm:t>
    </dgm:pt>
    <dgm:pt modelId="{A5ED3721-EEC4-41D7-9DA7-2C1912819586}">
      <dgm:prSet phldrT="[نص]"/>
      <dgm:spPr/>
      <dgm:t>
        <a:bodyPr/>
        <a:lstStyle/>
        <a:p>
          <a:pPr rtl="1"/>
          <a:r>
            <a:rPr lang="ar-SA" dirty="0"/>
            <a:t>عبارة 1</a:t>
          </a:r>
        </a:p>
      </dgm:t>
    </dgm:pt>
    <dgm:pt modelId="{F872CD07-BE67-4E93-A03C-9204C6C6C890}" type="parTrans" cxnId="{59B2B655-BE61-4560-9025-B4B4EB5EA61A}">
      <dgm:prSet/>
      <dgm:spPr/>
      <dgm:t>
        <a:bodyPr/>
        <a:lstStyle/>
        <a:p>
          <a:pPr rtl="1"/>
          <a:endParaRPr lang="ar-SA"/>
        </a:p>
      </dgm:t>
    </dgm:pt>
    <dgm:pt modelId="{6C5E3DEA-AD4D-4879-9883-5AC0E07B9555}" type="sibTrans" cxnId="{59B2B655-BE61-4560-9025-B4B4EB5EA61A}">
      <dgm:prSet/>
      <dgm:spPr/>
      <dgm:t>
        <a:bodyPr/>
        <a:lstStyle/>
        <a:p>
          <a:pPr rtl="1"/>
          <a:endParaRPr lang="ar-SA"/>
        </a:p>
      </dgm:t>
    </dgm:pt>
    <dgm:pt modelId="{A97C2E91-DA70-43D8-8032-4585DDBCC8E9}" type="pres">
      <dgm:prSet presAssocID="{9B4AD0C9-DA04-425E-8278-23560AAD5FC7}" presName="linearFlow" presStyleCnt="0">
        <dgm:presLayoutVars>
          <dgm:dir/>
          <dgm:animLvl val="lvl"/>
          <dgm:resizeHandles/>
        </dgm:presLayoutVars>
      </dgm:prSet>
      <dgm:spPr/>
    </dgm:pt>
    <dgm:pt modelId="{C2A6F685-0428-469E-B2A6-76CD5AEE1146}" type="pres">
      <dgm:prSet presAssocID="{D1F26158-0C19-4328-970B-252963A48EEA}" presName="compositeNode" presStyleCnt="0">
        <dgm:presLayoutVars>
          <dgm:bulletEnabled val="1"/>
        </dgm:presLayoutVars>
      </dgm:prSet>
      <dgm:spPr/>
    </dgm:pt>
    <dgm:pt modelId="{C90B8F7D-7366-4B53-92A0-D30F6E773440}" type="pres">
      <dgm:prSet presAssocID="{D1F26158-0C19-4328-970B-252963A48EEA}" presName="image" presStyleLbl="fgImgPlace1" presStyleIdx="0" presStyleCnt="3"/>
      <dgm:spPr/>
    </dgm:pt>
    <dgm:pt modelId="{9E868FDD-24D7-42CB-9F94-906BA9BB0190}" type="pres">
      <dgm:prSet presAssocID="{D1F26158-0C19-4328-970B-252963A48EEA}" presName="childNode" presStyleLbl="node1" presStyleIdx="0" presStyleCnt="3">
        <dgm:presLayoutVars>
          <dgm:bulletEnabled val="1"/>
        </dgm:presLayoutVars>
      </dgm:prSet>
      <dgm:spPr/>
    </dgm:pt>
    <dgm:pt modelId="{2EC22B95-52A0-41C7-B158-29F7F24AD275}" type="pres">
      <dgm:prSet presAssocID="{D1F26158-0C19-4328-970B-252963A48EEA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EE595A52-5044-4904-85BD-C8550E626FEB}" type="pres">
      <dgm:prSet presAssocID="{1722239D-F54D-4556-920C-B8A702065ADE}" presName="sibTrans" presStyleCnt="0"/>
      <dgm:spPr/>
    </dgm:pt>
    <dgm:pt modelId="{5FDC7019-9AFA-4115-9D57-73534259E609}" type="pres">
      <dgm:prSet presAssocID="{DD69C256-6258-4D8D-8947-297F114CE8CB}" presName="compositeNode" presStyleCnt="0">
        <dgm:presLayoutVars>
          <dgm:bulletEnabled val="1"/>
        </dgm:presLayoutVars>
      </dgm:prSet>
      <dgm:spPr/>
    </dgm:pt>
    <dgm:pt modelId="{123E0D14-15C0-41A4-82B6-26EEFB77E88D}" type="pres">
      <dgm:prSet presAssocID="{DD69C256-6258-4D8D-8947-297F114CE8CB}" presName="image" presStyleLbl="fgImgPlace1" presStyleIdx="1" presStyleCnt="3"/>
      <dgm:spPr/>
    </dgm:pt>
    <dgm:pt modelId="{61279B9A-5A2A-4E8E-9518-0CE16C18EC82}" type="pres">
      <dgm:prSet presAssocID="{DD69C256-6258-4D8D-8947-297F114CE8CB}" presName="childNode" presStyleLbl="node1" presStyleIdx="1" presStyleCnt="3">
        <dgm:presLayoutVars>
          <dgm:bulletEnabled val="1"/>
        </dgm:presLayoutVars>
      </dgm:prSet>
      <dgm:spPr/>
    </dgm:pt>
    <dgm:pt modelId="{454567B8-7590-4299-A680-230AC915E9D7}" type="pres">
      <dgm:prSet presAssocID="{DD69C256-6258-4D8D-8947-297F114CE8CB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8D6392E7-B0BA-4A2B-BEA9-68F9B455D6F1}" type="pres">
      <dgm:prSet presAssocID="{DF09714C-C56E-450C-BF63-B243D6C943B5}" presName="sibTrans" presStyleCnt="0"/>
      <dgm:spPr/>
    </dgm:pt>
    <dgm:pt modelId="{B22221EC-6C9D-48BC-8667-1285AF84240E}" type="pres">
      <dgm:prSet presAssocID="{E63330F6-47A4-42B4-B8C3-CAF71B3A53CC}" presName="compositeNode" presStyleCnt="0">
        <dgm:presLayoutVars>
          <dgm:bulletEnabled val="1"/>
        </dgm:presLayoutVars>
      </dgm:prSet>
      <dgm:spPr/>
    </dgm:pt>
    <dgm:pt modelId="{BD6909D8-A5AD-4039-9B78-6ACCE539EF01}" type="pres">
      <dgm:prSet presAssocID="{E63330F6-47A4-42B4-B8C3-CAF71B3A53CC}" presName="image" presStyleLbl="fgImgPlace1" presStyleIdx="2" presStyleCnt="3"/>
      <dgm:spPr/>
    </dgm:pt>
    <dgm:pt modelId="{799982F2-A117-41A7-94B4-A6F7E7E73FF7}" type="pres">
      <dgm:prSet presAssocID="{E63330F6-47A4-42B4-B8C3-CAF71B3A53CC}" presName="childNode" presStyleLbl="node1" presStyleIdx="2" presStyleCnt="3">
        <dgm:presLayoutVars>
          <dgm:bulletEnabled val="1"/>
        </dgm:presLayoutVars>
      </dgm:prSet>
      <dgm:spPr/>
    </dgm:pt>
    <dgm:pt modelId="{F58D6B08-AB24-400B-BEB3-7AA5D9FF703F}" type="pres">
      <dgm:prSet presAssocID="{E63330F6-47A4-42B4-B8C3-CAF71B3A53CC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3BAE1504-746E-4C99-B3D2-D25B36A76D52}" type="presOf" srcId="{A5ED3721-EEC4-41D7-9DA7-2C1912819586}" destId="{9E868FDD-24D7-42CB-9F94-906BA9BB0190}" srcOrd="0" destOrd="1" presId="urn:microsoft.com/office/officeart/2005/8/layout/hList2"/>
    <dgm:cxn modelId="{609BA005-33DC-4AAE-8D73-BB84E62648FB}" type="presOf" srcId="{9B4AD0C9-DA04-425E-8278-23560AAD5FC7}" destId="{A97C2E91-DA70-43D8-8032-4585DDBCC8E9}" srcOrd="0" destOrd="0" presId="urn:microsoft.com/office/officeart/2005/8/layout/hList2"/>
    <dgm:cxn modelId="{97E89616-2B02-46BF-83C0-BED5313416B1}" srcId="{DD69C256-6258-4D8D-8947-297F114CE8CB}" destId="{8436121F-17E5-48E8-8819-2D8A994F1416}" srcOrd="0" destOrd="0" parTransId="{12CDEE26-77F1-46F9-B00D-BC67BD221C74}" sibTransId="{75B2408A-FD42-4E82-BECF-8C916A577C98}"/>
    <dgm:cxn modelId="{29D0621C-C520-4A26-89FE-363D1133834E}" srcId="{9B4AD0C9-DA04-425E-8278-23560AAD5FC7}" destId="{D1F26158-0C19-4328-970B-252963A48EEA}" srcOrd="0" destOrd="0" parTransId="{24682DD3-64F2-4EE1-8264-9519FB6C48C8}" sibTransId="{1722239D-F54D-4556-920C-B8A702065ADE}"/>
    <dgm:cxn modelId="{0B960821-117B-4E64-A076-59587118CBB1}" type="presOf" srcId="{DD69C256-6258-4D8D-8947-297F114CE8CB}" destId="{454567B8-7590-4299-A680-230AC915E9D7}" srcOrd="0" destOrd="0" presId="urn:microsoft.com/office/officeart/2005/8/layout/hList2"/>
    <dgm:cxn modelId="{E5B8DA2B-0A8A-4FEC-ADEC-1C8506F931CB}" type="presOf" srcId="{E63330F6-47A4-42B4-B8C3-CAF71B3A53CC}" destId="{F58D6B08-AB24-400B-BEB3-7AA5D9FF703F}" srcOrd="0" destOrd="0" presId="urn:microsoft.com/office/officeart/2005/8/layout/hList2"/>
    <dgm:cxn modelId="{19F5F23B-F96B-48ED-8A75-408AE8109C3A}" type="presOf" srcId="{8436121F-17E5-48E8-8819-2D8A994F1416}" destId="{61279B9A-5A2A-4E8E-9518-0CE16C18EC82}" srcOrd="0" destOrd="0" presId="urn:microsoft.com/office/officeart/2005/8/layout/hList2"/>
    <dgm:cxn modelId="{F7FAFD3B-DB2D-4042-9180-427C9C3077A3}" srcId="{E63330F6-47A4-42B4-B8C3-CAF71B3A53CC}" destId="{38E2A8C4-7348-46D4-8D3D-2E53927B6594}" srcOrd="0" destOrd="0" parTransId="{96D67C8F-0C54-4FE6-828C-4CE06BC045C5}" sibTransId="{C8005279-2F13-4AA9-AD46-116D494839B6}"/>
    <dgm:cxn modelId="{0ACBF760-C1B4-4036-83D1-74F0342C99D6}" srcId="{E63330F6-47A4-42B4-B8C3-CAF71B3A53CC}" destId="{BE170A55-EB5F-46E3-B21A-E25B678487C9}" srcOrd="1" destOrd="0" parTransId="{FF6C198B-26CB-4EC2-A5EC-303FBEABBA80}" sibTransId="{04B50D53-3D70-4D06-ABC5-8935F99A0BA9}"/>
    <dgm:cxn modelId="{9B23F568-3E86-4817-8A1A-77A499E86289}" srcId="{9B4AD0C9-DA04-425E-8278-23560AAD5FC7}" destId="{DD69C256-6258-4D8D-8947-297F114CE8CB}" srcOrd="1" destOrd="0" parTransId="{730A4B18-EAB7-4A83-AFC9-70CD15BF541F}" sibTransId="{DF09714C-C56E-450C-BF63-B243D6C943B5}"/>
    <dgm:cxn modelId="{59A9E472-3DA5-4FC4-8177-0BBF5205BAC1}" srcId="{9B4AD0C9-DA04-425E-8278-23560AAD5FC7}" destId="{E63330F6-47A4-42B4-B8C3-CAF71B3A53CC}" srcOrd="2" destOrd="0" parTransId="{9CC5AC28-A1E4-4993-AAB6-F26614A19AB0}" sibTransId="{4908CADD-6E9D-4FF2-AA37-EA4342E833AD}"/>
    <dgm:cxn modelId="{59B2B655-BE61-4560-9025-B4B4EB5EA61A}" srcId="{D1F26158-0C19-4328-970B-252963A48EEA}" destId="{A5ED3721-EEC4-41D7-9DA7-2C1912819586}" srcOrd="1" destOrd="0" parTransId="{F872CD07-BE67-4E93-A03C-9204C6C6C890}" sibTransId="{6C5E3DEA-AD4D-4879-9883-5AC0E07B9555}"/>
    <dgm:cxn modelId="{385CE259-CB52-4444-A3D0-BCF9262B84BA}" type="presOf" srcId="{D1F26158-0C19-4328-970B-252963A48EEA}" destId="{2EC22B95-52A0-41C7-B158-29F7F24AD275}" srcOrd="0" destOrd="0" presId="urn:microsoft.com/office/officeart/2005/8/layout/hList2"/>
    <dgm:cxn modelId="{EBF9EF87-355C-4C3F-8A1D-4B288105029B}" type="presOf" srcId="{BA04CEE7-8B1F-4F8B-B0D2-D33534FE71F6}" destId="{61279B9A-5A2A-4E8E-9518-0CE16C18EC82}" srcOrd="0" destOrd="1" presId="urn:microsoft.com/office/officeart/2005/8/layout/hList2"/>
    <dgm:cxn modelId="{59D4BC90-CED7-40C6-8031-9A130B91C506}" type="presOf" srcId="{38E2A8C4-7348-46D4-8D3D-2E53927B6594}" destId="{799982F2-A117-41A7-94B4-A6F7E7E73FF7}" srcOrd="0" destOrd="0" presId="urn:microsoft.com/office/officeart/2005/8/layout/hList2"/>
    <dgm:cxn modelId="{F756ABA1-5BA4-4A85-83D8-3973AAEB4106}" type="presOf" srcId="{3B942EC8-EEEE-497F-9516-8DFFE02FB0E3}" destId="{9E868FDD-24D7-42CB-9F94-906BA9BB0190}" srcOrd="0" destOrd="0" presId="urn:microsoft.com/office/officeart/2005/8/layout/hList2"/>
    <dgm:cxn modelId="{0FD970BC-673D-4DC2-B96D-B6B5470046D3}" srcId="{D1F26158-0C19-4328-970B-252963A48EEA}" destId="{3B942EC8-EEEE-497F-9516-8DFFE02FB0E3}" srcOrd="0" destOrd="0" parTransId="{5129F369-44B5-44AC-B8AF-0D17B139B750}" sibTransId="{5AF7BED2-093C-4000-B1C9-58E022B52295}"/>
    <dgm:cxn modelId="{DA9E2DCB-5DCA-4FF3-85BA-5EDFA388A09C}" type="presOf" srcId="{BE170A55-EB5F-46E3-B21A-E25B678487C9}" destId="{799982F2-A117-41A7-94B4-A6F7E7E73FF7}" srcOrd="0" destOrd="1" presId="urn:microsoft.com/office/officeart/2005/8/layout/hList2"/>
    <dgm:cxn modelId="{48257DEA-A446-49F0-8482-04E1C1133AC7}" srcId="{DD69C256-6258-4D8D-8947-297F114CE8CB}" destId="{BA04CEE7-8B1F-4F8B-B0D2-D33534FE71F6}" srcOrd="1" destOrd="0" parTransId="{14B98143-99E3-4360-BDC0-88141CEA595A}" sibTransId="{87D88741-D735-436D-9611-20494B6C91C3}"/>
    <dgm:cxn modelId="{CD0CBC9A-08B8-456F-BFEB-C2CDEE85A1A8}" type="presParOf" srcId="{A97C2E91-DA70-43D8-8032-4585DDBCC8E9}" destId="{C2A6F685-0428-469E-B2A6-76CD5AEE1146}" srcOrd="0" destOrd="0" presId="urn:microsoft.com/office/officeart/2005/8/layout/hList2"/>
    <dgm:cxn modelId="{9695F4D3-F45C-4202-8A7A-E06EAA8B3D68}" type="presParOf" srcId="{C2A6F685-0428-469E-B2A6-76CD5AEE1146}" destId="{C90B8F7D-7366-4B53-92A0-D30F6E773440}" srcOrd="0" destOrd="0" presId="urn:microsoft.com/office/officeart/2005/8/layout/hList2"/>
    <dgm:cxn modelId="{4C6C29B0-83B5-4ABE-B36F-6BE573BDA810}" type="presParOf" srcId="{C2A6F685-0428-469E-B2A6-76CD5AEE1146}" destId="{9E868FDD-24D7-42CB-9F94-906BA9BB0190}" srcOrd="1" destOrd="0" presId="urn:microsoft.com/office/officeart/2005/8/layout/hList2"/>
    <dgm:cxn modelId="{149E76F7-05C3-467C-8358-24FD118200A2}" type="presParOf" srcId="{C2A6F685-0428-469E-B2A6-76CD5AEE1146}" destId="{2EC22B95-52A0-41C7-B158-29F7F24AD275}" srcOrd="2" destOrd="0" presId="urn:microsoft.com/office/officeart/2005/8/layout/hList2"/>
    <dgm:cxn modelId="{F36944FE-8BD1-417B-A62D-E428A32D9D4E}" type="presParOf" srcId="{A97C2E91-DA70-43D8-8032-4585DDBCC8E9}" destId="{EE595A52-5044-4904-85BD-C8550E626FEB}" srcOrd="1" destOrd="0" presId="urn:microsoft.com/office/officeart/2005/8/layout/hList2"/>
    <dgm:cxn modelId="{0A58768A-D4C7-4E4E-9135-9EAB13B74529}" type="presParOf" srcId="{A97C2E91-DA70-43D8-8032-4585DDBCC8E9}" destId="{5FDC7019-9AFA-4115-9D57-73534259E609}" srcOrd="2" destOrd="0" presId="urn:microsoft.com/office/officeart/2005/8/layout/hList2"/>
    <dgm:cxn modelId="{A8D5A23B-7E9A-42D6-B541-E070AE75846C}" type="presParOf" srcId="{5FDC7019-9AFA-4115-9D57-73534259E609}" destId="{123E0D14-15C0-41A4-82B6-26EEFB77E88D}" srcOrd="0" destOrd="0" presId="urn:microsoft.com/office/officeart/2005/8/layout/hList2"/>
    <dgm:cxn modelId="{94E7C07C-508D-4C73-91CB-BCC0784BAC7C}" type="presParOf" srcId="{5FDC7019-9AFA-4115-9D57-73534259E609}" destId="{61279B9A-5A2A-4E8E-9518-0CE16C18EC82}" srcOrd="1" destOrd="0" presId="urn:microsoft.com/office/officeart/2005/8/layout/hList2"/>
    <dgm:cxn modelId="{E5EF9AFE-BB77-4AB9-88A5-2A594DDB31C1}" type="presParOf" srcId="{5FDC7019-9AFA-4115-9D57-73534259E609}" destId="{454567B8-7590-4299-A680-230AC915E9D7}" srcOrd="2" destOrd="0" presId="urn:microsoft.com/office/officeart/2005/8/layout/hList2"/>
    <dgm:cxn modelId="{D1471578-69D9-4797-97B7-F1D84F0C1335}" type="presParOf" srcId="{A97C2E91-DA70-43D8-8032-4585DDBCC8E9}" destId="{8D6392E7-B0BA-4A2B-BEA9-68F9B455D6F1}" srcOrd="3" destOrd="0" presId="urn:microsoft.com/office/officeart/2005/8/layout/hList2"/>
    <dgm:cxn modelId="{0544A304-8CAA-4166-A4A5-29F2EB7667F0}" type="presParOf" srcId="{A97C2E91-DA70-43D8-8032-4585DDBCC8E9}" destId="{B22221EC-6C9D-48BC-8667-1285AF84240E}" srcOrd="4" destOrd="0" presId="urn:microsoft.com/office/officeart/2005/8/layout/hList2"/>
    <dgm:cxn modelId="{6BFD05B9-A796-46AF-AE85-4E0F4DDB0DC3}" type="presParOf" srcId="{B22221EC-6C9D-48BC-8667-1285AF84240E}" destId="{BD6909D8-A5AD-4039-9B78-6ACCE539EF01}" srcOrd="0" destOrd="0" presId="urn:microsoft.com/office/officeart/2005/8/layout/hList2"/>
    <dgm:cxn modelId="{25E32F9F-F55F-4D0F-9287-BE08703E480F}" type="presParOf" srcId="{B22221EC-6C9D-48BC-8667-1285AF84240E}" destId="{799982F2-A117-41A7-94B4-A6F7E7E73FF7}" srcOrd="1" destOrd="0" presId="urn:microsoft.com/office/officeart/2005/8/layout/hList2"/>
    <dgm:cxn modelId="{609430B7-559A-4B11-8234-C8139DD1887A}" type="presParOf" srcId="{B22221EC-6C9D-48BC-8667-1285AF84240E}" destId="{F58D6B08-AB24-400B-BEB3-7AA5D9FF703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4AD0C9-DA04-425E-8278-23560AAD5FC7}" type="doc">
      <dgm:prSet loTypeId="urn:microsoft.com/office/officeart/2005/8/layout/hList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1F26158-0C19-4328-970B-252963A48EEA}">
      <dgm:prSet phldrT="[نص]"/>
      <dgm:spPr/>
      <dgm:t>
        <a:bodyPr/>
        <a:lstStyle/>
        <a:p>
          <a:pPr rtl="1"/>
          <a:r>
            <a:rPr lang="ar-SA" dirty="0"/>
            <a:t>النوع الأول</a:t>
          </a:r>
        </a:p>
      </dgm:t>
    </dgm:pt>
    <dgm:pt modelId="{24682DD3-64F2-4EE1-8264-9519FB6C48C8}" type="parTrans" cxnId="{29D0621C-C520-4A26-89FE-363D1133834E}">
      <dgm:prSet/>
      <dgm:spPr/>
      <dgm:t>
        <a:bodyPr/>
        <a:lstStyle/>
        <a:p>
          <a:pPr rtl="1"/>
          <a:endParaRPr lang="ar-SA"/>
        </a:p>
      </dgm:t>
    </dgm:pt>
    <dgm:pt modelId="{1722239D-F54D-4556-920C-B8A702065ADE}" type="sibTrans" cxnId="{29D0621C-C520-4A26-89FE-363D1133834E}">
      <dgm:prSet/>
      <dgm:spPr/>
      <dgm:t>
        <a:bodyPr/>
        <a:lstStyle/>
        <a:p>
          <a:pPr rtl="1"/>
          <a:endParaRPr lang="ar-SA"/>
        </a:p>
      </dgm:t>
    </dgm:pt>
    <dgm:pt modelId="{3B942EC8-EEEE-497F-9516-8DFFE02FB0E3}">
      <dgm:prSet phldrT="[نص]"/>
      <dgm:spPr/>
      <dgm:t>
        <a:bodyPr/>
        <a:lstStyle/>
        <a:p>
          <a:pPr rtl="1"/>
          <a:r>
            <a:rPr lang="ar-SA" dirty="0"/>
            <a:t>الشرط </a:t>
          </a:r>
          <a:r>
            <a:rPr lang="en-US" dirty="0"/>
            <a:t>if </a:t>
          </a:r>
          <a:endParaRPr lang="ar-SA" dirty="0"/>
        </a:p>
      </dgm:t>
    </dgm:pt>
    <dgm:pt modelId="{5129F369-44B5-44AC-B8AF-0D17B139B750}" type="parTrans" cxnId="{0FD970BC-673D-4DC2-B96D-B6B5470046D3}">
      <dgm:prSet/>
      <dgm:spPr/>
      <dgm:t>
        <a:bodyPr/>
        <a:lstStyle/>
        <a:p>
          <a:pPr rtl="1"/>
          <a:endParaRPr lang="ar-SA"/>
        </a:p>
      </dgm:t>
    </dgm:pt>
    <dgm:pt modelId="{5AF7BED2-093C-4000-B1C9-58E022B52295}" type="sibTrans" cxnId="{0FD970BC-673D-4DC2-B96D-B6B5470046D3}">
      <dgm:prSet/>
      <dgm:spPr/>
      <dgm:t>
        <a:bodyPr/>
        <a:lstStyle/>
        <a:p>
          <a:pPr rtl="1"/>
          <a:endParaRPr lang="ar-SA"/>
        </a:p>
      </dgm:t>
    </dgm:pt>
    <dgm:pt modelId="{DD69C256-6258-4D8D-8947-297F114CE8CB}">
      <dgm:prSet phldrT="[نص]" phldr="1"/>
      <dgm:spPr/>
      <dgm:t>
        <a:bodyPr/>
        <a:lstStyle/>
        <a:p>
          <a:pPr rtl="1"/>
          <a:endParaRPr lang="ar-SA"/>
        </a:p>
      </dgm:t>
    </dgm:pt>
    <dgm:pt modelId="{730A4B18-EAB7-4A83-AFC9-70CD15BF541F}" type="parTrans" cxnId="{9B23F568-3E86-4817-8A1A-77A499E86289}">
      <dgm:prSet/>
      <dgm:spPr/>
      <dgm:t>
        <a:bodyPr/>
        <a:lstStyle/>
        <a:p>
          <a:pPr rtl="1"/>
          <a:endParaRPr lang="ar-SA"/>
        </a:p>
      </dgm:t>
    </dgm:pt>
    <dgm:pt modelId="{DF09714C-C56E-450C-BF63-B243D6C943B5}" type="sibTrans" cxnId="{9B23F568-3E86-4817-8A1A-77A499E86289}">
      <dgm:prSet/>
      <dgm:spPr/>
      <dgm:t>
        <a:bodyPr/>
        <a:lstStyle/>
        <a:p>
          <a:pPr rtl="1"/>
          <a:endParaRPr lang="ar-SA"/>
        </a:p>
      </dgm:t>
    </dgm:pt>
    <dgm:pt modelId="{8436121F-17E5-48E8-8819-2D8A994F1416}">
      <dgm:prSet phldrT="[نص]" phldr="1"/>
      <dgm:spPr/>
      <dgm:t>
        <a:bodyPr/>
        <a:lstStyle/>
        <a:p>
          <a:pPr rtl="1"/>
          <a:endParaRPr lang="ar-SA"/>
        </a:p>
      </dgm:t>
    </dgm:pt>
    <dgm:pt modelId="{12CDEE26-77F1-46F9-B00D-BC67BD221C74}" type="parTrans" cxnId="{97E89616-2B02-46BF-83C0-BED5313416B1}">
      <dgm:prSet/>
      <dgm:spPr/>
      <dgm:t>
        <a:bodyPr/>
        <a:lstStyle/>
        <a:p>
          <a:pPr rtl="1"/>
          <a:endParaRPr lang="ar-SA"/>
        </a:p>
      </dgm:t>
    </dgm:pt>
    <dgm:pt modelId="{75B2408A-FD42-4E82-BECF-8C916A577C98}" type="sibTrans" cxnId="{97E89616-2B02-46BF-83C0-BED5313416B1}">
      <dgm:prSet/>
      <dgm:spPr/>
      <dgm:t>
        <a:bodyPr/>
        <a:lstStyle/>
        <a:p>
          <a:pPr rtl="1"/>
          <a:endParaRPr lang="ar-SA"/>
        </a:p>
      </dgm:t>
    </dgm:pt>
    <dgm:pt modelId="{BA04CEE7-8B1F-4F8B-B0D2-D33534FE71F6}">
      <dgm:prSet phldrT="[نص]" phldr="1"/>
      <dgm:spPr/>
      <dgm:t>
        <a:bodyPr/>
        <a:lstStyle/>
        <a:p>
          <a:pPr rtl="1"/>
          <a:endParaRPr lang="ar-SA"/>
        </a:p>
      </dgm:t>
    </dgm:pt>
    <dgm:pt modelId="{14B98143-99E3-4360-BDC0-88141CEA595A}" type="parTrans" cxnId="{48257DEA-A446-49F0-8482-04E1C1133AC7}">
      <dgm:prSet/>
      <dgm:spPr/>
      <dgm:t>
        <a:bodyPr/>
        <a:lstStyle/>
        <a:p>
          <a:pPr rtl="1"/>
          <a:endParaRPr lang="ar-SA"/>
        </a:p>
      </dgm:t>
    </dgm:pt>
    <dgm:pt modelId="{87D88741-D735-436D-9611-20494B6C91C3}" type="sibTrans" cxnId="{48257DEA-A446-49F0-8482-04E1C1133AC7}">
      <dgm:prSet/>
      <dgm:spPr/>
      <dgm:t>
        <a:bodyPr/>
        <a:lstStyle/>
        <a:p>
          <a:pPr rtl="1"/>
          <a:endParaRPr lang="ar-SA"/>
        </a:p>
      </dgm:t>
    </dgm:pt>
    <dgm:pt modelId="{E63330F6-47A4-42B4-B8C3-CAF71B3A53CC}">
      <dgm:prSet phldrT="[نص]" phldr="1"/>
      <dgm:spPr/>
      <dgm:t>
        <a:bodyPr/>
        <a:lstStyle/>
        <a:p>
          <a:pPr rtl="1"/>
          <a:endParaRPr lang="ar-SA"/>
        </a:p>
      </dgm:t>
    </dgm:pt>
    <dgm:pt modelId="{9CC5AC28-A1E4-4993-AAB6-F26614A19AB0}" type="parTrans" cxnId="{59A9E472-3DA5-4FC4-8177-0BBF5205BAC1}">
      <dgm:prSet/>
      <dgm:spPr/>
      <dgm:t>
        <a:bodyPr/>
        <a:lstStyle/>
        <a:p>
          <a:pPr rtl="1"/>
          <a:endParaRPr lang="ar-SA"/>
        </a:p>
      </dgm:t>
    </dgm:pt>
    <dgm:pt modelId="{4908CADD-6E9D-4FF2-AA37-EA4342E833AD}" type="sibTrans" cxnId="{59A9E472-3DA5-4FC4-8177-0BBF5205BAC1}">
      <dgm:prSet/>
      <dgm:spPr/>
      <dgm:t>
        <a:bodyPr/>
        <a:lstStyle/>
        <a:p>
          <a:pPr rtl="1"/>
          <a:endParaRPr lang="ar-SA"/>
        </a:p>
      </dgm:t>
    </dgm:pt>
    <dgm:pt modelId="{38E2A8C4-7348-46D4-8D3D-2E53927B6594}">
      <dgm:prSet phldrT="[نص]" phldr="1"/>
      <dgm:spPr/>
      <dgm:t>
        <a:bodyPr/>
        <a:lstStyle/>
        <a:p>
          <a:pPr rtl="1"/>
          <a:endParaRPr lang="ar-SA"/>
        </a:p>
      </dgm:t>
    </dgm:pt>
    <dgm:pt modelId="{96D67C8F-0C54-4FE6-828C-4CE06BC045C5}" type="parTrans" cxnId="{F7FAFD3B-DB2D-4042-9180-427C9C3077A3}">
      <dgm:prSet/>
      <dgm:spPr/>
      <dgm:t>
        <a:bodyPr/>
        <a:lstStyle/>
        <a:p>
          <a:pPr rtl="1"/>
          <a:endParaRPr lang="ar-SA"/>
        </a:p>
      </dgm:t>
    </dgm:pt>
    <dgm:pt modelId="{C8005279-2F13-4AA9-AD46-116D494839B6}" type="sibTrans" cxnId="{F7FAFD3B-DB2D-4042-9180-427C9C3077A3}">
      <dgm:prSet/>
      <dgm:spPr/>
      <dgm:t>
        <a:bodyPr/>
        <a:lstStyle/>
        <a:p>
          <a:pPr rtl="1"/>
          <a:endParaRPr lang="ar-SA"/>
        </a:p>
      </dgm:t>
    </dgm:pt>
    <dgm:pt modelId="{BE170A55-EB5F-46E3-B21A-E25B678487C9}">
      <dgm:prSet phldrT="[نص]" phldr="1"/>
      <dgm:spPr/>
      <dgm:t>
        <a:bodyPr/>
        <a:lstStyle/>
        <a:p>
          <a:pPr rtl="1"/>
          <a:endParaRPr lang="ar-SA"/>
        </a:p>
      </dgm:t>
    </dgm:pt>
    <dgm:pt modelId="{FF6C198B-26CB-4EC2-A5EC-303FBEABBA80}" type="parTrans" cxnId="{0ACBF760-C1B4-4036-83D1-74F0342C99D6}">
      <dgm:prSet/>
      <dgm:spPr/>
      <dgm:t>
        <a:bodyPr/>
        <a:lstStyle/>
        <a:p>
          <a:pPr rtl="1"/>
          <a:endParaRPr lang="ar-SA"/>
        </a:p>
      </dgm:t>
    </dgm:pt>
    <dgm:pt modelId="{04B50D53-3D70-4D06-ABC5-8935F99A0BA9}" type="sibTrans" cxnId="{0ACBF760-C1B4-4036-83D1-74F0342C99D6}">
      <dgm:prSet/>
      <dgm:spPr/>
      <dgm:t>
        <a:bodyPr/>
        <a:lstStyle/>
        <a:p>
          <a:pPr rtl="1"/>
          <a:endParaRPr lang="ar-SA"/>
        </a:p>
      </dgm:t>
    </dgm:pt>
    <dgm:pt modelId="{A5ED3721-EEC4-41D7-9DA7-2C1912819586}">
      <dgm:prSet phldrT="[نص]"/>
      <dgm:spPr/>
      <dgm:t>
        <a:bodyPr/>
        <a:lstStyle/>
        <a:p>
          <a:pPr rtl="1"/>
          <a:r>
            <a:rPr lang="ar-SA" dirty="0"/>
            <a:t>عبارة 1</a:t>
          </a:r>
        </a:p>
      </dgm:t>
    </dgm:pt>
    <dgm:pt modelId="{F872CD07-BE67-4E93-A03C-9204C6C6C890}" type="parTrans" cxnId="{59B2B655-BE61-4560-9025-B4B4EB5EA61A}">
      <dgm:prSet/>
      <dgm:spPr/>
      <dgm:t>
        <a:bodyPr/>
        <a:lstStyle/>
        <a:p>
          <a:pPr rtl="1"/>
          <a:endParaRPr lang="ar-SA"/>
        </a:p>
      </dgm:t>
    </dgm:pt>
    <dgm:pt modelId="{6C5E3DEA-AD4D-4879-9883-5AC0E07B9555}" type="sibTrans" cxnId="{59B2B655-BE61-4560-9025-B4B4EB5EA61A}">
      <dgm:prSet/>
      <dgm:spPr/>
      <dgm:t>
        <a:bodyPr/>
        <a:lstStyle/>
        <a:p>
          <a:pPr rtl="1"/>
          <a:endParaRPr lang="ar-SA"/>
        </a:p>
      </dgm:t>
    </dgm:pt>
    <dgm:pt modelId="{A97C2E91-DA70-43D8-8032-4585DDBCC8E9}" type="pres">
      <dgm:prSet presAssocID="{9B4AD0C9-DA04-425E-8278-23560AAD5FC7}" presName="linearFlow" presStyleCnt="0">
        <dgm:presLayoutVars>
          <dgm:dir/>
          <dgm:animLvl val="lvl"/>
          <dgm:resizeHandles/>
        </dgm:presLayoutVars>
      </dgm:prSet>
      <dgm:spPr/>
    </dgm:pt>
    <dgm:pt modelId="{C2A6F685-0428-469E-B2A6-76CD5AEE1146}" type="pres">
      <dgm:prSet presAssocID="{D1F26158-0C19-4328-970B-252963A48EEA}" presName="compositeNode" presStyleCnt="0">
        <dgm:presLayoutVars>
          <dgm:bulletEnabled val="1"/>
        </dgm:presLayoutVars>
      </dgm:prSet>
      <dgm:spPr/>
    </dgm:pt>
    <dgm:pt modelId="{C90B8F7D-7366-4B53-92A0-D30F6E773440}" type="pres">
      <dgm:prSet presAssocID="{D1F26158-0C19-4328-970B-252963A48EEA}" presName="image" presStyleLbl="fgImgPlace1" presStyleIdx="0" presStyleCnt="3"/>
      <dgm:spPr/>
    </dgm:pt>
    <dgm:pt modelId="{9E868FDD-24D7-42CB-9F94-906BA9BB0190}" type="pres">
      <dgm:prSet presAssocID="{D1F26158-0C19-4328-970B-252963A48EEA}" presName="childNode" presStyleLbl="node1" presStyleIdx="0" presStyleCnt="3">
        <dgm:presLayoutVars>
          <dgm:bulletEnabled val="1"/>
        </dgm:presLayoutVars>
      </dgm:prSet>
      <dgm:spPr/>
    </dgm:pt>
    <dgm:pt modelId="{2EC22B95-52A0-41C7-B158-29F7F24AD275}" type="pres">
      <dgm:prSet presAssocID="{D1F26158-0C19-4328-970B-252963A48EEA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EE595A52-5044-4904-85BD-C8550E626FEB}" type="pres">
      <dgm:prSet presAssocID="{1722239D-F54D-4556-920C-B8A702065ADE}" presName="sibTrans" presStyleCnt="0"/>
      <dgm:spPr/>
    </dgm:pt>
    <dgm:pt modelId="{5FDC7019-9AFA-4115-9D57-73534259E609}" type="pres">
      <dgm:prSet presAssocID="{DD69C256-6258-4D8D-8947-297F114CE8CB}" presName="compositeNode" presStyleCnt="0">
        <dgm:presLayoutVars>
          <dgm:bulletEnabled val="1"/>
        </dgm:presLayoutVars>
      </dgm:prSet>
      <dgm:spPr/>
    </dgm:pt>
    <dgm:pt modelId="{123E0D14-15C0-41A4-82B6-26EEFB77E88D}" type="pres">
      <dgm:prSet presAssocID="{DD69C256-6258-4D8D-8947-297F114CE8CB}" presName="image" presStyleLbl="fgImgPlace1" presStyleIdx="1" presStyleCnt="3"/>
      <dgm:spPr/>
    </dgm:pt>
    <dgm:pt modelId="{61279B9A-5A2A-4E8E-9518-0CE16C18EC82}" type="pres">
      <dgm:prSet presAssocID="{DD69C256-6258-4D8D-8947-297F114CE8CB}" presName="childNode" presStyleLbl="node1" presStyleIdx="1" presStyleCnt="3">
        <dgm:presLayoutVars>
          <dgm:bulletEnabled val="1"/>
        </dgm:presLayoutVars>
      </dgm:prSet>
      <dgm:spPr/>
    </dgm:pt>
    <dgm:pt modelId="{454567B8-7590-4299-A680-230AC915E9D7}" type="pres">
      <dgm:prSet presAssocID="{DD69C256-6258-4D8D-8947-297F114CE8CB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8D6392E7-B0BA-4A2B-BEA9-68F9B455D6F1}" type="pres">
      <dgm:prSet presAssocID="{DF09714C-C56E-450C-BF63-B243D6C943B5}" presName="sibTrans" presStyleCnt="0"/>
      <dgm:spPr/>
    </dgm:pt>
    <dgm:pt modelId="{B22221EC-6C9D-48BC-8667-1285AF84240E}" type="pres">
      <dgm:prSet presAssocID="{E63330F6-47A4-42B4-B8C3-CAF71B3A53CC}" presName="compositeNode" presStyleCnt="0">
        <dgm:presLayoutVars>
          <dgm:bulletEnabled val="1"/>
        </dgm:presLayoutVars>
      </dgm:prSet>
      <dgm:spPr/>
    </dgm:pt>
    <dgm:pt modelId="{BD6909D8-A5AD-4039-9B78-6ACCE539EF01}" type="pres">
      <dgm:prSet presAssocID="{E63330F6-47A4-42B4-B8C3-CAF71B3A53CC}" presName="image" presStyleLbl="fgImgPlace1" presStyleIdx="2" presStyleCnt="3"/>
      <dgm:spPr/>
    </dgm:pt>
    <dgm:pt modelId="{799982F2-A117-41A7-94B4-A6F7E7E73FF7}" type="pres">
      <dgm:prSet presAssocID="{E63330F6-47A4-42B4-B8C3-CAF71B3A53CC}" presName="childNode" presStyleLbl="node1" presStyleIdx="2" presStyleCnt="3">
        <dgm:presLayoutVars>
          <dgm:bulletEnabled val="1"/>
        </dgm:presLayoutVars>
      </dgm:prSet>
      <dgm:spPr/>
    </dgm:pt>
    <dgm:pt modelId="{F58D6B08-AB24-400B-BEB3-7AA5D9FF703F}" type="pres">
      <dgm:prSet presAssocID="{E63330F6-47A4-42B4-B8C3-CAF71B3A53CC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3BAE1504-746E-4C99-B3D2-D25B36A76D52}" type="presOf" srcId="{A5ED3721-EEC4-41D7-9DA7-2C1912819586}" destId="{9E868FDD-24D7-42CB-9F94-906BA9BB0190}" srcOrd="0" destOrd="1" presId="urn:microsoft.com/office/officeart/2005/8/layout/hList2"/>
    <dgm:cxn modelId="{609BA005-33DC-4AAE-8D73-BB84E62648FB}" type="presOf" srcId="{9B4AD0C9-DA04-425E-8278-23560AAD5FC7}" destId="{A97C2E91-DA70-43D8-8032-4585DDBCC8E9}" srcOrd="0" destOrd="0" presId="urn:microsoft.com/office/officeart/2005/8/layout/hList2"/>
    <dgm:cxn modelId="{97E89616-2B02-46BF-83C0-BED5313416B1}" srcId="{DD69C256-6258-4D8D-8947-297F114CE8CB}" destId="{8436121F-17E5-48E8-8819-2D8A994F1416}" srcOrd="0" destOrd="0" parTransId="{12CDEE26-77F1-46F9-B00D-BC67BD221C74}" sibTransId="{75B2408A-FD42-4E82-BECF-8C916A577C98}"/>
    <dgm:cxn modelId="{29D0621C-C520-4A26-89FE-363D1133834E}" srcId="{9B4AD0C9-DA04-425E-8278-23560AAD5FC7}" destId="{D1F26158-0C19-4328-970B-252963A48EEA}" srcOrd="0" destOrd="0" parTransId="{24682DD3-64F2-4EE1-8264-9519FB6C48C8}" sibTransId="{1722239D-F54D-4556-920C-B8A702065ADE}"/>
    <dgm:cxn modelId="{0B960821-117B-4E64-A076-59587118CBB1}" type="presOf" srcId="{DD69C256-6258-4D8D-8947-297F114CE8CB}" destId="{454567B8-7590-4299-A680-230AC915E9D7}" srcOrd="0" destOrd="0" presId="urn:microsoft.com/office/officeart/2005/8/layout/hList2"/>
    <dgm:cxn modelId="{E5B8DA2B-0A8A-4FEC-ADEC-1C8506F931CB}" type="presOf" srcId="{E63330F6-47A4-42B4-B8C3-CAF71B3A53CC}" destId="{F58D6B08-AB24-400B-BEB3-7AA5D9FF703F}" srcOrd="0" destOrd="0" presId="urn:microsoft.com/office/officeart/2005/8/layout/hList2"/>
    <dgm:cxn modelId="{19F5F23B-F96B-48ED-8A75-408AE8109C3A}" type="presOf" srcId="{8436121F-17E5-48E8-8819-2D8A994F1416}" destId="{61279B9A-5A2A-4E8E-9518-0CE16C18EC82}" srcOrd="0" destOrd="0" presId="urn:microsoft.com/office/officeart/2005/8/layout/hList2"/>
    <dgm:cxn modelId="{F7FAFD3B-DB2D-4042-9180-427C9C3077A3}" srcId="{E63330F6-47A4-42B4-B8C3-CAF71B3A53CC}" destId="{38E2A8C4-7348-46D4-8D3D-2E53927B6594}" srcOrd="0" destOrd="0" parTransId="{96D67C8F-0C54-4FE6-828C-4CE06BC045C5}" sibTransId="{C8005279-2F13-4AA9-AD46-116D494839B6}"/>
    <dgm:cxn modelId="{0ACBF760-C1B4-4036-83D1-74F0342C99D6}" srcId="{E63330F6-47A4-42B4-B8C3-CAF71B3A53CC}" destId="{BE170A55-EB5F-46E3-B21A-E25B678487C9}" srcOrd="1" destOrd="0" parTransId="{FF6C198B-26CB-4EC2-A5EC-303FBEABBA80}" sibTransId="{04B50D53-3D70-4D06-ABC5-8935F99A0BA9}"/>
    <dgm:cxn modelId="{9B23F568-3E86-4817-8A1A-77A499E86289}" srcId="{9B4AD0C9-DA04-425E-8278-23560AAD5FC7}" destId="{DD69C256-6258-4D8D-8947-297F114CE8CB}" srcOrd="1" destOrd="0" parTransId="{730A4B18-EAB7-4A83-AFC9-70CD15BF541F}" sibTransId="{DF09714C-C56E-450C-BF63-B243D6C943B5}"/>
    <dgm:cxn modelId="{59A9E472-3DA5-4FC4-8177-0BBF5205BAC1}" srcId="{9B4AD0C9-DA04-425E-8278-23560AAD5FC7}" destId="{E63330F6-47A4-42B4-B8C3-CAF71B3A53CC}" srcOrd="2" destOrd="0" parTransId="{9CC5AC28-A1E4-4993-AAB6-F26614A19AB0}" sibTransId="{4908CADD-6E9D-4FF2-AA37-EA4342E833AD}"/>
    <dgm:cxn modelId="{59B2B655-BE61-4560-9025-B4B4EB5EA61A}" srcId="{D1F26158-0C19-4328-970B-252963A48EEA}" destId="{A5ED3721-EEC4-41D7-9DA7-2C1912819586}" srcOrd="1" destOrd="0" parTransId="{F872CD07-BE67-4E93-A03C-9204C6C6C890}" sibTransId="{6C5E3DEA-AD4D-4879-9883-5AC0E07B9555}"/>
    <dgm:cxn modelId="{385CE259-CB52-4444-A3D0-BCF9262B84BA}" type="presOf" srcId="{D1F26158-0C19-4328-970B-252963A48EEA}" destId="{2EC22B95-52A0-41C7-B158-29F7F24AD275}" srcOrd="0" destOrd="0" presId="urn:microsoft.com/office/officeart/2005/8/layout/hList2"/>
    <dgm:cxn modelId="{EBF9EF87-355C-4C3F-8A1D-4B288105029B}" type="presOf" srcId="{BA04CEE7-8B1F-4F8B-B0D2-D33534FE71F6}" destId="{61279B9A-5A2A-4E8E-9518-0CE16C18EC82}" srcOrd="0" destOrd="1" presId="urn:microsoft.com/office/officeart/2005/8/layout/hList2"/>
    <dgm:cxn modelId="{59D4BC90-CED7-40C6-8031-9A130B91C506}" type="presOf" srcId="{38E2A8C4-7348-46D4-8D3D-2E53927B6594}" destId="{799982F2-A117-41A7-94B4-A6F7E7E73FF7}" srcOrd="0" destOrd="0" presId="urn:microsoft.com/office/officeart/2005/8/layout/hList2"/>
    <dgm:cxn modelId="{F756ABA1-5BA4-4A85-83D8-3973AAEB4106}" type="presOf" srcId="{3B942EC8-EEEE-497F-9516-8DFFE02FB0E3}" destId="{9E868FDD-24D7-42CB-9F94-906BA9BB0190}" srcOrd="0" destOrd="0" presId="urn:microsoft.com/office/officeart/2005/8/layout/hList2"/>
    <dgm:cxn modelId="{0FD970BC-673D-4DC2-B96D-B6B5470046D3}" srcId="{D1F26158-0C19-4328-970B-252963A48EEA}" destId="{3B942EC8-EEEE-497F-9516-8DFFE02FB0E3}" srcOrd="0" destOrd="0" parTransId="{5129F369-44B5-44AC-B8AF-0D17B139B750}" sibTransId="{5AF7BED2-093C-4000-B1C9-58E022B52295}"/>
    <dgm:cxn modelId="{DA9E2DCB-5DCA-4FF3-85BA-5EDFA388A09C}" type="presOf" srcId="{BE170A55-EB5F-46E3-B21A-E25B678487C9}" destId="{799982F2-A117-41A7-94B4-A6F7E7E73FF7}" srcOrd="0" destOrd="1" presId="urn:microsoft.com/office/officeart/2005/8/layout/hList2"/>
    <dgm:cxn modelId="{48257DEA-A446-49F0-8482-04E1C1133AC7}" srcId="{DD69C256-6258-4D8D-8947-297F114CE8CB}" destId="{BA04CEE7-8B1F-4F8B-B0D2-D33534FE71F6}" srcOrd="1" destOrd="0" parTransId="{14B98143-99E3-4360-BDC0-88141CEA595A}" sibTransId="{87D88741-D735-436D-9611-20494B6C91C3}"/>
    <dgm:cxn modelId="{CD0CBC9A-08B8-456F-BFEB-C2CDEE85A1A8}" type="presParOf" srcId="{A97C2E91-DA70-43D8-8032-4585DDBCC8E9}" destId="{C2A6F685-0428-469E-B2A6-76CD5AEE1146}" srcOrd="0" destOrd="0" presId="urn:microsoft.com/office/officeart/2005/8/layout/hList2"/>
    <dgm:cxn modelId="{9695F4D3-F45C-4202-8A7A-E06EAA8B3D68}" type="presParOf" srcId="{C2A6F685-0428-469E-B2A6-76CD5AEE1146}" destId="{C90B8F7D-7366-4B53-92A0-D30F6E773440}" srcOrd="0" destOrd="0" presId="urn:microsoft.com/office/officeart/2005/8/layout/hList2"/>
    <dgm:cxn modelId="{4C6C29B0-83B5-4ABE-B36F-6BE573BDA810}" type="presParOf" srcId="{C2A6F685-0428-469E-B2A6-76CD5AEE1146}" destId="{9E868FDD-24D7-42CB-9F94-906BA9BB0190}" srcOrd="1" destOrd="0" presId="urn:microsoft.com/office/officeart/2005/8/layout/hList2"/>
    <dgm:cxn modelId="{149E76F7-05C3-467C-8358-24FD118200A2}" type="presParOf" srcId="{C2A6F685-0428-469E-B2A6-76CD5AEE1146}" destId="{2EC22B95-52A0-41C7-B158-29F7F24AD275}" srcOrd="2" destOrd="0" presId="urn:microsoft.com/office/officeart/2005/8/layout/hList2"/>
    <dgm:cxn modelId="{F36944FE-8BD1-417B-A62D-E428A32D9D4E}" type="presParOf" srcId="{A97C2E91-DA70-43D8-8032-4585DDBCC8E9}" destId="{EE595A52-5044-4904-85BD-C8550E626FEB}" srcOrd="1" destOrd="0" presId="urn:microsoft.com/office/officeart/2005/8/layout/hList2"/>
    <dgm:cxn modelId="{0A58768A-D4C7-4E4E-9135-9EAB13B74529}" type="presParOf" srcId="{A97C2E91-DA70-43D8-8032-4585DDBCC8E9}" destId="{5FDC7019-9AFA-4115-9D57-73534259E609}" srcOrd="2" destOrd="0" presId="urn:microsoft.com/office/officeart/2005/8/layout/hList2"/>
    <dgm:cxn modelId="{A8D5A23B-7E9A-42D6-B541-E070AE75846C}" type="presParOf" srcId="{5FDC7019-9AFA-4115-9D57-73534259E609}" destId="{123E0D14-15C0-41A4-82B6-26EEFB77E88D}" srcOrd="0" destOrd="0" presId="urn:microsoft.com/office/officeart/2005/8/layout/hList2"/>
    <dgm:cxn modelId="{94E7C07C-508D-4C73-91CB-BCC0784BAC7C}" type="presParOf" srcId="{5FDC7019-9AFA-4115-9D57-73534259E609}" destId="{61279B9A-5A2A-4E8E-9518-0CE16C18EC82}" srcOrd="1" destOrd="0" presId="urn:microsoft.com/office/officeart/2005/8/layout/hList2"/>
    <dgm:cxn modelId="{E5EF9AFE-BB77-4AB9-88A5-2A594DDB31C1}" type="presParOf" srcId="{5FDC7019-9AFA-4115-9D57-73534259E609}" destId="{454567B8-7590-4299-A680-230AC915E9D7}" srcOrd="2" destOrd="0" presId="urn:microsoft.com/office/officeart/2005/8/layout/hList2"/>
    <dgm:cxn modelId="{D1471578-69D9-4797-97B7-F1D84F0C1335}" type="presParOf" srcId="{A97C2E91-DA70-43D8-8032-4585DDBCC8E9}" destId="{8D6392E7-B0BA-4A2B-BEA9-68F9B455D6F1}" srcOrd="3" destOrd="0" presId="urn:microsoft.com/office/officeart/2005/8/layout/hList2"/>
    <dgm:cxn modelId="{0544A304-8CAA-4166-A4A5-29F2EB7667F0}" type="presParOf" srcId="{A97C2E91-DA70-43D8-8032-4585DDBCC8E9}" destId="{B22221EC-6C9D-48BC-8667-1285AF84240E}" srcOrd="4" destOrd="0" presId="urn:microsoft.com/office/officeart/2005/8/layout/hList2"/>
    <dgm:cxn modelId="{6BFD05B9-A796-46AF-AE85-4E0F4DDB0DC3}" type="presParOf" srcId="{B22221EC-6C9D-48BC-8667-1285AF84240E}" destId="{BD6909D8-A5AD-4039-9B78-6ACCE539EF01}" srcOrd="0" destOrd="0" presId="urn:microsoft.com/office/officeart/2005/8/layout/hList2"/>
    <dgm:cxn modelId="{25E32F9F-F55F-4D0F-9287-BE08703E480F}" type="presParOf" srcId="{B22221EC-6C9D-48BC-8667-1285AF84240E}" destId="{799982F2-A117-41A7-94B4-A6F7E7E73FF7}" srcOrd="1" destOrd="0" presId="urn:microsoft.com/office/officeart/2005/8/layout/hList2"/>
    <dgm:cxn modelId="{609430B7-559A-4B11-8234-C8139DD1887A}" type="presParOf" srcId="{B22221EC-6C9D-48BC-8667-1285AF84240E}" destId="{F58D6B08-AB24-400B-BEB3-7AA5D9FF703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4AD0C9-DA04-425E-8278-23560AAD5FC7}" type="doc">
      <dgm:prSet loTypeId="urn:microsoft.com/office/officeart/2005/8/layout/hList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1F26158-0C19-4328-970B-252963A48EEA}">
      <dgm:prSet phldrT="[نص]"/>
      <dgm:spPr/>
      <dgm:t>
        <a:bodyPr/>
        <a:lstStyle/>
        <a:p>
          <a:pPr rtl="1"/>
          <a:r>
            <a:rPr lang="ar-SA" dirty="0"/>
            <a:t>النوع الأول</a:t>
          </a:r>
        </a:p>
      </dgm:t>
    </dgm:pt>
    <dgm:pt modelId="{24682DD3-64F2-4EE1-8264-9519FB6C48C8}" type="parTrans" cxnId="{29D0621C-C520-4A26-89FE-363D1133834E}">
      <dgm:prSet/>
      <dgm:spPr/>
      <dgm:t>
        <a:bodyPr/>
        <a:lstStyle/>
        <a:p>
          <a:pPr rtl="1"/>
          <a:endParaRPr lang="ar-SA"/>
        </a:p>
      </dgm:t>
    </dgm:pt>
    <dgm:pt modelId="{1722239D-F54D-4556-920C-B8A702065ADE}" type="sibTrans" cxnId="{29D0621C-C520-4A26-89FE-363D1133834E}">
      <dgm:prSet/>
      <dgm:spPr/>
      <dgm:t>
        <a:bodyPr/>
        <a:lstStyle/>
        <a:p>
          <a:pPr rtl="1"/>
          <a:endParaRPr lang="ar-SA"/>
        </a:p>
      </dgm:t>
    </dgm:pt>
    <dgm:pt modelId="{3B942EC8-EEEE-497F-9516-8DFFE02FB0E3}">
      <dgm:prSet phldrT="[نص]"/>
      <dgm:spPr/>
      <dgm:t>
        <a:bodyPr/>
        <a:lstStyle/>
        <a:p>
          <a:pPr rtl="1"/>
          <a:r>
            <a:rPr lang="ar-SA" dirty="0"/>
            <a:t>الشرط </a:t>
          </a:r>
          <a:r>
            <a:rPr lang="en-US" dirty="0"/>
            <a:t>if </a:t>
          </a:r>
          <a:endParaRPr lang="ar-SA" dirty="0"/>
        </a:p>
      </dgm:t>
    </dgm:pt>
    <dgm:pt modelId="{5129F369-44B5-44AC-B8AF-0D17B139B750}" type="parTrans" cxnId="{0FD970BC-673D-4DC2-B96D-B6B5470046D3}">
      <dgm:prSet/>
      <dgm:spPr/>
      <dgm:t>
        <a:bodyPr/>
        <a:lstStyle/>
        <a:p>
          <a:pPr rtl="1"/>
          <a:endParaRPr lang="ar-SA"/>
        </a:p>
      </dgm:t>
    </dgm:pt>
    <dgm:pt modelId="{5AF7BED2-093C-4000-B1C9-58E022B52295}" type="sibTrans" cxnId="{0FD970BC-673D-4DC2-B96D-B6B5470046D3}">
      <dgm:prSet/>
      <dgm:spPr/>
      <dgm:t>
        <a:bodyPr/>
        <a:lstStyle/>
        <a:p>
          <a:pPr rtl="1"/>
          <a:endParaRPr lang="ar-SA"/>
        </a:p>
      </dgm:t>
    </dgm:pt>
    <dgm:pt modelId="{DD69C256-6258-4D8D-8947-297F114CE8CB}">
      <dgm:prSet phldrT="[نص]" phldr="1"/>
      <dgm:spPr/>
      <dgm:t>
        <a:bodyPr/>
        <a:lstStyle/>
        <a:p>
          <a:pPr rtl="1"/>
          <a:endParaRPr lang="ar-SA"/>
        </a:p>
      </dgm:t>
    </dgm:pt>
    <dgm:pt modelId="{730A4B18-EAB7-4A83-AFC9-70CD15BF541F}" type="parTrans" cxnId="{9B23F568-3E86-4817-8A1A-77A499E86289}">
      <dgm:prSet/>
      <dgm:spPr/>
      <dgm:t>
        <a:bodyPr/>
        <a:lstStyle/>
        <a:p>
          <a:pPr rtl="1"/>
          <a:endParaRPr lang="ar-SA"/>
        </a:p>
      </dgm:t>
    </dgm:pt>
    <dgm:pt modelId="{DF09714C-C56E-450C-BF63-B243D6C943B5}" type="sibTrans" cxnId="{9B23F568-3E86-4817-8A1A-77A499E86289}">
      <dgm:prSet/>
      <dgm:spPr/>
      <dgm:t>
        <a:bodyPr/>
        <a:lstStyle/>
        <a:p>
          <a:pPr rtl="1"/>
          <a:endParaRPr lang="ar-SA"/>
        </a:p>
      </dgm:t>
    </dgm:pt>
    <dgm:pt modelId="{8436121F-17E5-48E8-8819-2D8A994F1416}">
      <dgm:prSet phldrT="[نص]" phldr="1"/>
      <dgm:spPr/>
      <dgm:t>
        <a:bodyPr/>
        <a:lstStyle/>
        <a:p>
          <a:pPr rtl="1"/>
          <a:endParaRPr lang="ar-SA"/>
        </a:p>
      </dgm:t>
    </dgm:pt>
    <dgm:pt modelId="{12CDEE26-77F1-46F9-B00D-BC67BD221C74}" type="parTrans" cxnId="{97E89616-2B02-46BF-83C0-BED5313416B1}">
      <dgm:prSet/>
      <dgm:spPr/>
      <dgm:t>
        <a:bodyPr/>
        <a:lstStyle/>
        <a:p>
          <a:pPr rtl="1"/>
          <a:endParaRPr lang="ar-SA"/>
        </a:p>
      </dgm:t>
    </dgm:pt>
    <dgm:pt modelId="{75B2408A-FD42-4E82-BECF-8C916A577C98}" type="sibTrans" cxnId="{97E89616-2B02-46BF-83C0-BED5313416B1}">
      <dgm:prSet/>
      <dgm:spPr/>
      <dgm:t>
        <a:bodyPr/>
        <a:lstStyle/>
        <a:p>
          <a:pPr rtl="1"/>
          <a:endParaRPr lang="ar-SA"/>
        </a:p>
      </dgm:t>
    </dgm:pt>
    <dgm:pt modelId="{BA04CEE7-8B1F-4F8B-B0D2-D33534FE71F6}">
      <dgm:prSet phldrT="[نص]" phldr="1"/>
      <dgm:spPr/>
      <dgm:t>
        <a:bodyPr/>
        <a:lstStyle/>
        <a:p>
          <a:pPr rtl="1"/>
          <a:endParaRPr lang="ar-SA"/>
        </a:p>
      </dgm:t>
    </dgm:pt>
    <dgm:pt modelId="{14B98143-99E3-4360-BDC0-88141CEA595A}" type="parTrans" cxnId="{48257DEA-A446-49F0-8482-04E1C1133AC7}">
      <dgm:prSet/>
      <dgm:spPr/>
      <dgm:t>
        <a:bodyPr/>
        <a:lstStyle/>
        <a:p>
          <a:pPr rtl="1"/>
          <a:endParaRPr lang="ar-SA"/>
        </a:p>
      </dgm:t>
    </dgm:pt>
    <dgm:pt modelId="{87D88741-D735-436D-9611-20494B6C91C3}" type="sibTrans" cxnId="{48257DEA-A446-49F0-8482-04E1C1133AC7}">
      <dgm:prSet/>
      <dgm:spPr/>
      <dgm:t>
        <a:bodyPr/>
        <a:lstStyle/>
        <a:p>
          <a:pPr rtl="1"/>
          <a:endParaRPr lang="ar-SA"/>
        </a:p>
      </dgm:t>
    </dgm:pt>
    <dgm:pt modelId="{E63330F6-47A4-42B4-B8C3-CAF71B3A53CC}">
      <dgm:prSet phldrT="[نص]" phldr="1"/>
      <dgm:spPr/>
      <dgm:t>
        <a:bodyPr/>
        <a:lstStyle/>
        <a:p>
          <a:pPr rtl="1"/>
          <a:endParaRPr lang="ar-SA"/>
        </a:p>
      </dgm:t>
    </dgm:pt>
    <dgm:pt modelId="{9CC5AC28-A1E4-4993-AAB6-F26614A19AB0}" type="parTrans" cxnId="{59A9E472-3DA5-4FC4-8177-0BBF5205BAC1}">
      <dgm:prSet/>
      <dgm:spPr/>
      <dgm:t>
        <a:bodyPr/>
        <a:lstStyle/>
        <a:p>
          <a:pPr rtl="1"/>
          <a:endParaRPr lang="ar-SA"/>
        </a:p>
      </dgm:t>
    </dgm:pt>
    <dgm:pt modelId="{4908CADD-6E9D-4FF2-AA37-EA4342E833AD}" type="sibTrans" cxnId="{59A9E472-3DA5-4FC4-8177-0BBF5205BAC1}">
      <dgm:prSet/>
      <dgm:spPr/>
      <dgm:t>
        <a:bodyPr/>
        <a:lstStyle/>
        <a:p>
          <a:pPr rtl="1"/>
          <a:endParaRPr lang="ar-SA"/>
        </a:p>
      </dgm:t>
    </dgm:pt>
    <dgm:pt modelId="{38E2A8C4-7348-46D4-8D3D-2E53927B6594}">
      <dgm:prSet phldrT="[نص]" phldr="1"/>
      <dgm:spPr/>
      <dgm:t>
        <a:bodyPr/>
        <a:lstStyle/>
        <a:p>
          <a:pPr rtl="1"/>
          <a:endParaRPr lang="ar-SA"/>
        </a:p>
      </dgm:t>
    </dgm:pt>
    <dgm:pt modelId="{96D67C8F-0C54-4FE6-828C-4CE06BC045C5}" type="parTrans" cxnId="{F7FAFD3B-DB2D-4042-9180-427C9C3077A3}">
      <dgm:prSet/>
      <dgm:spPr/>
      <dgm:t>
        <a:bodyPr/>
        <a:lstStyle/>
        <a:p>
          <a:pPr rtl="1"/>
          <a:endParaRPr lang="ar-SA"/>
        </a:p>
      </dgm:t>
    </dgm:pt>
    <dgm:pt modelId="{C8005279-2F13-4AA9-AD46-116D494839B6}" type="sibTrans" cxnId="{F7FAFD3B-DB2D-4042-9180-427C9C3077A3}">
      <dgm:prSet/>
      <dgm:spPr/>
      <dgm:t>
        <a:bodyPr/>
        <a:lstStyle/>
        <a:p>
          <a:pPr rtl="1"/>
          <a:endParaRPr lang="ar-SA"/>
        </a:p>
      </dgm:t>
    </dgm:pt>
    <dgm:pt modelId="{BE170A55-EB5F-46E3-B21A-E25B678487C9}">
      <dgm:prSet phldrT="[نص]" phldr="1"/>
      <dgm:spPr/>
      <dgm:t>
        <a:bodyPr/>
        <a:lstStyle/>
        <a:p>
          <a:pPr rtl="1"/>
          <a:endParaRPr lang="ar-SA"/>
        </a:p>
      </dgm:t>
    </dgm:pt>
    <dgm:pt modelId="{FF6C198B-26CB-4EC2-A5EC-303FBEABBA80}" type="parTrans" cxnId="{0ACBF760-C1B4-4036-83D1-74F0342C99D6}">
      <dgm:prSet/>
      <dgm:spPr/>
      <dgm:t>
        <a:bodyPr/>
        <a:lstStyle/>
        <a:p>
          <a:pPr rtl="1"/>
          <a:endParaRPr lang="ar-SA"/>
        </a:p>
      </dgm:t>
    </dgm:pt>
    <dgm:pt modelId="{04B50D53-3D70-4D06-ABC5-8935F99A0BA9}" type="sibTrans" cxnId="{0ACBF760-C1B4-4036-83D1-74F0342C99D6}">
      <dgm:prSet/>
      <dgm:spPr/>
      <dgm:t>
        <a:bodyPr/>
        <a:lstStyle/>
        <a:p>
          <a:pPr rtl="1"/>
          <a:endParaRPr lang="ar-SA"/>
        </a:p>
      </dgm:t>
    </dgm:pt>
    <dgm:pt modelId="{A5ED3721-EEC4-41D7-9DA7-2C1912819586}">
      <dgm:prSet phldrT="[نص]"/>
      <dgm:spPr/>
      <dgm:t>
        <a:bodyPr/>
        <a:lstStyle/>
        <a:p>
          <a:pPr rtl="1"/>
          <a:r>
            <a:rPr lang="ar-SA" dirty="0"/>
            <a:t>عبارة 1</a:t>
          </a:r>
        </a:p>
      </dgm:t>
    </dgm:pt>
    <dgm:pt modelId="{F872CD07-BE67-4E93-A03C-9204C6C6C890}" type="parTrans" cxnId="{59B2B655-BE61-4560-9025-B4B4EB5EA61A}">
      <dgm:prSet/>
      <dgm:spPr/>
      <dgm:t>
        <a:bodyPr/>
        <a:lstStyle/>
        <a:p>
          <a:pPr rtl="1"/>
          <a:endParaRPr lang="ar-SA"/>
        </a:p>
      </dgm:t>
    </dgm:pt>
    <dgm:pt modelId="{6C5E3DEA-AD4D-4879-9883-5AC0E07B9555}" type="sibTrans" cxnId="{59B2B655-BE61-4560-9025-B4B4EB5EA61A}">
      <dgm:prSet/>
      <dgm:spPr/>
      <dgm:t>
        <a:bodyPr/>
        <a:lstStyle/>
        <a:p>
          <a:pPr rtl="1"/>
          <a:endParaRPr lang="ar-SA"/>
        </a:p>
      </dgm:t>
    </dgm:pt>
    <dgm:pt modelId="{A97C2E91-DA70-43D8-8032-4585DDBCC8E9}" type="pres">
      <dgm:prSet presAssocID="{9B4AD0C9-DA04-425E-8278-23560AAD5FC7}" presName="linearFlow" presStyleCnt="0">
        <dgm:presLayoutVars>
          <dgm:dir/>
          <dgm:animLvl val="lvl"/>
          <dgm:resizeHandles/>
        </dgm:presLayoutVars>
      </dgm:prSet>
      <dgm:spPr/>
    </dgm:pt>
    <dgm:pt modelId="{C2A6F685-0428-469E-B2A6-76CD5AEE1146}" type="pres">
      <dgm:prSet presAssocID="{D1F26158-0C19-4328-970B-252963A48EEA}" presName="compositeNode" presStyleCnt="0">
        <dgm:presLayoutVars>
          <dgm:bulletEnabled val="1"/>
        </dgm:presLayoutVars>
      </dgm:prSet>
      <dgm:spPr/>
    </dgm:pt>
    <dgm:pt modelId="{C90B8F7D-7366-4B53-92A0-D30F6E773440}" type="pres">
      <dgm:prSet presAssocID="{D1F26158-0C19-4328-970B-252963A48EEA}" presName="image" presStyleLbl="fgImgPlace1" presStyleIdx="0" presStyleCnt="3"/>
      <dgm:spPr/>
    </dgm:pt>
    <dgm:pt modelId="{9E868FDD-24D7-42CB-9F94-906BA9BB0190}" type="pres">
      <dgm:prSet presAssocID="{D1F26158-0C19-4328-970B-252963A48EEA}" presName="childNode" presStyleLbl="node1" presStyleIdx="0" presStyleCnt="3">
        <dgm:presLayoutVars>
          <dgm:bulletEnabled val="1"/>
        </dgm:presLayoutVars>
      </dgm:prSet>
      <dgm:spPr/>
    </dgm:pt>
    <dgm:pt modelId="{2EC22B95-52A0-41C7-B158-29F7F24AD275}" type="pres">
      <dgm:prSet presAssocID="{D1F26158-0C19-4328-970B-252963A48EEA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EE595A52-5044-4904-85BD-C8550E626FEB}" type="pres">
      <dgm:prSet presAssocID="{1722239D-F54D-4556-920C-B8A702065ADE}" presName="sibTrans" presStyleCnt="0"/>
      <dgm:spPr/>
    </dgm:pt>
    <dgm:pt modelId="{5FDC7019-9AFA-4115-9D57-73534259E609}" type="pres">
      <dgm:prSet presAssocID="{DD69C256-6258-4D8D-8947-297F114CE8CB}" presName="compositeNode" presStyleCnt="0">
        <dgm:presLayoutVars>
          <dgm:bulletEnabled val="1"/>
        </dgm:presLayoutVars>
      </dgm:prSet>
      <dgm:spPr/>
    </dgm:pt>
    <dgm:pt modelId="{123E0D14-15C0-41A4-82B6-26EEFB77E88D}" type="pres">
      <dgm:prSet presAssocID="{DD69C256-6258-4D8D-8947-297F114CE8CB}" presName="image" presStyleLbl="fgImgPlace1" presStyleIdx="1" presStyleCnt="3"/>
      <dgm:spPr/>
    </dgm:pt>
    <dgm:pt modelId="{61279B9A-5A2A-4E8E-9518-0CE16C18EC82}" type="pres">
      <dgm:prSet presAssocID="{DD69C256-6258-4D8D-8947-297F114CE8CB}" presName="childNode" presStyleLbl="node1" presStyleIdx="1" presStyleCnt="3">
        <dgm:presLayoutVars>
          <dgm:bulletEnabled val="1"/>
        </dgm:presLayoutVars>
      </dgm:prSet>
      <dgm:spPr/>
    </dgm:pt>
    <dgm:pt modelId="{454567B8-7590-4299-A680-230AC915E9D7}" type="pres">
      <dgm:prSet presAssocID="{DD69C256-6258-4D8D-8947-297F114CE8CB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8D6392E7-B0BA-4A2B-BEA9-68F9B455D6F1}" type="pres">
      <dgm:prSet presAssocID="{DF09714C-C56E-450C-BF63-B243D6C943B5}" presName="sibTrans" presStyleCnt="0"/>
      <dgm:spPr/>
    </dgm:pt>
    <dgm:pt modelId="{B22221EC-6C9D-48BC-8667-1285AF84240E}" type="pres">
      <dgm:prSet presAssocID="{E63330F6-47A4-42B4-B8C3-CAF71B3A53CC}" presName="compositeNode" presStyleCnt="0">
        <dgm:presLayoutVars>
          <dgm:bulletEnabled val="1"/>
        </dgm:presLayoutVars>
      </dgm:prSet>
      <dgm:spPr/>
    </dgm:pt>
    <dgm:pt modelId="{BD6909D8-A5AD-4039-9B78-6ACCE539EF01}" type="pres">
      <dgm:prSet presAssocID="{E63330F6-47A4-42B4-B8C3-CAF71B3A53CC}" presName="image" presStyleLbl="fgImgPlace1" presStyleIdx="2" presStyleCnt="3"/>
      <dgm:spPr/>
    </dgm:pt>
    <dgm:pt modelId="{799982F2-A117-41A7-94B4-A6F7E7E73FF7}" type="pres">
      <dgm:prSet presAssocID="{E63330F6-47A4-42B4-B8C3-CAF71B3A53CC}" presName="childNode" presStyleLbl="node1" presStyleIdx="2" presStyleCnt="3">
        <dgm:presLayoutVars>
          <dgm:bulletEnabled val="1"/>
        </dgm:presLayoutVars>
      </dgm:prSet>
      <dgm:spPr/>
    </dgm:pt>
    <dgm:pt modelId="{F58D6B08-AB24-400B-BEB3-7AA5D9FF703F}" type="pres">
      <dgm:prSet presAssocID="{E63330F6-47A4-42B4-B8C3-CAF71B3A53CC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3BAE1504-746E-4C99-B3D2-D25B36A76D52}" type="presOf" srcId="{A5ED3721-EEC4-41D7-9DA7-2C1912819586}" destId="{9E868FDD-24D7-42CB-9F94-906BA9BB0190}" srcOrd="0" destOrd="1" presId="urn:microsoft.com/office/officeart/2005/8/layout/hList2"/>
    <dgm:cxn modelId="{609BA005-33DC-4AAE-8D73-BB84E62648FB}" type="presOf" srcId="{9B4AD0C9-DA04-425E-8278-23560AAD5FC7}" destId="{A97C2E91-DA70-43D8-8032-4585DDBCC8E9}" srcOrd="0" destOrd="0" presId="urn:microsoft.com/office/officeart/2005/8/layout/hList2"/>
    <dgm:cxn modelId="{97E89616-2B02-46BF-83C0-BED5313416B1}" srcId="{DD69C256-6258-4D8D-8947-297F114CE8CB}" destId="{8436121F-17E5-48E8-8819-2D8A994F1416}" srcOrd="0" destOrd="0" parTransId="{12CDEE26-77F1-46F9-B00D-BC67BD221C74}" sibTransId="{75B2408A-FD42-4E82-BECF-8C916A577C98}"/>
    <dgm:cxn modelId="{29D0621C-C520-4A26-89FE-363D1133834E}" srcId="{9B4AD0C9-DA04-425E-8278-23560AAD5FC7}" destId="{D1F26158-0C19-4328-970B-252963A48EEA}" srcOrd="0" destOrd="0" parTransId="{24682DD3-64F2-4EE1-8264-9519FB6C48C8}" sibTransId="{1722239D-F54D-4556-920C-B8A702065ADE}"/>
    <dgm:cxn modelId="{0B960821-117B-4E64-A076-59587118CBB1}" type="presOf" srcId="{DD69C256-6258-4D8D-8947-297F114CE8CB}" destId="{454567B8-7590-4299-A680-230AC915E9D7}" srcOrd="0" destOrd="0" presId="urn:microsoft.com/office/officeart/2005/8/layout/hList2"/>
    <dgm:cxn modelId="{E5B8DA2B-0A8A-4FEC-ADEC-1C8506F931CB}" type="presOf" srcId="{E63330F6-47A4-42B4-B8C3-CAF71B3A53CC}" destId="{F58D6B08-AB24-400B-BEB3-7AA5D9FF703F}" srcOrd="0" destOrd="0" presId="urn:microsoft.com/office/officeart/2005/8/layout/hList2"/>
    <dgm:cxn modelId="{19F5F23B-F96B-48ED-8A75-408AE8109C3A}" type="presOf" srcId="{8436121F-17E5-48E8-8819-2D8A994F1416}" destId="{61279B9A-5A2A-4E8E-9518-0CE16C18EC82}" srcOrd="0" destOrd="0" presId="urn:microsoft.com/office/officeart/2005/8/layout/hList2"/>
    <dgm:cxn modelId="{F7FAFD3B-DB2D-4042-9180-427C9C3077A3}" srcId="{E63330F6-47A4-42B4-B8C3-CAF71B3A53CC}" destId="{38E2A8C4-7348-46D4-8D3D-2E53927B6594}" srcOrd="0" destOrd="0" parTransId="{96D67C8F-0C54-4FE6-828C-4CE06BC045C5}" sibTransId="{C8005279-2F13-4AA9-AD46-116D494839B6}"/>
    <dgm:cxn modelId="{0ACBF760-C1B4-4036-83D1-74F0342C99D6}" srcId="{E63330F6-47A4-42B4-B8C3-CAF71B3A53CC}" destId="{BE170A55-EB5F-46E3-B21A-E25B678487C9}" srcOrd="1" destOrd="0" parTransId="{FF6C198B-26CB-4EC2-A5EC-303FBEABBA80}" sibTransId="{04B50D53-3D70-4D06-ABC5-8935F99A0BA9}"/>
    <dgm:cxn modelId="{9B23F568-3E86-4817-8A1A-77A499E86289}" srcId="{9B4AD0C9-DA04-425E-8278-23560AAD5FC7}" destId="{DD69C256-6258-4D8D-8947-297F114CE8CB}" srcOrd="1" destOrd="0" parTransId="{730A4B18-EAB7-4A83-AFC9-70CD15BF541F}" sibTransId="{DF09714C-C56E-450C-BF63-B243D6C943B5}"/>
    <dgm:cxn modelId="{59A9E472-3DA5-4FC4-8177-0BBF5205BAC1}" srcId="{9B4AD0C9-DA04-425E-8278-23560AAD5FC7}" destId="{E63330F6-47A4-42B4-B8C3-CAF71B3A53CC}" srcOrd="2" destOrd="0" parTransId="{9CC5AC28-A1E4-4993-AAB6-F26614A19AB0}" sibTransId="{4908CADD-6E9D-4FF2-AA37-EA4342E833AD}"/>
    <dgm:cxn modelId="{59B2B655-BE61-4560-9025-B4B4EB5EA61A}" srcId="{D1F26158-0C19-4328-970B-252963A48EEA}" destId="{A5ED3721-EEC4-41D7-9DA7-2C1912819586}" srcOrd="1" destOrd="0" parTransId="{F872CD07-BE67-4E93-A03C-9204C6C6C890}" sibTransId="{6C5E3DEA-AD4D-4879-9883-5AC0E07B9555}"/>
    <dgm:cxn modelId="{385CE259-CB52-4444-A3D0-BCF9262B84BA}" type="presOf" srcId="{D1F26158-0C19-4328-970B-252963A48EEA}" destId="{2EC22B95-52A0-41C7-B158-29F7F24AD275}" srcOrd="0" destOrd="0" presId="urn:microsoft.com/office/officeart/2005/8/layout/hList2"/>
    <dgm:cxn modelId="{EBF9EF87-355C-4C3F-8A1D-4B288105029B}" type="presOf" srcId="{BA04CEE7-8B1F-4F8B-B0D2-D33534FE71F6}" destId="{61279B9A-5A2A-4E8E-9518-0CE16C18EC82}" srcOrd="0" destOrd="1" presId="urn:microsoft.com/office/officeart/2005/8/layout/hList2"/>
    <dgm:cxn modelId="{59D4BC90-CED7-40C6-8031-9A130B91C506}" type="presOf" srcId="{38E2A8C4-7348-46D4-8D3D-2E53927B6594}" destId="{799982F2-A117-41A7-94B4-A6F7E7E73FF7}" srcOrd="0" destOrd="0" presId="urn:microsoft.com/office/officeart/2005/8/layout/hList2"/>
    <dgm:cxn modelId="{F756ABA1-5BA4-4A85-83D8-3973AAEB4106}" type="presOf" srcId="{3B942EC8-EEEE-497F-9516-8DFFE02FB0E3}" destId="{9E868FDD-24D7-42CB-9F94-906BA9BB0190}" srcOrd="0" destOrd="0" presId="urn:microsoft.com/office/officeart/2005/8/layout/hList2"/>
    <dgm:cxn modelId="{0FD970BC-673D-4DC2-B96D-B6B5470046D3}" srcId="{D1F26158-0C19-4328-970B-252963A48EEA}" destId="{3B942EC8-EEEE-497F-9516-8DFFE02FB0E3}" srcOrd="0" destOrd="0" parTransId="{5129F369-44B5-44AC-B8AF-0D17B139B750}" sibTransId="{5AF7BED2-093C-4000-B1C9-58E022B52295}"/>
    <dgm:cxn modelId="{DA9E2DCB-5DCA-4FF3-85BA-5EDFA388A09C}" type="presOf" srcId="{BE170A55-EB5F-46E3-B21A-E25B678487C9}" destId="{799982F2-A117-41A7-94B4-A6F7E7E73FF7}" srcOrd="0" destOrd="1" presId="urn:microsoft.com/office/officeart/2005/8/layout/hList2"/>
    <dgm:cxn modelId="{48257DEA-A446-49F0-8482-04E1C1133AC7}" srcId="{DD69C256-6258-4D8D-8947-297F114CE8CB}" destId="{BA04CEE7-8B1F-4F8B-B0D2-D33534FE71F6}" srcOrd="1" destOrd="0" parTransId="{14B98143-99E3-4360-BDC0-88141CEA595A}" sibTransId="{87D88741-D735-436D-9611-20494B6C91C3}"/>
    <dgm:cxn modelId="{CD0CBC9A-08B8-456F-BFEB-C2CDEE85A1A8}" type="presParOf" srcId="{A97C2E91-DA70-43D8-8032-4585DDBCC8E9}" destId="{C2A6F685-0428-469E-B2A6-76CD5AEE1146}" srcOrd="0" destOrd="0" presId="urn:microsoft.com/office/officeart/2005/8/layout/hList2"/>
    <dgm:cxn modelId="{9695F4D3-F45C-4202-8A7A-E06EAA8B3D68}" type="presParOf" srcId="{C2A6F685-0428-469E-B2A6-76CD5AEE1146}" destId="{C90B8F7D-7366-4B53-92A0-D30F6E773440}" srcOrd="0" destOrd="0" presId="urn:microsoft.com/office/officeart/2005/8/layout/hList2"/>
    <dgm:cxn modelId="{4C6C29B0-83B5-4ABE-B36F-6BE573BDA810}" type="presParOf" srcId="{C2A6F685-0428-469E-B2A6-76CD5AEE1146}" destId="{9E868FDD-24D7-42CB-9F94-906BA9BB0190}" srcOrd="1" destOrd="0" presId="urn:microsoft.com/office/officeart/2005/8/layout/hList2"/>
    <dgm:cxn modelId="{149E76F7-05C3-467C-8358-24FD118200A2}" type="presParOf" srcId="{C2A6F685-0428-469E-B2A6-76CD5AEE1146}" destId="{2EC22B95-52A0-41C7-B158-29F7F24AD275}" srcOrd="2" destOrd="0" presId="urn:microsoft.com/office/officeart/2005/8/layout/hList2"/>
    <dgm:cxn modelId="{F36944FE-8BD1-417B-A62D-E428A32D9D4E}" type="presParOf" srcId="{A97C2E91-DA70-43D8-8032-4585DDBCC8E9}" destId="{EE595A52-5044-4904-85BD-C8550E626FEB}" srcOrd="1" destOrd="0" presId="urn:microsoft.com/office/officeart/2005/8/layout/hList2"/>
    <dgm:cxn modelId="{0A58768A-D4C7-4E4E-9135-9EAB13B74529}" type="presParOf" srcId="{A97C2E91-DA70-43D8-8032-4585DDBCC8E9}" destId="{5FDC7019-9AFA-4115-9D57-73534259E609}" srcOrd="2" destOrd="0" presId="urn:microsoft.com/office/officeart/2005/8/layout/hList2"/>
    <dgm:cxn modelId="{A8D5A23B-7E9A-42D6-B541-E070AE75846C}" type="presParOf" srcId="{5FDC7019-9AFA-4115-9D57-73534259E609}" destId="{123E0D14-15C0-41A4-82B6-26EEFB77E88D}" srcOrd="0" destOrd="0" presId="urn:microsoft.com/office/officeart/2005/8/layout/hList2"/>
    <dgm:cxn modelId="{94E7C07C-508D-4C73-91CB-BCC0784BAC7C}" type="presParOf" srcId="{5FDC7019-9AFA-4115-9D57-73534259E609}" destId="{61279B9A-5A2A-4E8E-9518-0CE16C18EC82}" srcOrd="1" destOrd="0" presId="urn:microsoft.com/office/officeart/2005/8/layout/hList2"/>
    <dgm:cxn modelId="{E5EF9AFE-BB77-4AB9-88A5-2A594DDB31C1}" type="presParOf" srcId="{5FDC7019-9AFA-4115-9D57-73534259E609}" destId="{454567B8-7590-4299-A680-230AC915E9D7}" srcOrd="2" destOrd="0" presId="urn:microsoft.com/office/officeart/2005/8/layout/hList2"/>
    <dgm:cxn modelId="{D1471578-69D9-4797-97B7-F1D84F0C1335}" type="presParOf" srcId="{A97C2E91-DA70-43D8-8032-4585DDBCC8E9}" destId="{8D6392E7-B0BA-4A2B-BEA9-68F9B455D6F1}" srcOrd="3" destOrd="0" presId="urn:microsoft.com/office/officeart/2005/8/layout/hList2"/>
    <dgm:cxn modelId="{0544A304-8CAA-4166-A4A5-29F2EB7667F0}" type="presParOf" srcId="{A97C2E91-DA70-43D8-8032-4585DDBCC8E9}" destId="{B22221EC-6C9D-48BC-8667-1285AF84240E}" srcOrd="4" destOrd="0" presId="urn:microsoft.com/office/officeart/2005/8/layout/hList2"/>
    <dgm:cxn modelId="{6BFD05B9-A796-46AF-AE85-4E0F4DDB0DC3}" type="presParOf" srcId="{B22221EC-6C9D-48BC-8667-1285AF84240E}" destId="{BD6909D8-A5AD-4039-9B78-6ACCE539EF01}" srcOrd="0" destOrd="0" presId="urn:microsoft.com/office/officeart/2005/8/layout/hList2"/>
    <dgm:cxn modelId="{25E32F9F-F55F-4D0F-9287-BE08703E480F}" type="presParOf" srcId="{B22221EC-6C9D-48BC-8667-1285AF84240E}" destId="{799982F2-A117-41A7-94B4-A6F7E7E73FF7}" srcOrd="1" destOrd="0" presId="urn:microsoft.com/office/officeart/2005/8/layout/hList2"/>
    <dgm:cxn modelId="{609430B7-559A-4B11-8234-C8139DD1887A}" type="presParOf" srcId="{B22221EC-6C9D-48BC-8667-1285AF84240E}" destId="{F58D6B08-AB24-400B-BEB3-7AA5D9FF703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4AD0C9-DA04-425E-8278-23560AAD5FC7}" type="doc">
      <dgm:prSet loTypeId="urn:microsoft.com/office/officeart/2005/8/layout/hList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1F26158-0C19-4328-970B-252963A48EEA}">
      <dgm:prSet phldrT="[نص]"/>
      <dgm:spPr/>
      <dgm:t>
        <a:bodyPr/>
        <a:lstStyle/>
        <a:p>
          <a:pPr rtl="1"/>
          <a:r>
            <a:rPr lang="ar-SA" dirty="0"/>
            <a:t>النوع الأول</a:t>
          </a:r>
        </a:p>
      </dgm:t>
    </dgm:pt>
    <dgm:pt modelId="{24682DD3-64F2-4EE1-8264-9519FB6C48C8}" type="parTrans" cxnId="{29D0621C-C520-4A26-89FE-363D1133834E}">
      <dgm:prSet/>
      <dgm:spPr/>
      <dgm:t>
        <a:bodyPr/>
        <a:lstStyle/>
        <a:p>
          <a:pPr rtl="1"/>
          <a:endParaRPr lang="ar-SA"/>
        </a:p>
      </dgm:t>
    </dgm:pt>
    <dgm:pt modelId="{1722239D-F54D-4556-920C-B8A702065ADE}" type="sibTrans" cxnId="{29D0621C-C520-4A26-89FE-363D1133834E}">
      <dgm:prSet/>
      <dgm:spPr/>
      <dgm:t>
        <a:bodyPr/>
        <a:lstStyle/>
        <a:p>
          <a:pPr rtl="1"/>
          <a:endParaRPr lang="ar-SA"/>
        </a:p>
      </dgm:t>
    </dgm:pt>
    <dgm:pt modelId="{3B942EC8-EEEE-497F-9516-8DFFE02FB0E3}">
      <dgm:prSet phldrT="[نص]"/>
      <dgm:spPr/>
      <dgm:t>
        <a:bodyPr/>
        <a:lstStyle/>
        <a:p>
          <a:pPr rtl="1"/>
          <a:r>
            <a:rPr lang="ar-SA" dirty="0"/>
            <a:t>الشرط </a:t>
          </a:r>
          <a:r>
            <a:rPr lang="en-US" dirty="0"/>
            <a:t>if </a:t>
          </a:r>
          <a:endParaRPr lang="ar-SA" dirty="0"/>
        </a:p>
      </dgm:t>
    </dgm:pt>
    <dgm:pt modelId="{5129F369-44B5-44AC-B8AF-0D17B139B750}" type="parTrans" cxnId="{0FD970BC-673D-4DC2-B96D-B6B5470046D3}">
      <dgm:prSet/>
      <dgm:spPr/>
      <dgm:t>
        <a:bodyPr/>
        <a:lstStyle/>
        <a:p>
          <a:pPr rtl="1"/>
          <a:endParaRPr lang="ar-SA"/>
        </a:p>
      </dgm:t>
    </dgm:pt>
    <dgm:pt modelId="{5AF7BED2-093C-4000-B1C9-58E022B52295}" type="sibTrans" cxnId="{0FD970BC-673D-4DC2-B96D-B6B5470046D3}">
      <dgm:prSet/>
      <dgm:spPr/>
      <dgm:t>
        <a:bodyPr/>
        <a:lstStyle/>
        <a:p>
          <a:pPr rtl="1"/>
          <a:endParaRPr lang="ar-SA"/>
        </a:p>
      </dgm:t>
    </dgm:pt>
    <dgm:pt modelId="{DD69C256-6258-4D8D-8947-297F114CE8CB}">
      <dgm:prSet phldrT="[نص]" phldr="1"/>
      <dgm:spPr/>
      <dgm:t>
        <a:bodyPr/>
        <a:lstStyle/>
        <a:p>
          <a:pPr rtl="1"/>
          <a:endParaRPr lang="ar-SA"/>
        </a:p>
      </dgm:t>
    </dgm:pt>
    <dgm:pt modelId="{730A4B18-EAB7-4A83-AFC9-70CD15BF541F}" type="parTrans" cxnId="{9B23F568-3E86-4817-8A1A-77A499E86289}">
      <dgm:prSet/>
      <dgm:spPr/>
      <dgm:t>
        <a:bodyPr/>
        <a:lstStyle/>
        <a:p>
          <a:pPr rtl="1"/>
          <a:endParaRPr lang="ar-SA"/>
        </a:p>
      </dgm:t>
    </dgm:pt>
    <dgm:pt modelId="{DF09714C-C56E-450C-BF63-B243D6C943B5}" type="sibTrans" cxnId="{9B23F568-3E86-4817-8A1A-77A499E86289}">
      <dgm:prSet/>
      <dgm:spPr/>
      <dgm:t>
        <a:bodyPr/>
        <a:lstStyle/>
        <a:p>
          <a:pPr rtl="1"/>
          <a:endParaRPr lang="ar-SA"/>
        </a:p>
      </dgm:t>
    </dgm:pt>
    <dgm:pt modelId="{8436121F-17E5-48E8-8819-2D8A994F1416}">
      <dgm:prSet phldrT="[نص]" phldr="1"/>
      <dgm:spPr/>
      <dgm:t>
        <a:bodyPr/>
        <a:lstStyle/>
        <a:p>
          <a:pPr rtl="1"/>
          <a:endParaRPr lang="ar-SA"/>
        </a:p>
      </dgm:t>
    </dgm:pt>
    <dgm:pt modelId="{12CDEE26-77F1-46F9-B00D-BC67BD221C74}" type="parTrans" cxnId="{97E89616-2B02-46BF-83C0-BED5313416B1}">
      <dgm:prSet/>
      <dgm:spPr/>
      <dgm:t>
        <a:bodyPr/>
        <a:lstStyle/>
        <a:p>
          <a:pPr rtl="1"/>
          <a:endParaRPr lang="ar-SA"/>
        </a:p>
      </dgm:t>
    </dgm:pt>
    <dgm:pt modelId="{75B2408A-FD42-4E82-BECF-8C916A577C98}" type="sibTrans" cxnId="{97E89616-2B02-46BF-83C0-BED5313416B1}">
      <dgm:prSet/>
      <dgm:spPr/>
      <dgm:t>
        <a:bodyPr/>
        <a:lstStyle/>
        <a:p>
          <a:pPr rtl="1"/>
          <a:endParaRPr lang="ar-SA"/>
        </a:p>
      </dgm:t>
    </dgm:pt>
    <dgm:pt modelId="{BA04CEE7-8B1F-4F8B-B0D2-D33534FE71F6}">
      <dgm:prSet phldrT="[نص]" phldr="1"/>
      <dgm:spPr/>
      <dgm:t>
        <a:bodyPr/>
        <a:lstStyle/>
        <a:p>
          <a:pPr rtl="1"/>
          <a:endParaRPr lang="ar-SA"/>
        </a:p>
      </dgm:t>
    </dgm:pt>
    <dgm:pt modelId="{14B98143-99E3-4360-BDC0-88141CEA595A}" type="parTrans" cxnId="{48257DEA-A446-49F0-8482-04E1C1133AC7}">
      <dgm:prSet/>
      <dgm:spPr/>
      <dgm:t>
        <a:bodyPr/>
        <a:lstStyle/>
        <a:p>
          <a:pPr rtl="1"/>
          <a:endParaRPr lang="ar-SA"/>
        </a:p>
      </dgm:t>
    </dgm:pt>
    <dgm:pt modelId="{87D88741-D735-436D-9611-20494B6C91C3}" type="sibTrans" cxnId="{48257DEA-A446-49F0-8482-04E1C1133AC7}">
      <dgm:prSet/>
      <dgm:spPr/>
      <dgm:t>
        <a:bodyPr/>
        <a:lstStyle/>
        <a:p>
          <a:pPr rtl="1"/>
          <a:endParaRPr lang="ar-SA"/>
        </a:p>
      </dgm:t>
    </dgm:pt>
    <dgm:pt modelId="{E63330F6-47A4-42B4-B8C3-CAF71B3A53CC}">
      <dgm:prSet phldrT="[نص]" phldr="1"/>
      <dgm:spPr/>
      <dgm:t>
        <a:bodyPr/>
        <a:lstStyle/>
        <a:p>
          <a:pPr rtl="1"/>
          <a:endParaRPr lang="ar-SA"/>
        </a:p>
      </dgm:t>
    </dgm:pt>
    <dgm:pt modelId="{9CC5AC28-A1E4-4993-AAB6-F26614A19AB0}" type="parTrans" cxnId="{59A9E472-3DA5-4FC4-8177-0BBF5205BAC1}">
      <dgm:prSet/>
      <dgm:spPr/>
      <dgm:t>
        <a:bodyPr/>
        <a:lstStyle/>
        <a:p>
          <a:pPr rtl="1"/>
          <a:endParaRPr lang="ar-SA"/>
        </a:p>
      </dgm:t>
    </dgm:pt>
    <dgm:pt modelId="{4908CADD-6E9D-4FF2-AA37-EA4342E833AD}" type="sibTrans" cxnId="{59A9E472-3DA5-4FC4-8177-0BBF5205BAC1}">
      <dgm:prSet/>
      <dgm:spPr/>
      <dgm:t>
        <a:bodyPr/>
        <a:lstStyle/>
        <a:p>
          <a:pPr rtl="1"/>
          <a:endParaRPr lang="ar-SA"/>
        </a:p>
      </dgm:t>
    </dgm:pt>
    <dgm:pt modelId="{38E2A8C4-7348-46D4-8D3D-2E53927B6594}">
      <dgm:prSet phldrT="[نص]" phldr="1"/>
      <dgm:spPr/>
      <dgm:t>
        <a:bodyPr/>
        <a:lstStyle/>
        <a:p>
          <a:pPr rtl="1"/>
          <a:endParaRPr lang="ar-SA"/>
        </a:p>
      </dgm:t>
    </dgm:pt>
    <dgm:pt modelId="{96D67C8F-0C54-4FE6-828C-4CE06BC045C5}" type="parTrans" cxnId="{F7FAFD3B-DB2D-4042-9180-427C9C3077A3}">
      <dgm:prSet/>
      <dgm:spPr/>
      <dgm:t>
        <a:bodyPr/>
        <a:lstStyle/>
        <a:p>
          <a:pPr rtl="1"/>
          <a:endParaRPr lang="ar-SA"/>
        </a:p>
      </dgm:t>
    </dgm:pt>
    <dgm:pt modelId="{C8005279-2F13-4AA9-AD46-116D494839B6}" type="sibTrans" cxnId="{F7FAFD3B-DB2D-4042-9180-427C9C3077A3}">
      <dgm:prSet/>
      <dgm:spPr/>
      <dgm:t>
        <a:bodyPr/>
        <a:lstStyle/>
        <a:p>
          <a:pPr rtl="1"/>
          <a:endParaRPr lang="ar-SA"/>
        </a:p>
      </dgm:t>
    </dgm:pt>
    <dgm:pt modelId="{BE170A55-EB5F-46E3-B21A-E25B678487C9}">
      <dgm:prSet phldrT="[نص]" phldr="1"/>
      <dgm:spPr/>
      <dgm:t>
        <a:bodyPr/>
        <a:lstStyle/>
        <a:p>
          <a:pPr rtl="1"/>
          <a:endParaRPr lang="ar-SA"/>
        </a:p>
      </dgm:t>
    </dgm:pt>
    <dgm:pt modelId="{FF6C198B-26CB-4EC2-A5EC-303FBEABBA80}" type="parTrans" cxnId="{0ACBF760-C1B4-4036-83D1-74F0342C99D6}">
      <dgm:prSet/>
      <dgm:spPr/>
      <dgm:t>
        <a:bodyPr/>
        <a:lstStyle/>
        <a:p>
          <a:pPr rtl="1"/>
          <a:endParaRPr lang="ar-SA"/>
        </a:p>
      </dgm:t>
    </dgm:pt>
    <dgm:pt modelId="{04B50D53-3D70-4D06-ABC5-8935F99A0BA9}" type="sibTrans" cxnId="{0ACBF760-C1B4-4036-83D1-74F0342C99D6}">
      <dgm:prSet/>
      <dgm:spPr/>
      <dgm:t>
        <a:bodyPr/>
        <a:lstStyle/>
        <a:p>
          <a:pPr rtl="1"/>
          <a:endParaRPr lang="ar-SA"/>
        </a:p>
      </dgm:t>
    </dgm:pt>
    <dgm:pt modelId="{A5ED3721-EEC4-41D7-9DA7-2C1912819586}">
      <dgm:prSet phldrT="[نص]"/>
      <dgm:spPr/>
      <dgm:t>
        <a:bodyPr/>
        <a:lstStyle/>
        <a:p>
          <a:pPr rtl="1"/>
          <a:r>
            <a:rPr lang="ar-SA" dirty="0"/>
            <a:t>عبارة 1</a:t>
          </a:r>
        </a:p>
      </dgm:t>
    </dgm:pt>
    <dgm:pt modelId="{F872CD07-BE67-4E93-A03C-9204C6C6C890}" type="parTrans" cxnId="{59B2B655-BE61-4560-9025-B4B4EB5EA61A}">
      <dgm:prSet/>
      <dgm:spPr/>
      <dgm:t>
        <a:bodyPr/>
        <a:lstStyle/>
        <a:p>
          <a:pPr rtl="1"/>
          <a:endParaRPr lang="ar-SA"/>
        </a:p>
      </dgm:t>
    </dgm:pt>
    <dgm:pt modelId="{6C5E3DEA-AD4D-4879-9883-5AC0E07B9555}" type="sibTrans" cxnId="{59B2B655-BE61-4560-9025-B4B4EB5EA61A}">
      <dgm:prSet/>
      <dgm:spPr/>
      <dgm:t>
        <a:bodyPr/>
        <a:lstStyle/>
        <a:p>
          <a:pPr rtl="1"/>
          <a:endParaRPr lang="ar-SA"/>
        </a:p>
      </dgm:t>
    </dgm:pt>
    <dgm:pt modelId="{A97C2E91-DA70-43D8-8032-4585DDBCC8E9}" type="pres">
      <dgm:prSet presAssocID="{9B4AD0C9-DA04-425E-8278-23560AAD5FC7}" presName="linearFlow" presStyleCnt="0">
        <dgm:presLayoutVars>
          <dgm:dir/>
          <dgm:animLvl val="lvl"/>
          <dgm:resizeHandles/>
        </dgm:presLayoutVars>
      </dgm:prSet>
      <dgm:spPr/>
    </dgm:pt>
    <dgm:pt modelId="{C2A6F685-0428-469E-B2A6-76CD5AEE1146}" type="pres">
      <dgm:prSet presAssocID="{D1F26158-0C19-4328-970B-252963A48EEA}" presName="compositeNode" presStyleCnt="0">
        <dgm:presLayoutVars>
          <dgm:bulletEnabled val="1"/>
        </dgm:presLayoutVars>
      </dgm:prSet>
      <dgm:spPr/>
    </dgm:pt>
    <dgm:pt modelId="{C90B8F7D-7366-4B53-92A0-D30F6E773440}" type="pres">
      <dgm:prSet presAssocID="{D1F26158-0C19-4328-970B-252963A48EEA}" presName="image" presStyleLbl="fgImgPlace1" presStyleIdx="0" presStyleCnt="3"/>
      <dgm:spPr/>
    </dgm:pt>
    <dgm:pt modelId="{9E868FDD-24D7-42CB-9F94-906BA9BB0190}" type="pres">
      <dgm:prSet presAssocID="{D1F26158-0C19-4328-970B-252963A48EEA}" presName="childNode" presStyleLbl="node1" presStyleIdx="0" presStyleCnt="3">
        <dgm:presLayoutVars>
          <dgm:bulletEnabled val="1"/>
        </dgm:presLayoutVars>
      </dgm:prSet>
      <dgm:spPr/>
    </dgm:pt>
    <dgm:pt modelId="{2EC22B95-52A0-41C7-B158-29F7F24AD275}" type="pres">
      <dgm:prSet presAssocID="{D1F26158-0C19-4328-970B-252963A48EEA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EE595A52-5044-4904-85BD-C8550E626FEB}" type="pres">
      <dgm:prSet presAssocID="{1722239D-F54D-4556-920C-B8A702065ADE}" presName="sibTrans" presStyleCnt="0"/>
      <dgm:spPr/>
    </dgm:pt>
    <dgm:pt modelId="{5FDC7019-9AFA-4115-9D57-73534259E609}" type="pres">
      <dgm:prSet presAssocID="{DD69C256-6258-4D8D-8947-297F114CE8CB}" presName="compositeNode" presStyleCnt="0">
        <dgm:presLayoutVars>
          <dgm:bulletEnabled val="1"/>
        </dgm:presLayoutVars>
      </dgm:prSet>
      <dgm:spPr/>
    </dgm:pt>
    <dgm:pt modelId="{123E0D14-15C0-41A4-82B6-26EEFB77E88D}" type="pres">
      <dgm:prSet presAssocID="{DD69C256-6258-4D8D-8947-297F114CE8CB}" presName="image" presStyleLbl="fgImgPlace1" presStyleIdx="1" presStyleCnt="3"/>
      <dgm:spPr/>
    </dgm:pt>
    <dgm:pt modelId="{61279B9A-5A2A-4E8E-9518-0CE16C18EC82}" type="pres">
      <dgm:prSet presAssocID="{DD69C256-6258-4D8D-8947-297F114CE8CB}" presName="childNode" presStyleLbl="node1" presStyleIdx="1" presStyleCnt="3">
        <dgm:presLayoutVars>
          <dgm:bulletEnabled val="1"/>
        </dgm:presLayoutVars>
      </dgm:prSet>
      <dgm:spPr/>
    </dgm:pt>
    <dgm:pt modelId="{454567B8-7590-4299-A680-230AC915E9D7}" type="pres">
      <dgm:prSet presAssocID="{DD69C256-6258-4D8D-8947-297F114CE8CB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8D6392E7-B0BA-4A2B-BEA9-68F9B455D6F1}" type="pres">
      <dgm:prSet presAssocID="{DF09714C-C56E-450C-BF63-B243D6C943B5}" presName="sibTrans" presStyleCnt="0"/>
      <dgm:spPr/>
    </dgm:pt>
    <dgm:pt modelId="{B22221EC-6C9D-48BC-8667-1285AF84240E}" type="pres">
      <dgm:prSet presAssocID="{E63330F6-47A4-42B4-B8C3-CAF71B3A53CC}" presName="compositeNode" presStyleCnt="0">
        <dgm:presLayoutVars>
          <dgm:bulletEnabled val="1"/>
        </dgm:presLayoutVars>
      </dgm:prSet>
      <dgm:spPr/>
    </dgm:pt>
    <dgm:pt modelId="{BD6909D8-A5AD-4039-9B78-6ACCE539EF01}" type="pres">
      <dgm:prSet presAssocID="{E63330F6-47A4-42B4-B8C3-CAF71B3A53CC}" presName="image" presStyleLbl="fgImgPlace1" presStyleIdx="2" presStyleCnt="3"/>
      <dgm:spPr/>
    </dgm:pt>
    <dgm:pt modelId="{799982F2-A117-41A7-94B4-A6F7E7E73FF7}" type="pres">
      <dgm:prSet presAssocID="{E63330F6-47A4-42B4-B8C3-CAF71B3A53CC}" presName="childNode" presStyleLbl="node1" presStyleIdx="2" presStyleCnt="3">
        <dgm:presLayoutVars>
          <dgm:bulletEnabled val="1"/>
        </dgm:presLayoutVars>
      </dgm:prSet>
      <dgm:spPr/>
    </dgm:pt>
    <dgm:pt modelId="{F58D6B08-AB24-400B-BEB3-7AA5D9FF703F}" type="pres">
      <dgm:prSet presAssocID="{E63330F6-47A4-42B4-B8C3-CAF71B3A53CC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3BAE1504-746E-4C99-B3D2-D25B36A76D52}" type="presOf" srcId="{A5ED3721-EEC4-41D7-9DA7-2C1912819586}" destId="{9E868FDD-24D7-42CB-9F94-906BA9BB0190}" srcOrd="0" destOrd="1" presId="urn:microsoft.com/office/officeart/2005/8/layout/hList2"/>
    <dgm:cxn modelId="{609BA005-33DC-4AAE-8D73-BB84E62648FB}" type="presOf" srcId="{9B4AD0C9-DA04-425E-8278-23560AAD5FC7}" destId="{A97C2E91-DA70-43D8-8032-4585DDBCC8E9}" srcOrd="0" destOrd="0" presId="urn:microsoft.com/office/officeart/2005/8/layout/hList2"/>
    <dgm:cxn modelId="{97E89616-2B02-46BF-83C0-BED5313416B1}" srcId="{DD69C256-6258-4D8D-8947-297F114CE8CB}" destId="{8436121F-17E5-48E8-8819-2D8A994F1416}" srcOrd="0" destOrd="0" parTransId="{12CDEE26-77F1-46F9-B00D-BC67BD221C74}" sibTransId="{75B2408A-FD42-4E82-BECF-8C916A577C98}"/>
    <dgm:cxn modelId="{29D0621C-C520-4A26-89FE-363D1133834E}" srcId="{9B4AD0C9-DA04-425E-8278-23560AAD5FC7}" destId="{D1F26158-0C19-4328-970B-252963A48EEA}" srcOrd="0" destOrd="0" parTransId="{24682DD3-64F2-4EE1-8264-9519FB6C48C8}" sibTransId="{1722239D-F54D-4556-920C-B8A702065ADE}"/>
    <dgm:cxn modelId="{0B960821-117B-4E64-A076-59587118CBB1}" type="presOf" srcId="{DD69C256-6258-4D8D-8947-297F114CE8CB}" destId="{454567B8-7590-4299-A680-230AC915E9D7}" srcOrd="0" destOrd="0" presId="urn:microsoft.com/office/officeart/2005/8/layout/hList2"/>
    <dgm:cxn modelId="{E5B8DA2B-0A8A-4FEC-ADEC-1C8506F931CB}" type="presOf" srcId="{E63330F6-47A4-42B4-B8C3-CAF71B3A53CC}" destId="{F58D6B08-AB24-400B-BEB3-7AA5D9FF703F}" srcOrd="0" destOrd="0" presId="urn:microsoft.com/office/officeart/2005/8/layout/hList2"/>
    <dgm:cxn modelId="{19F5F23B-F96B-48ED-8A75-408AE8109C3A}" type="presOf" srcId="{8436121F-17E5-48E8-8819-2D8A994F1416}" destId="{61279B9A-5A2A-4E8E-9518-0CE16C18EC82}" srcOrd="0" destOrd="0" presId="urn:microsoft.com/office/officeart/2005/8/layout/hList2"/>
    <dgm:cxn modelId="{F7FAFD3B-DB2D-4042-9180-427C9C3077A3}" srcId="{E63330F6-47A4-42B4-B8C3-CAF71B3A53CC}" destId="{38E2A8C4-7348-46D4-8D3D-2E53927B6594}" srcOrd="0" destOrd="0" parTransId="{96D67C8F-0C54-4FE6-828C-4CE06BC045C5}" sibTransId="{C8005279-2F13-4AA9-AD46-116D494839B6}"/>
    <dgm:cxn modelId="{0ACBF760-C1B4-4036-83D1-74F0342C99D6}" srcId="{E63330F6-47A4-42B4-B8C3-CAF71B3A53CC}" destId="{BE170A55-EB5F-46E3-B21A-E25B678487C9}" srcOrd="1" destOrd="0" parTransId="{FF6C198B-26CB-4EC2-A5EC-303FBEABBA80}" sibTransId="{04B50D53-3D70-4D06-ABC5-8935F99A0BA9}"/>
    <dgm:cxn modelId="{9B23F568-3E86-4817-8A1A-77A499E86289}" srcId="{9B4AD0C9-DA04-425E-8278-23560AAD5FC7}" destId="{DD69C256-6258-4D8D-8947-297F114CE8CB}" srcOrd="1" destOrd="0" parTransId="{730A4B18-EAB7-4A83-AFC9-70CD15BF541F}" sibTransId="{DF09714C-C56E-450C-BF63-B243D6C943B5}"/>
    <dgm:cxn modelId="{59A9E472-3DA5-4FC4-8177-0BBF5205BAC1}" srcId="{9B4AD0C9-DA04-425E-8278-23560AAD5FC7}" destId="{E63330F6-47A4-42B4-B8C3-CAF71B3A53CC}" srcOrd="2" destOrd="0" parTransId="{9CC5AC28-A1E4-4993-AAB6-F26614A19AB0}" sibTransId="{4908CADD-6E9D-4FF2-AA37-EA4342E833AD}"/>
    <dgm:cxn modelId="{59B2B655-BE61-4560-9025-B4B4EB5EA61A}" srcId="{D1F26158-0C19-4328-970B-252963A48EEA}" destId="{A5ED3721-EEC4-41D7-9DA7-2C1912819586}" srcOrd="1" destOrd="0" parTransId="{F872CD07-BE67-4E93-A03C-9204C6C6C890}" sibTransId="{6C5E3DEA-AD4D-4879-9883-5AC0E07B9555}"/>
    <dgm:cxn modelId="{385CE259-CB52-4444-A3D0-BCF9262B84BA}" type="presOf" srcId="{D1F26158-0C19-4328-970B-252963A48EEA}" destId="{2EC22B95-52A0-41C7-B158-29F7F24AD275}" srcOrd="0" destOrd="0" presId="urn:microsoft.com/office/officeart/2005/8/layout/hList2"/>
    <dgm:cxn modelId="{EBF9EF87-355C-4C3F-8A1D-4B288105029B}" type="presOf" srcId="{BA04CEE7-8B1F-4F8B-B0D2-D33534FE71F6}" destId="{61279B9A-5A2A-4E8E-9518-0CE16C18EC82}" srcOrd="0" destOrd="1" presId="urn:microsoft.com/office/officeart/2005/8/layout/hList2"/>
    <dgm:cxn modelId="{59D4BC90-CED7-40C6-8031-9A130B91C506}" type="presOf" srcId="{38E2A8C4-7348-46D4-8D3D-2E53927B6594}" destId="{799982F2-A117-41A7-94B4-A6F7E7E73FF7}" srcOrd="0" destOrd="0" presId="urn:microsoft.com/office/officeart/2005/8/layout/hList2"/>
    <dgm:cxn modelId="{F756ABA1-5BA4-4A85-83D8-3973AAEB4106}" type="presOf" srcId="{3B942EC8-EEEE-497F-9516-8DFFE02FB0E3}" destId="{9E868FDD-24D7-42CB-9F94-906BA9BB0190}" srcOrd="0" destOrd="0" presId="urn:microsoft.com/office/officeart/2005/8/layout/hList2"/>
    <dgm:cxn modelId="{0FD970BC-673D-4DC2-B96D-B6B5470046D3}" srcId="{D1F26158-0C19-4328-970B-252963A48EEA}" destId="{3B942EC8-EEEE-497F-9516-8DFFE02FB0E3}" srcOrd="0" destOrd="0" parTransId="{5129F369-44B5-44AC-B8AF-0D17B139B750}" sibTransId="{5AF7BED2-093C-4000-B1C9-58E022B52295}"/>
    <dgm:cxn modelId="{DA9E2DCB-5DCA-4FF3-85BA-5EDFA388A09C}" type="presOf" srcId="{BE170A55-EB5F-46E3-B21A-E25B678487C9}" destId="{799982F2-A117-41A7-94B4-A6F7E7E73FF7}" srcOrd="0" destOrd="1" presId="urn:microsoft.com/office/officeart/2005/8/layout/hList2"/>
    <dgm:cxn modelId="{48257DEA-A446-49F0-8482-04E1C1133AC7}" srcId="{DD69C256-6258-4D8D-8947-297F114CE8CB}" destId="{BA04CEE7-8B1F-4F8B-B0D2-D33534FE71F6}" srcOrd="1" destOrd="0" parTransId="{14B98143-99E3-4360-BDC0-88141CEA595A}" sibTransId="{87D88741-D735-436D-9611-20494B6C91C3}"/>
    <dgm:cxn modelId="{CD0CBC9A-08B8-456F-BFEB-C2CDEE85A1A8}" type="presParOf" srcId="{A97C2E91-DA70-43D8-8032-4585DDBCC8E9}" destId="{C2A6F685-0428-469E-B2A6-76CD5AEE1146}" srcOrd="0" destOrd="0" presId="urn:microsoft.com/office/officeart/2005/8/layout/hList2"/>
    <dgm:cxn modelId="{9695F4D3-F45C-4202-8A7A-E06EAA8B3D68}" type="presParOf" srcId="{C2A6F685-0428-469E-B2A6-76CD5AEE1146}" destId="{C90B8F7D-7366-4B53-92A0-D30F6E773440}" srcOrd="0" destOrd="0" presId="urn:microsoft.com/office/officeart/2005/8/layout/hList2"/>
    <dgm:cxn modelId="{4C6C29B0-83B5-4ABE-B36F-6BE573BDA810}" type="presParOf" srcId="{C2A6F685-0428-469E-B2A6-76CD5AEE1146}" destId="{9E868FDD-24D7-42CB-9F94-906BA9BB0190}" srcOrd="1" destOrd="0" presId="urn:microsoft.com/office/officeart/2005/8/layout/hList2"/>
    <dgm:cxn modelId="{149E76F7-05C3-467C-8358-24FD118200A2}" type="presParOf" srcId="{C2A6F685-0428-469E-B2A6-76CD5AEE1146}" destId="{2EC22B95-52A0-41C7-B158-29F7F24AD275}" srcOrd="2" destOrd="0" presId="urn:microsoft.com/office/officeart/2005/8/layout/hList2"/>
    <dgm:cxn modelId="{F36944FE-8BD1-417B-A62D-E428A32D9D4E}" type="presParOf" srcId="{A97C2E91-DA70-43D8-8032-4585DDBCC8E9}" destId="{EE595A52-5044-4904-85BD-C8550E626FEB}" srcOrd="1" destOrd="0" presId="urn:microsoft.com/office/officeart/2005/8/layout/hList2"/>
    <dgm:cxn modelId="{0A58768A-D4C7-4E4E-9135-9EAB13B74529}" type="presParOf" srcId="{A97C2E91-DA70-43D8-8032-4585DDBCC8E9}" destId="{5FDC7019-9AFA-4115-9D57-73534259E609}" srcOrd="2" destOrd="0" presId="urn:microsoft.com/office/officeart/2005/8/layout/hList2"/>
    <dgm:cxn modelId="{A8D5A23B-7E9A-42D6-B541-E070AE75846C}" type="presParOf" srcId="{5FDC7019-9AFA-4115-9D57-73534259E609}" destId="{123E0D14-15C0-41A4-82B6-26EEFB77E88D}" srcOrd="0" destOrd="0" presId="urn:microsoft.com/office/officeart/2005/8/layout/hList2"/>
    <dgm:cxn modelId="{94E7C07C-508D-4C73-91CB-BCC0784BAC7C}" type="presParOf" srcId="{5FDC7019-9AFA-4115-9D57-73534259E609}" destId="{61279B9A-5A2A-4E8E-9518-0CE16C18EC82}" srcOrd="1" destOrd="0" presId="urn:microsoft.com/office/officeart/2005/8/layout/hList2"/>
    <dgm:cxn modelId="{E5EF9AFE-BB77-4AB9-88A5-2A594DDB31C1}" type="presParOf" srcId="{5FDC7019-9AFA-4115-9D57-73534259E609}" destId="{454567B8-7590-4299-A680-230AC915E9D7}" srcOrd="2" destOrd="0" presId="urn:microsoft.com/office/officeart/2005/8/layout/hList2"/>
    <dgm:cxn modelId="{D1471578-69D9-4797-97B7-F1D84F0C1335}" type="presParOf" srcId="{A97C2E91-DA70-43D8-8032-4585DDBCC8E9}" destId="{8D6392E7-B0BA-4A2B-BEA9-68F9B455D6F1}" srcOrd="3" destOrd="0" presId="urn:microsoft.com/office/officeart/2005/8/layout/hList2"/>
    <dgm:cxn modelId="{0544A304-8CAA-4166-A4A5-29F2EB7667F0}" type="presParOf" srcId="{A97C2E91-DA70-43D8-8032-4585DDBCC8E9}" destId="{B22221EC-6C9D-48BC-8667-1285AF84240E}" srcOrd="4" destOrd="0" presId="urn:microsoft.com/office/officeart/2005/8/layout/hList2"/>
    <dgm:cxn modelId="{6BFD05B9-A796-46AF-AE85-4E0F4DDB0DC3}" type="presParOf" srcId="{B22221EC-6C9D-48BC-8667-1285AF84240E}" destId="{BD6909D8-A5AD-4039-9B78-6ACCE539EF01}" srcOrd="0" destOrd="0" presId="urn:microsoft.com/office/officeart/2005/8/layout/hList2"/>
    <dgm:cxn modelId="{25E32F9F-F55F-4D0F-9287-BE08703E480F}" type="presParOf" srcId="{B22221EC-6C9D-48BC-8667-1285AF84240E}" destId="{799982F2-A117-41A7-94B4-A6F7E7E73FF7}" srcOrd="1" destOrd="0" presId="urn:microsoft.com/office/officeart/2005/8/layout/hList2"/>
    <dgm:cxn modelId="{609430B7-559A-4B11-8234-C8139DD1887A}" type="presParOf" srcId="{B22221EC-6C9D-48BC-8667-1285AF84240E}" destId="{F58D6B08-AB24-400B-BEB3-7AA5D9FF703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22B95-52A0-41C7-B158-29F7F24AD275}">
      <dsp:nvSpPr>
        <dsp:cNvPr id="0" name=""/>
        <dsp:cNvSpPr/>
      </dsp:nvSpPr>
      <dsp:spPr>
        <a:xfrm rot="16200000">
          <a:off x="-3596752" y="5077473"/>
          <a:ext cx="7800000" cy="484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7046" bIns="0" numCol="1" spcCol="1270" anchor="t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النوع الأول</a:t>
          </a:r>
        </a:p>
      </dsp:txBody>
      <dsp:txXfrm>
        <a:off x="-3596752" y="5077473"/>
        <a:ext cx="7800000" cy="484209"/>
      </dsp:txXfrm>
    </dsp:sp>
    <dsp:sp modelId="{9E868FDD-24D7-42CB-9F94-906BA9BB0190}">
      <dsp:nvSpPr>
        <dsp:cNvPr id="0" name=""/>
        <dsp:cNvSpPr/>
      </dsp:nvSpPr>
      <dsp:spPr>
        <a:xfrm>
          <a:off x="545352" y="1419578"/>
          <a:ext cx="2411877" cy="780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27046" rIns="440944" bIns="440944" numCol="1" spcCol="1270" anchor="t" anchorCtr="0">
          <a:noAutofit/>
        </a:bodyPr>
        <a:lstStyle/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4800" kern="1200" dirty="0"/>
            <a:t>الشرط </a:t>
          </a:r>
          <a:r>
            <a:rPr lang="en-US" sz="4800" kern="1200" dirty="0"/>
            <a:t>if </a:t>
          </a:r>
          <a:endParaRPr lang="ar-SA" sz="4800" kern="1200" dirty="0"/>
        </a:p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4800" kern="1200" dirty="0"/>
            <a:t>عبارة 1</a:t>
          </a:r>
        </a:p>
      </dsp:txBody>
      <dsp:txXfrm>
        <a:off x="545352" y="1419578"/>
        <a:ext cx="2411877" cy="7800000"/>
      </dsp:txXfrm>
    </dsp:sp>
    <dsp:sp modelId="{C90B8F7D-7366-4B53-92A0-D30F6E773440}">
      <dsp:nvSpPr>
        <dsp:cNvPr id="0" name=""/>
        <dsp:cNvSpPr/>
      </dsp:nvSpPr>
      <dsp:spPr>
        <a:xfrm>
          <a:off x="61142" y="780421"/>
          <a:ext cx="968419" cy="968419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54567B8-7590-4299-A680-230AC915E9D7}">
      <dsp:nvSpPr>
        <dsp:cNvPr id="0" name=""/>
        <dsp:cNvSpPr/>
      </dsp:nvSpPr>
      <dsp:spPr>
        <a:xfrm rot="16200000">
          <a:off x="-105938" y="5077473"/>
          <a:ext cx="7800000" cy="484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7046" bIns="0" numCol="1" spcCol="1270" anchor="t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kern="1200"/>
        </a:p>
      </dsp:txBody>
      <dsp:txXfrm>
        <a:off x="-105938" y="5077473"/>
        <a:ext cx="7800000" cy="484209"/>
      </dsp:txXfrm>
    </dsp:sp>
    <dsp:sp modelId="{61279B9A-5A2A-4E8E-9518-0CE16C18EC82}">
      <dsp:nvSpPr>
        <dsp:cNvPr id="0" name=""/>
        <dsp:cNvSpPr/>
      </dsp:nvSpPr>
      <dsp:spPr>
        <a:xfrm>
          <a:off x="4036166" y="1419578"/>
          <a:ext cx="2411877" cy="780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27046" rIns="440944" bIns="440944" numCol="1" spcCol="1270" anchor="t" anchorCtr="0">
          <a:noAutofit/>
        </a:bodyPr>
        <a:lstStyle/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4800" kern="1200"/>
        </a:p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4800" kern="1200"/>
        </a:p>
      </dsp:txBody>
      <dsp:txXfrm>
        <a:off x="4036166" y="1419578"/>
        <a:ext cx="2411877" cy="7800000"/>
      </dsp:txXfrm>
    </dsp:sp>
    <dsp:sp modelId="{123E0D14-15C0-41A4-82B6-26EEFB77E88D}">
      <dsp:nvSpPr>
        <dsp:cNvPr id="0" name=""/>
        <dsp:cNvSpPr/>
      </dsp:nvSpPr>
      <dsp:spPr>
        <a:xfrm>
          <a:off x="3551956" y="780421"/>
          <a:ext cx="968419" cy="968419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58D6B08-AB24-400B-BEB3-7AA5D9FF703F}">
      <dsp:nvSpPr>
        <dsp:cNvPr id="0" name=""/>
        <dsp:cNvSpPr/>
      </dsp:nvSpPr>
      <dsp:spPr>
        <a:xfrm rot="16200000">
          <a:off x="3384874" y="5077473"/>
          <a:ext cx="7800000" cy="484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7046" bIns="0" numCol="1" spcCol="1270" anchor="t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kern="1200"/>
        </a:p>
      </dsp:txBody>
      <dsp:txXfrm>
        <a:off x="3384874" y="5077473"/>
        <a:ext cx="7800000" cy="484209"/>
      </dsp:txXfrm>
    </dsp:sp>
    <dsp:sp modelId="{799982F2-A117-41A7-94B4-A6F7E7E73FF7}">
      <dsp:nvSpPr>
        <dsp:cNvPr id="0" name=""/>
        <dsp:cNvSpPr/>
      </dsp:nvSpPr>
      <dsp:spPr>
        <a:xfrm>
          <a:off x="7526979" y="1419578"/>
          <a:ext cx="2411877" cy="780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27046" rIns="440944" bIns="440944" numCol="1" spcCol="1270" anchor="t" anchorCtr="0">
          <a:noAutofit/>
        </a:bodyPr>
        <a:lstStyle/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4800" kern="1200"/>
        </a:p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4800" kern="1200"/>
        </a:p>
      </dsp:txBody>
      <dsp:txXfrm>
        <a:off x="7526979" y="1419578"/>
        <a:ext cx="2411877" cy="7800000"/>
      </dsp:txXfrm>
    </dsp:sp>
    <dsp:sp modelId="{BD6909D8-A5AD-4039-9B78-6ACCE539EF01}">
      <dsp:nvSpPr>
        <dsp:cNvPr id="0" name=""/>
        <dsp:cNvSpPr/>
      </dsp:nvSpPr>
      <dsp:spPr>
        <a:xfrm>
          <a:off x="7042770" y="780421"/>
          <a:ext cx="968419" cy="968419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22B95-52A0-41C7-B158-29F7F24AD275}">
      <dsp:nvSpPr>
        <dsp:cNvPr id="0" name=""/>
        <dsp:cNvSpPr/>
      </dsp:nvSpPr>
      <dsp:spPr>
        <a:xfrm rot="16200000">
          <a:off x="-3596752" y="5077473"/>
          <a:ext cx="7800000" cy="484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7046" bIns="0" numCol="1" spcCol="1270" anchor="t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النوع الأول</a:t>
          </a:r>
        </a:p>
      </dsp:txBody>
      <dsp:txXfrm>
        <a:off x="-3596752" y="5077473"/>
        <a:ext cx="7800000" cy="484209"/>
      </dsp:txXfrm>
    </dsp:sp>
    <dsp:sp modelId="{9E868FDD-24D7-42CB-9F94-906BA9BB0190}">
      <dsp:nvSpPr>
        <dsp:cNvPr id="0" name=""/>
        <dsp:cNvSpPr/>
      </dsp:nvSpPr>
      <dsp:spPr>
        <a:xfrm>
          <a:off x="545352" y="1419578"/>
          <a:ext cx="2411877" cy="780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27046" rIns="440944" bIns="440944" numCol="1" spcCol="1270" anchor="t" anchorCtr="0">
          <a:noAutofit/>
        </a:bodyPr>
        <a:lstStyle/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4800" kern="1200" dirty="0"/>
            <a:t>الشرط </a:t>
          </a:r>
          <a:r>
            <a:rPr lang="en-US" sz="4800" kern="1200" dirty="0"/>
            <a:t>if </a:t>
          </a:r>
          <a:endParaRPr lang="ar-SA" sz="4800" kern="1200" dirty="0"/>
        </a:p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4800" kern="1200" dirty="0"/>
            <a:t>عبارة 1</a:t>
          </a:r>
        </a:p>
      </dsp:txBody>
      <dsp:txXfrm>
        <a:off x="545352" y="1419578"/>
        <a:ext cx="2411877" cy="7800000"/>
      </dsp:txXfrm>
    </dsp:sp>
    <dsp:sp modelId="{C90B8F7D-7366-4B53-92A0-D30F6E773440}">
      <dsp:nvSpPr>
        <dsp:cNvPr id="0" name=""/>
        <dsp:cNvSpPr/>
      </dsp:nvSpPr>
      <dsp:spPr>
        <a:xfrm>
          <a:off x="61142" y="780421"/>
          <a:ext cx="968419" cy="968419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54567B8-7590-4299-A680-230AC915E9D7}">
      <dsp:nvSpPr>
        <dsp:cNvPr id="0" name=""/>
        <dsp:cNvSpPr/>
      </dsp:nvSpPr>
      <dsp:spPr>
        <a:xfrm rot="16200000">
          <a:off x="-105938" y="5077473"/>
          <a:ext cx="7800000" cy="484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7046" bIns="0" numCol="1" spcCol="1270" anchor="t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kern="1200"/>
        </a:p>
      </dsp:txBody>
      <dsp:txXfrm>
        <a:off x="-105938" y="5077473"/>
        <a:ext cx="7800000" cy="484209"/>
      </dsp:txXfrm>
    </dsp:sp>
    <dsp:sp modelId="{61279B9A-5A2A-4E8E-9518-0CE16C18EC82}">
      <dsp:nvSpPr>
        <dsp:cNvPr id="0" name=""/>
        <dsp:cNvSpPr/>
      </dsp:nvSpPr>
      <dsp:spPr>
        <a:xfrm>
          <a:off x="4036166" y="1419578"/>
          <a:ext cx="2411877" cy="780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27046" rIns="440944" bIns="440944" numCol="1" spcCol="1270" anchor="t" anchorCtr="0">
          <a:noAutofit/>
        </a:bodyPr>
        <a:lstStyle/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4800" kern="1200"/>
        </a:p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4800" kern="1200"/>
        </a:p>
      </dsp:txBody>
      <dsp:txXfrm>
        <a:off x="4036166" y="1419578"/>
        <a:ext cx="2411877" cy="7800000"/>
      </dsp:txXfrm>
    </dsp:sp>
    <dsp:sp modelId="{123E0D14-15C0-41A4-82B6-26EEFB77E88D}">
      <dsp:nvSpPr>
        <dsp:cNvPr id="0" name=""/>
        <dsp:cNvSpPr/>
      </dsp:nvSpPr>
      <dsp:spPr>
        <a:xfrm>
          <a:off x="3551956" y="780421"/>
          <a:ext cx="968419" cy="968419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58D6B08-AB24-400B-BEB3-7AA5D9FF703F}">
      <dsp:nvSpPr>
        <dsp:cNvPr id="0" name=""/>
        <dsp:cNvSpPr/>
      </dsp:nvSpPr>
      <dsp:spPr>
        <a:xfrm rot="16200000">
          <a:off x="3384874" y="5077473"/>
          <a:ext cx="7800000" cy="484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7046" bIns="0" numCol="1" spcCol="1270" anchor="t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kern="1200"/>
        </a:p>
      </dsp:txBody>
      <dsp:txXfrm>
        <a:off x="3384874" y="5077473"/>
        <a:ext cx="7800000" cy="484209"/>
      </dsp:txXfrm>
    </dsp:sp>
    <dsp:sp modelId="{799982F2-A117-41A7-94B4-A6F7E7E73FF7}">
      <dsp:nvSpPr>
        <dsp:cNvPr id="0" name=""/>
        <dsp:cNvSpPr/>
      </dsp:nvSpPr>
      <dsp:spPr>
        <a:xfrm>
          <a:off x="7526979" y="1419578"/>
          <a:ext cx="2411877" cy="780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27046" rIns="440944" bIns="440944" numCol="1" spcCol="1270" anchor="t" anchorCtr="0">
          <a:noAutofit/>
        </a:bodyPr>
        <a:lstStyle/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4800" kern="1200"/>
        </a:p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4800" kern="1200"/>
        </a:p>
      </dsp:txBody>
      <dsp:txXfrm>
        <a:off x="7526979" y="1419578"/>
        <a:ext cx="2411877" cy="7800000"/>
      </dsp:txXfrm>
    </dsp:sp>
    <dsp:sp modelId="{BD6909D8-A5AD-4039-9B78-6ACCE539EF01}">
      <dsp:nvSpPr>
        <dsp:cNvPr id="0" name=""/>
        <dsp:cNvSpPr/>
      </dsp:nvSpPr>
      <dsp:spPr>
        <a:xfrm>
          <a:off x="7042770" y="780421"/>
          <a:ext cx="968419" cy="968419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22B95-52A0-41C7-B158-29F7F24AD275}">
      <dsp:nvSpPr>
        <dsp:cNvPr id="0" name=""/>
        <dsp:cNvSpPr/>
      </dsp:nvSpPr>
      <dsp:spPr>
        <a:xfrm rot="16200000">
          <a:off x="-3596752" y="5077473"/>
          <a:ext cx="7800000" cy="484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7046" bIns="0" numCol="1" spcCol="1270" anchor="t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النوع الأول</a:t>
          </a:r>
        </a:p>
      </dsp:txBody>
      <dsp:txXfrm>
        <a:off x="-3596752" y="5077473"/>
        <a:ext cx="7800000" cy="484209"/>
      </dsp:txXfrm>
    </dsp:sp>
    <dsp:sp modelId="{9E868FDD-24D7-42CB-9F94-906BA9BB0190}">
      <dsp:nvSpPr>
        <dsp:cNvPr id="0" name=""/>
        <dsp:cNvSpPr/>
      </dsp:nvSpPr>
      <dsp:spPr>
        <a:xfrm>
          <a:off x="545352" y="1419578"/>
          <a:ext cx="2411877" cy="780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27046" rIns="440944" bIns="440944" numCol="1" spcCol="1270" anchor="t" anchorCtr="0">
          <a:noAutofit/>
        </a:bodyPr>
        <a:lstStyle/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4800" kern="1200" dirty="0"/>
            <a:t>الشرط </a:t>
          </a:r>
          <a:r>
            <a:rPr lang="en-US" sz="4800" kern="1200" dirty="0"/>
            <a:t>if </a:t>
          </a:r>
          <a:endParaRPr lang="ar-SA" sz="4800" kern="1200" dirty="0"/>
        </a:p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4800" kern="1200" dirty="0"/>
            <a:t>عبارة 1</a:t>
          </a:r>
        </a:p>
      </dsp:txBody>
      <dsp:txXfrm>
        <a:off x="545352" y="1419578"/>
        <a:ext cx="2411877" cy="7800000"/>
      </dsp:txXfrm>
    </dsp:sp>
    <dsp:sp modelId="{C90B8F7D-7366-4B53-92A0-D30F6E773440}">
      <dsp:nvSpPr>
        <dsp:cNvPr id="0" name=""/>
        <dsp:cNvSpPr/>
      </dsp:nvSpPr>
      <dsp:spPr>
        <a:xfrm>
          <a:off x="61142" y="780421"/>
          <a:ext cx="968419" cy="968419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54567B8-7590-4299-A680-230AC915E9D7}">
      <dsp:nvSpPr>
        <dsp:cNvPr id="0" name=""/>
        <dsp:cNvSpPr/>
      </dsp:nvSpPr>
      <dsp:spPr>
        <a:xfrm rot="16200000">
          <a:off x="-105938" y="5077473"/>
          <a:ext cx="7800000" cy="484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7046" bIns="0" numCol="1" spcCol="1270" anchor="t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kern="1200"/>
        </a:p>
      </dsp:txBody>
      <dsp:txXfrm>
        <a:off x="-105938" y="5077473"/>
        <a:ext cx="7800000" cy="484209"/>
      </dsp:txXfrm>
    </dsp:sp>
    <dsp:sp modelId="{61279B9A-5A2A-4E8E-9518-0CE16C18EC82}">
      <dsp:nvSpPr>
        <dsp:cNvPr id="0" name=""/>
        <dsp:cNvSpPr/>
      </dsp:nvSpPr>
      <dsp:spPr>
        <a:xfrm>
          <a:off x="4036166" y="1419578"/>
          <a:ext cx="2411877" cy="780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27046" rIns="440944" bIns="440944" numCol="1" spcCol="1270" anchor="t" anchorCtr="0">
          <a:noAutofit/>
        </a:bodyPr>
        <a:lstStyle/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4800" kern="1200"/>
        </a:p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4800" kern="1200"/>
        </a:p>
      </dsp:txBody>
      <dsp:txXfrm>
        <a:off x="4036166" y="1419578"/>
        <a:ext cx="2411877" cy="7800000"/>
      </dsp:txXfrm>
    </dsp:sp>
    <dsp:sp modelId="{123E0D14-15C0-41A4-82B6-26EEFB77E88D}">
      <dsp:nvSpPr>
        <dsp:cNvPr id="0" name=""/>
        <dsp:cNvSpPr/>
      </dsp:nvSpPr>
      <dsp:spPr>
        <a:xfrm>
          <a:off x="3551956" y="780421"/>
          <a:ext cx="968419" cy="968419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58D6B08-AB24-400B-BEB3-7AA5D9FF703F}">
      <dsp:nvSpPr>
        <dsp:cNvPr id="0" name=""/>
        <dsp:cNvSpPr/>
      </dsp:nvSpPr>
      <dsp:spPr>
        <a:xfrm rot="16200000">
          <a:off x="3384874" y="5077473"/>
          <a:ext cx="7800000" cy="484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7046" bIns="0" numCol="1" spcCol="1270" anchor="t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kern="1200"/>
        </a:p>
      </dsp:txBody>
      <dsp:txXfrm>
        <a:off x="3384874" y="5077473"/>
        <a:ext cx="7800000" cy="484209"/>
      </dsp:txXfrm>
    </dsp:sp>
    <dsp:sp modelId="{799982F2-A117-41A7-94B4-A6F7E7E73FF7}">
      <dsp:nvSpPr>
        <dsp:cNvPr id="0" name=""/>
        <dsp:cNvSpPr/>
      </dsp:nvSpPr>
      <dsp:spPr>
        <a:xfrm>
          <a:off x="7526979" y="1419578"/>
          <a:ext cx="2411877" cy="780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27046" rIns="440944" bIns="440944" numCol="1" spcCol="1270" anchor="t" anchorCtr="0">
          <a:noAutofit/>
        </a:bodyPr>
        <a:lstStyle/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4800" kern="1200"/>
        </a:p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4800" kern="1200"/>
        </a:p>
      </dsp:txBody>
      <dsp:txXfrm>
        <a:off x="7526979" y="1419578"/>
        <a:ext cx="2411877" cy="7800000"/>
      </dsp:txXfrm>
    </dsp:sp>
    <dsp:sp modelId="{BD6909D8-A5AD-4039-9B78-6ACCE539EF01}">
      <dsp:nvSpPr>
        <dsp:cNvPr id="0" name=""/>
        <dsp:cNvSpPr/>
      </dsp:nvSpPr>
      <dsp:spPr>
        <a:xfrm>
          <a:off x="7042770" y="780421"/>
          <a:ext cx="968419" cy="968419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22B95-52A0-41C7-B158-29F7F24AD275}">
      <dsp:nvSpPr>
        <dsp:cNvPr id="0" name=""/>
        <dsp:cNvSpPr/>
      </dsp:nvSpPr>
      <dsp:spPr>
        <a:xfrm rot="16200000">
          <a:off x="-3596752" y="5077473"/>
          <a:ext cx="7800000" cy="484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7046" bIns="0" numCol="1" spcCol="1270" anchor="t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النوع الأول</a:t>
          </a:r>
        </a:p>
      </dsp:txBody>
      <dsp:txXfrm>
        <a:off x="-3596752" y="5077473"/>
        <a:ext cx="7800000" cy="484209"/>
      </dsp:txXfrm>
    </dsp:sp>
    <dsp:sp modelId="{9E868FDD-24D7-42CB-9F94-906BA9BB0190}">
      <dsp:nvSpPr>
        <dsp:cNvPr id="0" name=""/>
        <dsp:cNvSpPr/>
      </dsp:nvSpPr>
      <dsp:spPr>
        <a:xfrm>
          <a:off x="545352" y="1419578"/>
          <a:ext cx="2411877" cy="780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27046" rIns="440944" bIns="440944" numCol="1" spcCol="1270" anchor="t" anchorCtr="0">
          <a:noAutofit/>
        </a:bodyPr>
        <a:lstStyle/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4800" kern="1200" dirty="0"/>
            <a:t>الشرط </a:t>
          </a:r>
          <a:r>
            <a:rPr lang="en-US" sz="4800" kern="1200" dirty="0"/>
            <a:t>if </a:t>
          </a:r>
          <a:endParaRPr lang="ar-SA" sz="4800" kern="1200" dirty="0"/>
        </a:p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4800" kern="1200" dirty="0"/>
            <a:t>عبارة 1</a:t>
          </a:r>
        </a:p>
      </dsp:txBody>
      <dsp:txXfrm>
        <a:off x="545352" y="1419578"/>
        <a:ext cx="2411877" cy="7800000"/>
      </dsp:txXfrm>
    </dsp:sp>
    <dsp:sp modelId="{C90B8F7D-7366-4B53-92A0-D30F6E773440}">
      <dsp:nvSpPr>
        <dsp:cNvPr id="0" name=""/>
        <dsp:cNvSpPr/>
      </dsp:nvSpPr>
      <dsp:spPr>
        <a:xfrm>
          <a:off x="61142" y="780421"/>
          <a:ext cx="968419" cy="968419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54567B8-7590-4299-A680-230AC915E9D7}">
      <dsp:nvSpPr>
        <dsp:cNvPr id="0" name=""/>
        <dsp:cNvSpPr/>
      </dsp:nvSpPr>
      <dsp:spPr>
        <a:xfrm rot="16200000">
          <a:off x="-105938" y="5077473"/>
          <a:ext cx="7800000" cy="484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7046" bIns="0" numCol="1" spcCol="1270" anchor="t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kern="1200"/>
        </a:p>
      </dsp:txBody>
      <dsp:txXfrm>
        <a:off x="-105938" y="5077473"/>
        <a:ext cx="7800000" cy="484209"/>
      </dsp:txXfrm>
    </dsp:sp>
    <dsp:sp modelId="{61279B9A-5A2A-4E8E-9518-0CE16C18EC82}">
      <dsp:nvSpPr>
        <dsp:cNvPr id="0" name=""/>
        <dsp:cNvSpPr/>
      </dsp:nvSpPr>
      <dsp:spPr>
        <a:xfrm>
          <a:off x="4036166" y="1419578"/>
          <a:ext cx="2411877" cy="780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27046" rIns="440944" bIns="440944" numCol="1" spcCol="1270" anchor="t" anchorCtr="0">
          <a:noAutofit/>
        </a:bodyPr>
        <a:lstStyle/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4800" kern="1200"/>
        </a:p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4800" kern="1200"/>
        </a:p>
      </dsp:txBody>
      <dsp:txXfrm>
        <a:off x="4036166" y="1419578"/>
        <a:ext cx="2411877" cy="7800000"/>
      </dsp:txXfrm>
    </dsp:sp>
    <dsp:sp modelId="{123E0D14-15C0-41A4-82B6-26EEFB77E88D}">
      <dsp:nvSpPr>
        <dsp:cNvPr id="0" name=""/>
        <dsp:cNvSpPr/>
      </dsp:nvSpPr>
      <dsp:spPr>
        <a:xfrm>
          <a:off x="3551956" y="780421"/>
          <a:ext cx="968419" cy="968419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58D6B08-AB24-400B-BEB3-7AA5D9FF703F}">
      <dsp:nvSpPr>
        <dsp:cNvPr id="0" name=""/>
        <dsp:cNvSpPr/>
      </dsp:nvSpPr>
      <dsp:spPr>
        <a:xfrm rot="16200000">
          <a:off x="3384874" y="5077473"/>
          <a:ext cx="7800000" cy="484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7046" bIns="0" numCol="1" spcCol="1270" anchor="t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kern="1200"/>
        </a:p>
      </dsp:txBody>
      <dsp:txXfrm>
        <a:off x="3384874" y="5077473"/>
        <a:ext cx="7800000" cy="484209"/>
      </dsp:txXfrm>
    </dsp:sp>
    <dsp:sp modelId="{799982F2-A117-41A7-94B4-A6F7E7E73FF7}">
      <dsp:nvSpPr>
        <dsp:cNvPr id="0" name=""/>
        <dsp:cNvSpPr/>
      </dsp:nvSpPr>
      <dsp:spPr>
        <a:xfrm>
          <a:off x="7526979" y="1419578"/>
          <a:ext cx="2411877" cy="780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27046" rIns="440944" bIns="440944" numCol="1" spcCol="1270" anchor="t" anchorCtr="0">
          <a:noAutofit/>
        </a:bodyPr>
        <a:lstStyle/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4800" kern="1200"/>
        </a:p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4800" kern="1200"/>
        </a:p>
      </dsp:txBody>
      <dsp:txXfrm>
        <a:off x="7526979" y="1419578"/>
        <a:ext cx="2411877" cy="7800000"/>
      </dsp:txXfrm>
    </dsp:sp>
    <dsp:sp modelId="{BD6909D8-A5AD-4039-9B78-6ACCE539EF01}">
      <dsp:nvSpPr>
        <dsp:cNvPr id="0" name=""/>
        <dsp:cNvSpPr/>
      </dsp:nvSpPr>
      <dsp:spPr>
        <a:xfrm>
          <a:off x="7042770" y="780421"/>
          <a:ext cx="968419" cy="968419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كل ورقة كراس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.jp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emf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.xml" /><Relationship Id="rId6" Type="http://schemas.openxmlformats.org/officeDocument/2006/relationships/image" Target="../media/image5.emf" /><Relationship Id="rId5" Type="http://schemas.openxmlformats.org/officeDocument/2006/relationships/image" Target="../media/image4.emf" /><Relationship Id="rId4" Type="http://schemas.openxmlformats.org/officeDocument/2006/relationships/image" Target="../media/image3.emf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 /><Relationship Id="rId7" Type="http://schemas.openxmlformats.org/officeDocument/2006/relationships/image" Target="../media/image17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5.xml" /><Relationship Id="rId6" Type="http://schemas.openxmlformats.org/officeDocument/2006/relationships/image" Target="../media/image16.svg" /><Relationship Id="rId5" Type="http://schemas.openxmlformats.org/officeDocument/2006/relationships/image" Target="../media/image15.png" /><Relationship Id="rId4" Type="http://schemas.openxmlformats.org/officeDocument/2006/relationships/image" Target="../media/image2.png" 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 /><Relationship Id="rId3" Type="http://schemas.openxmlformats.org/officeDocument/2006/relationships/image" Target="../media/image3.emf" /><Relationship Id="rId7" Type="http://schemas.openxmlformats.org/officeDocument/2006/relationships/image" Target="../media/image11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6.xml" /><Relationship Id="rId6" Type="http://schemas.openxmlformats.org/officeDocument/2006/relationships/image" Target="../media/image2.png" /><Relationship Id="rId5" Type="http://schemas.openxmlformats.org/officeDocument/2006/relationships/image" Target="../media/image6.emf" /><Relationship Id="rId4" Type="http://schemas.openxmlformats.org/officeDocument/2006/relationships/image" Target="../media/image5.emf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 /><Relationship Id="rId3" Type="http://schemas.openxmlformats.org/officeDocument/2006/relationships/image" Target="../media/image3.emf" /><Relationship Id="rId7" Type="http://schemas.openxmlformats.org/officeDocument/2006/relationships/image" Target="../media/image11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7.xml" /><Relationship Id="rId6" Type="http://schemas.openxmlformats.org/officeDocument/2006/relationships/image" Target="../media/image2.png" /><Relationship Id="rId5" Type="http://schemas.openxmlformats.org/officeDocument/2006/relationships/image" Target="../media/image6.emf" /><Relationship Id="rId4" Type="http://schemas.openxmlformats.org/officeDocument/2006/relationships/image" Target="../media/image5.emf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 /><Relationship Id="rId3" Type="http://schemas.openxmlformats.org/officeDocument/2006/relationships/image" Target="../media/image2.png" /><Relationship Id="rId7" Type="http://schemas.openxmlformats.org/officeDocument/2006/relationships/image" Target="../media/image11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8.xml" /><Relationship Id="rId6" Type="http://schemas.openxmlformats.org/officeDocument/2006/relationships/image" Target="../media/image16.svg" /><Relationship Id="rId5" Type="http://schemas.openxmlformats.org/officeDocument/2006/relationships/image" Target="../media/image15.png" /><Relationship Id="rId4" Type="http://schemas.openxmlformats.org/officeDocument/2006/relationships/image" Target="../media/image3.emf" 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 /><Relationship Id="rId3" Type="http://schemas.openxmlformats.org/officeDocument/2006/relationships/image" Target="../media/image3.emf" /><Relationship Id="rId7" Type="http://schemas.openxmlformats.org/officeDocument/2006/relationships/image" Target="../media/image11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9.xml" /><Relationship Id="rId6" Type="http://schemas.openxmlformats.org/officeDocument/2006/relationships/image" Target="../media/image2.png" /><Relationship Id="rId5" Type="http://schemas.openxmlformats.org/officeDocument/2006/relationships/image" Target="../media/image6.emf" /><Relationship Id="rId4" Type="http://schemas.openxmlformats.org/officeDocument/2006/relationships/image" Target="../media/image5.emf" /><Relationship Id="rId9" Type="http://schemas.openxmlformats.org/officeDocument/2006/relationships/image" Target="../media/image22.png" 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 /><Relationship Id="rId3" Type="http://schemas.openxmlformats.org/officeDocument/2006/relationships/image" Target="../media/image3.emf" /><Relationship Id="rId7" Type="http://schemas.openxmlformats.org/officeDocument/2006/relationships/image" Target="../media/image11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0.xml" /><Relationship Id="rId6" Type="http://schemas.openxmlformats.org/officeDocument/2006/relationships/image" Target="../media/image2.png" /><Relationship Id="rId5" Type="http://schemas.openxmlformats.org/officeDocument/2006/relationships/image" Target="../media/image6.emf" /><Relationship Id="rId4" Type="http://schemas.openxmlformats.org/officeDocument/2006/relationships/image" Target="../media/image5.emf" /><Relationship Id="rId9" Type="http://schemas.openxmlformats.org/officeDocument/2006/relationships/image" Target="../media/image23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1.xml" /><Relationship Id="rId6" Type="http://schemas.openxmlformats.org/officeDocument/2006/relationships/image" Target="../media/image3.emf" /><Relationship Id="rId5" Type="http://schemas.openxmlformats.org/officeDocument/2006/relationships/image" Target="../media/image25.emf" /><Relationship Id="rId4" Type="http://schemas.openxmlformats.org/officeDocument/2006/relationships/image" Target="../media/image4.emf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2.xml" /><Relationship Id="rId5" Type="http://schemas.openxmlformats.org/officeDocument/2006/relationships/image" Target="../media/image7.emf" /><Relationship Id="rId4" Type="http://schemas.openxmlformats.org/officeDocument/2006/relationships/image" Target="../media/image10.emf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2.xml" /><Relationship Id="rId5" Type="http://schemas.openxmlformats.org/officeDocument/2006/relationships/image" Target="../media/image9.png" /><Relationship Id="rId4" Type="http://schemas.openxmlformats.org/officeDocument/2006/relationships/image" Target="../media/image8.emf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3.xml" /><Relationship Id="rId5" Type="http://schemas.openxmlformats.org/officeDocument/2006/relationships/image" Target="../media/image7.emf" /><Relationship Id="rId4" Type="http://schemas.openxmlformats.org/officeDocument/2006/relationships/image" Target="../media/image10.em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 /><Relationship Id="rId2" Type="http://schemas.openxmlformats.org/officeDocument/2006/relationships/image" Target="../media/image10.emf" /><Relationship Id="rId1" Type="http://schemas.openxmlformats.org/officeDocument/2006/relationships/slideLayout" Target="../slideLayouts/slideLayout1.xml" /><Relationship Id="rId5" Type="http://schemas.microsoft.com/office/2007/relationships/hdphoto" Target="../media/hdphoto1.wdp" /><Relationship Id="rId4" Type="http://schemas.openxmlformats.org/officeDocument/2006/relationships/image" Target="../media/image11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3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7" Type="http://schemas.openxmlformats.org/officeDocument/2006/relationships/image" Target="../media/image12.pn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3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7" Type="http://schemas.openxmlformats.org/officeDocument/2006/relationships/image" Target="../media/image12.png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3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7" Type="http://schemas.openxmlformats.org/officeDocument/2006/relationships/image" Target="../media/image13.png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3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4.xml" /><Relationship Id="rId5" Type="http://schemas.openxmlformats.org/officeDocument/2006/relationships/image" Target="../media/image14.png" /><Relationship Id="rId4" Type="http://schemas.openxmlformats.org/officeDocument/2006/relationships/image" Target="../media/image3.em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5158203" y="4515966"/>
            <a:ext cx="540060" cy="540060"/>
            <a:chOff x="1235460" y="3356992"/>
            <a:chExt cx="720080" cy="720080"/>
          </a:xfrm>
        </p:grpSpPr>
        <p:sp>
          <p:nvSpPr>
            <p:cNvPr id="98" name="椭圆 97"/>
            <p:cNvSpPr/>
            <p:nvPr/>
          </p:nvSpPr>
          <p:spPr bwMode="auto">
            <a:xfrm>
              <a:off x="1235460" y="3356992"/>
              <a:ext cx="720080" cy="72008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99" name="任意多边形: 形状 98"/>
            <p:cNvSpPr/>
            <p:nvPr/>
          </p:nvSpPr>
          <p:spPr bwMode="auto">
            <a:xfrm>
              <a:off x="1406193" y="3527707"/>
              <a:ext cx="382754" cy="378650"/>
            </a:xfrm>
            <a:custGeom>
              <a:avLst/>
              <a:gdLst>
                <a:gd name="T0" fmla="*/ 137 w 1273"/>
                <a:gd name="T1" fmla="*/ 968 h 1261"/>
                <a:gd name="T2" fmla="*/ 679 w 1273"/>
                <a:gd name="T3" fmla="*/ 738 h 1261"/>
                <a:gd name="T4" fmla="*/ 8 w 1273"/>
                <a:gd name="T5" fmla="*/ 1219 h 1261"/>
                <a:gd name="T6" fmla="*/ 262 w 1273"/>
                <a:gd name="T7" fmla="*/ 1155 h 1261"/>
                <a:gd name="T8" fmla="*/ 8 w 1273"/>
                <a:gd name="T9" fmla="*/ 1219 h 1261"/>
                <a:gd name="T10" fmla="*/ 31 w 1273"/>
                <a:gd name="T11" fmla="*/ 1261 h 1261"/>
                <a:gd name="T12" fmla="*/ 0 w 1273"/>
                <a:gd name="T13" fmla="*/ 1261 h 1261"/>
                <a:gd name="T14" fmla="*/ 1260 w 1273"/>
                <a:gd name="T15" fmla="*/ 459 h 1261"/>
                <a:gd name="T16" fmla="*/ 1209 w 1273"/>
                <a:gd name="T17" fmla="*/ 394 h 1261"/>
                <a:gd name="T18" fmla="*/ 1116 w 1273"/>
                <a:gd name="T19" fmla="*/ 343 h 1261"/>
                <a:gd name="T20" fmla="*/ 1003 w 1273"/>
                <a:gd name="T21" fmla="*/ 330 h 1261"/>
                <a:gd name="T22" fmla="*/ 896 w 1273"/>
                <a:gd name="T23" fmla="*/ 358 h 1261"/>
                <a:gd name="T24" fmla="*/ 785 w 1273"/>
                <a:gd name="T25" fmla="*/ 447 h 1261"/>
                <a:gd name="T26" fmla="*/ 774 w 1273"/>
                <a:gd name="T27" fmla="*/ 435 h 1261"/>
                <a:gd name="T28" fmla="*/ 787 w 1273"/>
                <a:gd name="T29" fmla="*/ 377 h 1261"/>
                <a:gd name="T30" fmla="*/ 779 w 1273"/>
                <a:gd name="T31" fmla="*/ 283 h 1261"/>
                <a:gd name="T32" fmla="*/ 784 w 1273"/>
                <a:gd name="T33" fmla="*/ 234 h 1261"/>
                <a:gd name="T34" fmla="*/ 791 w 1273"/>
                <a:gd name="T35" fmla="*/ 202 h 1261"/>
                <a:gd name="T36" fmla="*/ 786 w 1273"/>
                <a:gd name="T37" fmla="*/ 234 h 1261"/>
                <a:gd name="T38" fmla="*/ 785 w 1273"/>
                <a:gd name="T39" fmla="*/ 283 h 1261"/>
                <a:gd name="T40" fmla="*/ 801 w 1273"/>
                <a:gd name="T41" fmla="*/ 375 h 1261"/>
                <a:gd name="T42" fmla="*/ 911 w 1273"/>
                <a:gd name="T43" fmla="*/ 332 h 1261"/>
                <a:gd name="T44" fmla="*/ 913 w 1273"/>
                <a:gd name="T45" fmla="*/ 252 h 1261"/>
                <a:gd name="T46" fmla="*/ 885 w 1273"/>
                <a:gd name="T47" fmla="*/ 132 h 1261"/>
                <a:gd name="T48" fmla="*/ 854 w 1273"/>
                <a:gd name="T49" fmla="*/ 60 h 1261"/>
                <a:gd name="T50" fmla="*/ 829 w 1273"/>
                <a:gd name="T51" fmla="*/ 9 h 1261"/>
                <a:gd name="T52" fmla="*/ 815 w 1273"/>
                <a:gd name="T53" fmla="*/ 3 h 1261"/>
                <a:gd name="T54" fmla="*/ 761 w 1273"/>
                <a:gd name="T55" fmla="*/ 33 h 1261"/>
                <a:gd name="T56" fmla="*/ 699 w 1273"/>
                <a:gd name="T57" fmla="*/ 107 h 1261"/>
                <a:gd name="T58" fmla="*/ 665 w 1273"/>
                <a:gd name="T59" fmla="*/ 213 h 1261"/>
                <a:gd name="T60" fmla="*/ 674 w 1273"/>
                <a:gd name="T61" fmla="*/ 326 h 1261"/>
                <a:gd name="T62" fmla="*/ 744 w 1273"/>
                <a:gd name="T63" fmla="*/ 454 h 1261"/>
                <a:gd name="T64" fmla="*/ 677 w 1273"/>
                <a:gd name="T65" fmla="*/ 551 h 1261"/>
                <a:gd name="T66" fmla="*/ 548 w 1273"/>
                <a:gd name="T67" fmla="*/ 557 h 1261"/>
                <a:gd name="T68" fmla="*/ 771 w 1273"/>
                <a:gd name="T69" fmla="*/ 645 h 1261"/>
                <a:gd name="T70" fmla="*/ 706 w 1273"/>
                <a:gd name="T71" fmla="*/ 569 h 1261"/>
                <a:gd name="T72" fmla="*/ 812 w 1273"/>
                <a:gd name="T73" fmla="*/ 540 h 1261"/>
                <a:gd name="T74" fmla="*/ 890 w 1273"/>
                <a:gd name="T75" fmla="*/ 567 h 1261"/>
                <a:gd name="T76" fmla="*/ 978 w 1273"/>
                <a:gd name="T77" fmla="*/ 580 h 1261"/>
                <a:gd name="T78" fmla="*/ 1103 w 1273"/>
                <a:gd name="T79" fmla="*/ 565 h 1261"/>
                <a:gd name="T80" fmla="*/ 1179 w 1273"/>
                <a:gd name="T81" fmla="*/ 536 h 1261"/>
                <a:gd name="T82" fmla="*/ 1243 w 1273"/>
                <a:gd name="T83" fmla="*/ 505 h 1261"/>
                <a:gd name="T84" fmla="*/ 1273 w 1273"/>
                <a:gd name="T85" fmla="*/ 490 h 1261"/>
                <a:gd name="T86" fmla="*/ 1057 w 1273"/>
                <a:gd name="T87" fmla="*/ 454 h 1261"/>
                <a:gd name="T88" fmla="*/ 1017 w 1273"/>
                <a:gd name="T89" fmla="*/ 451 h 1261"/>
                <a:gd name="T90" fmla="*/ 961 w 1273"/>
                <a:gd name="T91" fmla="*/ 454 h 1261"/>
                <a:gd name="T92" fmla="*/ 785 w 1273"/>
                <a:gd name="T93" fmla="*/ 505 h 1261"/>
                <a:gd name="T94" fmla="*/ 764 w 1273"/>
                <a:gd name="T95" fmla="*/ 515 h 1261"/>
                <a:gd name="T96" fmla="*/ 767 w 1273"/>
                <a:gd name="T97" fmla="*/ 487 h 1261"/>
                <a:gd name="T98" fmla="*/ 896 w 1273"/>
                <a:gd name="T99" fmla="*/ 453 h 1261"/>
                <a:gd name="T100" fmla="*/ 991 w 1273"/>
                <a:gd name="T101" fmla="*/ 445 h 1261"/>
                <a:gd name="T102" fmla="*/ 1040 w 1273"/>
                <a:gd name="T103" fmla="*/ 450 h 1261"/>
                <a:gd name="T104" fmla="*/ 1071 w 1273"/>
                <a:gd name="T105" fmla="*/ 457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3" h="1261">
                  <a:moveTo>
                    <a:pt x="293" y="1124"/>
                  </a:moveTo>
                  <a:lnTo>
                    <a:pt x="137" y="968"/>
                  </a:lnTo>
                  <a:lnTo>
                    <a:pt x="523" y="582"/>
                  </a:lnTo>
                  <a:lnTo>
                    <a:pt x="679" y="738"/>
                  </a:lnTo>
                  <a:lnTo>
                    <a:pt x="293" y="1124"/>
                  </a:lnTo>
                  <a:close/>
                  <a:moveTo>
                    <a:pt x="8" y="1219"/>
                  </a:moveTo>
                  <a:lnTo>
                    <a:pt x="44" y="1255"/>
                  </a:lnTo>
                  <a:lnTo>
                    <a:pt x="262" y="1155"/>
                  </a:lnTo>
                  <a:lnTo>
                    <a:pt x="106" y="999"/>
                  </a:lnTo>
                  <a:lnTo>
                    <a:pt x="8" y="1219"/>
                  </a:lnTo>
                  <a:close/>
                  <a:moveTo>
                    <a:pt x="0" y="1261"/>
                  </a:moveTo>
                  <a:lnTo>
                    <a:pt x="31" y="1261"/>
                  </a:lnTo>
                  <a:lnTo>
                    <a:pt x="0" y="1230"/>
                  </a:lnTo>
                  <a:lnTo>
                    <a:pt x="0" y="1261"/>
                  </a:lnTo>
                  <a:close/>
                  <a:moveTo>
                    <a:pt x="1270" y="481"/>
                  </a:moveTo>
                  <a:cubicBezTo>
                    <a:pt x="1268" y="476"/>
                    <a:pt x="1265" y="467"/>
                    <a:pt x="1260" y="459"/>
                  </a:cubicBezTo>
                  <a:cubicBezTo>
                    <a:pt x="1255" y="450"/>
                    <a:pt x="1249" y="437"/>
                    <a:pt x="1240" y="427"/>
                  </a:cubicBezTo>
                  <a:cubicBezTo>
                    <a:pt x="1232" y="417"/>
                    <a:pt x="1221" y="405"/>
                    <a:pt x="1209" y="394"/>
                  </a:cubicBezTo>
                  <a:cubicBezTo>
                    <a:pt x="1196" y="383"/>
                    <a:pt x="1182" y="374"/>
                    <a:pt x="1166" y="365"/>
                  </a:cubicBezTo>
                  <a:cubicBezTo>
                    <a:pt x="1151" y="356"/>
                    <a:pt x="1134" y="350"/>
                    <a:pt x="1116" y="343"/>
                  </a:cubicBezTo>
                  <a:cubicBezTo>
                    <a:pt x="1098" y="337"/>
                    <a:pt x="1079" y="334"/>
                    <a:pt x="1060" y="331"/>
                  </a:cubicBezTo>
                  <a:cubicBezTo>
                    <a:pt x="1041" y="330"/>
                    <a:pt x="1022" y="329"/>
                    <a:pt x="1003" y="330"/>
                  </a:cubicBezTo>
                  <a:cubicBezTo>
                    <a:pt x="984" y="332"/>
                    <a:pt x="965" y="335"/>
                    <a:pt x="947" y="340"/>
                  </a:cubicBezTo>
                  <a:cubicBezTo>
                    <a:pt x="929" y="344"/>
                    <a:pt x="912" y="350"/>
                    <a:pt x="896" y="358"/>
                  </a:cubicBezTo>
                  <a:cubicBezTo>
                    <a:pt x="863" y="373"/>
                    <a:pt x="836" y="394"/>
                    <a:pt x="814" y="415"/>
                  </a:cubicBezTo>
                  <a:cubicBezTo>
                    <a:pt x="803" y="426"/>
                    <a:pt x="793" y="437"/>
                    <a:pt x="785" y="447"/>
                  </a:cubicBezTo>
                  <a:cubicBezTo>
                    <a:pt x="780" y="454"/>
                    <a:pt x="776" y="461"/>
                    <a:pt x="772" y="467"/>
                  </a:cubicBezTo>
                  <a:cubicBezTo>
                    <a:pt x="774" y="457"/>
                    <a:pt x="775" y="446"/>
                    <a:pt x="774" y="435"/>
                  </a:cubicBezTo>
                  <a:cubicBezTo>
                    <a:pt x="781" y="427"/>
                    <a:pt x="788" y="420"/>
                    <a:pt x="795" y="413"/>
                  </a:cubicBezTo>
                  <a:cubicBezTo>
                    <a:pt x="792" y="401"/>
                    <a:pt x="789" y="390"/>
                    <a:pt x="787" y="377"/>
                  </a:cubicBezTo>
                  <a:cubicBezTo>
                    <a:pt x="783" y="356"/>
                    <a:pt x="781" y="333"/>
                    <a:pt x="780" y="313"/>
                  </a:cubicBezTo>
                  <a:cubicBezTo>
                    <a:pt x="779" y="302"/>
                    <a:pt x="779" y="292"/>
                    <a:pt x="779" y="283"/>
                  </a:cubicBezTo>
                  <a:cubicBezTo>
                    <a:pt x="780" y="273"/>
                    <a:pt x="780" y="264"/>
                    <a:pt x="780" y="256"/>
                  </a:cubicBezTo>
                  <a:cubicBezTo>
                    <a:pt x="782" y="248"/>
                    <a:pt x="783" y="240"/>
                    <a:pt x="784" y="234"/>
                  </a:cubicBezTo>
                  <a:cubicBezTo>
                    <a:pt x="784" y="227"/>
                    <a:pt x="786" y="221"/>
                    <a:pt x="787" y="217"/>
                  </a:cubicBezTo>
                  <a:cubicBezTo>
                    <a:pt x="790" y="207"/>
                    <a:pt x="791" y="202"/>
                    <a:pt x="791" y="202"/>
                  </a:cubicBezTo>
                  <a:cubicBezTo>
                    <a:pt x="791" y="202"/>
                    <a:pt x="790" y="207"/>
                    <a:pt x="788" y="217"/>
                  </a:cubicBezTo>
                  <a:cubicBezTo>
                    <a:pt x="788" y="222"/>
                    <a:pt x="786" y="227"/>
                    <a:pt x="786" y="234"/>
                  </a:cubicBezTo>
                  <a:cubicBezTo>
                    <a:pt x="786" y="241"/>
                    <a:pt x="785" y="248"/>
                    <a:pt x="785" y="256"/>
                  </a:cubicBezTo>
                  <a:cubicBezTo>
                    <a:pt x="785" y="264"/>
                    <a:pt x="785" y="273"/>
                    <a:pt x="785" y="283"/>
                  </a:cubicBezTo>
                  <a:cubicBezTo>
                    <a:pt x="786" y="292"/>
                    <a:pt x="787" y="302"/>
                    <a:pt x="788" y="312"/>
                  </a:cubicBezTo>
                  <a:cubicBezTo>
                    <a:pt x="791" y="332"/>
                    <a:pt x="795" y="354"/>
                    <a:pt x="801" y="375"/>
                  </a:cubicBezTo>
                  <a:cubicBezTo>
                    <a:pt x="803" y="383"/>
                    <a:pt x="806" y="392"/>
                    <a:pt x="808" y="400"/>
                  </a:cubicBezTo>
                  <a:cubicBezTo>
                    <a:pt x="840" y="372"/>
                    <a:pt x="875" y="349"/>
                    <a:pt x="911" y="332"/>
                  </a:cubicBezTo>
                  <a:cubicBezTo>
                    <a:pt x="913" y="320"/>
                    <a:pt x="914" y="308"/>
                    <a:pt x="914" y="296"/>
                  </a:cubicBezTo>
                  <a:cubicBezTo>
                    <a:pt x="914" y="281"/>
                    <a:pt x="915" y="267"/>
                    <a:pt x="913" y="252"/>
                  </a:cubicBezTo>
                  <a:cubicBezTo>
                    <a:pt x="911" y="224"/>
                    <a:pt x="907" y="197"/>
                    <a:pt x="899" y="170"/>
                  </a:cubicBezTo>
                  <a:cubicBezTo>
                    <a:pt x="895" y="157"/>
                    <a:pt x="890" y="144"/>
                    <a:pt x="885" y="132"/>
                  </a:cubicBezTo>
                  <a:cubicBezTo>
                    <a:pt x="881" y="119"/>
                    <a:pt x="875" y="107"/>
                    <a:pt x="870" y="95"/>
                  </a:cubicBezTo>
                  <a:cubicBezTo>
                    <a:pt x="865" y="83"/>
                    <a:pt x="859" y="71"/>
                    <a:pt x="854" y="60"/>
                  </a:cubicBezTo>
                  <a:cubicBezTo>
                    <a:pt x="848" y="49"/>
                    <a:pt x="843" y="39"/>
                    <a:pt x="839" y="30"/>
                  </a:cubicBezTo>
                  <a:cubicBezTo>
                    <a:pt x="836" y="22"/>
                    <a:pt x="831" y="14"/>
                    <a:pt x="829" y="9"/>
                  </a:cubicBezTo>
                  <a:cubicBezTo>
                    <a:pt x="826" y="3"/>
                    <a:pt x="824" y="0"/>
                    <a:pt x="824" y="0"/>
                  </a:cubicBezTo>
                  <a:cubicBezTo>
                    <a:pt x="824" y="0"/>
                    <a:pt x="821" y="1"/>
                    <a:pt x="815" y="3"/>
                  </a:cubicBezTo>
                  <a:cubicBezTo>
                    <a:pt x="810" y="5"/>
                    <a:pt x="801" y="8"/>
                    <a:pt x="793" y="13"/>
                  </a:cubicBezTo>
                  <a:cubicBezTo>
                    <a:pt x="784" y="18"/>
                    <a:pt x="771" y="24"/>
                    <a:pt x="761" y="33"/>
                  </a:cubicBezTo>
                  <a:cubicBezTo>
                    <a:pt x="751" y="41"/>
                    <a:pt x="739" y="52"/>
                    <a:pt x="728" y="64"/>
                  </a:cubicBezTo>
                  <a:cubicBezTo>
                    <a:pt x="717" y="77"/>
                    <a:pt x="708" y="91"/>
                    <a:pt x="699" y="107"/>
                  </a:cubicBezTo>
                  <a:cubicBezTo>
                    <a:pt x="690" y="123"/>
                    <a:pt x="684" y="139"/>
                    <a:pt x="677" y="158"/>
                  </a:cubicBezTo>
                  <a:cubicBezTo>
                    <a:pt x="671" y="176"/>
                    <a:pt x="668" y="194"/>
                    <a:pt x="665" y="213"/>
                  </a:cubicBezTo>
                  <a:cubicBezTo>
                    <a:pt x="664" y="232"/>
                    <a:pt x="663" y="252"/>
                    <a:pt x="664" y="271"/>
                  </a:cubicBezTo>
                  <a:cubicBezTo>
                    <a:pt x="666" y="289"/>
                    <a:pt x="669" y="308"/>
                    <a:pt x="674" y="326"/>
                  </a:cubicBezTo>
                  <a:cubicBezTo>
                    <a:pt x="678" y="344"/>
                    <a:pt x="684" y="361"/>
                    <a:pt x="692" y="377"/>
                  </a:cubicBezTo>
                  <a:cubicBezTo>
                    <a:pt x="706" y="407"/>
                    <a:pt x="724" y="433"/>
                    <a:pt x="744" y="454"/>
                  </a:cubicBezTo>
                  <a:cubicBezTo>
                    <a:pt x="740" y="491"/>
                    <a:pt x="717" y="522"/>
                    <a:pt x="688" y="545"/>
                  </a:cubicBezTo>
                  <a:cubicBezTo>
                    <a:pt x="684" y="547"/>
                    <a:pt x="681" y="549"/>
                    <a:pt x="677" y="551"/>
                  </a:cubicBezTo>
                  <a:lnTo>
                    <a:pt x="615" y="489"/>
                  </a:lnTo>
                  <a:lnTo>
                    <a:pt x="548" y="557"/>
                  </a:lnTo>
                  <a:lnTo>
                    <a:pt x="704" y="713"/>
                  </a:lnTo>
                  <a:lnTo>
                    <a:pt x="771" y="645"/>
                  </a:lnTo>
                  <a:lnTo>
                    <a:pt x="699" y="573"/>
                  </a:lnTo>
                  <a:cubicBezTo>
                    <a:pt x="702" y="572"/>
                    <a:pt x="704" y="570"/>
                    <a:pt x="706" y="569"/>
                  </a:cubicBezTo>
                  <a:cubicBezTo>
                    <a:pt x="737" y="553"/>
                    <a:pt x="774" y="541"/>
                    <a:pt x="801" y="535"/>
                  </a:cubicBezTo>
                  <a:cubicBezTo>
                    <a:pt x="805" y="536"/>
                    <a:pt x="808" y="538"/>
                    <a:pt x="812" y="540"/>
                  </a:cubicBezTo>
                  <a:cubicBezTo>
                    <a:pt x="823" y="545"/>
                    <a:pt x="836" y="550"/>
                    <a:pt x="849" y="555"/>
                  </a:cubicBezTo>
                  <a:cubicBezTo>
                    <a:pt x="862" y="559"/>
                    <a:pt x="876" y="563"/>
                    <a:pt x="890" y="567"/>
                  </a:cubicBezTo>
                  <a:cubicBezTo>
                    <a:pt x="905" y="571"/>
                    <a:pt x="919" y="574"/>
                    <a:pt x="934" y="576"/>
                  </a:cubicBezTo>
                  <a:cubicBezTo>
                    <a:pt x="948" y="578"/>
                    <a:pt x="963" y="580"/>
                    <a:pt x="978" y="580"/>
                  </a:cubicBezTo>
                  <a:cubicBezTo>
                    <a:pt x="992" y="580"/>
                    <a:pt x="1007" y="581"/>
                    <a:pt x="1021" y="579"/>
                  </a:cubicBezTo>
                  <a:cubicBezTo>
                    <a:pt x="1049" y="577"/>
                    <a:pt x="1077" y="572"/>
                    <a:pt x="1103" y="565"/>
                  </a:cubicBezTo>
                  <a:cubicBezTo>
                    <a:pt x="1116" y="561"/>
                    <a:pt x="1129" y="556"/>
                    <a:pt x="1142" y="551"/>
                  </a:cubicBezTo>
                  <a:cubicBezTo>
                    <a:pt x="1154" y="547"/>
                    <a:pt x="1167" y="541"/>
                    <a:pt x="1179" y="536"/>
                  </a:cubicBezTo>
                  <a:cubicBezTo>
                    <a:pt x="1190" y="531"/>
                    <a:pt x="1202" y="525"/>
                    <a:pt x="1213" y="520"/>
                  </a:cubicBezTo>
                  <a:cubicBezTo>
                    <a:pt x="1225" y="514"/>
                    <a:pt x="1235" y="509"/>
                    <a:pt x="1243" y="505"/>
                  </a:cubicBezTo>
                  <a:cubicBezTo>
                    <a:pt x="1252" y="502"/>
                    <a:pt x="1260" y="497"/>
                    <a:pt x="1265" y="494"/>
                  </a:cubicBezTo>
                  <a:cubicBezTo>
                    <a:pt x="1270" y="492"/>
                    <a:pt x="1273" y="490"/>
                    <a:pt x="1273" y="490"/>
                  </a:cubicBezTo>
                  <a:cubicBezTo>
                    <a:pt x="1273" y="490"/>
                    <a:pt x="1272" y="487"/>
                    <a:pt x="1270" y="481"/>
                  </a:cubicBezTo>
                  <a:close/>
                  <a:moveTo>
                    <a:pt x="1057" y="454"/>
                  </a:moveTo>
                  <a:cubicBezTo>
                    <a:pt x="1052" y="454"/>
                    <a:pt x="1046" y="452"/>
                    <a:pt x="1039" y="452"/>
                  </a:cubicBezTo>
                  <a:cubicBezTo>
                    <a:pt x="1033" y="452"/>
                    <a:pt x="1025" y="451"/>
                    <a:pt x="1017" y="451"/>
                  </a:cubicBezTo>
                  <a:cubicBezTo>
                    <a:pt x="1009" y="451"/>
                    <a:pt x="1000" y="451"/>
                    <a:pt x="991" y="451"/>
                  </a:cubicBezTo>
                  <a:cubicBezTo>
                    <a:pt x="981" y="452"/>
                    <a:pt x="972" y="453"/>
                    <a:pt x="961" y="454"/>
                  </a:cubicBezTo>
                  <a:cubicBezTo>
                    <a:pt x="941" y="457"/>
                    <a:pt x="920" y="461"/>
                    <a:pt x="899" y="467"/>
                  </a:cubicBezTo>
                  <a:cubicBezTo>
                    <a:pt x="856" y="478"/>
                    <a:pt x="816" y="493"/>
                    <a:pt x="785" y="505"/>
                  </a:cubicBezTo>
                  <a:cubicBezTo>
                    <a:pt x="777" y="509"/>
                    <a:pt x="770" y="512"/>
                    <a:pt x="763" y="515"/>
                  </a:cubicBezTo>
                  <a:cubicBezTo>
                    <a:pt x="763" y="515"/>
                    <a:pt x="764" y="515"/>
                    <a:pt x="764" y="515"/>
                  </a:cubicBezTo>
                  <a:cubicBezTo>
                    <a:pt x="760" y="517"/>
                    <a:pt x="755" y="518"/>
                    <a:pt x="751" y="519"/>
                  </a:cubicBezTo>
                  <a:cubicBezTo>
                    <a:pt x="758" y="509"/>
                    <a:pt x="763" y="498"/>
                    <a:pt x="767" y="487"/>
                  </a:cubicBezTo>
                  <a:cubicBezTo>
                    <a:pt x="770" y="486"/>
                    <a:pt x="774" y="484"/>
                    <a:pt x="777" y="483"/>
                  </a:cubicBezTo>
                  <a:cubicBezTo>
                    <a:pt x="809" y="473"/>
                    <a:pt x="852" y="461"/>
                    <a:pt x="896" y="453"/>
                  </a:cubicBezTo>
                  <a:cubicBezTo>
                    <a:pt x="918" y="449"/>
                    <a:pt x="940" y="447"/>
                    <a:pt x="961" y="446"/>
                  </a:cubicBezTo>
                  <a:cubicBezTo>
                    <a:pt x="971" y="445"/>
                    <a:pt x="981" y="445"/>
                    <a:pt x="991" y="445"/>
                  </a:cubicBezTo>
                  <a:cubicBezTo>
                    <a:pt x="1000" y="446"/>
                    <a:pt x="1009" y="446"/>
                    <a:pt x="1017" y="446"/>
                  </a:cubicBezTo>
                  <a:cubicBezTo>
                    <a:pt x="1026" y="448"/>
                    <a:pt x="1033" y="449"/>
                    <a:pt x="1040" y="450"/>
                  </a:cubicBezTo>
                  <a:cubicBezTo>
                    <a:pt x="1047" y="450"/>
                    <a:pt x="1052" y="452"/>
                    <a:pt x="1057" y="453"/>
                  </a:cubicBezTo>
                  <a:cubicBezTo>
                    <a:pt x="1066" y="456"/>
                    <a:pt x="1071" y="457"/>
                    <a:pt x="1071" y="457"/>
                  </a:cubicBezTo>
                  <a:cubicBezTo>
                    <a:pt x="1071" y="457"/>
                    <a:pt x="1066" y="456"/>
                    <a:pt x="1057" y="4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77" y="3466058"/>
            <a:ext cx="797085" cy="1626026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75" y="1261656"/>
            <a:ext cx="1117050" cy="15367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97" y="51416"/>
            <a:ext cx="1751738" cy="1562100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440" y="2931790"/>
            <a:ext cx="1040888" cy="1498600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3013172" y="4522977"/>
            <a:ext cx="540060" cy="540060"/>
            <a:chOff x="1235460" y="3356992"/>
            <a:chExt cx="720080" cy="720080"/>
          </a:xfrm>
        </p:grpSpPr>
        <p:sp>
          <p:nvSpPr>
            <p:cNvPr id="65" name="椭圆 64"/>
            <p:cNvSpPr/>
            <p:nvPr/>
          </p:nvSpPr>
          <p:spPr bwMode="auto">
            <a:xfrm>
              <a:off x="1235460" y="3356992"/>
              <a:ext cx="720080" cy="72008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/>
            <a:p>
              <a:pPr algn="ctr" rtl="1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1406193" y="3525656"/>
              <a:ext cx="382754" cy="38275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228184" y="4522977"/>
            <a:ext cx="540060" cy="540060"/>
            <a:chOff x="1235460" y="3356992"/>
            <a:chExt cx="720080" cy="720080"/>
          </a:xfrm>
        </p:grpSpPr>
        <p:sp>
          <p:nvSpPr>
            <p:cNvPr id="92" name="椭圆 91"/>
            <p:cNvSpPr/>
            <p:nvPr/>
          </p:nvSpPr>
          <p:spPr bwMode="auto">
            <a:xfrm>
              <a:off x="1235460" y="3356992"/>
              <a:ext cx="720080" cy="72008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93" name="任意多边形: 形状 92"/>
            <p:cNvSpPr/>
            <p:nvPr/>
          </p:nvSpPr>
          <p:spPr bwMode="auto">
            <a:xfrm>
              <a:off x="1437089" y="3525655"/>
              <a:ext cx="320962" cy="382754"/>
            </a:xfrm>
            <a:custGeom>
              <a:avLst/>
              <a:gdLst>
                <a:gd name="T0" fmla="*/ 0 w 3316"/>
                <a:gd name="T1" fmla="*/ 3828 h 3960"/>
                <a:gd name="T2" fmla="*/ 132 w 3316"/>
                <a:gd name="T3" fmla="*/ 3960 h 3960"/>
                <a:gd name="T4" fmla="*/ 568 w 3316"/>
                <a:gd name="T5" fmla="*/ 3960 h 3960"/>
                <a:gd name="T6" fmla="*/ 700 w 3316"/>
                <a:gd name="T7" fmla="*/ 3828 h 3960"/>
                <a:gd name="T8" fmla="*/ 700 w 3316"/>
                <a:gd name="T9" fmla="*/ 2342 h 3960"/>
                <a:gd name="T10" fmla="*/ 777 w 3316"/>
                <a:gd name="T11" fmla="*/ 2343 h 3960"/>
                <a:gd name="T12" fmla="*/ 1686 w 3316"/>
                <a:gd name="T13" fmla="*/ 2214 h 3960"/>
                <a:gd name="T14" fmla="*/ 2539 w 3316"/>
                <a:gd name="T15" fmla="*/ 2090 h 3960"/>
                <a:gd name="T16" fmla="*/ 3131 w 3316"/>
                <a:gd name="T17" fmla="*/ 2206 h 3960"/>
                <a:gd name="T18" fmla="*/ 3256 w 3316"/>
                <a:gd name="T19" fmla="*/ 2195 h 3960"/>
                <a:gd name="T20" fmla="*/ 3316 w 3316"/>
                <a:gd name="T21" fmla="*/ 2084 h 3960"/>
                <a:gd name="T22" fmla="*/ 3316 w 3316"/>
                <a:gd name="T23" fmla="*/ 259 h 3960"/>
                <a:gd name="T24" fmla="*/ 3236 w 3316"/>
                <a:gd name="T25" fmla="*/ 137 h 3960"/>
                <a:gd name="T26" fmla="*/ 2539 w 3316"/>
                <a:gd name="T27" fmla="*/ 0 h 3960"/>
                <a:gd name="T28" fmla="*/ 1630 w 3316"/>
                <a:gd name="T29" fmla="*/ 129 h 3960"/>
                <a:gd name="T30" fmla="*/ 777 w 3316"/>
                <a:gd name="T31" fmla="*/ 253 h 3960"/>
                <a:gd name="T32" fmla="*/ 777 w 3316"/>
                <a:gd name="T33" fmla="*/ 253 h 3960"/>
                <a:gd name="T34" fmla="*/ 185 w 3316"/>
                <a:gd name="T35" fmla="*/ 137 h 3960"/>
                <a:gd name="T36" fmla="*/ 60 w 3316"/>
                <a:gd name="T37" fmla="*/ 148 h 3960"/>
                <a:gd name="T38" fmla="*/ 0 w 3316"/>
                <a:gd name="T39" fmla="*/ 259 h 3960"/>
                <a:gd name="T40" fmla="*/ 0 w 3316"/>
                <a:gd name="T41" fmla="*/ 3828 h 3960"/>
                <a:gd name="T42" fmla="*/ 436 w 3316"/>
                <a:gd name="T43" fmla="*/ 3696 h 3960"/>
                <a:gd name="T44" fmla="*/ 265 w 3316"/>
                <a:gd name="T45" fmla="*/ 3696 h 3960"/>
                <a:gd name="T46" fmla="*/ 265 w 3316"/>
                <a:gd name="T47" fmla="*/ 2272 h 3960"/>
                <a:gd name="T48" fmla="*/ 436 w 3316"/>
                <a:gd name="T49" fmla="*/ 2313 h 3960"/>
                <a:gd name="T50" fmla="*/ 436 w 3316"/>
                <a:gd name="T51" fmla="*/ 3696 h 3960"/>
                <a:gd name="T52" fmla="*/ 3051 w 3316"/>
                <a:gd name="T53" fmla="*/ 1896 h 3960"/>
                <a:gd name="T54" fmla="*/ 2539 w 3316"/>
                <a:gd name="T55" fmla="*/ 1826 h 3960"/>
                <a:gd name="T56" fmla="*/ 1630 w 3316"/>
                <a:gd name="T57" fmla="*/ 1955 h 3960"/>
                <a:gd name="T58" fmla="*/ 777 w 3316"/>
                <a:gd name="T59" fmla="*/ 2079 h 3960"/>
                <a:gd name="T60" fmla="*/ 265 w 3316"/>
                <a:gd name="T61" fmla="*/ 1995 h 3960"/>
                <a:gd name="T62" fmla="*/ 265 w 3316"/>
                <a:gd name="T63" fmla="*/ 447 h 3960"/>
                <a:gd name="T64" fmla="*/ 777 w 3316"/>
                <a:gd name="T65" fmla="*/ 517 h 3960"/>
                <a:gd name="T66" fmla="*/ 777 w 3316"/>
                <a:gd name="T67" fmla="*/ 517 h 3960"/>
                <a:gd name="T68" fmla="*/ 1686 w 3316"/>
                <a:gd name="T69" fmla="*/ 388 h 3960"/>
                <a:gd name="T70" fmla="*/ 2539 w 3316"/>
                <a:gd name="T71" fmla="*/ 264 h 3960"/>
                <a:gd name="T72" fmla="*/ 3051 w 3316"/>
                <a:gd name="T73" fmla="*/ 348 h 3960"/>
                <a:gd name="T74" fmla="*/ 3051 w 3316"/>
                <a:gd name="T75" fmla="*/ 1896 h 3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16" h="3960">
                  <a:moveTo>
                    <a:pt x="0" y="3828"/>
                  </a:moveTo>
                  <a:cubicBezTo>
                    <a:pt x="0" y="3901"/>
                    <a:pt x="60" y="3960"/>
                    <a:pt x="132" y="3960"/>
                  </a:cubicBezTo>
                  <a:lnTo>
                    <a:pt x="568" y="3960"/>
                  </a:lnTo>
                  <a:cubicBezTo>
                    <a:pt x="641" y="3960"/>
                    <a:pt x="700" y="3901"/>
                    <a:pt x="700" y="3828"/>
                  </a:cubicBezTo>
                  <a:lnTo>
                    <a:pt x="700" y="2342"/>
                  </a:lnTo>
                  <a:cubicBezTo>
                    <a:pt x="726" y="2342"/>
                    <a:pt x="751" y="2343"/>
                    <a:pt x="777" y="2343"/>
                  </a:cubicBezTo>
                  <a:cubicBezTo>
                    <a:pt x="1085" y="2343"/>
                    <a:pt x="1390" y="2277"/>
                    <a:pt x="1686" y="2214"/>
                  </a:cubicBezTo>
                  <a:cubicBezTo>
                    <a:pt x="1981" y="2150"/>
                    <a:pt x="2259" y="2090"/>
                    <a:pt x="2539" y="2090"/>
                  </a:cubicBezTo>
                  <a:cubicBezTo>
                    <a:pt x="2757" y="2090"/>
                    <a:pt x="2951" y="2128"/>
                    <a:pt x="3131" y="2206"/>
                  </a:cubicBezTo>
                  <a:cubicBezTo>
                    <a:pt x="3172" y="2223"/>
                    <a:pt x="3219" y="2219"/>
                    <a:pt x="3256" y="2195"/>
                  </a:cubicBezTo>
                  <a:cubicBezTo>
                    <a:pt x="3293" y="2170"/>
                    <a:pt x="3316" y="2129"/>
                    <a:pt x="3316" y="2084"/>
                  </a:cubicBezTo>
                  <a:lnTo>
                    <a:pt x="3316" y="259"/>
                  </a:lnTo>
                  <a:cubicBezTo>
                    <a:pt x="3316" y="206"/>
                    <a:pt x="3284" y="158"/>
                    <a:pt x="3236" y="137"/>
                  </a:cubicBezTo>
                  <a:cubicBezTo>
                    <a:pt x="3021" y="45"/>
                    <a:pt x="2793" y="0"/>
                    <a:pt x="2539" y="0"/>
                  </a:cubicBezTo>
                  <a:cubicBezTo>
                    <a:pt x="2231" y="0"/>
                    <a:pt x="1926" y="66"/>
                    <a:pt x="1630" y="129"/>
                  </a:cubicBezTo>
                  <a:cubicBezTo>
                    <a:pt x="1335" y="193"/>
                    <a:pt x="1057" y="253"/>
                    <a:pt x="777" y="253"/>
                  </a:cubicBezTo>
                  <a:lnTo>
                    <a:pt x="777" y="253"/>
                  </a:lnTo>
                  <a:cubicBezTo>
                    <a:pt x="559" y="253"/>
                    <a:pt x="365" y="215"/>
                    <a:pt x="185" y="137"/>
                  </a:cubicBezTo>
                  <a:cubicBezTo>
                    <a:pt x="144" y="120"/>
                    <a:pt x="97" y="124"/>
                    <a:pt x="60" y="148"/>
                  </a:cubicBezTo>
                  <a:cubicBezTo>
                    <a:pt x="23" y="173"/>
                    <a:pt x="0" y="214"/>
                    <a:pt x="0" y="259"/>
                  </a:cubicBezTo>
                  <a:lnTo>
                    <a:pt x="0" y="3828"/>
                  </a:lnTo>
                  <a:close/>
                  <a:moveTo>
                    <a:pt x="436" y="3696"/>
                  </a:moveTo>
                  <a:lnTo>
                    <a:pt x="265" y="3696"/>
                  </a:lnTo>
                  <a:lnTo>
                    <a:pt x="265" y="2272"/>
                  </a:lnTo>
                  <a:cubicBezTo>
                    <a:pt x="321" y="2289"/>
                    <a:pt x="378" y="2303"/>
                    <a:pt x="436" y="2313"/>
                  </a:cubicBezTo>
                  <a:lnTo>
                    <a:pt x="436" y="3696"/>
                  </a:lnTo>
                  <a:close/>
                  <a:moveTo>
                    <a:pt x="3051" y="1896"/>
                  </a:moveTo>
                  <a:cubicBezTo>
                    <a:pt x="2891" y="1849"/>
                    <a:pt x="2722" y="1826"/>
                    <a:pt x="2539" y="1826"/>
                  </a:cubicBezTo>
                  <a:cubicBezTo>
                    <a:pt x="2231" y="1826"/>
                    <a:pt x="1926" y="1892"/>
                    <a:pt x="1630" y="1955"/>
                  </a:cubicBezTo>
                  <a:cubicBezTo>
                    <a:pt x="1335" y="2019"/>
                    <a:pt x="1057" y="2079"/>
                    <a:pt x="777" y="2079"/>
                  </a:cubicBezTo>
                  <a:cubicBezTo>
                    <a:pt x="591" y="2079"/>
                    <a:pt x="422" y="2051"/>
                    <a:pt x="265" y="1995"/>
                  </a:cubicBezTo>
                  <a:lnTo>
                    <a:pt x="265" y="447"/>
                  </a:lnTo>
                  <a:cubicBezTo>
                    <a:pt x="425" y="494"/>
                    <a:pt x="594" y="517"/>
                    <a:pt x="777" y="517"/>
                  </a:cubicBezTo>
                  <a:lnTo>
                    <a:pt x="777" y="517"/>
                  </a:lnTo>
                  <a:cubicBezTo>
                    <a:pt x="1085" y="517"/>
                    <a:pt x="1390" y="451"/>
                    <a:pt x="1686" y="388"/>
                  </a:cubicBezTo>
                  <a:cubicBezTo>
                    <a:pt x="1981" y="324"/>
                    <a:pt x="2259" y="264"/>
                    <a:pt x="2539" y="264"/>
                  </a:cubicBezTo>
                  <a:cubicBezTo>
                    <a:pt x="2725" y="264"/>
                    <a:pt x="2894" y="292"/>
                    <a:pt x="3051" y="348"/>
                  </a:cubicBezTo>
                  <a:lnTo>
                    <a:pt x="3051" y="18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55776" y="987574"/>
            <a:ext cx="4853627" cy="2952328"/>
            <a:chOff x="351858" y="1135245"/>
            <a:chExt cx="1692639" cy="1350150"/>
          </a:xfrm>
        </p:grpSpPr>
        <p:sp>
          <p:nvSpPr>
            <p:cNvPr id="80" name="左中括号 79"/>
            <p:cNvSpPr/>
            <p:nvPr/>
          </p:nvSpPr>
          <p:spPr>
            <a:xfrm>
              <a:off x="351858" y="1135245"/>
              <a:ext cx="176317" cy="135015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1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81" name="左中括号 80"/>
            <p:cNvSpPr/>
            <p:nvPr/>
          </p:nvSpPr>
          <p:spPr>
            <a:xfrm flipH="1">
              <a:off x="1868180" y="1135245"/>
              <a:ext cx="176317" cy="135015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1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83153" y="4515966"/>
            <a:ext cx="540060" cy="540060"/>
            <a:chOff x="1235460" y="3356992"/>
            <a:chExt cx="720080" cy="720080"/>
          </a:xfrm>
        </p:grpSpPr>
        <p:sp>
          <p:nvSpPr>
            <p:cNvPr id="95" name="椭圆 94"/>
            <p:cNvSpPr/>
            <p:nvPr/>
          </p:nvSpPr>
          <p:spPr bwMode="auto">
            <a:xfrm>
              <a:off x="1235460" y="3356992"/>
              <a:ext cx="720080" cy="72008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96" name="任意多边形: 形状 95"/>
            <p:cNvSpPr/>
            <p:nvPr/>
          </p:nvSpPr>
          <p:spPr bwMode="auto">
            <a:xfrm>
              <a:off x="1406193" y="3558370"/>
              <a:ext cx="382754" cy="317324"/>
            </a:xfrm>
            <a:custGeom>
              <a:avLst/>
              <a:gdLst>
                <a:gd name="T0" fmla="*/ 5995 w 6827"/>
                <a:gd name="T1" fmla="*/ 2482 h 5668"/>
                <a:gd name="T2" fmla="*/ 831 w 6827"/>
                <a:gd name="T3" fmla="*/ 2482 h 5668"/>
                <a:gd name="T4" fmla="*/ 0 w 6827"/>
                <a:gd name="T5" fmla="*/ 3598 h 5668"/>
                <a:gd name="T6" fmla="*/ 330 w 6827"/>
                <a:gd name="T7" fmla="*/ 5316 h 5668"/>
                <a:gd name="T8" fmla="*/ 1164 w 6827"/>
                <a:gd name="T9" fmla="*/ 5668 h 5668"/>
                <a:gd name="T10" fmla="*/ 1910 w 6827"/>
                <a:gd name="T11" fmla="*/ 3179 h 5668"/>
                <a:gd name="T12" fmla="*/ 3413 w 6827"/>
                <a:gd name="T13" fmla="*/ 1082 h 5668"/>
                <a:gd name="T14" fmla="*/ 4916 w 6827"/>
                <a:gd name="T15" fmla="*/ 3179 h 5668"/>
                <a:gd name="T16" fmla="*/ 4916 w 6827"/>
                <a:gd name="T17" fmla="*/ 4922 h 5668"/>
                <a:gd name="T18" fmla="*/ 5698 w 6827"/>
                <a:gd name="T19" fmla="*/ 5667 h 5668"/>
                <a:gd name="T20" fmla="*/ 6827 w 6827"/>
                <a:gd name="T21" fmla="*/ 4504 h 5668"/>
                <a:gd name="T22" fmla="*/ 6497 w 6827"/>
                <a:gd name="T23" fmla="*/ 2786 h 5668"/>
                <a:gd name="T24" fmla="*/ 1147 w 6827"/>
                <a:gd name="T25" fmla="*/ 5262 h 5668"/>
                <a:gd name="T26" fmla="*/ 621 w 6827"/>
                <a:gd name="T27" fmla="*/ 5033 h 5668"/>
                <a:gd name="T28" fmla="*/ 406 w 6827"/>
                <a:gd name="T29" fmla="*/ 3598 h 5668"/>
                <a:gd name="T30" fmla="*/ 1057 w 6827"/>
                <a:gd name="T31" fmla="*/ 2847 h 5668"/>
                <a:gd name="T32" fmla="*/ 1142 w 6827"/>
                <a:gd name="T33" fmla="*/ 2840 h 5668"/>
                <a:gd name="T34" fmla="*/ 1164 w 6827"/>
                <a:gd name="T35" fmla="*/ 2839 h 5668"/>
                <a:gd name="T36" fmla="*/ 1505 w 6827"/>
                <a:gd name="T37" fmla="*/ 4922 h 5668"/>
                <a:gd name="T38" fmla="*/ 1164 w 6827"/>
                <a:gd name="T39" fmla="*/ 5263 h 5668"/>
                <a:gd name="T40" fmla="*/ 1506 w 6827"/>
                <a:gd name="T41" fmla="*/ 2516 h 5668"/>
                <a:gd name="T42" fmla="*/ 1482 w 6827"/>
                <a:gd name="T43" fmla="*/ 2504 h 5668"/>
                <a:gd name="T44" fmla="*/ 1449 w 6827"/>
                <a:gd name="T45" fmla="*/ 2490 h 5668"/>
                <a:gd name="T46" fmla="*/ 1416 w 6827"/>
                <a:gd name="T47" fmla="*/ 2477 h 5668"/>
                <a:gd name="T48" fmla="*/ 1382 w 6827"/>
                <a:gd name="T49" fmla="*/ 2466 h 5668"/>
                <a:gd name="T50" fmla="*/ 1348 w 6827"/>
                <a:gd name="T51" fmla="*/ 2456 h 5668"/>
                <a:gd name="T52" fmla="*/ 1312 w 6827"/>
                <a:gd name="T53" fmla="*/ 2448 h 5668"/>
                <a:gd name="T54" fmla="*/ 1277 w 6827"/>
                <a:gd name="T55" fmla="*/ 2442 h 5668"/>
                <a:gd name="T56" fmla="*/ 1240 w 6827"/>
                <a:gd name="T57" fmla="*/ 2437 h 5668"/>
                <a:gd name="T58" fmla="*/ 3413 w 6827"/>
                <a:gd name="T59" fmla="*/ 406 h 5668"/>
                <a:gd name="T60" fmla="*/ 5587 w 6827"/>
                <a:gd name="T61" fmla="*/ 2437 h 5668"/>
                <a:gd name="T62" fmla="*/ 5550 w 6827"/>
                <a:gd name="T63" fmla="*/ 2442 h 5668"/>
                <a:gd name="T64" fmla="*/ 5514 w 6827"/>
                <a:gd name="T65" fmla="*/ 2448 h 5668"/>
                <a:gd name="T66" fmla="*/ 5479 w 6827"/>
                <a:gd name="T67" fmla="*/ 2456 h 5668"/>
                <a:gd name="T68" fmla="*/ 5445 w 6827"/>
                <a:gd name="T69" fmla="*/ 2466 h 5668"/>
                <a:gd name="T70" fmla="*/ 5411 w 6827"/>
                <a:gd name="T71" fmla="*/ 2477 h 5668"/>
                <a:gd name="T72" fmla="*/ 5378 w 6827"/>
                <a:gd name="T73" fmla="*/ 2490 h 5668"/>
                <a:gd name="T74" fmla="*/ 5345 w 6827"/>
                <a:gd name="T75" fmla="*/ 2504 h 5668"/>
                <a:gd name="T76" fmla="*/ 5321 w 6827"/>
                <a:gd name="T77" fmla="*/ 2516 h 5668"/>
                <a:gd name="T78" fmla="*/ 6206 w 6827"/>
                <a:gd name="T79" fmla="*/ 5033 h 5668"/>
                <a:gd name="T80" fmla="*/ 5680 w 6827"/>
                <a:gd name="T81" fmla="*/ 5262 h 5668"/>
                <a:gd name="T82" fmla="*/ 5322 w 6827"/>
                <a:gd name="T83" fmla="*/ 4922 h 5668"/>
                <a:gd name="T84" fmla="*/ 5628 w 6827"/>
                <a:gd name="T85" fmla="*/ 2841 h 5668"/>
                <a:gd name="T86" fmla="*/ 5680 w 6827"/>
                <a:gd name="T87" fmla="*/ 2839 h 5668"/>
                <a:gd name="T88" fmla="*/ 5767 w 6827"/>
                <a:gd name="T89" fmla="*/ 2847 h 5668"/>
                <a:gd name="T90" fmla="*/ 6206 w 6827"/>
                <a:gd name="T91" fmla="*/ 3069 h 5668"/>
                <a:gd name="T92" fmla="*/ 6421 w 6827"/>
                <a:gd name="T93" fmla="*/ 4504 h 5668"/>
                <a:gd name="T94" fmla="*/ 6206 w 6827"/>
                <a:gd name="T95" fmla="*/ 5033 h 5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27" h="5668">
                  <a:moveTo>
                    <a:pt x="6497" y="2786"/>
                  </a:moveTo>
                  <a:cubicBezTo>
                    <a:pt x="6356" y="2641"/>
                    <a:pt x="6184" y="2538"/>
                    <a:pt x="5995" y="2482"/>
                  </a:cubicBezTo>
                  <a:cubicBezTo>
                    <a:pt x="5941" y="1105"/>
                    <a:pt x="4804" y="0"/>
                    <a:pt x="3413" y="0"/>
                  </a:cubicBezTo>
                  <a:cubicBezTo>
                    <a:pt x="2023" y="0"/>
                    <a:pt x="885" y="1105"/>
                    <a:pt x="831" y="2482"/>
                  </a:cubicBezTo>
                  <a:cubicBezTo>
                    <a:pt x="643" y="2538"/>
                    <a:pt x="471" y="2641"/>
                    <a:pt x="330" y="2786"/>
                  </a:cubicBezTo>
                  <a:cubicBezTo>
                    <a:pt x="117" y="3004"/>
                    <a:pt x="0" y="3293"/>
                    <a:pt x="0" y="3598"/>
                  </a:cubicBezTo>
                  <a:lnTo>
                    <a:pt x="0" y="4504"/>
                  </a:lnTo>
                  <a:cubicBezTo>
                    <a:pt x="0" y="4809"/>
                    <a:pt x="117" y="5097"/>
                    <a:pt x="330" y="5316"/>
                  </a:cubicBezTo>
                  <a:cubicBezTo>
                    <a:pt x="542" y="5533"/>
                    <a:pt x="825" y="5658"/>
                    <a:pt x="1128" y="5667"/>
                  </a:cubicBezTo>
                  <a:cubicBezTo>
                    <a:pt x="1140" y="5668"/>
                    <a:pt x="1152" y="5668"/>
                    <a:pt x="1164" y="5668"/>
                  </a:cubicBezTo>
                  <a:cubicBezTo>
                    <a:pt x="1576" y="5668"/>
                    <a:pt x="1910" y="5334"/>
                    <a:pt x="1910" y="4922"/>
                  </a:cubicBezTo>
                  <a:lnTo>
                    <a:pt x="1910" y="3179"/>
                  </a:lnTo>
                  <a:lnTo>
                    <a:pt x="1910" y="2585"/>
                  </a:lnTo>
                  <a:cubicBezTo>
                    <a:pt x="1910" y="1756"/>
                    <a:pt x="2585" y="1082"/>
                    <a:pt x="3413" y="1082"/>
                  </a:cubicBezTo>
                  <a:cubicBezTo>
                    <a:pt x="4242" y="1082"/>
                    <a:pt x="4916" y="1756"/>
                    <a:pt x="4916" y="2585"/>
                  </a:cubicBezTo>
                  <a:lnTo>
                    <a:pt x="4916" y="3179"/>
                  </a:lnTo>
                  <a:lnTo>
                    <a:pt x="4916" y="3179"/>
                  </a:lnTo>
                  <a:lnTo>
                    <a:pt x="4916" y="4922"/>
                  </a:lnTo>
                  <a:cubicBezTo>
                    <a:pt x="4916" y="5334"/>
                    <a:pt x="5251" y="5668"/>
                    <a:pt x="5662" y="5668"/>
                  </a:cubicBezTo>
                  <a:cubicBezTo>
                    <a:pt x="5674" y="5668"/>
                    <a:pt x="5686" y="5668"/>
                    <a:pt x="5698" y="5667"/>
                  </a:cubicBezTo>
                  <a:cubicBezTo>
                    <a:pt x="6001" y="5658"/>
                    <a:pt x="6285" y="5533"/>
                    <a:pt x="6497" y="5316"/>
                  </a:cubicBezTo>
                  <a:cubicBezTo>
                    <a:pt x="6709" y="5097"/>
                    <a:pt x="6827" y="4809"/>
                    <a:pt x="6827" y="4504"/>
                  </a:cubicBezTo>
                  <a:lnTo>
                    <a:pt x="6827" y="3598"/>
                  </a:lnTo>
                  <a:cubicBezTo>
                    <a:pt x="6827" y="3293"/>
                    <a:pt x="6709" y="3004"/>
                    <a:pt x="6497" y="2786"/>
                  </a:cubicBezTo>
                  <a:close/>
                  <a:moveTo>
                    <a:pt x="1164" y="5263"/>
                  </a:moveTo>
                  <a:cubicBezTo>
                    <a:pt x="1158" y="5263"/>
                    <a:pt x="1153" y="5263"/>
                    <a:pt x="1147" y="5262"/>
                  </a:cubicBezTo>
                  <a:lnTo>
                    <a:pt x="1142" y="5262"/>
                  </a:lnTo>
                  <a:cubicBezTo>
                    <a:pt x="944" y="5256"/>
                    <a:pt x="759" y="5175"/>
                    <a:pt x="621" y="5033"/>
                  </a:cubicBezTo>
                  <a:cubicBezTo>
                    <a:pt x="482" y="4891"/>
                    <a:pt x="406" y="4703"/>
                    <a:pt x="406" y="4504"/>
                  </a:cubicBezTo>
                  <a:lnTo>
                    <a:pt x="406" y="3598"/>
                  </a:lnTo>
                  <a:cubicBezTo>
                    <a:pt x="406" y="3399"/>
                    <a:pt x="482" y="3211"/>
                    <a:pt x="621" y="3069"/>
                  </a:cubicBezTo>
                  <a:cubicBezTo>
                    <a:pt x="739" y="2947"/>
                    <a:pt x="892" y="2870"/>
                    <a:pt x="1057" y="2847"/>
                  </a:cubicBezTo>
                  <a:lnTo>
                    <a:pt x="1059" y="2847"/>
                  </a:lnTo>
                  <a:cubicBezTo>
                    <a:pt x="1088" y="2843"/>
                    <a:pt x="1116" y="2840"/>
                    <a:pt x="1142" y="2840"/>
                  </a:cubicBezTo>
                  <a:lnTo>
                    <a:pt x="1146" y="2839"/>
                  </a:lnTo>
                  <a:cubicBezTo>
                    <a:pt x="1152" y="2839"/>
                    <a:pt x="1158" y="2839"/>
                    <a:pt x="1164" y="2839"/>
                  </a:cubicBezTo>
                  <a:cubicBezTo>
                    <a:pt x="1352" y="2839"/>
                    <a:pt x="1505" y="2992"/>
                    <a:pt x="1505" y="3179"/>
                  </a:cubicBezTo>
                  <a:lnTo>
                    <a:pt x="1505" y="4922"/>
                  </a:lnTo>
                  <a:lnTo>
                    <a:pt x="1505" y="4922"/>
                  </a:lnTo>
                  <a:cubicBezTo>
                    <a:pt x="1505" y="5110"/>
                    <a:pt x="1352" y="5263"/>
                    <a:pt x="1164" y="5263"/>
                  </a:cubicBezTo>
                  <a:close/>
                  <a:moveTo>
                    <a:pt x="3413" y="676"/>
                  </a:moveTo>
                  <a:cubicBezTo>
                    <a:pt x="2384" y="676"/>
                    <a:pt x="1542" y="1496"/>
                    <a:pt x="1506" y="2516"/>
                  </a:cubicBezTo>
                  <a:cubicBezTo>
                    <a:pt x="1503" y="2515"/>
                    <a:pt x="1499" y="2513"/>
                    <a:pt x="1496" y="2511"/>
                  </a:cubicBezTo>
                  <a:cubicBezTo>
                    <a:pt x="1491" y="2509"/>
                    <a:pt x="1487" y="2507"/>
                    <a:pt x="1482" y="2504"/>
                  </a:cubicBezTo>
                  <a:cubicBezTo>
                    <a:pt x="1476" y="2502"/>
                    <a:pt x="1470" y="2499"/>
                    <a:pt x="1464" y="2496"/>
                  </a:cubicBezTo>
                  <a:cubicBezTo>
                    <a:pt x="1459" y="2494"/>
                    <a:pt x="1454" y="2492"/>
                    <a:pt x="1449" y="2490"/>
                  </a:cubicBezTo>
                  <a:cubicBezTo>
                    <a:pt x="1443" y="2488"/>
                    <a:pt x="1437" y="2485"/>
                    <a:pt x="1431" y="2483"/>
                  </a:cubicBezTo>
                  <a:cubicBezTo>
                    <a:pt x="1426" y="2481"/>
                    <a:pt x="1421" y="2479"/>
                    <a:pt x="1416" y="2477"/>
                  </a:cubicBezTo>
                  <a:cubicBezTo>
                    <a:pt x="1410" y="2475"/>
                    <a:pt x="1404" y="2473"/>
                    <a:pt x="1397" y="2471"/>
                  </a:cubicBezTo>
                  <a:cubicBezTo>
                    <a:pt x="1392" y="2469"/>
                    <a:pt x="1387" y="2467"/>
                    <a:pt x="1382" y="2466"/>
                  </a:cubicBezTo>
                  <a:cubicBezTo>
                    <a:pt x="1376" y="2464"/>
                    <a:pt x="1369" y="2462"/>
                    <a:pt x="1362" y="2460"/>
                  </a:cubicBezTo>
                  <a:cubicBezTo>
                    <a:pt x="1358" y="2459"/>
                    <a:pt x="1353" y="2457"/>
                    <a:pt x="1348" y="2456"/>
                  </a:cubicBezTo>
                  <a:cubicBezTo>
                    <a:pt x="1341" y="2454"/>
                    <a:pt x="1334" y="2453"/>
                    <a:pt x="1327" y="2451"/>
                  </a:cubicBezTo>
                  <a:cubicBezTo>
                    <a:pt x="1322" y="2450"/>
                    <a:pt x="1317" y="2449"/>
                    <a:pt x="1312" y="2448"/>
                  </a:cubicBezTo>
                  <a:cubicBezTo>
                    <a:pt x="1305" y="2447"/>
                    <a:pt x="1297" y="2445"/>
                    <a:pt x="1289" y="2444"/>
                  </a:cubicBezTo>
                  <a:cubicBezTo>
                    <a:pt x="1285" y="2443"/>
                    <a:pt x="1281" y="2442"/>
                    <a:pt x="1277" y="2442"/>
                  </a:cubicBezTo>
                  <a:cubicBezTo>
                    <a:pt x="1267" y="2440"/>
                    <a:pt x="1257" y="2439"/>
                    <a:pt x="1248" y="2438"/>
                  </a:cubicBezTo>
                  <a:cubicBezTo>
                    <a:pt x="1245" y="2438"/>
                    <a:pt x="1243" y="2437"/>
                    <a:pt x="1240" y="2437"/>
                  </a:cubicBezTo>
                  <a:cubicBezTo>
                    <a:pt x="1240" y="2437"/>
                    <a:pt x="1240" y="2437"/>
                    <a:pt x="1239" y="2437"/>
                  </a:cubicBezTo>
                  <a:cubicBezTo>
                    <a:pt x="1316" y="1304"/>
                    <a:pt x="2262" y="406"/>
                    <a:pt x="3413" y="406"/>
                  </a:cubicBezTo>
                  <a:cubicBezTo>
                    <a:pt x="4565" y="406"/>
                    <a:pt x="5511" y="1304"/>
                    <a:pt x="5587" y="2437"/>
                  </a:cubicBezTo>
                  <a:cubicBezTo>
                    <a:pt x="5587" y="2437"/>
                    <a:pt x="5587" y="2437"/>
                    <a:pt x="5587" y="2437"/>
                  </a:cubicBezTo>
                  <a:cubicBezTo>
                    <a:pt x="5584" y="2437"/>
                    <a:pt x="5581" y="2438"/>
                    <a:pt x="5579" y="2438"/>
                  </a:cubicBezTo>
                  <a:cubicBezTo>
                    <a:pt x="5569" y="2439"/>
                    <a:pt x="5560" y="2440"/>
                    <a:pt x="5550" y="2442"/>
                  </a:cubicBezTo>
                  <a:cubicBezTo>
                    <a:pt x="5546" y="2442"/>
                    <a:pt x="5542" y="2443"/>
                    <a:pt x="5537" y="2444"/>
                  </a:cubicBezTo>
                  <a:cubicBezTo>
                    <a:pt x="5530" y="2445"/>
                    <a:pt x="5522" y="2447"/>
                    <a:pt x="5514" y="2448"/>
                  </a:cubicBezTo>
                  <a:cubicBezTo>
                    <a:pt x="5509" y="2449"/>
                    <a:pt x="5505" y="2450"/>
                    <a:pt x="5500" y="2451"/>
                  </a:cubicBezTo>
                  <a:cubicBezTo>
                    <a:pt x="5493" y="2453"/>
                    <a:pt x="5486" y="2454"/>
                    <a:pt x="5479" y="2456"/>
                  </a:cubicBezTo>
                  <a:cubicBezTo>
                    <a:pt x="5474" y="2457"/>
                    <a:pt x="5469" y="2459"/>
                    <a:pt x="5464" y="2460"/>
                  </a:cubicBezTo>
                  <a:cubicBezTo>
                    <a:pt x="5458" y="2462"/>
                    <a:pt x="5451" y="2464"/>
                    <a:pt x="5445" y="2466"/>
                  </a:cubicBezTo>
                  <a:cubicBezTo>
                    <a:pt x="5439" y="2467"/>
                    <a:pt x="5434" y="2469"/>
                    <a:pt x="5429" y="2471"/>
                  </a:cubicBezTo>
                  <a:cubicBezTo>
                    <a:pt x="5423" y="2473"/>
                    <a:pt x="5417" y="2475"/>
                    <a:pt x="5411" y="2477"/>
                  </a:cubicBezTo>
                  <a:cubicBezTo>
                    <a:pt x="5406" y="2479"/>
                    <a:pt x="5400" y="2481"/>
                    <a:pt x="5395" y="2483"/>
                  </a:cubicBezTo>
                  <a:cubicBezTo>
                    <a:pt x="5389" y="2485"/>
                    <a:pt x="5383" y="2487"/>
                    <a:pt x="5378" y="2490"/>
                  </a:cubicBezTo>
                  <a:cubicBezTo>
                    <a:pt x="5372" y="2492"/>
                    <a:pt x="5367" y="2494"/>
                    <a:pt x="5362" y="2496"/>
                  </a:cubicBezTo>
                  <a:cubicBezTo>
                    <a:pt x="5357" y="2499"/>
                    <a:pt x="5351" y="2502"/>
                    <a:pt x="5345" y="2504"/>
                  </a:cubicBezTo>
                  <a:cubicBezTo>
                    <a:pt x="5340" y="2507"/>
                    <a:pt x="5335" y="2509"/>
                    <a:pt x="5330" y="2512"/>
                  </a:cubicBezTo>
                  <a:cubicBezTo>
                    <a:pt x="5327" y="2513"/>
                    <a:pt x="5324" y="2515"/>
                    <a:pt x="5321" y="2516"/>
                  </a:cubicBezTo>
                  <a:cubicBezTo>
                    <a:pt x="5284" y="1496"/>
                    <a:pt x="4443" y="676"/>
                    <a:pt x="3413" y="676"/>
                  </a:cubicBezTo>
                  <a:close/>
                  <a:moveTo>
                    <a:pt x="6206" y="5033"/>
                  </a:moveTo>
                  <a:cubicBezTo>
                    <a:pt x="6068" y="5175"/>
                    <a:pt x="5882" y="5256"/>
                    <a:pt x="5684" y="5262"/>
                  </a:cubicBezTo>
                  <a:lnTo>
                    <a:pt x="5680" y="5262"/>
                  </a:lnTo>
                  <a:cubicBezTo>
                    <a:pt x="5674" y="5263"/>
                    <a:pt x="5668" y="5263"/>
                    <a:pt x="5662" y="5263"/>
                  </a:cubicBezTo>
                  <a:cubicBezTo>
                    <a:pt x="5475" y="5263"/>
                    <a:pt x="5322" y="5110"/>
                    <a:pt x="5322" y="4922"/>
                  </a:cubicBezTo>
                  <a:lnTo>
                    <a:pt x="5322" y="3179"/>
                  </a:lnTo>
                  <a:cubicBezTo>
                    <a:pt x="5322" y="3003"/>
                    <a:pt x="5456" y="2858"/>
                    <a:pt x="5628" y="2841"/>
                  </a:cubicBezTo>
                  <a:cubicBezTo>
                    <a:pt x="5639" y="2840"/>
                    <a:pt x="5651" y="2839"/>
                    <a:pt x="5662" y="2839"/>
                  </a:cubicBezTo>
                  <a:cubicBezTo>
                    <a:pt x="5668" y="2839"/>
                    <a:pt x="5674" y="2839"/>
                    <a:pt x="5680" y="2839"/>
                  </a:cubicBezTo>
                  <a:lnTo>
                    <a:pt x="5684" y="2840"/>
                  </a:lnTo>
                  <a:cubicBezTo>
                    <a:pt x="5711" y="2840"/>
                    <a:pt x="5739" y="2843"/>
                    <a:pt x="5767" y="2847"/>
                  </a:cubicBezTo>
                  <a:lnTo>
                    <a:pt x="5769" y="2847"/>
                  </a:lnTo>
                  <a:cubicBezTo>
                    <a:pt x="5935" y="2870"/>
                    <a:pt x="6088" y="2947"/>
                    <a:pt x="6206" y="3069"/>
                  </a:cubicBezTo>
                  <a:cubicBezTo>
                    <a:pt x="6345" y="3211"/>
                    <a:pt x="6421" y="3399"/>
                    <a:pt x="6421" y="3598"/>
                  </a:cubicBezTo>
                  <a:lnTo>
                    <a:pt x="6421" y="4504"/>
                  </a:lnTo>
                  <a:lnTo>
                    <a:pt x="6421" y="4504"/>
                  </a:lnTo>
                  <a:cubicBezTo>
                    <a:pt x="6421" y="4703"/>
                    <a:pt x="6345" y="4891"/>
                    <a:pt x="6206" y="50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</p:grpSp>
      <p:sp>
        <p:nvSpPr>
          <p:cNvPr id="87" name="矩形 86"/>
          <p:cNvSpPr/>
          <p:nvPr/>
        </p:nvSpPr>
        <p:spPr>
          <a:xfrm>
            <a:off x="2627785" y="1261656"/>
            <a:ext cx="4704348" cy="2966278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algn="ctr" rtl="1">
              <a:lnSpc>
                <a:spcPct val="120000"/>
              </a:lnSpc>
            </a:pPr>
            <a:r>
              <a:rPr lang="ar-SA" altLang="zh-CN" sz="4400" dirty="0">
                <a:solidFill>
                  <a:srgbClr val="FA9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  <a:sym typeface="+mn-lt"/>
              </a:rPr>
              <a:t>اللهم نسائم رحمتك التي تُشرق </a:t>
            </a:r>
          </a:p>
          <a:p>
            <a:pPr algn="ctr" rtl="1">
              <a:lnSpc>
                <a:spcPct val="120000"/>
              </a:lnSpc>
            </a:pPr>
            <a:r>
              <a:rPr lang="ar-SA" altLang="zh-CN" sz="4400" dirty="0">
                <a:solidFill>
                  <a:srgbClr val="FA9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  <a:sym typeface="+mn-lt"/>
              </a:rPr>
              <a:t>معها ملامح بهجتنا </a:t>
            </a:r>
          </a:p>
          <a:p>
            <a:pPr algn="ctr" rtl="1">
              <a:lnSpc>
                <a:spcPct val="120000"/>
              </a:lnSpc>
            </a:pPr>
            <a:r>
              <a:rPr lang="ar-SA" altLang="zh-CN" sz="4400" dirty="0">
                <a:solidFill>
                  <a:srgbClr val="FA9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  <a:sym typeface="+mn-lt"/>
              </a:rPr>
              <a:t>اسعد الله صباحكن </a:t>
            </a:r>
          </a:p>
        </p:txBody>
      </p:sp>
    </p:spTree>
    <p:extLst>
      <p:ext uri="{BB962C8B-B14F-4D97-AF65-F5344CB8AC3E}">
        <p14:creationId xmlns:p14="http://schemas.microsoft.com/office/powerpoint/2010/main" val="171556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95AB-FA04-4DDC-9426-6994AEF19184}"/>
              </a:ext>
            </a:extLst>
          </p:cNvPr>
          <p:cNvSpPr txBox="1"/>
          <p:nvPr/>
        </p:nvSpPr>
        <p:spPr>
          <a:xfrm>
            <a:off x="2195736" y="123478"/>
            <a:ext cx="4019903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r" rtl="1"/>
            <a:r>
              <a:rPr lang="ar-SA" altLang="zh-CN" sz="2400" dirty="0">
                <a:solidFill>
                  <a:srgbClr val="FA9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ubai Medium" panose="020B0603030403030204" pitchFamily="34" charset="-78"/>
                <a:sym typeface="+mn-lt"/>
              </a:rPr>
              <a:t>المخطط الانسيابي للشروط</a:t>
            </a:r>
            <a:endParaRPr lang="en-GB" altLang="zh-CN" sz="2400" dirty="0">
              <a:solidFill>
                <a:srgbClr val="FA91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Medium" panose="020B0603030403030204" pitchFamily="34" charset="-78"/>
              <a:ea typeface="+mn-ea"/>
              <a:cs typeface="Dubai Medium" panose="020B0603030403030204" pitchFamily="34" charset="-78"/>
              <a:sym typeface="+mn-lt"/>
            </a:endParaRPr>
          </a:p>
        </p:txBody>
      </p:sp>
      <p:pic>
        <p:nvPicPr>
          <p:cNvPr id="3" name="图片 99">
            <a:extLst>
              <a:ext uri="{FF2B5EF4-FFF2-40B4-BE49-F238E27FC236}">
                <a16:creationId xmlns:a16="http://schemas.microsoft.com/office/drawing/2014/main" id="{D76E93D8-9E3A-4A08-9D3D-C027FA994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65288" flipH="1">
            <a:off x="6659650" y="-13093"/>
            <a:ext cx="248679" cy="507296"/>
          </a:xfrm>
          <a:prstGeom prst="rect">
            <a:avLst/>
          </a:prstGeom>
        </p:spPr>
      </p:pic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A10288F9-0AE5-693A-B120-C72F6B4B9B63}"/>
              </a:ext>
            </a:extLst>
          </p:cNvPr>
          <p:cNvGrpSpPr/>
          <p:nvPr/>
        </p:nvGrpSpPr>
        <p:grpSpPr>
          <a:xfrm>
            <a:off x="-1665309" y="1574126"/>
            <a:ext cx="5805261" cy="4309992"/>
            <a:chOff x="1601670" y="-55460"/>
            <a:chExt cx="6181314" cy="5246502"/>
          </a:xfrm>
        </p:grpSpPr>
        <p:grpSp>
          <p:nvGrpSpPr>
            <p:cNvPr id="4" name="Group 69"/>
            <p:cNvGrpSpPr/>
            <p:nvPr/>
          </p:nvGrpSpPr>
          <p:grpSpPr>
            <a:xfrm flipV="1">
              <a:off x="1601670" y="-55460"/>
              <a:ext cx="6181314" cy="5246502"/>
              <a:chOff x="2509443" y="30494"/>
              <a:chExt cx="8241752" cy="6995335"/>
            </a:xfrm>
          </p:grpSpPr>
          <p:grpSp>
            <p:nvGrpSpPr>
              <p:cNvPr id="17" name="Group 57"/>
              <p:cNvGrpSpPr/>
              <p:nvPr/>
            </p:nvGrpSpPr>
            <p:grpSpPr>
              <a:xfrm>
                <a:off x="2509443" y="1383111"/>
                <a:ext cx="5635984" cy="5642718"/>
                <a:chOff x="2509443" y="1383111"/>
                <a:chExt cx="5635984" cy="5642718"/>
              </a:xfrm>
            </p:grpSpPr>
            <p:cxnSp>
              <p:nvCxnSpPr>
                <p:cNvPr id="25" name="Straight Connector 63"/>
                <p:cNvCxnSpPr/>
                <p:nvPr/>
              </p:nvCxnSpPr>
              <p:spPr>
                <a:xfrm flipH="1" flipV="1">
                  <a:off x="5166407" y="4582165"/>
                  <a:ext cx="2029787" cy="15895"/>
                </a:xfrm>
                <a:prstGeom prst="line">
                  <a:avLst/>
                </a:prstGeom>
                <a:ln w="2540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61"/>
                <p:cNvCxnSpPr/>
                <p:nvPr/>
              </p:nvCxnSpPr>
              <p:spPr>
                <a:xfrm flipH="1">
                  <a:off x="5165935" y="4585626"/>
                  <a:ext cx="1363028" cy="897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" name="Group 55"/>
                <p:cNvGrpSpPr/>
                <p:nvPr/>
              </p:nvGrpSpPr>
              <p:grpSpPr>
                <a:xfrm>
                  <a:off x="5579281" y="1383111"/>
                  <a:ext cx="2566146" cy="4292512"/>
                  <a:chOff x="5579281" y="1383111"/>
                  <a:chExt cx="2566146" cy="4292512"/>
                </a:xfrm>
              </p:grpSpPr>
              <p:cxnSp>
                <p:nvCxnSpPr>
                  <p:cNvPr id="35" name="Straight Connector 66"/>
                  <p:cNvCxnSpPr/>
                  <p:nvPr/>
                </p:nvCxnSpPr>
                <p:spPr>
                  <a:xfrm>
                    <a:off x="6115640" y="2454803"/>
                    <a:ext cx="2029787" cy="15895"/>
                  </a:xfrm>
                  <a:prstGeom prst="line">
                    <a:avLst/>
                  </a:prstGeom>
                  <a:ln w="2540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67"/>
                  <p:cNvCxnSpPr/>
                  <p:nvPr/>
                </p:nvCxnSpPr>
                <p:spPr>
                  <a:xfrm flipV="1">
                    <a:off x="6659593" y="1919469"/>
                    <a:ext cx="0" cy="1895280"/>
                  </a:xfrm>
                  <a:prstGeom prst="line">
                    <a:avLst/>
                  </a:prstGeom>
                  <a:ln w="2540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Freeform: Shape 68"/>
                  <p:cNvSpPr/>
                  <p:nvPr/>
                </p:nvSpPr>
                <p:spPr bwMode="auto">
                  <a:xfrm rot="5400000">
                    <a:off x="5590231" y="1383111"/>
                    <a:ext cx="1072716" cy="1072716"/>
                  </a:xfrm>
                  <a:custGeom>
                    <a:avLst/>
                    <a:gdLst>
                      <a:gd name="connsiteX0" fmla="*/ 0 w 1277510"/>
                      <a:gd name="connsiteY0" fmla="*/ 638755 h 1277510"/>
                      <a:gd name="connsiteX1" fmla="*/ 638755 w 1277510"/>
                      <a:gd name="connsiteY1" fmla="*/ 0 h 1277510"/>
                      <a:gd name="connsiteX2" fmla="*/ 1277510 w 1277510"/>
                      <a:gd name="connsiteY2" fmla="*/ 638755 h 1277510"/>
                      <a:gd name="connsiteX3" fmla="*/ 638755 w 1277510"/>
                      <a:gd name="connsiteY3" fmla="*/ 1277510 h 1277510"/>
                      <a:gd name="connsiteX4" fmla="*/ 0 w 1277510"/>
                      <a:gd name="connsiteY4" fmla="*/ 638755 h 1277510"/>
                      <a:gd name="connsiteX0-1" fmla="*/ 1277510 w 1368950"/>
                      <a:gd name="connsiteY0-2" fmla="*/ 638755 h 1277510"/>
                      <a:gd name="connsiteX1-3" fmla="*/ 638755 w 1368950"/>
                      <a:gd name="connsiteY1-4" fmla="*/ 1277510 h 1277510"/>
                      <a:gd name="connsiteX2-5" fmla="*/ 0 w 1368950"/>
                      <a:gd name="connsiteY2-6" fmla="*/ 638755 h 1277510"/>
                      <a:gd name="connsiteX3-7" fmla="*/ 638755 w 1368950"/>
                      <a:gd name="connsiteY3-8" fmla="*/ 0 h 1277510"/>
                      <a:gd name="connsiteX4-9" fmla="*/ 1368950 w 1368950"/>
                      <a:gd name="connsiteY4-10" fmla="*/ 730195 h 1277510"/>
                      <a:gd name="connsiteX0-11" fmla="*/ 1277510 w 1277510"/>
                      <a:gd name="connsiteY0-12" fmla="*/ 638755 h 1277510"/>
                      <a:gd name="connsiteX1-13" fmla="*/ 638755 w 1277510"/>
                      <a:gd name="connsiteY1-14" fmla="*/ 1277510 h 1277510"/>
                      <a:gd name="connsiteX2-15" fmla="*/ 0 w 1277510"/>
                      <a:gd name="connsiteY2-16" fmla="*/ 638755 h 1277510"/>
                      <a:gd name="connsiteX3-17" fmla="*/ 638755 w 1277510"/>
                      <a:gd name="connsiteY3-18" fmla="*/ 0 h 1277510"/>
                    </a:gdLst>
                    <a:ahLst/>
                    <a:cxnLst>
                      <a:cxn ang="0">
                        <a:pos x="connsiteX0-11" y="connsiteY0-12"/>
                      </a:cxn>
                      <a:cxn ang="0">
                        <a:pos x="connsiteX1-13" y="connsiteY1-14"/>
                      </a:cxn>
                      <a:cxn ang="0">
                        <a:pos x="connsiteX2-15" y="connsiteY2-16"/>
                      </a:cxn>
                      <a:cxn ang="0">
                        <a:pos x="connsiteX3-17" y="connsiteY3-18"/>
                      </a:cxn>
                    </a:cxnLst>
                    <a:rect l="l" t="t" r="r" b="b"/>
                    <a:pathLst>
                      <a:path w="1277510" h="1277510">
                        <a:moveTo>
                          <a:pt x="1277510" y="638755"/>
                        </a:moveTo>
                        <a:cubicBezTo>
                          <a:pt x="1277510" y="991530"/>
                          <a:pt x="991530" y="1277510"/>
                          <a:pt x="638755" y="1277510"/>
                        </a:cubicBezTo>
                        <a:cubicBezTo>
                          <a:pt x="285980" y="1277510"/>
                          <a:pt x="0" y="991530"/>
                          <a:pt x="0" y="638755"/>
                        </a:cubicBezTo>
                        <a:cubicBezTo>
                          <a:pt x="0" y="285980"/>
                          <a:pt x="285980" y="0"/>
                          <a:pt x="638755" y="0"/>
                        </a:cubicBezTo>
                      </a:path>
                    </a:pathLst>
                  </a:custGeom>
                  <a:noFill/>
                  <a:ln w="2540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txBody>
                  <a:bodyPr anchor="ctr"/>
                  <a:lstStyle/>
                  <a:p>
                    <a:pPr algn="ctr" rtl="1"/>
                    <a:endParaRPr>
                      <a:latin typeface="Dubai Medium" panose="020B0603030403030204" pitchFamily="34" charset="-78"/>
                      <a:cs typeface="Dubai Medium" panose="020B0603030403030204" pitchFamily="34" charset="-78"/>
                      <a:sym typeface="+mn-lt"/>
                    </a:endParaRPr>
                  </a:p>
                </p:txBody>
              </p:sp>
              <p:cxnSp>
                <p:nvCxnSpPr>
                  <p:cNvPr id="38" name="Straight Connector 64"/>
                  <p:cNvCxnSpPr/>
                  <p:nvPr/>
                </p:nvCxnSpPr>
                <p:spPr>
                  <a:xfrm flipH="1">
                    <a:off x="6651997" y="3761042"/>
                    <a:ext cx="8137" cy="1369252"/>
                  </a:xfrm>
                  <a:prstGeom prst="line">
                    <a:avLst/>
                  </a:prstGeom>
                  <a:ln w="2540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Freeform: Shape 65"/>
                  <p:cNvSpPr/>
                  <p:nvPr/>
                </p:nvSpPr>
                <p:spPr bwMode="auto">
                  <a:xfrm rot="5400000" flipH="1" flipV="1">
                    <a:off x="6655915" y="4593936"/>
                    <a:ext cx="1072716" cy="1072716"/>
                  </a:xfrm>
                  <a:custGeom>
                    <a:avLst/>
                    <a:gdLst>
                      <a:gd name="connsiteX0" fmla="*/ 0 w 1277510"/>
                      <a:gd name="connsiteY0" fmla="*/ 638755 h 1277510"/>
                      <a:gd name="connsiteX1" fmla="*/ 638755 w 1277510"/>
                      <a:gd name="connsiteY1" fmla="*/ 0 h 1277510"/>
                      <a:gd name="connsiteX2" fmla="*/ 1277510 w 1277510"/>
                      <a:gd name="connsiteY2" fmla="*/ 638755 h 1277510"/>
                      <a:gd name="connsiteX3" fmla="*/ 638755 w 1277510"/>
                      <a:gd name="connsiteY3" fmla="*/ 1277510 h 1277510"/>
                      <a:gd name="connsiteX4" fmla="*/ 0 w 1277510"/>
                      <a:gd name="connsiteY4" fmla="*/ 638755 h 1277510"/>
                      <a:gd name="connsiteX0-1" fmla="*/ 1277510 w 1368950"/>
                      <a:gd name="connsiteY0-2" fmla="*/ 638755 h 1277510"/>
                      <a:gd name="connsiteX1-3" fmla="*/ 638755 w 1368950"/>
                      <a:gd name="connsiteY1-4" fmla="*/ 1277510 h 1277510"/>
                      <a:gd name="connsiteX2-5" fmla="*/ 0 w 1368950"/>
                      <a:gd name="connsiteY2-6" fmla="*/ 638755 h 1277510"/>
                      <a:gd name="connsiteX3-7" fmla="*/ 638755 w 1368950"/>
                      <a:gd name="connsiteY3-8" fmla="*/ 0 h 1277510"/>
                      <a:gd name="connsiteX4-9" fmla="*/ 1368950 w 1368950"/>
                      <a:gd name="connsiteY4-10" fmla="*/ 730195 h 1277510"/>
                      <a:gd name="connsiteX0-11" fmla="*/ 1277510 w 1277510"/>
                      <a:gd name="connsiteY0-12" fmla="*/ 638755 h 1277510"/>
                      <a:gd name="connsiteX1-13" fmla="*/ 638755 w 1277510"/>
                      <a:gd name="connsiteY1-14" fmla="*/ 1277510 h 1277510"/>
                      <a:gd name="connsiteX2-15" fmla="*/ 0 w 1277510"/>
                      <a:gd name="connsiteY2-16" fmla="*/ 638755 h 1277510"/>
                      <a:gd name="connsiteX3-17" fmla="*/ 638755 w 1277510"/>
                      <a:gd name="connsiteY3-18" fmla="*/ 0 h 1277510"/>
                    </a:gdLst>
                    <a:ahLst/>
                    <a:cxnLst>
                      <a:cxn ang="0">
                        <a:pos x="connsiteX0-11" y="connsiteY0-12"/>
                      </a:cxn>
                      <a:cxn ang="0">
                        <a:pos x="connsiteX1-13" y="connsiteY1-14"/>
                      </a:cxn>
                      <a:cxn ang="0">
                        <a:pos x="connsiteX2-15" y="connsiteY2-16"/>
                      </a:cxn>
                      <a:cxn ang="0">
                        <a:pos x="connsiteX3-17" y="connsiteY3-18"/>
                      </a:cxn>
                    </a:cxnLst>
                    <a:rect l="l" t="t" r="r" b="b"/>
                    <a:pathLst>
                      <a:path w="1277510" h="1277510">
                        <a:moveTo>
                          <a:pt x="1277510" y="638755"/>
                        </a:moveTo>
                        <a:cubicBezTo>
                          <a:pt x="1277510" y="991530"/>
                          <a:pt x="991530" y="1277510"/>
                          <a:pt x="638755" y="1277510"/>
                        </a:cubicBezTo>
                        <a:cubicBezTo>
                          <a:pt x="285980" y="1277510"/>
                          <a:pt x="0" y="991530"/>
                          <a:pt x="0" y="638755"/>
                        </a:cubicBezTo>
                        <a:cubicBezTo>
                          <a:pt x="0" y="285980"/>
                          <a:pt x="285980" y="0"/>
                          <a:pt x="638755" y="0"/>
                        </a:cubicBezTo>
                      </a:path>
                    </a:pathLst>
                  </a:custGeom>
                  <a:noFill/>
                  <a:ln w="2540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txBody>
                  <a:bodyPr anchor="ctr"/>
                  <a:lstStyle/>
                  <a:p>
                    <a:pPr algn="ctr" rtl="1"/>
                    <a:endParaRPr>
                      <a:latin typeface="Dubai Medium" panose="020B0603030403030204" pitchFamily="34" charset="-78"/>
                      <a:cs typeface="Dubai Medium" panose="020B0603030403030204" pitchFamily="34" charset="-78"/>
                      <a:sym typeface="+mn-lt"/>
                    </a:endParaRPr>
                  </a:p>
                </p:txBody>
              </p:sp>
              <p:cxnSp>
                <p:nvCxnSpPr>
                  <p:cNvPr id="40" name="Straight Connector 58"/>
                  <p:cNvCxnSpPr/>
                  <p:nvPr/>
                </p:nvCxnSpPr>
                <p:spPr>
                  <a:xfrm flipV="1">
                    <a:off x="6151643" y="2453998"/>
                    <a:ext cx="377320" cy="4519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59"/>
                  <p:cNvCxnSpPr>
                    <a:stCxn id="39" idx="3"/>
                    <a:endCxn id="42" idx="3"/>
                  </p:cNvCxnSpPr>
                  <p:nvPr/>
                </p:nvCxnSpPr>
                <p:spPr>
                  <a:xfrm flipH="1" flipV="1">
                    <a:off x="6651997" y="1919469"/>
                    <a:ext cx="3918" cy="3210825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Freeform: Shape 60"/>
                  <p:cNvSpPr/>
                  <p:nvPr/>
                </p:nvSpPr>
                <p:spPr bwMode="auto">
                  <a:xfrm rot="5400000">
                    <a:off x="5579281" y="1383111"/>
                    <a:ext cx="1072716" cy="1072716"/>
                  </a:xfrm>
                  <a:custGeom>
                    <a:avLst/>
                    <a:gdLst>
                      <a:gd name="connsiteX0" fmla="*/ 0 w 1277510"/>
                      <a:gd name="connsiteY0" fmla="*/ 638755 h 1277510"/>
                      <a:gd name="connsiteX1" fmla="*/ 638755 w 1277510"/>
                      <a:gd name="connsiteY1" fmla="*/ 0 h 1277510"/>
                      <a:gd name="connsiteX2" fmla="*/ 1277510 w 1277510"/>
                      <a:gd name="connsiteY2" fmla="*/ 638755 h 1277510"/>
                      <a:gd name="connsiteX3" fmla="*/ 638755 w 1277510"/>
                      <a:gd name="connsiteY3" fmla="*/ 1277510 h 1277510"/>
                      <a:gd name="connsiteX4" fmla="*/ 0 w 1277510"/>
                      <a:gd name="connsiteY4" fmla="*/ 638755 h 1277510"/>
                      <a:gd name="connsiteX0-1" fmla="*/ 1277510 w 1368950"/>
                      <a:gd name="connsiteY0-2" fmla="*/ 638755 h 1277510"/>
                      <a:gd name="connsiteX1-3" fmla="*/ 638755 w 1368950"/>
                      <a:gd name="connsiteY1-4" fmla="*/ 1277510 h 1277510"/>
                      <a:gd name="connsiteX2-5" fmla="*/ 0 w 1368950"/>
                      <a:gd name="connsiteY2-6" fmla="*/ 638755 h 1277510"/>
                      <a:gd name="connsiteX3-7" fmla="*/ 638755 w 1368950"/>
                      <a:gd name="connsiteY3-8" fmla="*/ 0 h 1277510"/>
                      <a:gd name="connsiteX4-9" fmla="*/ 1368950 w 1368950"/>
                      <a:gd name="connsiteY4-10" fmla="*/ 730195 h 1277510"/>
                      <a:gd name="connsiteX0-11" fmla="*/ 1277510 w 1277510"/>
                      <a:gd name="connsiteY0-12" fmla="*/ 638755 h 1277510"/>
                      <a:gd name="connsiteX1-13" fmla="*/ 638755 w 1277510"/>
                      <a:gd name="connsiteY1-14" fmla="*/ 1277510 h 1277510"/>
                      <a:gd name="connsiteX2-15" fmla="*/ 0 w 1277510"/>
                      <a:gd name="connsiteY2-16" fmla="*/ 638755 h 1277510"/>
                      <a:gd name="connsiteX3-17" fmla="*/ 638755 w 1277510"/>
                      <a:gd name="connsiteY3-18" fmla="*/ 0 h 1277510"/>
                    </a:gdLst>
                    <a:ahLst/>
                    <a:cxnLst>
                      <a:cxn ang="0">
                        <a:pos x="connsiteX0-11" y="connsiteY0-12"/>
                      </a:cxn>
                      <a:cxn ang="0">
                        <a:pos x="connsiteX1-13" y="connsiteY1-14"/>
                      </a:cxn>
                      <a:cxn ang="0">
                        <a:pos x="connsiteX2-15" y="connsiteY2-16"/>
                      </a:cxn>
                      <a:cxn ang="0">
                        <a:pos x="connsiteX3-17" y="connsiteY3-18"/>
                      </a:cxn>
                    </a:cxnLst>
                    <a:rect l="l" t="t" r="r" b="b"/>
                    <a:pathLst>
                      <a:path w="1277510" h="1277510">
                        <a:moveTo>
                          <a:pt x="1277510" y="638755"/>
                        </a:moveTo>
                        <a:cubicBezTo>
                          <a:pt x="1277510" y="991530"/>
                          <a:pt x="991530" y="1277510"/>
                          <a:pt x="638755" y="1277510"/>
                        </a:cubicBezTo>
                        <a:cubicBezTo>
                          <a:pt x="285980" y="1277510"/>
                          <a:pt x="0" y="991530"/>
                          <a:pt x="0" y="638755"/>
                        </a:cubicBezTo>
                        <a:cubicBezTo>
                          <a:pt x="0" y="285980"/>
                          <a:pt x="285980" y="0"/>
                          <a:pt x="638755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txBody>
                  <a:bodyPr anchor="ctr"/>
                  <a:lstStyle/>
                  <a:p>
                    <a:pPr algn="ctr" rtl="1"/>
                    <a:endParaRPr>
                      <a:latin typeface="Dubai Medium" panose="020B0603030403030204" pitchFamily="34" charset="-78"/>
                      <a:cs typeface="Dubai Medium" panose="020B0603030403030204" pitchFamily="34" charset="-78"/>
                      <a:sym typeface="+mn-lt"/>
                    </a:endParaRPr>
                  </a:p>
                </p:txBody>
              </p:sp>
              <p:sp>
                <p:nvSpPr>
                  <p:cNvPr id="43" name="Freeform: Shape 62"/>
                  <p:cNvSpPr/>
                  <p:nvPr/>
                </p:nvSpPr>
                <p:spPr bwMode="auto">
                  <a:xfrm rot="5400000" flipH="1" flipV="1">
                    <a:off x="6655443" y="4602907"/>
                    <a:ext cx="1072716" cy="1072716"/>
                  </a:xfrm>
                  <a:custGeom>
                    <a:avLst/>
                    <a:gdLst>
                      <a:gd name="connsiteX0" fmla="*/ 0 w 1277510"/>
                      <a:gd name="connsiteY0" fmla="*/ 638755 h 1277510"/>
                      <a:gd name="connsiteX1" fmla="*/ 638755 w 1277510"/>
                      <a:gd name="connsiteY1" fmla="*/ 0 h 1277510"/>
                      <a:gd name="connsiteX2" fmla="*/ 1277510 w 1277510"/>
                      <a:gd name="connsiteY2" fmla="*/ 638755 h 1277510"/>
                      <a:gd name="connsiteX3" fmla="*/ 638755 w 1277510"/>
                      <a:gd name="connsiteY3" fmla="*/ 1277510 h 1277510"/>
                      <a:gd name="connsiteX4" fmla="*/ 0 w 1277510"/>
                      <a:gd name="connsiteY4" fmla="*/ 638755 h 1277510"/>
                      <a:gd name="connsiteX0-1" fmla="*/ 1277510 w 1368950"/>
                      <a:gd name="connsiteY0-2" fmla="*/ 638755 h 1277510"/>
                      <a:gd name="connsiteX1-3" fmla="*/ 638755 w 1368950"/>
                      <a:gd name="connsiteY1-4" fmla="*/ 1277510 h 1277510"/>
                      <a:gd name="connsiteX2-5" fmla="*/ 0 w 1368950"/>
                      <a:gd name="connsiteY2-6" fmla="*/ 638755 h 1277510"/>
                      <a:gd name="connsiteX3-7" fmla="*/ 638755 w 1368950"/>
                      <a:gd name="connsiteY3-8" fmla="*/ 0 h 1277510"/>
                      <a:gd name="connsiteX4-9" fmla="*/ 1368950 w 1368950"/>
                      <a:gd name="connsiteY4-10" fmla="*/ 730195 h 1277510"/>
                      <a:gd name="connsiteX0-11" fmla="*/ 1277510 w 1277510"/>
                      <a:gd name="connsiteY0-12" fmla="*/ 638755 h 1277510"/>
                      <a:gd name="connsiteX1-13" fmla="*/ 638755 w 1277510"/>
                      <a:gd name="connsiteY1-14" fmla="*/ 1277510 h 1277510"/>
                      <a:gd name="connsiteX2-15" fmla="*/ 0 w 1277510"/>
                      <a:gd name="connsiteY2-16" fmla="*/ 638755 h 1277510"/>
                      <a:gd name="connsiteX3-17" fmla="*/ 638755 w 1277510"/>
                      <a:gd name="connsiteY3-18" fmla="*/ 0 h 1277510"/>
                    </a:gdLst>
                    <a:ahLst/>
                    <a:cxnLst>
                      <a:cxn ang="0">
                        <a:pos x="connsiteX0-11" y="connsiteY0-12"/>
                      </a:cxn>
                      <a:cxn ang="0">
                        <a:pos x="connsiteX1-13" y="connsiteY1-14"/>
                      </a:cxn>
                      <a:cxn ang="0">
                        <a:pos x="connsiteX2-15" y="connsiteY2-16"/>
                      </a:cxn>
                      <a:cxn ang="0">
                        <a:pos x="connsiteX3-17" y="connsiteY3-18"/>
                      </a:cxn>
                    </a:cxnLst>
                    <a:rect l="l" t="t" r="r" b="b"/>
                    <a:pathLst>
                      <a:path w="1277510" h="1277510">
                        <a:moveTo>
                          <a:pt x="1277510" y="638755"/>
                        </a:moveTo>
                        <a:cubicBezTo>
                          <a:pt x="1277510" y="991530"/>
                          <a:pt x="991530" y="1277510"/>
                          <a:pt x="638755" y="1277510"/>
                        </a:cubicBezTo>
                        <a:cubicBezTo>
                          <a:pt x="285980" y="1277510"/>
                          <a:pt x="0" y="991530"/>
                          <a:pt x="0" y="638755"/>
                        </a:cubicBezTo>
                        <a:cubicBezTo>
                          <a:pt x="0" y="285980"/>
                          <a:pt x="285980" y="0"/>
                          <a:pt x="638755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txBody>
                  <a:bodyPr anchor="ctr"/>
                  <a:lstStyle/>
                  <a:p>
                    <a:pPr algn="ctr" rtl="1"/>
                    <a:endParaRPr>
                      <a:latin typeface="Dubai Medium" panose="020B0603030403030204" pitchFamily="34" charset="-78"/>
                      <a:cs typeface="Dubai Medium" panose="020B0603030403030204" pitchFamily="34" charset="-78"/>
                      <a:sym typeface="+mn-lt"/>
                    </a:endParaRPr>
                  </a:p>
                </p:txBody>
              </p:sp>
              <p:cxnSp>
                <p:nvCxnSpPr>
                  <p:cNvPr id="44" name="Straight Connector 93"/>
                  <p:cNvCxnSpPr/>
                  <p:nvPr/>
                </p:nvCxnSpPr>
                <p:spPr>
                  <a:xfrm>
                    <a:off x="6795260" y="4587120"/>
                    <a:ext cx="377320" cy="11375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54"/>
                <p:cNvGrpSpPr/>
                <p:nvPr/>
              </p:nvGrpSpPr>
              <p:grpSpPr>
                <a:xfrm>
                  <a:off x="2509443" y="4582164"/>
                  <a:ext cx="2671065" cy="2443665"/>
                  <a:chOff x="2509443" y="4582164"/>
                  <a:chExt cx="2671065" cy="2443665"/>
                </a:xfrm>
              </p:grpSpPr>
              <p:sp>
                <p:nvSpPr>
                  <p:cNvPr id="29" name="Freeform: Shape 73"/>
                  <p:cNvSpPr/>
                  <p:nvPr/>
                </p:nvSpPr>
                <p:spPr bwMode="auto">
                  <a:xfrm flipV="1">
                    <a:off x="2513662" y="4585625"/>
                    <a:ext cx="536358" cy="536358"/>
                  </a:xfrm>
                  <a:custGeom>
                    <a:avLst/>
                    <a:gdLst>
                      <a:gd name="connsiteX0" fmla="*/ 0 w 1277510"/>
                      <a:gd name="connsiteY0" fmla="*/ 638755 h 1277510"/>
                      <a:gd name="connsiteX1" fmla="*/ 638755 w 1277510"/>
                      <a:gd name="connsiteY1" fmla="*/ 0 h 1277510"/>
                      <a:gd name="connsiteX2" fmla="*/ 1277510 w 1277510"/>
                      <a:gd name="connsiteY2" fmla="*/ 638755 h 1277510"/>
                      <a:gd name="connsiteX3" fmla="*/ 638755 w 1277510"/>
                      <a:gd name="connsiteY3" fmla="*/ 1277510 h 1277510"/>
                      <a:gd name="connsiteX4" fmla="*/ 0 w 1277510"/>
                      <a:gd name="connsiteY4" fmla="*/ 638755 h 1277510"/>
                      <a:gd name="connsiteX0-1" fmla="*/ 1277510 w 1368950"/>
                      <a:gd name="connsiteY0-2" fmla="*/ 638755 h 1277510"/>
                      <a:gd name="connsiteX1-3" fmla="*/ 638755 w 1368950"/>
                      <a:gd name="connsiteY1-4" fmla="*/ 1277510 h 1277510"/>
                      <a:gd name="connsiteX2-5" fmla="*/ 0 w 1368950"/>
                      <a:gd name="connsiteY2-6" fmla="*/ 638755 h 1277510"/>
                      <a:gd name="connsiteX3-7" fmla="*/ 638755 w 1368950"/>
                      <a:gd name="connsiteY3-8" fmla="*/ 0 h 1277510"/>
                      <a:gd name="connsiteX4-9" fmla="*/ 1368950 w 1368950"/>
                      <a:gd name="connsiteY4-10" fmla="*/ 730195 h 1277510"/>
                      <a:gd name="connsiteX0-11" fmla="*/ 1277510 w 1277510"/>
                      <a:gd name="connsiteY0-12" fmla="*/ 638755 h 1277510"/>
                      <a:gd name="connsiteX1-13" fmla="*/ 638755 w 1277510"/>
                      <a:gd name="connsiteY1-14" fmla="*/ 1277510 h 1277510"/>
                      <a:gd name="connsiteX2-15" fmla="*/ 0 w 1277510"/>
                      <a:gd name="connsiteY2-16" fmla="*/ 638755 h 1277510"/>
                      <a:gd name="connsiteX3-17" fmla="*/ 638755 w 1277510"/>
                      <a:gd name="connsiteY3-18" fmla="*/ 0 h 1277510"/>
                      <a:gd name="connsiteX0-19" fmla="*/ 1277510 w 1277510"/>
                      <a:gd name="connsiteY0-20" fmla="*/ 0 h 638755"/>
                      <a:gd name="connsiteX1-21" fmla="*/ 638755 w 1277510"/>
                      <a:gd name="connsiteY1-22" fmla="*/ 638755 h 638755"/>
                      <a:gd name="connsiteX2-23" fmla="*/ 0 w 1277510"/>
                      <a:gd name="connsiteY2-24" fmla="*/ 0 h 638755"/>
                      <a:gd name="connsiteX0-25" fmla="*/ 638755 w 638755"/>
                      <a:gd name="connsiteY0-26" fmla="*/ 638755 h 638755"/>
                      <a:gd name="connsiteX1-27" fmla="*/ 0 w 638755"/>
                      <a:gd name="connsiteY1-28" fmla="*/ 0 h 638755"/>
                    </a:gdLst>
                    <a:ahLst/>
                    <a:cxnLst>
                      <a:cxn ang="0">
                        <a:pos x="connsiteX0-25" y="connsiteY0-26"/>
                      </a:cxn>
                      <a:cxn ang="0">
                        <a:pos x="connsiteX1-27" y="connsiteY1-28"/>
                      </a:cxn>
                    </a:cxnLst>
                    <a:rect l="l" t="t" r="r" b="b"/>
                    <a:pathLst>
                      <a:path w="638755" h="638755">
                        <a:moveTo>
                          <a:pt x="638755" y="638755"/>
                        </a:moveTo>
                        <a:cubicBezTo>
                          <a:pt x="285980" y="638755"/>
                          <a:pt x="0" y="352775"/>
                          <a:pt x="0" y="0"/>
                        </a:cubicBezTo>
                      </a:path>
                    </a:pathLst>
                  </a:custGeom>
                  <a:noFill/>
                  <a:ln w="2540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txBody>
                  <a:bodyPr anchor="ctr"/>
                  <a:lstStyle/>
                  <a:p>
                    <a:pPr algn="ctr" rtl="1"/>
                    <a:endParaRPr>
                      <a:latin typeface="Dubai Medium" panose="020B0603030403030204" pitchFamily="34" charset="-78"/>
                      <a:cs typeface="Dubai Medium" panose="020B0603030403030204" pitchFamily="34" charset="-78"/>
                      <a:sym typeface="+mn-lt"/>
                    </a:endParaRPr>
                  </a:p>
                </p:txBody>
              </p:sp>
              <p:cxnSp>
                <p:nvCxnSpPr>
                  <p:cNvPr id="30" name="Straight Connector 113"/>
                  <p:cNvCxnSpPr/>
                  <p:nvPr/>
                </p:nvCxnSpPr>
                <p:spPr>
                  <a:xfrm flipV="1">
                    <a:off x="2513662" y="5119967"/>
                    <a:ext cx="0" cy="1873429"/>
                  </a:xfrm>
                  <a:prstGeom prst="line">
                    <a:avLst/>
                  </a:prstGeom>
                  <a:ln w="2540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101"/>
                  <p:cNvCxnSpPr/>
                  <p:nvPr/>
                </p:nvCxnSpPr>
                <p:spPr>
                  <a:xfrm>
                    <a:off x="3044005" y="4582164"/>
                    <a:ext cx="2136503" cy="0"/>
                  </a:xfrm>
                  <a:prstGeom prst="line">
                    <a:avLst/>
                  </a:prstGeom>
                  <a:ln w="2540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102"/>
                  <p:cNvCxnSpPr/>
                  <p:nvPr/>
                </p:nvCxnSpPr>
                <p:spPr>
                  <a:xfrm flipV="1">
                    <a:off x="3044005" y="4582164"/>
                    <a:ext cx="2106864" cy="1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Freeform: Shape 108"/>
                  <p:cNvSpPr/>
                  <p:nvPr/>
                </p:nvSpPr>
                <p:spPr>
                  <a:xfrm rot="16200000">
                    <a:off x="2489027" y="4608206"/>
                    <a:ext cx="520928" cy="480096"/>
                  </a:xfrm>
                  <a:custGeom>
                    <a:avLst/>
                    <a:gdLst>
                      <a:gd name="connsiteX0" fmla="*/ 1214556 w 2429112"/>
                      <a:gd name="connsiteY0" fmla="*/ 0 h 1200150"/>
                      <a:gd name="connsiteX1" fmla="*/ 2423604 w 2429112"/>
                      <a:gd name="connsiteY1" fmla="*/ 1091063 h 1200150"/>
                      <a:gd name="connsiteX2" fmla="*/ 2429112 w 2429112"/>
                      <a:gd name="connsiteY2" fmla="*/ 1200150 h 1200150"/>
                      <a:gd name="connsiteX3" fmla="*/ 0 w 2429112"/>
                      <a:gd name="connsiteY3" fmla="*/ 1200150 h 1200150"/>
                      <a:gd name="connsiteX4" fmla="*/ 5509 w 2429112"/>
                      <a:gd name="connsiteY4" fmla="*/ 1091063 h 1200150"/>
                      <a:gd name="connsiteX5" fmla="*/ 1214556 w 2429112"/>
                      <a:gd name="connsiteY5" fmla="*/ 0 h 1200150"/>
                      <a:gd name="connsiteX0-1" fmla="*/ 1214556 w 2429112"/>
                      <a:gd name="connsiteY0-2" fmla="*/ 0 h 1420283"/>
                      <a:gd name="connsiteX1-3" fmla="*/ 2423604 w 2429112"/>
                      <a:gd name="connsiteY1-4" fmla="*/ 1091063 h 1420283"/>
                      <a:gd name="connsiteX2-5" fmla="*/ 2429112 w 2429112"/>
                      <a:gd name="connsiteY2-6" fmla="*/ 1200150 h 1420283"/>
                      <a:gd name="connsiteX3-7" fmla="*/ 0 w 2429112"/>
                      <a:gd name="connsiteY3-8" fmla="*/ 1200150 h 1420283"/>
                      <a:gd name="connsiteX4-9" fmla="*/ 5509 w 2429112"/>
                      <a:gd name="connsiteY4-10" fmla="*/ 1091063 h 1420283"/>
                      <a:gd name="connsiteX5-11" fmla="*/ 1214556 w 2429112"/>
                      <a:gd name="connsiteY5-12" fmla="*/ 0 h 1420283"/>
                      <a:gd name="connsiteX0-13" fmla="*/ 0 w 2429112"/>
                      <a:gd name="connsiteY0-14" fmla="*/ 1200150 h 1450099"/>
                      <a:gd name="connsiteX1-15" fmla="*/ 5509 w 2429112"/>
                      <a:gd name="connsiteY1-16" fmla="*/ 1091063 h 1450099"/>
                      <a:gd name="connsiteX2-17" fmla="*/ 1214556 w 2429112"/>
                      <a:gd name="connsiteY2-18" fmla="*/ 0 h 1450099"/>
                      <a:gd name="connsiteX3-19" fmla="*/ 2423604 w 2429112"/>
                      <a:gd name="connsiteY3-20" fmla="*/ 1091063 h 1450099"/>
                      <a:gd name="connsiteX4-21" fmla="*/ 2429112 w 2429112"/>
                      <a:gd name="connsiteY4-22" fmla="*/ 1200150 h 1450099"/>
                      <a:gd name="connsiteX5-23" fmla="*/ 91440 w 2429112"/>
                      <a:gd name="connsiteY5-24" fmla="*/ 1291590 h 1450099"/>
                      <a:gd name="connsiteX0-25" fmla="*/ 0 w 2429112"/>
                      <a:gd name="connsiteY0-26" fmla="*/ 1200150 h 1450099"/>
                      <a:gd name="connsiteX1-27" fmla="*/ 5509 w 2429112"/>
                      <a:gd name="connsiteY1-28" fmla="*/ 1091063 h 1450099"/>
                      <a:gd name="connsiteX2-29" fmla="*/ 1214556 w 2429112"/>
                      <a:gd name="connsiteY2-30" fmla="*/ 0 h 1450099"/>
                      <a:gd name="connsiteX3-31" fmla="*/ 2423604 w 2429112"/>
                      <a:gd name="connsiteY3-32" fmla="*/ 1091063 h 1450099"/>
                      <a:gd name="connsiteX4-33" fmla="*/ 2429112 w 2429112"/>
                      <a:gd name="connsiteY4-34" fmla="*/ 1200150 h 1450099"/>
                      <a:gd name="connsiteX5-35" fmla="*/ 43815 w 2429112"/>
                      <a:gd name="connsiteY5-36" fmla="*/ 1291590 h 1450099"/>
                      <a:gd name="connsiteX0-37" fmla="*/ 0 w 2429112"/>
                      <a:gd name="connsiteY0-38" fmla="*/ 1200150 h 1450099"/>
                      <a:gd name="connsiteX1-39" fmla="*/ 5509 w 2429112"/>
                      <a:gd name="connsiteY1-40" fmla="*/ 1091063 h 1450099"/>
                      <a:gd name="connsiteX2-41" fmla="*/ 1214556 w 2429112"/>
                      <a:gd name="connsiteY2-42" fmla="*/ 0 h 1450099"/>
                      <a:gd name="connsiteX3-43" fmla="*/ 2423604 w 2429112"/>
                      <a:gd name="connsiteY3-44" fmla="*/ 1091063 h 1450099"/>
                      <a:gd name="connsiteX4-45" fmla="*/ 2429112 w 2429112"/>
                      <a:gd name="connsiteY4-46" fmla="*/ 1200150 h 1450099"/>
                      <a:gd name="connsiteX5-47" fmla="*/ 34290 w 2429112"/>
                      <a:gd name="connsiteY5-48" fmla="*/ 1291590 h 1450099"/>
                      <a:gd name="connsiteX0-49" fmla="*/ 0 w 2429112"/>
                      <a:gd name="connsiteY0-50" fmla="*/ 1200150 h 1442532"/>
                      <a:gd name="connsiteX1-51" fmla="*/ 5509 w 2429112"/>
                      <a:gd name="connsiteY1-52" fmla="*/ 1091063 h 1442532"/>
                      <a:gd name="connsiteX2-53" fmla="*/ 1214556 w 2429112"/>
                      <a:gd name="connsiteY2-54" fmla="*/ 0 h 1442532"/>
                      <a:gd name="connsiteX3-55" fmla="*/ 2423604 w 2429112"/>
                      <a:gd name="connsiteY3-56" fmla="*/ 1091063 h 1442532"/>
                      <a:gd name="connsiteX4-57" fmla="*/ 2429112 w 2429112"/>
                      <a:gd name="connsiteY4-58" fmla="*/ 1200150 h 1442532"/>
                      <a:gd name="connsiteX5-59" fmla="*/ 34290 w 2429112"/>
                      <a:gd name="connsiteY5-60" fmla="*/ 1282065 h 1442532"/>
                      <a:gd name="connsiteX0-61" fmla="*/ 0 w 2429112"/>
                      <a:gd name="connsiteY0-62" fmla="*/ 1200150 h 1442532"/>
                      <a:gd name="connsiteX1-63" fmla="*/ 5509 w 2429112"/>
                      <a:gd name="connsiteY1-64" fmla="*/ 1091063 h 1442532"/>
                      <a:gd name="connsiteX2-65" fmla="*/ 1214556 w 2429112"/>
                      <a:gd name="connsiteY2-66" fmla="*/ 0 h 1442532"/>
                      <a:gd name="connsiteX3-67" fmla="*/ 2423604 w 2429112"/>
                      <a:gd name="connsiteY3-68" fmla="*/ 1091063 h 1442532"/>
                      <a:gd name="connsiteX4-69" fmla="*/ 2429112 w 2429112"/>
                      <a:gd name="connsiteY4-70" fmla="*/ 1200150 h 1442532"/>
                      <a:gd name="connsiteX5-71" fmla="*/ 53340 w 2429112"/>
                      <a:gd name="connsiteY5-72" fmla="*/ 1282065 h 1442532"/>
                      <a:gd name="connsiteX0-73" fmla="*/ 0 w 2429112"/>
                      <a:gd name="connsiteY0-74" fmla="*/ 1200150 h 1617722"/>
                      <a:gd name="connsiteX1-75" fmla="*/ 5509 w 2429112"/>
                      <a:gd name="connsiteY1-76" fmla="*/ 1091063 h 1617722"/>
                      <a:gd name="connsiteX2-77" fmla="*/ 1214556 w 2429112"/>
                      <a:gd name="connsiteY2-78" fmla="*/ 0 h 1617722"/>
                      <a:gd name="connsiteX3-79" fmla="*/ 2423604 w 2429112"/>
                      <a:gd name="connsiteY3-80" fmla="*/ 1091063 h 1617722"/>
                      <a:gd name="connsiteX4-81" fmla="*/ 2429112 w 2429112"/>
                      <a:gd name="connsiteY4-82" fmla="*/ 1200150 h 1617722"/>
                      <a:gd name="connsiteX5-83" fmla="*/ 186690 w 2429112"/>
                      <a:gd name="connsiteY5-84" fmla="*/ 1491615 h 1617722"/>
                      <a:gd name="connsiteX0-85" fmla="*/ 0 w 2429112"/>
                      <a:gd name="connsiteY0-86" fmla="*/ 1200150 h 1200150"/>
                      <a:gd name="connsiteX1-87" fmla="*/ 5509 w 2429112"/>
                      <a:gd name="connsiteY1-88" fmla="*/ 1091063 h 1200150"/>
                      <a:gd name="connsiteX2-89" fmla="*/ 1214556 w 2429112"/>
                      <a:gd name="connsiteY2-90" fmla="*/ 0 h 1200150"/>
                      <a:gd name="connsiteX3-91" fmla="*/ 2423604 w 2429112"/>
                      <a:gd name="connsiteY3-92" fmla="*/ 1091063 h 1200150"/>
                      <a:gd name="connsiteX4-93" fmla="*/ 2429112 w 2429112"/>
                      <a:gd name="connsiteY4-94" fmla="*/ 1200150 h 1200150"/>
                      <a:gd name="connsiteX0-95" fmla="*/ 0 w 2429112"/>
                      <a:gd name="connsiteY0-96" fmla="*/ 1200150 h 1200150"/>
                      <a:gd name="connsiteX1-97" fmla="*/ 1214556 w 2429112"/>
                      <a:gd name="connsiteY1-98" fmla="*/ 0 h 1200150"/>
                      <a:gd name="connsiteX2-99" fmla="*/ 2423604 w 2429112"/>
                      <a:gd name="connsiteY2-100" fmla="*/ 1091063 h 1200150"/>
                      <a:gd name="connsiteX3-101" fmla="*/ 2429112 w 2429112"/>
                      <a:gd name="connsiteY3-102" fmla="*/ 1200150 h 1200150"/>
                      <a:gd name="connsiteX0-103" fmla="*/ -1 w 1214555"/>
                      <a:gd name="connsiteY0-104" fmla="*/ 0 h 1200150"/>
                      <a:gd name="connsiteX1-105" fmla="*/ 1209047 w 1214555"/>
                      <a:gd name="connsiteY1-106" fmla="*/ 1091063 h 1200150"/>
                      <a:gd name="connsiteX2-107" fmla="*/ 1214555 w 1214555"/>
                      <a:gd name="connsiteY2-108" fmla="*/ 1200150 h 1200150"/>
                      <a:gd name="connsiteX0-109" fmla="*/ -1 w 1209047"/>
                      <a:gd name="connsiteY0-110" fmla="*/ 0 h 1091063"/>
                      <a:gd name="connsiteX1-111" fmla="*/ 1209047 w 1209047"/>
                      <a:gd name="connsiteY1-112" fmla="*/ 1091063 h 1091063"/>
                    </a:gdLst>
                    <a:ahLst/>
                    <a:cxnLst>
                      <a:cxn ang="0">
                        <a:pos x="connsiteX0-109" y="connsiteY0-110"/>
                      </a:cxn>
                      <a:cxn ang="0">
                        <a:pos x="connsiteX1-111" y="connsiteY1-112"/>
                      </a:cxn>
                    </a:cxnLst>
                    <a:rect l="l" t="t" r="r" b="b"/>
                    <a:pathLst>
                      <a:path w="1209047" h="1091063">
                        <a:moveTo>
                          <a:pt x="-1" y="0"/>
                        </a:moveTo>
                        <a:cubicBezTo>
                          <a:pt x="629253" y="0"/>
                          <a:pt x="1146810" y="478229"/>
                          <a:pt x="1209047" y="1091063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/>
                    </a:solidFill>
                    <a:prstDash val="dash"/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rtl="1"/>
                    <a:endParaRPr>
                      <a:latin typeface="Dubai Medium" panose="020B0603030403030204" pitchFamily="34" charset="-78"/>
                      <a:cs typeface="Dubai Medium" panose="020B0603030403030204" pitchFamily="34" charset="-78"/>
                      <a:sym typeface="+mn-lt"/>
                    </a:endParaRPr>
                  </a:p>
                </p:txBody>
              </p:sp>
              <p:cxnSp>
                <p:nvCxnSpPr>
                  <p:cNvPr id="34" name="Straight Connector 109"/>
                  <p:cNvCxnSpPr/>
                  <p:nvPr/>
                </p:nvCxnSpPr>
                <p:spPr>
                  <a:xfrm>
                    <a:off x="2509443" y="5185269"/>
                    <a:ext cx="0" cy="184056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8" name="Straight Connector 97"/>
              <p:cNvCxnSpPr/>
              <p:nvPr/>
            </p:nvCxnSpPr>
            <p:spPr>
              <a:xfrm>
                <a:off x="8145427" y="2470698"/>
                <a:ext cx="2136503" cy="0"/>
              </a:xfrm>
              <a:prstGeom prst="line">
                <a:avLst/>
              </a:prstGeom>
              <a:ln w="2540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87"/>
              <p:cNvCxnSpPr/>
              <p:nvPr/>
            </p:nvCxnSpPr>
            <p:spPr>
              <a:xfrm>
                <a:off x="6818875" y="2455972"/>
                <a:ext cx="3389139" cy="0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53"/>
              <p:cNvGrpSpPr/>
              <p:nvPr/>
            </p:nvGrpSpPr>
            <p:grpSpPr>
              <a:xfrm flipH="1" flipV="1">
                <a:off x="10210618" y="30494"/>
                <a:ext cx="540577" cy="2440204"/>
                <a:chOff x="10632504" y="2668514"/>
                <a:chExt cx="540577" cy="2440204"/>
              </a:xfrm>
            </p:grpSpPr>
            <p:sp>
              <p:nvSpPr>
                <p:cNvPr id="21" name="Freeform: Shape 76"/>
                <p:cNvSpPr/>
                <p:nvPr/>
              </p:nvSpPr>
              <p:spPr bwMode="auto">
                <a:xfrm flipV="1">
                  <a:off x="10636723" y="2668514"/>
                  <a:ext cx="536358" cy="536358"/>
                </a:xfrm>
                <a:custGeom>
                  <a:avLst/>
                  <a:gdLst>
                    <a:gd name="connsiteX0" fmla="*/ 0 w 1277510"/>
                    <a:gd name="connsiteY0" fmla="*/ 638755 h 1277510"/>
                    <a:gd name="connsiteX1" fmla="*/ 638755 w 1277510"/>
                    <a:gd name="connsiteY1" fmla="*/ 0 h 1277510"/>
                    <a:gd name="connsiteX2" fmla="*/ 1277510 w 1277510"/>
                    <a:gd name="connsiteY2" fmla="*/ 638755 h 1277510"/>
                    <a:gd name="connsiteX3" fmla="*/ 638755 w 1277510"/>
                    <a:gd name="connsiteY3" fmla="*/ 1277510 h 1277510"/>
                    <a:gd name="connsiteX4" fmla="*/ 0 w 1277510"/>
                    <a:gd name="connsiteY4" fmla="*/ 638755 h 1277510"/>
                    <a:gd name="connsiteX0-1" fmla="*/ 1277510 w 1368950"/>
                    <a:gd name="connsiteY0-2" fmla="*/ 638755 h 1277510"/>
                    <a:gd name="connsiteX1-3" fmla="*/ 638755 w 1368950"/>
                    <a:gd name="connsiteY1-4" fmla="*/ 1277510 h 1277510"/>
                    <a:gd name="connsiteX2-5" fmla="*/ 0 w 1368950"/>
                    <a:gd name="connsiteY2-6" fmla="*/ 638755 h 1277510"/>
                    <a:gd name="connsiteX3-7" fmla="*/ 638755 w 1368950"/>
                    <a:gd name="connsiteY3-8" fmla="*/ 0 h 1277510"/>
                    <a:gd name="connsiteX4-9" fmla="*/ 1368950 w 1368950"/>
                    <a:gd name="connsiteY4-10" fmla="*/ 730195 h 1277510"/>
                    <a:gd name="connsiteX0-11" fmla="*/ 1277510 w 1277510"/>
                    <a:gd name="connsiteY0-12" fmla="*/ 638755 h 1277510"/>
                    <a:gd name="connsiteX1-13" fmla="*/ 638755 w 1277510"/>
                    <a:gd name="connsiteY1-14" fmla="*/ 1277510 h 1277510"/>
                    <a:gd name="connsiteX2-15" fmla="*/ 0 w 1277510"/>
                    <a:gd name="connsiteY2-16" fmla="*/ 638755 h 1277510"/>
                    <a:gd name="connsiteX3-17" fmla="*/ 638755 w 1277510"/>
                    <a:gd name="connsiteY3-18" fmla="*/ 0 h 1277510"/>
                    <a:gd name="connsiteX0-19" fmla="*/ 1277510 w 1277510"/>
                    <a:gd name="connsiteY0-20" fmla="*/ 0 h 638755"/>
                    <a:gd name="connsiteX1-21" fmla="*/ 638755 w 1277510"/>
                    <a:gd name="connsiteY1-22" fmla="*/ 638755 h 638755"/>
                    <a:gd name="connsiteX2-23" fmla="*/ 0 w 1277510"/>
                    <a:gd name="connsiteY2-24" fmla="*/ 0 h 638755"/>
                    <a:gd name="connsiteX0-25" fmla="*/ 638755 w 638755"/>
                    <a:gd name="connsiteY0-26" fmla="*/ 638755 h 638755"/>
                    <a:gd name="connsiteX1-27" fmla="*/ 0 w 638755"/>
                    <a:gd name="connsiteY1-28" fmla="*/ 0 h 638755"/>
                  </a:gdLst>
                  <a:ahLst/>
                  <a:cxnLst>
                    <a:cxn ang="0">
                      <a:pos x="connsiteX0-25" y="connsiteY0-26"/>
                    </a:cxn>
                    <a:cxn ang="0">
                      <a:pos x="connsiteX1-27" y="connsiteY1-28"/>
                    </a:cxn>
                  </a:cxnLst>
                  <a:rect l="l" t="t" r="r" b="b"/>
                  <a:pathLst>
                    <a:path w="638755" h="638755">
                      <a:moveTo>
                        <a:pt x="638755" y="638755"/>
                      </a:moveTo>
                      <a:cubicBezTo>
                        <a:pt x="285980" y="638755"/>
                        <a:pt x="0" y="352775"/>
                        <a:pt x="0" y="0"/>
                      </a:cubicBezTo>
                    </a:path>
                  </a:pathLst>
                </a:custGeom>
                <a:noFill/>
                <a:ln w="2540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txBody>
                <a:bodyPr anchor="ctr"/>
                <a:lstStyle/>
                <a:p>
                  <a:pPr algn="ctr" rtl="1"/>
                  <a:endParaRPr>
                    <a:latin typeface="Dubai Medium" panose="020B0603030403030204" pitchFamily="34" charset="-78"/>
                    <a:cs typeface="Dubai Medium" panose="020B0603030403030204" pitchFamily="34" charset="-78"/>
                    <a:sym typeface="+mn-lt"/>
                  </a:endParaRPr>
                </a:p>
              </p:txBody>
            </p:sp>
            <p:cxnSp>
              <p:nvCxnSpPr>
                <p:cNvPr id="22" name="Straight Connector 77"/>
                <p:cNvCxnSpPr/>
                <p:nvPr/>
              </p:nvCxnSpPr>
              <p:spPr>
                <a:xfrm flipV="1">
                  <a:off x="10636723" y="3202856"/>
                  <a:ext cx="0" cy="1873429"/>
                </a:xfrm>
                <a:prstGeom prst="line">
                  <a:avLst/>
                </a:prstGeom>
                <a:ln w="2540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Freeform: Shape 78"/>
                <p:cNvSpPr/>
                <p:nvPr/>
              </p:nvSpPr>
              <p:spPr>
                <a:xfrm rot="16200000">
                  <a:off x="10612088" y="2691095"/>
                  <a:ext cx="520928" cy="480096"/>
                </a:xfrm>
                <a:custGeom>
                  <a:avLst/>
                  <a:gdLst>
                    <a:gd name="connsiteX0" fmla="*/ 1214556 w 2429112"/>
                    <a:gd name="connsiteY0" fmla="*/ 0 h 1200150"/>
                    <a:gd name="connsiteX1" fmla="*/ 2423604 w 2429112"/>
                    <a:gd name="connsiteY1" fmla="*/ 1091063 h 1200150"/>
                    <a:gd name="connsiteX2" fmla="*/ 2429112 w 2429112"/>
                    <a:gd name="connsiteY2" fmla="*/ 1200150 h 1200150"/>
                    <a:gd name="connsiteX3" fmla="*/ 0 w 2429112"/>
                    <a:gd name="connsiteY3" fmla="*/ 1200150 h 1200150"/>
                    <a:gd name="connsiteX4" fmla="*/ 5509 w 2429112"/>
                    <a:gd name="connsiteY4" fmla="*/ 1091063 h 1200150"/>
                    <a:gd name="connsiteX5" fmla="*/ 1214556 w 2429112"/>
                    <a:gd name="connsiteY5" fmla="*/ 0 h 1200150"/>
                    <a:gd name="connsiteX0-1" fmla="*/ 1214556 w 2429112"/>
                    <a:gd name="connsiteY0-2" fmla="*/ 0 h 1420283"/>
                    <a:gd name="connsiteX1-3" fmla="*/ 2423604 w 2429112"/>
                    <a:gd name="connsiteY1-4" fmla="*/ 1091063 h 1420283"/>
                    <a:gd name="connsiteX2-5" fmla="*/ 2429112 w 2429112"/>
                    <a:gd name="connsiteY2-6" fmla="*/ 1200150 h 1420283"/>
                    <a:gd name="connsiteX3-7" fmla="*/ 0 w 2429112"/>
                    <a:gd name="connsiteY3-8" fmla="*/ 1200150 h 1420283"/>
                    <a:gd name="connsiteX4-9" fmla="*/ 5509 w 2429112"/>
                    <a:gd name="connsiteY4-10" fmla="*/ 1091063 h 1420283"/>
                    <a:gd name="connsiteX5-11" fmla="*/ 1214556 w 2429112"/>
                    <a:gd name="connsiteY5-12" fmla="*/ 0 h 1420283"/>
                    <a:gd name="connsiteX0-13" fmla="*/ 0 w 2429112"/>
                    <a:gd name="connsiteY0-14" fmla="*/ 1200150 h 1450099"/>
                    <a:gd name="connsiteX1-15" fmla="*/ 5509 w 2429112"/>
                    <a:gd name="connsiteY1-16" fmla="*/ 1091063 h 1450099"/>
                    <a:gd name="connsiteX2-17" fmla="*/ 1214556 w 2429112"/>
                    <a:gd name="connsiteY2-18" fmla="*/ 0 h 1450099"/>
                    <a:gd name="connsiteX3-19" fmla="*/ 2423604 w 2429112"/>
                    <a:gd name="connsiteY3-20" fmla="*/ 1091063 h 1450099"/>
                    <a:gd name="connsiteX4-21" fmla="*/ 2429112 w 2429112"/>
                    <a:gd name="connsiteY4-22" fmla="*/ 1200150 h 1450099"/>
                    <a:gd name="connsiteX5-23" fmla="*/ 91440 w 2429112"/>
                    <a:gd name="connsiteY5-24" fmla="*/ 1291590 h 1450099"/>
                    <a:gd name="connsiteX0-25" fmla="*/ 0 w 2429112"/>
                    <a:gd name="connsiteY0-26" fmla="*/ 1200150 h 1450099"/>
                    <a:gd name="connsiteX1-27" fmla="*/ 5509 w 2429112"/>
                    <a:gd name="connsiteY1-28" fmla="*/ 1091063 h 1450099"/>
                    <a:gd name="connsiteX2-29" fmla="*/ 1214556 w 2429112"/>
                    <a:gd name="connsiteY2-30" fmla="*/ 0 h 1450099"/>
                    <a:gd name="connsiteX3-31" fmla="*/ 2423604 w 2429112"/>
                    <a:gd name="connsiteY3-32" fmla="*/ 1091063 h 1450099"/>
                    <a:gd name="connsiteX4-33" fmla="*/ 2429112 w 2429112"/>
                    <a:gd name="connsiteY4-34" fmla="*/ 1200150 h 1450099"/>
                    <a:gd name="connsiteX5-35" fmla="*/ 43815 w 2429112"/>
                    <a:gd name="connsiteY5-36" fmla="*/ 1291590 h 1450099"/>
                    <a:gd name="connsiteX0-37" fmla="*/ 0 w 2429112"/>
                    <a:gd name="connsiteY0-38" fmla="*/ 1200150 h 1450099"/>
                    <a:gd name="connsiteX1-39" fmla="*/ 5509 w 2429112"/>
                    <a:gd name="connsiteY1-40" fmla="*/ 1091063 h 1450099"/>
                    <a:gd name="connsiteX2-41" fmla="*/ 1214556 w 2429112"/>
                    <a:gd name="connsiteY2-42" fmla="*/ 0 h 1450099"/>
                    <a:gd name="connsiteX3-43" fmla="*/ 2423604 w 2429112"/>
                    <a:gd name="connsiteY3-44" fmla="*/ 1091063 h 1450099"/>
                    <a:gd name="connsiteX4-45" fmla="*/ 2429112 w 2429112"/>
                    <a:gd name="connsiteY4-46" fmla="*/ 1200150 h 1450099"/>
                    <a:gd name="connsiteX5-47" fmla="*/ 34290 w 2429112"/>
                    <a:gd name="connsiteY5-48" fmla="*/ 1291590 h 1450099"/>
                    <a:gd name="connsiteX0-49" fmla="*/ 0 w 2429112"/>
                    <a:gd name="connsiteY0-50" fmla="*/ 1200150 h 1442532"/>
                    <a:gd name="connsiteX1-51" fmla="*/ 5509 w 2429112"/>
                    <a:gd name="connsiteY1-52" fmla="*/ 1091063 h 1442532"/>
                    <a:gd name="connsiteX2-53" fmla="*/ 1214556 w 2429112"/>
                    <a:gd name="connsiteY2-54" fmla="*/ 0 h 1442532"/>
                    <a:gd name="connsiteX3-55" fmla="*/ 2423604 w 2429112"/>
                    <a:gd name="connsiteY3-56" fmla="*/ 1091063 h 1442532"/>
                    <a:gd name="connsiteX4-57" fmla="*/ 2429112 w 2429112"/>
                    <a:gd name="connsiteY4-58" fmla="*/ 1200150 h 1442532"/>
                    <a:gd name="connsiteX5-59" fmla="*/ 34290 w 2429112"/>
                    <a:gd name="connsiteY5-60" fmla="*/ 1282065 h 1442532"/>
                    <a:gd name="connsiteX0-61" fmla="*/ 0 w 2429112"/>
                    <a:gd name="connsiteY0-62" fmla="*/ 1200150 h 1442532"/>
                    <a:gd name="connsiteX1-63" fmla="*/ 5509 w 2429112"/>
                    <a:gd name="connsiteY1-64" fmla="*/ 1091063 h 1442532"/>
                    <a:gd name="connsiteX2-65" fmla="*/ 1214556 w 2429112"/>
                    <a:gd name="connsiteY2-66" fmla="*/ 0 h 1442532"/>
                    <a:gd name="connsiteX3-67" fmla="*/ 2423604 w 2429112"/>
                    <a:gd name="connsiteY3-68" fmla="*/ 1091063 h 1442532"/>
                    <a:gd name="connsiteX4-69" fmla="*/ 2429112 w 2429112"/>
                    <a:gd name="connsiteY4-70" fmla="*/ 1200150 h 1442532"/>
                    <a:gd name="connsiteX5-71" fmla="*/ 53340 w 2429112"/>
                    <a:gd name="connsiteY5-72" fmla="*/ 1282065 h 1442532"/>
                    <a:gd name="connsiteX0-73" fmla="*/ 0 w 2429112"/>
                    <a:gd name="connsiteY0-74" fmla="*/ 1200150 h 1617722"/>
                    <a:gd name="connsiteX1-75" fmla="*/ 5509 w 2429112"/>
                    <a:gd name="connsiteY1-76" fmla="*/ 1091063 h 1617722"/>
                    <a:gd name="connsiteX2-77" fmla="*/ 1214556 w 2429112"/>
                    <a:gd name="connsiteY2-78" fmla="*/ 0 h 1617722"/>
                    <a:gd name="connsiteX3-79" fmla="*/ 2423604 w 2429112"/>
                    <a:gd name="connsiteY3-80" fmla="*/ 1091063 h 1617722"/>
                    <a:gd name="connsiteX4-81" fmla="*/ 2429112 w 2429112"/>
                    <a:gd name="connsiteY4-82" fmla="*/ 1200150 h 1617722"/>
                    <a:gd name="connsiteX5-83" fmla="*/ 186690 w 2429112"/>
                    <a:gd name="connsiteY5-84" fmla="*/ 1491615 h 1617722"/>
                    <a:gd name="connsiteX0-85" fmla="*/ 0 w 2429112"/>
                    <a:gd name="connsiteY0-86" fmla="*/ 1200150 h 1200150"/>
                    <a:gd name="connsiteX1-87" fmla="*/ 5509 w 2429112"/>
                    <a:gd name="connsiteY1-88" fmla="*/ 1091063 h 1200150"/>
                    <a:gd name="connsiteX2-89" fmla="*/ 1214556 w 2429112"/>
                    <a:gd name="connsiteY2-90" fmla="*/ 0 h 1200150"/>
                    <a:gd name="connsiteX3-91" fmla="*/ 2423604 w 2429112"/>
                    <a:gd name="connsiteY3-92" fmla="*/ 1091063 h 1200150"/>
                    <a:gd name="connsiteX4-93" fmla="*/ 2429112 w 2429112"/>
                    <a:gd name="connsiteY4-94" fmla="*/ 1200150 h 1200150"/>
                    <a:gd name="connsiteX0-95" fmla="*/ 0 w 2429112"/>
                    <a:gd name="connsiteY0-96" fmla="*/ 1200150 h 1200150"/>
                    <a:gd name="connsiteX1-97" fmla="*/ 1214556 w 2429112"/>
                    <a:gd name="connsiteY1-98" fmla="*/ 0 h 1200150"/>
                    <a:gd name="connsiteX2-99" fmla="*/ 2423604 w 2429112"/>
                    <a:gd name="connsiteY2-100" fmla="*/ 1091063 h 1200150"/>
                    <a:gd name="connsiteX3-101" fmla="*/ 2429112 w 2429112"/>
                    <a:gd name="connsiteY3-102" fmla="*/ 1200150 h 1200150"/>
                    <a:gd name="connsiteX0-103" fmla="*/ -1 w 1214555"/>
                    <a:gd name="connsiteY0-104" fmla="*/ 0 h 1200150"/>
                    <a:gd name="connsiteX1-105" fmla="*/ 1209047 w 1214555"/>
                    <a:gd name="connsiteY1-106" fmla="*/ 1091063 h 1200150"/>
                    <a:gd name="connsiteX2-107" fmla="*/ 1214555 w 1214555"/>
                    <a:gd name="connsiteY2-108" fmla="*/ 1200150 h 1200150"/>
                    <a:gd name="connsiteX0-109" fmla="*/ -1 w 1209047"/>
                    <a:gd name="connsiteY0-110" fmla="*/ 0 h 1091063"/>
                    <a:gd name="connsiteX1-111" fmla="*/ 1209047 w 1209047"/>
                    <a:gd name="connsiteY1-112" fmla="*/ 1091063 h 1091063"/>
                  </a:gdLst>
                  <a:ahLst/>
                  <a:cxnLst>
                    <a:cxn ang="0">
                      <a:pos x="connsiteX0-109" y="connsiteY0-110"/>
                    </a:cxn>
                    <a:cxn ang="0">
                      <a:pos x="connsiteX1-111" y="connsiteY1-112"/>
                    </a:cxn>
                  </a:cxnLst>
                  <a:rect l="l" t="t" r="r" b="b"/>
                  <a:pathLst>
                    <a:path w="1209047" h="1091063">
                      <a:moveTo>
                        <a:pt x="-1" y="0"/>
                      </a:moveTo>
                      <a:cubicBezTo>
                        <a:pt x="629253" y="0"/>
                        <a:pt x="1146810" y="478229"/>
                        <a:pt x="1209047" y="1091063"/>
                      </a:cubicBezTo>
                    </a:path>
                  </a:pathLst>
                </a:custGeom>
                <a:noFill/>
                <a:ln w="28575" cap="rnd">
                  <a:solidFill>
                    <a:schemeClr val="bg1"/>
                  </a:solidFill>
                  <a:prstDash val="dash"/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1"/>
                  <a:endParaRPr>
                    <a:latin typeface="Dubai Medium" panose="020B0603030403030204" pitchFamily="34" charset="-78"/>
                    <a:cs typeface="Dubai Medium" panose="020B0603030403030204" pitchFamily="34" charset="-78"/>
                    <a:sym typeface="+mn-lt"/>
                  </a:endParaRPr>
                </a:p>
              </p:txBody>
            </p:sp>
            <p:cxnSp>
              <p:nvCxnSpPr>
                <p:cNvPr id="24" name="Straight Connector 79"/>
                <p:cNvCxnSpPr/>
                <p:nvPr/>
              </p:nvCxnSpPr>
              <p:spPr>
                <a:xfrm>
                  <a:off x="10632504" y="3268158"/>
                  <a:ext cx="0" cy="184056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Teardrop 23">
              <a:extLst>
                <a:ext uri="{FF2B5EF4-FFF2-40B4-BE49-F238E27FC236}">
                  <a16:creationId xmlns:a16="http://schemas.microsoft.com/office/drawing/2014/main" id="{45639B4B-B220-1B7B-9126-11D01402E8EB}"/>
                </a:ext>
              </a:extLst>
            </p:cNvPr>
            <p:cNvSpPr/>
            <p:nvPr/>
          </p:nvSpPr>
          <p:spPr>
            <a:xfrm rot="8100000">
              <a:off x="1771414" y="999336"/>
              <a:ext cx="609161" cy="609161"/>
            </a:xfrm>
            <a:prstGeom prst="teardrop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48" name="Teardrop 20">
              <a:extLst>
                <a:ext uri="{FF2B5EF4-FFF2-40B4-BE49-F238E27FC236}">
                  <a16:creationId xmlns:a16="http://schemas.microsoft.com/office/drawing/2014/main" id="{7AB38E91-E200-2618-1113-587946CB830D}"/>
                </a:ext>
              </a:extLst>
            </p:cNvPr>
            <p:cNvSpPr/>
            <p:nvPr/>
          </p:nvSpPr>
          <p:spPr>
            <a:xfrm rot="8100000">
              <a:off x="3442658" y="999335"/>
              <a:ext cx="609161" cy="609161"/>
            </a:xfrm>
            <a:prstGeom prst="teardrop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49" name="Teardrop 88">
              <a:extLst>
                <a:ext uri="{FF2B5EF4-FFF2-40B4-BE49-F238E27FC236}">
                  <a16:creationId xmlns:a16="http://schemas.microsoft.com/office/drawing/2014/main" id="{BEAFDD69-FDE0-69AB-9351-7690EF5915F6}"/>
                </a:ext>
              </a:extLst>
            </p:cNvPr>
            <p:cNvSpPr/>
            <p:nvPr/>
          </p:nvSpPr>
          <p:spPr>
            <a:xfrm rot="8100000">
              <a:off x="5759720" y="2589901"/>
              <a:ext cx="609161" cy="609161"/>
            </a:xfrm>
            <a:prstGeom prst="teardrop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</p:grpSp>
      <p:pic>
        <p:nvPicPr>
          <p:cNvPr id="53" name="رسم 52" descr="رسّام خطوط عريضة">
            <a:extLst>
              <a:ext uri="{FF2B5EF4-FFF2-40B4-BE49-F238E27FC236}">
                <a16:creationId xmlns:a16="http://schemas.microsoft.com/office/drawing/2014/main" id="{A2E1526D-253E-56BC-EB42-560616BE48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43035" y="581259"/>
            <a:ext cx="1608566" cy="20257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6E4D384-7A02-C353-4CE0-A688395978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188" t="38800" r="27951" b="31800"/>
          <a:stretch/>
        </p:blipFill>
        <p:spPr>
          <a:xfrm>
            <a:off x="1273467" y="572789"/>
            <a:ext cx="6192688" cy="302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/>
          <p:nvPr/>
        </p:nvSpPr>
        <p:spPr>
          <a:xfrm>
            <a:off x="1763689" y="843558"/>
            <a:ext cx="5173834" cy="345310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rtl="1">
              <a:lnSpc>
                <a:spcPct val="150000"/>
              </a:lnSpc>
            </a:pPr>
            <a:r>
              <a:rPr lang="ar-SA" altLang="zh-CN" sz="4400" dirty="0">
                <a:solidFill>
                  <a:srgbClr val="FA9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مثال 1 : </a:t>
            </a:r>
          </a:p>
          <a:p>
            <a:pPr rtl="1">
              <a:lnSpc>
                <a:spcPct val="150000"/>
              </a:lnSpc>
            </a:pPr>
            <a:r>
              <a:rPr lang="ar-SA" altLang="zh-CN" sz="4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ارسمي المخطط الانسيابي لبرنامج </a:t>
            </a:r>
            <a:r>
              <a:rPr lang="ar-SA" altLang="zh-CN" sz="4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يقارن بين عددين ويطبع أيهما أكبر </a:t>
            </a:r>
          </a:p>
          <a:p>
            <a:pPr rtl="1">
              <a:lnSpc>
                <a:spcPct val="150000"/>
              </a:lnSpc>
            </a:pPr>
            <a:r>
              <a:rPr lang="ar-SA" altLang="zh-CN" sz="4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ثم اكتبِ البرنامج بلغة بايثون</a:t>
            </a:r>
            <a:endParaRPr lang="en-GB" altLang="zh-CN" sz="4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Medium" panose="020B0603030403030204" pitchFamily="34" charset="-78"/>
              <a:ea typeface="+mn-ea"/>
              <a:cs typeface="DecoType Naskh" panose="02010400000000000000" pitchFamily="2" charset="-78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4" y="3166981"/>
            <a:ext cx="797085" cy="162602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7" y="51416"/>
            <a:ext cx="1751738" cy="1562100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613516"/>
            <a:ext cx="1040888" cy="1498600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7812360" y="1277576"/>
            <a:ext cx="1057726" cy="1085240"/>
            <a:chOff x="1235460" y="3356992"/>
            <a:chExt cx="720080" cy="720080"/>
          </a:xfrm>
        </p:grpSpPr>
        <p:sp>
          <p:nvSpPr>
            <p:cNvPr id="65" name="椭圆 64"/>
            <p:cNvSpPr/>
            <p:nvPr/>
          </p:nvSpPr>
          <p:spPr bwMode="auto">
            <a:xfrm>
              <a:off x="1235460" y="3356992"/>
              <a:ext cx="720080" cy="72008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/>
            <a:p>
              <a:pPr algn="ctr" rtl="1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1406193" y="3525656"/>
              <a:ext cx="382754" cy="38275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</p:grpSp>
      <p:pic>
        <p:nvPicPr>
          <p:cNvPr id="100" name="图片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65288" flipH="1">
            <a:off x="5147483" y="834582"/>
            <a:ext cx="248679" cy="507296"/>
          </a:xfrm>
          <a:prstGeom prst="rect">
            <a:avLst/>
          </a:prstGeom>
        </p:spPr>
      </p:pic>
      <p:pic>
        <p:nvPicPr>
          <p:cNvPr id="4" name="Picture 2" descr="بدهيات بايثون [أعجوبة]">
            <a:extLst>
              <a:ext uri="{FF2B5EF4-FFF2-40B4-BE49-F238E27FC236}">
                <a16:creationId xmlns:a16="http://schemas.microsoft.com/office/drawing/2014/main" id="{56AB1FB7-8D37-AF0D-0FEC-A0644FC67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786" l="10000" r="90357">
                        <a14:foregroundMark x1="53571" y1="31071" x2="53571" y2="31071"/>
                        <a14:foregroundMark x1="52143" y1="91786" x2="52143" y2="91786"/>
                        <a14:foregroundMark x1="90357" y1="48571" x2="90357" y2="48571"/>
                        <a14:foregroundMark x1="58929" y1="36786" x2="58929" y2="36786"/>
                        <a14:foregroundMark x1="53571" y1="18571" x2="43214" y2="42143"/>
                        <a14:foregroundMark x1="43214" y1="42143" x2="27143" y2="42143"/>
                        <a14:foregroundMark x1="27143" y1="42143" x2="27143" y2="42143"/>
                        <a14:foregroundMark x1="27143" y1="42143" x2="17143" y2="58929"/>
                        <a14:foregroundMark x1="17143" y1="58929" x2="17143" y2="61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17405"/>
            <a:ext cx="959918" cy="95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03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DDCEA4A-5914-867A-CEB3-46620ACB6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8" t="27600" r="28738" b="15000"/>
          <a:stretch/>
        </p:blipFill>
        <p:spPr>
          <a:xfrm>
            <a:off x="3851920" y="267494"/>
            <a:ext cx="5184576" cy="462103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AC75047-93D9-0848-1EDC-8AD620F7FB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0" t="40201" r="41338" b="23400"/>
          <a:stretch/>
        </p:blipFill>
        <p:spPr>
          <a:xfrm>
            <a:off x="32962" y="1082740"/>
            <a:ext cx="3818958" cy="29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1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/>
          <p:nvPr/>
        </p:nvSpPr>
        <p:spPr>
          <a:xfrm>
            <a:off x="1763689" y="990852"/>
            <a:ext cx="5173834" cy="345310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rtl="1"/>
            <a:r>
              <a:rPr lang="ar-SA" altLang="zh-CN" sz="4400" dirty="0">
                <a:solidFill>
                  <a:srgbClr val="FA9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مثال 2 : </a:t>
            </a:r>
          </a:p>
          <a:p>
            <a:pPr rtl="1"/>
            <a:r>
              <a:rPr lang="ar-SA" altLang="zh-CN" sz="4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ارسمي المخطط الانسيابي لبرنامج </a:t>
            </a:r>
            <a:r>
              <a:rPr lang="ar-SA" altLang="zh-CN" sz="4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يقرأ رقماً ويتحقق </a:t>
            </a:r>
          </a:p>
          <a:p>
            <a:pPr rtl="1"/>
            <a:r>
              <a:rPr lang="ar-SA" altLang="zh-CN" sz="4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مما إذا كان الرقم موجب</a:t>
            </a:r>
          </a:p>
          <a:p>
            <a:pPr rtl="1"/>
            <a:r>
              <a:rPr lang="ar-SA" altLang="zh-CN" sz="4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ثم اكتبِ البرنامج بلغة بايثون</a:t>
            </a:r>
            <a:endParaRPr lang="en-GB" altLang="zh-CN" sz="4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Medium" panose="020B0603030403030204" pitchFamily="34" charset="-78"/>
              <a:ea typeface="+mn-ea"/>
              <a:cs typeface="DecoType Naskh" panose="02010400000000000000" pitchFamily="2" charset="-78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4" y="3166981"/>
            <a:ext cx="797085" cy="162602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7" y="51416"/>
            <a:ext cx="1751738" cy="1562100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613516"/>
            <a:ext cx="1040888" cy="1498600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7812360" y="1277576"/>
            <a:ext cx="1057726" cy="1085240"/>
            <a:chOff x="1235460" y="3356992"/>
            <a:chExt cx="720080" cy="720080"/>
          </a:xfrm>
        </p:grpSpPr>
        <p:sp>
          <p:nvSpPr>
            <p:cNvPr id="65" name="椭圆 64"/>
            <p:cNvSpPr/>
            <p:nvPr/>
          </p:nvSpPr>
          <p:spPr bwMode="auto">
            <a:xfrm>
              <a:off x="1235460" y="3356992"/>
              <a:ext cx="720080" cy="72008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/>
            <a:p>
              <a:pPr algn="ctr" rtl="1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1406193" y="3525656"/>
              <a:ext cx="382754" cy="38275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</p:grpSp>
      <p:pic>
        <p:nvPicPr>
          <p:cNvPr id="100" name="图片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65288" flipH="1">
            <a:off x="5260006" y="1039913"/>
            <a:ext cx="248679" cy="507296"/>
          </a:xfrm>
          <a:prstGeom prst="rect">
            <a:avLst/>
          </a:prstGeom>
        </p:spPr>
      </p:pic>
      <p:pic>
        <p:nvPicPr>
          <p:cNvPr id="4" name="Picture 2" descr="بدهيات بايثون [أعجوبة]">
            <a:extLst>
              <a:ext uri="{FF2B5EF4-FFF2-40B4-BE49-F238E27FC236}">
                <a16:creationId xmlns:a16="http://schemas.microsoft.com/office/drawing/2014/main" id="{56AB1FB7-8D37-AF0D-0FEC-A0644FC67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786" l="10000" r="90357">
                        <a14:foregroundMark x1="53571" y1="31071" x2="53571" y2="31071"/>
                        <a14:foregroundMark x1="52143" y1="91786" x2="52143" y2="91786"/>
                        <a14:foregroundMark x1="90357" y1="48571" x2="90357" y2="48571"/>
                        <a14:foregroundMark x1="58929" y1="36786" x2="58929" y2="36786"/>
                        <a14:foregroundMark x1="53571" y1="18571" x2="43214" y2="42143"/>
                        <a14:foregroundMark x1="43214" y1="42143" x2="27143" y2="42143"/>
                        <a14:foregroundMark x1="27143" y1="42143" x2="27143" y2="42143"/>
                        <a14:foregroundMark x1="27143" y1="42143" x2="17143" y2="58929"/>
                        <a14:foregroundMark x1="17143" y1="58929" x2="17143" y2="61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17405"/>
            <a:ext cx="959918" cy="95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43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AE8769D-6F2D-BEAE-9CAC-DA0F77BC3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5" t="26200" r="27950" b="15000"/>
          <a:stretch/>
        </p:blipFill>
        <p:spPr>
          <a:xfrm>
            <a:off x="3341006" y="96584"/>
            <a:ext cx="5767498" cy="496855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98BF190-35E8-002E-9406-E66C9BD63D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44400" r="42912" b="19201"/>
          <a:stretch/>
        </p:blipFill>
        <p:spPr>
          <a:xfrm>
            <a:off x="-7366" y="987574"/>
            <a:ext cx="334837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9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3"/>
          <p:cNvSpPr/>
          <p:nvPr/>
        </p:nvSpPr>
        <p:spPr>
          <a:xfrm>
            <a:off x="6570507" y="2211710"/>
            <a:ext cx="233741" cy="23374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>
              <a:latin typeface="Dubai Medium" panose="020B0603030403030204" pitchFamily="34" charset="-78"/>
              <a:cs typeface="Dubai Medium" panose="020B0603030403030204" pitchFamily="34" charset="-78"/>
              <a:sym typeface="+mn-lt"/>
            </a:endParaRPr>
          </a:p>
        </p:txBody>
      </p:sp>
      <p:sp>
        <p:nvSpPr>
          <p:cNvPr id="18" name="TextBox 50"/>
          <p:cNvSpPr txBox="1"/>
          <p:nvPr/>
        </p:nvSpPr>
        <p:spPr>
          <a:xfrm>
            <a:off x="629658" y="1853740"/>
            <a:ext cx="7032309" cy="2303471"/>
          </a:xfrm>
          <a:prstGeom prst="rect">
            <a:avLst/>
          </a:prstGeom>
        </p:spPr>
        <p:txBody>
          <a:bodyPr vert="horz" wrap="square" lIns="0" tIns="0" rIns="288000" bIns="0" anchor="ctr" anchorCtr="0">
            <a:normAutofit/>
          </a:bodyPr>
          <a:lstStyle/>
          <a:p>
            <a:pPr algn="ctr" rtl="1">
              <a:lnSpc>
                <a:spcPct val="120000"/>
              </a:lnSpc>
            </a:pPr>
            <a:r>
              <a:rPr lang="ar-SA" altLang="zh-CN" sz="2800" dirty="0">
                <a:latin typeface="Dubai" panose="020B0503030403030204" pitchFamily="34" charset="-78"/>
                <a:cs typeface="DecoType Naskh" panose="02010400000000000000" pitchFamily="2" charset="-78"/>
                <a:sym typeface="+mn-lt"/>
              </a:rPr>
              <a:t>يمكنك تطبيق البرامج عملياً على موقع بايثون أون لاين </a:t>
            </a:r>
          </a:p>
          <a:p>
            <a:pPr algn="ctr" rtl="1">
              <a:lnSpc>
                <a:spcPct val="120000"/>
              </a:lnSpc>
            </a:pPr>
            <a:r>
              <a:rPr lang="ar-SA" altLang="zh-CN" sz="2800" dirty="0">
                <a:latin typeface="Dubai" panose="020B0503030403030204" pitchFamily="34" charset="-78"/>
                <a:cs typeface="DecoType Naskh" panose="02010400000000000000" pitchFamily="2" charset="-78"/>
                <a:sym typeface="+mn-lt"/>
              </a:rPr>
              <a:t>او موقع </a:t>
            </a:r>
            <a:r>
              <a:rPr lang="en-US" altLang="zh-CN" sz="2800" dirty="0" err="1">
                <a:latin typeface="Dubai" panose="020B0503030403030204" pitchFamily="34" charset="-78"/>
                <a:cs typeface="DecoType Naskh" panose="02010400000000000000" pitchFamily="2" charset="-78"/>
                <a:sym typeface="+mn-lt"/>
              </a:rPr>
              <a:t>programiz</a:t>
            </a:r>
            <a:r>
              <a:rPr lang="en-US" altLang="zh-CN" sz="2800" dirty="0">
                <a:latin typeface="Dubai" panose="020B0503030403030204" pitchFamily="34" charset="-78"/>
                <a:cs typeface="DecoType Naskh" panose="02010400000000000000" pitchFamily="2" charset="-78"/>
                <a:sym typeface="+mn-lt"/>
              </a:rPr>
              <a:t> </a:t>
            </a:r>
          </a:p>
          <a:p>
            <a:pPr algn="ctr" rtl="1">
              <a:lnSpc>
                <a:spcPct val="120000"/>
              </a:lnSpc>
            </a:pPr>
            <a:r>
              <a:rPr lang="en-US" altLang="zh-CN" sz="2800" dirty="0">
                <a:latin typeface="Dubai" panose="020B0503030403030204" pitchFamily="34" charset="-78"/>
                <a:cs typeface="DecoType Naskh" panose="02010400000000000000" pitchFamily="2" charset="-78"/>
                <a:sym typeface="+mn-lt"/>
              </a:rPr>
              <a:t>https://www.programiz.com/python-programming/online-compiler/</a:t>
            </a:r>
            <a:endParaRPr lang="ar-SA" altLang="zh-CN" sz="2800" dirty="0">
              <a:latin typeface="Dubai" panose="020B0503030403030204" pitchFamily="34" charset="-78"/>
              <a:cs typeface="DecoType Naskh" panose="02010400000000000000" pitchFamily="2" charset="-78"/>
              <a:sym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03A1A1-70C1-4B25-92EA-23671CDA9DC4}"/>
              </a:ext>
            </a:extLst>
          </p:cNvPr>
          <p:cNvSpPr txBox="1"/>
          <p:nvPr/>
        </p:nvSpPr>
        <p:spPr>
          <a:xfrm>
            <a:off x="2355654" y="267494"/>
            <a:ext cx="4448594" cy="82701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r" rtl="1"/>
            <a:r>
              <a:rPr lang="ar-SA" altLang="zh-CN" sz="4000" dirty="0">
                <a:solidFill>
                  <a:srgbClr val="FA9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ubai Medium" panose="020B0603030403030204" pitchFamily="34" charset="-78"/>
                <a:sym typeface="+mn-lt"/>
              </a:rPr>
              <a:t>طبقي البرنامج عملياً</a:t>
            </a:r>
            <a:endParaRPr lang="en-GB" altLang="zh-CN" sz="4000" dirty="0">
              <a:solidFill>
                <a:srgbClr val="FA91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Medium" panose="020B0603030403030204" pitchFamily="34" charset="-78"/>
              <a:ea typeface="+mn-ea"/>
              <a:cs typeface="Dubai Medium" panose="020B0603030403030204" pitchFamily="34" charset="-78"/>
              <a:sym typeface="+mn-lt"/>
            </a:endParaRPr>
          </a:p>
        </p:txBody>
      </p:sp>
      <p:pic>
        <p:nvPicPr>
          <p:cNvPr id="4" name="图片 99">
            <a:extLst>
              <a:ext uri="{FF2B5EF4-FFF2-40B4-BE49-F238E27FC236}">
                <a16:creationId xmlns:a16="http://schemas.microsoft.com/office/drawing/2014/main" id="{D09E3583-21B6-4AF6-B7D9-B6C767AE1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65288" flipH="1">
            <a:off x="7127171" y="390983"/>
            <a:ext cx="248679" cy="507296"/>
          </a:xfrm>
          <a:prstGeom prst="rect">
            <a:avLst/>
          </a:prstGeom>
        </p:spPr>
      </p:pic>
      <p:pic>
        <p:nvPicPr>
          <p:cNvPr id="29" name="رسم 28" descr="رسّام خطوط عريضة">
            <a:extLst>
              <a:ext uri="{FF2B5EF4-FFF2-40B4-BE49-F238E27FC236}">
                <a16:creationId xmlns:a16="http://schemas.microsoft.com/office/drawing/2014/main" id="{3F741FB7-9911-D90D-C52D-0A26BCC5A9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430" y="-46605"/>
            <a:ext cx="2184630" cy="2184630"/>
          </a:xfrm>
          <a:prstGeom prst="rect">
            <a:avLst/>
          </a:prstGeom>
        </p:spPr>
      </p:pic>
      <p:sp>
        <p:nvSpPr>
          <p:cNvPr id="31" name="مستطيل 30">
            <a:extLst>
              <a:ext uri="{FF2B5EF4-FFF2-40B4-BE49-F238E27FC236}">
                <a16:creationId xmlns:a16="http://schemas.microsoft.com/office/drawing/2014/main" id="{8D61110C-B7FB-D991-99B3-6753F7764E68}"/>
              </a:ext>
            </a:extLst>
          </p:cNvPr>
          <p:cNvSpPr/>
          <p:nvPr/>
        </p:nvSpPr>
        <p:spPr>
          <a:xfrm>
            <a:off x="410638" y="474400"/>
            <a:ext cx="1440213" cy="899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Picture 2" descr="بدهيات بايثون [أعجوبة]">
            <a:extLst>
              <a:ext uri="{FF2B5EF4-FFF2-40B4-BE49-F238E27FC236}">
                <a16:creationId xmlns:a16="http://schemas.microsoft.com/office/drawing/2014/main" id="{E297F211-0DB1-2FEB-6F76-D297B194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786" l="10000" r="90357">
                        <a14:foregroundMark x1="53571" y1="31071" x2="53571" y2="31071"/>
                        <a14:foregroundMark x1="52143" y1="91786" x2="52143" y2="91786"/>
                        <a14:foregroundMark x1="90357" y1="48571" x2="90357" y2="48571"/>
                        <a14:foregroundMark x1="58929" y1="36786" x2="58929" y2="36786"/>
                        <a14:foregroundMark x1="53571" y1="18571" x2="43214" y2="42143"/>
                        <a14:foregroundMark x1="43214" y1="42143" x2="27143" y2="42143"/>
                        <a14:foregroundMark x1="27143" y1="42143" x2="27143" y2="42143"/>
                        <a14:foregroundMark x1="27143" y1="42143" x2="17143" y2="58929"/>
                        <a14:foregroundMark x1="17143" y1="58929" x2="17143" y2="61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0" y="441915"/>
            <a:ext cx="959918" cy="95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/>
          <p:nvPr/>
        </p:nvSpPr>
        <p:spPr>
          <a:xfrm>
            <a:off x="2627784" y="208321"/>
            <a:ext cx="3180182" cy="108524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rtl="1"/>
            <a:r>
              <a:rPr lang="ar-SA" altLang="zh-CN" sz="4400" dirty="0">
                <a:solidFill>
                  <a:srgbClr val="FA9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تطبيق جماعي :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294407"/>
            <a:ext cx="797085" cy="162602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7" y="51416"/>
            <a:ext cx="1751738" cy="1562100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179" y="1678214"/>
            <a:ext cx="1040888" cy="1498600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7812360" y="1277576"/>
            <a:ext cx="1057726" cy="1085240"/>
            <a:chOff x="1235460" y="3356992"/>
            <a:chExt cx="720080" cy="720080"/>
          </a:xfrm>
        </p:grpSpPr>
        <p:sp>
          <p:nvSpPr>
            <p:cNvPr id="65" name="椭圆 64"/>
            <p:cNvSpPr/>
            <p:nvPr/>
          </p:nvSpPr>
          <p:spPr bwMode="auto">
            <a:xfrm>
              <a:off x="1235460" y="3356992"/>
              <a:ext cx="720080" cy="72008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/>
            <a:p>
              <a:pPr algn="ctr" rtl="1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1406193" y="3525656"/>
              <a:ext cx="382754" cy="38275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</p:grpSp>
      <p:pic>
        <p:nvPicPr>
          <p:cNvPr id="100" name="图片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65288" flipH="1">
            <a:off x="5487860" y="437346"/>
            <a:ext cx="248679" cy="507296"/>
          </a:xfrm>
          <a:prstGeom prst="rect">
            <a:avLst/>
          </a:prstGeom>
        </p:spPr>
      </p:pic>
      <p:pic>
        <p:nvPicPr>
          <p:cNvPr id="4" name="Picture 2" descr="بدهيات بايثون [أعجوبة]">
            <a:extLst>
              <a:ext uri="{FF2B5EF4-FFF2-40B4-BE49-F238E27FC236}">
                <a16:creationId xmlns:a16="http://schemas.microsoft.com/office/drawing/2014/main" id="{56AB1FB7-8D37-AF0D-0FEC-A0644FC67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786" l="10000" r="90357">
                        <a14:foregroundMark x1="53571" y1="31071" x2="53571" y2="31071"/>
                        <a14:foregroundMark x1="52143" y1="91786" x2="52143" y2="91786"/>
                        <a14:foregroundMark x1="90357" y1="48571" x2="90357" y2="48571"/>
                        <a14:foregroundMark x1="58929" y1="36786" x2="58929" y2="36786"/>
                        <a14:foregroundMark x1="53571" y1="18571" x2="43214" y2="42143"/>
                        <a14:foregroundMark x1="43214" y1="42143" x2="27143" y2="42143"/>
                        <a14:foregroundMark x1="27143" y1="42143" x2="27143" y2="42143"/>
                        <a14:foregroundMark x1="27143" y1="42143" x2="17143" y2="58929"/>
                        <a14:foregroundMark x1="17143" y1="58929" x2="17143" y2="61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17405"/>
            <a:ext cx="959918" cy="95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7AA5714-FF5A-323E-9938-D782F52F4B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163" t="29100" r="28738" b="29001"/>
          <a:stretch/>
        </p:blipFill>
        <p:spPr>
          <a:xfrm>
            <a:off x="1290067" y="1205664"/>
            <a:ext cx="6059174" cy="323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/>
          <p:nvPr/>
        </p:nvSpPr>
        <p:spPr>
          <a:xfrm>
            <a:off x="2627784" y="208321"/>
            <a:ext cx="3180182" cy="108524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rtl="1"/>
            <a:r>
              <a:rPr lang="ar-SA" altLang="zh-CN" sz="4400" dirty="0">
                <a:solidFill>
                  <a:srgbClr val="FA9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تطبيق فردي :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294407"/>
            <a:ext cx="797085" cy="162602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7" y="51416"/>
            <a:ext cx="1751738" cy="1562100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51" y="1704661"/>
            <a:ext cx="1040888" cy="1498600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7812360" y="1277576"/>
            <a:ext cx="1057726" cy="1085240"/>
            <a:chOff x="1235460" y="3356992"/>
            <a:chExt cx="720080" cy="720080"/>
          </a:xfrm>
        </p:grpSpPr>
        <p:sp>
          <p:nvSpPr>
            <p:cNvPr id="65" name="椭圆 64"/>
            <p:cNvSpPr/>
            <p:nvPr/>
          </p:nvSpPr>
          <p:spPr bwMode="auto">
            <a:xfrm>
              <a:off x="1235460" y="3356992"/>
              <a:ext cx="720080" cy="72008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/>
            <a:p>
              <a:pPr algn="ctr" rtl="1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1406193" y="3525656"/>
              <a:ext cx="382754" cy="38275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</p:grpSp>
      <p:pic>
        <p:nvPicPr>
          <p:cNvPr id="100" name="图片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65288" flipH="1">
            <a:off x="5487860" y="437346"/>
            <a:ext cx="248679" cy="507296"/>
          </a:xfrm>
          <a:prstGeom prst="rect">
            <a:avLst/>
          </a:prstGeom>
        </p:spPr>
      </p:pic>
      <p:pic>
        <p:nvPicPr>
          <p:cNvPr id="4" name="Picture 2" descr="بدهيات بايثون [أعجوبة]">
            <a:extLst>
              <a:ext uri="{FF2B5EF4-FFF2-40B4-BE49-F238E27FC236}">
                <a16:creationId xmlns:a16="http://schemas.microsoft.com/office/drawing/2014/main" id="{56AB1FB7-8D37-AF0D-0FEC-A0644FC67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786" l="10000" r="90357">
                        <a14:foregroundMark x1="53571" y1="31071" x2="53571" y2="31071"/>
                        <a14:foregroundMark x1="52143" y1="91786" x2="52143" y2="91786"/>
                        <a14:foregroundMark x1="90357" y1="48571" x2="90357" y2="48571"/>
                        <a14:foregroundMark x1="58929" y1="36786" x2="58929" y2="36786"/>
                        <a14:foregroundMark x1="53571" y1="18571" x2="43214" y2="42143"/>
                        <a14:foregroundMark x1="43214" y1="42143" x2="27143" y2="42143"/>
                        <a14:foregroundMark x1="27143" y1="42143" x2="27143" y2="42143"/>
                        <a14:foregroundMark x1="27143" y1="42143" x2="17143" y2="58929"/>
                        <a14:foregroundMark x1="17143" y1="58929" x2="17143" y2="61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17405"/>
            <a:ext cx="959918" cy="95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A9D99AB-2930-61B9-EACA-0C5670672CA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951" t="29100" r="27950" b="48246"/>
          <a:stretch/>
        </p:blipFill>
        <p:spPr>
          <a:xfrm>
            <a:off x="1234195" y="1531771"/>
            <a:ext cx="6290134" cy="204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5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8"/>
          <p:cNvGrpSpPr/>
          <p:nvPr/>
        </p:nvGrpSpPr>
        <p:grpSpPr>
          <a:xfrm>
            <a:off x="395536" y="3147814"/>
            <a:ext cx="2160240" cy="1656184"/>
            <a:chOff x="5122025" y="525814"/>
            <a:chExt cx="2020976" cy="927740"/>
          </a:xfrm>
        </p:grpSpPr>
        <p:sp>
          <p:nvSpPr>
            <p:cNvPr id="24" name="TextBox 29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 rtl="1">
                <a:lnSpc>
                  <a:spcPct val="120000"/>
                </a:lnSpc>
              </a:pPr>
              <a:r>
                <a:rPr lang="ar-SA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ecoType Naskh" panose="02010400000000000000" pitchFamily="2" charset="-78"/>
                  <a:sym typeface="+mn-lt"/>
                </a:rPr>
                <a:t>تدريب 4 </a:t>
              </a:r>
            </a:p>
            <a:p>
              <a:pPr algn="ctr" rtl="1">
                <a:lnSpc>
                  <a:spcPct val="120000"/>
                </a:lnSpc>
              </a:pPr>
              <a:r>
                <a:rPr lang="ar-SA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ecoType Naskh" panose="02010400000000000000" pitchFamily="2" charset="-78"/>
                  <a:sym typeface="+mn-lt"/>
                </a:rPr>
                <a:t>صفحة 98</a:t>
              </a:r>
            </a:p>
          </p:txBody>
        </p:sp>
        <p:sp>
          <p:nvSpPr>
            <p:cNvPr id="25" name="Rectangle 30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r" rtl="1"/>
              <a:r>
                <a:rPr lang="ar-SA" altLang="zh-CN" sz="2800" b="1" dirty="0">
                  <a:solidFill>
                    <a:schemeClr val="accent1"/>
                  </a:solidFill>
                  <a:latin typeface="Dubai Medium" panose="020B0603030403030204" pitchFamily="34" charset="-78"/>
                  <a:cs typeface="Dubai Medium" panose="020B0603030403030204" pitchFamily="34" charset="-78"/>
                  <a:sym typeface="+mn-lt"/>
                </a:rPr>
                <a:t>الواجب</a:t>
              </a:r>
            </a:p>
          </p:txBody>
        </p:sp>
      </p:grpSp>
      <p:grpSp>
        <p:nvGrpSpPr>
          <p:cNvPr id="16" name="Group 25"/>
          <p:cNvGrpSpPr/>
          <p:nvPr/>
        </p:nvGrpSpPr>
        <p:grpSpPr>
          <a:xfrm>
            <a:off x="3207412" y="3241774"/>
            <a:ext cx="1868644" cy="1346200"/>
            <a:chOff x="5122025" y="525814"/>
            <a:chExt cx="2020976" cy="927740"/>
          </a:xfrm>
        </p:grpSpPr>
        <p:sp>
          <p:nvSpPr>
            <p:cNvPr id="26" name="TextBox 26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 rtl="1">
                <a:lnSpc>
                  <a:spcPct val="120000"/>
                </a:lnSpc>
              </a:pPr>
              <a:r>
                <a:rPr lang="ar-SA" altLang="zh-CN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ecoType Naskh" panose="02010400000000000000" pitchFamily="2" charset="-78"/>
                  <a:sym typeface="+mn-lt"/>
                </a:rPr>
                <a:t>جايدو</a:t>
              </a:r>
              <a:r>
                <a:rPr lang="ar-SA" altLang="zh-C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ecoType Naskh" panose="02010400000000000000" pitchFamily="2" charset="-78"/>
                  <a:sym typeface="+mn-lt"/>
                </a:rPr>
                <a:t> فان</a:t>
              </a:r>
            </a:p>
          </p:txBody>
        </p:sp>
        <p:sp>
          <p:nvSpPr>
            <p:cNvPr id="27" name="Rectangle 27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r" rtl="1"/>
              <a:r>
                <a:rPr lang="ar-SA" altLang="zh-CN" sz="2800" b="1" dirty="0">
                  <a:solidFill>
                    <a:schemeClr val="accent1"/>
                  </a:solidFill>
                  <a:latin typeface="Dubai Medium" panose="020B0603030403030204" pitchFamily="34" charset="-78"/>
                  <a:cs typeface="Dubai Medium" panose="020B0603030403030204" pitchFamily="34" charset="-78"/>
                  <a:sym typeface="+mn-lt"/>
                </a:rPr>
                <a:t>الشخصية</a:t>
              </a:r>
            </a:p>
          </p:txBody>
        </p:sp>
      </p:grpSp>
      <p:grpSp>
        <p:nvGrpSpPr>
          <p:cNvPr id="18" name="Group 31"/>
          <p:cNvGrpSpPr/>
          <p:nvPr/>
        </p:nvGrpSpPr>
        <p:grpSpPr>
          <a:xfrm>
            <a:off x="5583676" y="3147814"/>
            <a:ext cx="2092100" cy="1656184"/>
            <a:chOff x="5122025" y="525814"/>
            <a:chExt cx="2020976" cy="927740"/>
          </a:xfrm>
        </p:grpSpPr>
        <p:sp>
          <p:nvSpPr>
            <p:cNvPr id="22" name="TextBox 32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 rtl="1">
                <a:lnSpc>
                  <a:spcPct val="120000"/>
                </a:lnSpc>
              </a:pPr>
              <a:r>
                <a:rPr lang="ar-SA" altLang="zh-C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ecoType Naskh" panose="02010400000000000000" pitchFamily="2" charset="-78"/>
                  <a:sym typeface="+mn-lt"/>
                </a:rPr>
                <a:t>يوم الثلاثاء  </a:t>
              </a:r>
            </a:p>
            <a:p>
              <a:pPr algn="ctr" rtl="1">
                <a:lnSpc>
                  <a:spcPct val="120000"/>
                </a:lnSpc>
              </a:pPr>
              <a:r>
                <a:rPr lang="ar-SA" altLang="zh-C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ecoType Naskh" panose="02010400000000000000" pitchFamily="2" charset="-78"/>
                  <a:sym typeface="+mn-lt"/>
                </a:rPr>
                <a:t>إلى صفحة 42</a:t>
              </a:r>
            </a:p>
          </p:txBody>
        </p:sp>
        <p:sp>
          <p:nvSpPr>
            <p:cNvPr id="23" name="Rectangle 33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r" rtl="1"/>
              <a:r>
                <a:rPr lang="ar-SA" altLang="zh-CN" sz="2400" b="1" dirty="0">
                  <a:solidFill>
                    <a:schemeClr val="accent1"/>
                  </a:solidFill>
                  <a:latin typeface="Dubai Medium" panose="020B0603030403030204" pitchFamily="34" charset="-78"/>
                  <a:cs typeface="Dubai Medium" panose="020B0603030403030204" pitchFamily="34" charset="-78"/>
                  <a:sym typeface="+mn-lt"/>
                </a:rPr>
                <a:t>الاختبار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902" y="1644812"/>
            <a:ext cx="1218600" cy="13462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929" y="1708150"/>
            <a:ext cx="1117050" cy="15367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508" y="1379042"/>
            <a:ext cx="1231294" cy="1689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AAFB0-660E-45B7-961E-692DB59D2CB4}"/>
              </a:ext>
            </a:extLst>
          </p:cNvPr>
          <p:cNvSpPr txBox="1"/>
          <p:nvPr/>
        </p:nvSpPr>
        <p:spPr>
          <a:xfrm>
            <a:off x="-161363" y="236241"/>
            <a:ext cx="7829707" cy="9673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rtl="1"/>
            <a:r>
              <a:rPr lang="ar-SA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  <a:sym typeface="+mn-lt"/>
              </a:rPr>
              <a:t>الجمل الشرطية في بايثون           </a:t>
            </a:r>
            <a:fld id="{4245B2AC-E77D-4294-9096-C96EC802CDD2}" type="uaqdatetime2">
              <a:rPr lang="ar-SA" altLang="zh-CN" sz="4000" b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  <a:sym typeface="+mn-lt"/>
              </a:rPr>
              <a:pPr rtl="1"/>
              <a:t>الأحد، 13 ربيع الأول، 1444</a:t>
            </a:fld>
            <a:endParaRPr lang="en-GB" altLang="zh-CN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  <a:sym typeface="+mn-lt"/>
            </a:endParaRPr>
          </a:p>
        </p:txBody>
      </p:sp>
      <p:pic>
        <p:nvPicPr>
          <p:cNvPr id="4" name="图片 99">
            <a:extLst>
              <a:ext uri="{FF2B5EF4-FFF2-40B4-BE49-F238E27FC236}">
                <a16:creationId xmlns:a16="http://schemas.microsoft.com/office/drawing/2014/main" id="{CE3CDFD4-C1FA-4A11-8EC8-D19DAEF5A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865288" flipH="1">
            <a:off x="7775842" y="292868"/>
            <a:ext cx="348390" cy="710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0"/>
            <a:ext cx="8188674" cy="5143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1707654"/>
            <a:ext cx="3312737" cy="183132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092957" y="2330930"/>
            <a:ext cx="3246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altLang="zh-CN" sz="3200" b="1" dirty="0">
                <a:solidFill>
                  <a:srgbClr val="FA9106"/>
                </a:solidFill>
                <a:latin typeface="Dubai Medium" panose="020B0603030403030204" pitchFamily="34" charset="-78"/>
                <a:ea typeface="迷你简启体" panose="03000509000000000000" pitchFamily="65" charset="-122"/>
                <a:cs typeface="Dubai Medium" panose="020B0603030403030204" pitchFamily="34" charset="-78"/>
                <a:sym typeface="微软雅黑" pitchFamily="34" charset="-122"/>
              </a:rPr>
              <a:t>النهايـة، شكراً لحسن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altLang="zh-CN" sz="3200" b="1" dirty="0">
                <a:solidFill>
                  <a:srgbClr val="FA9106"/>
                </a:solidFill>
                <a:latin typeface="Dubai Medium" panose="020B0603030403030204" pitchFamily="34" charset="-78"/>
                <a:ea typeface="迷你简启体" panose="03000509000000000000" pitchFamily="65" charset="-122"/>
                <a:cs typeface="Dubai Medium" panose="020B0603030403030204" pitchFamily="34" charset="-78"/>
                <a:sym typeface="微软雅黑" pitchFamily="34" charset="-122"/>
              </a:rPr>
              <a:t>استماعكم</a:t>
            </a:r>
            <a:endParaRPr lang="zh-CN" altLang="en-US" sz="3200" b="1" dirty="0">
              <a:solidFill>
                <a:srgbClr val="FA9106"/>
              </a:solidFill>
              <a:latin typeface="Dubai Medium" panose="020B0603030403030204" pitchFamily="34" charset="-78"/>
              <a:ea typeface="迷你简启体" panose="03000509000000000000" pitchFamily="65" charset="-122"/>
              <a:cs typeface="Dubai Medium" panose="020B0603030403030204" pitchFamily="34" charset="-78"/>
              <a:sym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-25614"/>
            <a:ext cx="2614325" cy="1445236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499992" y="305281"/>
            <a:ext cx="2627224" cy="121466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 rtl="1"/>
            <a:r>
              <a:rPr lang="ar-SA" altLang="zh-CN" sz="2800" dirty="0">
                <a:solidFill>
                  <a:srgbClr val="FA9106"/>
                </a:solidFill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rPr>
              <a:t>مراجعة الدرس </a:t>
            </a:r>
          </a:p>
          <a:p>
            <a:pPr algn="ctr" rtl="1"/>
            <a:r>
              <a:rPr lang="ar-SA" altLang="zh-CN" sz="2800" dirty="0">
                <a:solidFill>
                  <a:srgbClr val="FA9106"/>
                </a:solidFill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rPr>
              <a:t>السابق</a:t>
            </a:r>
            <a:endParaRPr lang="en-US" altLang="zh-CN" sz="2800" dirty="0">
              <a:solidFill>
                <a:srgbClr val="FA9106"/>
              </a:solidFill>
              <a:latin typeface="Dubai Medium" panose="020B0603030403030204" pitchFamily="34" charset="-78"/>
              <a:cs typeface="Dubai Medium" panose="020B0603030403030204" pitchFamily="34" charset="-78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1280" flipH="1">
            <a:off x="7548444" y="1507020"/>
            <a:ext cx="1535944" cy="20447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37DA4B3-4910-7B48-BEB2-D6362718BE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51" t="37400" r="28737" b="26201"/>
          <a:stretch/>
        </p:blipFill>
        <p:spPr>
          <a:xfrm>
            <a:off x="110491" y="1439363"/>
            <a:ext cx="7269822" cy="3436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0528" y="-236562"/>
            <a:ext cx="8620722" cy="54148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1491630"/>
            <a:ext cx="3806242" cy="199578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771800" y="1779662"/>
            <a:ext cx="3384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altLang="zh-CN" sz="4400" b="1" dirty="0">
                <a:solidFill>
                  <a:srgbClr val="FA9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迷你简启体" panose="03000509000000000000" pitchFamily="65" charset="-122"/>
                <a:cs typeface="Arabic Typesetting" panose="03020402040406030203" pitchFamily="66" charset="-78"/>
                <a:sym typeface="微软雅黑" pitchFamily="34" charset="-122"/>
              </a:rPr>
              <a:t>ماذا تعني كلمة شرط ؟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altLang="zh-CN" sz="4400" b="1" dirty="0">
                <a:solidFill>
                  <a:srgbClr val="FA9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迷你简启体" panose="03000509000000000000" pitchFamily="65" charset="-122"/>
                <a:cs typeface="Arabic Typesetting" panose="03020402040406030203" pitchFamily="66" charset="-78"/>
                <a:sym typeface="微软雅黑" pitchFamily="34" charset="-122"/>
              </a:rPr>
              <a:t>ماهي مكونات الشروط ؟</a:t>
            </a:r>
            <a:endParaRPr lang="zh-CN" altLang="en-US" sz="4400" b="1" dirty="0">
              <a:solidFill>
                <a:srgbClr val="FA91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ea typeface="迷你简启体" panose="03000509000000000000" pitchFamily="65" charset="-122"/>
              <a:cs typeface="Arabic Typesetting" panose="03020402040406030203" pitchFamily="66" charset="-78"/>
              <a:sym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89F083-F85D-4BDE-99AA-512725077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0"/>
            <a:ext cx="8188674" cy="5143500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3D5F00AA-B3B6-433E-9A16-F3A6C731D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288" y="1656086"/>
            <a:ext cx="3312737" cy="1831328"/>
          </a:xfrm>
          <a:prstGeom prst="rect">
            <a:avLst/>
          </a:prstGeom>
        </p:spPr>
      </p:pic>
      <p:sp>
        <p:nvSpPr>
          <p:cNvPr id="4" name="矩形 15">
            <a:extLst>
              <a:ext uri="{FF2B5EF4-FFF2-40B4-BE49-F238E27FC236}">
                <a16:creationId xmlns:a16="http://schemas.microsoft.com/office/drawing/2014/main" id="{CCB5B198-E806-4E34-97EA-534D4A27111A}"/>
              </a:ext>
            </a:extLst>
          </p:cNvPr>
          <p:cNvSpPr/>
          <p:nvPr/>
        </p:nvSpPr>
        <p:spPr>
          <a:xfrm>
            <a:off x="3203848" y="1923678"/>
            <a:ext cx="30371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altLang="zh-CN" sz="4400" b="1" dirty="0">
                <a:solidFill>
                  <a:srgbClr val="FA9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迷你简启体" panose="03000509000000000000" pitchFamily="65" charset="-122"/>
                <a:cs typeface="DecoType Naskh" panose="02010400000000000000" pitchFamily="2" charset="-78"/>
                <a:sym typeface="微软雅黑" pitchFamily="34" charset="-122"/>
              </a:rPr>
              <a:t>الجمل الشرطية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altLang="zh-CN" sz="4400" b="1" dirty="0">
                <a:solidFill>
                  <a:srgbClr val="FA9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迷你简启体" panose="03000509000000000000" pitchFamily="65" charset="-122"/>
                <a:cs typeface="DecoType Naskh" panose="02010400000000000000" pitchFamily="2" charset="-78"/>
                <a:sym typeface="微软雅黑" pitchFamily="34" charset="-122"/>
              </a:rPr>
              <a:t> في بايثون</a:t>
            </a:r>
            <a:endParaRPr lang="zh-CN" altLang="en-US" sz="3600" dirty="0">
              <a:solidFill>
                <a:srgbClr val="FA91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" panose="020B0503030403030204" pitchFamily="34" charset="-78"/>
              <a:ea typeface="迷你简启体" panose="03000509000000000000" pitchFamily="65" charset="-122"/>
              <a:cs typeface="DecoType Naskh" panose="02010400000000000000" pitchFamily="2" charset="-78"/>
              <a:sym typeface="微软雅黑" pitchFamily="34" charset="-122"/>
            </a:endParaRPr>
          </a:p>
        </p:txBody>
      </p:sp>
      <p:pic>
        <p:nvPicPr>
          <p:cNvPr id="1026" name="Picture 2" descr="بدهيات بايثون [أعجوبة]">
            <a:extLst>
              <a:ext uri="{FF2B5EF4-FFF2-40B4-BE49-F238E27FC236}">
                <a16:creationId xmlns:a16="http://schemas.microsoft.com/office/drawing/2014/main" id="{9E46DABC-F6B9-6264-78BB-2687CBA00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786" l="10000" r="90357">
                        <a14:foregroundMark x1="53571" y1="31071" x2="53571" y2="31071"/>
                        <a14:foregroundMark x1="52143" y1="91786" x2="52143" y2="91786"/>
                        <a14:foregroundMark x1="90357" y1="48571" x2="90357" y2="48571"/>
                        <a14:foregroundMark x1="58929" y1="36786" x2="58929" y2="36786"/>
                        <a14:foregroundMark x1="53571" y1="18571" x2="43214" y2="42143"/>
                        <a14:foregroundMark x1="43214" y1="42143" x2="27143" y2="42143"/>
                        <a14:foregroundMark x1="27143" y1="42143" x2="27143" y2="42143"/>
                        <a14:foregroundMark x1="27143" y1="42143" x2="17143" y2="58929"/>
                        <a14:foregroundMark x1="17143" y1="58929" x2="17143" y2="61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525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50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ar-SA" dirty="0">
              <a:solidFill>
                <a:schemeClr val="accent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687B47E-E078-6AEA-50D4-09738E292964}"/>
              </a:ext>
            </a:extLst>
          </p:cNvPr>
          <p:cNvSpPr txBox="1"/>
          <p:nvPr/>
        </p:nvSpPr>
        <p:spPr>
          <a:xfrm>
            <a:off x="-324544" y="195486"/>
            <a:ext cx="756084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أنواع الشروط     </a:t>
            </a:r>
            <a:endParaRPr lang="ar-SA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ea typeface="微软雅黑" pitchFamily="34" charset="-122"/>
              <a:cs typeface="Arabic Typesetting" panose="03020402040406030203" pitchFamily="66" charset="-78"/>
            </a:endParaRPr>
          </a:p>
        </p:txBody>
      </p:sp>
      <p:graphicFrame>
        <p:nvGraphicFramePr>
          <p:cNvPr id="8" name="عنصر نائب للمحتوى 7">
            <a:extLst>
              <a:ext uri="{FF2B5EF4-FFF2-40B4-BE49-F238E27FC236}">
                <a16:creationId xmlns:a16="http://schemas.microsoft.com/office/drawing/2014/main" id="{3EB7A696-C97E-EAA4-1E87-C6C755F18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684592"/>
              </p:ext>
            </p:extLst>
          </p:nvPr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سداسي 11">
            <a:extLst>
              <a:ext uri="{FF2B5EF4-FFF2-40B4-BE49-F238E27FC236}">
                <a16:creationId xmlns:a16="http://schemas.microsoft.com/office/drawing/2014/main" id="{7875CB84-6F69-43EC-9AEF-12D31BF9C23F}"/>
              </a:ext>
            </a:extLst>
          </p:cNvPr>
          <p:cNvSpPr/>
          <p:nvPr/>
        </p:nvSpPr>
        <p:spPr>
          <a:xfrm>
            <a:off x="4860032" y="1059582"/>
            <a:ext cx="2592288" cy="194421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: الشرط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if </a:t>
            </a:r>
            <a:endParaRPr lang="ar-S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/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عبارة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1</a:t>
            </a:r>
            <a:endParaRPr lang="ar-S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" name="سداسي 12">
            <a:extLst>
              <a:ext uri="{FF2B5EF4-FFF2-40B4-BE49-F238E27FC236}">
                <a16:creationId xmlns:a16="http://schemas.microsoft.com/office/drawing/2014/main" id="{F8DDD5B8-374C-2397-86B0-6C55DBE148EF}"/>
              </a:ext>
            </a:extLst>
          </p:cNvPr>
          <p:cNvSpPr/>
          <p:nvPr/>
        </p:nvSpPr>
        <p:spPr>
          <a:xfrm>
            <a:off x="251520" y="1059582"/>
            <a:ext cx="2592288" cy="194421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ts val="3500"/>
              </a:lnSpc>
            </a:pPr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: الشرط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if </a:t>
            </a:r>
            <a:endParaRPr lang="ar-S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>
              <a:lnSpc>
                <a:spcPts val="3500"/>
              </a:lnSpc>
            </a:pPr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عبارة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1</a:t>
            </a:r>
          </a:p>
          <a:p>
            <a:pPr algn="ctr" rtl="1">
              <a:lnSpc>
                <a:spcPts val="3500"/>
              </a:lnSpc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else :</a:t>
            </a:r>
          </a:p>
          <a:p>
            <a:pPr algn="ctr" rtl="1">
              <a:lnSpc>
                <a:spcPts val="3500"/>
              </a:lnSpc>
            </a:pPr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عبارة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2</a:t>
            </a:r>
            <a:endParaRPr lang="ar-S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4" name="سداسي 13">
            <a:extLst>
              <a:ext uri="{FF2B5EF4-FFF2-40B4-BE49-F238E27FC236}">
                <a16:creationId xmlns:a16="http://schemas.microsoft.com/office/drawing/2014/main" id="{D5F094D4-F3FF-BFB7-6AA2-F16D63031483}"/>
              </a:ext>
            </a:extLst>
          </p:cNvPr>
          <p:cNvSpPr/>
          <p:nvPr/>
        </p:nvSpPr>
        <p:spPr>
          <a:xfrm>
            <a:off x="2339752" y="1995686"/>
            <a:ext cx="3024336" cy="288032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ts val="3500"/>
              </a:lnSpc>
            </a:pPr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: الشرط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if </a:t>
            </a:r>
            <a:endParaRPr lang="ar-S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>
              <a:lnSpc>
                <a:spcPts val="3500"/>
              </a:lnSpc>
            </a:pPr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عبارة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1</a:t>
            </a:r>
          </a:p>
          <a:p>
            <a:pPr algn="ctr" rtl="1">
              <a:lnSpc>
                <a:spcPts val="3500"/>
              </a:lnSpc>
            </a:pP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elif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:</a:t>
            </a:r>
          </a:p>
          <a:p>
            <a:pPr algn="ctr" rtl="1">
              <a:lnSpc>
                <a:spcPts val="3500"/>
              </a:lnSpc>
            </a:pPr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عبارة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2</a:t>
            </a:r>
          </a:p>
          <a:p>
            <a:pPr algn="ctr" rtl="1">
              <a:lnSpc>
                <a:spcPts val="3500"/>
              </a:lnSpc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else :</a:t>
            </a:r>
          </a:p>
          <a:p>
            <a:pPr algn="ctr" rtl="1">
              <a:lnSpc>
                <a:spcPts val="3500"/>
              </a:lnSpc>
            </a:pPr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عبارة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260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ar-SA" dirty="0">
              <a:solidFill>
                <a:schemeClr val="accent1"/>
              </a:solidFill>
            </a:endParaRPr>
          </a:p>
        </p:txBody>
      </p:sp>
      <p:graphicFrame>
        <p:nvGraphicFramePr>
          <p:cNvPr id="8" name="عنصر نائب للمحتوى 7">
            <a:extLst>
              <a:ext uri="{FF2B5EF4-FFF2-40B4-BE49-F238E27FC236}">
                <a16:creationId xmlns:a16="http://schemas.microsoft.com/office/drawing/2014/main" id="{3EB7A696-C97E-EAA4-1E87-C6C755F18B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سداسي 11">
            <a:extLst>
              <a:ext uri="{FF2B5EF4-FFF2-40B4-BE49-F238E27FC236}">
                <a16:creationId xmlns:a16="http://schemas.microsoft.com/office/drawing/2014/main" id="{7875CB84-6F69-43EC-9AEF-12D31BF9C23F}"/>
              </a:ext>
            </a:extLst>
          </p:cNvPr>
          <p:cNvSpPr/>
          <p:nvPr/>
        </p:nvSpPr>
        <p:spPr>
          <a:xfrm>
            <a:off x="6228184" y="331374"/>
            <a:ext cx="2592288" cy="194421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: الشرط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if </a:t>
            </a:r>
            <a:endParaRPr lang="ar-S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/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عبارة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1</a:t>
            </a:r>
            <a:endParaRPr lang="ar-S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814A850-DD17-2FB4-C8BE-9D01C84468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179" t="19162" r="45386" b="55847"/>
          <a:stretch/>
        </p:blipFill>
        <p:spPr>
          <a:xfrm>
            <a:off x="179511" y="1491630"/>
            <a:ext cx="611904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4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ar-SA" dirty="0">
              <a:solidFill>
                <a:schemeClr val="accent1"/>
              </a:solidFill>
            </a:endParaRPr>
          </a:p>
        </p:txBody>
      </p:sp>
      <p:graphicFrame>
        <p:nvGraphicFramePr>
          <p:cNvPr id="8" name="عنصر نائب للمحتوى 7">
            <a:extLst>
              <a:ext uri="{FF2B5EF4-FFF2-40B4-BE49-F238E27FC236}">
                <a16:creationId xmlns:a16="http://schemas.microsoft.com/office/drawing/2014/main" id="{3EB7A696-C97E-EAA4-1E87-C6C755F18B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سداسي 12">
            <a:extLst>
              <a:ext uri="{FF2B5EF4-FFF2-40B4-BE49-F238E27FC236}">
                <a16:creationId xmlns:a16="http://schemas.microsoft.com/office/drawing/2014/main" id="{F8DDD5B8-374C-2397-86B0-6C55DBE148EF}"/>
              </a:ext>
            </a:extLst>
          </p:cNvPr>
          <p:cNvSpPr/>
          <p:nvPr/>
        </p:nvSpPr>
        <p:spPr>
          <a:xfrm>
            <a:off x="6228184" y="411510"/>
            <a:ext cx="2592288" cy="216024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ts val="3500"/>
              </a:lnSpc>
            </a:pPr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: الشرط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if </a:t>
            </a:r>
            <a:endParaRPr lang="ar-S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>
              <a:lnSpc>
                <a:spcPts val="3500"/>
              </a:lnSpc>
            </a:pPr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عبارة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1</a:t>
            </a:r>
          </a:p>
          <a:p>
            <a:pPr algn="ctr" rtl="1">
              <a:lnSpc>
                <a:spcPts val="3500"/>
              </a:lnSpc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else :</a:t>
            </a:r>
          </a:p>
          <a:p>
            <a:pPr algn="ctr" rtl="1">
              <a:lnSpc>
                <a:spcPts val="3500"/>
              </a:lnSpc>
            </a:pPr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عبارة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2</a:t>
            </a:r>
            <a:endParaRPr lang="ar-S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40412AB-9FAC-089A-7CFD-D42A236B62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801" t="45800" r="46850" b="23401"/>
          <a:stretch/>
        </p:blipFill>
        <p:spPr>
          <a:xfrm>
            <a:off x="35496" y="987574"/>
            <a:ext cx="612722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5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ar-SA" dirty="0">
              <a:solidFill>
                <a:schemeClr val="accent1"/>
              </a:solidFill>
            </a:endParaRPr>
          </a:p>
        </p:txBody>
      </p:sp>
      <p:graphicFrame>
        <p:nvGraphicFramePr>
          <p:cNvPr id="8" name="عنصر نائب للمحتوى 7">
            <a:extLst>
              <a:ext uri="{FF2B5EF4-FFF2-40B4-BE49-F238E27FC236}">
                <a16:creationId xmlns:a16="http://schemas.microsoft.com/office/drawing/2014/main" id="{3EB7A696-C97E-EAA4-1E87-C6C755F18B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سداسي 13">
            <a:extLst>
              <a:ext uri="{FF2B5EF4-FFF2-40B4-BE49-F238E27FC236}">
                <a16:creationId xmlns:a16="http://schemas.microsoft.com/office/drawing/2014/main" id="{D5F094D4-F3FF-BFB7-6AA2-F16D63031483}"/>
              </a:ext>
            </a:extLst>
          </p:cNvPr>
          <p:cNvSpPr/>
          <p:nvPr/>
        </p:nvSpPr>
        <p:spPr>
          <a:xfrm>
            <a:off x="6012160" y="123478"/>
            <a:ext cx="3024336" cy="288032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ts val="3500"/>
              </a:lnSpc>
            </a:pPr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: الشرط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if </a:t>
            </a:r>
            <a:endParaRPr lang="ar-S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>
              <a:lnSpc>
                <a:spcPts val="3500"/>
              </a:lnSpc>
            </a:pPr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عبارة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1</a:t>
            </a:r>
          </a:p>
          <a:p>
            <a:pPr algn="ctr" rtl="1">
              <a:lnSpc>
                <a:spcPts val="3500"/>
              </a:lnSpc>
            </a:pP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elif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:</a:t>
            </a:r>
          </a:p>
          <a:p>
            <a:pPr algn="ctr" rtl="1">
              <a:lnSpc>
                <a:spcPts val="3500"/>
              </a:lnSpc>
            </a:pPr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عبارة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2</a:t>
            </a:r>
          </a:p>
          <a:p>
            <a:pPr algn="ctr" rtl="1">
              <a:lnSpc>
                <a:spcPts val="3500"/>
              </a:lnSpc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else :</a:t>
            </a:r>
          </a:p>
          <a:p>
            <a:pPr algn="ctr" rtl="1">
              <a:lnSpc>
                <a:spcPts val="3500"/>
              </a:lnSpc>
            </a:pPr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عبارة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3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F54AF6C-42C1-44E4-0D70-34AA265E30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588" t="30400" r="47638" b="36000"/>
          <a:stretch/>
        </p:blipFill>
        <p:spPr>
          <a:xfrm>
            <a:off x="35496" y="699542"/>
            <a:ext cx="591665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7"/>
          <p:cNvGrpSpPr/>
          <p:nvPr/>
        </p:nvGrpSpPr>
        <p:grpSpPr>
          <a:xfrm>
            <a:off x="5708851" y="900121"/>
            <a:ext cx="3305828" cy="3343257"/>
            <a:chOff x="848990" y="1340768"/>
            <a:chExt cx="4407771" cy="4457676"/>
          </a:xfrm>
        </p:grpSpPr>
        <p:sp>
          <p:nvSpPr>
            <p:cNvPr id="25" name="Freeform: Shape 4"/>
            <p:cNvSpPr/>
            <p:nvPr/>
          </p:nvSpPr>
          <p:spPr bwMode="auto">
            <a:xfrm>
              <a:off x="3016160" y="4640361"/>
              <a:ext cx="1616447" cy="860376"/>
            </a:xfrm>
            <a:custGeom>
              <a:avLst/>
              <a:gdLst>
                <a:gd name="T0" fmla="*/ 0 w 7184"/>
                <a:gd name="T1" fmla="*/ 3822 h 3823"/>
                <a:gd name="T2" fmla="*/ 0 w 7184"/>
                <a:gd name="T3" fmla="*/ 3822 h 3823"/>
                <a:gd name="T4" fmla="*/ 4509 w 7184"/>
                <a:gd name="T5" fmla="*/ 2556 h 3823"/>
                <a:gd name="T6" fmla="*/ 7183 w 7184"/>
                <a:gd name="T7" fmla="*/ 0 h 3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84" h="3823">
                  <a:moveTo>
                    <a:pt x="0" y="3822"/>
                  </a:moveTo>
                  <a:lnTo>
                    <a:pt x="0" y="3822"/>
                  </a:lnTo>
                  <a:cubicBezTo>
                    <a:pt x="1654" y="3822"/>
                    <a:pt x="3196" y="3356"/>
                    <a:pt x="4509" y="2556"/>
                  </a:cubicBezTo>
                  <a:cubicBezTo>
                    <a:pt x="5575" y="1908"/>
                    <a:pt x="6488" y="1031"/>
                    <a:pt x="7183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26" name="Freeform: Shape 5"/>
            <p:cNvSpPr/>
            <p:nvPr/>
          </p:nvSpPr>
          <p:spPr bwMode="auto">
            <a:xfrm>
              <a:off x="2317586" y="3550751"/>
              <a:ext cx="476301" cy="662896"/>
            </a:xfrm>
            <a:custGeom>
              <a:avLst/>
              <a:gdLst>
                <a:gd name="T0" fmla="*/ 0 w 2115"/>
                <a:gd name="T1" fmla="*/ 0 h 2944"/>
                <a:gd name="T2" fmla="*/ 0 w 2115"/>
                <a:gd name="T3" fmla="*/ 0 h 2944"/>
                <a:gd name="T4" fmla="*/ 2114 w 2115"/>
                <a:gd name="T5" fmla="*/ 2943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5" h="2944">
                  <a:moveTo>
                    <a:pt x="0" y="0"/>
                  </a:moveTo>
                  <a:lnTo>
                    <a:pt x="0" y="0"/>
                  </a:lnTo>
                  <a:cubicBezTo>
                    <a:pt x="0" y="1365"/>
                    <a:pt x="883" y="2525"/>
                    <a:pt x="2114" y="2943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27" name="Straight Connector 6"/>
            <p:cNvSpPr/>
            <p:nvPr/>
          </p:nvSpPr>
          <p:spPr bwMode="auto">
            <a:xfrm flipH="1">
              <a:off x="2473375" y="4232502"/>
              <a:ext cx="321503" cy="462439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28" name="Freeform: Shape 7"/>
            <p:cNvSpPr/>
            <p:nvPr/>
          </p:nvSpPr>
          <p:spPr bwMode="auto">
            <a:xfrm>
              <a:off x="1926621" y="4189830"/>
              <a:ext cx="547747" cy="505111"/>
            </a:xfrm>
            <a:custGeom>
              <a:avLst/>
              <a:gdLst>
                <a:gd name="T0" fmla="*/ 0 w 2433"/>
                <a:gd name="T1" fmla="*/ 0 h 2245"/>
                <a:gd name="T2" fmla="*/ 0 w 2433"/>
                <a:gd name="T3" fmla="*/ 0 h 2245"/>
                <a:gd name="T4" fmla="*/ 2432 w 2433"/>
                <a:gd name="T5" fmla="*/ 2244 h 2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33" h="2245">
                  <a:moveTo>
                    <a:pt x="0" y="0"/>
                  </a:moveTo>
                  <a:lnTo>
                    <a:pt x="0" y="0"/>
                  </a:lnTo>
                  <a:cubicBezTo>
                    <a:pt x="565" y="972"/>
                    <a:pt x="1413" y="1755"/>
                    <a:pt x="2432" y="2244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29" name="Freeform: Shape 8"/>
            <p:cNvSpPr/>
            <p:nvPr/>
          </p:nvSpPr>
          <p:spPr bwMode="auto">
            <a:xfrm>
              <a:off x="2273925" y="2526637"/>
              <a:ext cx="1426919" cy="304654"/>
            </a:xfrm>
            <a:custGeom>
              <a:avLst/>
              <a:gdLst>
                <a:gd name="T0" fmla="*/ 6340 w 6341"/>
                <a:gd name="T1" fmla="*/ 1354 h 1355"/>
                <a:gd name="T2" fmla="*/ 6340 w 6341"/>
                <a:gd name="T3" fmla="*/ 1354 h 1355"/>
                <a:gd name="T4" fmla="*/ 3103 w 6341"/>
                <a:gd name="T5" fmla="*/ 0 h 1355"/>
                <a:gd name="T6" fmla="*/ 0 w 6341"/>
                <a:gd name="T7" fmla="*/ 1225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41" h="1355">
                  <a:moveTo>
                    <a:pt x="6340" y="1354"/>
                  </a:moveTo>
                  <a:lnTo>
                    <a:pt x="6340" y="1354"/>
                  </a:lnTo>
                  <a:cubicBezTo>
                    <a:pt x="5516" y="518"/>
                    <a:pt x="4373" y="0"/>
                    <a:pt x="3103" y="0"/>
                  </a:cubicBezTo>
                  <a:cubicBezTo>
                    <a:pt x="1907" y="0"/>
                    <a:pt x="812" y="465"/>
                    <a:pt x="0" y="1225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30" name="Straight Connector 9"/>
            <p:cNvSpPr/>
            <p:nvPr/>
          </p:nvSpPr>
          <p:spPr bwMode="auto">
            <a:xfrm flipH="1">
              <a:off x="3669089" y="1965953"/>
              <a:ext cx="483247" cy="845490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31" name="Straight Connector 10"/>
            <p:cNvSpPr/>
            <p:nvPr/>
          </p:nvSpPr>
          <p:spPr bwMode="auto">
            <a:xfrm>
              <a:off x="3016160" y="1601757"/>
              <a:ext cx="992" cy="698621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32" name="Freeform: Shape 11"/>
            <p:cNvSpPr/>
            <p:nvPr/>
          </p:nvSpPr>
          <p:spPr bwMode="auto">
            <a:xfrm>
              <a:off x="1067294" y="3550751"/>
              <a:ext cx="876196" cy="1627468"/>
            </a:xfrm>
            <a:custGeom>
              <a:avLst/>
              <a:gdLst>
                <a:gd name="T0" fmla="*/ 0 w 3893"/>
                <a:gd name="T1" fmla="*/ 0 h 7231"/>
                <a:gd name="T2" fmla="*/ 0 w 3893"/>
                <a:gd name="T3" fmla="*/ 0 h 7231"/>
                <a:gd name="T4" fmla="*/ 830 w 3893"/>
                <a:gd name="T5" fmla="*/ 3697 h 7231"/>
                <a:gd name="T6" fmla="*/ 2785 w 3893"/>
                <a:gd name="T7" fmla="*/ 6358 h 7231"/>
                <a:gd name="T8" fmla="*/ 3892 w 3893"/>
                <a:gd name="T9" fmla="*/ 7230 h 7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3" h="7231">
                  <a:moveTo>
                    <a:pt x="0" y="0"/>
                  </a:moveTo>
                  <a:lnTo>
                    <a:pt x="0" y="0"/>
                  </a:lnTo>
                  <a:cubicBezTo>
                    <a:pt x="0" y="1324"/>
                    <a:pt x="300" y="2578"/>
                    <a:pt x="830" y="3697"/>
                  </a:cubicBezTo>
                  <a:cubicBezTo>
                    <a:pt x="1307" y="4710"/>
                    <a:pt x="1972" y="5611"/>
                    <a:pt x="2785" y="6358"/>
                  </a:cubicBezTo>
                  <a:cubicBezTo>
                    <a:pt x="3126" y="6676"/>
                    <a:pt x="3497" y="6971"/>
                    <a:pt x="3892" y="723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33" name="Freeform: Shape 12"/>
            <p:cNvSpPr/>
            <p:nvPr/>
          </p:nvSpPr>
          <p:spPr bwMode="auto">
            <a:xfrm>
              <a:off x="1756938" y="2300378"/>
              <a:ext cx="1259221" cy="1259304"/>
            </a:xfrm>
            <a:custGeom>
              <a:avLst/>
              <a:gdLst>
                <a:gd name="T0" fmla="*/ 5594 w 5595"/>
                <a:gd name="T1" fmla="*/ 0 h 5595"/>
                <a:gd name="T2" fmla="*/ 5594 w 5595"/>
                <a:gd name="T3" fmla="*/ 0 h 5595"/>
                <a:gd name="T4" fmla="*/ 2915 w 5595"/>
                <a:gd name="T5" fmla="*/ 677 h 5595"/>
                <a:gd name="T6" fmla="*/ 442 w 5595"/>
                <a:gd name="T7" fmla="*/ 3415 h 5595"/>
                <a:gd name="T8" fmla="*/ 0 w 5595"/>
                <a:gd name="T9" fmla="*/ 5594 h 5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5" h="5595">
                  <a:moveTo>
                    <a:pt x="5594" y="0"/>
                  </a:moveTo>
                  <a:lnTo>
                    <a:pt x="5594" y="0"/>
                  </a:lnTo>
                  <a:cubicBezTo>
                    <a:pt x="4622" y="0"/>
                    <a:pt x="3710" y="247"/>
                    <a:pt x="2915" y="677"/>
                  </a:cubicBezTo>
                  <a:cubicBezTo>
                    <a:pt x="1814" y="1284"/>
                    <a:pt x="936" y="2249"/>
                    <a:pt x="442" y="3415"/>
                  </a:cubicBezTo>
                  <a:cubicBezTo>
                    <a:pt x="159" y="4086"/>
                    <a:pt x="0" y="4822"/>
                    <a:pt x="0" y="5594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34" name="Freeform: Shape 13"/>
            <p:cNvSpPr/>
            <p:nvPr/>
          </p:nvSpPr>
          <p:spPr bwMode="auto">
            <a:xfrm>
              <a:off x="1464212" y="1601758"/>
              <a:ext cx="1551948" cy="769079"/>
            </a:xfrm>
            <a:custGeom>
              <a:avLst/>
              <a:gdLst>
                <a:gd name="T0" fmla="*/ 6895 w 6896"/>
                <a:gd name="T1" fmla="*/ 0 h 3416"/>
                <a:gd name="T2" fmla="*/ 6895 w 6896"/>
                <a:gd name="T3" fmla="*/ 0 h 3416"/>
                <a:gd name="T4" fmla="*/ 2226 w 6896"/>
                <a:gd name="T5" fmla="*/ 1366 h 3416"/>
                <a:gd name="T6" fmla="*/ 0 w 6896"/>
                <a:gd name="T7" fmla="*/ 3415 h 3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96" h="3416">
                  <a:moveTo>
                    <a:pt x="6895" y="0"/>
                  </a:moveTo>
                  <a:lnTo>
                    <a:pt x="6895" y="0"/>
                  </a:lnTo>
                  <a:cubicBezTo>
                    <a:pt x="5176" y="0"/>
                    <a:pt x="3574" y="501"/>
                    <a:pt x="2226" y="1366"/>
                  </a:cubicBezTo>
                  <a:cubicBezTo>
                    <a:pt x="1366" y="1914"/>
                    <a:pt x="618" y="2608"/>
                    <a:pt x="0" y="3415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35" name="Freeform: Shape 14"/>
            <p:cNvSpPr/>
            <p:nvPr/>
          </p:nvSpPr>
          <p:spPr bwMode="auto">
            <a:xfrm>
              <a:off x="4090814" y="2979152"/>
              <a:ext cx="184567" cy="1236479"/>
            </a:xfrm>
            <a:custGeom>
              <a:avLst/>
              <a:gdLst>
                <a:gd name="T0" fmla="*/ 0 w 820"/>
                <a:gd name="T1" fmla="*/ 5492 h 5493"/>
                <a:gd name="T2" fmla="*/ 0 w 820"/>
                <a:gd name="T3" fmla="*/ 5492 h 5493"/>
                <a:gd name="T4" fmla="*/ 819 w 820"/>
                <a:gd name="T5" fmla="*/ 2579 h 5493"/>
                <a:gd name="T6" fmla="*/ 189 w 820"/>
                <a:gd name="T7" fmla="*/ 0 h 5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0" h="5493">
                  <a:moveTo>
                    <a:pt x="0" y="5492"/>
                  </a:moveTo>
                  <a:lnTo>
                    <a:pt x="0" y="5492"/>
                  </a:lnTo>
                  <a:cubicBezTo>
                    <a:pt x="518" y="4644"/>
                    <a:pt x="819" y="3643"/>
                    <a:pt x="819" y="2579"/>
                  </a:cubicBezTo>
                  <a:cubicBezTo>
                    <a:pt x="819" y="1648"/>
                    <a:pt x="595" y="771"/>
                    <a:pt x="189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36" name="Freeform: Shape 15"/>
            <p:cNvSpPr/>
            <p:nvPr/>
          </p:nvSpPr>
          <p:spPr bwMode="auto">
            <a:xfrm>
              <a:off x="4385526" y="2767780"/>
              <a:ext cx="251050" cy="1641362"/>
            </a:xfrm>
            <a:custGeom>
              <a:avLst/>
              <a:gdLst>
                <a:gd name="T0" fmla="*/ 0 w 1114"/>
                <a:gd name="T1" fmla="*/ 7294 h 7295"/>
                <a:gd name="T2" fmla="*/ 0 w 1114"/>
                <a:gd name="T3" fmla="*/ 7294 h 7295"/>
                <a:gd name="T4" fmla="*/ 1113 w 1114"/>
                <a:gd name="T5" fmla="*/ 3356 h 7295"/>
                <a:gd name="T6" fmla="*/ 289 w 1114"/>
                <a:gd name="T7" fmla="*/ 0 h 7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7295">
                  <a:moveTo>
                    <a:pt x="0" y="7294"/>
                  </a:moveTo>
                  <a:lnTo>
                    <a:pt x="0" y="7294"/>
                  </a:lnTo>
                  <a:cubicBezTo>
                    <a:pt x="683" y="6193"/>
                    <a:pt x="1113" y="4738"/>
                    <a:pt x="1113" y="3356"/>
                  </a:cubicBezTo>
                  <a:cubicBezTo>
                    <a:pt x="1113" y="2143"/>
                    <a:pt x="813" y="1000"/>
                    <a:pt x="289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37" name="Freeform: Shape 16"/>
            <p:cNvSpPr/>
            <p:nvPr/>
          </p:nvSpPr>
          <p:spPr bwMode="auto">
            <a:xfrm>
              <a:off x="1395743" y="2339082"/>
              <a:ext cx="528893" cy="1184877"/>
            </a:xfrm>
            <a:custGeom>
              <a:avLst/>
              <a:gdLst>
                <a:gd name="T0" fmla="*/ 0 w 2350"/>
                <a:gd name="T1" fmla="*/ 5264 h 5265"/>
                <a:gd name="T2" fmla="*/ 0 w 2350"/>
                <a:gd name="T3" fmla="*/ 5264 h 5265"/>
                <a:gd name="T4" fmla="*/ 1407 w 2350"/>
                <a:gd name="T5" fmla="*/ 989 h 5265"/>
                <a:gd name="T6" fmla="*/ 2349 w 2350"/>
                <a:gd name="T7" fmla="*/ 0 h 5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0" h="5265">
                  <a:moveTo>
                    <a:pt x="0" y="5264"/>
                  </a:moveTo>
                  <a:lnTo>
                    <a:pt x="0" y="5264"/>
                  </a:lnTo>
                  <a:cubicBezTo>
                    <a:pt x="0" y="3662"/>
                    <a:pt x="512" y="2178"/>
                    <a:pt x="1407" y="989"/>
                  </a:cubicBezTo>
                  <a:cubicBezTo>
                    <a:pt x="1955" y="259"/>
                    <a:pt x="2349" y="0"/>
                    <a:pt x="2349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38" name="Freeform: Shape 17"/>
            <p:cNvSpPr/>
            <p:nvPr/>
          </p:nvSpPr>
          <p:spPr bwMode="auto">
            <a:xfrm>
              <a:off x="4151345" y="1965954"/>
              <a:ext cx="813681" cy="1584797"/>
            </a:xfrm>
            <a:custGeom>
              <a:avLst/>
              <a:gdLst>
                <a:gd name="T0" fmla="*/ 3615 w 3616"/>
                <a:gd name="T1" fmla="*/ 7042 h 7043"/>
                <a:gd name="T2" fmla="*/ 3615 w 3616"/>
                <a:gd name="T3" fmla="*/ 7042 h 7043"/>
                <a:gd name="T4" fmla="*/ 2544 w 3616"/>
                <a:gd name="T5" fmla="*/ 2862 h 7043"/>
                <a:gd name="T6" fmla="*/ 0 w 3616"/>
                <a:gd name="T7" fmla="*/ 0 h 7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6" h="7043">
                  <a:moveTo>
                    <a:pt x="3615" y="7042"/>
                  </a:moveTo>
                  <a:lnTo>
                    <a:pt x="3615" y="7042"/>
                  </a:lnTo>
                  <a:cubicBezTo>
                    <a:pt x="3615" y="5529"/>
                    <a:pt x="3227" y="4104"/>
                    <a:pt x="2544" y="2862"/>
                  </a:cubicBezTo>
                  <a:cubicBezTo>
                    <a:pt x="1920" y="1731"/>
                    <a:pt x="1042" y="748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39" name="Freeform: Shape 18"/>
            <p:cNvSpPr/>
            <p:nvPr/>
          </p:nvSpPr>
          <p:spPr bwMode="auto">
            <a:xfrm>
              <a:off x="2195533" y="4921199"/>
              <a:ext cx="1534086" cy="223281"/>
            </a:xfrm>
            <a:custGeom>
              <a:avLst/>
              <a:gdLst>
                <a:gd name="T0" fmla="*/ 0 w 6819"/>
                <a:gd name="T1" fmla="*/ 0 h 990"/>
                <a:gd name="T2" fmla="*/ 0 w 6819"/>
                <a:gd name="T3" fmla="*/ 0 h 990"/>
                <a:gd name="T4" fmla="*/ 3645 w 6819"/>
                <a:gd name="T5" fmla="*/ 989 h 990"/>
                <a:gd name="T6" fmla="*/ 6818 w 6819"/>
                <a:gd name="T7" fmla="*/ 253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19" h="990">
                  <a:moveTo>
                    <a:pt x="0" y="0"/>
                  </a:moveTo>
                  <a:lnTo>
                    <a:pt x="0" y="0"/>
                  </a:lnTo>
                  <a:cubicBezTo>
                    <a:pt x="1072" y="624"/>
                    <a:pt x="2314" y="989"/>
                    <a:pt x="3645" y="989"/>
                  </a:cubicBezTo>
                  <a:cubicBezTo>
                    <a:pt x="4786" y="989"/>
                    <a:pt x="5858" y="724"/>
                    <a:pt x="6818" y="253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40" name="Straight Connector 19"/>
            <p:cNvSpPr/>
            <p:nvPr/>
          </p:nvSpPr>
          <p:spPr bwMode="auto">
            <a:xfrm>
              <a:off x="4385526" y="4400210"/>
              <a:ext cx="247081" cy="254044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41" name="Freeform: Shape 20"/>
            <p:cNvSpPr/>
            <p:nvPr/>
          </p:nvSpPr>
          <p:spPr bwMode="auto">
            <a:xfrm>
              <a:off x="3016160" y="2853122"/>
              <a:ext cx="698575" cy="698621"/>
            </a:xfrm>
            <a:custGeom>
              <a:avLst/>
              <a:gdLst>
                <a:gd name="T0" fmla="*/ 3102 w 3103"/>
                <a:gd name="T1" fmla="*/ 3103 h 3104"/>
                <a:gd name="T2" fmla="*/ 3102 w 3103"/>
                <a:gd name="T3" fmla="*/ 3103 h 3104"/>
                <a:gd name="T4" fmla="*/ 0 w 3103"/>
                <a:gd name="T5" fmla="*/ 0 h 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03" h="3104">
                  <a:moveTo>
                    <a:pt x="3102" y="3103"/>
                  </a:moveTo>
                  <a:lnTo>
                    <a:pt x="3102" y="3103"/>
                  </a:lnTo>
                  <a:cubicBezTo>
                    <a:pt x="3102" y="1390"/>
                    <a:pt x="1712" y="0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42" name="Straight Connector 21"/>
            <p:cNvSpPr/>
            <p:nvPr/>
          </p:nvSpPr>
          <p:spPr bwMode="auto">
            <a:xfrm>
              <a:off x="3714735" y="3550751"/>
              <a:ext cx="281812" cy="993"/>
            </a:xfrm>
            <a:prstGeom prst="line">
              <a:avLst/>
            </a:prstGeom>
            <a:noFill/>
            <a:ln w="2160" cap="flat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43" name="Straight Connector 22"/>
            <p:cNvSpPr/>
            <p:nvPr/>
          </p:nvSpPr>
          <p:spPr bwMode="auto">
            <a:xfrm>
              <a:off x="1924637" y="2339082"/>
              <a:ext cx="358218" cy="449538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44" name="Freeform: Shape 23"/>
            <p:cNvSpPr/>
            <p:nvPr/>
          </p:nvSpPr>
          <p:spPr bwMode="auto">
            <a:xfrm>
              <a:off x="4447048" y="4467690"/>
              <a:ext cx="373103" cy="374120"/>
            </a:xfrm>
            <a:custGeom>
              <a:avLst/>
              <a:gdLst>
                <a:gd name="T0" fmla="*/ 1655 w 1656"/>
                <a:gd name="T1" fmla="*/ 830 h 1661"/>
                <a:gd name="T2" fmla="*/ 1655 w 1656"/>
                <a:gd name="T3" fmla="*/ 830 h 1661"/>
                <a:gd name="T4" fmla="*/ 825 w 1656"/>
                <a:gd name="T5" fmla="*/ 0 h 1661"/>
                <a:gd name="T6" fmla="*/ 0 w 1656"/>
                <a:gd name="T7" fmla="*/ 830 h 1661"/>
                <a:gd name="T8" fmla="*/ 825 w 1656"/>
                <a:gd name="T9" fmla="*/ 1660 h 1661"/>
                <a:gd name="T10" fmla="*/ 1655 w 1656"/>
                <a:gd name="T11" fmla="*/ 830 h 1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6" h="1661">
                  <a:moveTo>
                    <a:pt x="1655" y="830"/>
                  </a:moveTo>
                  <a:lnTo>
                    <a:pt x="1655" y="830"/>
                  </a:lnTo>
                  <a:cubicBezTo>
                    <a:pt x="1655" y="371"/>
                    <a:pt x="1284" y="0"/>
                    <a:pt x="825" y="0"/>
                  </a:cubicBezTo>
                  <a:cubicBezTo>
                    <a:pt x="371" y="0"/>
                    <a:pt x="0" y="371"/>
                    <a:pt x="0" y="830"/>
                  </a:cubicBezTo>
                  <a:cubicBezTo>
                    <a:pt x="0" y="1289"/>
                    <a:pt x="371" y="1660"/>
                    <a:pt x="825" y="1660"/>
                  </a:cubicBezTo>
                  <a:cubicBezTo>
                    <a:pt x="1284" y="1660"/>
                    <a:pt x="1655" y="1289"/>
                    <a:pt x="1655" y="830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45" name="Straight Connector 24"/>
            <p:cNvSpPr/>
            <p:nvPr/>
          </p:nvSpPr>
          <p:spPr bwMode="auto">
            <a:xfrm>
              <a:off x="1912729" y="3550751"/>
              <a:ext cx="405848" cy="993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46" name="Straight Connector 25"/>
            <p:cNvSpPr/>
            <p:nvPr/>
          </p:nvSpPr>
          <p:spPr bwMode="auto">
            <a:xfrm flipH="1">
              <a:off x="1034548" y="3540827"/>
              <a:ext cx="362188" cy="993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47" name="Straight Connector 26"/>
            <p:cNvSpPr/>
            <p:nvPr/>
          </p:nvSpPr>
          <p:spPr bwMode="auto">
            <a:xfrm flipH="1">
              <a:off x="1942498" y="4917229"/>
              <a:ext cx="252043" cy="260990"/>
            </a:xfrm>
            <a:prstGeom prst="line">
              <a:avLst/>
            </a:prstGeom>
            <a:noFill/>
            <a:ln w="4320" cap="flat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48" name="Straight Connector 27"/>
            <p:cNvSpPr/>
            <p:nvPr/>
          </p:nvSpPr>
          <p:spPr bwMode="auto">
            <a:xfrm>
              <a:off x="3027075" y="4574865"/>
              <a:ext cx="993" cy="924878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49" name="Freeform: Shape 28"/>
            <p:cNvSpPr/>
            <p:nvPr/>
          </p:nvSpPr>
          <p:spPr bwMode="auto">
            <a:xfrm>
              <a:off x="3025091" y="3550751"/>
              <a:ext cx="971456" cy="1024115"/>
            </a:xfrm>
            <a:custGeom>
              <a:avLst/>
              <a:gdLst>
                <a:gd name="T0" fmla="*/ 0 w 4316"/>
                <a:gd name="T1" fmla="*/ 4551 h 4552"/>
                <a:gd name="T2" fmla="*/ 0 w 4316"/>
                <a:gd name="T3" fmla="*/ 4551 h 4552"/>
                <a:gd name="T4" fmla="*/ 3079 w 4316"/>
                <a:gd name="T5" fmla="*/ 3120 h 4552"/>
                <a:gd name="T6" fmla="*/ 4315 w 4316"/>
                <a:gd name="T7" fmla="*/ 0 h 4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6" h="4552">
                  <a:moveTo>
                    <a:pt x="0" y="4551"/>
                  </a:moveTo>
                  <a:lnTo>
                    <a:pt x="0" y="4551"/>
                  </a:lnTo>
                  <a:cubicBezTo>
                    <a:pt x="1230" y="4504"/>
                    <a:pt x="2284" y="3962"/>
                    <a:pt x="3079" y="3120"/>
                  </a:cubicBezTo>
                  <a:cubicBezTo>
                    <a:pt x="3844" y="2307"/>
                    <a:pt x="4315" y="1206"/>
                    <a:pt x="4315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50" name="Straight Connector 29"/>
            <p:cNvSpPr/>
            <p:nvPr/>
          </p:nvSpPr>
          <p:spPr bwMode="auto">
            <a:xfrm flipH="1">
              <a:off x="4137453" y="2773734"/>
              <a:ext cx="314557" cy="205418"/>
            </a:xfrm>
            <a:prstGeom prst="line">
              <a:avLst/>
            </a:prstGeom>
            <a:noFill/>
            <a:ln w="6480" cap="flat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51" name="Freeform: Shape 30"/>
            <p:cNvSpPr/>
            <p:nvPr/>
          </p:nvSpPr>
          <p:spPr bwMode="auto">
            <a:xfrm>
              <a:off x="3654206" y="3491209"/>
              <a:ext cx="121060" cy="119083"/>
            </a:xfrm>
            <a:custGeom>
              <a:avLst/>
              <a:gdLst>
                <a:gd name="T0" fmla="*/ 536 w 537"/>
                <a:gd name="T1" fmla="*/ 265 h 530"/>
                <a:gd name="T2" fmla="*/ 536 w 537"/>
                <a:gd name="T3" fmla="*/ 265 h 530"/>
                <a:gd name="T4" fmla="*/ 265 w 537"/>
                <a:gd name="T5" fmla="*/ 0 h 530"/>
                <a:gd name="T6" fmla="*/ 0 w 537"/>
                <a:gd name="T7" fmla="*/ 265 h 530"/>
                <a:gd name="T8" fmla="*/ 265 w 537"/>
                <a:gd name="T9" fmla="*/ 529 h 530"/>
                <a:gd name="T10" fmla="*/ 536 w 537"/>
                <a:gd name="T11" fmla="*/ 26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530">
                  <a:moveTo>
                    <a:pt x="536" y="265"/>
                  </a:moveTo>
                  <a:lnTo>
                    <a:pt x="536" y="265"/>
                  </a:lnTo>
                  <a:cubicBezTo>
                    <a:pt x="536" y="118"/>
                    <a:pt x="412" y="0"/>
                    <a:pt x="265" y="0"/>
                  </a:cubicBezTo>
                  <a:cubicBezTo>
                    <a:pt x="118" y="0"/>
                    <a:pt x="0" y="118"/>
                    <a:pt x="0" y="265"/>
                  </a:cubicBezTo>
                  <a:cubicBezTo>
                    <a:pt x="0" y="412"/>
                    <a:pt x="118" y="529"/>
                    <a:pt x="265" y="529"/>
                  </a:cubicBezTo>
                  <a:cubicBezTo>
                    <a:pt x="412" y="529"/>
                    <a:pt x="536" y="412"/>
                    <a:pt x="536" y="265"/>
                  </a:cubicBezTo>
                </a:path>
              </a:pathLst>
            </a:custGeom>
            <a:solidFill>
              <a:srgbClr val="018D88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52" name="Freeform: Shape 31"/>
            <p:cNvSpPr/>
            <p:nvPr/>
          </p:nvSpPr>
          <p:spPr bwMode="auto">
            <a:xfrm>
              <a:off x="3807019" y="3368157"/>
              <a:ext cx="380049" cy="382058"/>
            </a:xfrm>
            <a:custGeom>
              <a:avLst/>
              <a:gdLst>
                <a:gd name="T0" fmla="*/ 1690 w 1691"/>
                <a:gd name="T1" fmla="*/ 848 h 1696"/>
                <a:gd name="T2" fmla="*/ 1690 w 1691"/>
                <a:gd name="T3" fmla="*/ 848 h 1696"/>
                <a:gd name="T4" fmla="*/ 842 w 1691"/>
                <a:gd name="T5" fmla="*/ 0 h 1696"/>
                <a:gd name="T6" fmla="*/ 0 w 1691"/>
                <a:gd name="T7" fmla="*/ 848 h 1696"/>
                <a:gd name="T8" fmla="*/ 842 w 1691"/>
                <a:gd name="T9" fmla="*/ 1695 h 1696"/>
                <a:gd name="T10" fmla="*/ 1690 w 1691"/>
                <a:gd name="T11" fmla="*/ 848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1" h="1696">
                  <a:moveTo>
                    <a:pt x="1690" y="848"/>
                  </a:moveTo>
                  <a:lnTo>
                    <a:pt x="1690" y="848"/>
                  </a:lnTo>
                  <a:cubicBezTo>
                    <a:pt x="1690" y="377"/>
                    <a:pt x="1313" y="0"/>
                    <a:pt x="842" y="0"/>
                  </a:cubicBezTo>
                  <a:cubicBezTo>
                    <a:pt x="377" y="0"/>
                    <a:pt x="0" y="377"/>
                    <a:pt x="0" y="848"/>
                  </a:cubicBezTo>
                  <a:cubicBezTo>
                    <a:pt x="0" y="1312"/>
                    <a:pt x="377" y="1695"/>
                    <a:pt x="842" y="1695"/>
                  </a:cubicBezTo>
                  <a:cubicBezTo>
                    <a:pt x="1313" y="1695"/>
                    <a:pt x="1690" y="1312"/>
                    <a:pt x="1690" y="848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53" name="Freeform: Shape 32"/>
            <p:cNvSpPr/>
            <p:nvPr/>
          </p:nvSpPr>
          <p:spPr bwMode="auto">
            <a:xfrm>
              <a:off x="4308127" y="4316853"/>
              <a:ext cx="156782" cy="156793"/>
            </a:xfrm>
            <a:custGeom>
              <a:avLst/>
              <a:gdLst>
                <a:gd name="T0" fmla="*/ 695 w 696"/>
                <a:gd name="T1" fmla="*/ 347 h 695"/>
                <a:gd name="T2" fmla="*/ 695 w 696"/>
                <a:gd name="T3" fmla="*/ 347 h 695"/>
                <a:gd name="T4" fmla="*/ 347 w 696"/>
                <a:gd name="T5" fmla="*/ 0 h 695"/>
                <a:gd name="T6" fmla="*/ 0 w 696"/>
                <a:gd name="T7" fmla="*/ 347 h 695"/>
                <a:gd name="T8" fmla="*/ 347 w 696"/>
                <a:gd name="T9" fmla="*/ 694 h 695"/>
                <a:gd name="T10" fmla="*/ 695 w 696"/>
                <a:gd name="T11" fmla="*/ 347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6" h="695">
                  <a:moveTo>
                    <a:pt x="695" y="347"/>
                  </a:moveTo>
                  <a:lnTo>
                    <a:pt x="695" y="347"/>
                  </a:lnTo>
                  <a:cubicBezTo>
                    <a:pt x="695" y="153"/>
                    <a:pt x="542" y="0"/>
                    <a:pt x="347" y="0"/>
                  </a:cubicBezTo>
                  <a:cubicBezTo>
                    <a:pt x="159" y="0"/>
                    <a:pt x="0" y="153"/>
                    <a:pt x="0" y="347"/>
                  </a:cubicBezTo>
                  <a:cubicBezTo>
                    <a:pt x="0" y="535"/>
                    <a:pt x="159" y="694"/>
                    <a:pt x="347" y="694"/>
                  </a:cubicBezTo>
                  <a:cubicBezTo>
                    <a:pt x="542" y="694"/>
                    <a:pt x="695" y="535"/>
                    <a:pt x="695" y="347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54" name="Freeform: Shape 33"/>
            <p:cNvSpPr/>
            <p:nvPr/>
          </p:nvSpPr>
          <p:spPr bwMode="auto">
            <a:xfrm>
              <a:off x="4076923" y="2917626"/>
              <a:ext cx="121060" cy="121068"/>
            </a:xfrm>
            <a:custGeom>
              <a:avLst/>
              <a:gdLst>
                <a:gd name="T0" fmla="*/ 536 w 537"/>
                <a:gd name="T1" fmla="*/ 271 h 537"/>
                <a:gd name="T2" fmla="*/ 536 w 537"/>
                <a:gd name="T3" fmla="*/ 271 h 537"/>
                <a:gd name="T4" fmla="*/ 271 w 537"/>
                <a:gd name="T5" fmla="*/ 0 h 537"/>
                <a:gd name="T6" fmla="*/ 0 w 537"/>
                <a:gd name="T7" fmla="*/ 271 h 537"/>
                <a:gd name="T8" fmla="*/ 271 w 537"/>
                <a:gd name="T9" fmla="*/ 536 h 537"/>
                <a:gd name="T10" fmla="*/ 536 w 537"/>
                <a:gd name="T11" fmla="*/ 27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537">
                  <a:moveTo>
                    <a:pt x="536" y="271"/>
                  </a:moveTo>
                  <a:lnTo>
                    <a:pt x="536" y="271"/>
                  </a:lnTo>
                  <a:cubicBezTo>
                    <a:pt x="536" y="123"/>
                    <a:pt x="419" y="0"/>
                    <a:pt x="271" y="0"/>
                  </a:cubicBezTo>
                  <a:cubicBezTo>
                    <a:pt x="124" y="0"/>
                    <a:pt x="0" y="123"/>
                    <a:pt x="0" y="271"/>
                  </a:cubicBezTo>
                  <a:cubicBezTo>
                    <a:pt x="0" y="418"/>
                    <a:pt x="124" y="536"/>
                    <a:pt x="271" y="536"/>
                  </a:cubicBezTo>
                  <a:cubicBezTo>
                    <a:pt x="419" y="536"/>
                    <a:pt x="536" y="418"/>
                    <a:pt x="536" y="271"/>
                  </a:cubicBezTo>
                </a:path>
              </a:pathLst>
            </a:custGeom>
            <a:solidFill>
              <a:srgbClr val="018D88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55" name="Freeform: Shape 34"/>
            <p:cNvSpPr/>
            <p:nvPr/>
          </p:nvSpPr>
          <p:spPr bwMode="auto">
            <a:xfrm>
              <a:off x="4256527" y="2577247"/>
              <a:ext cx="380048" cy="382058"/>
            </a:xfrm>
            <a:custGeom>
              <a:avLst/>
              <a:gdLst>
                <a:gd name="T0" fmla="*/ 1690 w 1691"/>
                <a:gd name="T1" fmla="*/ 848 h 1696"/>
                <a:gd name="T2" fmla="*/ 1690 w 1691"/>
                <a:gd name="T3" fmla="*/ 848 h 1696"/>
                <a:gd name="T4" fmla="*/ 842 w 1691"/>
                <a:gd name="T5" fmla="*/ 0 h 1696"/>
                <a:gd name="T6" fmla="*/ 0 w 1691"/>
                <a:gd name="T7" fmla="*/ 848 h 1696"/>
                <a:gd name="T8" fmla="*/ 842 w 1691"/>
                <a:gd name="T9" fmla="*/ 1695 h 1696"/>
                <a:gd name="T10" fmla="*/ 1690 w 1691"/>
                <a:gd name="T11" fmla="*/ 848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1" h="1696">
                  <a:moveTo>
                    <a:pt x="1690" y="848"/>
                  </a:moveTo>
                  <a:lnTo>
                    <a:pt x="1690" y="848"/>
                  </a:lnTo>
                  <a:cubicBezTo>
                    <a:pt x="1690" y="377"/>
                    <a:pt x="1313" y="0"/>
                    <a:pt x="842" y="0"/>
                  </a:cubicBezTo>
                  <a:cubicBezTo>
                    <a:pt x="377" y="0"/>
                    <a:pt x="0" y="377"/>
                    <a:pt x="0" y="848"/>
                  </a:cubicBezTo>
                  <a:cubicBezTo>
                    <a:pt x="0" y="1313"/>
                    <a:pt x="377" y="1695"/>
                    <a:pt x="842" y="1695"/>
                  </a:cubicBezTo>
                  <a:cubicBezTo>
                    <a:pt x="1313" y="1695"/>
                    <a:pt x="1690" y="1313"/>
                    <a:pt x="1690" y="848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56" name="Freeform: Shape 35"/>
            <p:cNvSpPr/>
            <p:nvPr/>
          </p:nvSpPr>
          <p:spPr bwMode="auto">
            <a:xfrm>
              <a:off x="3953878" y="4062808"/>
              <a:ext cx="282804" cy="283815"/>
            </a:xfrm>
            <a:custGeom>
              <a:avLst/>
              <a:gdLst>
                <a:gd name="T0" fmla="*/ 1254 w 1255"/>
                <a:gd name="T1" fmla="*/ 630 h 1261"/>
                <a:gd name="T2" fmla="*/ 1254 w 1255"/>
                <a:gd name="T3" fmla="*/ 630 h 1261"/>
                <a:gd name="T4" fmla="*/ 630 w 1255"/>
                <a:gd name="T5" fmla="*/ 0 h 1261"/>
                <a:gd name="T6" fmla="*/ 0 w 1255"/>
                <a:gd name="T7" fmla="*/ 630 h 1261"/>
                <a:gd name="T8" fmla="*/ 630 w 1255"/>
                <a:gd name="T9" fmla="*/ 1260 h 1261"/>
                <a:gd name="T10" fmla="*/ 1254 w 1255"/>
                <a:gd name="T11" fmla="*/ 630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5" h="1261">
                  <a:moveTo>
                    <a:pt x="1254" y="630"/>
                  </a:moveTo>
                  <a:lnTo>
                    <a:pt x="1254" y="630"/>
                  </a:lnTo>
                  <a:cubicBezTo>
                    <a:pt x="1254" y="283"/>
                    <a:pt x="977" y="0"/>
                    <a:pt x="630" y="0"/>
                  </a:cubicBezTo>
                  <a:cubicBezTo>
                    <a:pt x="283" y="0"/>
                    <a:pt x="0" y="283"/>
                    <a:pt x="0" y="630"/>
                  </a:cubicBezTo>
                  <a:cubicBezTo>
                    <a:pt x="0" y="977"/>
                    <a:pt x="283" y="1260"/>
                    <a:pt x="630" y="1260"/>
                  </a:cubicBezTo>
                  <a:cubicBezTo>
                    <a:pt x="977" y="1260"/>
                    <a:pt x="1254" y="977"/>
                    <a:pt x="1254" y="630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58" name="Freeform: Shape 37"/>
            <p:cNvSpPr/>
            <p:nvPr/>
          </p:nvSpPr>
          <p:spPr bwMode="auto">
            <a:xfrm>
              <a:off x="4063031" y="4100518"/>
              <a:ext cx="140906" cy="140915"/>
            </a:xfrm>
            <a:custGeom>
              <a:avLst/>
              <a:gdLst>
                <a:gd name="T0" fmla="*/ 512 w 625"/>
                <a:gd name="T1" fmla="*/ 112 h 625"/>
                <a:gd name="T2" fmla="*/ 512 w 625"/>
                <a:gd name="T3" fmla="*/ 112 h 625"/>
                <a:gd name="T4" fmla="*/ 112 w 625"/>
                <a:gd name="T5" fmla="*/ 112 h 625"/>
                <a:gd name="T6" fmla="*/ 112 w 625"/>
                <a:gd name="T7" fmla="*/ 512 h 625"/>
                <a:gd name="T8" fmla="*/ 512 w 625"/>
                <a:gd name="T9" fmla="*/ 512 h 625"/>
                <a:gd name="T10" fmla="*/ 512 w 625"/>
                <a:gd name="T11" fmla="*/ 112 h 625"/>
                <a:gd name="T12" fmla="*/ 159 w 625"/>
                <a:gd name="T13" fmla="*/ 465 h 625"/>
                <a:gd name="T14" fmla="*/ 159 w 625"/>
                <a:gd name="T15" fmla="*/ 465 h 625"/>
                <a:gd name="T16" fmla="*/ 159 w 625"/>
                <a:gd name="T17" fmla="*/ 159 h 625"/>
                <a:gd name="T18" fmla="*/ 459 w 625"/>
                <a:gd name="T19" fmla="*/ 159 h 625"/>
                <a:gd name="T20" fmla="*/ 459 w 625"/>
                <a:gd name="T21" fmla="*/ 465 h 625"/>
                <a:gd name="T22" fmla="*/ 159 w 625"/>
                <a:gd name="T23" fmla="*/ 46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5" h="625">
                  <a:moveTo>
                    <a:pt x="512" y="112"/>
                  </a:moveTo>
                  <a:lnTo>
                    <a:pt x="512" y="112"/>
                  </a:lnTo>
                  <a:cubicBezTo>
                    <a:pt x="400" y="0"/>
                    <a:pt x="223" y="0"/>
                    <a:pt x="112" y="112"/>
                  </a:cubicBezTo>
                  <a:cubicBezTo>
                    <a:pt x="0" y="224"/>
                    <a:pt x="0" y="400"/>
                    <a:pt x="112" y="512"/>
                  </a:cubicBezTo>
                  <a:cubicBezTo>
                    <a:pt x="223" y="624"/>
                    <a:pt x="400" y="624"/>
                    <a:pt x="512" y="512"/>
                  </a:cubicBezTo>
                  <a:cubicBezTo>
                    <a:pt x="624" y="400"/>
                    <a:pt x="624" y="224"/>
                    <a:pt x="512" y="112"/>
                  </a:cubicBezTo>
                  <a:close/>
                  <a:moveTo>
                    <a:pt x="159" y="465"/>
                  </a:moveTo>
                  <a:lnTo>
                    <a:pt x="159" y="465"/>
                  </a:lnTo>
                  <a:cubicBezTo>
                    <a:pt x="76" y="377"/>
                    <a:pt x="76" y="247"/>
                    <a:pt x="159" y="159"/>
                  </a:cubicBezTo>
                  <a:cubicBezTo>
                    <a:pt x="241" y="76"/>
                    <a:pt x="376" y="76"/>
                    <a:pt x="459" y="159"/>
                  </a:cubicBezTo>
                  <a:cubicBezTo>
                    <a:pt x="541" y="247"/>
                    <a:pt x="541" y="377"/>
                    <a:pt x="459" y="465"/>
                  </a:cubicBezTo>
                  <a:cubicBezTo>
                    <a:pt x="376" y="547"/>
                    <a:pt x="241" y="547"/>
                    <a:pt x="159" y="4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59" name="Freeform: Shape 38"/>
            <p:cNvSpPr/>
            <p:nvPr/>
          </p:nvSpPr>
          <p:spPr bwMode="auto">
            <a:xfrm>
              <a:off x="4003493" y="4214639"/>
              <a:ext cx="86330" cy="86335"/>
            </a:xfrm>
            <a:custGeom>
              <a:avLst/>
              <a:gdLst>
                <a:gd name="T0" fmla="*/ 135 w 383"/>
                <a:gd name="T1" fmla="*/ 354 h 384"/>
                <a:gd name="T2" fmla="*/ 135 w 383"/>
                <a:gd name="T3" fmla="*/ 354 h 384"/>
                <a:gd name="T4" fmla="*/ 29 w 383"/>
                <a:gd name="T5" fmla="*/ 354 h 384"/>
                <a:gd name="T6" fmla="*/ 29 w 383"/>
                <a:gd name="T7" fmla="*/ 354 h 384"/>
                <a:gd name="T8" fmla="*/ 29 w 383"/>
                <a:gd name="T9" fmla="*/ 242 h 384"/>
                <a:gd name="T10" fmla="*/ 241 w 383"/>
                <a:gd name="T11" fmla="*/ 30 h 384"/>
                <a:gd name="T12" fmla="*/ 347 w 383"/>
                <a:gd name="T13" fmla="*/ 30 h 384"/>
                <a:gd name="T14" fmla="*/ 347 w 383"/>
                <a:gd name="T15" fmla="*/ 30 h 384"/>
                <a:gd name="T16" fmla="*/ 347 w 383"/>
                <a:gd name="T17" fmla="*/ 142 h 384"/>
                <a:gd name="T18" fmla="*/ 135 w 383"/>
                <a:gd name="T19" fmla="*/ 35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3" h="384">
                  <a:moveTo>
                    <a:pt x="135" y="354"/>
                  </a:moveTo>
                  <a:lnTo>
                    <a:pt x="135" y="354"/>
                  </a:lnTo>
                  <a:cubicBezTo>
                    <a:pt x="106" y="383"/>
                    <a:pt x="58" y="383"/>
                    <a:pt x="29" y="354"/>
                  </a:cubicBezTo>
                  <a:lnTo>
                    <a:pt x="29" y="354"/>
                  </a:lnTo>
                  <a:cubicBezTo>
                    <a:pt x="0" y="324"/>
                    <a:pt x="0" y="277"/>
                    <a:pt x="29" y="242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70" y="0"/>
                    <a:pt x="318" y="0"/>
                    <a:pt x="347" y="30"/>
                  </a:cubicBezTo>
                  <a:lnTo>
                    <a:pt x="347" y="30"/>
                  </a:lnTo>
                  <a:cubicBezTo>
                    <a:pt x="382" y="65"/>
                    <a:pt x="382" y="112"/>
                    <a:pt x="347" y="142"/>
                  </a:cubicBezTo>
                  <a:lnTo>
                    <a:pt x="135" y="35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60" name="Freeform: Shape 39"/>
            <p:cNvSpPr/>
            <p:nvPr/>
          </p:nvSpPr>
          <p:spPr bwMode="auto">
            <a:xfrm>
              <a:off x="4052116" y="4202730"/>
              <a:ext cx="48622" cy="47633"/>
            </a:xfrm>
            <a:custGeom>
              <a:avLst/>
              <a:gdLst>
                <a:gd name="T0" fmla="*/ 52 w 218"/>
                <a:gd name="T1" fmla="*/ 206 h 213"/>
                <a:gd name="T2" fmla="*/ 52 w 218"/>
                <a:gd name="T3" fmla="*/ 206 h 213"/>
                <a:gd name="T4" fmla="*/ 11 w 218"/>
                <a:gd name="T5" fmla="*/ 206 h 213"/>
                <a:gd name="T6" fmla="*/ 11 w 218"/>
                <a:gd name="T7" fmla="*/ 206 h 213"/>
                <a:gd name="T8" fmla="*/ 11 w 218"/>
                <a:gd name="T9" fmla="*/ 165 h 213"/>
                <a:gd name="T10" fmla="*/ 164 w 218"/>
                <a:gd name="T11" fmla="*/ 12 h 213"/>
                <a:gd name="T12" fmla="*/ 206 w 218"/>
                <a:gd name="T13" fmla="*/ 12 h 213"/>
                <a:gd name="T14" fmla="*/ 206 w 218"/>
                <a:gd name="T15" fmla="*/ 12 h 213"/>
                <a:gd name="T16" fmla="*/ 206 w 218"/>
                <a:gd name="T17" fmla="*/ 47 h 213"/>
                <a:gd name="T18" fmla="*/ 52 w 218"/>
                <a:gd name="T19" fmla="*/ 20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13">
                  <a:moveTo>
                    <a:pt x="52" y="206"/>
                  </a:moveTo>
                  <a:lnTo>
                    <a:pt x="52" y="206"/>
                  </a:lnTo>
                  <a:cubicBezTo>
                    <a:pt x="41" y="212"/>
                    <a:pt x="23" y="212"/>
                    <a:pt x="11" y="206"/>
                  </a:cubicBezTo>
                  <a:lnTo>
                    <a:pt x="11" y="206"/>
                  </a:lnTo>
                  <a:cubicBezTo>
                    <a:pt x="0" y="195"/>
                    <a:pt x="0" y="177"/>
                    <a:pt x="11" y="16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0"/>
                    <a:pt x="194" y="0"/>
                    <a:pt x="206" y="12"/>
                  </a:cubicBezTo>
                  <a:lnTo>
                    <a:pt x="206" y="12"/>
                  </a:lnTo>
                  <a:cubicBezTo>
                    <a:pt x="217" y="24"/>
                    <a:pt x="217" y="41"/>
                    <a:pt x="206" y="47"/>
                  </a:cubicBezTo>
                  <a:lnTo>
                    <a:pt x="52" y="20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61" name="Freeform: Shape 40"/>
            <p:cNvSpPr/>
            <p:nvPr/>
          </p:nvSpPr>
          <p:spPr bwMode="auto">
            <a:xfrm>
              <a:off x="4098753" y="4123342"/>
              <a:ext cx="82360" cy="82366"/>
            </a:xfrm>
            <a:custGeom>
              <a:avLst/>
              <a:gdLst>
                <a:gd name="T0" fmla="*/ 265 w 366"/>
                <a:gd name="T1" fmla="*/ 100 h 366"/>
                <a:gd name="T2" fmla="*/ 265 w 366"/>
                <a:gd name="T3" fmla="*/ 100 h 366"/>
                <a:gd name="T4" fmla="*/ 270 w 366"/>
                <a:gd name="T5" fmla="*/ 365 h 366"/>
                <a:gd name="T6" fmla="*/ 288 w 366"/>
                <a:gd name="T7" fmla="*/ 353 h 366"/>
                <a:gd name="T8" fmla="*/ 288 w 366"/>
                <a:gd name="T9" fmla="*/ 77 h 366"/>
                <a:gd name="T10" fmla="*/ 11 w 366"/>
                <a:gd name="T11" fmla="*/ 77 h 366"/>
                <a:gd name="T12" fmla="*/ 0 w 366"/>
                <a:gd name="T13" fmla="*/ 88 h 366"/>
                <a:gd name="T14" fmla="*/ 265 w 366"/>
                <a:gd name="T15" fmla="*/ 10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366">
                  <a:moveTo>
                    <a:pt x="265" y="100"/>
                  </a:moveTo>
                  <a:lnTo>
                    <a:pt x="265" y="100"/>
                  </a:lnTo>
                  <a:cubicBezTo>
                    <a:pt x="335" y="177"/>
                    <a:pt x="335" y="289"/>
                    <a:pt x="270" y="365"/>
                  </a:cubicBezTo>
                  <a:cubicBezTo>
                    <a:pt x="276" y="365"/>
                    <a:pt x="282" y="359"/>
                    <a:pt x="288" y="353"/>
                  </a:cubicBezTo>
                  <a:cubicBezTo>
                    <a:pt x="365" y="277"/>
                    <a:pt x="365" y="153"/>
                    <a:pt x="288" y="77"/>
                  </a:cubicBezTo>
                  <a:cubicBezTo>
                    <a:pt x="212" y="0"/>
                    <a:pt x="88" y="0"/>
                    <a:pt x="11" y="77"/>
                  </a:cubicBezTo>
                  <a:cubicBezTo>
                    <a:pt x="5" y="82"/>
                    <a:pt x="0" y="88"/>
                    <a:pt x="0" y="88"/>
                  </a:cubicBezTo>
                  <a:cubicBezTo>
                    <a:pt x="76" y="23"/>
                    <a:pt x="188" y="29"/>
                    <a:pt x="265" y="1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62" name="Freeform: Shape 41"/>
            <p:cNvSpPr/>
            <p:nvPr/>
          </p:nvSpPr>
          <p:spPr bwMode="auto">
            <a:xfrm>
              <a:off x="2849455" y="2687399"/>
              <a:ext cx="332418" cy="331448"/>
            </a:xfrm>
            <a:custGeom>
              <a:avLst/>
              <a:gdLst>
                <a:gd name="T0" fmla="*/ 1477 w 1478"/>
                <a:gd name="T1" fmla="*/ 736 h 1473"/>
                <a:gd name="T2" fmla="*/ 1477 w 1478"/>
                <a:gd name="T3" fmla="*/ 736 h 1473"/>
                <a:gd name="T4" fmla="*/ 742 w 1478"/>
                <a:gd name="T5" fmla="*/ 0 h 1473"/>
                <a:gd name="T6" fmla="*/ 0 w 1478"/>
                <a:gd name="T7" fmla="*/ 736 h 1473"/>
                <a:gd name="T8" fmla="*/ 742 w 1478"/>
                <a:gd name="T9" fmla="*/ 1472 h 1473"/>
                <a:gd name="T10" fmla="*/ 1477 w 1478"/>
                <a:gd name="T11" fmla="*/ 736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8" h="1473">
                  <a:moveTo>
                    <a:pt x="1477" y="736"/>
                  </a:moveTo>
                  <a:lnTo>
                    <a:pt x="1477" y="736"/>
                  </a:lnTo>
                  <a:cubicBezTo>
                    <a:pt x="1477" y="330"/>
                    <a:pt x="1147" y="0"/>
                    <a:pt x="742" y="0"/>
                  </a:cubicBezTo>
                  <a:cubicBezTo>
                    <a:pt x="336" y="0"/>
                    <a:pt x="0" y="330"/>
                    <a:pt x="0" y="736"/>
                  </a:cubicBezTo>
                  <a:cubicBezTo>
                    <a:pt x="0" y="1143"/>
                    <a:pt x="336" y="1472"/>
                    <a:pt x="742" y="1472"/>
                  </a:cubicBezTo>
                  <a:cubicBezTo>
                    <a:pt x="1147" y="1472"/>
                    <a:pt x="1477" y="1143"/>
                    <a:pt x="1477" y="736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63" name="Freeform: Shape 42"/>
            <p:cNvSpPr/>
            <p:nvPr/>
          </p:nvSpPr>
          <p:spPr bwMode="auto">
            <a:xfrm>
              <a:off x="2913954" y="2750909"/>
              <a:ext cx="202428" cy="203434"/>
            </a:xfrm>
            <a:custGeom>
              <a:avLst/>
              <a:gdLst>
                <a:gd name="T0" fmla="*/ 793 w 901"/>
                <a:gd name="T1" fmla="*/ 677 h 902"/>
                <a:gd name="T2" fmla="*/ 793 w 901"/>
                <a:gd name="T3" fmla="*/ 606 h 902"/>
                <a:gd name="T4" fmla="*/ 153 w 901"/>
                <a:gd name="T5" fmla="*/ 177 h 902"/>
                <a:gd name="T6" fmla="*/ 217 w 901"/>
                <a:gd name="T7" fmla="*/ 171 h 902"/>
                <a:gd name="T8" fmla="*/ 211 w 901"/>
                <a:gd name="T9" fmla="*/ 218 h 902"/>
                <a:gd name="T10" fmla="*/ 147 w 901"/>
                <a:gd name="T11" fmla="*/ 235 h 902"/>
                <a:gd name="T12" fmla="*/ 200 w 901"/>
                <a:gd name="T13" fmla="*/ 224 h 902"/>
                <a:gd name="T14" fmla="*/ 265 w 901"/>
                <a:gd name="T15" fmla="*/ 306 h 902"/>
                <a:gd name="T16" fmla="*/ 223 w 901"/>
                <a:gd name="T17" fmla="*/ 324 h 902"/>
                <a:gd name="T18" fmla="*/ 147 w 901"/>
                <a:gd name="T19" fmla="*/ 400 h 902"/>
                <a:gd name="T20" fmla="*/ 170 w 901"/>
                <a:gd name="T21" fmla="*/ 489 h 902"/>
                <a:gd name="T22" fmla="*/ 282 w 901"/>
                <a:gd name="T23" fmla="*/ 536 h 902"/>
                <a:gd name="T24" fmla="*/ 276 w 901"/>
                <a:gd name="T25" fmla="*/ 636 h 902"/>
                <a:gd name="T26" fmla="*/ 223 w 901"/>
                <a:gd name="T27" fmla="*/ 748 h 902"/>
                <a:gd name="T28" fmla="*/ 194 w 901"/>
                <a:gd name="T29" fmla="*/ 718 h 902"/>
                <a:gd name="T30" fmla="*/ 164 w 901"/>
                <a:gd name="T31" fmla="*/ 559 h 902"/>
                <a:gd name="T32" fmla="*/ 129 w 901"/>
                <a:gd name="T33" fmla="*/ 471 h 902"/>
                <a:gd name="T34" fmla="*/ 47 w 901"/>
                <a:gd name="T35" fmla="*/ 377 h 902"/>
                <a:gd name="T36" fmla="*/ 206 w 901"/>
                <a:gd name="T37" fmla="*/ 135 h 902"/>
                <a:gd name="T38" fmla="*/ 817 w 901"/>
                <a:gd name="T39" fmla="*/ 271 h 902"/>
                <a:gd name="T40" fmla="*/ 782 w 901"/>
                <a:gd name="T41" fmla="*/ 383 h 902"/>
                <a:gd name="T42" fmla="*/ 723 w 901"/>
                <a:gd name="T43" fmla="*/ 489 h 902"/>
                <a:gd name="T44" fmla="*/ 682 w 901"/>
                <a:gd name="T45" fmla="*/ 442 h 902"/>
                <a:gd name="T46" fmla="*/ 617 w 901"/>
                <a:gd name="T47" fmla="*/ 436 h 902"/>
                <a:gd name="T48" fmla="*/ 594 w 901"/>
                <a:gd name="T49" fmla="*/ 436 h 902"/>
                <a:gd name="T50" fmla="*/ 541 w 901"/>
                <a:gd name="T51" fmla="*/ 477 h 902"/>
                <a:gd name="T52" fmla="*/ 488 w 901"/>
                <a:gd name="T53" fmla="*/ 677 h 902"/>
                <a:gd name="T54" fmla="*/ 406 w 901"/>
                <a:gd name="T55" fmla="*/ 506 h 902"/>
                <a:gd name="T56" fmla="*/ 412 w 901"/>
                <a:gd name="T57" fmla="*/ 365 h 902"/>
                <a:gd name="T58" fmla="*/ 482 w 901"/>
                <a:gd name="T59" fmla="*/ 365 h 902"/>
                <a:gd name="T60" fmla="*/ 459 w 901"/>
                <a:gd name="T61" fmla="*/ 341 h 902"/>
                <a:gd name="T62" fmla="*/ 429 w 901"/>
                <a:gd name="T63" fmla="*/ 330 h 902"/>
                <a:gd name="T64" fmla="*/ 382 w 901"/>
                <a:gd name="T65" fmla="*/ 312 h 902"/>
                <a:gd name="T66" fmla="*/ 388 w 901"/>
                <a:gd name="T67" fmla="*/ 247 h 902"/>
                <a:gd name="T68" fmla="*/ 412 w 901"/>
                <a:gd name="T69" fmla="*/ 235 h 902"/>
                <a:gd name="T70" fmla="*/ 518 w 901"/>
                <a:gd name="T71" fmla="*/ 200 h 902"/>
                <a:gd name="T72" fmla="*/ 617 w 901"/>
                <a:gd name="T73" fmla="*/ 171 h 902"/>
                <a:gd name="T74" fmla="*/ 687 w 901"/>
                <a:gd name="T75" fmla="*/ 129 h 902"/>
                <a:gd name="T76" fmla="*/ 841 w 901"/>
                <a:gd name="T77" fmla="*/ 330 h 902"/>
                <a:gd name="T78" fmla="*/ 805 w 901"/>
                <a:gd name="T79" fmla="*/ 489 h 902"/>
                <a:gd name="T80" fmla="*/ 782 w 901"/>
                <a:gd name="T81" fmla="*/ 530 h 902"/>
                <a:gd name="T82" fmla="*/ 776 w 901"/>
                <a:gd name="T83" fmla="*/ 565 h 902"/>
                <a:gd name="T84" fmla="*/ 799 w 901"/>
                <a:gd name="T85" fmla="*/ 447 h 902"/>
                <a:gd name="T86" fmla="*/ 823 w 901"/>
                <a:gd name="T87" fmla="*/ 383 h 902"/>
                <a:gd name="T88" fmla="*/ 829 w 901"/>
                <a:gd name="T89" fmla="*/ 383 h 902"/>
                <a:gd name="T90" fmla="*/ 741 w 901"/>
                <a:gd name="T91" fmla="*/ 548 h 902"/>
                <a:gd name="T92" fmla="*/ 553 w 901"/>
                <a:gd name="T93" fmla="*/ 624 h 902"/>
                <a:gd name="T94" fmla="*/ 247 w 901"/>
                <a:gd name="T95" fmla="*/ 760 h 902"/>
                <a:gd name="T96" fmla="*/ 270 w 901"/>
                <a:gd name="T97" fmla="*/ 177 h 902"/>
                <a:gd name="T98" fmla="*/ 229 w 901"/>
                <a:gd name="T99" fmla="*/ 129 h 902"/>
                <a:gd name="T100" fmla="*/ 382 w 901"/>
                <a:gd name="T101" fmla="*/ 88 h 902"/>
                <a:gd name="T102" fmla="*/ 365 w 901"/>
                <a:gd name="T103" fmla="*/ 159 h 902"/>
                <a:gd name="T104" fmla="*/ 306 w 901"/>
                <a:gd name="T105" fmla="*/ 212 h 902"/>
                <a:gd name="T106" fmla="*/ 429 w 901"/>
                <a:gd name="T107" fmla="*/ 129 h 902"/>
                <a:gd name="T108" fmla="*/ 453 w 901"/>
                <a:gd name="T109" fmla="*/ 106 h 902"/>
                <a:gd name="T110" fmla="*/ 359 w 901"/>
                <a:gd name="T111" fmla="*/ 212 h 902"/>
                <a:gd name="T112" fmla="*/ 582 w 901"/>
                <a:gd name="T113" fmla="*/ 135 h 902"/>
                <a:gd name="T114" fmla="*/ 553 w 901"/>
                <a:gd name="T115" fmla="*/ 112 h 902"/>
                <a:gd name="T116" fmla="*/ 170 w 901"/>
                <a:gd name="T117" fmla="*/ 218 h 902"/>
                <a:gd name="T118" fmla="*/ 164 w 901"/>
                <a:gd name="T119" fmla="*/ 436 h 902"/>
                <a:gd name="T120" fmla="*/ 182 w 901"/>
                <a:gd name="T121" fmla="*/ 453 h 902"/>
                <a:gd name="T122" fmla="*/ 182 w 901"/>
                <a:gd name="T123" fmla="*/ 418 h 902"/>
                <a:gd name="T124" fmla="*/ 846 w 901"/>
                <a:gd name="T125" fmla="*/ 565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1" h="902">
                  <a:moveTo>
                    <a:pt x="453" y="0"/>
                  </a:moveTo>
                  <a:lnTo>
                    <a:pt x="453" y="0"/>
                  </a:lnTo>
                  <a:cubicBezTo>
                    <a:pt x="200" y="0"/>
                    <a:pt x="0" y="206"/>
                    <a:pt x="0" y="453"/>
                  </a:cubicBezTo>
                  <a:cubicBezTo>
                    <a:pt x="0" y="701"/>
                    <a:pt x="200" y="901"/>
                    <a:pt x="453" y="901"/>
                  </a:cubicBezTo>
                  <a:cubicBezTo>
                    <a:pt x="699" y="901"/>
                    <a:pt x="900" y="701"/>
                    <a:pt x="900" y="453"/>
                  </a:cubicBezTo>
                  <a:cubicBezTo>
                    <a:pt x="900" y="206"/>
                    <a:pt x="699" y="0"/>
                    <a:pt x="453" y="0"/>
                  </a:cubicBezTo>
                  <a:close/>
                  <a:moveTo>
                    <a:pt x="841" y="589"/>
                  </a:moveTo>
                  <a:lnTo>
                    <a:pt x="841" y="589"/>
                  </a:lnTo>
                  <a:lnTo>
                    <a:pt x="835" y="589"/>
                  </a:lnTo>
                  <a:cubicBezTo>
                    <a:pt x="835" y="589"/>
                    <a:pt x="835" y="589"/>
                    <a:pt x="835" y="595"/>
                  </a:cubicBezTo>
                  <a:cubicBezTo>
                    <a:pt x="829" y="624"/>
                    <a:pt x="811" y="648"/>
                    <a:pt x="793" y="677"/>
                  </a:cubicBezTo>
                  <a:cubicBezTo>
                    <a:pt x="793" y="677"/>
                    <a:pt x="793" y="677"/>
                    <a:pt x="788" y="683"/>
                  </a:cubicBezTo>
                  <a:cubicBezTo>
                    <a:pt x="776" y="677"/>
                    <a:pt x="776" y="683"/>
                    <a:pt x="770" y="689"/>
                  </a:cubicBezTo>
                  <a:cubicBezTo>
                    <a:pt x="764" y="689"/>
                    <a:pt x="764" y="683"/>
                    <a:pt x="764" y="683"/>
                  </a:cubicBezTo>
                  <a:cubicBezTo>
                    <a:pt x="758" y="677"/>
                    <a:pt x="764" y="671"/>
                    <a:pt x="764" y="665"/>
                  </a:cubicBezTo>
                  <a:cubicBezTo>
                    <a:pt x="764" y="665"/>
                    <a:pt x="764" y="659"/>
                    <a:pt x="758" y="659"/>
                  </a:cubicBezTo>
                  <a:cubicBezTo>
                    <a:pt x="764" y="648"/>
                    <a:pt x="758" y="642"/>
                    <a:pt x="758" y="636"/>
                  </a:cubicBezTo>
                  <a:cubicBezTo>
                    <a:pt x="758" y="630"/>
                    <a:pt x="764" y="630"/>
                    <a:pt x="770" y="630"/>
                  </a:cubicBezTo>
                  <a:cubicBezTo>
                    <a:pt x="776" y="630"/>
                    <a:pt x="770" y="618"/>
                    <a:pt x="776" y="612"/>
                  </a:cubicBezTo>
                  <a:cubicBezTo>
                    <a:pt x="776" y="612"/>
                    <a:pt x="776" y="612"/>
                    <a:pt x="782" y="612"/>
                  </a:cubicBezTo>
                  <a:lnTo>
                    <a:pt x="782" y="606"/>
                  </a:lnTo>
                  <a:cubicBezTo>
                    <a:pt x="788" y="606"/>
                    <a:pt x="793" y="601"/>
                    <a:pt x="793" y="606"/>
                  </a:cubicBezTo>
                  <a:cubicBezTo>
                    <a:pt x="799" y="606"/>
                    <a:pt x="799" y="595"/>
                    <a:pt x="799" y="589"/>
                  </a:cubicBezTo>
                  <a:cubicBezTo>
                    <a:pt x="805" y="589"/>
                    <a:pt x="811" y="589"/>
                    <a:pt x="811" y="589"/>
                  </a:cubicBezTo>
                  <a:cubicBezTo>
                    <a:pt x="817" y="583"/>
                    <a:pt x="811" y="577"/>
                    <a:pt x="817" y="577"/>
                  </a:cubicBezTo>
                  <a:cubicBezTo>
                    <a:pt x="823" y="583"/>
                    <a:pt x="835" y="577"/>
                    <a:pt x="841" y="583"/>
                  </a:cubicBezTo>
                  <a:cubicBezTo>
                    <a:pt x="841" y="583"/>
                    <a:pt x="841" y="583"/>
                    <a:pt x="841" y="589"/>
                  </a:cubicBezTo>
                  <a:close/>
                  <a:moveTo>
                    <a:pt x="135" y="188"/>
                  </a:moveTo>
                  <a:lnTo>
                    <a:pt x="135" y="188"/>
                  </a:lnTo>
                  <a:cubicBezTo>
                    <a:pt x="135" y="188"/>
                    <a:pt x="135" y="188"/>
                    <a:pt x="141" y="194"/>
                  </a:cubicBezTo>
                  <a:cubicBezTo>
                    <a:pt x="147" y="188"/>
                    <a:pt x="141" y="182"/>
                    <a:pt x="153" y="182"/>
                  </a:cubicBezTo>
                  <a:cubicBezTo>
                    <a:pt x="153" y="188"/>
                    <a:pt x="153" y="194"/>
                    <a:pt x="153" y="194"/>
                  </a:cubicBezTo>
                  <a:cubicBezTo>
                    <a:pt x="159" y="188"/>
                    <a:pt x="159" y="177"/>
                    <a:pt x="153" y="177"/>
                  </a:cubicBezTo>
                  <a:cubicBezTo>
                    <a:pt x="153" y="171"/>
                    <a:pt x="153" y="171"/>
                    <a:pt x="153" y="165"/>
                  </a:cubicBezTo>
                  <a:cubicBezTo>
                    <a:pt x="159" y="165"/>
                    <a:pt x="159" y="171"/>
                    <a:pt x="164" y="171"/>
                  </a:cubicBezTo>
                  <a:cubicBezTo>
                    <a:pt x="170" y="177"/>
                    <a:pt x="170" y="182"/>
                    <a:pt x="176" y="182"/>
                  </a:cubicBezTo>
                  <a:cubicBezTo>
                    <a:pt x="176" y="194"/>
                    <a:pt x="170" y="188"/>
                    <a:pt x="176" y="194"/>
                  </a:cubicBezTo>
                  <a:cubicBezTo>
                    <a:pt x="176" y="188"/>
                    <a:pt x="182" y="188"/>
                    <a:pt x="182" y="182"/>
                  </a:cubicBezTo>
                  <a:lnTo>
                    <a:pt x="176" y="182"/>
                  </a:lnTo>
                  <a:cubicBezTo>
                    <a:pt x="164" y="171"/>
                    <a:pt x="176" y="159"/>
                    <a:pt x="182" y="153"/>
                  </a:cubicBezTo>
                  <a:cubicBezTo>
                    <a:pt x="188" y="153"/>
                    <a:pt x="188" y="153"/>
                    <a:pt x="188" y="159"/>
                  </a:cubicBezTo>
                  <a:cubicBezTo>
                    <a:pt x="188" y="153"/>
                    <a:pt x="200" y="153"/>
                    <a:pt x="200" y="165"/>
                  </a:cubicBezTo>
                  <a:cubicBezTo>
                    <a:pt x="206" y="165"/>
                    <a:pt x="206" y="159"/>
                    <a:pt x="211" y="159"/>
                  </a:cubicBezTo>
                  <a:cubicBezTo>
                    <a:pt x="211" y="165"/>
                    <a:pt x="217" y="165"/>
                    <a:pt x="217" y="171"/>
                  </a:cubicBezTo>
                  <a:cubicBezTo>
                    <a:pt x="223" y="171"/>
                    <a:pt x="229" y="171"/>
                    <a:pt x="229" y="171"/>
                  </a:cubicBezTo>
                  <a:cubicBezTo>
                    <a:pt x="229" y="177"/>
                    <a:pt x="235" y="177"/>
                    <a:pt x="235" y="182"/>
                  </a:cubicBezTo>
                  <a:cubicBezTo>
                    <a:pt x="235" y="182"/>
                    <a:pt x="235" y="182"/>
                    <a:pt x="229" y="188"/>
                  </a:cubicBezTo>
                  <a:cubicBezTo>
                    <a:pt x="235" y="188"/>
                    <a:pt x="241" y="188"/>
                    <a:pt x="247" y="194"/>
                  </a:cubicBezTo>
                  <a:cubicBezTo>
                    <a:pt x="247" y="194"/>
                    <a:pt x="247" y="200"/>
                    <a:pt x="247" y="194"/>
                  </a:cubicBezTo>
                  <a:cubicBezTo>
                    <a:pt x="247" y="200"/>
                    <a:pt x="247" y="200"/>
                    <a:pt x="247" y="206"/>
                  </a:cubicBezTo>
                  <a:cubicBezTo>
                    <a:pt x="241" y="206"/>
                    <a:pt x="241" y="206"/>
                    <a:pt x="241" y="212"/>
                  </a:cubicBezTo>
                  <a:cubicBezTo>
                    <a:pt x="241" y="212"/>
                    <a:pt x="235" y="206"/>
                    <a:pt x="229" y="206"/>
                  </a:cubicBezTo>
                  <a:cubicBezTo>
                    <a:pt x="229" y="212"/>
                    <a:pt x="235" y="212"/>
                    <a:pt x="235" y="218"/>
                  </a:cubicBezTo>
                  <a:cubicBezTo>
                    <a:pt x="235" y="224"/>
                    <a:pt x="229" y="224"/>
                    <a:pt x="235" y="235"/>
                  </a:cubicBezTo>
                  <a:cubicBezTo>
                    <a:pt x="223" y="230"/>
                    <a:pt x="217" y="224"/>
                    <a:pt x="211" y="218"/>
                  </a:cubicBezTo>
                  <a:cubicBezTo>
                    <a:pt x="206" y="218"/>
                    <a:pt x="200" y="218"/>
                    <a:pt x="200" y="212"/>
                  </a:cubicBezTo>
                  <a:cubicBezTo>
                    <a:pt x="200" y="200"/>
                    <a:pt x="211" y="206"/>
                    <a:pt x="217" y="194"/>
                  </a:cubicBezTo>
                  <a:cubicBezTo>
                    <a:pt x="217" y="188"/>
                    <a:pt x="206" y="194"/>
                    <a:pt x="211" y="182"/>
                  </a:cubicBezTo>
                  <a:cubicBezTo>
                    <a:pt x="206" y="188"/>
                    <a:pt x="200" y="177"/>
                    <a:pt x="200" y="182"/>
                  </a:cubicBezTo>
                  <a:cubicBezTo>
                    <a:pt x="194" y="182"/>
                    <a:pt x="194" y="182"/>
                    <a:pt x="188" y="182"/>
                  </a:cubicBezTo>
                  <a:lnTo>
                    <a:pt x="194" y="182"/>
                  </a:lnTo>
                  <a:cubicBezTo>
                    <a:pt x="194" y="188"/>
                    <a:pt x="194" y="194"/>
                    <a:pt x="194" y="200"/>
                  </a:cubicBezTo>
                  <a:cubicBezTo>
                    <a:pt x="188" y="206"/>
                    <a:pt x="182" y="206"/>
                    <a:pt x="170" y="206"/>
                  </a:cubicBezTo>
                  <a:cubicBezTo>
                    <a:pt x="170" y="212"/>
                    <a:pt x="170" y="212"/>
                    <a:pt x="170" y="212"/>
                  </a:cubicBezTo>
                  <a:cubicBezTo>
                    <a:pt x="164" y="212"/>
                    <a:pt x="164" y="224"/>
                    <a:pt x="159" y="230"/>
                  </a:cubicBezTo>
                  <a:cubicBezTo>
                    <a:pt x="159" y="230"/>
                    <a:pt x="153" y="235"/>
                    <a:pt x="147" y="235"/>
                  </a:cubicBezTo>
                  <a:cubicBezTo>
                    <a:pt x="147" y="241"/>
                    <a:pt x="147" y="241"/>
                    <a:pt x="147" y="241"/>
                  </a:cubicBezTo>
                  <a:cubicBezTo>
                    <a:pt x="147" y="247"/>
                    <a:pt x="153" y="247"/>
                    <a:pt x="153" y="253"/>
                  </a:cubicBezTo>
                  <a:cubicBezTo>
                    <a:pt x="159" y="259"/>
                    <a:pt x="164" y="259"/>
                    <a:pt x="164" y="265"/>
                  </a:cubicBezTo>
                  <a:cubicBezTo>
                    <a:pt x="170" y="265"/>
                    <a:pt x="170" y="265"/>
                    <a:pt x="170" y="265"/>
                  </a:cubicBezTo>
                  <a:cubicBezTo>
                    <a:pt x="176" y="265"/>
                    <a:pt x="176" y="265"/>
                    <a:pt x="176" y="265"/>
                  </a:cubicBezTo>
                  <a:cubicBezTo>
                    <a:pt x="176" y="271"/>
                    <a:pt x="182" y="282"/>
                    <a:pt x="182" y="282"/>
                  </a:cubicBezTo>
                  <a:cubicBezTo>
                    <a:pt x="182" y="277"/>
                    <a:pt x="182" y="271"/>
                    <a:pt x="188" y="265"/>
                  </a:cubicBezTo>
                  <a:lnTo>
                    <a:pt x="182" y="265"/>
                  </a:lnTo>
                  <a:cubicBezTo>
                    <a:pt x="188" y="259"/>
                    <a:pt x="188" y="265"/>
                    <a:pt x="194" y="265"/>
                  </a:cubicBezTo>
                  <a:cubicBezTo>
                    <a:pt x="188" y="253"/>
                    <a:pt x="194" y="241"/>
                    <a:pt x="194" y="224"/>
                  </a:cubicBezTo>
                  <a:cubicBezTo>
                    <a:pt x="200" y="224"/>
                    <a:pt x="200" y="224"/>
                    <a:pt x="200" y="224"/>
                  </a:cubicBezTo>
                  <a:cubicBezTo>
                    <a:pt x="206" y="224"/>
                    <a:pt x="206" y="230"/>
                    <a:pt x="206" y="224"/>
                  </a:cubicBezTo>
                  <a:cubicBezTo>
                    <a:pt x="211" y="224"/>
                    <a:pt x="211" y="235"/>
                    <a:pt x="217" y="230"/>
                  </a:cubicBezTo>
                  <a:cubicBezTo>
                    <a:pt x="217" y="235"/>
                    <a:pt x="217" y="241"/>
                    <a:pt x="217" y="247"/>
                  </a:cubicBezTo>
                  <a:cubicBezTo>
                    <a:pt x="217" y="247"/>
                    <a:pt x="223" y="247"/>
                    <a:pt x="229" y="247"/>
                  </a:cubicBezTo>
                  <a:lnTo>
                    <a:pt x="229" y="241"/>
                  </a:lnTo>
                  <a:cubicBezTo>
                    <a:pt x="241" y="241"/>
                    <a:pt x="235" y="253"/>
                    <a:pt x="241" y="253"/>
                  </a:cubicBezTo>
                  <a:cubicBezTo>
                    <a:pt x="241" y="259"/>
                    <a:pt x="241" y="259"/>
                    <a:pt x="241" y="265"/>
                  </a:cubicBezTo>
                  <a:cubicBezTo>
                    <a:pt x="241" y="271"/>
                    <a:pt x="247" y="271"/>
                    <a:pt x="247" y="277"/>
                  </a:cubicBezTo>
                  <a:cubicBezTo>
                    <a:pt x="253" y="277"/>
                    <a:pt x="253" y="277"/>
                    <a:pt x="253" y="277"/>
                  </a:cubicBezTo>
                  <a:cubicBezTo>
                    <a:pt x="253" y="289"/>
                    <a:pt x="253" y="289"/>
                    <a:pt x="253" y="300"/>
                  </a:cubicBezTo>
                  <a:cubicBezTo>
                    <a:pt x="259" y="300"/>
                    <a:pt x="259" y="306"/>
                    <a:pt x="265" y="306"/>
                  </a:cubicBezTo>
                  <a:cubicBezTo>
                    <a:pt x="259" y="312"/>
                    <a:pt x="259" y="318"/>
                    <a:pt x="265" y="318"/>
                  </a:cubicBezTo>
                  <a:cubicBezTo>
                    <a:pt x="259" y="324"/>
                    <a:pt x="253" y="312"/>
                    <a:pt x="253" y="318"/>
                  </a:cubicBezTo>
                  <a:lnTo>
                    <a:pt x="253" y="312"/>
                  </a:lnTo>
                  <a:cubicBezTo>
                    <a:pt x="247" y="312"/>
                    <a:pt x="247" y="318"/>
                    <a:pt x="241" y="312"/>
                  </a:cubicBezTo>
                  <a:cubicBezTo>
                    <a:pt x="241" y="306"/>
                    <a:pt x="247" y="300"/>
                    <a:pt x="253" y="289"/>
                  </a:cubicBezTo>
                  <a:cubicBezTo>
                    <a:pt x="247" y="289"/>
                    <a:pt x="241" y="300"/>
                    <a:pt x="235" y="294"/>
                  </a:cubicBezTo>
                  <a:cubicBezTo>
                    <a:pt x="229" y="300"/>
                    <a:pt x="235" y="300"/>
                    <a:pt x="235" y="306"/>
                  </a:cubicBezTo>
                  <a:cubicBezTo>
                    <a:pt x="229" y="306"/>
                    <a:pt x="229" y="306"/>
                    <a:pt x="229" y="312"/>
                  </a:cubicBezTo>
                  <a:cubicBezTo>
                    <a:pt x="223" y="318"/>
                    <a:pt x="235" y="318"/>
                    <a:pt x="235" y="318"/>
                  </a:cubicBezTo>
                  <a:cubicBezTo>
                    <a:pt x="235" y="324"/>
                    <a:pt x="229" y="324"/>
                    <a:pt x="223" y="330"/>
                  </a:cubicBezTo>
                  <a:cubicBezTo>
                    <a:pt x="223" y="324"/>
                    <a:pt x="223" y="324"/>
                    <a:pt x="223" y="324"/>
                  </a:cubicBezTo>
                  <a:cubicBezTo>
                    <a:pt x="217" y="324"/>
                    <a:pt x="211" y="330"/>
                    <a:pt x="206" y="330"/>
                  </a:cubicBezTo>
                  <a:cubicBezTo>
                    <a:pt x="206" y="336"/>
                    <a:pt x="206" y="336"/>
                    <a:pt x="206" y="341"/>
                  </a:cubicBezTo>
                  <a:cubicBezTo>
                    <a:pt x="200" y="341"/>
                    <a:pt x="200" y="347"/>
                    <a:pt x="194" y="347"/>
                  </a:cubicBezTo>
                  <a:cubicBezTo>
                    <a:pt x="194" y="359"/>
                    <a:pt x="188" y="359"/>
                    <a:pt x="188" y="365"/>
                  </a:cubicBezTo>
                  <a:cubicBezTo>
                    <a:pt x="188" y="365"/>
                    <a:pt x="188" y="365"/>
                    <a:pt x="182" y="365"/>
                  </a:cubicBezTo>
                  <a:cubicBezTo>
                    <a:pt x="182" y="371"/>
                    <a:pt x="182" y="371"/>
                    <a:pt x="182" y="377"/>
                  </a:cubicBezTo>
                  <a:cubicBezTo>
                    <a:pt x="176" y="377"/>
                    <a:pt x="170" y="383"/>
                    <a:pt x="164" y="394"/>
                  </a:cubicBezTo>
                  <a:cubicBezTo>
                    <a:pt x="164" y="400"/>
                    <a:pt x="170" y="400"/>
                    <a:pt x="170" y="406"/>
                  </a:cubicBezTo>
                  <a:cubicBezTo>
                    <a:pt x="170" y="412"/>
                    <a:pt x="170" y="412"/>
                    <a:pt x="170" y="418"/>
                  </a:cubicBezTo>
                  <a:cubicBezTo>
                    <a:pt x="164" y="418"/>
                    <a:pt x="159" y="412"/>
                    <a:pt x="159" y="406"/>
                  </a:cubicBezTo>
                  <a:cubicBezTo>
                    <a:pt x="159" y="400"/>
                    <a:pt x="153" y="400"/>
                    <a:pt x="147" y="400"/>
                  </a:cubicBezTo>
                  <a:cubicBezTo>
                    <a:pt x="141" y="400"/>
                    <a:pt x="141" y="400"/>
                    <a:pt x="141" y="406"/>
                  </a:cubicBezTo>
                  <a:cubicBezTo>
                    <a:pt x="135" y="406"/>
                    <a:pt x="135" y="400"/>
                    <a:pt x="123" y="400"/>
                  </a:cubicBezTo>
                  <a:cubicBezTo>
                    <a:pt x="123" y="400"/>
                    <a:pt x="117" y="406"/>
                    <a:pt x="111" y="406"/>
                  </a:cubicBezTo>
                  <a:cubicBezTo>
                    <a:pt x="117" y="418"/>
                    <a:pt x="106" y="447"/>
                    <a:pt x="123" y="447"/>
                  </a:cubicBezTo>
                  <a:cubicBezTo>
                    <a:pt x="129" y="447"/>
                    <a:pt x="129" y="436"/>
                    <a:pt x="129" y="436"/>
                  </a:cubicBezTo>
                  <a:cubicBezTo>
                    <a:pt x="135" y="436"/>
                    <a:pt x="135" y="436"/>
                    <a:pt x="147" y="436"/>
                  </a:cubicBezTo>
                  <a:cubicBezTo>
                    <a:pt x="147" y="447"/>
                    <a:pt x="141" y="447"/>
                    <a:pt x="141" y="453"/>
                  </a:cubicBezTo>
                  <a:cubicBezTo>
                    <a:pt x="147" y="459"/>
                    <a:pt x="153" y="459"/>
                    <a:pt x="159" y="459"/>
                  </a:cubicBezTo>
                  <a:cubicBezTo>
                    <a:pt x="159" y="471"/>
                    <a:pt x="153" y="477"/>
                    <a:pt x="159" y="489"/>
                  </a:cubicBezTo>
                  <a:lnTo>
                    <a:pt x="164" y="483"/>
                  </a:lnTo>
                  <a:cubicBezTo>
                    <a:pt x="170" y="483"/>
                    <a:pt x="170" y="483"/>
                    <a:pt x="170" y="489"/>
                  </a:cubicBezTo>
                  <a:cubicBezTo>
                    <a:pt x="176" y="483"/>
                    <a:pt x="182" y="483"/>
                    <a:pt x="182" y="477"/>
                  </a:cubicBezTo>
                  <a:cubicBezTo>
                    <a:pt x="188" y="477"/>
                    <a:pt x="188" y="471"/>
                    <a:pt x="188" y="471"/>
                  </a:cubicBezTo>
                  <a:cubicBezTo>
                    <a:pt x="194" y="471"/>
                    <a:pt x="194" y="477"/>
                    <a:pt x="194" y="477"/>
                  </a:cubicBezTo>
                  <a:cubicBezTo>
                    <a:pt x="200" y="477"/>
                    <a:pt x="200" y="471"/>
                    <a:pt x="200" y="471"/>
                  </a:cubicBezTo>
                  <a:cubicBezTo>
                    <a:pt x="200" y="477"/>
                    <a:pt x="211" y="477"/>
                    <a:pt x="211" y="483"/>
                  </a:cubicBezTo>
                  <a:cubicBezTo>
                    <a:pt x="211" y="483"/>
                    <a:pt x="211" y="483"/>
                    <a:pt x="217" y="483"/>
                  </a:cubicBezTo>
                  <a:cubicBezTo>
                    <a:pt x="223" y="483"/>
                    <a:pt x="229" y="489"/>
                    <a:pt x="235" y="489"/>
                  </a:cubicBezTo>
                  <a:cubicBezTo>
                    <a:pt x="235" y="500"/>
                    <a:pt x="241" y="500"/>
                    <a:pt x="241" y="506"/>
                  </a:cubicBezTo>
                  <a:cubicBezTo>
                    <a:pt x="253" y="500"/>
                    <a:pt x="265" y="518"/>
                    <a:pt x="259" y="524"/>
                  </a:cubicBezTo>
                  <a:cubicBezTo>
                    <a:pt x="259" y="530"/>
                    <a:pt x="265" y="530"/>
                    <a:pt x="270" y="530"/>
                  </a:cubicBezTo>
                  <a:cubicBezTo>
                    <a:pt x="270" y="536"/>
                    <a:pt x="276" y="536"/>
                    <a:pt x="282" y="536"/>
                  </a:cubicBezTo>
                  <a:lnTo>
                    <a:pt x="288" y="536"/>
                  </a:lnTo>
                  <a:cubicBezTo>
                    <a:pt x="294" y="542"/>
                    <a:pt x="300" y="542"/>
                    <a:pt x="300" y="548"/>
                  </a:cubicBezTo>
                  <a:cubicBezTo>
                    <a:pt x="306" y="548"/>
                    <a:pt x="306" y="542"/>
                    <a:pt x="312" y="548"/>
                  </a:cubicBezTo>
                  <a:cubicBezTo>
                    <a:pt x="312" y="548"/>
                    <a:pt x="312" y="553"/>
                    <a:pt x="312" y="559"/>
                  </a:cubicBezTo>
                  <a:cubicBezTo>
                    <a:pt x="312" y="565"/>
                    <a:pt x="312" y="565"/>
                    <a:pt x="312" y="571"/>
                  </a:cubicBezTo>
                  <a:cubicBezTo>
                    <a:pt x="306" y="571"/>
                    <a:pt x="312" y="577"/>
                    <a:pt x="306" y="577"/>
                  </a:cubicBezTo>
                  <a:cubicBezTo>
                    <a:pt x="306" y="583"/>
                    <a:pt x="300" y="583"/>
                    <a:pt x="300" y="589"/>
                  </a:cubicBezTo>
                  <a:cubicBezTo>
                    <a:pt x="300" y="589"/>
                    <a:pt x="300" y="595"/>
                    <a:pt x="294" y="595"/>
                  </a:cubicBezTo>
                  <a:lnTo>
                    <a:pt x="294" y="601"/>
                  </a:lnTo>
                  <a:cubicBezTo>
                    <a:pt x="300" y="612"/>
                    <a:pt x="294" y="618"/>
                    <a:pt x="288" y="630"/>
                  </a:cubicBezTo>
                  <a:cubicBezTo>
                    <a:pt x="282" y="636"/>
                    <a:pt x="288" y="636"/>
                    <a:pt x="276" y="636"/>
                  </a:cubicBezTo>
                  <a:cubicBezTo>
                    <a:pt x="276" y="636"/>
                    <a:pt x="276" y="642"/>
                    <a:pt x="270" y="648"/>
                  </a:cubicBezTo>
                  <a:cubicBezTo>
                    <a:pt x="270" y="648"/>
                    <a:pt x="270" y="653"/>
                    <a:pt x="270" y="659"/>
                  </a:cubicBezTo>
                  <a:cubicBezTo>
                    <a:pt x="270" y="659"/>
                    <a:pt x="265" y="665"/>
                    <a:pt x="265" y="671"/>
                  </a:cubicBezTo>
                  <a:cubicBezTo>
                    <a:pt x="259" y="671"/>
                    <a:pt x="259" y="677"/>
                    <a:pt x="259" y="683"/>
                  </a:cubicBezTo>
                  <a:lnTo>
                    <a:pt x="253" y="683"/>
                  </a:lnTo>
                  <a:lnTo>
                    <a:pt x="247" y="683"/>
                  </a:lnTo>
                  <a:cubicBezTo>
                    <a:pt x="247" y="689"/>
                    <a:pt x="247" y="689"/>
                    <a:pt x="247" y="701"/>
                  </a:cubicBezTo>
                  <a:cubicBezTo>
                    <a:pt x="241" y="701"/>
                    <a:pt x="241" y="706"/>
                    <a:pt x="229" y="706"/>
                  </a:cubicBezTo>
                  <a:cubicBezTo>
                    <a:pt x="229" y="712"/>
                    <a:pt x="229" y="718"/>
                    <a:pt x="223" y="718"/>
                  </a:cubicBezTo>
                  <a:cubicBezTo>
                    <a:pt x="229" y="718"/>
                    <a:pt x="223" y="736"/>
                    <a:pt x="223" y="736"/>
                  </a:cubicBezTo>
                  <a:cubicBezTo>
                    <a:pt x="217" y="742"/>
                    <a:pt x="223" y="742"/>
                    <a:pt x="223" y="748"/>
                  </a:cubicBezTo>
                  <a:cubicBezTo>
                    <a:pt x="223" y="754"/>
                    <a:pt x="223" y="754"/>
                    <a:pt x="217" y="754"/>
                  </a:cubicBezTo>
                  <a:cubicBezTo>
                    <a:pt x="217" y="760"/>
                    <a:pt x="217" y="760"/>
                    <a:pt x="217" y="771"/>
                  </a:cubicBezTo>
                  <a:cubicBezTo>
                    <a:pt x="211" y="777"/>
                    <a:pt x="223" y="771"/>
                    <a:pt x="217" y="777"/>
                  </a:cubicBezTo>
                  <a:cubicBezTo>
                    <a:pt x="223" y="783"/>
                    <a:pt x="223" y="783"/>
                    <a:pt x="229" y="783"/>
                  </a:cubicBezTo>
                  <a:cubicBezTo>
                    <a:pt x="229" y="789"/>
                    <a:pt x="217" y="783"/>
                    <a:pt x="211" y="789"/>
                  </a:cubicBezTo>
                  <a:cubicBezTo>
                    <a:pt x="211" y="783"/>
                    <a:pt x="206" y="783"/>
                    <a:pt x="206" y="783"/>
                  </a:cubicBezTo>
                  <a:lnTo>
                    <a:pt x="206" y="783"/>
                  </a:lnTo>
                  <a:cubicBezTo>
                    <a:pt x="206" y="777"/>
                    <a:pt x="206" y="777"/>
                    <a:pt x="206" y="777"/>
                  </a:cubicBezTo>
                  <a:cubicBezTo>
                    <a:pt x="200" y="771"/>
                    <a:pt x="200" y="765"/>
                    <a:pt x="194" y="760"/>
                  </a:cubicBezTo>
                  <a:cubicBezTo>
                    <a:pt x="200" y="748"/>
                    <a:pt x="194" y="742"/>
                    <a:pt x="194" y="736"/>
                  </a:cubicBezTo>
                  <a:cubicBezTo>
                    <a:pt x="194" y="730"/>
                    <a:pt x="188" y="724"/>
                    <a:pt x="194" y="718"/>
                  </a:cubicBezTo>
                  <a:cubicBezTo>
                    <a:pt x="194" y="718"/>
                    <a:pt x="188" y="718"/>
                    <a:pt x="188" y="712"/>
                  </a:cubicBezTo>
                  <a:cubicBezTo>
                    <a:pt x="194" y="712"/>
                    <a:pt x="200" y="712"/>
                    <a:pt x="200" y="701"/>
                  </a:cubicBezTo>
                  <a:cubicBezTo>
                    <a:pt x="194" y="701"/>
                    <a:pt x="194" y="706"/>
                    <a:pt x="188" y="701"/>
                  </a:cubicBezTo>
                  <a:cubicBezTo>
                    <a:pt x="194" y="689"/>
                    <a:pt x="188" y="671"/>
                    <a:pt x="200" y="665"/>
                  </a:cubicBezTo>
                  <a:cubicBezTo>
                    <a:pt x="200" y="659"/>
                    <a:pt x="194" y="648"/>
                    <a:pt x="200" y="642"/>
                  </a:cubicBezTo>
                  <a:lnTo>
                    <a:pt x="194" y="636"/>
                  </a:lnTo>
                  <a:cubicBezTo>
                    <a:pt x="194" y="636"/>
                    <a:pt x="194" y="630"/>
                    <a:pt x="200" y="630"/>
                  </a:cubicBezTo>
                  <a:cubicBezTo>
                    <a:pt x="200" y="618"/>
                    <a:pt x="194" y="612"/>
                    <a:pt x="188" y="606"/>
                  </a:cubicBezTo>
                  <a:cubicBezTo>
                    <a:pt x="182" y="606"/>
                    <a:pt x="182" y="595"/>
                    <a:pt x="176" y="589"/>
                  </a:cubicBezTo>
                  <a:cubicBezTo>
                    <a:pt x="176" y="589"/>
                    <a:pt x="176" y="589"/>
                    <a:pt x="176" y="583"/>
                  </a:cubicBezTo>
                  <a:cubicBezTo>
                    <a:pt x="170" y="577"/>
                    <a:pt x="164" y="577"/>
                    <a:pt x="164" y="559"/>
                  </a:cubicBezTo>
                  <a:lnTo>
                    <a:pt x="170" y="559"/>
                  </a:lnTo>
                  <a:cubicBezTo>
                    <a:pt x="170" y="553"/>
                    <a:pt x="164" y="553"/>
                    <a:pt x="164" y="553"/>
                  </a:cubicBezTo>
                  <a:cubicBezTo>
                    <a:pt x="164" y="548"/>
                    <a:pt x="159" y="542"/>
                    <a:pt x="164" y="530"/>
                  </a:cubicBezTo>
                  <a:cubicBezTo>
                    <a:pt x="164" y="524"/>
                    <a:pt x="170" y="524"/>
                    <a:pt x="164" y="512"/>
                  </a:cubicBezTo>
                  <a:cubicBezTo>
                    <a:pt x="164" y="506"/>
                    <a:pt x="170" y="512"/>
                    <a:pt x="170" y="506"/>
                  </a:cubicBezTo>
                  <a:cubicBezTo>
                    <a:pt x="170" y="500"/>
                    <a:pt x="164" y="500"/>
                    <a:pt x="164" y="494"/>
                  </a:cubicBezTo>
                  <a:cubicBezTo>
                    <a:pt x="164" y="494"/>
                    <a:pt x="164" y="494"/>
                    <a:pt x="164" y="500"/>
                  </a:cubicBezTo>
                  <a:cubicBezTo>
                    <a:pt x="153" y="494"/>
                    <a:pt x="153" y="489"/>
                    <a:pt x="147" y="489"/>
                  </a:cubicBezTo>
                  <a:lnTo>
                    <a:pt x="147" y="483"/>
                  </a:lnTo>
                  <a:cubicBezTo>
                    <a:pt x="141" y="483"/>
                    <a:pt x="141" y="477"/>
                    <a:pt x="141" y="477"/>
                  </a:cubicBezTo>
                  <a:cubicBezTo>
                    <a:pt x="135" y="477"/>
                    <a:pt x="135" y="471"/>
                    <a:pt x="129" y="471"/>
                  </a:cubicBezTo>
                  <a:cubicBezTo>
                    <a:pt x="123" y="471"/>
                    <a:pt x="123" y="465"/>
                    <a:pt x="123" y="459"/>
                  </a:cubicBezTo>
                  <a:cubicBezTo>
                    <a:pt x="106" y="465"/>
                    <a:pt x="100" y="459"/>
                    <a:pt x="88" y="453"/>
                  </a:cubicBezTo>
                  <a:cubicBezTo>
                    <a:pt x="88" y="447"/>
                    <a:pt x="82" y="442"/>
                    <a:pt x="82" y="430"/>
                  </a:cubicBezTo>
                  <a:cubicBezTo>
                    <a:pt x="82" y="424"/>
                    <a:pt x="76" y="418"/>
                    <a:pt x="76" y="418"/>
                  </a:cubicBezTo>
                  <a:cubicBezTo>
                    <a:pt x="76" y="412"/>
                    <a:pt x="76" y="412"/>
                    <a:pt x="70" y="412"/>
                  </a:cubicBezTo>
                  <a:cubicBezTo>
                    <a:pt x="70" y="424"/>
                    <a:pt x="76" y="418"/>
                    <a:pt x="76" y="424"/>
                  </a:cubicBezTo>
                  <a:cubicBezTo>
                    <a:pt x="70" y="430"/>
                    <a:pt x="70" y="424"/>
                    <a:pt x="64" y="424"/>
                  </a:cubicBezTo>
                  <a:cubicBezTo>
                    <a:pt x="64" y="418"/>
                    <a:pt x="58" y="412"/>
                    <a:pt x="58" y="406"/>
                  </a:cubicBezTo>
                  <a:cubicBezTo>
                    <a:pt x="58" y="406"/>
                    <a:pt x="53" y="406"/>
                    <a:pt x="58" y="406"/>
                  </a:cubicBezTo>
                  <a:cubicBezTo>
                    <a:pt x="53" y="400"/>
                    <a:pt x="53" y="389"/>
                    <a:pt x="47" y="383"/>
                  </a:cubicBezTo>
                  <a:lnTo>
                    <a:pt x="47" y="377"/>
                  </a:lnTo>
                  <a:cubicBezTo>
                    <a:pt x="58" y="306"/>
                    <a:pt x="88" y="241"/>
                    <a:pt x="135" y="188"/>
                  </a:cubicBezTo>
                  <a:close/>
                  <a:moveTo>
                    <a:pt x="182" y="135"/>
                  </a:moveTo>
                  <a:lnTo>
                    <a:pt x="182" y="135"/>
                  </a:lnTo>
                  <a:cubicBezTo>
                    <a:pt x="206" y="118"/>
                    <a:pt x="235" y="100"/>
                    <a:pt x="259" y="88"/>
                  </a:cubicBezTo>
                  <a:lnTo>
                    <a:pt x="265" y="88"/>
                  </a:lnTo>
                  <a:cubicBezTo>
                    <a:pt x="259" y="100"/>
                    <a:pt x="253" y="94"/>
                    <a:pt x="247" y="100"/>
                  </a:cubicBezTo>
                  <a:cubicBezTo>
                    <a:pt x="247" y="100"/>
                    <a:pt x="247" y="100"/>
                    <a:pt x="247" y="106"/>
                  </a:cubicBezTo>
                  <a:cubicBezTo>
                    <a:pt x="241" y="106"/>
                    <a:pt x="241" y="106"/>
                    <a:pt x="235" y="112"/>
                  </a:cubicBezTo>
                  <a:cubicBezTo>
                    <a:pt x="229" y="112"/>
                    <a:pt x="229" y="118"/>
                    <a:pt x="223" y="118"/>
                  </a:cubicBezTo>
                  <a:cubicBezTo>
                    <a:pt x="223" y="129"/>
                    <a:pt x="211" y="129"/>
                    <a:pt x="211" y="135"/>
                  </a:cubicBezTo>
                  <a:lnTo>
                    <a:pt x="206" y="135"/>
                  </a:lnTo>
                  <a:cubicBezTo>
                    <a:pt x="206" y="141"/>
                    <a:pt x="211" y="135"/>
                    <a:pt x="211" y="141"/>
                  </a:cubicBezTo>
                  <a:cubicBezTo>
                    <a:pt x="211" y="147"/>
                    <a:pt x="206" y="147"/>
                    <a:pt x="206" y="147"/>
                  </a:cubicBezTo>
                  <a:cubicBezTo>
                    <a:pt x="200" y="159"/>
                    <a:pt x="188" y="147"/>
                    <a:pt x="176" y="147"/>
                  </a:cubicBezTo>
                  <a:lnTo>
                    <a:pt x="176" y="147"/>
                  </a:lnTo>
                  <a:cubicBezTo>
                    <a:pt x="176" y="147"/>
                    <a:pt x="176" y="141"/>
                    <a:pt x="182" y="141"/>
                  </a:cubicBezTo>
                  <a:cubicBezTo>
                    <a:pt x="182" y="141"/>
                    <a:pt x="188" y="147"/>
                    <a:pt x="194" y="141"/>
                  </a:cubicBezTo>
                  <a:cubicBezTo>
                    <a:pt x="194" y="141"/>
                    <a:pt x="188" y="135"/>
                    <a:pt x="182" y="135"/>
                  </a:cubicBezTo>
                  <a:close/>
                  <a:moveTo>
                    <a:pt x="817" y="259"/>
                  </a:moveTo>
                  <a:lnTo>
                    <a:pt x="817" y="259"/>
                  </a:lnTo>
                  <a:cubicBezTo>
                    <a:pt x="811" y="265"/>
                    <a:pt x="811" y="265"/>
                    <a:pt x="811" y="271"/>
                  </a:cubicBezTo>
                  <a:cubicBezTo>
                    <a:pt x="811" y="277"/>
                    <a:pt x="817" y="271"/>
                    <a:pt x="817" y="271"/>
                  </a:cubicBezTo>
                  <a:cubicBezTo>
                    <a:pt x="823" y="277"/>
                    <a:pt x="823" y="282"/>
                    <a:pt x="829" y="282"/>
                  </a:cubicBezTo>
                  <a:cubicBezTo>
                    <a:pt x="829" y="294"/>
                    <a:pt x="829" y="300"/>
                    <a:pt x="829" y="312"/>
                  </a:cubicBezTo>
                  <a:cubicBezTo>
                    <a:pt x="823" y="318"/>
                    <a:pt x="817" y="324"/>
                    <a:pt x="817" y="330"/>
                  </a:cubicBezTo>
                  <a:cubicBezTo>
                    <a:pt x="811" y="336"/>
                    <a:pt x="811" y="336"/>
                    <a:pt x="805" y="336"/>
                  </a:cubicBezTo>
                  <a:cubicBezTo>
                    <a:pt x="799" y="353"/>
                    <a:pt x="811" y="371"/>
                    <a:pt x="799" y="377"/>
                  </a:cubicBezTo>
                  <a:cubicBezTo>
                    <a:pt x="799" y="371"/>
                    <a:pt x="793" y="371"/>
                    <a:pt x="793" y="365"/>
                  </a:cubicBezTo>
                  <a:cubicBezTo>
                    <a:pt x="793" y="359"/>
                    <a:pt x="788" y="353"/>
                    <a:pt x="788" y="353"/>
                  </a:cubicBezTo>
                  <a:cubicBezTo>
                    <a:pt x="776" y="353"/>
                    <a:pt x="788" y="359"/>
                    <a:pt x="782" y="359"/>
                  </a:cubicBezTo>
                  <a:cubicBezTo>
                    <a:pt x="782" y="365"/>
                    <a:pt x="782" y="365"/>
                    <a:pt x="782" y="365"/>
                  </a:cubicBezTo>
                  <a:cubicBezTo>
                    <a:pt x="782" y="371"/>
                    <a:pt x="776" y="365"/>
                    <a:pt x="776" y="371"/>
                  </a:cubicBezTo>
                  <a:cubicBezTo>
                    <a:pt x="776" y="377"/>
                    <a:pt x="782" y="377"/>
                    <a:pt x="782" y="383"/>
                  </a:cubicBezTo>
                  <a:cubicBezTo>
                    <a:pt x="782" y="383"/>
                    <a:pt x="782" y="389"/>
                    <a:pt x="788" y="389"/>
                  </a:cubicBezTo>
                  <a:cubicBezTo>
                    <a:pt x="782" y="394"/>
                    <a:pt x="788" y="406"/>
                    <a:pt x="782" y="412"/>
                  </a:cubicBezTo>
                  <a:lnTo>
                    <a:pt x="782" y="412"/>
                  </a:lnTo>
                  <a:cubicBezTo>
                    <a:pt x="776" y="424"/>
                    <a:pt x="770" y="430"/>
                    <a:pt x="764" y="436"/>
                  </a:cubicBezTo>
                  <a:cubicBezTo>
                    <a:pt x="758" y="436"/>
                    <a:pt x="752" y="436"/>
                    <a:pt x="752" y="442"/>
                  </a:cubicBezTo>
                  <a:lnTo>
                    <a:pt x="758" y="447"/>
                  </a:lnTo>
                  <a:cubicBezTo>
                    <a:pt x="758" y="447"/>
                    <a:pt x="758" y="453"/>
                    <a:pt x="752" y="453"/>
                  </a:cubicBezTo>
                  <a:cubicBezTo>
                    <a:pt x="752" y="477"/>
                    <a:pt x="752" y="489"/>
                    <a:pt x="735" y="489"/>
                  </a:cubicBezTo>
                  <a:cubicBezTo>
                    <a:pt x="735" y="489"/>
                    <a:pt x="735" y="489"/>
                    <a:pt x="735" y="483"/>
                  </a:cubicBezTo>
                  <a:cubicBezTo>
                    <a:pt x="729" y="483"/>
                    <a:pt x="729" y="477"/>
                    <a:pt x="723" y="471"/>
                  </a:cubicBezTo>
                  <a:cubicBezTo>
                    <a:pt x="717" y="471"/>
                    <a:pt x="723" y="483"/>
                    <a:pt x="723" y="489"/>
                  </a:cubicBezTo>
                  <a:cubicBezTo>
                    <a:pt x="723" y="494"/>
                    <a:pt x="729" y="494"/>
                    <a:pt x="729" y="500"/>
                  </a:cubicBezTo>
                  <a:cubicBezTo>
                    <a:pt x="729" y="506"/>
                    <a:pt x="741" y="512"/>
                    <a:pt x="741" y="524"/>
                  </a:cubicBezTo>
                  <a:cubicBezTo>
                    <a:pt x="729" y="518"/>
                    <a:pt x="723" y="506"/>
                    <a:pt x="717" y="500"/>
                  </a:cubicBezTo>
                  <a:cubicBezTo>
                    <a:pt x="717" y="494"/>
                    <a:pt x="717" y="494"/>
                    <a:pt x="717" y="489"/>
                  </a:cubicBezTo>
                  <a:cubicBezTo>
                    <a:pt x="711" y="483"/>
                    <a:pt x="717" y="483"/>
                    <a:pt x="717" y="483"/>
                  </a:cubicBezTo>
                  <a:cubicBezTo>
                    <a:pt x="717" y="477"/>
                    <a:pt x="717" y="471"/>
                    <a:pt x="711" y="471"/>
                  </a:cubicBezTo>
                  <a:cubicBezTo>
                    <a:pt x="711" y="465"/>
                    <a:pt x="711" y="465"/>
                    <a:pt x="711" y="459"/>
                  </a:cubicBezTo>
                  <a:cubicBezTo>
                    <a:pt x="711" y="459"/>
                    <a:pt x="699" y="465"/>
                    <a:pt x="699" y="459"/>
                  </a:cubicBezTo>
                  <a:cubicBezTo>
                    <a:pt x="699" y="453"/>
                    <a:pt x="699" y="453"/>
                    <a:pt x="699" y="447"/>
                  </a:cubicBezTo>
                  <a:cubicBezTo>
                    <a:pt x="693" y="447"/>
                    <a:pt x="693" y="442"/>
                    <a:pt x="693" y="436"/>
                  </a:cubicBezTo>
                  <a:cubicBezTo>
                    <a:pt x="687" y="436"/>
                    <a:pt x="682" y="436"/>
                    <a:pt x="682" y="442"/>
                  </a:cubicBezTo>
                  <a:cubicBezTo>
                    <a:pt x="676" y="447"/>
                    <a:pt x="670" y="447"/>
                    <a:pt x="670" y="453"/>
                  </a:cubicBezTo>
                  <a:cubicBezTo>
                    <a:pt x="670" y="453"/>
                    <a:pt x="670" y="459"/>
                    <a:pt x="664" y="459"/>
                  </a:cubicBezTo>
                  <a:cubicBezTo>
                    <a:pt x="664" y="459"/>
                    <a:pt x="664" y="459"/>
                    <a:pt x="664" y="465"/>
                  </a:cubicBezTo>
                  <a:cubicBezTo>
                    <a:pt x="664" y="465"/>
                    <a:pt x="664" y="465"/>
                    <a:pt x="658" y="465"/>
                  </a:cubicBezTo>
                  <a:cubicBezTo>
                    <a:pt x="658" y="477"/>
                    <a:pt x="658" y="483"/>
                    <a:pt x="652" y="494"/>
                  </a:cubicBezTo>
                  <a:lnTo>
                    <a:pt x="646" y="494"/>
                  </a:lnTo>
                  <a:cubicBezTo>
                    <a:pt x="646" y="489"/>
                    <a:pt x="646" y="489"/>
                    <a:pt x="646" y="483"/>
                  </a:cubicBezTo>
                  <a:cubicBezTo>
                    <a:pt x="646" y="477"/>
                    <a:pt x="640" y="477"/>
                    <a:pt x="640" y="471"/>
                  </a:cubicBezTo>
                  <a:cubicBezTo>
                    <a:pt x="634" y="465"/>
                    <a:pt x="634" y="453"/>
                    <a:pt x="629" y="453"/>
                  </a:cubicBezTo>
                  <a:cubicBezTo>
                    <a:pt x="629" y="447"/>
                    <a:pt x="629" y="447"/>
                    <a:pt x="629" y="442"/>
                  </a:cubicBezTo>
                  <a:cubicBezTo>
                    <a:pt x="629" y="436"/>
                    <a:pt x="623" y="436"/>
                    <a:pt x="617" y="436"/>
                  </a:cubicBezTo>
                  <a:cubicBezTo>
                    <a:pt x="623" y="430"/>
                    <a:pt x="623" y="430"/>
                    <a:pt x="623" y="430"/>
                  </a:cubicBezTo>
                  <a:cubicBezTo>
                    <a:pt x="617" y="430"/>
                    <a:pt x="617" y="424"/>
                    <a:pt x="606" y="424"/>
                  </a:cubicBezTo>
                  <a:cubicBezTo>
                    <a:pt x="600" y="424"/>
                    <a:pt x="600" y="424"/>
                    <a:pt x="600" y="418"/>
                  </a:cubicBezTo>
                  <a:cubicBezTo>
                    <a:pt x="594" y="418"/>
                    <a:pt x="594" y="424"/>
                    <a:pt x="588" y="424"/>
                  </a:cubicBezTo>
                  <a:cubicBezTo>
                    <a:pt x="588" y="418"/>
                    <a:pt x="582" y="418"/>
                    <a:pt x="582" y="418"/>
                  </a:cubicBezTo>
                  <a:cubicBezTo>
                    <a:pt x="571" y="418"/>
                    <a:pt x="571" y="400"/>
                    <a:pt x="565" y="394"/>
                  </a:cubicBezTo>
                  <a:cubicBezTo>
                    <a:pt x="565" y="394"/>
                    <a:pt x="565" y="400"/>
                    <a:pt x="559" y="400"/>
                  </a:cubicBezTo>
                  <a:cubicBezTo>
                    <a:pt x="565" y="400"/>
                    <a:pt x="565" y="406"/>
                    <a:pt x="565" y="406"/>
                  </a:cubicBezTo>
                  <a:cubicBezTo>
                    <a:pt x="565" y="412"/>
                    <a:pt x="571" y="418"/>
                    <a:pt x="571" y="424"/>
                  </a:cubicBezTo>
                  <a:cubicBezTo>
                    <a:pt x="577" y="418"/>
                    <a:pt x="577" y="418"/>
                    <a:pt x="582" y="418"/>
                  </a:cubicBezTo>
                  <a:cubicBezTo>
                    <a:pt x="582" y="430"/>
                    <a:pt x="588" y="430"/>
                    <a:pt x="594" y="436"/>
                  </a:cubicBezTo>
                  <a:cubicBezTo>
                    <a:pt x="594" y="442"/>
                    <a:pt x="588" y="442"/>
                    <a:pt x="588" y="447"/>
                  </a:cubicBezTo>
                  <a:cubicBezTo>
                    <a:pt x="582" y="447"/>
                    <a:pt x="582" y="453"/>
                    <a:pt x="577" y="453"/>
                  </a:cubicBezTo>
                  <a:cubicBezTo>
                    <a:pt x="571" y="453"/>
                    <a:pt x="571" y="459"/>
                    <a:pt x="571" y="459"/>
                  </a:cubicBezTo>
                  <a:cubicBezTo>
                    <a:pt x="559" y="465"/>
                    <a:pt x="553" y="471"/>
                    <a:pt x="541" y="477"/>
                  </a:cubicBezTo>
                  <a:cubicBezTo>
                    <a:pt x="535" y="471"/>
                    <a:pt x="535" y="459"/>
                    <a:pt x="535" y="453"/>
                  </a:cubicBezTo>
                  <a:cubicBezTo>
                    <a:pt x="530" y="447"/>
                    <a:pt x="524" y="436"/>
                    <a:pt x="518" y="430"/>
                  </a:cubicBezTo>
                  <a:cubicBezTo>
                    <a:pt x="518" y="424"/>
                    <a:pt x="518" y="418"/>
                    <a:pt x="512" y="418"/>
                  </a:cubicBezTo>
                  <a:cubicBezTo>
                    <a:pt x="512" y="418"/>
                    <a:pt x="512" y="424"/>
                    <a:pt x="512" y="430"/>
                  </a:cubicBezTo>
                  <a:cubicBezTo>
                    <a:pt x="518" y="430"/>
                    <a:pt x="518" y="436"/>
                    <a:pt x="524" y="436"/>
                  </a:cubicBezTo>
                  <a:cubicBezTo>
                    <a:pt x="518" y="447"/>
                    <a:pt x="530" y="447"/>
                    <a:pt x="530" y="459"/>
                  </a:cubicBezTo>
                  <a:cubicBezTo>
                    <a:pt x="530" y="465"/>
                    <a:pt x="541" y="471"/>
                    <a:pt x="541" y="477"/>
                  </a:cubicBezTo>
                  <a:cubicBezTo>
                    <a:pt x="541" y="477"/>
                    <a:pt x="547" y="477"/>
                    <a:pt x="553" y="477"/>
                  </a:cubicBezTo>
                  <a:cubicBezTo>
                    <a:pt x="559" y="483"/>
                    <a:pt x="559" y="471"/>
                    <a:pt x="565" y="477"/>
                  </a:cubicBezTo>
                  <a:cubicBezTo>
                    <a:pt x="565" y="477"/>
                    <a:pt x="565" y="489"/>
                    <a:pt x="565" y="494"/>
                  </a:cubicBezTo>
                  <a:cubicBezTo>
                    <a:pt x="559" y="500"/>
                    <a:pt x="553" y="518"/>
                    <a:pt x="547" y="524"/>
                  </a:cubicBezTo>
                  <a:cubicBezTo>
                    <a:pt x="541" y="530"/>
                    <a:pt x="541" y="530"/>
                    <a:pt x="535" y="536"/>
                  </a:cubicBezTo>
                  <a:cubicBezTo>
                    <a:pt x="535" y="542"/>
                    <a:pt x="530" y="548"/>
                    <a:pt x="530" y="553"/>
                  </a:cubicBezTo>
                  <a:cubicBezTo>
                    <a:pt x="530" y="571"/>
                    <a:pt x="530" y="589"/>
                    <a:pt x="530" y="601"/>
                  </a:cubicBezTo>
                  <a:cubicBezTo>
                    <a:pt x="518" y="606"/>
                    <a:pt x="512" y="618"/>
                    <a:pt x="512" y="636"/>
                  </a:cubicBezTo>
                  <a:cubicBezTo>
                    <a:pt x="506" y="636"/>
                    <a:pt x="506" y="642"/>
                    <a:pt x="506" y="642"/>
                  </a:cubicBezTo>
                  <a:cubicBezTo>
                    <a:pt x="506" y="648"/>
                    <a:pt x="500" y="648"/>
                    <a:pt x="500" y="653"/>
                  </a:cubicBezTo>
                  <a:cubicBezTo>
                    <a:pt x="494" y="659"/>
                    <a:pt x="494" y="665"/>
                    <a:pt x="488" y="677"/>
                  </a:cubicBezTo>
                  <a:cubicBezTo>
                    <a:pt x="477" y="677"/>
                    <a:pt x="471" y="689"/>
                    <a:pt x="459" y="689"/>
                  </a:cubicBezTo>
                  <a:cubicBezTo>
                    <a:pt x="453" y="677"/>
                    <a:pt x="453" y="665"/>
                    <a:pt x="447" y="653"/>
                  </a:cubicBezTo>
                  <a:cubicBezTo>
                    <a:pt x="447" y="648"/>
                    <a:pt x="447" y="648"/>
                    <a:pt x="447" y="642"/>
                  </a:cubicBezTo>
                  <a:cubicBezTo>
                    <a:pt x="441" y="630"/>
                    <a:pt x="441" y="624"/>
                    <a:pt x="435" y="612"/>
                  </a:cubicBezTo>
                  <a:cubicBezTo>
                    <a:pt x="435" y="606"/>
                    <a:pt x="435" y="595"/>
                    <a:pt x="441" y="589"/>
                  </a:cubicBezTo>
                  <a:cubicBezTo>
                    <a:pt x="435" y="577"/>
                    <a:pt x="435" y="571"/>
                    <a:pt x="435" y="565"/>
                  </a:cubicBezTo>
                  <a:cubicBezTo>
                    <a:pt x="435" y="553"/>
                    <a:pt x="429" y="548"/>
                    <a:pt x="423" y="542"/>
                  </a:cubicBezTo>
                  <a:cubicBezTo>
                    <a:pt x="423" y="530"/>
                    <a:pt x="429" y="524"/>
                    <a:pt x="429" y="512"/>
                  </a:cubicBezTo>
                  <a:cubicBezTo>
                    <a:pt x="423" y="506"/>
                    <a:pt x="423" y="512"/>
                    <a:pt x="418" y="512"/>
                  </a:cubicBezTo>
                  <a:cubicBezTo>
                    <a:pt x="418" y="512"/>
                    <a:pt x="412" y="506"/>
                    <a:pt x="406" y="512"/>
                  </a:cubicBezTo>
                  <a:cubicBezTo>
                    <a:pt x="406" y="506"/>
                    <a:pt x="406" y="506"/>
                    <a:pt x="406" y="506"/>
                  </a:cubicBezTo>
                  <a:cubicBezTo>
                    <a:pt x="400" y="500"/>
                    <a:pt x="400" y="506"/>
                    <a:pt x="394" y="512"/>
                  </a:cubicBezTo>
                  <a:cubicBezTo>
                    <a:pt x="388" y="512"/>
                    <a:pt x="382" y="512"/>
                    <a:pt x="376" y="512"/>
                  </a:cubicBezTo>
                  <a:cubicBezTo>
                    <a:pt x="365" y="512"/>
                    <a:pt x="365" y="506"/>
                    <a:pt x="359" y="500"/>
                  </a:cubicBezTo>
                  <a:cubicBezTo>
                    <a:pt x="353" y="489"/>
                    <a:pt x="353" y="483"/>
                    <a:pt x="347" y="477"/>
                  </a:cubicBezTo>
                  <a:cubicBezTo>
                    <a:pt x="347" y="465"/>
                    <a:pt x="347" y="447"/>
                    <a:pt x="347" y="436"/>
                  </a:cubicBezTo>
                  <a:cubicBezTo>
                    <a:pt x="347" y="430"/>
                    <a:pt x="353" y="424"/>
                    <a:pt x="353" y="418"/>
                  </a:cubicBezTo>
                  <a:cubicBezTo>
                    <a:pt x="353" y="412"/>
                    <a:pt x="365" y="406"/>
                    <a:pt x="365" y="400"/>
                  </a:cubicBezTo>
                  <a:cubicBezTo>
                    <a:pt x="371" y="394"/>
                    <a:pt x="365" y="389"/>
                    <a:pt x="371" y="377"/>
                  </a:cubicBezTo>
                  <a:cubicBezTo>
                    <a:pt x="376" y="377"/>
                    <a:pt x="376" y="377"/>
                    <a:pt x="382" y="371"/>
                  </a:cubicBezTo>
                  <a:lnTo>
                    <a:pt x="388" y="371"/>
                  </a:lnTo>
                  <a:cubicBezTo>
                    <a:pt x="394" y="365"/>
                    <a:pt x="406" y="365"/>
                    <a:pt x="412" y="365"/>
                  </a:cubicBezTo>
                  <a:cubicBezTo>
                    <a:pt x="418" y="365"/>
                    <a:pt x="429" y="365"/>
                    <a:pt x="435" y="365"/>
                  </a:cubicBezTo>
                  <a:lnTo>
                    <a:pt x="435" y="371"/>
                  </a:lnTo>
                  <a:cubicBezTo>
                    <a:pt x="435" y="371"/>
                    <a:pt x="435" y="371"/>
                    <a:pt x="435" y="377"/>
                  </a:cubicBezTo>
                  <a:cubicBezTo>
                    <a:pt x="441" y="389"/>
                    <a:pt x="453" y="389"/>
                    <a:pt x="459" y="394"/>
                  </a:cubicBezTo>
                  <a:cubicBezTo>
                    <a:pt x="465" y="394"/>
                    <a:pt x="465" y="389"/>
                    <a:pt x="471" y="383"/>
                  </a:cubicBezTo>
                  <a:cubicBezTo>
                    <a:pt x="482" y="383"/>
                    <a:pt x="494" y="389"/>
                    <a:pt x="506" y="389"/>
                  </a:cubicBezTo>
                  <a:cubicBezTo>
                    <a:pt x="512" y="389"/>
                    <a:pt x="506" y="377"/>
                    <a:pt x="512" y="377"/>
                  </a:cubicBezTo>
                  <a:cubicBezTo>
                    <a:pt x="512" y="371"/>
                    <a:pt x="512" y="371"/>
                    <a:pt x="512" y="365"/>
                  </a:cubicBezTo>
                  <a:cubicBezTo>
                    <a:pt x="506" y="365"/>
                    <a:pt x="512" y="377"/>
                    <a:pt x="506" y="377"/>
                  </a:cubicBezTo>
                  <a:cubicBezTo>
                    <a:pt x="500" y="377"/>
                    <a:pt x="506" y="371"/>
                    <a:pt x="500" y="365"/>
                  </a:cubicBezTo>
                  <a:cubicBezTo>
                    <a:pt x="500" y="371"/>
                    <a:pt x="488" y="371"/>
                    <a:pt x="482" y="365"/>
                  </a:cubicBezTo>
                  <a:cubicBezTo>
                    <a:pt x="482" y="365"/>
                    <a:pt x="482" y="359"/>
                    <a:pt x="477" y="359"/>
                  </a:cubicBezTo>
                  <a:cubicBezTo>
                    <a:pt x="482" y="353"/>
                    <a:pt x="477" y="353"/>
                    <a:pt x="482" y="347"/>
                  </a:cubicBezTo>
                  <a:cubicBezTo>
                    <a:pt x="477" y="347"/>
                    <a:pt x="477" y="347"/>
                    <a:pt x="477" y="347"/>
                  </a:cubicBezTo>
                  <a:cubicBezTo>
                    <a:pt x="471" y="353"/>
                    <a:pt x="477" y="359"/>
                    <a:pt x="477" y="365"/>
                  </a:cubicBezTo>
                  <a:cubicBezTo>
                    <a:pt x="477" y="365"/>
                    <a:pt x="482" y="365"/>
                    <a:pt x="482" y="371"/>
                  </a:cubicBezTo>
                  <a:cubicBezTo>
                    <a:pt x="477" y="371"/>
                    <a:pt x="477" y="371"/>
                    <a:pt x="471" y="371"/>
                  </a:cubicBezTo>
                  <a:cubicBezTo>
                    <a:pt x="477" y="371"/>
                    <a:pt x="477" y="371"/>
                    <a:pt x="477" y="365"/>
                  </a:cubicBezTo>
                  <a:cubicBezTo>
                    <a:pt x="471" y="365"/>
                    <a:pt x="465" y="365"/>
                    <a:pt x="465" y="365"/>
                  </a:cubicBezTo>
                  <a:cubicBezTo>
                    <a:pt x="465" y="365"/>
                    <a:pt x="465" y="359"/>
                    <a:pt x="465" y="353"/>
                  </a:cubicBezTo>
                  <a:cubicBezTo>
                    <a:pt x="465" y="353"/>
                    <a:pt x="465" y="353"/>
                    <a:pt x="465" y="347"/>
                  </a:cubicBezTo>
                  <a:cubicBezTo>
                    <a:pt x="459" y="347"/>
                    <a:pt x="459" y="341"/>
                    <a:pt x="459" y="341"/>
                  </a:cubicBezTo>
                  <a:cubicBezTo>
                    <a:pt x="453" y="336"/>
                    <a:pt x="447" y="330"/>
                    <a:pt x="441" y="324"/>
                  </a:cubicBezTo>
                  <a:cubicBezTo>
                    <a:pt x="441" y="336"/>
                    <a:pt x="459" y="341"/>
                    <a:pt x="459" y="347"/>
                  </a:cubicBezTo>
                  <a:cubicBezTo>
                    <a:pt x="459" y="353"/>
                    <a:pt x="453" y="341"/>
                    <a:pt x="453" y="347"/>
                  </a:cubicBezTo>
                  <a:cubicBezTo>
                    <a:pt x="453" y="347"/>
                    <a:pt x="459" y="347"/>
                    <a:pt x="453" y="353"/>
                  </a:cubicBezTo>
                  <a:cubicBezTo>
                    <a:pt x="453" y="353"/>
                    <a:pt x="447" y="359"/>
                    <a:pt x="447" y="365"/>
                  </a:cubicBezTo>
                  <a:cubicBezTo>
                    <a:pt x="447" y="359"/>
                    <a:pt x="441" y="359"/>
                    <a:pt x="441" y="353"/>
                  </a:cubicBezTo>
                  <a:cubicBezTo>
                    <a:pt x="447" y="353"/>
                    <a:pt x="447" y="353"/>
                    <a:pt x="447" y="353"/>
                  </a:cubicBezTo>
                  <a:cubicBezTo>
                    <a:pt x="447" y="347"/>
                    <a:pt x="441" y="341"/>
                    <a:pt x="435" y="341"/>
                  </a:cubicBezTo>
                  <a:cubicBezTo>
                    <a:pt x="435" y="341"/>
                    <a:pt x="435" y="336"/>
                    <a:pt x="429" y="336"/>
                  </a:cubicBezTo>
                  <a:cubicBezTo>
                    <a:pt x="429" y="347"/>
                    <a:pt x="435" y="353"/>
                    <a:pt x="429" y="353"/>
                  </a:cubicBezTo>
                  <a:cubicBezTo>
                    <a:pt x="423" y="347"/>
                    <a:pt x="423" y="336"/>
                    <a:pt x="429" y="330"/>
                  </a:cubicBezTo>
                  <a:cubicBezTo>
                    <a:pt x="423" y="330"/>
                    <a:pt x="418" y="336"/>
                    <a:pt x="412" y="330"/>
                  </a:cubicBezTo>
                  <a:cubicBezTo>
                    <a:pt x="406" y="330"/>
                    <a:pt x="406" y="341"/>
                    <a:pt x="400" y="347"/>
                  </a:cubicBezTo>
                  <a:cubicBezTo>
                    <a:pt x="400" y="353"/>
                    <a:pt x="400" y="359"/>
                    <a:pt x="394" y="365"/>
                  </a:cubicBezTo>
                  <a:cubicBezTo>
                    <a:pt x="388" y="365"/>
                    <a:pt x="388" y="365"/>
                    <a:pt x="382" y="365"/>
                  </a:cubicBezTo>
                  <a:cubicBezTo>
                    <a:pt x="382" y="365"/>
                    <a:pt x="376" y="365"/>
                    <a:pt x="371" y="365"/>
                  </a:cubicBezTo>
                  <a:cubicBezTo>
                    <a:pt x="371" y="359"/>
                    <a:pt x="371" y="353"/>
                    <a:pt x="371" y="347"/>
                  </a:cubicBezTo>
                  <a:cubicBezTo>
                    <a:pt x="376" y="347"/>
                    <a:pt x="371" y="336"/>
                    <a:pt x="371" y="330"/>
                  </a:cubicBezTo>
                  <a:cubicBezTo>
                    <a:pt x="382" y="336"/>
                    <a:pt x="388" y="330"/>
                    <a:pt x="394" y="330"/>
                  </a:cubicBezTo>
                  <a:cubicBezTo>
                    <a:pt x="394" y="330"/>
                    <a:pt x="394" y="330"/>
                    <a:pt x="394" y="324"/>
                  </a:cubicBezTo>
                  <a:cubicBezTo>
                    <a:pt x="400" y="318"/>
                    <a:pt x="388" y="318"/>
                    <a:pt x="388" y="312"/>
                  </a:cubicBezTo>
                  <a:lnTo>
                    <a:pt x="382" y="312"/>
                  </a:lnTo>
                  <a:cubicBezTo>
                    <a:pt x="382" y="306"/>
                    <a:pt x="382" y="306"/>
                    <a:pt x="388" y="306"/>
                  </a:cubicBezTo>
                  <a:cubicBezTo>
                    <a:pt x="394" y="300"/>
                    <a:pt x="394" y="294"/>
                    <a:pt x="400" y="300"/>
                  </a:cubicBezTo>
                  <a:lnTo>
                    <a:pt x="400" y="294"/>
                  </a:lnTo>
                  <a:cubicBezTo>
                    <a:pt x="394" y="294"/>
                    <a:pt x="388" y="294"/>
                    <a:pt x="376" y="294"/>
                  </a:cubicBezTo>
                  <a:cubicBezTo>
                    <a:pt x="376" y="289"/>
                    <a:pt x="382" y="294"/>
                    <a:pt x="388" y="289"/>
                  </a:cubicBezTo>
                  <a:cubicBezTo>
                    <a:pt x="382" y="289"/>
                    <a:pt x="382" y="282"/>
                    <a:pt x="382" y="277"/>
                  </a:cubicBezTo>
                  <a:cubicBezTo>
                    <a:pt x="382" y="277"/>
                    <a:pt x="388" y="277"/>
                    <a:pt x="388" y="271"/>
                  </a:cubicBezTo>
                  <a:cubicBezTo>
                    <a:pt x="388" y="271"/>
                    <a:pt x="388" y="271"/>
                    <a:pt x="382" y="265"/>
                  </a:cubicBezTo>
                  <a:cubicBezTo>
                    <a:pt x="382" y="259"/>
                    <a:pt x="382" y="253"/>
                    <a:pt x="382" y="247"/>
                  </a:cubicBezTo>
                  <a:cubicBezTo>
                    <a:pt x="388" y="247"/>
                    <a:pt x="388" y="241"/>
                    <a:pt x="394" y="241"/>
                  </a:cubicBezTo>
                  <a:cubicBezTo>
                    <a:pt x="394" y="247"/>
                    <a:pt x="394" y="247"/>
                    <a:pt x="388" y="247"/>
                  </a:cubicBezTo>
                  <a:cubicBezTo>
                    <a:pt x="394" y="253"/>
                    <a:pt x="394" y="253"/>
                    <a:pt x="394" y="253"/>
                  </a:cubicBezTo>
                  <a:cubicBezTo>
                    <a:pt x="394" y="265"/>
                    <a:pt x="400" y="265"/>
                    <a:pt x="400" y="271"/>
                  </a:cubicBezTo>
                  <a:cubicBezTo>
                    <a:pt x="400" y="277"/>
                    <a:pt x="406" y="277"/>
                    <a:pt x="406" y="277"/>
                  </a:cubicBezTo>
                  <a:cubicBezTo>
                    <a:pt x="400" y="282"/>
                    <a:pt x="400" y="289"/>
                    <a:pt x="400" y="294"/>
                  </a:cubicBezTo>
                  <a:cubicBezTo>
                    <a:pt x="406" y="294"/>
                    <a:pt x="400" y="282"/>
                    <a:pt x="412" y="289"/>
                  </a:cubicBezTo>
                  <a:cubicBezTo>
                    <a:pt x="412" y="282"/>
                    <a:pt x="412" y="282"/>
                    <a:pt x="412" y="277"/>
                  </a:cubicBezTo>
                  <a:cubicBezTo>
                    <a:pt x="418" y="277"/>
                    <a:pt x="418" y="277"/>
                    <a:pt x="423" y="271"/>
                  </a:cubicBezTo>
                  <a:lnTo>
                    <a:pt x="423" y="271"/>
                  </a:lnTo>
                  <a:cubicBezTo>
                    <a:pt x="423" y="265"/>
                    <a:pt x="423" y="265"/>
                    <a:pt x="429" y="259"/>
                  </a:cubicBezTo>
                  <a:cubicBezTo>
                    <a:pt x="423" y="253"/>
                    <a:pt x="418" y="259"/>
                    <a:pt x="418" y="253"/>
                  </a:cubicBezTo>
                  <a:cubicBezTo>
                    <a:pt x="418" y="247"/>
                    <a:pt x="418" y="241"/>
                    <a:pt x="412" y="235"/>
                  </a:cubicBezTo>
                  <a:cubicBezTo>
                    <a:pt x="418" y="230"/>
                    <a:pt x="418" y="218"/>
                    <a:pt x="429" y="218"/>
                  </a:cubicBezTo>
                  <a:lnTo>
                    <a:pt x="429" y="212"/>
                  </a:lnTo>
                  <a:lnTo>
                    <a:pt x="429" y="212"/>
                  </a:lnTo>
                  <a:cubicBezTo>
                    <a:pt x="435" y="206"/>
                    <a:pt x="435" y="200"/>
                    <a:pt x="441" y="194"/>
                  </a:cubicBezTo>
                  <a:cubicBezTo>
                    <a:pt x="447" y="188"/>
                    <a:pt x="453" y="182"/>
                    <a:pt x="453" y="177"/>
                  </a:cubicBezTo>
                  <a:cubicBezTo>
                    <a:pt x="459" y="177"/>
                    <a:pt x="459" y="177"/>
                    <a:pt x="459" y="177"/>
                  </a:cubicBezTo>
                  <a:cubicBezTo>
                    <a:pt x="465" y="177"/>
                    <a:pt x="465" y="171"/>
                    <a:pt x="471" y="171"/>
                  </a:cubicBezTo>
                  <a:cubicBezTo>
                    <a:pt x="477" y="171"/>
                    <a:pt x="477" y="171"/>
                    <a:pt x="482" y="171"/>
                  </a:cubicBezTo>
                  <a:cubicBezTo>
                    <a:pt x="488" y="171"/>
                    <a:pt x="488" y="177"/>
                    <a:pt x="488" y="177"/>
                  </a:cubicBezTo>
                  <a:cubicBezTo>
                    <a:pt x="494" y="177"/>
                    <a:pt x="500" y="182"/>
                    <a:pt x="500" y="182"/>
                  </a:cubicBezTo>
                  <a:cubicBezTo>
                    <a:pt x="512" y="188"/>
                    <a:pt x="524" y="188"/>
                    <a:pt x="518" y="200"/>
                  </a:cubicBezTo>
                  <a:cubicBezTo>
                    <a:pt x="524" y="200"/>
                    <a:pt x="524" y="194"/>
                    <a:pt x="524" y="182"/>
                  </a:cubicBezTo>
                  <a:cubicBezTo>
                    <a:pt x="530" y="188"/>
                    <a:pt x="530" y="188"/>
                    <a:pt x="535" y="188"/>
                  </a:cubicBezTo>
                  <a:lnTo>
                    <a:pt x="535" y="194"/>
                  </a:lnTo>
                  <a:cubicBezTo>
                    <a:pt x="541" y="194"/>
                    <a:pt x="547" y="188"/>
                    <a:pt x="553" y="182"/>
                  </a:cubicBezTo>
                  <a:cubicBezTo>
                    <a:pt x="559" y="188"/>
                    <a:pt x="565" y="182"/>
                    <a:pt x="571" y="182"/>
                  </a:cubicBezTo>
                  <a:cubicBezTo>
                    <a:pt x="571" y="177"/>
                    <a:pt x="565" y="182"/>
                    <a:pt x="565" y="177"/>
                  </a:cubicBezTo>
                  <a:cubicBezTo>
                    <a:pt x="577" y="177"/>
                    <a:pt x="577" y="177"/>
                    <a:pt x="582" y="177"/>
                  </a:cubicBezTo>
                  <a:cubicBezTo>
                    <a:pt x="588" y="171"/>
                    <a:pt x="594" y="165"/>
                    <a:pt x="600" y="159"/>
                  </a:cubicBezTo>
                  <a:cubicBezTo>
                    <a:pt x="606" y="159"/>
                    <a:pt x="606" y="165"/>
                    <a:pt x="606" y="165"/>
                  </a:cubicBezTo>
                  <a:cubicBezTo>
                    <a:pt x="612" y="171"/>
                    <a:pt x="606" y="159"/>
                    <a:pt x="612" y="165"/>
                  </a:cubicBezTo>
                  <a:cubicBezTo>
                    <a:pt x="612" y="165"/>
                    <a:pt x="612" y="171"/>
                    <a:pt x="617" y="171"/>
                  </a:cubicBezTo>
                  <a:lnTo>
                    <a:pt x="617" y="165"/>
                  </a:lnTo>
                  <a:cubicBezTo>
                    <a:pt x="623" y="159"/>
                    <a:pt x="629" y="165"/>
                    <a:pt x="629" y="171"/>
                  </a:cubicBezTo>
                  <a:cubicBezTo>
                    <a:pt x="634" y="159"/>
                    <a:pt x="623" y="165"/>
                    <a:pt x="623" y="159"/>
                  </a:cubicBezTo>
                  <a:cubicBezTo>
                    <a:pt x="623" y="153"/>
                    <a:pt x="629" y="159"/>
                    <a:pt x="634" y="159"/>
                  </a:cubicBezTo>
                  <a:cubicBezTo>
                    <a:pt x="634" y="153"/>
                    <a:pt x="634" y="153"/>
                    <a:pt x="634" y="147"/>
                  </a:cubicBezTo>
                  <a:cubicBezTo>
                    <a:pt x="640" y="147"/>
                    <a:pt x="640" y="147"/>
                    <a:pt x="646" y="141"/>
                  </a:cubicBezTo>
                  <a:cubicBezTo>
                    <a:pt x="652" y="141"/>
                    <a:pt x="658" y="141"/>
                    <a:pt x="658" y="135"/>
                  </a:cubicBezTo>
                  <a:cubicBezTo>
                    <a:pt x="664" y="135"/>
                    <a:pt x="664" y="141"/>
                    <a:pt x="664" y="141"/>
                  </a:cubicBezTo>
                  <a:cubicBezTo>
                    <a:pt x="670" y="141"/>
                    <a:pt x="670" y="135"/>
                    <a:pt x="676" y="135"/>
                  </a:cubicBezTo>
                  <a:cubicBezTo>
                    <a:pt x="676" y="129"/>
                    <a:pt x="676" y="129"/>
                    <a:pt x="682" y="124"/>
                  </a:cubicBezTo>
                  <a:cubicBezTo>
                    <a:pt x="687" y="124"/>
                    <a:pt x="687" y="129"/>
                    <a:pt x="687" y="129"/>
                  </a:cubicBezTo>
                  <a:cubicBezTo>
                    <a:pt x="693" y="129"/>
                    <a:pt x="699" y="135"/>
                    <a:pt x="705" y="129"/>
                  </a:cubicBezTo>
                  <a:cubicBezTo>
                    <a:pt x="705" y="135"/>
                    <a:pt x="711" y="135"/>
                    <a:pt x="711" y="141"/>
                  </a:cubicBezTo>
                  <a:cubicBezTo>
                    <a:pt x="711" y="147"/>
                    <a:pt x="711" y="147"/>
                    <a:pt x="711" y="153"/>
                  </a:cubicBezTo>
                  <a:cubicBezTo>
                    <a:pt x="717" y="147"/>
                    <a:pt x="717" y="153"/>
                    <a:pt x="723" y="153"/>
                  </a:cubicBezTo>
                  <a:lnTo>
                    <a:pt x="729" y="153"/>
                  </a:lnTo>
                  <a:cubicBezTo>
                    <a:pt x="729" y="153"/>
                    <a:pt x="735" y="159"/>
                    <a:pt x="741" y="159"/>
                  </a:cubicBezTo>
                  <a:cubicBezTo>
                    <a:pt x="770" y="188"/>
                    <a:pt x="793" y="224"/>
                    <a:pt x="817" y="259"/>
                  </a:cubicBezTo>
                  <a:close/>
                  <a:moveTo>
                    <a:pt x="846" y="336"/>
                  </a:moveTo>
                  <a:lnTo>
                    <a:pt x="846" y="336"/>
                  </a:lnTo>
                  <a:lnTo>
                    <a:pt x="846" y="336"/>
                  </a:lnTo>
                  <a:cubicBezTo>
                    <a:pt x="841" y="336"/>
                    <a:pt x="841" y="330"/>
                    <a:pt x="841" y="330"/>
                  </a:cubicBezTo>
                  <a:cubicBezTo>
                    <a:pt x="835" y="330"/>
                    <a:pt x="835" y="341"/>
                    <a:pt x="829" y="336"/>
                  </a:cubicBezTo>
                  <a:cubicBezTo>
                    <a:pt x="829" y="330"/>
                    <a:pt x="835" y="324"/>
                    <a:pt x="835" y="318"/>
                  </a:cubicBezTo>
                  <a:lnTo>
                    <a:pt x="841" y="318"/>
                  </a:lnTo>
                  <a:cubicBezTo>
                    <a:pt x="841" y="324"/>
                    <a:pt x="841" y="330"/>
                    <a:pt x="846" y="336"/>
                  </a:cubicBezTo>
                  <a:close/>
                  <a:moveTo>
                    <a:pt x="793" y="477"/>
                  </a:moveTo>
                  <a:lnTo>
                    <a:pt x="793" y="477"/>
                  </a:lnTo>
                  <a:cubicBezTo>
                    <a:pt x="799" y="477"/>
                    <a:pt x="799" y="471"/>
                    <a:pt x="805" y="477"/>
                  </a:cubicBezTo>
                  <a:cubicBezTo>
                    <a:pt x="805" y="471"/>
                    <a:pt x="805" y="465"/>
                    <a:pt x="805" y="465"/>
                  </a:cubicBezTo>
                  <a:cubicBezTo>
                    <a:pt x="811" y="465"/>
                    <a:pt x="811" y="465"/>
                    <a:pt x="811" y="471"/>
                  </a:cubicBezTo>
                  <a:cubicBezTo>
                    <a:pt x="811" y="477"/>
                    <a:pt x="817" y="471"/>
                    <a:pt x="817" y="483"/>
                  </a:cubicBezTo>
                  <a:cubicBezTo>
                    <a:pt x="811" y="483"/>
                    <a:pt x="805" y="483"/>
                    <a:pt x="805" y="489"/>
                  </a:cubicBezTo>
                  <a:cubicBezTo>
                    <a:pt x="799" y="489"/>
                    <a:pt x="805" y="483"/>
                    <a:pt x="805" y="477"/>
                  </a:cubicBezTo>
                  <a:cubicBezTo>
                    <a:pt x="799" y="477"/>
                    <a:pt x="799" y="483"/>
                    <a:pt x="793" y="477"/>
                  </a:cubicBezTo>
                  <a:close/>
                  <a:moveTo>
                    <a:pt x="799" y="548"/>
                  </a:moveTo>
                  <a:lnTo>
                    <a:pt x="799" y="548"/>
                  </a:lnTo>
                  <a:cubicBezTo>
                    <a:pt x="793" y="548"/>
                    <a:pt x="793" y="542"/>
                    <a:pt x="793" y="542"/>
                  </a:cubicBezTo>
                  <a:cubicBezTo>
                    <a:pt x="788" y="542"/>
                    <a:pt x="788" y="548"/>
                    <a:pt x="788" y="553"/>
                  </a:cubicBezTo>
                  <a:cubicBezTo>
                    <a:pt x="776" y="542"/>
                    <a:pt x="782" y="524"/>
                    <a:pt x="788" y="518"/>
                  </a:cubicBezTo>
                  <a:cubicBezTo>
                    <a:pt x="793" y="524"/>
                    <a:pt x="799" y="524"/>
                    <a:pt x="799" y="530"/>
                  </a:cubicBezTo>
                  <a:lnTo>
                    <a:pt x="793" y="530"/>
                  </a:lnTo>
                  <a:cubicBezTo>
                    <a:pt x="793" y="536"/>
                    <a:pt x="799" y="542"/>
                    <a:pt x="799" y="548"/>
                  </a:cubicBezTo>
                  <a:close/>
                  <a:moveTo>
                    <a:pt x="782" y="530"/>
                  </a:moveTo>
                  <a:lnTo>
                    <a:pt x="782" y="530"/>
                  </a:lnTo>
                  <a:cubicBezTo>
                    <a:pt x="776" y="530"/>
                    <a:pt x="782" y="542"/>
                    <a:pt x="776" y="542"/>
                  </a:cubicBezTo>
                  <a:lnTo>
                    <a:pt x="776" y="542"/>
                  </a:lnTo>
                  <a:cubicBezTo>
                    <a:pt x="776" y="548"/>
                    <a:pt x="776" y="548"/>
                    <a:pt x="776" y="548"/>
                  </a:cubicBezTo>
                  <a:cubicBezTo>
                    <a:pt x="764" y="553"/>
                    <a:pt x="764" y="542"/>
                    <a:pt x="758" y="542"/>
                  </a:cubicBezTo>
                  <a:cubicBezTo>
                    <a:pt x="758" y="536"/>
                    <a:pt x="752" y="536"/>
                    <a:pt x="752" y="530"/>
                  </a:cubicBezTo>
                  <a:cubicBezTo>
                    <a:pt x="752" y="512"/>
                    <a:pt x="770" y="518"/>
                    <a:pt x="770" y="500"/>
                  </a:cubicBezTo>
                  <a:cubicBezTo>
                    <a:pt x="776" y="500"/>
                    <a:pt x="782" y="500"/>
                    <a:pt x="788" y="506"/>
                  </a:cubicBezTo>
                  <a:cubicBezTo>
                    <a:pt x="788" y="512"/>
                    <a:pt x="782" y="512"/>
                    <a:pt x="782" y="512"/>
                  </a:cubicBezTo>
                  <a:cubicBezTo>
                    <a:pt x="782" y="518"/>
                    <a:pt x="782" y="524"/>
                    <a:pt x="782" y="530"/>
                  </a:cubicBezTo>
                  <a:close/>
                  <a:moveTo>
                    <a:pt x="776" y="565"/>
                  </a:moveTo>
                  <a:lnTo>
                    <a:pt x="776" y="565"/>
                  </a:lnTo>
                  <a:cubicBezTo>
                    <a:pt x="758" y="571"/>
                    <a:pt x="752" y="559"/>
                    <a:pt x="741" y="559"/>
                  </a:cubicBezTo>
                  <a:cubicBezTo>
                    <a:pt x="741" y="553"/>
                    <a:pt x="741" y="553"/>
                    <a:pt x="741" y="553"/>
                  </a:cubicBezTo>
                  <a:cubicBezTo>
                    <a:pt x="752" y="553"/>
                    <a:pt x="758" y="559"/>
                    <a:pt x="770" y="559"/>
                  </a:cubicBezTo>
                  <a:cubicBezTo>
                    <a:pt x="770" y="565"/>
                    <a:pt x="776" y="559"/>
                    <a:pt x="776" y="565"/>
                  </a:cubicBezTo>
                  <a:close/>
                  <a:moveTo>
                    <a:pt x="782" y="436"/>
                  </a:moveTo>
                  <a:lnTo>
                    <a:pt x="782" y="436"/>
                  </a:lnTo>
                  <a:cubicBezTo>
                    <a:pt x="782" y="430"/>
                    <a:pt x="782" y="424"/>
                    <a:pt x="782" y="424"/>
                  </a:cubicBezTo>
                  <a:cubicBezTo>
                    <a:pt x="782" y="418"/>
                    <a:pt x="788" y="412"/>
                    <a:pt x="788" y="418"/>
                  </a:cubicBezTo>
                  <a:cubicBezTo>
                    <a:pt x="788" y="424"/>
                    <a:pt x="788" y="430"/>
                    <a:pt x="782" y="436"/>
                  </a:cubicBezTo>
                  <a:close/>
                  <a:moveTo>
                    <a:pt x="799" y="447"/>
                  </a:moveTo>
                  <a:lnTo>
                    <a:pt x="799" y="447"/>
                  </a:lnTo>
                  <a:cubicBezTo>
                    <a:pt x="799" y="453"/>
                    <a:pt x="793" y="453"/>
                    <a:pt x="793" y="459"/>
                  </a:cubicBezTo>
                  <a:cubicBezTo>
                    <a:pt x="788" y="459"/>
                    <a:pt x="788" y="453"/>
                    <a:pt x="788" y="453"/>
                  </a:cubicBezTo>
                  <a:cubicBezTo>
                    <a:pt x="782" y="442"/>
                    <a:pt x="793" y="442"/>
                    <a:pt x="799" y="447"/>
                  </a:cubicBezTo>
                  <a:close/>
                  <a:moveTo>
                    <a:pt x="829" y="524"/>
                  </a:moveTo>
                  <a:lnTo>
                    <a:pt x="829" y="524"/>
                  </a:lnTo>
                  <a:cubicBezTo>
                    <a:pt x="829" y="530"/>
                    <a:pt x="823" y="530"/>
                    <a:pt x="817" y="530"/>
                  </a:cubicBezTo>
                  <a:cubicBezTo>
                    <a:pt x="817" y="518"/>
                    <a:pt x="829" y="518"/>
                    <a:pt x="829" y="524"/>
                  </a:cubicBezTo>
                  <a:close/>
                  <a:moveTo>
                    <a:pt x="829" y="383"/>
                  </a:moveTo>
                  <a:lnTo>
                    <a:pt x="829" y="383"/>
                  </a:lnTo>
                  <a:cubicBezTo>
                    <a:pt x="823" y="383"/>
                    <a:pt x="823" y="377"/>
                    <a:pt x="823" y="383"/>
                  </a:cubicBezTo>
                  <a:cubicBezTo>
                    <a:pt x="817" y="383"/>
                    <a:pt x="817" y="383"/>
                    <a:pt x="811" y="389"/>
                  </a:cubicBezTo>
                  <a:cubicBezTo>
                    <a:pt x="811" y="389"/>
                    <a:pt x="805" y="389"/>
                    <a:pt x="805" y="383"/>
                  </a:cubicBezTo>
                  <a:cubicBezTo>
                    <a:pt x="811" y="383"/>
                    <a:pt x="811" y="383"/>
                    <a:pt x="817" y="383"/>
                  </a:cubicBezTo>
                  <a:cubicBezTo>
                    <a:pt x="817" y="377"/>
                    <a:pt x="811" y="383"/>
                    <a:pt x="811" y="377"/>
                  </a:cubicBezTo>
                  <a:cubicBezTo>
                    <a:pt x="811" y="371"/>
                    <a:pt x="817" y="371"/>
                    <a:pt x="823" y="371"/>
                  </a:cubicBezTo>
                  <a:cubicBezTo>
                    <a:pt x="829" y="365"/>
                    <a:pt x="829" y="359"/>
                    <a:pt x="835" y="359"/>
                  </a:cubicBezTo>
                  <a:lnTo>
                    <a:pt x="835" y="353"/>
                  </a:lnTo>
                  <a:cubicBezTo>
                    <a:pt x="835" y="347"/>
                    <a:pt x="835" y="341"/>
                    <a:pt x="835" y="336"/>
                  </a:cubicBezTo>
                  <a:lnTo>
                    <a:pt x="841" y="336"/>
                  </a:lnTo>
                  <a:cubicBezTo>
                    <a:pt x="841" y="347"/>
                    <a:pt x="846" y="359"/>
                    <a:pt x="846" y="371"/>
                  </a:cubicBezTo>
                  <a:cubicBezTo>
                    <a:pt x="841" y="377"/>
                    <a:pt x="829" y="377"/>
                    <a:pt x="829" y="383"/>
                  </a:cubicBezTo>
                  <a:close/>
                  <a:moveTo>
                    <a:pt x="829" y="300"/>
                  </a:moveTo>
                  <a:lnTo>
                    <a:pt x="829" y="300"/>
                  </a:lnTo>
                  <a:cubicBezTo>
                    <a:pt x="835" y="300"/>
                    <a:pt x="835" y="306"/>
                    <a:pt x="841" y="312"/>
                  </a:cubicBezTo>
                  <a:cubicBezTo>
                    <a:pt x="835" y="312"/>
                    <a:pt x="835" y="306"/>
                    <a:pt x="829" y="300"/>
                  </a:cubicBezTo>
                  <a:close/>
                  <a:moveTo>
                    <a:pt x="705" y="506"/>
                  </a:moveTo>
                  <a:lnTo>
                    <a:pt x="705" y="506"/>
                  </a:lnTo>
                  <a:cubicBezTo>
                    <a:pt x="711" y="500"/>
                    <a:pt x="711" y="506"/>
                    <a:pt x="711" y="500"/>
                  </a:cubicBezTo>
                  <a:cubicBezTo>
                    <a:pt x="717" y="500"/>
                    <a:pt x="717" y="506"/>
                    <a:pt x="717" y="506"/>
                  </a:cubicBezTo>
                  <a:cubicBezTo>
                    <a:pt x="717" y="512"/>
                    <a:pt x="723" y="512"/>
                    <a:pt x="723" y="518"/>
                  </a:cubicBezTo>
                  <a:cubicBezTo>
                    <a:pt x="729" y="518"/>
                    <a:pt x="729" y="524"/>
                    <a:pt x="735" y="530"/>
                  </a:cubicBezTo>
                  <a:cubicBezTo>
                    <a:pt x="735" y="536"/>
                    <a:pt x="741" y="542"/>
                    <a:pt x="741" y="548"/>
                  </a:cubicBezTo>
                  <a:cubicBezTo>
                    <a:pt x="729" y="553"/>
                    <a:pt x="729" y="542"/>
                    <a:pt x="723" y="542"/>
                  </a:cubicBezTo>
                  <a:cubicBezTo>
                    <a:pt x="723" y="518"/>
                    <a:pt x="705" y="524"/>
                    <a:pt x="705" y="506"/>
                  </a:cubicBezTo>
                  <a:close/>
                  <a:moveTo>
                    <a:pt x="658" y="483"/>
                  </a:moveTo>
                  <a:lnTo>
                    <a:pt x="658" y="483"/>
                  </a:lnTo>
                  <a:cubicBezTo>
                    <a:pt x="664" y="489"/>
                    <a:pt x="664" y="489"/>
                    <a:pt x="664" y="494"/>
                  </a:cubicBezTo>
                  <a:cubicBezTo>
                    <a:pt x="664" y="494"/>
                    <a:pt x="664" y="500"/>
                    <a:pt x="658" y="500"/>
                  </a:cubicBezTo>
                  <a:cubicBezTo>
                    <a:pt x="652" y="494"/>
                    <a:pt x="664" y="494"/>
                    <a:pt x="658" y="483"/>
                  </a:cubicBezTo>
                  <a:close/>
                  <a:moveTo>
                    <a:pt x="559" y="612"/>
                  </a:moveTo>
                  <a:lnTo>
                    <a:pt x="559" y="612"/>
                  </a:lnTo>
                  <a:cubicBezTo>
                    <a:pt x="559" y="618"/>
                    <a:pt x="559" y="618"/>
                    <a:pt x="553" y="618"/>
                  </a:cubicBezTo>
                  <a:lnTo>
                    <a:pt x="553" y="624"/>
                  </a:lnTo>
                  <a:cubicBezTo>
                    <a:pt x="553" y="636"/>
                    <a:pt x="553" y="636"/>
                    <a:pt x="553" y="642"/>
                  </a:cubicBezTo>
                  <a:cubicBezTo>
                    <a:pt x="547" y="642"/>
                    <a:pt x="541" y="648"/>
                    <a:pt x="541" y="648"/>
                  </a:cubicBezTo>
                  <a:cubicBezTo>
                    <a:pt x="535" y="642"/>
                    <a:pt x="535" y="636"/>
                    <a:pt x="535" y="624"/>
                  </a:cubicBezTo>
                  <a:cubicBezTo>
                    <a:pt x="535" y="624"/>
                    <a:pt x="535" y="618"/>
                    <a:pt x="541" y="618"/>
                  </a:cubicBezTo>
                  <a:cubicBezTo>
                    <a:pt x="541" y="612"/>
                    <a:pt x="535" y="612"/>
                    <a:pt x="535" y="606"/>
                  </a:cubicBezTo>
                  <a:cubicBezTo>
                    <a:pt x="541" y="601"/>
                    <a:pt x="547" y="595"/>
                    <a:pt x="553" y="595"/>
                  </a:cubicBezTo>
                  <a:cubicBezTo>
                    <a:pt x="553" y="589"/>
                    <a:pt x="553" y="583"/>
                    <a:pt x="553" y="577"/>
                  </a:cubicBezTo>
                  <a:cubicBezTo>
                    <a:pt x="559" y="577"/>
                    <a:pt x="559" y="589"/>
                    <a:pt x="559" y="589"/>
                  </a:cubicBezTo>
                  <a:cubicBezTo>
                    <a:pt x="559" y="601"/>
                    <a:pt x="559" y="606"/>
                    <a:pt x="559" y="612"/>
                  </a:cubicBezTo>
                  <a:close/>
                  <a:moveTo>
                    <a:pt x="247" y="760"/>
                  </a:moveTo>
                  <a:lnTo>
                    <a:pt x="247" y="760"/>
                  </a:lnTo>
                  <a:cubicBezTo>
                    <a:pt x="247" y="754"/>
                    <a:pt x="253" y="754"/>
                    <a:pt x="253" y="760"/>
                  </a:cubicBezTo>
                  <a:cubicBezTo>
                    <a:pt x="253" y="760"/>
                    <a:pt x="253" y="760"/>
                    <a:pt x="247" y="760"/>
                  </a:cubicBezTo>
                  <a:close/>
                  <a:moveTo>
                    <a:pt x="300" y="235"/>
                  </a:moveTo>
                  <a:lnTo>
                    <a:pt x="300" y="235"/>
                  </a:lnTo>
                  <a:cubicBezTo>
                    <a:pt x="300" y="235"/>
                    <a:pt x="294" y="241"/>
                    <a:pt x="294" y="247"/>
                  </a:cubicBezTo>
                  <a:cubicBezTo>
                    <a:pt x="288" y="247"/>
                    <a:pt x="294" y="235"/>
                    <a:pt x="288" y="235"/>
                  </a:cubicBezTo>
                  <a:cubicBezTo>
                    <a:pt x="282" y="235"/>
                    <a:pt x="282" y="235"/>
                    <a:pt x="276" y="235"/>
                  </a:cubicBezTo>
                  <a:cubicBezTo>
                    <a:pt x="270" y="230"/>
                    <a:pt x="276" y="212"/>
                    <a:pt x="270" y="200"/>
                  </a:cubicBezTo>
                  <a:cubicBezTo>
                    <a:pt x="265" y="194"/>
                    <a:pt x="276" y="194"/>
                    <a:pt x="270" y="194"/>
                  </a:cubicBezTo>
                  <a:cubicBezTo>
                    <a:pt x="276" y="188"/>
                    <a:pt x="276" y="188"/>
                    <a:pt x="282" y="182"/>
                  </a:cubicBezTo>
                  <a:cubicBezTo>
                    <a:pt x="282" y="177"/>
                    <a:pt x="270" y="182"/>
                    <a:pt x="270" y="177"/>
                  </a:cubicBezTo>
                  <a:cubicBezTo>
                    <a:pt x="270" y="177"/>
                    <a:pt x="276" y="177"/>
                    <a:pt x="276" y="171"/>
                  </a:cubicBezTo>
                  <a:cubicBezTo>
                    <a:pt x="276" y="165"/>
                    <a:pt x="270" y="177"/>
                    <a:pt x="270" y="171"/>
                  </a:cubicBezTo>
                  <a:cubicBezTo>
                    <a:pt x="265" y="165"/>
                    <a:pt x="270" y="165"/>
                    <a:pt x="270" y="159"/>
                  </a:cubicBezTo>
                  <a:cubicBezTo>
                    <a:pt x="265" y="153"/>
                    <a:pt x="265" y="153"/>
                    <a:pt x="265" y="147"/>
                  </a:cubicBezTo>
                  <a:cubicBezTo>
                    <a:pt x="259" y="147"/>
                    <a:pt x="253" y="141"/>
                    <a:pt x="247" y="141"/>
                  </a:cubicBezTo>
                  <a:cubicBezTo>
                    <a:pt x="247" y="141"/>
                    <a:pt x="247" y="147"/>
                    <a:pt x="241" y="141"/>
                  </a:cubicBezTo>
                  <a:cubicBezTo>
                    <a:pt x="241" y="141"/>
                    <a:pt x="235" y="141"/>
                    <a:pt x="229" y="135"/>
                  </a:cubicBezTo>
                  <a:cubicBezTo>
                    <a:pt x="235" y="129"/>
                    <a:pt x="241" y="135"/>
                    <a:pt x="247" y="129"/>
                  </a:cubicBezTo>
                  <a:cubicBezTo>
                    <a:pt x="247" y="124"/>
                    <a:pt x="241" y="129"/>
                    <a:pt x="241" y="129"/>
                  </a:cubicBezTo>
                  <a:cubicBezTo>
                    <a:pt x="241" y="124"/>
                    <a:pt x="235" y="124"/>
                    <a:pt x="235" y="129"/>
                  </a:cubicBezTo>
                  <a:cubicBezTo>
                    <a:pt x="229" y="129"/>
                    <a:pt x="229" y="124"/>
                    <a:pt x="229" y="129"/>
                  </a:cubicBezTo>
                  <a:cubicBezTo>
                    <a:pt x="229" y="124"/>
                    <a:pt x="235" y="118"/>
                    <a:pt x="235" y="124"/>
                  </a:cubicBezTo>
                  <a:cubicBezTo>
                    <a:pt x="241" y="118"/>
                    <a:pt x="247" y="118"/>
                    <a:pt x="253" y="112"/>
                  </a:cubicBezTo>
                  <a:cubicBezTo>
                    <a:pt x="253" y="112"/>
                    <a:pt x="247" y="112"/>
                    <a:pt x="247" y="106"/>
                  </a:cubicBezTo>
                  <a:cubicBezTo>
                    <a:pt x="259" y="106"/>
                    <a:pt x="265" y="94"/>
                    <a:pt x="282" y="94"/>
                  </a:cubicBezTo>
                  <a:cubicBezTo>
                    <a:pt x="288" y="94"/>
                    <a:pt x="294" y="94"/>
                    <a:pt x="306" y="94"/>
                  </a:cubicBezTo>
                  <a:cubicBezTo>
                    <a:pt x="306" y="94"/>
                    <a:pt x="306" y="88"/>
                    <a:pt x="306" y="82"/>
                  </a:cubicBezTo>
                  <a:cubicBezTo>
                    <a:pt x="306" y="77"/>
                    <a:pt x="312" y="82"/>
                    <a:pt x="318" y="82"/>
                  </a:cubicBezTo>
                  <a:cubicBezTo>
                    <a:pt x="323" y="77"/>
                    <a:pt x="341" y="82"/>
                    <a:pt x="347" y="77"/>
                  </a:cubicBezTo>
                  <a:cubicBezTo>
                    <a:pt x="347" y="77"/>
                    <a:pt x="353" y="77"/>
                    <a:pt x="353" y="82"/>
                  </a:cubicBezTo>
                  <a:cubicBezTo>
                    <a:pt x="353" y="77"/>
                    <a:pt x="359" y="77"/>
                    <a:pt x="365" y="82"/>
                  </a:cubicBezTo>
                  <a:cubicBezTo>
                    <a:pt x="371" y="82"/>
                    <a:pt x="376" y="82"/>
                    <a:pt x="382" y="88"/>
                  </a:cubicBezTo>
                  <a:cubicBezTo>
                    <a:pt x="376" y="94"/>
                    <a:pt x="365" y="88"/>
                    <a:pt x="365" y="94"/>
                  </a:cubicBezTo>
                  <a:cubicBezTo>
                    <a:pt x="371" y="100"/>
                    <a:pt x="376" y="94"/>
                    <a:pt x="382" y="94"/>
                  </a:cubicBezTo>
                  <a:cubicBezTo>
                    <a:pt x="388" y="94"/>
                    <a:pt x="388" y="100"/>
                    <a:pt x="388" y="100"/>
                  </a:cubicBezTo>
                  <a:cubicBezTo>
                    <a:pt x="388" y="100"/>
                    <a:pt x="394" y="100"/>
                    <a:pt x="394" y="106"/>
                  </a:cubicBezTo>
                  <a:cubicBezTo>
                    <a:pt x="394" y="112"/>
                    <a:pt x="388" y="106"/>
                    <a:pt x="382" y="106"/>
                  </a:cubicBezTo>
                  <a:cubicBezTo>
                    <a:pt x="382" y="106"/>
                    <a:pt x="382" y="112"/>
                    <a:pt x="376" y="112"/>
                  </a:cubicBezTo>
                  <a:cubicBezTo>
                    <a:pt x="376" y="118"/>
                    <a:pt x="376" y="118"/>
                    <a:pt x="376" y="124"/>
                  </a:cubicBezTo>
                  <a:cubicBezTo>
                    <a:pt x="371" y="118"/>
                    <a:pt x="376" y="124"/>
                    <a:pt x="371" y="124"/>
                  </a:cubicBezTo>
                  <a:cubicBezTo>
                    <a:pt x="371" y="129"/>
                    <a:pt x="382" y="129"/>
                    <a:pt x="382" y="135"/>
                  </a:cubicBezTo>
                  <a:cubicBezTo>
                    <a:pt x="376" y="135"/>
                    <a:pt x="371" y="135"/>
                    <a:pt x="371" y="135"/>
                  </a:cubicBezTo>
                  <a:cubicBezTo>
                    <a:pt x="371" y="141"/>
                    <a:pt x="376" y="159"/>
                    <a:pt x="365" y="159"/>
                  </a:cubicBezTo>
                  <a:cubicBezTo>
                    <a:pt x="365" y="165"/>
                    <a:pt x="365" y="165"/>
                    <a:pt x="365" y="171"/>
                  </a:cubicBezTo>
                  <a:cubicBezTo>
                    <a:pt x="365" y="171"/>
                    <a:pt x="365" y="171"/>
                    <a:pt x="359" y="165"/>
                  </a:cubicBezTo>
                  <a:cubicBezTo>
                    <a:pt x="359" y="171"/>
                    <a:pt x="365" y="171"/>
                    <a:pt x="365" y="177"/>
                  </a:cubicBezTo>
                  <a:cubicBezTo>
                    <a:pt x="353" y="177"/>
                    <a:pt x="353" y="171"/>
                    <a:pt x="347" y="171"/>
                  </a:cubicBezTo>
                  <a:cubicBezTo>
                    <a:pt x="341" y="171"/>
                    <a:pt x="347" y="177"/>
                    <a:pt x="341" y="177"/>
                  </a:cubicBezTo>
                  <a:cubicBezTo>
                    <a:pt x="347" y="177"/>
                    <a:pt x="353" y="182"/>
                    <a:pt x="353" y="177"/>
                  </a:cubicBezTo>
                  <a:cubicBezTo>
                    <a:pt x="359" y="182"/>
                    <a:pt x="347" y="182"/>
                    <a:pt x="347" y="188"/>
                  </a:cubicBezTo>
                  <a:cubicBezTo>
                    <a:pt x="341" y="194"/>
                    <a:pt x="335" y="200"/>
                    <a:pt x="329" y="200"/>
                  </a:cubicBezTo>
                  <a:lnTo>
                    <a:pt x="323" y="206"/>
                  </a:lnTo>
                  <a:cubicBezTo>
                    <a:pt x="318" y="200"/>
                    <a:pt x="318" y="212"/>
                    <a:pt x="312" y="206"/>
                  </a:cubicBezTo>
                  <a:cubicBezTo>
                    <a:pt x="306" y="206"/>
                    <a:pt x="312" y="212"/>
                    <a:pt x="306" y="212"/>
                  </a:cubicBezTo>
                  <a:cubicBezTo>
                    <a:pt x="306" y="224"/>
                    <a:pt x="300" y="224"/>
                    <a:pt x="300" y="235"/>
                  </a:cubicBezTo>
                  <a:close/>
                  <a:moveTo>
                    <a:pt x="453" y="112"/>
                  </a:moveTo>
                  <a:lnTo>
                    <a:pt x="453" y="112"/>
                  </a:lnTo>
                  <a:cubicBezTo>
                    <a:pt x="453" y="112"/>
                    <a:pt x="459" y="118"/>
                    <a:pt x="459" y="112"/>
                  </a:cubicBezTo>
                  <a:cubicBezTo>
                    <a:pt x="465" y="124"/>
                    <a:pt x="471" y="124"/>
                    <a:pt x="471" y="135"/>
                  </a:cubicBezTo>
                  <a:cubicBezTo>
                    <a:pt x="459" y="135"/>
                    <a:pt x="459" y="129"/>
                    <a:pt x="453" y="124"/>
                  </a:cubicBezTo>
                  <a:cubicBezTo>
                    <a:pt x="453" y="129"/>
                    <a:pt x="453" y="135"/>
                    <a:pt x="453" y="141"/>
                  </a:cubicBezTo>
                  <a:cubicBezTo>
                    <a:pt x="447" y="141"/>
                    <a:pt x="441" y="141"/>
                    <a:pt x="441" y="141"/>
                  </a:cubicBezTo>
                  <a:cubicBezTo>
                    <a:pt x="435" y="141"/>
                    <a:pt x="435" y="135"/>
                    <a:pt x="435" y="135"/>
                  </a:cubicBezTo>
                  <a:cubicBezTo>
                    <a:pt x="435" y="129"/>
                    <a:pt x="441" y="129"/>
                    <a:pt x="441" y="124"/>
                  </a:cubicBezTo>
                  <a:cubicBezTo>
                    <a:pt x="435" y="118"/>
                    <a:pt x="435" y="129"/>
                    <a:pt x="429" y="129"/>
                  </a:cubicBezTo>
                  <a:cubicBezTo>
                    <a:pt x="423" y="124"/>
                    <a:pt x="429" y="124"/>
                    <a:pt x="429" y="118"/>
                  </a:cubicBezTo>
                  <a:cubicBezTo>
                    <a:pt x="429" y="118"/>
                    <a:pt x="423" y="118"/>
                    <a:pt x="423" y="112"/>
                  </a:cubicBezTo>
                  <a:cubicBezTo>
                    <a:pt x="423" y="94"/>
                    <a:pt x="435" y="106"/>
                    <a:pt x="435" y="112"/>
                  </a:cubicBezTo>
                  <a:cubicBezTo>
                    <a:pt x="441" y="112"/>
                    <a:pt x="435" y="106"/>
                    <a:pt x="441" y="100"/>
                  </a:cubicBezTo>
                  <a:cubicBezTo>
                    <a:pt x="447" y="100"/>
                    <a:pt x="447" y="106"/>
                    <a:pt x="447" y="112"/>
                  </a:cubicBezTo>
                  <a:cubicBezTo>
                    <a:pt x="447" y="112"/>
                    <a:pt x="447" y="112"/>
                    <a:pt x="453" y="112"/>
                  </a:cubicBezTo>
                  <a:close/>
                  <a:moveTo>
                    <a:pt x="453" y="100"/>
                  </a:moveTo>
                  <a:lnTo>
                    <a:pt x="453" y="100"/>
                  </a:lnTo>
                  <a:cubicBezTo>
                    <a:pt x="465" y="100"/>
                    <a:pt x="477" y="100"/>
                    <a:pt x="488" y="100"/>
                  </a:cubicBezTo>
                  <a:cubicBezTo>
                    <a:pt x="488" y="106"/>
                    <a:pt x="482" y="106"/>
                    <a:pt x="482" y="112"/>
                  </a:cubicBezTo>
                  <a:cubicBezTo>
                    <a:pt x="471" y="112"/>
                    <a:pt x="459" y="106"/>
                    <a:pt x="453" y="106"/>
                  </a:cubicBezTo>
                  <a:lnTo>
                    <a:pt x="453" y="100"/>
                  </a:lnTo>
                  <a:close/>
                  <a:moveTo>
                    <a:pt x="382" y="282"/>
                  </a:moveTo>
                  <a:lnTo>
                    <a:pt x="382" y="282"/>
                  </a:lnTo>
                  <a:cubicBezTo>
                    <a:pt x="376" y="282"/>
                    <a:pt x="371" y="282"/>
                    <a:pt x="371" y="282"/>
                  </a:cubicBezTo>
                  <a:cubicBezTo>
                    <a:pt x="365" y="282"/>
                    <a:pt x="371" y="277"/>
                    <a:pt x="365" y="271"/>
                  </a:cubicBezTo>
                  <a:cubicBezTo>
                    <a:pt x="371" y="271"/>
                    <a:pt x="371" y="277"/>
                    <a:pt x="371" y="265"/>
                  </a:cubicBezTo>
                  <a:cubicBezTo>
                    <a:pt x="376" y="265"/>
                    <a:pt x="376" y="265"/>
                    <a:pt x="382" y="265"/>
                  </a:cubicBezTo>
                  <a:cubicBezTo>
                    <a:pt x="382" y="277"/>
                    <a:pt x="376" y="277"/>
                    <a:pt x="382" y="282"/>
                  </a:cubicBezTo>
                  <a:close/>
                  <a:moveTo>
                    <a:pt x="371" y="218"/>
                  </a:moveTo>
                  <a:lnTo>
                    <a:pt x="371" y="218"/>
                  </a:lnTo>
                  <a:cubicBezTo>
                    <a:pt x="365" y="218"/>
                    <a:pt x="365" y="212"/>
                    <a:pt x="359" y="212"/>
                  </a:cubicBezTo>
                  <a:cubicBezTo>
                    <a:pt x="359" y="206"/>
                    <a:pt x="365" y="206"/>
                    <a:pt x="365" y="206"/>
                  </a:cubicBezTo>
                  <a:cubicBezTo>
                    <a:pt x="359" y="206"/>
                    <a:pt x="359" y="206"/>
                    <a:pt x="359" y="206"/>
                  </a:cubicBezTo>
                  <a:cubicBezTo>
                    <a:pt x="359" y="200"/>
                    <a:pt x="365" y="200"/>
                    <a:pt x="365" y="194"/>
                  </a:cubicBezTo>
                  <a:cubicBezTo>
                    <a:pt x="365" y="194"/>
                    <a:pt x="365" y="200"/>
                    <a:pt x="371" y="200"/>
                  </a:cubicBezTo>
                  <a:cubicBezTo>
                    <a:pt x="376" y="200"/>
                    <a:pt x="376" y="200"/>
                    <a:pt x="382" y="200"/>
                  </a:cubicBezTo>
                  <a:cubicBezTo>
                    <a:pt x="382" y="206"/>
                    <a:pt x="388" y="206"/>
                    <a:pt x="388" y="218"/>
                  </a:cubicBezTo>
                  <a:lnTo>
                    <a:pt x="382" y="218"/>
                  </a:lnTo>
                  <a:cubicBezTo>
                    <a:pt x="376" y="218"/>
                    <a:pt x="371" y="218"/>
                    <a:pt x="371" y="218"/>
                  </a:cubicBezTo>
                  <a:close/>
                  <a:moveTo>
                    <a:pt x="553" y="147"/>
                  </a:moveTo>
                  <a:lnTo>
                    <a:pt x="553" y="147"/>
                  </a:lnTo>
                  <a:cubicBezTo>
                    <a:pt x="565" y="141"/>
                    <a:pt x="571" y="135"/>
                    <a:pt x="582" y="135"/>
                  </a:cubicBezTo>
                  <a:cubicBezTo>
                    <a:pt x="582" y="135"/>
                    <a:pt x="582" y="135"/>
                    <a:pt x="582" y="129"/>
                  </a:cubicBezTo>
                  <a:lnTo>
                    <a:pt x="588" y="129"/>
                  </a:lnTo>
                  <a:cubicBezTo>
                    <a:pt x="588" y="141"/>
                    <a:pt x="582" y="147"/>
                    <a:pt x="577" y="141"/>
                  </a:cubicBezTo>
                  <a:cubicBezTo>
                    <a:pt x="571" y="147"/>
                    <a:pt x="565" y="153"/>
                    <a:pt x="553" y="159"/>
                  </a:cubicBezTo>
                  <a:cubicBezTo>
                    <a:pt x="553" y="165"/>
                    <a:pt x="559" y="171"/>
                    <a:pt x="559" y="177"/>
                  </a:cubicBezTo>
                  <a:cubicBezTo>
                    <a:pt x="559" y="177"/>
                    <a:pt x="559" y="177"/>
                    <a:pt x="559" y="182"/>
                  </a:cubicBezTo>
                  <a:cubicBezTo>
                    <a:pt x="553" y="177"/>
                    <a:pt x="547" y="177"/>
                    <a:pt x="541" y="171"/>
                  </a:cubicBezTo>
                  <a:cubicBezTo>
                    <a:pt x="541" y="165"/>
                    <a:pt x="547" y="165"/>
                    <a:pt x="547" y="159"/>
                  </a:cubicBezTo>
                  <a:cubicBezTo>
                    <a:pt x="547" y="153"/>
                    <a:pt x="553" y="153"/>
                    <a:pt x="553" y="147"/>
                  </a:cubicBezTo>
                  <a:close/>
                  <a:moveTo>
                    <a:pt x="553" y="112"/>
                  </a:moveTo>
                  <a:lnTo>
                    <a:pt x="553" y="112"/>
                  </a:lnTo>
                  <a:cubicBezTo>
                    <a:pt x="553" y="100"/>
                    <a:pt x="565" y="100"/>
                    <a:pt x="565" y="106"/>
                  </a:cubicBezTo>
                  <a:cubicBezTo>
                    <a:pt x="559" y="106"/>
                    <a:pt x="559" y="112"/>
                    <a:pt x="553" y="112"/>
                  </a:cubicBezTo>
                  <a:close/>
                  <a:moveTo>
                    <a:pt x="646" y="106"/>
                  </a:moveTo>
                  <a:lnTo>
                    <a:pt x="646" y="106"/>
                  </a:lnTo>
                  <a:cubicBezTo>
                    <a:pt x="652" y="106"/>
                    <a:pt x="664" y="106"/>
                    <a:pt x="670" y="112"/>
                  </a:cubicBezTo>
                  <a:cubicBezTo>
                    <a:pt x="664" y="124"/>
                    <a:pt x="652" y="118"/>
                    <a:pt x="640" y="118"/>
                  </a:cubicBezTo>
                  <a:cubicBezTo>
                    <a:pt x="646" y="112"/>
                    <a:pt x="640" y="106"/>
                    <a:pt x="646" y="106"/>
                  </a:cubicBezTo>
                  <a:close/>
                  <a:moveTo>
                    <a:pt x="194" y="218"/>
                  </a:moveTo>
                  <a:lnTo>
                    <a:pt x="194" y="218"/>
                  </a:lnTo>
                  <a:cubicBezTo>
                    <a:pt x="188" y="230"/>
                    <a:pt x="182" y="212"/>
                    <a:pt x="182" y="224"/>
                  </a:cubicBezTo>
                  <a:cubicBezTo>
                    <a:pt x="176" y="224"/>
                    <a:pt x="170" y="224"/>
                    <a:pt x="170" y="218"/>
                  </a:cubicBezTo>
                  <a:cubicBezTo>
                    <a:pt x="176" y="224"/>
                    <a:pt x="176" y="212"/>
                    <a:pt x="176" y="212"/>
                  </a:cubicBezTo>
                  <a:cubicBezTo>
                    <a:pt x="182" y="212"/>
                    <a:pt x="182" y="212"/>
                    <a:pt x="188" y="212"/>
                  </a:cubicBezTo>
                  <a:cubicBezTo>
                    <a:pt x="188" y="218"/>
                    <a:pt x="188" y="218"/>
                    <a:pt x="194" y="218"/>
                  </a:cubicBezTo>
                  <a:close/>
                  <a:moveTo>
                    <a:pt x="217" y="447"/>
                  </a:moveTo>
                  <a:lnTo>
                    <a:pt x="217" y="447"/>
                  </a:lnTo>
                  <a:cubicBezTo>
                    <a:pt x="217" y="453"/>
                    <a:pt x="211" y="453"/>
                    <a:pt x="206" y="453"/>
                  </a:cubicBezTo>
                  <a:lnTo>
                    <a:pt x="206" y="447"/>
                  </a:lnTo>
                  <a:cubicBezTo>
                    <a:pt x="211" y="447"/>
                    <a:pt x="211" y="447"/>
                    <a:pt x="217" y="447"/>
                  </a:cubicBezTo>
                  <a:close/>
                  <a:moveTo>
                    <a:pt x="176" y="442"/>
                  </a:moveTo>
                  <a:lnTo>
                    <a:pt x="176" y="442"/>
                  </a:lnTo>
                  <a:cubicBezTo>
                    <a:pt x="170" y="442"/>
                    <a:pt x="170" y="436"/>
                    <a:pt x="164" y="436"/>
                  </a:cubicBezTo>
                  <a:cubicBezTo>
                    <a:pt x="159" y="430"/>
                    <a:pt x="159" y="436"/>
                    <a:pt x="153" y="436"/>
                  </a:cubicBezTo>
                  <a:cubicBezTo>
                    <a:pt x="153" y="430"/>
                    <a:pt x="153" y="430"/>
                    <a:pt x="153" y="430"/>
                  </a:cubicBezTo>
                  <a:cubicBezTo>
                    <a:pt x="164" y="430"/>
                    <a:pt x="170" y="430"/>
                    <a:pt x="176" y="430"/>
                  </a:cubicBezTo>
                  <a:cubicBezTo>
                    <a:pt x="176" y="436"/>
                    <a:pt x="182" y="436"/>
                    <a:pt x="182" y="436"/>
                  </a:cubicBezTo>
                  <a:cubicBezTo>
                    <a:pt x="182" y="436"/>
                    <a:pt x="188" y="436"/>
                    <a:pt x="188" y="442"/>
                  </a:cubicBezTo>
                  <a:cubicBezTo>
                    <a:pt x="194" y="442"/>
                    <a:pt x="200" y="442"/>
                    <a:pt x="206" y="453"/>
                  </a:cubicBezTo>
                  <a:cubicBezTo>
                    <a:pt x="200" y="453"/>
                    <a:pt x="194" y="447"/>
                    <a:pt x="194" y="453"/>
                  </a:cubicBezTo>
                  <a:cubicBezTo>
                    <a:pt x="194" y="453"/>
                    <a:pt x="188" y="447"/>
                    <a:pt x="188" y="453"/>
                  </a:cubicBezTo>
                  <a:cubicBezTo>
                    <a:pt x="182" y="447"/>
                    <a:pt x="182" y="442"/>
                    <a:pt x="188" y="442"/>
                  </a:cubicBezTo>
                  <a:cubicBezTo>
                    <a:pt x="188" y="442"/>
                    <a:pt x="182" y="442"/>
                    <a:pt x="176" y="442"/>
                  </a:cubicBezTo>
                  <a:close/>
                  <a:moveTo>
                    <a:pt x="182" y="453"/>
                  </a:moveTo>
                  <a:lnTo>
                    <a:pt x="182" y="453"/>
                  </a:lnTo>
                  <a:cubicBezTo>
                    <a:pt x="176" y="453"/>
                    <a:pt x="176" y="453"/>
                    <a:pt x="170" y="453"/>
                  </a:cubicBezTo>
                  <a:lnTo>
                    <a:pt x="170" y="447"/>
                  </a:lnTo>
                  <a:cubicBezTo>
                    <a:pt x="176" y="447"/>
                    <a:pt x="182" y="447"/>
                    <a:pt x="182" y="453"/>
                  </a:cubicBezTo>
                  <a:close/>
                  <a:moveTo>
                    <a:pt x="170" y="424"/>
                  </a:moveTo>
                  <a:lnTo>
                    <a:pt x="170" y="424"/>
                  </a:lnTo>
                  <a:lnTo>
                    <a:pt x="170" y="418"/>
                  </a:lnTo>
                  <a:cubicBezTo>
                    <a:pt x="176" y="418"/>
                    <a:pt x="176" y="418"/>
                    <a:pt x="176" y="424"/>
                  </a:cubicBezTo>
                  <a:lnTo>
                    <a:pt x="170" y="424"/>
                  </a:lnTo>
                  <a:close/>
                  <a:moveTo>
                    <a:pt x="182" y="418"/>
                  </a:moveTo>
                  <a:lnTo>
                    <a:pt x="182" y="418"/>
                  </a:lnTo>
                  <a:cubicBezTo>
                    <a:pt x="182" y="418"/>
                    <a:pt x="182" y="418"/>
                    <a:pt x="188" y="418"/>
                  </a:cubicBezTo>
                  <a:lnTo>
                    <a:pt x="188" y="424"/>
                  </a:lnTo>
                  <a:cubicBezTo>
                    <a:pt x="182" y="430"/>
                    <a:pt x="182" y="424"/>
                    <a:pt x="182" y="418"/>
                  </a:cubicBezTo>
                  <a:close/>
                  <a:moveTo>
                    <a:pt x="188" y="436"/>
                  </a:moveTo>
                  <a:lnTo>
                    <a:pt x="188" y="436"/>
                  </a:lnTo>
                  <a:cubicBezTo>
                    <a:pt x="188" y="430"/>
                    <a:pt x="188" y="430"/>
                    <a:pt x="188" y="424"/>
                  </a:cubicBezTo>
                  <a:cubicBezTo>
                    <a:pt x="194" y="424"/>
                    <a:pt x="194" y="430"/>
                    <a:pt x="194" y="430"/>
                  </a:cubicBezTo>
                  <a:cubicBezTo>
                    <a:pt x="194" y="430"/>
                    <a:pt x="200" y="430"/>
                    <a:pt x="200" y="436"/>
                  </a:cubicBezTo>
                  <a:cubicBezTo>
                    <a:pt x="200" y="436"/>
                    <a:pt x="188" y="436"/>
                    <a:pt x="194" y="430"/>
                  </a:cubicBezTo>
                  <a:lnTo>
                    <a:pt x="188" y="436"/>
                  </a:lnTo>
                  <a:close/>
                  <a:moveTo>
                    <a:pt x="846" y="565"/>
                  </a:moveTo>
                  <a:lnTo>
                    <a:pt x="846" y="565"/>
                  </a:lnTo>
                  <a:cubicBezTo>
                    <a:pt x="846" y="559"/>
                    <a:pt x="846" y="559"/>
                    <a:pt x="846" y="553"/>
                  </a:cubicBezTo>
                  <a:cubicBezTo>
                    <a:pt x="841" y="548"/>
                    <a:pt x="835" y="542"/>
                    <a:pt x="829" y="536"/>
                  </a:cubicBezTo>
                  <a:cubicBezTo>
                    <a:pt x="823" y="536"/>
                    <a:pt x="823" y="542"/>
                    <a:pt x="823" y="536"/>
                  </a:cubicBezTo>
                  <a:cubicBezTo>
                    <a:pt x="817" y="530"/>
                    <a:pt x="823" y="536"/>
                    <a:pt x="823" y="530"/>
                  </a:cubicBezTo>
                  <a:cubicBezTo>
                    <a:pt x="829" y="530"/>
                    <a:pt x="829" y="536"/>
                    <a:pt x="829" y="536"/>
                  </a:cubicBezTo>
                  <a:cubicBezTo>
                    <a:pt x="835" y="536"/>
                    <a:pt x="835" y="530"/>
                    <a:pt x="835" y="530"/>
                  </a:cubicBezTo>
                  <a:cubicBezTo>
                    <a:pt x="841" y="530"/>
                    <a:pt x="841" y="530"/>
                    <a:pt x="846" y="530"/>
                  </a:cubicBezTo>
                  <a:cubicBezTo>
                    <a:pt x="852" y="530"/>
                    <a:pt x="852" y="530"/>
                    <a:pt x="852" y="536"/>
                  </a:cubicBezTo>
                  <a:cubicBezTo>
                    <a:pt x="852" y="542"/>
                    <a:pt x="846" y="553"/>
                    <a:pt x="846" y="565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64" name="Freeform: Shape 43"/>
            <p:cNvSpPr/>
            <p:nvPr/>
          </p:nvSpPr>
          <p:spPr bwMode="auto">
            <a:xfrm>
              <a:off x="2959599" y="2782665"/>
              <a:ext cx="993" cy="1985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0 h 7"/>
                <a:gd name="T4" fmla="*/ 0 w 1"/>
                <a:gd name="T5" fmla="*/ 6 h 7"/>
                <a:gd name="T6" fmla="*/ 0 w 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65" name="Freeform: Shape 44"/>
            <p:cNvSpPr/>
            <p:nvPr/>
          </p:nvSpPr>
          <p:spPr bwMode="auto">
            <a:xfrm>
              <a:off x="3087605" y="2829306"/>
              <a:ext cx="1985" cy="2977"/>
            </a:xfrm>
            <a:custGeom>
              <a:avLst/>
              <a:gdLst>
                <a:gd name="T0" fmla="*/ 6 w 7"/>
                <a:gd name="T1" fmla="*/ 6 h 13"/>
                <a:gd name="T2" fmla="*/ 6 w 7"/>
                <a:gd name="T3" fmla="*/ 6 h 13"/>
                <a:gd name="T4" fmla="*/ 6 w 7"/>
                <a:gd name="T5" fmla="*/ 0 h 13"/>
                <a:gd name="T6" fmla="*/ 0 w 7"/>
                <a:gd name="T7" fmla="*/ 6 h 13"/>
                <a:gd name="T8" fmla="*/ 6 w 7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6" y="6"/>
                  </a:moveTo>
                  <a:lnTo>
                    <a:pt x="6" y="6"/>
                  </a:lnTo>
                  <a:cubicBezTo>
                    <a:pt x="6" y="6"/>
                    <a:pt x="6" y="6"/>
                    <a:pt x="6" y="0"/>
                  </a:cubicBezTo>
                  <a:cubicBezTo>
                    <a:pt x="0" y="0"/>
                    <a:pt x="0" y="6"/>
                    <a:pt x="0" y="6"/>
                  </a:cubicBezTo>
                  <a:cubicBezTo>
                    <a:pt x="0" y="6"/>
                    <a:pt x="6" y="12"/>
                    <a:pt x="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66" name="Freeform: Shape 45"/>
            <p:cNvSpPr/>
            <p:nvPr/>
          </p:nvSpPr>
          <p:spPr bwMode="auto">
            <a:xfrm>
              <a:off x="3071729" y="2786634"/>
              <a:ext cx="992" cy="99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67" name="Freeform: Shape 46"/>
            <p:cNvSpPr/>
            <p:nvPr/>
          </p:nvSpPr>
          <p:spPr bwMode="auto">
            <a:xfrm>
              <a:off x="3071729" y="2785643"/>
              <a:ext cx="1985" cy="1985"/>
            </a:xfrm>
            <a:custGeom>
              <a:avLst/>
              <a:gdLst>
                <a:gd name="T0" fmla="*/ 6 w 7"/>
                <a:gd name="T1" fmla="*/ 6 h 7"/>
                <a:gd name="T2" fmla="*/ 6 w 7"/>
                <a:gd name="T3" fmla="*/ 6 h 7"/>
                <a:gd name="T4" fmla="*/ 6 w 7"/>
                <a:gd name="T5" fmla="*/ 0 h 7"/>
                <a:gd name="T6" fmla="*/ 6 w 7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lnTo>
                    <a:pt x="6" y="6"/>
                  </a:lnTo>
                  <a:lnTo>
                    <a:pt x="6" y="0"/>
                  </a:lnTo>
                  <a:cubicBezTo>
                    <a:pt x="6" y="0"/>
                    <a:pt x="0" y="0"/>
                    <a:pt x="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68" name="Freeform: Shape 47"/>
            <p:cNvSpPr/>
            <p:nvPr/>
          </p:nvSpPr>
          <p:spPr bwMode="auto">
            <a:xfrm>
              <a:off x="3050890" y="2791597"/>
              <a:ext cx="2978" cy="1985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0 h 7"/>
                <a:gd name="T4" fmla="*/ 6 w 12"/>
                <a:gd name="T5" fmla="*/ 6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6" y="6"/>
                    <a:pt x="6" y="6"/>
                  </a:cubicBezTo>
                  <a:cubicBezTo>
                    <a:pt x="11" y="0"/>
                    <a:pt x="6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69" name="Freeform: Shape 48"/>
            <p:cNvSpPr/>
            <p:nvPr/>
          </p:nvSpPr>
          <p:spPr bwMode="auto">
            <a:xfrm>
              <a:off x="2929830" y="2843199"/>
              <a:ext cx="993" cy="99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70" name="Freeform: Shape 49"/>
            <p:cNvSpPr/>
            <p:nvPr/>
          </p:nvSpPr>
          <p:spPr bwMode="auto">
            <a:xfrm>
              <a:off x="3011198" y="2826329"/>
              <a:ext cx="993" cy="99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71" name="Freeform: Shape 50"/>
            <p:cNvSpPr/>
            <p:nvPr/>
          </p:nvSpPr>
          <p:spPr bwMode="auto">
            <a:xfrm>
              <a:off x="3011199" y="2797550"/>
              <a:ext cx="9923" cy="15878"/>
            </a:xfrm>
            <a:custGeom>
              <a:avLst/>
              <a:gdLst>
                <a:gd name="T0" fmla="*/ 42 w 43"/>
                <a:gd name="T1" fmla="*/ 0 h 72"/>
                <a:gd name="T2" fmla="*/ 42 w 43"/>
                <a:gd name="T3" fmla="*/ 0 h 72"/>
                <a:gd name="T4" fmla="*/ 24 w 43"/>
                <a:gd name="T5" fmla="*/ 29 h 72"/>
                <a:gd name="T6" fmla="*/ 24 w 43"/>
                <a:gd name="T7" fmla="*/ 41 h 72"/>
                <a:gd name="T8" fmla="*/ 18 w 43"/>
                <a:gd name="T9" fmla="*/ 59 h 72"/>
                <a:gd name="T10" fmla="*/ 0 w 43"/>
                <a:gd name="T11" fmla="*/ 47 h 72"/>
                <a:gd name="T12" fmla="*/ 6 w 43"/>
                <a:gd name="T13" fmla="*/ 59 h 72"/>
                <a:gd name="T14" fmla="*/ 6 w 43"/>
                <a:gd name="T15" fmla="*/ 65 h 72"/>
                <a:gd name="T16" fmla="*/ 12 w 43"/>
                <a:gd name="T17" fmla="*/ 65 h 72"/>
                <a:gd name="T18" fmla="*/ 18 w 43"/>
                <a:gd name="T19" fmla="*/ 65 h 72"/>
                <a:gd name="T20" fmla="*/ 30 w 43"/>
                <a:gd name="T21" fmla="*/ 65 h 72"/>
                <a:gd name="T22" fmla="*/ 36 w 43"/>
                <a:gd name="T23" fmla="*/ 41 h 72"/>
                <a:gd name="T24" fmla="*/ 42 w 43"/>
                <a:gd name="T25" fmla="*/ 47 h 72"/>
                <a:gd name="T26" fmla="*/ 42 w 43"/>
                <a:gd name="T27" fmla="*/ 29 h 72"/>
                <a:gd name="T28" fmla="*/ 30 w 43"/>
                <a:gd name="T29" fmla="*/ 24 h 72"/>
                <a:gd name="T30" fmla="*/ 42 w 43"/>
                <a:gd name="T3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72">
                  <a:moveTo>
                    <a:pt x="42" y="0"/>
                  </a:moveTo>
                  <a:lnTo>
                    <a:pt x="42" y="0"/>
                  </a:lnTo>
                  <a:cubicBezTo>
                    <a:pt x="36" y="12"/>
                    <a:pt x="24" y="18"/>
                    <a:pt x="24" y="29"/>
                  </a:cubicBezTo>
                  <a:cubicBezTo>
                    <a:pt x="24" y="35"/>
                    <a:pt x="24" y="35"/>
                    <a:pt x="24" y="41"/>
                  </a:cubicBezTo>
                  <a:cubicBezTo>
                    <a:pt x="24" y="47"/>
                    <a:pt x="24" y="53"/>
                    <a:pt x="18" y="59"/>
                  </a:cubicBezTo>
                  <a:cubicBezTo>
                    <a:pt x="6" y="71"/>
                    <a:pt x="6" y="47"/>
                    <a:pt x="0" y="47"/>
                  </a:cubicBezTo>
                  <a:cubicBezTo>
                    <a:pt x="0" y="53"/>
                    <a:pt x="6" y="59"/>
                    <a:pt x="6" y="59"/>
                  </a:cubicBezTo>
                  <a:lnTo>
                    <a:pt x="6" y="65"/>
                  </a:lnTo>
                  <a:lnTo>
                    <a:pt x="12" y="65"/>
                  </a:lnTo>
                  <a:lnTo>
                    <a:pt x="18" y="65"/>
                  </a:lnTo>
                  <a:cubicBezTo>
                    <a:pt x="24" y="65"/>
                    <a:pt x="24" y="65"/>
                    <a:pt x="30" y="65"/>
                  </a:cubicBezTo>
                  <a:cubicBezTo>
                    <a:pt x="36" y="59"/>
                    <a:pt x="36" y="47"/>
                    <a:pt x="36" y="41"/>
                  </a:cubicBezTo>
                  <a:cubicBezTo>
                    <a:pt x="42" y="41"/>
                    <a:pt x="36" y="47"/>
                    <a:pt x="42" y="47"/>
                  </a:cubicBezTo>
                  <a:cubicBezTo>
                    <a:pt x="42" y="41"/>
                    <a:pt x="42" y="35"/>
                    <a:pt x="42" y="29"/>
                  </a:cubicBezTo>
                  <a:cubicBezTo>
                    <a:pt x="36" y="29"/>
                    <a:pt x="36" y="29"/>
                    <a:pt x="30" y="24"/>
                  </a:cubicBezTo>
                  <a:cubicBezTo>
                    <a:pt x="30" y="12"/>
                    <a:pt x="42" y="12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72" name="Freeform: Shape 51"/>
            <p:cNvSpPr/>
            <p:nvPr/>
          </p:nvSpPr>
          <p:spPr bwMode="auto">
            <a:xfrm>
              <a:off x="2968531" y="2813428"/>
              <a:ext cx="1985" cy="992"/>
            </a:xfrm>
            <a:custGeom>
              <a:avLst/>
              <a:gdLst>
                <a:gd name="T0" fmla="*/ 6 w 7"/>
                <a:gd name="T1" fmla="*/ 0 h 6"/>
                <a:gd name="T2" fmla="*/ 6 w 7"/>
                <a:gd name="T3" fmla="*/ 0 h 6"/>
                <a:gd name="T4" fmla="*/ 6 w 7"/>
                <a:gd name="T5" fmla="*/ 5 h 6"/>
                <a:gd name="T6" fmla="*/ 6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lnTo>
                    <a:pt x="6" y="0"/>
                  </a:lnTo>
                  <a:cubicBezTo>
                    <a:pt x="6" y="0"/>
                    <a:pt x="0" y="0"/>
                    <a:pt x="6" y="5"/>
                  </a:cubicBezTo>
                  <a:lnTo>
                    <a:pt x="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73" name="Freeform: Shape 52"/>
            <p:cNvSpPr/>
            <p:nvPr/>
          </p:nvSpPr>
          <p:spPr bwMode="auto">
            <a:xfrm>
              <a:off x="3080659" y="2849153"/>
              <a:ext cx="2978" cy="3969"/>
            </a:xfrm>
            <a:custGeom>
              <a:avLst/>
              <a:gdLst>
                <a:gd name="T0" fmla="*/ 0 w 12"/>
                <a:gd name="T1" fmla="*/ 6 h 18"/>
                <a:gd name="T2" fmla="*/ 0 w 12"/>
                <a:gd name="T3" fmla="*/ 6 h 18"/>
                <a:gd name="T4" fmla="*/ 5 w 12"/>
                <a:gd name="T5" fmla="*/ 17 h 18"/>
                <a:gd name="T6" fmla="*/ 11 w 12"/>
                <a:gd name="T7" fmla="*/ 17 h 18"/>
                <a:gd name="T8" fmla="*/ 11 w 12"/>
                <a:gd name="T9" fmla="*/ 6 h 18"/>
                <a:gd name="T10" fmla="*/ 0 w 12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0" y="6"/>
                  </a:moveTo>
                  <a:lnTo>
                    <a:pt x="0" y="6"/>
                  </a:lnTo>
                  <a:cubicBezTo>
                    <a:pt x="0" y="11"/>
                    <a:pt x="5" y="11"/>
                    <a:pt x="5" y="17"/>
                  </a:cubicBezTo>
                  <a:lnTo>
                    <a:pt x="11" y="17"/>
                  </a:lnTo>
                  <a:cubicBezTo>
                    <a:pt x="11" y="11"/>
                    <a:pt x="5" y="11"/>
                    <a:pt x="11" y="6"/>
                  </a:cubicBezTo>
                  <a:cubicBezTo>
                    <a:pt x="5" y="11"/>
                    <a:pt x="5" y="0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74" name="Freeform: Shape 53"/>
            <p:cNvSpPr/>
            <p:nvPr/>
          </p:nvSpPr>
          <p:spPr bwMode="auto">
            <a:xfrm>
              <a:off x="3027075" y="2795566"/>
              <a:ext cx="3969" cy="3969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6 w 19"/>
                <a:gd name="T5" fmla="*/ 12 h 19"/>
                <a:gd name="T6" fmla="*/ 12 w 19"/>
                <a:gd name="T7" fmla="*/ 6 h 19"/>
                <a:gd name="T8" fmla="*/ 18 w 19"/>
                <a:gd name="T9" fmla="*/ 0 h 19"/>
                <a:gd name="T10" fmla="*/ 0 w 19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8"/>
                    <a:pt x="6" y="12"/>
                  </a:cubicBezTo>
                  <a:cubicBezTo>
                    <a:pt x="12" y="12"/>
                    <a:pt x="6" y="12"/>
                    <a:pt x="12" y="6"/>
                  </a:cubicBezTo>
                  <a:cubicBezTo>
                    <a:pt x="12" y="6"/>
                    <a:pt x="18" y="6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75" name="Freeform: Shape 54"/>
            <p:cNvSpPr/>
            <p:nvPr/>
          </p:nvSpPr>
          <p:spPr bwMode="auto">
            <a:xfrm>
              <a:off x="3023106" y="2790603"/>
              <a:ext cx="1985" cy="993"/>
            </a:xfrm>
            <a:custGeom>
              <a:avLst/>
              <a:gdLst>
                <a:gd name="T0" fmla="*/ 6 w 7"/>
                <a:gd name="T1" fmla="*/ 5 h 6"/>
                <a:gd name="T2" fmla="*/ 6 w 7"/>
                <a:gd name="T3" fmla="*/ 5 h 6"/>
                <a:gd name="T4" fmla="*/ 6 w 7"/>
                <a:gd name="T5" fmla="*/ 0 h 6"/>
                <a:gd name="T6" fmla="*/ 6 w 7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5"/>
                  </a:moveTo>
                  <a:lnTo>
                    <a:pt x="6" y="5"/>
                  </a:lnTo>
                  <a:lnTo>
                    <a:pt x="6" y="0"/>
                  </a:lnTo>
                  <a:cubicBezTo>
                    <a:pt x="6" y="0"/>
                    <a:pt x="0" y="0"/>
                    <a:pt x="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76" name="Freeform: Shape 55"/>
            <p:cNvSpPr/>
            <p:nvPr/>
          </p:nvSpPr>
          <p:spPr bwMode="auto">
            <a:xfrm>
              <a:off x="3029059" y="2843199"/>
              <a:ext cx="993" cy="99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77" name="Freeform: Shape 56"/>
            <p:cNvSpPr/>
            <p:nvPr/>
          </p:nvSpPr>
          <p:spPr bwMode="auto">
            <a:xfrm>
              <a:off x="3029059" y="2798542"/>
              <a:ext cx="993" cy="99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78" name="Freeform: Shape 57"/>
            <p:cNvSpPr/>
            <p:nvPr/>
          </p:nvSpPr>
          <p:spPr bwMode="auto">
            <a:xfrm>
              <a:off x="3050890" y="2791597"/>
              <a:ext cx="993" cy="99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79" name="Freeform: Shape 58"/>
            <p:cNvSpPr/>
            <p:nvPr/>
          </p:nvSpPr>
          <p:spPr bwMode="auto">
            <a:xfrm>
              <a:off x="3022114" y="2803505"/>
              <a:ext cx="992" cy="1985"/>
            </a:xfrm>
            <a:custGeom>
              <a:avLst/>
              <a:gdLst>
                <a:gd name="T0" fmla="*/ 0 w 6"/>
                <a:gd name="T1" fmla="*/ 6 h 7"/>
                <a:gd name="T2" fmla="*/ 0 w 6"/>
                <a:gd name="T3" fmla="*/ 6 h 7"/>
                <a:gd name="T4" fmla="*/ 5 w 6"/>
                <a:gd name="T5" fmla="*/ 0 h 7"/>
                <a:gd name="T6" fmla="*/ 0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6"/>
                  </a:moveTo>
                  <a:lnTo>
                    <a:pt x="0" y="6"/>
                  </a:lnTo>
                  <a:cubicBezTo>
                    <a:pt x="0" y="6"/>
                    <a:pt x="5" y="6"/>
                    <a:pt x="5" y="0"/>
                  </a:cubicBezTo>
                  <a:cubicBezTo>
                    <a:pt x="5" y="6"/>
                    <a:pt x="0" y="0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80" name="Freeform: Shape 59"/>
            <p:cNvSpPr/>
            <p:nvPr/>
          </p:nvSpPr>
          <p:spPr bwMode="auto">
            <a:xfrm>
              <a:off x="3072721" y="2785643"/>
              <a:ext cx="1985" cy="992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0" y="0"/>
                    <a:pt x="6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81" name="Freeform: Shape 60"/>
            <p:cNvSpPr/>
            <p:nvPr/>
          </p:nvSpPr>
          <p:spPr bwMode="auto">
            <a:xfrm>
              <a:off x="2991353" y="2770757"/>
              <a:ext cx="5954" cy="2978"/>
            </a:xfrm>
            <a:custGeom>
              <a:avLst/>
              <a:gdLst>
                <a:gd name="T0" fmla="*/ 18 w 25"/>
                <a:gd name="T1" fmla="*/ 12 h 13"/>
                <a:gd name="T2" fmla="*/ 18 w 25"/>
                <a:gd name="T3" fmla="*/ 12 h 13"/>
                <a:gd name="T4" fmla="*/ 24 w 25"/>
                <a:gd name="T5" fmla="*/ 0 h 13"/>
                <a:gd name="T6" fmla="*/ 0 w 25"/>
                <a:gd name="T7" fmla="*/ 6 h 13"/>
                <a:gd name="T8" fmla="*/ 18 w 25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3">
                  <a:moveTo>
                    <a:pt x="18" y="12"/>
                  </a:moveTo>
                  <a:lnTo>
                    <a:pt x="18" y="12"/>
                  </a:lnTo>
                  <a:cubicBezTo>
                    <a:pt x="24" y="6"/>
                    <a:pt x="24" y="6"/>
                    <a:pt x="24" y="0"/>
                  </a:cubicBezTo>
                  <a:cubicBezTo>
                    <a:pt x="18" y="0"/>
                    <a:pt x="6" y="0"/>
                    <a:pt x="0" y="6"/>
                  </a:cubicBezTo>
                  <a:cubicBezTo>
                    <a:pt x="6" y="6"/>
                    <a:pt x="12" y="6"/>
                    <a:pt x="18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82" name="Freeform: Shape 61"/>
            <p:cNvSpPr/>
            <p:nvPr/>
          </p:nvSpPr>
          <p:spPr bwMode="auto">
            <a:xfrm>
              <a:off x="2993337" y="2786634"/>
              <a:ext cx="1985" cy="1985"/>
            </a:xfrm>
            <a:custGeom>
              <a:avLst/>
              <a:gdLst>
                <a:gd name="T0" fmla="*/ 0 w 7"/>
                <a:gd name="T1" fmla="*/ 6 h 7"/>
                <a:gd name="T2" fmla="*/ 0 w 7"/>
                <a:gd name="T3" fmla="*/ 6 h 7"/>
                <a:gd name="T4" fmla="*/ 6 w 7"/>
                <a:gd name="T5" fmla="*/ 0 h 7"/>
                <a:gd name="T6" fmla="*/ 0 w 7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6"/>
                  </a:moveTo>
                  <a:lnTo>
                    <a:pt x="0" y="6"/>
                  </a:lnTo>
                  <a:cubicBezTo>
                    <a:pt x="6" y="6"/>
                    <a:pt x="6" y="0"/>
                    <a:pt x="6" y="0"/>
                  </a:cubicBezTo>
                  <a:cubicBezTo>
                    <a:pt x="0" y="0"/>
                    <a:pt x="0" y="6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83" name="Freeform: Shape 62"/>
            <p:cNvSpPr/>
            <p:nvPr/>
          </p:nvSpPr>
          <p:spPr bwMode="auto">
            <a:xfrm>
              <a:off x="2928839" y="2841215"/>
              <a:ext cx="1985" cy="2977"/>
            </a:xfrm>
            <a:custGeom>
              <a:avLst/>
              <a:gdLst>
                <a:gd name="T0" fmla="*/ 6 w 7"/>
                <a:gd name="T1" fmla="*/ 6 h 13"/>
                <a:gd name="T2" fmla="*/ 6 w 7"/>
                <a:gd name="T3" fmla="*/ 6 h 13"/>
                <a:gd name="T4" fmla="*/ 0 w 7"/>
                <a:gd name="T5" fmla="*/ 0 h 13"/>
                <a:gd name="T6" fmla="*/ 6 w 7"/>
                <a:gd name="T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3">
                  <a:moveTo>
                    <a:pt x="6" y="6"/>
                  </a:moveTo>
                  <a:lnTo>
                    <a:pt x="6" y="6"/>
                  </a:lnTo>
                  <a:cubicBezTo>
                    <a:pt x="0" y="6"/>
                    <a:pt x="0" y="0"/>
                    <a:pt x="0" y="0"/>
                  </a:cubicBezTo>
                  <a:cubicBezTo>
                    <a:pt x="0" y="6"/>
                    <a:pt x="6" y="12"/>
                    <a:pt x="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84" name="Freeform: Shape 63"/>
            <p:cNvSpPr/>
            <p:nvPr/>
          </p:nvSpPr>
          <p:spPr bwMode="auto">
            <a:xfrm>
              <a:off x="2928839" y="2839230"/>
              <a:ext cx="992" cy="1985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0"/>
                    <a:pt x="0" y="6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85" name="Freeform: Shape 64"/>
            <p:cNvSpPr/>
            <p:nvPr/>
          </p:nvSpPr>
          <p:spPr bwMode="auto">
            <a:xfrm>
              <a:off x="2765361" y="5236769"/>
              <a:ext cx="562629" cy="561675"/>
            </a:xfrm>
            <a:custGeom>
              <a:avLst/>
              <a:gdLst>
                <a:gd name="T0" fmla="*/ 2501 w 2502"/>
                <a:gd name="T1" fmla="*/ 1249 h 2498"/>
                <a:gd name="T2" fmla="*/ 2501 w 2502"/>
                <a:gd name="T3" fmla="*/ 1249 h 2498"/>
                <a:gd name="T4" fmla="*/ 1248 w 2502"/>
                <a:gd name="T5" fmla="*/ 0 h 2498"/>
                <a:gd name="T6" fmla="*/ 0 w 2502"/>
                <a:gd name="T7" fmla="*/ 1249 h 2498"/>
                <a:gd name="T8" fmla="*/ 1248 w 2502"/>
                <a:gd name="T9" fmla="*/ 2497 h 2498"/>
                <a:gd name="T10" fmla="*/ 2501 w 2502"/>
                <a:gd name="T11" fmla="*/ 1249 h 2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2" h="2498">
                  <a:moveTo>
                    <a:pt x="2501" y="1249"/>
                  </a:moveTo>
                  <a:lnTo>
                    <a:pt x="2501" y="1249"/>
                  </a:lnTo>
                  <a:cubicBezTo>
                    <a:pt x="2501" y="560"/>
                    <a:pt x="1942" y="0"/>
                    <a:pt x="1248" y="0"/>
                  </a:cubicBezTo>
                  <a:cubicBezTo>
                    <a:pt x="559" y="0"/>
                    <a:pt x="0" y="560"/>
                    <a:pt x="0" y="1249"/>
                  </a:cubicBezTo>
                  <a:cubicBezTo>
                    <a:pt x="0" y="1937"/>
                    <a:pt x="559" y="2497"/>
                    <a:pt x="1248" y="2497"/>
                  </a:cubicBezTo>
                  <a:cubicBezTo>
                    <a:pt x="1942" y="2497"/>
                    <a:pt x="2501" y="1937"/>
                    <a:pt x="2501" y="1249"/>
                  </a:cubicBez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86" name="Freeform: Shape 65"/>
            <p:cNvSpPr/>
            <p:nvPr/>
          </p:nvSpPr>
          <p:spPr bwMode="auto">
            <a:xfrm>
              <a:off x="2878232" y="5495775"/>
              <a:ext cx="303642" cy="129007"/>
            </a:xfrm>
            <a:custGeom>
              <a:avLst/>
              <a:gdLst>
                <a:gd name="T0" fmla="*/ 1272 w 1349"/>
                <a:gd name="T1" fmla="*/ 65 h 572"/>
                <a:gd name="T2" fmla="*/ 1272 w 1349"/>
                <a:gd name="T3" fmla="*/ 65 h 572"/>
                <a:gd name="T4" fmla="*/ 666 w 1349"/>
                <a:gd name="T5" fmla="*/ 0 h 572"/>
                <a:gd name="T6" fmla="*/ 0 w 1349"/>
                <a:gd name="T7" fmla="*/ 88 h 572"/>
                <a:gd name="T8" fmla="*/ 0 w 1349"/>
                <a:gd name="T9" fmla="*/ 571 h 572"/>
                <a:gd name="T10" fmla="*/ 672 w 1349"/>
                <a:gd name="T11" fmla="*/ 483 h 572"/>
                <a:gd name="T12" fmla="*/ 672 w 1349"/>
                <a:gd name="T13" fmla="*/ 483 h 572"/>
                <a:gd name="T14" fmla="*/ 1236 w 1349"/>
                <a:gd name="T15" fmla="*/ 547 h 572"/>
                <a:gd name="T16" fmla="*/ 1348 w 1349"/>
                <a:gd name="T17" fmla="*/ 571 h 572"/>
                <a:gd name="T18" fmla="*/ 1348 w 1349"/>
                <a:gd name="T19" fmla="*/ 571 h 572"/>
                <a:gd name="T20" fmla="*/ 1348 w 1349"/>
                <a:gd name="T21" fmla="*/ 88 h 572"/>
                <a:gd name="T22" fmla="*/ 1348 w 1349"/>
                <a:gd name="T23" fmla="*/ 88 h 572"/>
                <a:gd name="T24" fmla="*/ 1272 w 1349"/>
                <a:gd name="T25" fmla="*/ 65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9" h="572">
                  <a:moveTo>
                    <a:pt x="1272" y="65"/>
                  </a:moveTo>
                  <a:lnTo>
                    <a:pt x="1272" y="65"/>
                  </a:lnTo>
                  <a:cubicBezTo>
                    <a:pt x="1171" y="41"/>
                    <a:pt x="959" y="0"/>
                    <a:pt x="666" y="0"/>
                  </a:cubicBezTo>
                  <a:cubicBezTo>
                    <a:pt x="236" y="0"/>
                    <a:pt x="0" y="88"/>
                    <a:pt x="0" y="88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324" y="483"/>
                    <a:pt x="672" y="483"/>
                  </a:cubicBezTo>
                  <a:lnTo>
                    <a:pt x="672" y="483"/>
                  </a:lnTo>
                  <a:cubicBezTo>
                    <a:pt x="895" y="483"/>
                    <a:pt x="1112" y="524"/>
                    <a:pt x="1236" y="547"/>
                  </a:cubicBezTo>
                  <a:cubicBezTo>
                    <a:pt x="1307" y="559"/>
                    <a:pt x="1348" y="571"/>
                    <a:pt x="1348" y="571"/>
                  </a:cubicBezTo>
                  <a:lnTo>
                    <a:pt x="1348" y="571"/>
                  </a:lnTo>
                  <a:cubicBezTo>
                    <a:pt x="1348" y="88"/>
                    <a:pt x="1348" y="88"/>
                    <a:pt x="1348" y="88"/>
                  </a:cubicBezTo>
                  <a:lnTo>
                    <a:pt x="1348" y="88"/>
                  </a:lnTo>
                  <a:cubicBezTo>
                    <a:pt x="1348" y="88"/>
                    <a:pt x="1319" y="77"/>
                    <a:pt x="1272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87" name="Freeform: Shape 66"/>
            <p:cNvSpPr/>
            <p:nvPr/>
          </p:nvSpPr>
          <p:spPr bwMode="auto">
            <a:xfrm>
              <a:off x="2775033" y="5375699"/>
              <a:ext cx="509047" cy="154808"/>
            </a:xfrm>
            <a:custGeom>
              <a:avLst/>
              <a:gdLst>
                <a:gd name="T0" fmla="*/ 436 w 2261"/>
                <a:gd name="T1" fmla="*/ 601 h 690"/>
                <a:gd name="T2" fmla="*/ 436 w 2261"/>
                <a:gd name="T3" fmla="*/ 601 h 690"/>
                <a:gd name="T4" fmla="*/ 1149 w 2261"/>
                <a:gd name="T5" fmla="*/ 506 h 690"/>
                <a:gd name="T6" fmla="*/ 1795 w 2261"/>
                <a:gd name="T7" fmla="*/ 577 h 690"/>
                <a:gd name="T8" fmla="*/ 1872 w 2261"/>
                <a:gd name="T9" fmla="*/ 601 h 690"/>
                <a:gd name="T10" fmla="*/ 1872 w 2261"/>
                <a:gd name="T11" fmla="*/ 601 h 690"/>
                <a:gd name="T12" fmla="*/ 1872 w 2261"/>
                <a:gd name="T13" fmla="*/ 665 h 690"/>
                <a:gd name="T14" fmla="*/ 2260 w 2261"/>
                <a:gd name="T15" fmla="*/ 495 h 690"/>
                <a:gd name="T16" fmla="*/ 1131 w 2261"/>
                <a:gd name="T17" fmla="*/ 0 h 690"/>
                <a:gd name="T18" fmla="*/ 0 w 2261"/>
                <a:gd name="T19" fmla="*/ 495 h 690"/>
                <a:gd name="T20" fmla="*/ 436 w 2261"/>
                <a:gd name="T21" fmla="*/ 689 h 690"/>
                <a:gd name="T22" fmla="*/ 436 w 2261"/>
                <a:gd name="T23" fmla="*/ 601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1" h="690">
                  <a:moveTo>
                    <a:pt x="436" y="601"/>
                  </a:moveTo>
                  <a:lnTo>
                    <a:pt x="436" y="601"/>
                  </a:lnTo>
                  <a:cubicBezTo>
                    <a:pt x="436" y="601"/>
                    <a:pt x="689" y="506"/>
                    <a:pt x="1149" y="506"/>
                  </a:cubicBezTo>
                  <a:cubicBezTo>
                    <a:pt x="1465" y="506"/>
                    <a:pt x="1683" y="548"/>
                    <a:pt x="1795" y="577"/>
                  </a:cubicBezTo>
                  <a:cubicBezTo>
                    <a:pt x="1842" y="589"/>
                    <a:pt x="1872" y="601"/>
                    <a:pt x="1872" y="601"/>
                  </a:cubicBezTo>
                  <a:lnTo>
                    <a:pt x="1872" y="601"/>
                  </a:lnTo>
                  <a:cubicBezTo>
                    <a:pt x="1872" y="665"/>
                    <a:pt x="1872" y="665"/>
                    <a:pt x="1872" y="665"/>
                  </a:cubicBezTo>
                  <a:cubicBezTo>
                    <a:pt x="2260" y="495"/>
                    <a:pt x="2260" y="495"/>
                    <a:pt x="2260" y="495"/>
                  </a:cubicBezTo>
                  <a:cubicBezTo>
                    <a:pt x="1131" y="0"/>
                    <a:pt x="1131" y="0"/>
                    <a:pt x="1131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436" y="689"/>
                    <a:pt x="436" y="689"/>
                    <a:pt x="436" y="689"/>
                  </a:cubicBezTo>
                  <a:lnTo>
                    <a:pt x="436" y="60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88" name="Freeform: Shape 67"/>
            <p:cNvSpPr/>
            <p:nvPr/>
          </p:nvSpPr>
          <p:spPr bwMode="auto">
            <a:xfrm>
              <a:off x="3209657" y="5459058"/>
              <a:ext cx="28777" cy="156793"/>
            </a:xfrm>
            <a:custGeom>
              <a:avLst/>
              <a:gdLst>
                <a:gd name="T0" fmla="*/ 129 w 130"/>
                <a:gd name="T1" fmla="*/ 648 h 696"/>
                <a:gd name="T2" fmla="*/ 129 w 130"/>
                <a:gd name="T3" fmla="*/ 648 h 696"/>
                <a:gd name="T4" fmla="*/ 100 w 130"/>
                <a:gd name="T5" fmla="*/ 506 h 696"/>
                <a:gd name="T6" fmla="*/ 82 w 130"/>
                <a:gd name="T7" fmla="*/ 477 h 696"/>
                <a:gd name="T8" fmla="*/ 82 w 130"/>
                <a:gd name="T9" fmla="*/ 447 h 696"/>
                <a:gd name="T10" fmla="*/ 100 w 130"/>
                <a:gd name="T11" fmla="*/ 412 h 696"/>
                <a:gd name="T12" fmla="*/ 76 w 130"/>
                <a:gd name="T13" fmla="*/ 377 h 696"/>
                <a:gd name="T14" fmla="*/ 76 w 130"/>
                <a:gd name="T15" fmla="*/ 18 h 696"/>
                <a:gd name="T16" fmla="*/ 64 w 130"/>
                <a:gd name="T17" fmla="*/ 0 h 696"/>
                <a:gd name="T18" fmla="*/ 53 w 130"/>
                <a:gd name="T19" fmla="*/ 18 h 696"/>
                <a:gd name="T20" fmla="*/ 53 w 130"/>
                <a:gd name="T21" fmla="*/ 377 h 696"/>
                <a:gd name="T22" fmla="*/ 29 w 130"/>
                <a:gd name="T23" fmla="*/ 412 h 696"/>
                <a:gd name="T24" fmla="*/ 47 w 130"/>
                <a:gd name="T25" fmla="*/ 447 h 696"/>
                <a:gd name="T26" fmla="*/ 47 w 130"/>
                <a:gd name="T27" fmla="*/ 477 h 696"/>
                <a:gd name="T28" fmla="*/ 29 w 130"/>
                <a:gd name="T29" fmla="*/ 506 h 696"/>
                <a:gd name="T30" fmla="*/ 0 w 130"/>
                <a:gd name="T31" fmla="*/ 648 h 696"/>
                <a:gd name="T32" fmla="*/ 64 w 130"/>
                <a:gd name="T33" fmla="*/ 695 h 696"/>
                <a:gd name="T34" fmla="*/ 64 w 130"/>
                <a:gd name="T35" fmla="*/ 695 h 696"/>
                <a:gd name="T36" fmla="*/ 64 w 130"/>
                <a:gd name="T37" fmla="*/ 695 h 696"/>
                <a:gd name="T38" fmla="*/ 129 w 130"/>
                <a:gd name="T39" fmla="*/ 648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696">
                  <a:moveTo>
                    <a:pt x="129" y="648"/>
                  </a:moveTo>
                  <a:lnTo>
                    <a:pt x="129" y="648"/>
                  </a:lnTo>
                  <a:cubicBezTo>
                    <a:pt x="112" y="630"/>
                    <a:pt x="106" y="601"/>
                    <a:pt x="100" y="506"/>
                  </a:cubicBezTo>
                  <a:cubicBezTo>
                    <a:pt x="100" y="495"/>
                    <a:pt x="94" y="483"/>
                    <a:pt x="82" y="47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94" y="442"/>
                    <a:pt x="100" y="430"/>
                    <a:pt x="100" y="412"/>
                  </a:cubicBezTo>
                  <a:cubicBezTo>
                    <a:pt x="100" y="395"/>
                    <a:pt x="88" y="383"/>
                    <a:pt x="76" y="37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2"/>
                    <a:pt x="70" y="0"/>
                    <a:pt x="64" y="0"/>
                  </a:cubicBezTo>
                  <a:cubicBezTo>
                    <a:pt x="58" y="0"/>
                    <a:pt x="53" y="12"/>
                    <a:pt x="53" y="18"/>
                  </a:cubicBezTo>
                  <a:cubicBezTo>
                    <a:pt x="53" y="377"/>
                    <a:pt x="53" y="377"/>
                    <a:pt x="53" y="377"/>
                  </a:cubicBezTo>
                  <a:cubicBezTo>
                    <a:pt x="41" y="383"/>
                    <a:pt x="29" y="395"/>
                    <a:pt x="29" y="412"/>
                  </a:cubicBezTo>
                  <a:cubicBezTo>
                    <a:pt x="29" y="430"/>
                    <a:pt x="35" y="442"/>
                    <a:pt x="47" y="447"/>
                  </a:cubicBezTo>
                  <a:cubicBezTo>
                    <a:pt x="47" y="477"/>
                    <a:pt x="47" y="477"/>
                    <a:pt x="47" y="477"/>
                  </a:cubicBezTo>
                  <a:cubicBezTo>
                    <a:pt x="35" y="483"/>
                    <a:pt x="29" y="495"/>
                    <a:pt x="29" y="506"/>
                  </a:cubicBezTo>
                  <a:cubicBezTo>
                    <a:pt x="17" y="601"/>
                    <a:pt x="17" y="630"/>
                    <a:pt x="0" y="648"/>
                  </a:cubicBezTo>
                  <a:cubicBezTo>
                    <a:pt x="0" y="665"/>
                    <a:pt x="23" y="695"/>
                    <a:pt x="64" y="695"/>
                  </a:cubicBezTo>
                  <a:lnTo>
                    <a:pt x="64" y="695"/>
                  </a:lnTo>
                  <a:lnTo>
                    <a:pt x="64" y="695"/>
                  </a:lnTo>
                  <a:cubicBezTo>
                    <a:pt x="106" y="695"/>
                    <a:pt x="129" y="665"/>
                    <a:pt x="129" y="6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89" name="Freeform: Shape 68"/>
            <p:cNvSpPr/>
            <p:nvPr/>
          </p:nvSpPr>
          <p:spPr bwMode="auto">
            <a:xfrm>
              <a:off x="3851672" y="3402890"/>
              <a:ext cx="290742" cy="311600"/>
            </a:xfrm>
            <a:custGeom>
              <a:avLst/>
              <a:gdLst>
                <a:gd name="T0" fmla="*/ 1131 w 1291"/>
                <a:gd name="T1" fmla="*/ 642 h 1383"/>
                <a:gd name="T2" fmla="*/ 1249 w 1291"/>
                <a:gd name="T3" fmla="*/ 565 h 1383"/>
                <a:gd name="T4" fmla="*/ 1072 w 1291"/>
                <a:gd name="T5" fmla="*/ 277 h 1383"/>
                <a:gd name="T6" fmla="*/ 424 w 1291"/>
                <a:gd name="T7" fmla="*/ 312 h 1383"/>
                <a:gd name="T8" fmla="*/ 242 w 1291"/>
                <a:gd name="T9" fmla="*/ 200 h 1383"/>
                <a:gd name="T10" fmla="*/ 206 w 1291"/>
                <a:gd name="T11" fmla="*/ 695 h 1383"/>
                <a:gd name="T12" fmla="*/ 218 w 1291"/>
                <a:gd name="T13" fmla="*/ 1106 h 1383"/>
                <a:gd name="T14" fmla="*/ 424 w 1291"/>
                <a:gd name="T15" fmla="*/ 1212 h 1383"/>
                <a:gd name="T16" fmla="*/ 642 w 1291"/>
                <a:gd name="T17" fmla="*/ 1382 h 1383"/>
                <a:gd name="T18" fmla="*/ 1243 w 1291"/>
                <a:gd name="T19" fmla="*/ 1035 h 1383"/>
                <a:gd name="T20" fmla="*/ 218 w 1291"/>
                <a:gd name="T21" fmla="*/ 1065 h 1383"/>
                <a:gd name="T22" fmla="*/ 389 w 1291"/>
                <a:gd name="T23" fmla="*/ 841 h 1383"/>
                <a:gd name="T24" fmla="*/ 383 w 1291"/>
                <a:gd name="T25" fmla="*/ 782 h 1383"/>
                <a:gd name="T26" fmla="*/ 383 w 1291"/>
                <a:gd name="T27" fmla="*/ 600 h 1383"/>
                <a:gd name="T28" fmla="*/ 389 w 1291"/>
                <a:gd name="T29" fmla="*/ 547 h 1383"/>
                <a:gd name="T30" fmla="*/ 83 w 1291"/>
                <a:gd name="T31" fmla="*/ 371 h 1383"/>
                <a:gd name="T32" fmla="*/ 318 w 1291"/>
                <a:gd name="T33" fmla="*/ 329 h 1383"/>
                <a:gd name="T34" fmla="*/ 854 w 1291"/>
                <a:gd name="T35" fmla="*/ 512 h 1383"/>
                <a:gd name="T36" fmla="*/ 695 w 1291"/>
                <a:gd name="T37" fmla="*/ 424 h 1383"/>
                <a:gd name="T38" fmla="*/ 642 w 1291"/>
                <a:gd name="T39" fmla="*/ 47 h 1383"/>
                <a:gd name="T40" fmla="*/ 642 w 1291"/>
                <a:gd name="T41" fmla="*/ 394 h 1383"/>
                <a:gd name="T42" fmla="*/ 454 w 1291"/>
                <a:gd name="T43" fmla="*/ 365 h 1383"/>
                <a:gd name="T44" fmla="*/ 513 w 1291"/>
                <a:gd name="T45" fmla="*/ 465 h 1383"/>
                <a:gd name="T46" fmla="*/ 436 w 1291"/>
                <a:gd name="T47" fmla="*/ 870 h 1383"/>
                <a:gd name="T48" fmla="*/ 595 w 1291"/>
                <a:gd name="T49" fmla="*/ 964 h 1383"/>
                <a:gd name="T50" fmla="*/ 642 w 1291"/>
                <a:gd name="T51" fmla="*/ 1341 h 1383"/>
                <a:gd name="T52" fmla="*/ 601 w 1291"/>
                <a:gd name="T53" fmla="*/ 1212 h 1383"/>
                <a:gd name="T54" fmla="*/ 466 w 1291"/>
                <a:gd name="T55" fmla="*/ 1059 h 1383"/>
                <a:gd name="T56" fmla="*/ 642 w 1291"/>
                <a:gd name="T57" fmla="*/ 1341 h 1383"/>
                <a:gd name="T58" fmla="*/ 695 w 1291"/>
                <a:gd name="T59" fmla="*/ 964 h 1383"/>
                <a:gd name="T60" fmla="*/ 837 w 1291"/>
                <a:gd name="T61" fmla="*/ 1018 h 1383"/>
                <a:gd name="T62" fmla="*/ 754 w 1291"/>
                <a:gd name="T63" fmla="*/ 882 h 1383"/>
                <a:gd name="T64" fmla="*/ 430 w 1291"/>
                <a:gd name="T65" fmla="*/ 817 h 1383"/>
                <a:gd name="T66" fmla="*/ 536 w 1291"/>
                <a:gd name="T67" fmla="*/ 500 h 1383"/>
                <a:gd name="T68" fmla="*/ 860 w 1291"/>
                <a:gd name="T69" fmla="*/ 571 h 1383"/>
                <a:gd name="T70" fmla="*/ 1072 w 1291"/>
                <a:gd name="T71" fmla="*/ 318 h 1383"/>
                <a:gd name="T72" fmla="*/ 1196 w 1291"/>
                <a:gd name="T73" fmla="*/ 483 h 1383"/>
                <a:gd name="T74" fmla="*/ 1084 w 1291"/>
                <a:gd name="T75" fmla="*/ 595 h 1383"/>
                <a:gd name="T76" fmla="*/ 1096 w 1291"/>
                <a:gd name="T77" fmla="*/ 618 h 1383"/>
                <a:gd name="T78" fmla="*/ 872 w 1291"/>
                <a:gd name="T79" fmla="*/ 353 h 1383"/>
                <a:gd name="T80" fmla="*/ 907 w 1291"/>
                <a:gd name="T81" fmla="*/ 600 h 1383"/>
                <a:gd name="T82" fmla="*/ 907 w 1291"/>
                <a:gd name="T83" fmla="*/ 695 h 1383"/>
                <a:gd name="T84" fmla="*/ 1208 w 1291"/>
                <a:gd name="T85" fmla="*/ 1018 h 1383"/>
                <a:gd name="T86" fmla="*/ 901 w 1291"/>
                <a:gd name="T87" fmla="*/ 841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1" h="1383">
                  <a:moveTo>
                    <a:pt x="1084" y="695"/>
                  </a:moveTo>
                  <a:lnTo>
                    <a:pt x="1084" y="695"/>
                  </a:lnTo>
                  <a:cubicBezTo>
                    <a:pt x="1101" y="677"/>
                    <a:pt x="1119" y="659"/>
                    <a:pt x="1131" y="642"/>
                  </a:cubicBezTo>
                  <a:cubicBezTo>
                    <a:pt x="1143" y="648"/>
                    <a:pt x="1154" y="648"/>
                    <a:pt x="1160" y="648"/>
                  </a:cubicBezTo>
                  <a:cubicBezTo>
                    <a:pt x="1166" y="648"/>
                    <a:pt x="1172" y="648"/>
                    <a:pt x="1178" y="648"/>
                  </a:cubicBezTo>
                  <a:cubicBezTo>
                    <a:pt x="1219" y="642"/>
                    <a:pt x="1249" y="606"/>
                    <a:pt x="1249" y="565"/>
                  </a:cubicBezTo>
                  <a:cubicBezTo>
                    <a:pt x="1249" y="541"/>
                    <a:pt x="1243" y="524"/>
                    <a:pt x="1231" y="506"/>
                  </a:cubicBezTo>
                  <a:cubicBezTo>
                    <a:pt x="1261" y="447"/>
                    <a:pt x="1266" y="388"/>
                    <a:pt x="1243" y="347"/>
                  </a:cubicBezTo>
                  <a:cubicBezTo>
                    <a:pt x="1219" y="300"/>
                    <a:pt x="1160" y="277"/>
                    <a:pt x="1072" y="277"/>
                  </a:cubicBezTo>
                  <a:cubicBezTo>
                    <a:pt x="1013" y="277"/>
                    <a:pt x="942" y="288"/>
                    <a:pt x="866" y="312"/>
                  </a:cubicBezTo>
                  <a:cubicBezTo>
                    <a:pt x="819" y="124"/>
                    <a:pt x="737" y="0"/>
                    <a:pt x="642" y="0"/>
                  </a:cubicBezTo>
                  <a:cubicBezTo>
                    <a:pt x="554" y="0"/>
                    <a:pt x="471" y="124"/>
                    <a:pt x="424" y="312"/>
                  </a:cubicBezTo>
                  <a:cubicBezTo>
                    <a:pt x="389" y="300"/>
                    <a:pt x="360" y="294"/>
                    <a:pt x="330" y="288"/>
                  </a:cubicBezTo>
                  <a:lnTo>
                    <a:pt x="330" y="288"/>
                  </a:lnTo>
                  <a:cubicBezTo>
                    <a:pt x="330" y="241"/>
                    <a:pt x="289" y="200"/>
                    <a:pt x="242" y="200"/>
                  </a:cubicBezTo>
                  <a:cubicBezTo>
                    <a:pt x="195" y="200"/>
                    <a:pt x="159" y="235"/>
                    <a:pt x="154" y="282"/>
                  </a:cubicBezTo>
                  <a:cubicBezTo>
                    <a:pt x="101" y="288"/>
                    <a:pt x="65" y="312"/>
                    <a:pt x="47" y="347"/>
                  </a:cubicBezTo>
                  <a:cubicBezTo>
                    <a:pt x="0" y="430"/>
                    <a:pt x="65" y="559"/>
                    <a:pt x="206" y="695"/>
                  </a:cubicBezTo>
                  <a:cubicBezTo>
                    <a:pt x="65" y="823"/>
                    <a:pt x="0" y="959"/>
                    <a:pt x="47" y="1035"/>
                  </a:cubicBezTo>
                  <a:cubicBezTo>
                    <a:pt x="71" y="1082"/>
                    <a:pt x="130" y="1106"/>
                    <a:pt x="218" y="1106"/>
                  </a:cubicBezTo>
                  <a:lnTo>
                    <a:pt x="218" y="1106"/>
                  </a:lnTo>
                  <a:cubicBezTo>
                    <a:pt x="277" y="1106"/>
                    <a:pt x="348" y="1094"/>
                    <a:pt x="424" y="1070"/>
                  </a:cubicBezTo>
                  <a:cubicBezTo>
                    <a:pt x="430" y="1100"/>
                    <a:pt x="442" y="1129"/>
                    <a:pt x="448" y="1153"/>
                  </a:cubicBezTo>
                  <a:cubicBezTo>
                    <a:pt x="436" y="1171"/>
                    <a:pt x="424" y="1188"/>
                    <a:pt x="424" y="1212"/>
                  </a:cubicBezTo>
                  <a:cubicBezTo>
                    <a:pt x="424" y="1259"/>
                    <a:pt x="466" y="1300"/>
                    <a:pt x="513" y="1300"/>
                  </a:cubicBezTo>
                  <a:lnTo>
                    <a:pt x="519" y="1300"/>
                  </a:lnTo>
                  <a:cubicBezTo>
                    <a:pt x="554" y="1353"/>
                    <a:pt x="601" y="1382"/>
                    <a:pt x="642" y="1382"/>
                  </a:cubicBezTo>
                  <a:cubicBezTo>
                    <a:pt x="737" y="1382"/>
                    <a:pt x="819" y="1259"/>
                    <a:pt x="866" y="1070"/>
                  </a:cubicBezTo>
                  <a:cubicBezTo>
                    <a:pt x="942" y="1094"/>
                    <a:pt x="1013" y="1106"/>
                    <a:pt x="1072" y="1106"/>
                  </a:cubicBezTo>
                  <a:cubicBezTo>
                    <a:pt x="1160" y="1106"/>
                    <a:pt x="1219" y="1082"/>
                    <a:pt x="1243" y="1035"/>
                  </a:cubicBezTo>
                  <a:cubicBezTo>
                    <a:pt x="1290" y="959"/>
                    <a:pt x="1225" y="823"/>
                    <a:pt x="1084" y="695"/>
                  </a:cubicBezTo>
                  <a:close/>
                  <a:moveTo>
                    <a:pt x="218" y="1065"/>
                  </a:moveTo>
                  <a:lnTo>
                    <a:pt x="218" y="1065"/>
                  </a:lnTo>
                  <a:cubicBezTo>
                    <a:pt x="171" y="1065"/>
                    <a:pt x="106" y="1059"/>
                    <a:pt x="83" y="1018"/>
                  </a:cubicBezTo>
                  <a:cubicBezTo>
                    <a:pt x="53" y="959"/>
                    <a:pt x="106" y="847"/>
                    <a:pt x="236" y="723"/>
                  </a:cubicBezTo>
                  <a:cubicBezTo>
                    <a:pt x="283" y="758"/>
                    <a:pt x="330" y="800"/>
                    <a:pt x="389" y="841"/>
                  </a:cubicBezTo>
                  <a:cubicBezTo>
                    <a:pt x="395" y="906"/>
                    <a:pt x="401" y="970"/>
                    <a:pt x="413" y="1029"/>
                  </a:cubicBezTo>
                  <a:cubicBezTo>
                    <a:pt x="342" y="1053"/>
                    <a:pt x="271" y="1065"/>
                    <a:pt x="218" y="1065"/>
                  </a:cubicBezTo>
                  <a:close/>
                  <a:moveTo>
                    <a:pt x="383" y="782"/>
                  </a:moveTo>
                  <a:lnTo>
                    <a:pt x="383" y="782"/>
                  </a:lnTo>
                  <a:cubicBezTo>
                    <a:pt x="342" y="752"/>
                    <a:pt x="301" y="723"/>
                    <a:pt x="265" y="695"/>
                  </a:cubicBezTo>
                  <a:cubicBezTo>
                    <a:pt x="301" y="659"/>
                    <a:pt x="342" y="630"/>
                    <a:pt x="383" y="600"/>
                  </a:cubicBezTo>
                  <a:cubicBezTo>
                    <a:pt x="383" y="630"/>
                    <a:pt x="383" y="659"/>
                    <a:pt x="383" y="695"/>
                  </a:cubicBezTo>
                  <a:cubicBezTo>
                    <a:pt x="383" y="723"/>
                    <a:pt x="383" y="752"/>
                    <a:pt x="383" y="782"/>
                  </a:cubicBezTo>
                  <a:close/>
                  <a:moveTo>
                    <a:pt x="389" y="547"/>
                  </a:moveTo>
                  <a:lnTo>
                    <a:pt x="389" y="547"/>
                  </a:lnTo>
                  <a:cubicBezTo>
                    <a:pt x="330" y="583"/>
                    <a:pt x="283" y="624"/>
                    <a:pt x="236" y="665"/>
                  </a:cubicBezTo>
                  <a:cubicBezTo>
                    <a:pt x="106" y="541"/>
                    <a:pt x="53" y="430"/>
                    <a:pt x="83" y="371"/>
                  </a:cubicBezTo>
                  <a:cubicBezTo>
                    <a:pt x="101" y="341"/>
                    <a:pt x="130" y="329"/>
                    <a:pt x="165" y="324"/>
                  </a:cubicBezTo>
                  <a:cubicBezTo>
                    <a:pt x="177" y="353"/>
                    <a:pt x="206" y="377"/>
                    <a:pt x="242" y="377"/>
                  </a:cubicBezTo>
                  <a:cubicBezTo>
                    <a:pt x="271" y="377"/>
                    <a:pt x="301" y="359"/>
                    <a:pt x="318" y="329"/>
                  </a:cubicBezTo>
                  <a:cubicBezTo>
                    <a:pt x="348" y="335"/>
                    <a:pt x="383" y="341"/>
                    <a:pt x="413" y="353"/>
                  </a:cubicBezTo>
                  <a:cubicBezTo>
                    <a:pt x="401" y="412"/>
                    <a:pt x="395" y="477"/>
                    <a:pt x="389" y="547"/>
                  </a:cubicBezTo>
                  <a:close/>
                  <a:moveTo>
                    <a:pt x="854" y="512"/>
                  </a:moveTo>
                  <a:lnTo>
                    <a:pt x="854" y="512"/>
                  </a:lnTo>
                  <a:cubicBezTo>
                    <a:pt x="831" y="500"/>
                    <a:pt x="801" y="483"/>
                    <a:pt x="778" y="465"/>
                  </a:cubicBezTo>
                  <a:cubicBezTo>
                    <a:pt x="748" y="447"/>
                    <a:pt x="725" y="436"/>
                    <a:pt x="695" y="424"/>
                  </a:cubicBezTo>
                  <a:cubicBezTo>
                    <a:pt x="742" y="400"/>
                    <a:pt x="789" y="383"/>
                    <a:pt x="837" y="365"/>
                  </a:cubicBezTo>
                  <a:cubicBezTo>
                    <a:pt x="842" y="412"/>
                    <a:pt x="848" y="459"/>
                    <a:pt x="854" y="512"/>
                  </a:cubicBezTo>
                  <a:close/>
                  <a:moveTo>
                    <a:pt x="642" y="47"/>
                  </a:moveTo>
                  <a:lnTo>
                    <a:pt x="642" y="47"/>
                  </a:lnTo>
                  <a:cubicBezTo>
                    <a:pt x="713" y="47"/>
                    <a:pt x="784" y="147"/>
                    <a:pt x="825" y="324"/>
                  </a:cubicBezTo>
                  <a:cubicBezTo>
                    <a:pt x="766" y="341"/>
                    <a:pt x="707" y="365"/>
                    <a:pt x="642" y="394"/>
                  </a:cubicBezTo>
                  <a:cubicBezTo>
                    <a:pt x="583" y="365"/>
                    <a:pt x="525" y="341"/>
                    <a:pt x="466" y="324"/>
                  </a:cubicBezTo>
                  <a:cubicBezTo>
                    <a:pt x="507" y="147"/>
                    <a:pt x="577" y="47"/>
                    <a:pt x="642" y="47"/>
                  </a:cubicBezTo>
                  <a:close/>
                  <a:moveTo>
                    <a:pt x="454" y="365"/>
                  </a:moveTo>
                  <a:lnTo>
                    <a:pt x="454" y="365"/>
                  </a:lnTo>
                  <a:cubicBezTo>
                    <a:pt x="501" y="383"/>
                    <a:pt x="548" y="400"/>
                    <a:pt x="595" y="424"/>
                  </a:cubicBezTo>
                  <a:cubicBezTo>
                    <a:pt x="566" y="436"/>
                    <a:pt x="542" y="447"/>
                    <a:pt x="513" y="465"/>
                  </a:cubicBezTo>
                  <a:cubicBezTo>
                    <a:pt x="489" y="483"/>
                    <a:pt x="460" y="500"/>
                    <a:pt x="436" y="512"/>
                  </a:cubicBezTo>
                  <a:cubicBezTo>
                    <a:pt x="442" y="459"/>
                    <a:pt x="448" y="412"/>
                    <a:pt x="454" y="365"/>
                  </a:cubicBezTo>
                  <a:close/>
                  <a:moveTo>
                    <a:pt x="436" y="870"/>
                  </a:moveTo>
                  <a:lnTo>
                    <a:pt x="436" y="870"/>
                  </a:lnTo>
                  <a:cubicBezTo>
                    <a:pt x="460" y="888"/>
                    <a:pt x="489" y="906"/>
                    <a:pt x="513" y="917"/>
                  </a:cubicBezTo>
                  <a:cubicBezTo>
                    <a:pt x="542" y="935"/>
                    <a:pt x="566" y="947"/>
                    <a:pt x="595" y="964"/>
                  </a:cubicBezTo>
                  <a:cubicBezTo>
                    <a:pt x="548" y="982"/>
                    <a:pt x="501" y="1006"/>
                    <a:pt x="454" y="1018"/>
                  </a:cubicBezTo>
                  <a:cubicBezTo>
                    <a:pt x="448" y="970"/>
                    <a:pt x="442" y="923"/>
                    <a:pt x="436" y="870"/>
                  </a:cubicBezTo>
                  <a:close/>
                  <a:moveTo>
                    <a:pt x="642" y="1341"/>
                  </a:moveTo>
                  <a:lnTo>
                    <a:pt x="642" y="1341"/>
                  </a:lnTo>
                  <a:cubicBezTo>
                    <a:pt x="619" y="1341"/>
                    <a:pt x="589" y="1318"/>
                    <a:pt x="560" y="1282"/>
                  </a:cubicBezTo>
                  <a:cubicBezTo>
                    <a:pt x="583" y="1271"/>
                    <a:pt x="601" y="1241"/>
                    <a:pt x="601" y="1212"/>
                  </a:cubicBezTo>
                  <a:cubicBezTo>
                    <a:pt x="601" y="1165"/>
                    <a:pt x="560" y="1123"/>
                    <a:pt x="513" y="1123"/>
                  </a:cubicBezTo>
                  <a:cubicBezTo>
                    <a:pt x="501" y="1123"/>
                    <a:pt x="495" y="1129"/>
                    <a:pt x="483" y="1129"/>
                  </a:cubicBezTo>
                  <a:cubicBezTo>
                    <a:pt x="477" y="1106"/>
                    <a:pt x="471" y="1088"/>
                    <a:pt x="466" y="1059"/>
                  </a:cubicBezTo>
                  <a:cubicBezTo>
                    <a:pt x="525" y="1041"/>
                    <a:pt x="583" y="1018"/>
                    <a:pt x="642" y="988"/>
                  </a:cubicBezTo>
                  <a:cubicBezTo>
                    <a:pt x="707" y="1018"/>
                    <a:pt x="766" y="1041"/>
                    <a:pt x="825" y="1059"/>
                  </a:cubicBezTo>
                  <a:cubicBezTo>
                    <a:pt x="784" y="1235"/>
                    <a:pt x="713" y="1341"/>
                    <a:pt x="642" y="1341"/>
                  </a:cubicBezTo>
                  <a:close/>
                  <a:moveTo>
                    <a:pt x="837" y="1018"/>
                  </a:moveTo>
                  <a:lnTo>
                    <a:pt x="837" y="1018"/>
                  </a:lnTo>
                  <a:cubicBezTo>
                    <a:pt x="789" y="1006"/>
                    <a:pt x="742" y="982"/>
                    <a:pt x="695" y="964"/>
                  </a:cubicBezTo>
                  <a:cubicBezTo>
                    <a:pt x="725" y="947"/>
                    <a:pt x="748" y="935"/>
                    <a:pt x="778" y="917"/>
                  </a:cubicBezTo>
                  <a:cubicBezTo>
                    <a:pt x="801" y="906"/>
                    <a:pt x="831" y="888"/>
                    <a:pt x="854" y="870"/>
                  </a:cubicBezTo>
                  <a:cubicBezTo>
                    <a:pt x="848" y="923"/>
                    <a:pt x="842" y="970"/>
                    <a:pt x="837" y="1018"/>
                  </a:cubicBezTo>
                  <a:close/>
                  <a:moveTo>
                    <a:pt x="860" y="817"/>
                  </a:moveTo>
                  <a:lnTo>
                    <a:pt x="860" y="817"/>
                  </a:lnTo>
                  <a:cubicBezTo>
                    <a:pt x="825" y="841"/>
                    <a:pt x="789" y="859"/>
                    <a:pt x="754" y="882"/>
                  </a:cubicBezTo>
                  <a:cubicBezTo>
                    <a:pt x="719" y="900"/>
                    <a:pt x="683" y="923"/>
                    <a:pt x="642" y="941"/>
                  </a:cubicBezTo>
                  <a:cubicBezTo>
                    <a:pt x="607" y="923"/>
                    <a:pt x="572" y="900"/>
                    <a:pt x="536" y="882"/>
                  </a:cubicBezTo>
                  <a:cubicBezTo>
                    <a:pt x="501" y="859"/>
                    <a:pt x="466" y="841"/>
                    <a:pt x="430" y="817"/>
                  </a:cubicBezTo>
                  <a:cubicBezTo>
                    <a:pt x="430" y="776"/>
                    <a:pt x="424" y="735"/>
                    <a:pt x="424" y="695"/>
                  </a:cubicBezTo>
                  <a:cubicBezTo>
                    <a:pt x="424" y="648"/>
                    <a:pt x="430" y="606"/>
                    <a:pt x="430" y="571"/>
                  </a:cubicBezTo>
                  <a:cubicBezTo>
                    <a:pt x="466" y="547"/>
                    <a:pt x="501" y="524"/>
                    <a:pt x="536" y="500"/>
                  </a:cubicBezTo>
                  <a:cubicBezTo>
                    <a:pt x="572" y="483"/>
                    <a:pt x="607" y="465"/>
                    <a:pt x="642" y="447"/>
                  </a:cubicBezTo>
                  <a:cubicBezTo>
                    <a:pt x="683" y="465"/>
                    <a:pt x="719" y="483"/>
                    <a:pt x="754" y="500"/>
                  </a:cubicBezTo>
                  <a:cubicBezTo>
                    <a:pt x="789" y="524"/>
                    <a:pt x="825" y="547"/>
                    <a:pt x="860" y="571"/>
                  </a:cubicBezTo>
                  <a:cubicBezTo>
                    <a:pt x="860" y="606"/>
                    <a:pt x="866" y="648"/>
                    <a:pt x="866" y="695"/>
                  </a:cubicBezTo>
                  <a:cubicBezTo>
                    <a:pt x="866" y="735"/>
                    <a:pt x="860" y="776"/>
                    <a:pt x="860" y="817"/>
                  </a:cubicBezTo>
                  <a:close/>
                  <a:moveTo>
                    <a:pt x="1072" y="318"/>
                  </a:moveTo>
                  <a:lnTo>
                    <a:pt x="1072" y="318"/>
                  </a:lnTo>
                  <a:cubicBezTo>
                    <a:pt x="1119" y="318"/>
                    <a:pt x="1184" y="329"/>
                    <a:pt x="1208" y="371"/>
                  </a:cubicBezTo>
                  <a:cubicBezTo>
                    <a:pt x="1219" y="394"/>
                    <a:pt x="1219" y="436"/>
                    <a:pt x="1196" y="483"/>
                  </a:cubicBezTo>
                  <a:cubicBezTo>
                    <a:pt x="1184" y="477"/>
                    <a:pt x="1178" y="477"/>
                    <a:pt x="1166" y="477"/>
                  </a:cubicBezTo>
                  <a:cubicBezTo>
                    <a:pt x="1119" y="477"/>
                    <a:pt x="1078" y="518"/>
                    <a:pt x="1078" y="565"/>
                  </a:cubicBezTo>
                  <a:cubicBezTo>
                    <a:pt x="1078" y="577"/>
                    <a:pt x="1078" y="583"/>
                    <a:pt x="1084" y="595"/>
                  </a:cubicBezTo>
                  <a:lnTo>
                    <a:pt x="1084" y="595"/>
                  </a:lnTo>
                  <a:cubicBezTo>
                    <a:pt x="1084" y="600"/>
                    <a:pt x="1090" y="600"/>
                    <a:pt x="1090" y="606"/>
                  </a:cubicBezTo>
                  <a:cubicBezTo>
                    <a:pt x="1090" y="612"/>
                    <a:pt x="1096" y="612"/>
                    <a:pt x="1096" y="618"/>
                  </a:cubicBezTo>
                  <a:cubicBezTo>
                    <a:pt x="1084" y="636"/>
                    <a:pt x="1072" y="648"/>
                    <a:pt x="1054" y="665"/>
                  </a:cubicBezTo>
                  <a:cubicBezTo>
                    <a:pt x="1007" y="624"/>
                    <a:pt x="960" y="583"/>
                    <a:pt x="901" y="547"/>
                  </a:cubicBezTo>
                  <a:cubicBezTo>
                    <a:pt x="895" y="477"/>
                    <a:pt x="890" y="412"/>
                    <a:pt x="872" y="353"/>
                  </a:cubicBezTo>
                  <a:cubicBezTo>
                    <a:pt x="948" y="329"/>
                    <a:pt x="1019" y="318"/>
                    <a:pt x="1072" y="318"/>
                  </a:cubicBezTo>
                  <a:close/>
                  <a:moveTo>
                    <a:pt x="907" y="600"/>
                  </a:moveTo>
                  <a:lnTo>
                    <a:pt x="907" y="600"/>
                  </a:lnTo>
                  <a:cubicBezTo>
                    <a:pt x="948" y="630"/>
                    <a:pt x="990" y="659"/>
                    <a:pt x="1025" y="695"/>
                  </a:cubicBezTo>
                  <a:cubicBezTo>
                    <a:pt x="990" y="723"/>
                    <a:pt x="948" y="752"/>
                    <a:pt x="907" y="782"/>
                  </a:cubicBezTo>
                  <a:cubicBezTo>
                    <a:pt x="907" y="752"/>
                    <a:pt x="907" y="723"/>
                    <a:pt x="907" y="695"/>
                  </a:cubicBezTo>
                  <a:cubicBezTo>
                    <a:pt x="907" y="659"/>
                    <a:pt x="907" y="630"/>
                    <a:pt x="907" y="600"/>
                  </a:cubicBezTo>
                  <a:close/>
                  <a:moveTo>
                    <a:pt x="1208" y="1018"/>
                  </a:moveTo>
                  <a:lnTo>
                    <a:pt x="1208" y="1018"/>
                  </a:lnTo>
                  <a:cubicBezTo>
                    <a:pt x="1184" y="1059"/>
                    <a:pt x="1119" y="1065"/>
                    <a:pt x="1072" y="1065"/>
                  </a:cubicBezTo>
                  <a:cubicBezTo>
                    <a:pt x="1019" y="1065"/>
                    <a:pt x="948" y="1053"/>
                    <a:pt x="872" y="1029"/>
                  </a:cubicBezTo>
                  <a:cubicBezTo>
                    <a:pt x="890" y="970"/>
                    <a:pt x="895" y="906"/>
                    <a:pt x="901" y="841"/>
                  </a:cubicBezTo>
                  <a:cubicBezTo>
                    <a:pt x="960" y="800"/>
                    <a:pt x="1007" y="758"/>
                    <a:pt x="1054" y="723"/>
                  </a:cubicBezTo>
                  <a:cubicBezTo>
                    <a:pt x="1184" y="847"/>
                    <a:pt x="1237" y="959"/>
                    <a:pt x="1208" y="1018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90" name="Freeform: Shape 69"/>
            <p:cNvSpPr/>
            <p:nvPr/>
          </p:nvSpPr>
          <p:spPr bwMode="auto">
            <a:xfrm>
              <a:off x="3967769" y="3528918"/>
              <a:ext cx="59538" cy="59541"/>
            </a:xfrm>
            <a:custGeom>
              <a:avLst/>
              <a:gdLst>
                <a:gd name="T0" fmla="*/ 129 w 266"/>
                <a:gd name="T1" fmla="*/ 0 h 265"/>
                <a:gd name="T2" fmla="*/ 129 w 266"/>
                <a:gd name="T3" fmla="*/ 0 h 265"/>
                <a:gd name="T4" fmla="*/ 0 w 266"/>
                <a:gd name="T5" fmla="*/ 136 h 265"/>
                <a:gd name="T6" fmla="*/ 129 w 266"/>
                <a:gd name="T7" fmla="*/ 264 h 265"/>
                <a:gd name="T8" fmla="*/ 265 w 266"/>
                <a:gd name="T9" fmla="*/ 136 h 265"/>
                <a:gd name="T10" fmla="*/ 129 w 266"/>
                <a:gd name="T11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265">
                  <a:moveTo>
                    <a:pt x="129" y="0"/>
                  </a:moveTo>
                  <a:lnTo>
                    <a:pt x="129" y="0"/>
                  </a:lnTo>
                  <a:cubicBezTo>
                    <a:pt x="59" y="0"/>
                    <a:pt x="0" y="59"/>
                    <a:pt x="0" y="136"/>
                  </a:cubicBezTo>
                  <a:cubicBezTo>
                    <a:pt x="0" y="205"/>
                    <a:pt x="59" y="264"/>
                    <a:pt x="129" y="264"/>
                  </a:cubicBezTo>
                  <a:cubicBezTo>
                    <a:pt x="206" y="264"/>
                    <a:pt x="265" y="205"/>
                    <a:pt x="265" y="136"/>
                  </a:cubicBezTo>
                  <a:cubicBezTo>
                    <a:pt x="265" y="59"/>
                    <a:pt x="206" y="0"/>
                    <a:pt x="12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91" name="Freeform: Shape 70"/>
            <p:cNvSpPr/>
            <p:nvPr/>
          </p:nvSpPr>
          <p:spPr bwMode="auto">
            <a:xfrm>
              <a:off x="4489717" y="4554026"/>
              <a:ext cx="286773" cy="201449"/>
            </a:xfrm>
            <a:custGeom>
              <a:avLst/>
              <a:gdLst>
                <a:gd name="T0" fmla="*/ 1254 w 1273"/>
                <a:gd name="T1" fmla="*/ 0 h 896"/>
                <a:gd name="T2" fmla="*/ 1254 w 1273"/>
                <a:gd name="T3" fmla="*/ 0 h 896"/>
                <a:gd name="T4" fmla="*/ 23 w 1273"/>
                <a:gd name="T5" fmla="*/ 0 h 896"/>
                <a:gd name="T6" fmla="*/ 0 w 1273"/>
                <a:gd name="T7" fmla="*/ 23 h 896"/>
                <a:gd name="T8" fmla="*/ 0 w 1273"/>
                <a:gd name="T9" fmla="*/ 871 h 896"/>
                <a:gd name="T10" fmla="*/ 23 w 1273"/>
                <a:gd name="T11" fmla="*/ 895 h 896"/>
                <a:gd name="T12" fmla="*/ 1254 w 1273"/>
                <a:gd name="T13" fmla="*/ 895 h 896"/>
                <a:gd name="T14" fmla="*/ 1272 w 1273"/>
                <a:gd name="T15" fmla="*/ 871 h 896"/>
                <a:gd name="T16" fmla="*/ 1272 w 1273"/>
                <a:gd name="T17" fmla="*/ 23 h 896"/>
                <a:gd name="T18" fmla="*/ 1254 w 1273"/>
                <a:gd name="T19" fmla="*/ 0 h 896"/>
                <a:gd name="T20" fmla="*/ 1195 w 1273"/>
                <a:gd name="T21" fmla="*/ 818 h 896"/>
                <a:gd name="T22" fmla="*/ 1195 w 1273"/>
                <a:gd name="T23" fmla="*/ 818 h 896"/>
                <a:gd name="T24" fmla="*/ 706 w 1273"/>
                <a:gd name="T25" fmla="*/ 818 h 896"/>
                <a:gd name="T26" fmla="*/ 636 w 1273"/>
                <a:gd name="T27" fmla="*/ 859 h 896"/>
                <a:gd name="T28" fmla="*/ 636 w 1273"/>
                <a:gd name="T29" fmla="*/ 859 h 896"/>
                <a:gd name="T30" fmla="*/ 636 w 1273"/>
                <a:gd name="T31" fmla="*/ 859 h 896"/>
                <a:gd name="T32" fmla="*/ 636 w 1273"/>
                <a:gd name="T33" fmla="*/ 859 h 896"/>
                <a:gd name="T34" fmla="*/ 636 w 1273"/>
                <a:gd name="T35" fmla="*/ 859 h 896"/>
                <a:gd name="T36" fmla="*/ 565 w 1273"/>
                <a:gd name="T37" fmla="*/ 818 h 896"/>
                <a:gd name="T38" fmla="*/ 76 w 1273"/>
                <a:gd name="T39" fmla="*/ 818 h 896"/>
                <a:gd name="T40" fmla="*/ 76 w 1273"/>
                <a:gd name="T41" fmla="*/ 70 h 896"/>
                <a:gd name="T42" fmla="*/ 565 w 1273"/>
                <a:gd name="T43" fmla="*/ 70 h 896"/>
                <a:gd name="T44" fmla="*/ 636 w 1273"/>
                <a:gd name="T45" fmla="*/ 135 h 896"/>
                <a:gd name="T46" fmla="*/ 636 w 1273"/>
                <a:gd name="T47" fmla="*/ 135 h 896"/>
                <a:gd name="T48" fmla="*/ 706 w 1273"/>
                <a:gd name="T49" fmla="*/ 70 h 896"/>
                <a:gd name="T50" fmla="*/ 1195 w 1273"/>
                <a:gd name="T51" fmla="*/ 70 h 896"/>
                <a:gd name="T52" fmla="*/ 1195 w 1273"/>
                <a:gd name="T53" fmla="*/ 818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3" h="896">
                  <a:moveTo>
                    <a:pt x="1254" y="0"/>
                  </a:moveTo>
                  <a:lnTo>
                    <a:pt x="1254" y="0"/>
                  </a:ln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1"/>
                    <a:pt x="0" y="23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0" y="883"/>
                    <a:pt x="11" y="895"/>
                    <a:pt x="23" y="895"/>
                  </a:cubicBezTo>
                  <a:cubicBezTo>
                    <a:pt x="1254" y="895"/>
                    <a:pt x="1254" y="895"/>
                    <a:pt x="1254" y="895"/>
                  </a:cubicBezTo>
                  <a:cubicBezTo>
                    <a:pt x="1266" y="895"/>
                    <a:pt x="1272" y="883"/>
                    <a:pt x="1272" y="871"/>
                  </a:cubicBezTo>
                  <a:cubicBezTo>
                    <a:pt x="1272" y="23"/>
                    <a:pt x="1272" y="23"/>
                    <a:pt x="1272" y="23"/>
                  </a:cubicBezTo>
                  <a:cubicBezTo>
                    <a:pt x="1272" y="11"/>
                    <a:pt x="1266" y="0"/>
                    <a:pt x="1254" y="0"/>
                  </a:cubicBezTo>
                  <a:close/>
                  <a:moveTo>
                    <a:pt x="1195" y="818"/>
                  </a:moveTo>
                  <a:lnTo>
                    <a:pt x="1195" y="818"/>
                  </a:lnTo>
                  <a:cubicBezTo>
                    <a:pt x="706" y="818"/>
                    <a:pt x="706" y="818"/>
                    <a:pt x="706" y="818"/>
                  </a:cubicBezTo>
                  <a:cubicBezTo>
                    <a:pt x="677" y="818"/>
                    <a:pt x="653" y="836"/>
                    <a:pt x="636" y="859"/>
                  </a:cubicBezTo>
                  <a:lnTo>
                    <a:pt x="636" y="859"/>
                  </a:lnTo>
                  <a:lnTo>
                    <a:pt x="636" y="859"/>
                  </a:lnTo>
                  <a:lnTo>
                    <a:pt x="636" y="859"/>
                  </a:lnTo>
                  <a:lnTo>
                    <a:pt x="636" y="859"/>
                  </a:lnTo>
                  <a:cubicBezTo>
                    <a:pt x="624" y="836"/>
                    <a:pt x="600" y="818"/>
                    <a:pt x="565" y="818"/>
                  </a:cubicBezTo>
                  <a:cubicBezTo>
                    <a:pt x="76" y="818"/>
                    <a:pt x="76" y="818"/>
                    <a:pt x="76" y="818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565" y="70"/>
                    <a:pt x="565" y="70"/>
                    <a:pt x="565" y="70"/>
                  </a:cubicBezTo>
                  <a:cubicBezTo>
                    <a:pt x="606" y="70"/>
                    <a:pt x="636" y="100"/>
                    <a:pt x="636" y="135"/>
                  </a:cubicBezTo>
                  <a:lnTo>
                    <a:pt x="636" y="135"/>
                  </a:lnTo>
                  <a:cubicBezTo>
                    <a:pt x="641" y="100"/>
                    <a:pt x="671" y="70"/>
                    <a:pt x="706" y="70"/>
                  </a:cubicBezTo>
                  <a:cubicBezTo>
                    <a:pt x="1195" y="70"/>
                    <a:pt x="1195" y="70"/>
                    <a:pt x="1195" y="70"/>
                  </a:cubicBezTo>
                  <a:lnTo>
                    <a:pt x="1195" y="8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92" name="Freeform: Shape 71"/>
            <p:cNvSpPr/>
            <p:nvPr/>
          </p:nvSpPr>
          <p:spPr bwMode="auto">
            <a:xfrm>
              <a:off x="4649477" y="4593721"/>
              <a:ext cx="97245" cy="5954"/>
            </a:xfrm>
            <a:custGeom>
              <a:avLst/>
              <a:gdLst>
                <a:gd name="T0" fmla="*/ 0 w 431"/>
                <a:gd name="T1" fmla="*/ 24 h 25"/>
                <a:gd name="T2" fmla="*/ 430 w 431"/>
                <a:gd name="T3" fmla="*/ 24 h 25"/>
                <a:gd name="T4" fmla="*/ 430 w 431"/>
                <a:gd name="T5" fmla="*/ 0 h 25"/>
                <a:gd name="T6" fmla="*/ 0 w 431"/>
                <a:gd name="T7" fmla="*/ 0 h 25"/>
                <a:gd name="T8" fmla="*/ 0 w 431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5">
                  <a:moveTo>
                    <a:pt x="0" y="24"/>
                  </a:moveTo>
                  <a:lnTo>
                    <a:pt x="430" y="24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93" name="Freeform: Shape 72"/>
            <p:cNvSpPr/>
            <p:nvPr/>
          </p:nvSpPr>
          <p:spPr bwMode="auto">
            <a:xfrm>
              <a:off x="4649477" y="4616544"/>
              <a:ext cx="97245" cy="5954"/>
            </a:xfrm>
            <a:custGeom>
              <a:avLst/>
              <a:gdLst>
                <a:gd name="T0" fmla="*/ 0 w 431"/>
                <a:gd name="T1" fmla="*/ 24 h 25"/>
                <a:gd name="T2" fmla="*/ 430 w 431"/>
                <a:gd name="T3" fmla="*/ 24 h 25"/>
                <a:gd name="T4" fmla="*/ 430 w 431"/>
                <a:gd name="T5" fmla="*/ 0 h 25"/>
                <a:gd name="T6" fmla="*/ 0 w 431"/>
                <a:gd name="T7" fmla="*/ 0 h 25"/>
                <a:gd name="T8" fmla="*/ 0 w 431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5">
                  <a:moveTo>
                    <a:pt x="0" y="24"/>
                  </a:moveTo>
                  <a:lnTo>
                    <a:pt x="430" y="24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94" name="Freeform: Shape 73"/>
            <p:cNvSpPr/>
            <p:nvPr/>
          </p:nvSpPr>
          <p:spPr bwMode="auto">
            <a:xfrm>
              <a:off x="4649477" y="4638377"/>
              <a:ext cx="97245" cy="6947"/>
            </a:xfrm>
            <a:custGeom>
              <a:avLst/>
              <a:gdLst>
                <a:gd name="T0" fmla="*/ 0 w 431"/>
                <a:gd name="T1" fmla="*/ 30 h 31"/>
                <a:gd name="T2" fmla="*/ 430 w 431"/>
                <a:gd name="T3" fmla="*/ 30 h 31"/>
                <a:gd name="T4" fmla="*/ 430 w 431"/>
                <a:gd name="T5" fmla="*/ 0 h 31"/>
                <a:gd name="T6" fmla="*/ 0 w 431"/>
                <a:gd name="T7" fmla="*/ 0 h 31"/>
                <a:gd name="T8" fmla="*/ 0 w 43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1">
                  <a:moveTo>
                    <a:pt x="0" y="30"/>
                  </a:moveTo>
                  <a:lnTo>
                    <a:pt x="430" y="30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95" name="Freeform: Shape 74"/>
            <p:cNvSpPr/>
            <p:nvPr/>
          </p:nvSpPr>
          <p:spPr bwMode="auto">
            <a:xfrm>
              <a:off x="4649477" y="4661201"/>
              <a:ext cx="97245" cy="6946"/>
            </a:xfrm>
            <a:custGeom>
              <a:avLst/>
              <a:gdLst>
                <a:gd name="T0" fmla="*/ 0 w 431"/>
                <a:gd name="T1" fmla="*/ 30 h 31"/>
                <a:gd name="T2" fmla="*/ 430 w 431"/>
                <a:gd name="T3" fmla="*/ 30 h 31"/>
                <a:gd name="T4" fmla="*/ 430 w 431"/>
                <a:gd name="T5" fmla="*/ 0 h 31"/>
                <a:gd name="T6" fmla="*/ 0 w 431"/>
                <a:gd name="T7" fmla="*/ 0 h 31"/>
                <a:gd name="T8" fmla="*/ 0 w 43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1">
                  <a:moveTo>
                    <a:pt x="0" y="30"/>
                  </a:moveTo>
                  <a:lnTo>
                    <a:pt x="430" y="30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96" name="Freeform: Shape 75"/>
            <p:cNvSpPr/>
            <p:nvPr/>
          </p:nvSpPr>
          <p:spPr bwMode="auto">
            <a:xfrm>
              <a:off x="4649477" y="4684025"/>
              <a:ext cx="97245" cy="6947"/>
            </a:xfrm>
            <a:custGeom>
              <a:avLst/>
              <a:gdLst>
                <a:gd name="T0" fmla="*/ 0 w 431"/>
                <a:gd name="T1" fmla="*/ 29 h 30"/>
                <a:gd name="T2" fmla="*/ 430 w 431"/>
                <a:gd name="T3" fmla="*/ 29 h 30"/>
                <a:gd name="T4" fmla="*/ 430 w 431"/>
                <a:gd name="T5" fmla="*/ 0 h 30"/>
                <a:gd name="T6" fmla="*/ 0 w 431"/>
                <a:gd name="T7" fmla="*/ 0 h 30"/>
                <a:gd name="T8" fmla="*/ 0 w 43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0">
                  <a:moveTo>
                    <a:pt x="0" y="29"/>
                  </a:moveTo>
                  <a:lnTo>
                    <a:pt x="430" y="29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97" name="Freeform: Shape 76"/>
            <p:cNvSpPr/>
            <p:nvPr/>
          </p:nvSpPr>
          <p:spPr bwMode="auto">
            <a:xfrm>
              <a:off x="4649477" y="4706849"/>
              <a:ext cx="97245" cy="6946"/>
            </a:xfrm>
            <a:custGeom>
              <a:avLst/>
              <a:gdLst>
                <a:gd name="T0" fmla="*/ 0 w 431"/>
                <a:gd name="T1" fmla="*/ 29 h 30"/>
                <a:gd name="T2" fmla="*/ 430 w 431"/>
                <a:gd name="T3" fmla="*/ 29 h 30"/>
                <a:gd name="T4" fmla="*/ 430 w 431"/>
                <a:gd name="T5" fmla="*/ 0 h 30"/>
                <a:gd name="T6" fmla="*/ 0 w 431"/>
                <a:gd name="T7" fmla="*/ 0 h 30"/>
                <a:gd name="T8" fmla="*/ 0 w 43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0">
                  <a:moveTo>
                    <a:pt x="0" y="29"/>
                  </a:moveTo>
                  <a:lnTo>
                    <a:pt x="430" y="29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98" name="Freeform: Shape 77"/>
            <p:cNvSpPr/>
            <p:nvPr/>
          </p:nvSpPr>
          <p:spPr bwMode="auto">
            <a:xfrm>
              <a:off x="4518493" y="4593721"/>
              <a:ext cx="97245" cy="5954"/>
            </a:xfrm>
            <a:custGeom>
              <a:avLst/>
              <a:gdLst>
                <a:gd name="T0" fmla="*/ 0 w 431"/>
                <a:gd name="T1" fmla="*/ 24 h 25"/>
                <a:gd name="T2" fmla="*/ 430 w 431"/>
                <a:gd name="T3" fmla="*/ 24 h 25"/>
                <a:gd name="T4" fmla="*/ 430 w 431"/>
                <a:gd name="T5" fmla="*/ 0 h 25"/>
                <a:gd name="T6" fmla="*/ 0 w 431"/>
                <a:gd name="T7" fmla="*/ 0 h 25"/>
                <a:gd name="T8" fmla="*/ 0 w 431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5">
                  <a:moveTo>
                    <a:pt x="0" y="24"/>
                  </a:moveTo>
                  <a:lnTo>
                    <a:pt x="430" y="24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99" name="Freeform: Shape 78"/>
            <p:cNvSpPr/>
            <p:nvPr/>
          </p:nvSpPr>
          <p:spPr bwMode="auto">
            <a:xfrm>
              <a:off x="4518493" y="4616544"/>
              <a:ext cx="97245" cy="5954"/>
            </a:xfrm>
            <a:custGeom>
              <a:avLst/>
              <a:gdLst>
                <a:gd name="T0" fmla="*/ 0 w 431"/>
                <a:gd name="T1" fmla="*/ 24 h 25"/>
                <a:gd name="T2" fmla="*/ 430 w 431"/>
                <a:gd name="T3" fmla="*/ 24 h 25"/>
                <a:gd name="T4" fmla="*/ 430 w 431"/>
                <a:gd name="T5" fmla="*/ 0 h 25"/>
                <a:gd name="T6" fmla="*/ 0 w 431"/>
                <a:gd name="T7" fmla="*/ 0 h 25"/>
                <a:gd name="T8" fmla="*/ 0 w 431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5">
                  <a:moveTo>
                    <a:pt x="0" y="24"/>
                  </a:moveTo>
                  <a:lnTo>
                    <a:pt x="430" y="24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00" name="Freeform: Shape 79"/>
            <p:cNvSpPr/>
            <p:nvPr/>
          </p:nvSpPr>
          <p:spPr bwMode="auto">
            <a:xfrm>
              <a:off x="4518493" y="4638377"/>
              <a:ext cx="97245" cy="6947"/>
            </a:xfrm>
            <a:custGeom>
              <a:avLst/>
              <a:gdLst>
                <a:gd name="T0" fmla="*/ 0 w 431"/>
                <a:gd name="T1" fmla="*/ 30 h 31"/>
                <a:gd name="T2" fmla="*/ 430 w 431"/>
                <a:gd name="T3" fmla="*/ 30 h 31"/>
                <a:gd name="T4" fmla="*/ 430 w 431"/>
                <a:gd name="T5" fmla="*/ 0 h 31"/>
                <a:gd name="T6" fmla="*/ 0 w 431"/>
                <a:gd name="T7" fmla="*/ 0 h 31"/>
                <a:gd name="T8" fmla="*/ 0 w 43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1">
                  <a:moveTo>
                    <a:pt x="0" y="30"/>
                  </a:moveTo>
                  <a:lnTo>
                    <a:pt x="430" y="30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01" name="Freeform: Shape 80"/>
            <p:cNvSpPr/>
            <p:nvPr/>
          </p:nvSpPr>
          <p:spPr bwMode="auto">
            <a:xfrm>
              <a:off x="4518493" y="4661201"/>
              <a:ext cx="97245" cy="6946"/>
            </a:xfrm>
            <a:custGeom>
              <a:avLst/>
              <a:gdLst>
                <a:gd name="T0" fmla="*/ 0 w 431"/>
                <a:gd name="T1" fmla="*/ 30 h 31"/>
                <a:gd name="T2" fmla="*/ 430 w 431"/>
                <a:gd name="T3" fmla="*/ 30 h 31"/>
                <a:gd name="T4" fmla="*/ 430 w 431"/>
                <a:gd name="T5" fmla="*/ 0 h 31"/>
                <a:gd name="T6" fmla="*/ 0 w 431"/>
                <a:gd name="T7" fmla="*/ 0 h 31"/>
                <a:gd name="T8" fmla="*/ 0 w 43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1">
                  <a:moveTo>
                    <a:pt x="0" y="30"/>
                  </a:moveTo>
                  <a:lnTo>
                    <a:pt x="430" y="30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02" name="Freeform: Shape 81"/>
            <p:cNvSpPr/>
            <p:nvPr/>
          </p:nvSpPr>
          <p:spPr bwMode="auto">
            <a:xfrm>
              <a:off x="4518493" y="4684025"/>
              <a:ext cx="97245" cy="6947"/>
            </a:xfrm>
            <a:custGeom>
              <a:avLst/>
              <a:gdLst>
                <a:gd name="T0" fmla="*/ 0 w 431"/>
                <a:gd name="T1" fmla="*/ 29 h 30"/>
                <a:gd name="T2" fmla="*/ 430 w 431"/>
                <a:gd name="T3" fmla="*/ 29 h 30"/>
                <a:gd name="T4" fmla="*/ 430 w 431"/>
                <a:gd name="T5" fmla="*/ 0 h 30"/>
                <a:gd name="T6" fmla="*/ 0 w 431"/>
                <a:gd name="T7" fmla="*/ 0 h 30"/>
                <a:gd name="T8" fmla="*/ 0 w 43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0">
                  <a:moveTo>
                    <a:pt x="0" y="29"/>
                  </a:moveTo>
                  <a:lnTo>
                    <a:pt x="430" y="29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03" name="Freeform: Shape 82"/>
            <p:cNvSpPr/>
            <p:nvPr/>
          </p:nvSpPr>
          <p:spPr bwMode="auto">
            <a:xfrm>
              <a:off x="4518493" y="4706849"/>
              <a:ext cx="97245" cy="6946"/>
            </a:xfrm>
            <a:custGeom>
              <a:avLst/>
              <a:gdLst>
                <a:gd name="T0" fmla="*/ 0 w 431"/>
                <a:gd name="T1" fmla="*/ 29 h 30"/>
                <a:gd name="T2" fmla="*/ 430 w 431"/>
                <a:gd name="T3" fmla="*/ 29 h 30"/>
                <a:gd name="T4" fmla="*/ 430 w 431"/>
                <a:gd name="T5" fmla="*/ 0 h 30"/>
                <a:gd name="T6" fmla="*/ 0 w 431"/>
                <a:gd name="T7" fmla="*/ 0 h 30"/>
                <a:gd name="T8" fmla="*/ 0 w 43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0">
                  <a:moveTo>
                    <a:pt x="0" y="29"/>
                  </a:moveTo>
                  <a:lnTo>
                    <a:pt x="430" y="29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04" name="Freeform: Shape 83"/>
            <p:cNvSpPr/>
            <p:nvPr/>
          </p:nvSpPr>
          <p:spPr bwMode="auto">
            <a:xfrm>
              <a:off x="4414302" y="2811443"/>
              <a:ext cx="65491" cy="22824"/>
            </a:xfrm>
            <a:custGeom>
              <a:avLst/>
              <a:gdLst>
                <a:gd name="T0" fmla="*/ 6 w 290"/>
                <a:gd name="T1" fmla="*/ 0 h 101"/>
                <a:gd name="T2" fmla="*/ 0 w 290"/>
                <a:gd name="T3" fmla="*/ 100 h 101"/>
                <a:gd name="T4" fmla="*/ 289 w 290"/>
                <a:gd name="T5" fmla="*/ 100 h 101"/>
                <a:gd name="T6" fmla="*/ 283 w 290"/>
                <a:gd name="T7" fmla="*/ 0 h 101"/>
                <a:gd name="T8" fmla="*/ 6 w 29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01">
                  <a:moveTo>
                    <a:pt x="6" y="0"/>
                  </a:moveTo>
                  <a:lnTo>
                    <a:pt x="0" y="100"/>
                  </a:lnTo>
                  <a:lnTo>
                    <a:pt x="289" y="100"/>
                  </a:lnTo>
                  <a:lnTo>
                    <a:pt x="283" y="0"/>
                  </a:lnTo>
                  <a:lnTo>
                    <a:pt x="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05" name="Freeform: Shape 84"/>
            <p:cNvSpPr/>
            <p:nvPr/>
          </p:nvSpPr>
          <p:spPr bwMode="auto">
            <a:xfrm>
              <a:off x="4355757" y="2694345"/>
              <a:ext cx="181589" cy="113129"/>
            </a:xfrm>
            <a:custGeom>
              <a:avLst/>
              <a:gdLst>
                <a:gd name="T0" fmla="*/ 542 w 808"/>
                <a:gd name="T1" fmla="*/ 500 h 501"/>
                <a:gd name="T2" fmla="*/ 807 w 808"/>
                <a:gd name="T3" fmla="*/ 500 h 501"/>
                <a:gd name="T4" fmla="*/ 807 w 808"/>
                <a:gd name="T5" fmla="*/ 0 h 501"/>
                <a:gd name="T6" fmla="*/ 400 w 808"/>
                <a:gd name="T7" fmla="*/ 0 h 501"/>
                <a:gd name="T8" fmla="*/ 400 w 808"/>
                <a:gd name="T9" fmla="*/ 59 h 501"/>
                <a:gd name="T10" fmla="*/ 730 w 808"/>
                <a:gd name="T11" fmla="*/ 59 h 501"/>
                <a:gd name="T12" fmla="*/ 730 w 808"/>
                <a:gd name="T13" fmla="*/ 441 h 501"/>
                <a:gd name="T14" fmla="*/ 536 w 808"/>
                <a:gd name="T15" fmla="*/ 441 h 501"/>
                <a:gd name="T16" fmla="*/ 400 w 808"/>
                <a:gd name="T17" fmla="*/ 441 h 501"/>
                <a:gd name="T18" fmla="*/ 400 w 808"/>
                <a:gd name="T19" fmla="*/ 500 h 501"/>
                <a:gd name="T20" fmla="*/ 542 w 808"/>
                <a:gd name="T21" fmla="*/ 500 h 501"/>
                <a:gd name="T22" fmla="*/ 400 w 808"/>
                <a:gd name="T23" fmla="*/ 0 h 501"/>
                <a:gd name="T24" fmla="*/ 0 w 808"/>
                <a:gd name="T25" fmla="*/ 0 h 501"/>
                <a:gd name="T26" fmla="*/ 0 w 808"/>
                <a:gd name="T27" fmla="*/ 500 h 501"/>
                <a:gd name="T28" fmla="*/ 265 w 808"/>
                <a:gd name="T29" fmla="*/ 500 h 501"/>
                <a:gd name="T30" fmla="*/ 400 w 808"/>
                <a:gd name="T31" fmla="*/ 500 h 501"/>
                <a:gd name="T32" fmla="*/ 400 w 808"/>
                <a:gd name="T33" fmla="*/ 441 h 501"/>
                <a:gd name="T34" fmla="*/ 271 w 808"/>
                <a:gd name="T35" fmla="*/ 441 h 501"/>
                <a:gd name="T36" fmla="*/ 71 w 808"/>
                <a:gd name="T37" fmla="*/ 441 h 501"/>
                <a:gd name="T38" fmla="*/ 71 w 808"/>
                <a:gd name="T39" fmla="*/ 441 h 501"/>
                <a:gd name="T40" fmla="*/ 71 w 808"/>
                <a:gd name="T41" fmla="*/ 59 h 501"/>
                <a:gd name="T42" fmla="*/ 400 w 808"/>
                <a:gd name="T43" fmla="*/ 59 h 501"/>
                <a:gd name="T44" fmla="*/ 400 w 808"/>
                <a:gd name="T45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8" h="501">
                  <a:moveTo>
                    <a:pt x="542" y="500"/>
                  </a:moveTo>
                  <a:lnTo>
                    <a:pt x="807" y="500"/>
                  </a:lnTo>
                  <a:lnTo>
                    <a:pt x="807" y="0"/>
                  </a:lnTo>
                  <a:lnTo>
                    <a:pt x="400" y="0"/>
                  </a:lnTo>
                  <a:lnTo>
                    <a:pt x="400" y="59"/>
                  </a:lnTo>
                  <a:lnTo>
                    <a:pt x="730" y="59"/>
                  </a:lnTo>
                  <a:lnTo>
                    <a:pt x="730" y="441"/>
                  </a:lnTo>
                  <a:lnTo>
                    <a:pt x="536" y="441"/>
                  </a:lnTo>
                  <a:lnTo>
                    <a:pt x="400" y="441"/>
                  </a:lnTo>
                  <a:lnTo>
                    <a:pt x="400" y="500"/>
                  </a:lnTo>
                  <a:lnTo>
                    <a:pt x="542" y="500"/>
                  </a:lnTo>
                  <a:close/>
                  <a:moveTo>
                    <a:pt x="400" y="0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265" y="500"/>
                  </a:lnTo>
                  <a:lnTo>
                    <a:pt x="400" y="500"/>
                  </a:lnTo>
                  <a:lnTo>
                    <a:pt x="400" y="441"/>
                  </a:lnTo>
                  <a:lnTo>
                    <a:pt x="271" y="441"/>
                  </a:lnTo>
                  <a:lnTo>
                    <a:pt x="71" y="441"/>
                  </a:lnTo>
                  <a:lnTo>
                    <a:pt x="71" y="441"/>
                  </a:lnTo>
                  <a:lnTo>
                    <a:pt x="71" y="59"/>
                  </a:lnTo>
                  <a:lnTo>
                    <a:pt x="400" y="59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06" name="Freeform: Shape 85"/>
            <p:cNvSpPr/>
            <p:nvPr/>
          </p:nvSpPr>
          <p:spPr bwMode="auto">
            <a:xfrm>
              <a:off x="4402395" y="2839230"/>
              <a:ext cx="89307" cy="9924"/>
            </a:xfrm>
            <a:custGeom>
              <a:avLst/>
              <a:gdLst>
                <a:gd name="T0" fmla="*/ 0 w 396"/>
                <a:gd name="T1" fmla="*/ 0 h 43"/>
                <a:gd name="T2" fmla="*/ 0 w 396"/>
                <a:gd name="T3" fmla="*/ 42 h 43"/>
                <a:gd name="T4" fmla="*/ 395 w 396"/>
                <a:gd name="T5" fmla="*/ 42 h 43"/>
                <a:gd name="T6" fmla="*/ 395 w 396"/>
                <a:gd name="T7" fmla="*/ 0 h 43"/>
                <a:gd name="T8" fmla="*/ 342 w 396"/>
                <a:gd name="T9" fmla="*/ 0 h 43"/>
                <a:gd name="T10" fmla="*/ 53 w 396"/>
                <a:gd name="T11" fmla="*/ 0 h 43"/>
                <a:gd name="T12" fmla="*/ 0 w 396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43">
                  <a:moveTo>
                    <a:pt x="0" y="0"/>
                  </a:moveTo>
                  <a:lnTo>
                    <a:pt x="0" y="42"/>
                  </a:lnTo>
                  <a:lnTo>
                    <a:pt x="395" y="42"/>
                  </a:lnTo>
                  <a:lnTo>
                    <a:pt x="395" y="0"/>
                  </a:lnTo>
                  <a:lnTo>
                    <a:pt x="342" y="0"/>
                  </a:lnTo>
                  <a:lnTo>
                    <a:pt x="53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07" name="Freeform: Shape 86"/>
            <p:cNvSpPr/>
            <p:nvPr/>
          </p:nvSpPr>
          <p:spPr bwMode="auto">
            <a:xfrm>
              <a:off x="1319337" y="3462430"/>
              <a:ext cx="154798" cy="156793"/>
            </a:xfrm>
            <a:custGeom>
              <a:avLst/>
              <a:gdLst>
                <a:gd name="T0" fmla="*/ 689 w 690"/>
                <a:gd name="T1" fmla="*/ 347 h 695"/>
                <a:gd name="T2" fmla="*/ 689 w 690"/>
                <a:gd name="T3" fmla="*/ 347 h 695"/>
                <a:gd name="T4" fmla="*/ 342 w 690"/>
                <a:gd name="T5" fmla="*/ 0 h 695"/>
                <a:gd name="T6" fmla="*/ 0 w 690"/>
                <a:gd name="T7" fmla="*/ 347 h 695"/>
                <a:gd name="T8" fmla="*/ 342 w 690"/>
                <a:gd name="T9" fmla="*/ 694 h 695"/>
                <a:gd name="T10" fmla="*/ 689 w 690"/>
                <a:gd name="T11" fmla="*/ 347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0" h="695">
                  <a:moveTo>
                    <a:pt x="689" y="347"/>
                  </a:moveTo>
                  <a:lnTo>
                    <a:pt x="689" y="347"/>
                  </a:lnTo>
                  <a:cubicBezTo>
                    <a:pt x="689" y="153"/>
                    <a:pt x="536" y="0"/>
                    <a:pt x="342" y="0"/>
                  </a:cubicBezTo>
                  <a:cubicBezTo>
                    <a:pt x="153" y="0"/>
                    <a:pt x="0" y="153"/>
                    <a:pt x="0" y="347"/>
                  </a:cubicBezTo>
                  <a:cubicBezTo>
                    <a:pt x="0" y="535"/>
                    <a:pt x="153" y="694"/>
                    <a:pt x="342" y="694"/>
                  </a:cubicBezTo>
                  <a:cubicBezTo>
                    <a:pt x="536" y="694"/>
                    <a:pt x="689" y="535"/>
                    <a:pt x="689" y="347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08" name="Freeform: Shape 87"/>
            <p:cNvSpPr/>
            <p:nvPr/>
          </p:nvSpPr>
          <p:spPr bwMode="auto">
            <a:xfrm>
              <a:off x="2222325" y="2728086"/>
              <a:ext cx="121060" cy="121068"/>
            </a:xfrm>
            <a:custGeom>
              <a:avLst/>
              <a:gdLst>
                <a:gd name="T0" fmla="*/ 536 w 537"/>
                <a:gd name="T1" fmla="*/ 265 h 537"/>
                <a:gd name="T2" fmla="*/ 536 w 537"/>
                <a:gd name="T3" fmla="*/ 265 h 537"/>
                <a:gd name="T4" fmla="*/ 265 w 537"/>
                <a:gd name="T5" fmla="*/ 0 h 537"/>
                <a:gd name="T6" fmla="*/ 0 w 537"/>
                <a:gd name="T7" fmla="*/ 265 h 537"/>
                <a:gd name="T8" fmla="*/ 265 w 537"/>
                <a:gd name="T9" fmla="*/ 536 h 537"/>
                <a:gd name="T10" fmla="*/ 536 w 537"/>
                <a:gd name="T11" fmla="*/ 26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537">
                  <a:moveTo>
                    <a:pt x="536" y="265"/>
                  </a:moveTo>
                  <a:lnTo>
                    <a:pt x="536" y="265"/>
                  </a:lnTo>
                  <a:cubicBezTo>
                    <a:pt x="536" y="118"/>
                    <a:pt x="412" y="0"/>
                    <a:pt x="265" y="0"/>
                  </a:cubicBezTo>
                  <a:cubicBezTo>
                    <a:pt x="118" y="0"/>
                    <a:pt x="0" y="118"/>
                    <a:pt x="0" y="265"/>
                  </a:cubicBezTo>
                  <a:cubicBezTo>
                    <a:pt x="0" y="412"/>
                    <a:pt x="118" y="536"/>
                    <a:pt x="265" y="536"/>
                  </a:cubicBezTo>
                  <a:cubicBezTo>
                    <a:pt x="412" y="536"/>
                    <a:pt x="536" y="412"/>
                    <a:pt x="536" y="265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09" name="Freeform: Shape 88"/>
            <p:cNvSpPr/>
            <p:nvPr/>
          </p:nvSpPr>
          <p:spPr bwMode="auto">
            <a:xfrm>
              <a:off x="4675277" y="3259990"/>
              <a:ext cx="581484" cy="583507"/>
            </a:xfrm>
            <a:custGeom>
              <a:avLst/>
              <a:gdLst>
                <a:gd name="T0" fmla="*/ 2585 w 2586"/>
                <a:gd name="T1" fmla="*/ 1295 h 2591"/>
                <a:gd name="T2" fmla="*/ 2585 w 2586"/>
                <a:gd name="T3" fmla="*/ 1295 h 2591"/>
                <a:gd name="T4" fmla="*/ 1289 w 2586"/>
                <a:gd name="T5" fmla="*/ 0 h 2591"/>
                <a:gd name="T6" fmla="*/ 0 w 2586"/>
                <a:gd name="T7" fmla="*/ 1295 h 2591"/>
                <a:gd name="T8" fmla="*/ 1289 w 2586"/>
                <a:gd name="T9" fmla="*/ 2590 h 2591"/>
                <a:gd name="T10" fmla="*/ 2585 w 2586"/>
                <a:gd name="T11" fmla="*/ 1295 h 2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6" h="2591">
                  <a:moveTo>
                    <a:pt x="2585" y="1295"/>
                  </a:moveTo>
                  <a:lnTo>
                    <a:pt x="2585" y="1295"/>
                  </a:lnTo>
                  <a:cubicBezTo>
                    <a:pt x="2585" y="583"/>
                    <a:pt x="2008" y="0"/>
                    <a:pt x="1289" y="0"/>
                  </a:cubicBezTo>
                  <a:cubicBezTo>
                    <a:pt x="577" y="0"/>
                    <a:pt x="0" y="583"/>
                    <a:pt x="0" y="1295"/>
                  </a:cubicBezTo>
                  <a:cubicBezTo>
                    <a:pt x="0" y="2007"/>
                    <a:pt x="577" y="2590"/>
                    <a:pt x="1289" y="2590"/>
                  </a:cubicBezTo>
                  <a:cubicBezTo>
                    <a:pt x="2008" y="2590"/>
                    <a:pt x="2585" y="2007"/>
                    <a:pt x="2585" y="1295"/>
                  </a:cubicBez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10" name="Freeform: Shape 89"/>
            <p:cNvSpPr/>
            <p:nvPr/>
          </p:nvSpPr>
          <p:spPr bwMode="auto">
            <a:xfrm>
              <a:off x="3874494" y="1690079"/>
              <a:ext cx="552708" cy="552744"/>
            </a:xfrm>
            <a:custGeom>
              <a:avLst/>
              <a:gdLst>
                <a:gd name="T0" fmla="*/ 2455 w 2456"/>
                <a:gd name="T1" fmla="*/ 1230 h 2456"/>
                <a:gd name="T2" fmla="*/ 2455 w 2456"/>
                <a:gd name="T3" fmla="*/ 1230 h 2456"/>
                <a:gd name="T4" fmla="*/ 1230 w 2456"/>
                <a:gd name="T5" fmla="*/ 0 h 2456"/>
                <a:gd name="T6" fmla="*/ 0 w 2456"/>
                <a:gd name="T7" fmla="*/ 1230 h 2456"/>
                <a:gd name="T8" fmla="*/ 1230 w 2456"/>
                <a:gd name="T9" fmla="*/ 2455 h 2456"/>
                <a:gd name="T10" fmla="*/ 2455 w 2456"/>
                <a:gd name="T11" fmla="*/ 123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6" h="2456">
                  <a:moveTo>
                    <a:pt x="2455" y="1230"/>
                  </a:moveTo>
                  <a:lnTo>
                    <a:pt x="2455" y="1230"/>
                  </a:lnTo>
                  <a:cubicBezTo>
                    <a:pt x="2455" y="553"/>
                    <a:pt x="1907" y="0"/>
                    <a:pt x="1230" y="0"/>
                  </a:cubicBezTo>
                  <a:cubicBezTo>
                    <a:pt x="547" y="0"/>
                    <a:pt x="0" y="553"/>
                    <a:pt x="0" y="1230"/>
                  </a:cubicBezTo>
                  <a:cubicBezTo>
                    <a:pt x="0" y="1907"/>
                    <a:pt x="547" y="2455"/>
                    <a:pt x="1230" y="2455"/>
                  </a:cubicBezTo>
                  <a:cubicBezTo>
                    <a:pt x="1907" y="2455"/>
                    <a:pt x="2455" y="1907"/>
                    <a:pt x="2455" y="1230"/>
                  </a:cubicBez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11" name="Freeform: Shape 90"/>
            <p:cNvSpPr/>
            <p:nvPr/>
          </p:nvSpPr>
          <p:spPr bwMode="auto">
            <a:xfrm>
              <a:off x="1711293" y="2123738"/>
              <a:ext cx="428671" cy="428699"/>
            </a:xfrm>
            <a:custGeom>
              <a:avLst/>
              <a:gdLst>
                <a:gd name="T0" fmla="*/ 1902 w 1903"/>
                <a:gd name="T1" fmla="*/ 954 h 1903"/>
                <a:gd name="T2" fmla="*/ 1902 w 1903"/>
                <a:gd name="T3" fmla="*/ 954 h 1903"/>
                <a:gd name="T4" fmla="*/ 948 w 1903"/>
                <a:gd name="T5" fmla="*/ 0 h 1903"/>
                <a:gd name="T6" fmla="*/ 0 w 1903"/>
                <a:gd name="T7" fmla="*/ 954 h 1903"/>
                <a:gd name="T8" fmla="*/ 948 w 1903"/>
                <a:gd name="T9" fmla="*/ 1902 h 1903"/>
                <a:gd name="T10" fmla="*/ 1902 w 1903"/>
                <a:gd name="T11" fmla="*/ 954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3" h="1903">
                  <a:moveTo>
                    <a:pt x="1902" y="954"/>
                  </a:moveTo>
                  <a:lnTo>
                    <a:pt x="1902" y="954"/>
                  </a:lnTo>
                  <a:cubicBezTo>
                    <a:pt x="1902" y="430"/>
                    <a:pt x="1472" y="0"/>
                    <a:pt x="948" y="0"/>
                  </a:cubicBezTo>
                  <a:cubicBezTo>
                    <a:pt x="424" y="0"/>
                    <a:pt x="0" y="430"/>
                    <a:pt x="0" y="954"/>
                  </a:cubicBezTo>
                  <a:cubicBezTo>
                    <a:pt x="0" y="1478"/>
                    <a:pt x="424" y="1902"/>
                    <a:pt x="948" y="1902"/>
                  </a:cubicBezTo>
                  <a:cubicBezTo>
                    <a:pt x="1472" y="1902"/>
                    <a:pt x="1902" y="1478"/>
                    <a:pt x="1902" y="954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12" name="Freeform: Shape 91"/>
            <p:cNvSpPr/>
            <p:nvPr/>
          </p:nvSpPr>
          <p:spPr bwMode="auto">
            <a:xfrm>
              <a:off x="848990" y="3332431"/>
              <a:ext cx="437601" cy="437630"/>
            </a:xfrm>
            <a:custGeom>
              <a:avLst/>
              <a:gdLst>
                <a:gd name="T0" fmla="*/ 1943 w 1944"/>
                <a:gd name="T1" fmla="*/ 971 h 1943"/>
                <a:gd name="T2" fmla="*/ 1943 w 1944"/>
                <a:gd name="T3" fmla="*/ 971 h 1943"/>
                <a:gd name="T4" fmla="*/ 972 w 1944"/>
                <a:gd name="T5" fmla="*/ 0 h 1943"/>
                <a:gd name="T6" fmla="*/ 0 w 1944"/>
                <a:gd name="T7" fmla="*/ 971 h 1943"/>
                <a:gd name="T8" fmla="*/ 972 w 1944"/>
                <a:gd name="T9" fmla="*/ 1942 h 1943"/>
                <a:gd name="T10" fmla="*/ 1943 w 1944"/>
                <a:gd name="T11" fmla="*/ 971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4" h="1943">
                  <a:moveTo>
                    <a:pt x="1943" y="971"/>
                  </a:moveTo>
                  <a:lnTo>
                    <a:pt x="1943" y="971"/>
                  </a:lnTo>
                  <a:cubicBezTo>
                    <a:pt x="1943" y="436"/>
                    <a:pt x="1507" y="0"/>
                    <a:pt x="972" y="0"/>
                  </a:cubicBezTo>
                  <a:cubicBezTo>
                    <a:pt x="436" y="0"/>
                    <a:pt x="0" y="436"/>
                    <a:pt x="0" y="971"/>
                  </a:cubicBezTo>
                  <a:cubicBezTo>
                    <a:pt x="0" y="1506"/>
                    <a:pt x="436" y="1942"/>
                    <a:pt x="972" y="1942"/>
                  </a:cubicBezTo>
                  <a:cubicBezTo>
                    <a:pt x="1507" y="1942"/>
                    <a:pt x="1943" y="1506"/>
                    <a:pt x="1943" y="971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13" name="Freeform: Shape 92"/>
            <p:cNvSpPr/>
            <p:nvPr/>
          </p:nvSpPr>
          <p:spPr bwMode="auto">
            <a:xfrm>
              <a:off x="1719231" y="4953946"/>
              <a:ext cx="448517" cy="448546"/>
            </a:xfrm>
            <a:custGeom>
              <a:avLst/>
              <a:gdLst>
                <a:gd name="T0" fmla="*/ 1991 w 1992"/>
                <a:gd name="T1" fmla="*/ 995 h 1991"/>
                <a:gd name="T2" fmla="*/ 1991 w 1992"/>
                <a:gd name="T3" fmla="*/ 995 h 1991"/>
                <a:gd name="T4" fmla="*/ 996 w 1992"/>
                <a:gd name="T5" fmla="*/ 0 h 1991"/>
                <a:gd name="T6" fmla="*/ 0 w 1992"/>
                <a:gd name="T7" fmla="*/ 995 h 1991"/>
                <a:gd name="T8" fmla="*/ 996 w 1992"/>
                <a:gd name="T9" fmla="*/ 1990 h 1991"/>
                <a:gd name="T10" fmla="*/ 1991 w 1992"/>
                <a:gd name="T11" fmla="*/ 995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2" h="1991">
                  <a:moveTo>
                    <a:pt x="1991" y="995"/>
                  </a:moveTo>
                  <a:lnTo>
                    <a:pt x="1991" y="995"/>
                  </a:lnTo>
                  <a:cubicBezTo>
                    <a:pt x="1991" y="447"/>
                    <a:pt x="1543" y="0"/>
                    <a:pt x="996" y="0"/>
                  </a:cubicBezTo>
                  <a:cubicBezTo>
                    <a:pt x="448" y="0"/>
                    <a:pt x="0" y="447"/>
                    <a:pt x="0" y="995"/>
                  </a:cubicBezTo>
                  <a:cubicBezTo>
                    <a:pt x="0" y="1542"/>
                    <a:pt x="448" y="1990"/>
                    <a:pt x="996" y="1990"/>
                  </a:cubicBezTo>
                  <a:cubicBezTo>
                    <a:pt x="1543" y="1990"/>
                    <a:pt x="1991" y="1542"/>
                    <a:pt x="1991" y="995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14" name="Freeform: Shape 93"/>
            <p:cNvSpPr/>
            <p:nvPr/>
          </p:nvSpPr>
          <p:spPr bwMode="auto">
            <a:xfrm>
              <a:off x="2115157" y="4838833"/>
              <a:ext cx="154798" cy="156793"/>
            </a:xfrm>
            <a:custGeom>
              <a:avLst/>
              <a:gdLst>
                <a:gd name="T0" fmla="*/ 689 w 690"/>
                <a:gd name="T1" fmla="*/ 348 h 696"/>
                <a:gd name="T2" fmla="*/ 689 w 690"/>
                <a:gd name="T3" fmla="*/ 348 h 696"/>
                <a:gd name="T4" fmla="*/ 347 w 690"/>
                <a:gd name="T5" fmla="*/ 0 h 696"/>
                <a:gd name="T6" fmla="*/ 0 w 690"/>
                <a:gd name="T7" fmla="*/ 348 h 696"/>
                <a:gd name="T8" fmla="*/ 347 w 690"/>
                <a:gd name="T9" fmla="*/ 695 h 696"/>
                <a:gd name="T10" fmla="*/ 689 w 690"/>
                <a:gd name="T11" fmla="*/ 348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0" h="696">
                  <a:moveTo>
                    <a:pt x="689" y="348"/>
                  </a:moveTo>
                  <a:lnTo>
                    <a:pt x="689" y="348"/>
                  </a:lnTo>
                  <a:cubicBezTo>
                    <a:pt x="689" y="159"/>
                    <a:pt x="536" y="0"/>
                    <a:pt x="347" y="0"/>
                  </a:cubicBezTo>
                  <a:cubicBezTo>
                    <a:pt x="153" y="0"/>
                    <a:pt x="0" y="159"/>
                    <a:pt x="0" y="348"/>
                  </a:cubicBezTo>
                  <a:cubicBezTo>
                    <a:pt x="0" y="542"/>
                    <a:pt x="153" y="695"/>
                    <a:pt x="347" y="695"/>
                  </a:cubicBezTo>
                  <a:cubicBezTo>
                    <a:pt x="536" y="695"/>
                    <a:pt x="689" y="542"/>
                    <a:pt x="689" y="348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15" name="Freeform: Shape 94"/>
            <p:cNvSpPr/>
            <p:nvPr/>
          </p:nvSpPr>
          <p:spPr bwMode="auto">
            <a:xfrm>
              <a:off x="3505361" y="4754482"/>
              <a:ext cx="450502" cy="452515"/>
            </a:xfrm>
            <a:custGeom>
              <a:avLst/>
              <a:gdLst>
                <a:gd name="T0" fmla="*/ 2002 w 2003"/>
                <a:gd name="T1" fmla="*/ 1006 h 2009"/>
                <a:gd name="T2" fmla="*/ 2002 w 2003"/>
                <a:gd name="T3" fmla="*/ 1006 h 2009"/>
                <a:gd name="T4" fmla="*/ 1001 w 2003"/>
                <a:gd name="T5" fmla="*/ 0 h 2009"/>
                <a:gd name="T6" fmla="*/ 0 w 2003"/>
                <a:gd name="T7" fmla="*/ 1006 h 2009"/>
                <a:gd name="T8" fmla="*/ 1001 w 2003"/>
                <a:gd name="T9" fmla="*/ 2008 h 2009"/>
                <a:gd name="T10" fmla="*/ 2002 w 2003"/>
                <a:gd name="T11" fmla="*/ 1006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3" h="2009">
                  <a:moveTo>
                    <a:pt x="2002" y="1006"/>
                  </a:moveTo>
                  <a:lnTo>
                    <a:pt x="2002" y="1006"/>
                  </a:lnTo>
                  <a:cubicBezTo>
                    <a:pt x="2002" y="453"/>
                    <a:pt x="1554" y="0"/>
                    <a:pt x="1001" y="0"/>
                  </a:cubicBezTo>
                  <a:cubicBezTo>
                    <a:pt x="447" y="0"/>
                    <a:pt x="0" y="453"/>
                    <a:pt x="0" y="1006"/>
                  </a:cubicBezTo>
                  <a:cubicBezTo>
                    <a:pt x="0" y="1560"/>
                    <a:pt x="447" y="2008"/>
                    <a:pt x="1001" y="2008"/>
                  </a:cubicBezTo>
                  <a:cubicBezTo>
                    <a:pt x="1554" y="2008"/>
                    <a:pt x="2002" y="1560"/>
                    <a:pt x="2002" y="1006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16" name="Freeform: Shape 95"/>
            <p:cNvSpPr/>
            <p:nvPr/>
          </p:nvSpPr>
          <p:spPr bwMode="auto">
            <a:xfrm>
              <a:off x="3479561" y="2611979"/>
              <a:ext cx="382033" cy="382058"/>
            </a:xfrm>
            <a:custGeom>
              <a:avLst/>
              <a:gdLst>
                <a:gd name="T0" fmla="*/ 1696 w 1697"/>
                <a:gd name="T1" fmla="*/ 848 h 1696"/>
                <a:gd name="T2" fmla="*/ 1696 w 1697"/>
                <a:gd name="T3" fmla="*/ 848 h 1696"/>
                <a:gd name="T4" fmla="*/ 848 w 1697"/>
                <a:gd name="T5" fmla="*/ 0 h 1696"/>
                <a:gd name="T6" fmla="*/ 0 w 1697"/>
                <a:gd name="T7" fmla="*/ 848 h 1696"/>
                <a:gd name="T8" fmla="*/ 848 w 1697"/>
                <a:gd name="T9" fmla="*/ 1695 h 1696"/>
                <a:gd name="T10" fmla="*/ 1696 w 1697"/>
                <a:gd name="T11" fmla="*/ 848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7" h="1696">
                  <a:moveTo>
                    <a:pt x="1696" y="848"/>
                  </a:moveTo>
                  <a:lnTo>
                    <a:pt x="1696" y="848"/>
                  </a:lnTo>
                  <a:cubicBezTo>
                    <a:pt x="1696" y="376"/>
                    <a:pt x="1313" y="0"/>
                    <a:pt x="848" y="0"/>
                  </a:cubicBezTo>
                  <a:cubicBezTo>
                    <a:pt x="377" y="0"/>
                    <a:pt x="0" y="376"/>
                    <a:pt x="0" y="848"/>
                  </a:cubicBezTo>
                  <a:cubicBezTo>
                    <a:pt x="0" y="1313"/>
                    <a:pt x="377" y="1695"/>
                    <a:pt x="848" y="1695"/>
                  </a:cubicBezTo>
                  <a:cubicBezTo>
                    <a:pt x="1313" y="1695"/>
                    <a:pt x="1696" y="1313"/>
                    <a:pt x="1696" y="848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17" name="Freeform: Shape 96"/>
            <p:cNvSpPr/>
            <p:nvPr/>
          </p:nvSpPr>
          <p:spPr bwMode="auto">
            <a:xfrm>
              <a:off x="4043184" y="1886565"/>
              <a:ext cx="53583" cy="197479"/>
            </a:xfrm>
            <a:custGeom>
              <a:avLst/>
              <a:gdLst>
                <a:gd name="T0" fmla="*/ 236 w 237"/>
                <a:gd name="T1" fmla="*/ 877 h 878"/>
                <a:gd name="T2" fmla="*/ 0 w 237"/>
                <a:gd name="T3" fmla="*/ 877 h 878"/>
                <a:gd name="T4" fmla="*/ 0 w 237"/>
                <a:gd name="T5" fmla="*/ 0 h 878"/>
                <a:gd name="T6" fmla="*/ 236 w 237"/>
                <a:gd name="T7" fmla="*/ 0 h 878"/>
                <a:gd name="T8" fmla="*/ 236 w 237"/>
                <a:gd name="T9" fmla="*/ 87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878">
                  <a:moveTo>
                    <a:pt x="236" y="877"/>
                  </a:moveTo>
                  <a:lnTo>
                    <a:pt x="0" y="877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87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18" name="Freeform: Shape 97"/>
            <p:cNvSpPr/>
            <p:nvPr/>
          </p:nvSpPr>
          <p:spPr bwMode="auto">
            <a:xfrm>
              <a:off x="4122568" y="1980838"/>
              <a:ext cx="59538" cy="103206"/>
            </a:xfrm>
            <a:custGeom>
              <a:avLst/>
              <a:gdLst>
                <a:gd name="T0" fmla="*/ 265 w 266"/>
                <a:gd name="T1" fmla="*/ 459 h 460"/>
                <a:gd name="T2" fmla="*/ 0 w 266"/>
                <a:gd name="T3" fmla="*/ 459 h 460"/>
                <a:gd name="T4" fmla="*/ 0 w 266"/>
                <a:gd name="T5" fmla="*/ 0 h 460"/>
                <a:gd name="T6" fmla="*/ 265 w 266"/>
                <a:gd name="T7" fmla="*/ 0 h 460"/>
                <a:gd name="T8" fmla="*/ 265 w 266"/>
                <a:gd name="T9" fmla="*/ 459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460">
                  <a:moveTo>
                    <a:pt x="265" y="459"/>
                  </a:moveTo>
                  <a:lnTo>
                    <a:pt x="0" y="459"/>
                  </a:lnTo>
                  <a:lnTo>
                    <a:pt x="0" y="0"/>
                  </a:lnTo>
                  <a:lnTo>
                    <a:pt x="265" y="0"/>
                  </a:lnTo>
                  <a:lnTo>
                    <a:pt x="265" y="45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19" name="Freeform: Shape 98"/>
            <p:cNvSpPr/>
            <p:nvPr/>
          </p:nvSpPr>
          <p:spPr bwMode="auto">
            <a:xfrm>
              <a:off x="4206913" y="1930229"/>
              <a:ext cx="53583" cy="153815"/>
            </a:xfrm>
            <a:custGeom>
              <a:avLst/>
              <a:gdLst>
                <a:gd name="T0" fmla="*/ 236 w 237"/>
                <a:gd name="T1" fmla="*/ 683 h 684"/>
                <a:gd name="T2" fmla="*/ 0 w 237"/>
                <a:gd name="T3" fmla="*/ 683 h 684"/>
                <a:gd name="T4" fmla="*/ 0 w 237"/>
                <a:gd name="T5" fmla="*/ 0 h 684"/>
                <a:gd name="T6" fmla="*/ 236 w 237"/>
                <a:gd name="T7" fmla="*/ 0 h 684"/>
                <a:gd name="T8" fmla="*/ 236 w 237"/>
                <a:gd name="T9" fmla="*/ 683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684">
                  <a:moveTo>
                    <a:pt x="236" y="683"/>
                  </a:moveTo>
                  <a:lnTo>
                    <a:pt x="0" y="683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68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20" name="Straight Connector 99"/>
            <p:cNvSpPr/>
            <p:nvPr/>
          </p:nvSpPr>
          <p:spPr bwMode="auto">
            <a:xfrm>
              <a:off x="3996547" y="2084044"/>
              <a:ext cx="307611" cy="993"/>
            </a:xfrm>
            <a:prstGeom prst="line">
              <a:avLst/>
            </a:prstGeom>
            <a:noFill/>
            <a:ln w="2160" cap="flat">
              <a:solidFill>
                <a:srgbClr val="FFFFFF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21" name="Straight Connector 100"/>
            <p:cNvSpPr/>
            <p:nvPr/>
          </p:nvSpPr>
          <p:spPr bwMode="auto">
            <a:xfrm flipV="1">
              <a:off x="3996547" y="1817101"/>
              <a:ext cx="992" cy="267937"/>
            </a:xfrm>
            <a:prstGeom prst="line">
              <a:avLst/>
            </a:prstGeom>
            <a:noFill/>
            <a:ln w="2160" cap="flat">
              <a:solidFill>
                <a:srgbClr val="FFFFFF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22" name="Freeform: Shape 101"/>
            <p:cNvSpPr/>
            <p:nvPr/>
          </p:nvSpPr>
          <p:spPr bwMode="auto">
            <a:xfrm>
              <a:off x="1790677" y="5025397"/>
              <a:ext cx="305627" cy="304654"/>
            </a:xfrm>
            <a:custGeom>
              <a:avLst/>
              <a:gdLst>
                <a:gd name="T0" fmla="*/ 1355 w 1356"/>
                <a:gd name="T1" fmla="*/ 753 h 1355"/>
                <a:gd name="T2" fmla="*/ 1355 w 1356"/>
                <a:gd name="T3" fmla="*/ 753 h 1355"/>
                <a:gd name="T4" fmla="*/ 1355 w 1356"/>
                <a:gd name="T5" fmla="*/ 600 h 1355"/>
                <a:gd name="T6" fmla="*/ 1237 w 1356"/>
                <a:gd name="T7" fmla="*/ 600 h 1355"/>
                <a:gd name="T8" fmla="*/ 1202 w 1356"/>
                <a:gd name="T9" fmla="*/ 465 h 1355"/>
                <a:gd name="T10" fmla="*/ 1302 w 1356"/>
                <a:gd name="T11" fmla="*/ 400 h 1355"/>
                <a:gd name="T12" fmla="*/ 1231 w 1356"/>
                <a:gd name="T13" fmla="*/ 270 h 1355"/>
                <a:gd name="T14" fmla="*/ 1125 w 1356"/>
                <a:gd name="T15" fmla="*/ 329 h 1355"/>
                <a:gd name="T16" fmla="*/ 1025 w 1356"/>
                <a:gd name="T17" fmla="*/ 229 h 1355"/>
                <a:gd name="T18" fmla="*/ 1084 w 1356"/>
                <a:gd name="T19" fmla="*/ 129 h 1355"/>
                <a:gd name="T20" fmla="*/ 954 w 1356"/>
                <a:gd name="T21" fmla="*/ 53 h 1355"/>
                <a:gd name="T22" fmla="*/ 890 w 1356"/>
                <a:gd name="T23" fmla="*/ 153 h 1355"/>
                <a:gd name="T24" fmla="*/ 754 w 1356"/>
                <a:gd name="T25" fmla="*/ 117 h 1355"/>
                <a:gd name="T26" fmla="*/ 754 w 1356"/>
                <a:gd name="T27" fmla="*/ 0 h 1355"/>
                <a:gd name="T28" fmla="*/ 601 w 1356"/>
                <a:gd name="T29" fmla="*/ 0 h 1355"/>
                <a:gd name="T30" fmla="*/ 601 w 1356"/>
                <a:gd name="T31" fmla="*/ 117 h 1355"/>
                <a:gd name="T32" fmla="*/ 466 w 1356"/>
                <a:gd name="T33" fmla="*/ 153 h 1355"/>
                <a:gd name="T34" fmla="*/ 401 w 1356"/>
                <a:gd name="T35" fmla="*/ 53 h 1355"/>
                <a:gd name="T36" fmla="*/ 271 w 1356"/>
                <a:gd name="T37" fmla="*/ 129 h 1355"/>
                <a:gd name="T38" fmla="*/ 330 w 1356"/>
                <a:gd name="T39" fmla="*/ 229 h 1355"/>
                <a:gd name="T40" fmla="*/ 230 w 1356"/>
                <a:gd name="T41" fmla="*/ 329 h 1355"/>
                <a:gd name="T42" fmla="*/ 130 w 1356"/>
                <a:gd name="T43" fmla="*/ 270 h 1355"/>
                <a:gd name="T44" fmla="*/ 53 w 1356"/>
                <a:gd name="T45" fmla="*/ 400 h 1355"/>
                <a:gd name="T46" fmla="*/ 154 w 1356"/>
                <a:gd name="T47" fmla="*/ 465 h 1355"/>
                <a:gd name="T48" fmla="*/ 118 w 1356"/>
                <a:gd name="T49" fmla="*/ 600 h 1355"/>
                <a:gd name="T50" fmla="*/ 0 w 1356"/>
                <a:gd name="T51" fmla="*/ 600 h 1355"/>
                <a:gd name="T52" fmla="*/ 0 w 1356"/>
                <a:gd name="T53" fmla="*/ 753 h 1355"/>
                <a:gd name="T54" fmla="*/ 118 w 1356"/>
                <a:gd name="T55" fmla="*/ 753 h 1355"/>
                <a:gd name="T56" fmla="*/ 154 w 1356"/>
                <a:gd name="T57" fmla="*/ 889 h 1355"/>
                <a:gd name="T58" fmla="*/ 53 w 1356"/>
                <a:gd name="T59" fmla="*/ 953 h 1355"/>
                <a:gd name="T60" fmla="*/ 130 w 1356"/>
                <a:gd name="T61" fmla="*/ 1083 h 1355"/>
                <a:gd name="T62" fmla="*/ 230 w 1356"/>
                <a:gd name="T63" fmla="*/ 1024 h 1355"/>
                <a:gd name="T64" fmla="*/ 330 w 1356"/>
                <a:gd name="T65" fmla="*/ 1124 h 1355"/>
                <a:gd name="T66" fmla="*/ 271 w 1356"/>
                <a:gd name="T67" fmla="*/ 1224 h 1355"/>
                <a:gd name="T68" fmla="*/ 401 w 1356"/>
                <a:gd name="T69" fmla="*/ 1301 h 1355"/>
                <a:gd name="T70" fmla="*/ 466 w 1356"/>
                <a:gd name="T71" fmla="*/ 1201 h 1355"/>
                <a:gd name="T72" fmla="*/ 601 w 1356"/>
                <a:gd name="T73" fmla="*/ 1236 h 1355"/>
                <a:gd name="T74" fmla="*/ 601 w 1356"/>
                <a:gd name="T75" fmla="*/ 1354 h 1355"/>
                <a:gd name="T76" fmla="*/ 754 w 1356"/>
                <a:gd name="T77" fmla="*/ 1354 h 1355"/>
                <a:gd name="T78" fmla="*/ 754 w 1356"/>
                <a:gd name="T79" fmla="*/ 1236 h 1355"/>
                <a:gd name="T80" fmla="*/ 890 w 1356"/>
                <a:gd name="T81" fmla="*/ 1201 h 1355"/>
                <a:gd name="T82" fmla="*/ 954 w 1356"/>
                <a:gd name="T83" fmla="*/ 1301 h 1355"/>
                <a:gd name="T84" fmla="*/ 1084 w 1356"/>
                <a:gd name="T85" fmla="*/ 1224 h 1355"/>
                <a:gd name="T86" fmla="*/ 1025 w 1356"/>
                <a:gd name="T87" fmla="*/ 1124 h 1355"/>
                <a:gd name="T88" fmla="*/ 1125 w 1356"/>
                <a:gd name="T89" fmla="*/ 1024 h 1355"/>
                <a:gd name="T90" fmla="*/ 1231 w 1356"/>
                <a:gd name="T91" fmla="*/ 1083 h 1355"/>
                <a:gd name="T92" fmla="*/ 1302 w 1356"/>
                <a:gd name="T93" fmla="*/ 953 h 1355"/>
                <a:gd name="T94" fmla="*/ 1202 w 1356"/>
                <a:gd name="T95" fmla="*/ 889 h 1355"/>
                <a:gd name="T96" fmla="*/ 1237 w 1356"/>
                <a:gd name="T97" fmla="*/ 753 h 1355"/>
                <a:gd name="T98" fmla="*/ 1355 w 1356"/>
                <a:gd name="T99" fmla="*/ 753 h 1355"/>
                <a:gd name="T100" fmla="*/ 336 w 1356"/>
                <a:gd name="T101" fmla="*/ 677 h 1355"/>
                <a:gd name="T102" fmla="*/ 336 w 1356"/>
                <a:gd name="T103" fmla="*/ 677 h 1355"/>
                <a:gd name="T104" fmla="*/ 678 w 1356"/>
                <a:gd name="T105" fmla="*/ 335 h 1355"/>
                <a:gd name="T106" fmla="*/ 1019 w 1356"/>
                <a:gd name="T107" fmla="*/ 677 h 1355"/>
                <a:gd name="T108" fmla="*/ 678 w 1356"/>
                <a:gd name="T109" fmla="*/ 1018 h 1355"/>
                <a:gd name="T110" fmla="*/ 336 w 1356"/>
                <a:gd name="T111" fmla="*/ 677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56" h="1355">
                  <a:moveTo>
                    <a:pt x="1355" y="753"/>
                  </a:moveTo>
                  <a:lnTo>
                    <a:pt x="1355" y="753"/>
                  </a:lnTo>
                  <a:cubicBezTo>
                    <a:pt x="1355" y="600"/>
                    <a:pt x="1355" y="600"/>
                    <a:pt x="1355" y="600"/>
                  </a:cubicBezTo>
                  <a:cubicBezTo>
                    <a:pt x="1237" y="600"/>
                    <a:pt x="1237" y="600"/>
                    <a:pt x="1237" y="600"/>
                  </a:cubicBezTo>
                  <a:cubicBezTo>
                    <a:pt x="1231" y="553"/>
                    <a:pt x="1219" y="506"/>
                    <a:pt x="1202" y="465"/>
                  </a:cubicBezTo>
                  <a:cubicBezTo>
                    <a:pt x="1302" y="400"/>
                    <a:pt x="1302" y="400"/>
                    <a:pt x="1302" y="400"/>
                  </a:cubicBezTo>
                  <a:cubicBezTo>
                    <a:pt x="1231" y="270"/>
                    <a:pt x="1231" y="270"/>
                    <a:pt x="1231" y="270"/>
                  </a:cubicBezTo>
                  <a:cubicBezTo>
                    <a:pt x="1125" y="329"/>
                    <a:pt x="1125" y="329"/>
                    <a:pt x="1125" y="329"/>
                  </a:cubicBezTo>
                  <a:cubicBezTo>
                    <a:pt x="1096" y="294"/>
                    <a:pt x="1060" y="259"/>
                    <a:pt x="1025" y="229"/>
                  </a:cubicBezTo>
                  <a:cubicBezTo>
                    <a:pt x="1084" y="129"/>
                    <a:pt x="1084" y="129"/>
                    <a:pt x="1084" y="129"/>
                  </a:cubicBezTo>
                  <a:cubicBezTo>
                    <a:pt x="954" y="53"/>
                    <a:pt x="954" y="53"/>
                    <a:pt x="954" y="53"/>
                  </a:cubicBezTo>
                  <a:cubicBezTo>
                    <a:pt x="890" y="153"/>
                    <a:pt x="890" y="153"/>
                    <a:pt x="890" y="153"/>
                  </a:cubicBezTo>
                  <a:cubicBezTo>
                    <a:pt x="848" y="135"/>
                    <a:pt x="801" y="123"/>
                    <a:pt x="754" y="117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601" y="0"/>
                    <a:pt x="601" y="0"/>
                    <a:pt x="601" y="0"/>
                  </a:cubicBezTo>
                  <a:cubicBezTo>
                    <a:pt x="601" y="117"/>
                    <a:pt x="601" y="117"/>
                    <a:pt x="601" y="117"/>
                  </a:cubicBezTo>
                  <a:cubicBezTo>
                    <a:pt x="554" y="123"/>
                    <a:pt x="507" y="135"/>
                    <a:pt x="466" y="153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271" y="129"/>
                    <a:pt x="271" y="129"/>
                    <a:pt x="271" y="129"/>
                  </a:cubicBezTo>
                  <a:cubicBezTo>
                    <a:pt x="330" y="229"/>
                    <a:pt x="330" y="229"/>
                    <a:pt x="330" y="229"/>
                  </a:cubicBezTo>
                  <a:cubicBezTo>
                    <a:pt x="295" y="259"/>
                    <a:pt x="259" y="294"/>
                    <a:pt x="230" y="329"/>
                  </a:cubicBezTo>
                  <a:cubicBezTo>
                    <a:pt x="130" y="270"/>
                    <a:pt x="130" y="270"/>
                    <a:pt x="130" y="270"/>
                  </a:cubicBezTo>
                  <a:cubicBezTo>
                    <a:pt x="53" y="400"/>
                    <a:pt x="53" y="400"/>
                    <a:pt x="53" y="400"/>
                  </a:cubicBezTo>
                  <a:cubicBezTo>
                    <a:pt x="154" y="465"/>
                    <a:pt x="154" y="465"/>
                    <a:pt x="154" y="465"/>
                  </a:cubicBezTo>
                  <a:cubicBezTo>
                    <a:pt x="136" y="506"/>
                    <a:pt x="124" y="553"/>
                    <a:pt x="118" y="600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753"/>
                    <a:pt x="0" y="753"/>
                    <a:pt x="0" y="753"/>
                  </a:cubicBezTo>
                  <a:cubicBezTo>
                    <a:pt x="118" y="753"/>
                    <a:pt x="118" y="753"/>
                    <a:pt x="118" y="753"/>
                  </a:cubicBezTo>
                  <a:cubicBezTo>
                    <a:pt x="124" y="801"/>
                    <a:pt x="136" y="848"/>
                    <a:pt x="154" y="889"/>
                  </a:cubicBezTo>
                  <a:cubicBezTo>
                    <a:pt x="53" y="953"/>
                    <a:pt x="53" y="953"/>
                    <a:pt x="53" y="953"/>
                  </a:cubicBezTo>
                  <a:cubicBezTo>
                    <a:pt x="130" y="1083"/>
                    <a:pt x="130" y="1083"/>
                    <a:pt x="130" y="1083"/>
                  </a:cubicBezTo>
                  <a:cubicBezTo>
                    <a:pt x="230" y="1024"/>
                    <a:pt x="230" y="1024"/>
                    <a:pt x="230" y="1024"/>
                  </a:cubicBezTo>
                  <a:cubicBezTo>
                    <a:pt x="259" y="1060"/>
                    <a:pt x="295" y="1095"/>
                    <a:pt x="330" y="1124"/>
                  </a:cubicBezTo>
                  <a:cubicBezTo>
                    <a:pt x="271" y="1224"/>
                    <a:pt x="271" y="1224"/>
                    <a:pt x="271" y="1224"/>
                  </a:cubicBezTo>
                  <a:cubicBezTo>
                    <a:pt x="401" y="1301"/>
                    <a:pt x="401" y="1301"/>
                    <a:pt x="401" y="1301"/>
                  </a:cubicBezTo>
                  <a:cubicBezTo>
                    <a:pt x="466" y="1201"/>
                    <a:pt x="466" y="1201"/>
                    <a:pt x="466" y="1201"/>
                  </a:cubicBezTo>
                  <a:cubicBezTo>
                    <a:pt x="507" y="1218"/>
                    <a:pt x="554" y="1230"/>
                    <a:pt x="601" y="1236"/>
                  </a:cubicBezTo>
                  <a:cubicBezTo>
                    <a:pt x="601" y="1354"/>
                    <a:pt x="601" y="1354"/>
                    <a:pt x="601" y="1354"/>
                  </a:cubicBezTo>
                  <a:cubicBezTo>
                    <a:pt x="754" y="1354"/>
                    <a:pt x="754" y="1354"/>
                    <a:pt x="754" y="1354"/>
                  </a:cubicBezTo>
                  <a:cubicBezTo>
                    <a:pt x="754" y="1236"/>
                    <a:pt x="754" y="1236"/>
                    <a:pt x="754" y="1236"/>
                  </a:cubicBezTo>
                  <a:cubicBezTo>
                    <a:pt x="801" y="1230"/>
                    <a:pt x="848" y="1218"/>
                    <a:pt x="890" y="1201"/>
                  </a:cubicBezTo>
                  <a:cubicBezTo>
                    <a:pt x="954" y="1301"/>
                    <a:pt x="954" y="1301"/>
                    <a:pt x="954" y="1301"/>
                  </a:cubicBezTo>
                  <a:cubicBezTo>
                    <a:pt x="1084" y="1224"/>
                    <a:pt x="1084" y="1224"/>
                    <a:pt x="1084" y="1224"/>
                  </a:cubicBezTo>
                  <a:cubicBezTo>
                    <a:pt x="1025" y="1124"/>
                    <a:pt x="1025" y="1124"/>
                    <a:pt x="1025" y="1124"/>
                  </a:cubicBezTo>
                  <a:cubicBezTo>
                    <a:pt x="1060" y="1095"/>
                    <a:pt x="1096" y="1060"/>
                    <a:pt x="1125" y="1024"/>
                  </a:cubicBezTo>
                  <a:cubicBezTo>
                    <a:pt x="1231" y="1083"/>
                    <a:pt x="1231" y="1083"/>
                    <a:pt x="1231" y="1083"/>
                  </a:cubicBezTo>
                  <a:cubicBezTo>
                    <a:pt x="1302" y="953"/>
                    <a:pt x="1302" y="953"/>
                    <a:pt x="1302" y="953"/>
                  </a:cubicBezTo>
                  <a:cubicBezTo>
                    <a:pt x="1202" y="889"/>
                    <a:pt x="1202" y="889"/>
                    <a:pt x="1202" y="889"/>
                  </a:cubicBezTo>
                  <a:cubicBezTo>
                    <a:pt x="1219" y="848"/>
                    <a:pt x="1231" y="801"/>
                    <a:pt x="1237" y="753"/>
                  </a:cubicBezTo>
                  <a:lnTo>
                    <a:pt x="1355" y="753"/>
                  </a:lnTo>
                  <a:close/>
                  <a:moveTo>
                    <a:pt x="336" y="677"/>
                  </a:moveTo>
                  <a:lnTo>
                    <a:pt x="336" y="677"/>
                  </a:lnTo>
                  <a:cubicBezTo>
                    <a:pt x="336" y="488"/>
                    <a:pt x="489" y="335"/>
                    <a:pt x="678" y="335"/>
                  </a:cubicBezTo>
                  <a:cubicBezTo>
                    <a:pt x="866" y="335"/>
                    <a:pt x="1019" y="488"/>
                    <a:pt x="1019" y="677"/>
                  </a:cubicBezTo>
                  <a:cubicBezTo>
                    <a:pt x="1019" y="865"/>
                    <a:pt x="866" y="1018"/>
                    <a:pt x="678" y="1018"/>
                  </a:cubicBezTo>
                  <a:cubicBezTo>
                    <a:pt x="489" y="1018"/>
                    <a:pt x="336" y="865"/>
                    <a:pt x="336" y="6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23" name="Freeform: Shape 102"/>
            <p:cNvSpPr/>
            <p:nvPr/>
          </p:nvSpPr>
          <p:spPr bwMode="auto">
            <a:xfrm>
              <a:off x="4795343" y="3398920"/>
              <a:ext cx="339365" cy="276868"/>
            </a:xfrm>
            <a:custGeom>
              <a:avLst/>
              <a:gdLst>
                <a:gd name="T0" fmla="*/ 1389 w 1508"/>
                <a:gd name="T1" fmla="*/ 571 h 1231"/>
                <a:gd name="T2" fmla="*/ 1472 w 1508"/>
                <a:gd name="T3" fmla="*/ 495 h 1231"/>
                <a:gd name="T4" fmla="*/ 1130 w 1508"/>
                <a:gd name="T5" fmla="*/ 247 h 1231"/>
                <a:gd name="T6" fmla="*/ 377 w 1508"/>
                <a:gd name="T7" fmla="*/ 247 h 1231"/>
                <a:gd name="T8" fmla="*/ 35 w 1508"/>
                <a:gd name="T9" fmla="*/ 495 h 1231"/>
                <a:gd name="T10" fmla="*/ 124 w 1508"/>
                <a:gd name="T11" fmla="*/ 571 h 1231"/>
                <a:gd name="T12" fmla="*/ 124 w 1508"/>
                <a:gd name="T13" fmla="*/ 648 h 1231"/>
                <a:gd name="T14" fmla="*/ 117 w 1508"/>
                <a:gd name="T15" fmla="*/ 953 h 1231"/>
                <a:gd name="T16" fmla="*/ 94 w 1508"/>
                <a:gd name="T17" fmla="*/ 1024 h 1231"/>
                <a:gd name="T18" fmla="*/ 35 w 1508"/>
                <a:gd name="T19" fmla="*/ 1041 h 1231"/>
                <a:gd name="T20" fmla="*/ 383 w 1508"/>
                <a:gd name="T21" fmla="*/ 1230 h 1231"/>
                <a:gd name="T22" fmla="*/ 1472 w 1508"/>
                <a:gd name="T23" fmla="*/ 1230 h 1231"/>
                <a:gd name="T24" fmla="*/ 1419 w 1508"/>
                <a:gd name="T25" fmla="*/ 1041 h 1231"/>
                <a:gd name="T26" fmla="*/ 1419 w 1508"/>
                <a:gd name="T27" fmla="*/ 953 h 1231"/>
                <a:gd name="T28" fmla="*/ 1372 w 1508"/>
                <a:gd name="T29" fmla="*/ 648 h 1231"/>
                <a:gd name="T30" fmla="*/ 1389 w 1508"/>
                <a:gd name="T31" fmla="*/ 595 h 1231"/>
                <a:gd name="T32" fmla="*/ 836 w 1508"/>
                <a:gd name="T33" fmla="*/ 648 h 1231"/>
                <a:gd name="T34" fmla="*/ 836 w 1508"/>
                <a:gd name="T35" fmla="*/ 953 h 1231"/>
                <a:gd name="T36" fmla="*/ 812 w 1508"/>
                <a:gd name="T37" fmla="*/ 1024 h 1231"/>
                <a:gd name="T38" fmla="*/ 700 w 1508"/>
                <a:gd name="T39" fmla="*/ 1041 h 1231"/>
                <a:gd name="T40" fmla="*/ 700 w 1508"/>
                <a:gd name="T41" fmla="*/ 953 h 1231"/>
                <a:gd name="T42" fmla="*/ 653 w 1508"/>
                <a:gd name="T43" fmla="*/ 648 h 1231"/>
                <a:gd name="T44" fmla="*/ 671 w 1508"/>
                <a:gd name="T45" fmla="*/ 595 h 1231"/>
                <a:gd name="T46" fmla="*/ 836 w 1508"/>
                <a:gd name="T47" fmla="*/ 571 h 1231"/>
                <a:gd name="T48" fmla="*/ 341 w 1508"/>
                <a:gd name="T49" fmla="*/ 1041 h 1231"/>
                <a:gd name="T50" fmla="*/ 341 w 1508"/>
                <a:gd name="T51" fmla="*/ 953 h 1231"/>
                <a:gd name="T52" fmla="*/ 294 w 1508"/>
                <a:gd name="T53" fmla="*/ 648 h 1231"/>
                <a:gd name="T54" fmla="*/ 312 w 1508"/>
                <a:gd name="T55" fmla="*/ 595 h 1231"/>
                <a:gd name="T56" fmla="*/ 483 w 1508"/>
                <a:gd name="T57" fmla="*/ 571 h 1231"/>
                <a:gd name="T58" fmla="*/ 483 w 1508"/>
                <a:gd name="T59" fmla="*/ 648 h 1231"/>
                <a:gd name="T60" fmla="*/ 477 w 1508"/>
                <a:gd name="T61" fmla="*/ 953 h 1231"/>
                <a:gd name="T62" fmla="*/ 453 w 1508"/>
                <a:gd name="T63" fmla="*/ 1024 h 1231"/>
                <a:gd name="T64" fmla="*/ 341 w 1508"/>
                <a:gd name="T65" fmla="*/ 1041 h 1231"/>
                <a:gd name="T66" fmla="*/ 1172 w 1508"/>
                <a:gd name="T67" fmla="*/ 953 h 1231"/>
                <a:gd name="T68" fmla="*/ 1172 w 1508"/>
                <a:gd name="T69" fmla="*/ 1041 h 1231"/>
                <a:gd name="T70" fmla="*/ 1060 w 1508"/>
                <a:gd name="T71" fmla="*/ 1024 h 1231"/>
                <a:gd name="T72" fmla="*/ 1030 w 1508"/>
                <a:gd name="T73" fmla="*/ 953 h 1231"/>
                <a:gd name="T74" fmla="*/ 1030 w 1508"/>
                <a:gd name="T75" fmla="*/ 648 h 1231"/>
                <a:gd name="T76" fmla="*/ 1030 w 1508"/>
                <a:gd name="T77" fmla="*/ 571 h 1231"/>
                <a:gd name="T78" fmla="*/ 1195 w 1508"/>
                <a:gd name="T79" fmla="*/ 595 h 1231"/>
                <a:gd name="T80" fmla="*/ 1213 w 1508"/>
                <a:gd name="T81" fmla="*/ 648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8" h="1231">
                  <a:moveTo>
                    <a:pt x="1389" y="595"/>
                  </a:moveTo>
                  <a:lnTo>
                    <a:pt x="1389" y="571"/>
                  </a:lnTo>
                  <a:lnTo>
                    <a:pt x="1472" y="571"/>
                  </a:lnTo>
                  <a:lnTo>
                    <a:pt x="1472" y="495"/>
                  </a:lnTo>
                  <a:lnTo>
                    <a:pt x="1507" y="495"/>
                  </a:lnTo>
                  <a:lnTo>
                    <a:pt x="1130" y="247"/>
                  </a:lnTo>
                  <a:lnTo>
                    <a:pt x="753" y="0"/>
                  </a:lnTo>
                  <a:lnTo>
                    <a:pt x="377" y="247"/>
                  </a:lnTo>
                  <a:lnTo>
                    <a:pt x="0" y="495"/>
                  </a:lnTo>
                  <a:lnTo>
                    <a:pt x="35" y="495"/>
                  </a:lnTo>
                  <a:lnTo>
                    <a:pt x="35" y="571"/>
                  </a:lnTo>
                  <a:lnTo>
                    <a:pt x="124" y="571"/>
                  </a:lnTo>
                  <a:lnTo>
                    <a:pt x="124" y="595"/>
                  </a:lnTo>
                  <a:lnTo>
                    <a:pt x="124" y="648"/>
                  </a:lnTo>
                  <a:lnTo>
                    <a:pt x="141" y="648"/>
                  </a:lnTo>
                  <a:lnTo>
                    <a:pt x="117" y="953"/>
                  </a:lnTo>
                  <a:lnTo>
                    <a:pt x="94" y="953"/>
                  </a:lnTo>
                  <a:lnTo>
                    <a:pt x="94" y="1024"/>
                  </a:lnTo>
                  <a:lnTo>
                    <a:pt x="94" y="1041"/>
                  </a:lnTo>
                  <a:lnTo>
                    <a:pt x="35" y="1041"/>
                  </a:lnTo>
                  <a:lnTo>
                    <a:pt x="35" y="1230"/>
                  </a:lnTo>
                  <a:lnTo>
                    <a:pt x="383" y="1230"/>
                  </a:lnTo>
                  <a:lnTo>
                    <a:pt x="1124" y="1230"/>
                  </a:lnTo>
                  <a:lnTo>
                    <a:pt x="1472" y="1230"/>
                  </a:lnTo>
                  <a:lnTo>
                    <a:pt x="1472" y="1041"/>
                  </a:lnTo>
                  <a:lnTo>
                    <a:pt x="1419" y="1041"/>
                  </a:lnTo>
                  <a:lnTo>
                    <a:pt x="1419" y="1024"/>
                  </a:lnTo>
                  <a:lnTo>
                    <a:pt x="1419" y="953"/>
                  </a:lnTo>
                  <a:lnTo>
                    <a:pt x="1389" y="953"/>
                  </a:lnTo>
                  <a:lnTo>
                    <a:pt x="1372" y="648"/>
                  </a:lnTo>
                  <a:lnTo>
                    <a:pt x="1389" y="648"/>
                  </a:lnTo>
                  <a:lnTo>
                    <a:pt x="1389" y="595"/>
                  </a:lnTo>
                  <a:close/>
                  <a:moveTo>
                    <a:pt x="836" y="595"/>
                  </a:moveTo>
                  <a:lnTo>
                    <a:pt x="836" y="648"/>
                  </a:lnTo>
                  <a:lnTo>
                    <a:pt x="859" y="648"/>
                  </a:lnTo>
                  <a:lnTo>
                    <a:pt x="836" y="953"/>
                  </a:lnTo>
                  <a:lnTo>
                    <a:pt x="812" y="953"/>
                  </a:lnTo>
                  <a:lnTo>
                    <a:pt x="812" y="1024"/>
                  </a:lnTo>
                  <a:lnTo>
                    <a:pt x="812" y="1041"/>
                  </a:lnTo>
                  <a:lnTo>
                    <a:pt x="700" y="1041"/>
                  </a:lnTo>
                  <a:lnTo>
                    <a:pt x="700" y="1024"/>
                  </a:lnTo>
                  <a:lnTo>
                    <a:pt x="700" y="953"/>
                  </a:lnTo>
                  <a:lnTo>
                    <a:pt x="671" y="953"/>
                  </a:lnTo>
                  <a:lnTo>
                    <a:pt x="653" y="648"/>
                  </a:lnTo>
                  <a:lnTo>
                    <a:pt x="671" y="648"/>
                  </a:lnTo>
                  <a:lnTo>
                    <a:pt x="671" y="595"/>
                  </a:lnTo>
                  <a:lnTo>
                    <a:pt x="671" y="571"/>
                  </a:lnTo>
                  <a:lnTo>
                    <a:pt x="836" y="571"/>
                  </a:lnTo>
                  <a:lnTo>
                    <a:pt x="836" y="595"/>
                  </a:lnTo>
                  <a:close/>
                  <a:moveTo>
                    <a:pt x="341" y="1041"/>
                  </a:moveTo>
                  <a:lnTo>
                    <a:pt x="341" y="1024"/>
                  </a:lnTo>
                  <a:lnTo>
                    <a:pt x="341" y="953"/>
                  </a:lnTo>
                  <a:lnTo>
                    <a:pt x="312" y="953"/>
                  </a:lnTo>
                  <a:lnTo>
                    <a:pt x="294" y="648"/>
                  </a:lnTo>
                  <a:lnTo>
                    <a:pt x="312" y="648"/>
                  </a:lnTo>
                  <a:lnTo>
                    <a:pt x="312" y="595"/>
                  </a:lnTo>
                  <a:lnTo>
                    <a:pt x="312" y="571"/>
                  </a:lnTo>
                  <a:lnTo>
                    <a:pt x="483" y="571"/>
                  </a:lnTo>
                  <a:lnTo>
                    <a:pt x="483" y="595"/>
                  </a:lnTo>
                  <a:lnTo>
                    <a:pt x="483" y="648"/>
                  </a:lnTo>
                  <a:lnTo>
                    <a:pt x="500" y="648"/>
                  </a:lnTo>
                  <a:lnTo>
                    <a:pt x="477" y="953"/>
                  </a:lnTo>
                  <a:lnTo>
                    <a:pt x="453" y="953"/>
                  </a:lnTo>
                  <a:lnTo>
                    <a:pt x="453" y="1024"/>
                  </a:lnTo>
                  <a:lnTo>
                    <a:pt x="453" y="1041"/>
                  </a:lnTo>
                  <a:lnTo>
                    <a:pt x="341" y="1041"/>
                  </a:lnTo>
                  <a:close/>
                  <a:moveTo>
                    <a:pt x="1195" y="953"/>
                  </a:moveTo>
                  <a:lnTo>
                    <a:pt x="1172" y="953"/>
                  </a:lnTo>
                  <a:lnTo>
                    <a:pt x="1172" y="1024"/>
                  </a:lnTo>
                  <a:lnTo>
                    <a:pt x="1172" y="1041"/>
                  </a:lnTo>
                  <a:lnTo>
                    <a:pt x="1060" y="1041"/>
                  </a:lnTo>
                  <a:lnTo>
                    <a:pt x="1060" y="1024"/>
                  </a:lnTo>
                  <a:lnTo>
                    <a:pt x="1060" y="953"/>
                  </a:lnTo>
                  <a:lnTo>
                    <a:pt x="1030" y="953"/>
                  </a:lnTo>
                  <a:lnTo>
                    <a:pt x="1012" y="648"/>
                  </a:lnTo>
                  <a:lnTo>
                    <a:pt x="1030" y="648"/>
                  </a:lnTo>
                  <a:lnTo>
                    <a:pt x="1030" y="595"/>
                  </a:lnTo>
                  <a:lnTo>
                    <a:pt x="1030" y="571"/>
                  </a:lnTo>
                  <a:lnTo>
                    <a:pt x="1195" y="571"/>
                  </a:lnTo>
                  <a:lnTo>
                    <a:pt x="1195" y="595"/>
                  </a:lnTo>
                  <a:lnTo>
                    <a:pt x="1195" y="648"/>
                  </a:lnTo>
                  <a:lnTo>
                    <a:pt x="1213" y="648"/>
                  </a:lnTo>
                  <a:lnTo>
                    <a:pt x="1195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24" name="Freeform: Shape 103"/>
            <p:cNvSpPr/>
            <p:nvPr/>
          </p:nvSpPr>
          <p:spPr bwMode="auto">
            <a:xfrm>
              <a:off x="932343" y="3373119"/>
              <a:ext cx="258989" cy="284806"/>
            </a:xfrm>
            <a:custGeom>
              <a:avLst/>
              <a:gdLst>
                <a:gd name="T0" fmla="*/ 924 w 1149"/>
                <a:gd name="T1" fmla="*/ 259 h 1266"/>
                <a:gd name="T2" fmla="*/ 924 w 1149"/>
                <a:gd name="T3" fmla="*/ 259 h 1266"/>
                <a:gd name="T4" fmla="*/ 41 w 1149"/>
                <a:gd name="T5" fmla="*/ 912 h 1266"/>
                <a:gd name="T6" fmla="*/ 524 w 1149"/>
                <a:gd name="T7" fmla="*/ 1030 h 1266"/>
                <a:gd name="T8" fmla="*/ 712 w 1149"/>
                <a:gd name="T9" fmla="*/ 830 h 1266"/>
                <a:gd name="T10" fmla="*/ 1001 w 1149"/>
                <a:gd name="T11" fmla="*/ 766 h 1266"/>
                <a:gd name="T12" fmla="*/ 924 w 1149"/>
                <a:gd name="T13" fmla="*/ 259 h 1266"/>
                <a:gd name="T14" fmla="*/ 259 w 1149"/>
                <a:gd name="T15" fmla="*/ 354 h 1266"/>
                <a:gd name="T16" fmla="*/ 259 w 1149"/>
                <a:gd name="T17" fmla="*/ 354 h 1266"/>
                <a:gd name="T18" fmla="*/ 353 w 1149"/>
                <a:gd name="T19" fmla="*/ 295 h 1266"/>
                <a:gd name="T20" fmla="*/ 412 w 1149"/>
                <a:gd name="T21" fmla="*/ 389 h 1266"/>
                <a:gd name="T22" fmla="*/ 318 w 1149"/>
                <a:gd name="T23" fmla="*/ 448 h 1266"/>
                <a:gd name="T24" fmla="*/ 259 w 1149"/>
                <a:gd name="T25" fmla="*/ 354 h 1266"/>
                <a:gd name="T26" fmla="*/ 247 w 1149"/>
                <a:gd name="T27" fmla="*/ 660 h 1266"/>
                <a:gd name="T28" fmla="*/ 247 w 1149"/>
                <a:gd name="T29" fmla="*/ 660 h 1266"/>
                <a:gd name="T30" fmla="*/ 147 w 1149"/>
                <a:gd name="T31" fmla="*/ 624 h 1266"/>
                <a:gd name="T32" fmla="*/ 182 w 1149"/>
                <a:gd name="T33" fmla="*/ 518 h 1266"/>
                <a:gd name="T34" fmla="*/ 288 w 1149"/>
                <a:gd name="T35" fmla="*/ 560 h 1266"/>
                <a:gd name="T36" fmla="*/ 247 w 1149"/>
                <a:gd name="T37" fmla="*/ 660 h 1266"/>
                <a:gd name="T38" fmla="*/ 612 w 1149"/>
                <a:gd name="T39" fmla="*/ 342 h 1266"/>
                <a:gd name="T40" fmla="*/ 612 w 1149"/>
                <a:gd name="T41" fmla="*/ 342 h 1266"/>
                <a:gd name="T42" fmla="*/ 506 w 1149"/>
                <a:gd name="T43" fmla="*/ 324 h 1266"/>
                <a:gd name="T44" fmla="*/ 524 w 1149"/>
                <a:gd name="T45" fmla="*/ 218 h 1266"/>
                <a:gd name="T46" fmla="*/ 630 w 1149"/>
                <a:gd name="T47" fmla="*/ 236 h 1266"/>
                <a:gd name="T48" fmla="*/ 612 w 1149"/>
                <a:gd name="T49" fmla="*/ 342 h 1266"/>
                <a:gd name="T50" fmla="*/ 730 w 1149"/>
                <a:gd name="T51" fmla="*/ 354 h 1266"/>
                <a:gd name="T52" fmla="*/ 730 w 1149"/>
                <a:gd name="T53" fmla="*/ 354 h 1266"/>
                <a:gd name="T54" fmla="*/ 812 w 1149"/>
                <a:gd name="T55" fmla="*/ 283 h 1266"/>
                <a:gd name="T56" fmla="*/ 883 w 1149"/>
                <a:gd name="T57" fmla="*/ 365 h 1266"/>
                <a:gd name="T58" fmla="*/ 801 w 1149"/>
                <a:gd name="T59" fmla="*/ 436 h 1266"/>
                <a:gd name="T60" fmla="*/ 730 w 1149"/>
                <a:gd name="T61" fmla="*/ 354 h 1266"/>
                <a:gd name="T62" fmla="*/ 341 w 1149"/>
                <a:gd name="T63" fmla="*/ 1077 h 1266"/>
                <a:gd name="T64" fmla="*/ 341 w 1149"/>
                <a:gd name="T65" fmla="*/ 1077 h 1266"/>
                <a:gd name="T66" fmla="*/ 188 w 1149"/>
                <a:gd name="T67" fmla="*/ 1024 h 1266"/>
                <a:gd name="T68" fmla="*/ 265 w 1149"/>
                <a:gd name="T69" fmla="*/ 882 h 1266"/>
                <a:gd name="T70" fmla="*/ 424 w 1149"/>
                <a:gd name="T71" fmla="*/ 936 h 1266"/>
                <a:gd name="T72" fmla="*/ 341 w 1149"/>
                <a:gd name="T73" fmla="*/ 1077 h 1266"/>
                <a:gd name="T74" fmla="*/ 883 w 1149"/>
                <a:gd name="T75" fmla="*/ 630 h 1266"/>
                <a:gd name="T76" fmla="*/ 883 w 1149"/>
                <a:gd name="T77" fmla="*/ 630 h 1266"/>
                <a:gd name="T78" fmla="*/ 883 w 1149"/>
                <a:gd name="T79" fmla="*/ 518 h 1266"/>
                <a:gd name="T80" fmla="*/ 989 w 1149"/>
                <a:gd name="T81" fmla="*/ 518 h 1266"/>
                <a:gd name="T82" fmla="*/ 989 w 1149"/>
                <a:gd name="T83" fmla="*/ 630 h 1266"/>
                <a:gd name="T84" fmla="*/ 883 w 1149"/>
                <a:gd name="T85" fmla="*/ 630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9" h="1266">
                  <a:moveTo>
                    <a:pt x="924" y="259"/>
                  </a:moveTo>
                  <a:lnTo>
                    <a:pt x="924" y="259"/>
                  </a:lnTo>
                  <a:cubicBezTo>
                    <a:pt x="653" y="0"/>
                    <a:pt x="0" y="118"/>
                    <a:pt x="41" y="912"/>
                  </a:cubicBezTo>
                  <a:cubicBezTo>
                    <a:pt x="59" y="1224"/>
                    <a:pt x="453" y="1265"/>
                    <a:pt x="524" y="1030"/>
                  </a:cubicBezTo>
                  <a:cubicBezTo>
                    <a:pt x="542" y="965"/>
                    <a:pt x="606" y="825"/>
                    <a:pt x="712" y="830"/>
                  </a:cubicBezTo>
                  <a:cubicBezTo>
                    <a:pt x="842" y="841"/>
                    <a:pt x="918" y="853"/>
                    <a:pt x="1001" y="766"/>
                  </a:cubicBezTo>
                  <a:cubicBezTo>
                    <a:pt x="1113" y="648"/>
                    <a:pt x="1148" y="465"/>
                    <a:pt x="924" y="259"/>
                  </a:cubicBezTo>
                  <a:close/>
                  <a:moveTo>
                    <a:pt x="259" y="354"/>
                  </a:moveTo>
                  <a:lnTo>
                    <a:pt x="259" y="354"/>
                  </a:lnTo>
                  <a:cubicBezTo>
                    <a:pt x="271" y="312"/>
                    <a:pt x="312" y="283"/>
                    <a:pt x="353" y="295"/>
                  </a:cubicBezTo>
                  <a:cubicBezTo>
                    <a:pt x="400" y="306"/>
                    <a:pt x="424" y="348"/>
                    <a:pt x="412" y="389"/>
                  </a:cubicBezTo>
                  <a:cubicBezTo>
                    <a:pt x="400" y="430"/>
                    <a:pt x="359" y="459"/>
                    <a:pt x="318" y="448"/>
                  </a:cubicBezTo>
                  <a:cubicBezTo>
                    <a:pt x="277" y="436"/>
                    <a:pt x="247" y="395"/>
                    <a:pt x="259" y="354"/>
                  </a:cubicBezTo>
                  <a:close/>
                  <a:moveTo>
                    <a:pt x="247" y="660"/>
                  </a:moveTo>
                  <a:lnTo>
                    <a:pt x="247" y="660"/>
                  </a:lnTo>
                  <a:cubicBezTo>
                    <a:pt x="212" y="677"/>
                    <a:pt x="165" y="660"/>
                    <a:pt x="147" y="624"/>
                  </a:cubicBezTo>
                  <a:cubicBezTo>
                    <a:pt x="129" y="583"/>
                    <a:pt x="147" y="536"/>
                    <a:pt x="182" y="518"/>
                  </a:cubicBezTo>
                  <a:cubicBezTo>
                    <a:pt x="224" y="501"/>
                    <a:pt x="271" y="518"/>
                    <a:pt x="288" y="560"/>
                  </a:cubicBezTo>
                  <a:cubicBezTo>
                    <a:pt x="306" y="595"/>
                    <a:pt x="288" y="642"/>
                    <a:pt x="247" y="660"/>
                  </a:cubicBezTo>
                  <a:close/>
                  <a:moveTo>
                    <a:pt x="612" y="342"/>
                  </a:moveTo>
                  <a:lnTo>
                    <a:pt x="612" y="342"/>
                  </a:lnTo>
                  <a:cubicBezTo>
                    <a:pt x="577" y="371"/>
                    <a:pt x="530" y="359"/>
                    <a:pt x="506" y="324"/>
                  </a:cubicBezTo>
                  <a:cubicBezTo>
                    <a:pt x="483" y="289"/>
                    <a:pt x="489" y="242"/>
                    <a:pt x="524" y="218"/>
                  </a:cubicBezTo>
                  <a:cubicBezTo>
                    <a:pt x="559" y="195"/>
                    <a:pt x="606" y="200"/>
                    <a:pt x="630" y="236"/>
                  </a:cubicBezTo>
                  <a:cubicBezTo>
                    <a:pt x="659" y="271"/>
                    <a:pt x="648" y="318"/>
                    <a:pt x="612" y="342"/>
                  </a:cubicBezTo>
                  <a:close/>
                  <a:moveTo>
                    <a:pt x="730" y="354"/>
                  </a:moveTo>
                  <a:lnTo>
                    <a:pt x="730" y="354"/>
                  </a:lnTo>
                  <a:cubicBezTo>
                    <a:pt x="730" y="312"/>
                    <a:pt x="771" y="277"/>
                    <a:pt x="812" y="283"/>
                  </a:cubicBezTo>
                  <a:cubicBezTo>
                    <a:pt x="854" y="289"/>
                    <a:pt x="889" y="324"/>
                    <a:pt x="883" y="365"/>
                  </a:cubicBezTo>
                  <a:cubicBezTo>
                    <a:pt x="877" y="412"/>
                    <a:pt x="842" y="442"/>
                    <a:pt x="801" y="436"/>
                  </a:cubicBezTo>
                  <a:cubicBezTo>
                    <a:pt x="759" y="436"/>
                    <a:pt x="724" y="395"/>
                    <a:pt x="730" y="354"/>
                  </a:cubicBezTo>
                  <a:close/>
                  <a:moveTo>
                    <a:pt x="341" y="1077"/>
                  </a:moveTo>
                  <a:lnTo>
                    <a:pt x="341" y="1077"/>
                  </a:lnTo>
                  <a:cubicBezTo>
                    <a:pt x="277" y="1100"/>
                    <a:pt x="212" y="1077"/>
                    <a:pt x="188" y="1024"/>
                  </a:cubicBezTo>
                  <a:cubicBezTo>
                    <a:pt x="165" y="971"/>
                    <a:pt x="200" y="912"/>
                    <a:pt x="265" y="882"/>
                  </a:cubicBezTo>
                  <a:cubicBezTo>
                    <a:pt x="330" y="859"/>
                    <a:pt x="400" y="882"/>
                    <a:pt x="424" y="936"/>
                  </a:cubicBezTo>
                  <a:cubicBezTo>
                    <a:pt x="441" y="989"/>
                    <a:pt x="406" y="1053"/>
                    <a:pt x="341" y="1077"/>
                  </a:cubicBezTo>
                  <a:close/>
                  <a:moveTo>
                    <a:pt x="883" y="630"/>
                  </a:moveTo>
                  <a:lnTo>
                    <a:pt x="883" y="630"/>
                  </a:lnTo>
                  <a:cubicBezTo>
                    <a:pt x="854" y="601"/>
                    <a:pt x="854" y="548"/>
                    <a:pt x="883" y="518"/>
                  </a:cubicBezTo>
                  <a:cubicBezTo>
                    <a:pt x="913" y="489"/>
                    <a:pt x="960" y="489"/>
                    <a:pt x="989" y="518"/>
                  </a:cubicBezTo>
                  <a:cubicBezTo>
                    <a:pt x="1019" y="548"/>
                    <a:pt x="1019" y="601"/>
                    <a:pt x="989" y="630"/>
                  </a:cubicBezTo>
                  <a:cubicBezTo>
                    <a:pt x="960" y="660"/>
                    <a:pt x="913" y="660"/>
                    <a:pt x="883" y="6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25" name="Freeform: Shape 104"/>
            <p:cNvSpPr/>
            <p:nvPr/>
          </p:nvSpPr>
          <p:spPr bwMode="auto">
            <a:xfrm>
              <a:off x="1044471" y="3491210"/>
              <a:ext cx="204413" cy="200457"/>
            </a:xfrm>
            <a:custGeom>
              <a:avLst/>
              <a:gdLst>
                <a:gd name="T0" fmla="*/ 424 w 908"/>
                <a:gd name="T1" fmla="*/ 635 h 889"/>
                <a:gd name="T2" fmla="*/ 424 w 908"/>
                <a:gd name="T3" fmla="*/ 635 h 889"/>
                <a:gd name="T4" fmla="*/ 448 w 908"/>
                <a:gd name="T5" fmla="*/ 618 h 889"/>
                <a:gd name="T6" fmla="*/ 442 w 908"/>
                <a:gd name="T7" fmla="*/ 612 h 889"/>
                <a:gd name="T8" fmla="*/ 819 w 908"/>
                <a:gd name="T9" fmla="*/ 183 h 889"/>
                <a:gd name="T10" fmla="*/ 731 w 908"/>
                <a:gd name="T11" fmla="*/ 89 h 889"/>
                <a:gd name="T12" fmla="*/ 301 w 908"/>
                <a:gd name="T13" fmla="*/ 470 h 889"/>
                <a:gd name="T14" fmla="*/ 295 w 908"/>
                <a:gd name="T15" fmla="*/ 465 h 889"/>
                <a:gd name="T16" fmla="*/ 271 w 908"/>
                <a:gd name="T17" fmla="*/ 488 h 889"/>
                <a:gd name="T18" fmla="*/ 277 w 908"/>
                <a:gd name="T19" fmla="*/ 494 h 889"/>
                <a:gd name="T20" fmla="*/ 183 w 908"/>
                <a:gd name="T21" fmla="*/ 641 h 889"/>
                <a:gd name="T22" fmla="*/ 171 w 908"/>
                <a:gd name="T23" fmla="*/ 641 h 889"/>
                <a:gd name="T24" fmla="*/ 171 w 908"/>
                <a:gd name="T25" fmla="*/ 641 h 889"/>
                <a:gd name="T26" fmla="*/ 148 w 908"/>
                <a:gd name="T27" fmla="*/ 641 h 889"/>
                <a:gd name="T28" fmla="*/ 142 w 908"/>
                <a:gd name="T29" fmla="*/ 641 h 889"/>
                <a:gd name="T30" fmla="*/ 136 w 908"/>
                <a:gd name="T31" fmla="*/ 647 h 889"/>
                <a:gd name="T32" fmla="*/ 130 w 908"/>
                <a:gd name="T33" fmla="*/ 647 h 889"/>
                <a:gd name="T34" fmla="*/ 118 w 908"/>
                <a:gd name="T35" fmla="*/ 653 h 889"/>
                <a:gd name="T36" fmla="*/ 118 w 908"/>
                <a:gd name="T37" fmla="*/ 653 h 889"/>
                <a:gd name="T38" fmla="*/ 106 w 908"/>
                <a:gd name="T39" fmla="*/ 659 h 889"/>
                <a:gd name="T40" fmla="*/ 106 w 908"/>
                <a:gd name="T41" fmla="*/ 659 h 889"/>
                <a:gd name="T42" fmla="*/ 101 w 908"/>
                <a:gd name="T43" fmla="*/ 665 h 889"/>
                <a:gd name="T44" fmla="*/ 95 w 908"/>
                <a:gd name="T45" fmla="*/ 665 h 889"/>
                <a:gd name="T46" fmla="*/ 89 w 908"/>
                <a:gd name="T47" fmla="*/ 676 h 889"/>
                <a:gd name="T48" fmla="*/ 65 w 908"/>
                <a:gd name="T49" fmla="*/ 724 h 889"/>
                <a:gd name="T50" fmla="*/ 0 w 908"/>
                <a:gd name="T51" fmla="*/ 859 h 889"/>
                <a:gd name="T52" fmla="*/ 201 w 908"/>
                <a:gd name="T53" fmla="*/ 847 h 889"/>
                <a:gd name="T54" fmla="*/ 242 w 908"/>
                <a:gd name="T55" fmla="*/ 812 h 889"/>
                <a:gd name="T56" fmla="*/ 265 w 908"/>
                <a:gd name="T57" fmla="*/ 724 h 889"/>
                <a:gd name="T58" fmla="*/ 413 w 908"/>
                <a:gd name="T59" fmla="*/ 629 h 889"/>
                <a:gd name="T60" fmla="*/ 424 w 908"/>
                <a:gd name="T61" fmla="*/ 635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8" h="889">
                  <a:moveTo>
                    <a:pt x="424" y="635"/>
                  </a:moveTo>
                  <a:lnTo>
                    <a:pt x="424" y="635"/>
                  </a:lnTo>
                  <a:cubicBezTo>
                    <a:pt x="448" y="618"/>
                    <a:pt x="448" y="618"/>
                    <a:pt x="448" y="618"/>
                  </a:cubicBezTo>
                  <a:cubicBezTo>
                    <a:pt x="442" y="612"/>
                    <a:pt x="442" y="612"/>
                    <a:pt x="442" y="612"/>
                  </a:cubicBezTo>
                  <a:cubicBezTo>
                    <a:pt x="583" y="447"/>
                    <a:pt x="677" y="341"/>
                    <a:pt x="819" y="183"/>
                  </a:cubicBezTo>
                  <a:cubicBezTo>
                    <a:pt x="907" y="83"/>
                    <a:pt x="825" y="0"/>
                    <a:pt x="731" y="89"/>
                  </a:cubicBezTo>
                  <a:cubicBezTo>
                    <a:pt x="566" y="236"/>
                    <a:pt x="460" y="323"/>
                    <a:pt x="301" y="470"/>
                  </a:cubicBezTo>
                  <a:cubicBezTo>
                    <a:pt x="295" y="465"/>
                    <a:pt x="295" y="465"/>
                    <a:pt x="295" y="465"/>
                  </a:cubicBezTo>
                  <a:cubicBezTo>
                    <a:pt x="271" y="488"/>
                    <a:pt x="271" y="488"/>
                    <a:pt x="271" y="488"/>
                  </a:cubicBezTo>
                  <a:cubicBezTo>
                    <a:pt x="277" y="494"/>
                    <a:pt x="277" y="494"/>
                    <a:pt x="277" y="494"/>
                  </a:cubicBezTo>
                  <a:cubicBezTo>
                    <a:pt x="248" y="547"/>
                    <a:pt x="218" y="588"/>
                    <a:pt x="183" y="641"/>
                  </a:cubicBezTo>
                  <a:cubicBezTo>
                    <a:pt x="183" y="641"/>
                    <a:pt x="177" y="641"/>
                    <a:pt x="171" y="641"/>
                  </a:cubicBezTo>
                  <a:lnTo>
                    <a:pt x="171" y="641"/>
                  </a:lnTo>
                  <a:cubicBezTo>
                    <a:pt x="165" y="641"/>
                    <a:pt x="153" y="641"/>
                    <a:pt x="148" y="641"/>
                  </a:cubicBezTo>
                  <a:cubicBezTo>
                    <a:pt x="148" y="641"/>
                    <a:pt x="148" y="641"/>
                    <a:pt x="142" y="641"/>
                  </a:cubicBezTo>
                  <a:cubicBezTo>
                    <a:pt x="142" y="641"/>
                    <a:pt x="136" y="641"/>
                    <a:pt x="136" y="647"/>
                  </a:cubicBezTo>
                  <a:cubicBezTo>
                    <a:pt x="130" y="647"/>
                    <a:pt x="130" y="647"/>
                    <a:pt x="130" y="647"/>
                  </a:cubicBezTo>
                  <a:cubicBezTo>
                    <a:pt x="130" y="647"/>
                    <a:pt x="124" y="647"/>
                    <a:pt x="118" y="653"/>
                  </a:cubicBezTo>
                  <a:lnTo>
                    <a:pt x="118" y="653"/>
                  </a:lnTo>
                  <a:cubicBezTo>
                    <a:pt x="118" y="653"/>
                    <a:pt x="112" y="653"/>
                    <a:pt x="106" y="659"/>
                  </a:cubicBezTo>
                  <a:lnTo>
                    <a:pt x="106" y="659"/>
                  </a:lnTo>
                  <a:cubicBezTo>
                    <a:pt x="101" y="659"/>
                    <a:pt x="101" y="665"/>
                    <a:pt x="101" y="665"/>
                  </a:cubicBezTo>
                  <a:cubicBezTo>
                    <a:pt x="95" y="665"/>
                    <a:pt x="95" y="665"/>
                    <a:pt x="95" y="665"/>
                  </a:cubicBezTo>
                  <a:cubicBezTo>
                    <a:pt x="95" y="671"/>
                    <a:pt x="89" y="671"/>
                    <a:pt x="89" y="676"/>
                  </a:cubicBezTo>
                  <a:cubicBezTo>
                    <a:pt x="71" y="688"/>
                    <a:pt x="65" y="706"/>
                    <a:pt x="65" y="724"/>
                  </a:cubicBezTo>
                  <a:cubicBezTo>
                    <a:pt x="53" y="759"/>
                    <a:pt x="59" y="847"/>
                    <a:pt x="0" y="859"/>
                  </a:cubicBezTo>
                  <a:cubicBezTo>
                    <a:pt x="0" y="859"/>
                    <a:pt x="124" y="888"/>
                    <a:pt x="201" y="847"/>
                  </a:cubicBezTo>
                  <a:cubicBezTo>
                    <a:pt x="218" y="836"/>
                    <a:pt x="230" y="829"/>
                    <a:pt x="242" y="812"/>
                  </a:cubicBezTo>
                  <a:cubicBezTo>
                    <a:pt x="265" y="788"/>
                    <a:pt x="271" y="753"/>
                    <a:pt x="265" y="724"/>
                  </a:cubicBezTo>
                  <a:cubicBezTo>
                    <a:pt x="318" y="688"/>
                    <a:pt x="360" y="665"/>
                    <a:pt x="413" y="629"/>
                  </a:cubicBezTo>
                  <a:lnTo>
                    <a:pt x="424" y="6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26" name="Freeform: Shape 105"/>
            <p:cNvSpPr/>
            <p:nvPr/>
          </p:nvSpPr>
          <p:spPr bwMode="auto">
            <a:xfrm>
              <a:off x="3586729" y="2683429"/>
              <a:ext cx="165713" cy="239159"/>
            </a:xfrm>
            <a:custGeom>
              <a:avLst/>
              <a:gdLst>
                <a:gd name="T0" fmla="*/ 0 w 737"/>
                <a:gd name="T1" fmla="*/ 323 h 1061"/>
                <a:gd name="T2" fmla="*/ 35 w 737"/>
                <a:gd name="T3" fmla="*/ 1060 h 1061"/>
                <a:gd name="T4" fmla="*/ 736 w 737"/>
                <a:gd name="T5" fmla="*/ 1024 h 1061"/>
                <a:gd name="T6" fmla="*/ 724 w 737"/>
                <a:gd name="T7" fmla="*/ 6 h 1061"/>
                <a:gd name="T8" fmla="*/ 12 w 737"/>
                <a:gd name="T9" fmla="*/ 6 h 1061"/>
                <a:gd name="T10" fmla="*/ 171 w 737"/>
                <a:gd name="T11" fmla="*/ 983 h 1061"/>
                <a:gd name="T12" fmla="*/ 82 w 737"/>
                <a:gd name="T13" fmla="*/ 989 h 1061"/>
                <a:gd name="T14" fmla="*/ 82 w 737"/>
                <a:gd name="T15" fmla="*/ 895 h 1061"/>
                <a:gd name="T16" fmla="*/ 171 w 737"/>
                <a:gd name="T17" fmla="*/ 983 h 1061"/>
                <a:gd name="T18" fmla="*/ 165 w 737"/>
                <a:gd name="T19" fmla="*/ 818 h 1061"/>
                <a:gd name="T20" fmla="*/ 76 w 737"/>
                <a:gd name="T21" fmla="*/ 736 h 1061"/>
                <a:gd name="T22" fmla="*/ 171 w 737"/>
                <a:gd name="T23" fmla="*/ 736 h 1061"/>
                <a:gd name="T24" fmla="*/ 171 w 737"/>
                <a:gd name="T25" fmla="*/ 647 h 1061"/>
                <a:gd name="T26" fmla="*/ 76 w 737"/>
                <a:gd name="T27" fmla="*/ 647 h 1061"/>
                <a:gd name="T28" fmla="*/ 165 w 737"/>
                <a:gd name="T29" fmla="*/ 565 h 1061"/>
                <a:gd name="T30" fmla="*/ 335 w 737"/>
                <a:gd name="T31" fmla="*/ 983 h 1061"/>
                <a:gd name="T32" fmla="*/ 247 w 737"/>
                <a:gd name="T33" fmla="*/ 989 h 1061"/>
                <a:gd name="T34" fmla="*/ 247 w 737"/>
                <a:gd name="T35" fmla="*/ 895 h 1061"/>
                <a:gd name="T36" fmla="*/ 335 w 737"/>
                <a:gd name="T37" fmla="*/ 983 h 1061"/>
                <a:gd name="T38" fmla="*/ 329 w 737"/>
                <a:gd name="T39" fmla="*/ 818 h 1061"/>
                <a:gd name="T40" fmla="*/ 241 w 737"/>
                <a:gd name="T41" fmla="*/ 736 h 1061"/>
                <a:gd name="T42" fmla="*/ 335 w 737"/>
                <a:gd name="T43" fmla="*/ 736 h 1061"/>
                <a:gd name="T44" fmla="*/ 335 w 737"/>
                <a:gd name="T45" fmla="*/ 647 h 1061"/>
                <a:gd name="T46" fmla="*/ 241 w 737"/>
                <a:gd name="T47" fmla="*/ 647 h 1061"/>
                <a:gd name="T48" fmla="*/ 329 w 737"/>
                <a:gd name="T49" fmla="*/ 565 h 1061"/>
                <a:gd name="T50" fmla="*/ 335 w 737"/>
                <a:gd name="T51" fmla="*/ 482 h 1061"/>
                <a:gd name="T52" fmla="*/ 82 w 737"/>
                <a:gd name="T53" fmla="*/ 488 h 1061"/>
                <a:gd name="T54" fmla="*/ 82 w 737"/>
                <a:gd name="T55" fmla="*/ 400 h 1061"/>
                <a:gd name="T56" fmla="*/ 335 w 737"/>
                <a:gd name="T57" fmla="*/ 482 h 1061"/>
                <a:gd name="T58" fmla="*/ 494 w 737"/>
                <a:gd name="T59" fmla="*/ 989 h 1061"/>
                <a:gd name="T60" fmla="*/ 412 w 737"/>
                <a:gd name="T61" fmla="*/ 901 h 1061"/>
                <a:gd name="T62" fmla="*/ 500 w 737"/>
                <a:gd name="T63" fmla="*/ 901 h 1061"/>
                <a:gd name="T64" fmla="*/ 500 w 737"/>
                <a:gd name="T65" fmla="*/ 812 h 1061"/>
                <a:gd name="T66" fmla="*/ 412 w 737"/>
                <a:gd name="T67" fmla="*/ 812 h 1061"/>
                <a:gd name="T68" fmla="*/ 494 w 737"/>
                <a:gd name="T69" fmla="*/ 730 h 1061"/>
                <a:gd name="T70" fmla="*/ 500 w 737"/>
                <a:gd name="T71" fmla="*/ 647 h 1061"/>
                <a:gd name="T72" fmla="*/ 418 w 737"/>
                <a:gd name="T73" fmla="*/ 653 h 1061"/>
                <a:gd name="T74" fmla="*/ 418 w 737"/>
                <a:gd name="T75" fmla="*/ 565 h 1061"/>
                <a:gd name="T76" fmla="*/ 500 w 737"/>
                <a:gd name="T77" fmla="*/ 647 h 1061"/>
                <a:gd name="T78" fmla="*/ 494 w 737"/>
                <a:gd name="T79" fmla="*/ 488 h 1061"/>
                <a:gd name="T80" fmla="*/ 412 w 737"/>
                <a:gd name="T81" fmla="*/ 406 h 1061"/>
                <a:gd name="T82" fmla="*/ 500 w 737"/>
                <a:gd name="T83" fmla="*/ 406 h 1061"/>
                <a:gd name="T84" fmla="*/ 665 w 737"/>
                <a:gd name="T85" fmla="*/ 983 h 1061"/>
                <a:gd name="T86" fmla="*/ 577 w 737"/>
                <a:gd name="T87" fmla="*/ 983 h 1061"/>
                <a:gd name="T88" fmla="*/ 659 w 737"/>
                <a:gd name="T89" fmla="*/ 895 h 1061"/>
                <a:gd name="T90" fmla="*/ 665 w 737"/>
                <a:gd name="T91" fmla="*/ 812 h 1061"/>
                <a:gd name="T92" fmla="*/ 583 w 737"/>
                <a:gd name="T93" fmla="*/ 818 h 1061"/>
                <a:gd name="T94" fmla="*/ 583 w 737"/>
                <a:gd name="T95" fmla="*/ 730 h 1061"/>
                <a:gd name="T96" fmla="*/ 665 w 737"/>
                <a:gd name="T97" fmla="*/ 812 h 1061"/>
                <a:gd name="T98" fmla="*/ 659 w 737"/>
                <a:gd name="T99" fmla="*/ 653 h 1061"/>
                <a:gd name="T100" fmla="*/ 577 w 737"/>
                <a:gd name="T101" fmla="*/ 571 h 1061"/>
                <a:gd name="T102" fmla="*/ 665 w 737"/>
                <a:gd name="T103" fmla="*/ 571 h 1061"/>
                <a:gd name="T104" fmla="*/ 665 w 737"/>
                <a:gd name="T105" fmla="*/ 482 h 1061"/>
                <a:gd name="T106" fmla="*/ 577 w 737"/>
                <a:gd name="T107" fmla="*/ 482 h 1061"/>
                <a:gd name="T108" fmla="*/ 659 w 737"/>
                <a:gd name="T109" fmla="*/ 400 h 1061"/>
                <a:gd name="T110" fmla="*/ 65 w 737"/>
                <a:gd name="T111" fmla="*/ 76 h 1061"/>
                <a:gd name="T112" fmla="*/ 82 w 737"/>
                <a:gd name="T113" fmla="*/ 58 h 1061"/>
                <a:gd name="T114" fmla="*/ 683 w 737"/>
                <a:gd name="T115" fmla="*/ 76 h 1061"/>
                <a:gd name="T116" fmla="*/ 659 w 737"/>
                <a:gd name="T117" fmla="*/ 265 h 1061"/>
                <a:gd name="T118" fmla="*/ 65 w 737"/>
                <a:gd name="T119" fmla="*/ 247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7" h="1061">
                  <a:moveTo>
                    <a:pt x="0" y="312"/>
                  </a:moveTo>
                  <a:lnTo>
                    <a:pt x="0" y="312"/>
                  </a:lnTo>
                  <a:cubicBezTo>
                    <a:pt x="0" y="323"/>
                    <a:pt x="0" y="323"/>
                    <a:pt x="0" y="323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1036"/>
                    <a:pt x="6" y="1042"/>
                    <a:pt x="12" y="1048"/>
                  </a:cubicBezTo>
                  <a:cubicBezTo>
                    <a:pt x="17" y="1054"/>
                    <a:pt x="29" y="1060"/>
                    <a:pt x="35" y="1060"/>
                  </a:cubicBezTo>
                  <a:cubicBezTo>
                    <a:pt x="700" y="1060"/>
                    <a:pt x="700" y="1060"/>
                    <a:pt x="700" y="1060"/>
                  </a:cubicBezTo>
                  <a:cubicBezTo>
                    <a:pt x="712" y="1060"/>
                    <a:pt x="718" y="1054"/>
                    <a:pt x="724" y="1048"/>
                  </a:cubicBezTo>
                  <a:cubicBezTo>
                    <a:pt x="736" y="1042"/>
                    <a:pt x="736" y="1036"/>
                    <a:pt x="736" y="1024"/>
                  </a:cubicBezTo>
                  <a:cubicBezTo>
                    <a:pt x="736" y="323"/>
                    <a:pt x="736" y="323"/>
                    <a:pt x="736" y="323"/>
                  </a:cubicBezTo>
                  <a:cubicBezTo>
                    <a:pt x="736" y="35"/>
                    <a:pt x="736" y="35"/>
                    <a:pt x="736" y="35"/>
                  </a:cubicBezTo>
                  <a:cubicBezTo>
                    <a:pt x="736" y="23"/>
                    <a:pt x="736" y="17"/>
                    <a:pt x="724" y="6"/>
                  </a:cubicBezTo>
                  <a:cubicBezTo>
                    <a:pt x="718" y="0"/>
                    <a:pt x="712" y="0"/>
                    <a:pt x="70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0"/>
                    <a:pt x="17" y="0"/>
                    <a:pt x="12" y="6"/>
                  </a:cubicBezTo>
                  <a:cubicBezTo>
                    <a:pt x="6" y="17"/>
                    <a:pt x="0" y="23"/>
                    <a:pt x="0" y="35"/>
                  </a:cubicBezTo>
                  <a:cubicBezTo>
                    <a:pt x="0" y="312"/>
                    <a:pt x="0" y="312"/>
                    <a:pt x="0" y="312"/>
                  </a:cubicBezTo>
                  <a:close/>
                  <a:moveTo>
                    <a:pt x="171" y="983"/>
                  </a:moveTo>
                  <a:lnTo>
                    <a:pt x="171" y="983"/>
                  </a:lnTo>
                  <a:lnTo>
                    <a:pt x="165" y="989"/>
                  </a:lnTo>
                  <a:cubicBezTo>
                    <a:pt x="82" y="989"/>
                    <a:pt x="82" y="989"/>
                    <a:pt x="82" y="989"/>
                  </a:cubicBezTo>
                  <a:lnTo>
                    <a:pt x="76" y="983"/>
                  </a:lnTo>
                  <a:cubicBezTo>
                    <a:pt x="76" y="901"/>
                    <a:pt x="76" y="901"/>
                    <a:pt x="76" y="901"/>
                  </a:cubicBezTo>
                  <a:lnTo>
                    <a:pt x="82" y="895"/>
                  </a:lnTo>
                  <a:cubicBezTo>
                    <a:pt x="165" y="895"/>
                    <a:pt x="165" y="895"/>
                    <a:pt x="165" y="895"/>
                  </a:cubicBezTo>
                  <a:lnTo>
                    <a:pt x="171" y="901"/>
                  </a:lnTo>
                  <a:lnTo>
                    <a:pt x="171" y="983"/>
                  </a:lnTo>
                  <a:close/>
                  <a:moveTo>
                    <a:pt x="171" y="812"/>
                  </a:moveTo>
                  <a:lnTo>
                    <a:pt x="171" y="812"/>
                  </a:lnTo>
                  <a:cubicBezTo>
                    <a:pt x="171" y="818"/>
                    <a:pt x="165" y="818"/>
                    <a:pt x="165" y="818"/>
                  </a:cubicBezTo>
                  <a:cubicBezTo>
                    <a:pt x="82" y="818"/>
                    <a:pt x="82" y="818"/>
                    <a:pt x="82" y="818"/>
                  </a:cubicBezTo>
                  <a:cubicBezTo>
                    <a:pt x="82" y="818"/>
                    <a:pt x="76" y="818"/>
                    <a:pt x="76" y="812"/>
                  </a:cubicBezTo>
                  <a:cubicBezTo>
                    <a:pt x="76" y="736"/>
                    <a:pt x="76" y="736"/>
                    <a:pt x="76" y="736"/>
                  </a:cubicBezTo>
                  <a:cubicBezTo>
                    <a:pt x="76" y="730"/>
                    <a:pt x="82" y="730"/>
                    <a:pt x="82" y="730"/>
                  </a:cubicBezTo>
                  <a:cubicBezTo>
                    <a:pt x="165" y="730"/>
                    <a:pt x="165" y="730"/>
                    <a:pt x="165" y="730"/>
                  </a:cubicBezTo>
                  <a:cubicBezTo>
                    <a:pt x="165" y="730"/>
                    <a:pt x="171" y="730"/>
                    <a:pt x="171" y="736"/>
                  </a:cubicBezTo>
                  <a:lnTo>
                    <a:pt x="171" y="812"/>
                  </a:lnTo>
                  <a:close/>
                  <a:moveTo>
                    <a:pt x="171" y="647"/>
                  </a:moveTo>
                  <a:lnTo>
                    <a:pt x="171" y="647"/>
                  </a:lnTo>
                  <a:cubicBezTo>
                    <a:pt x="171" y="653"/>
                    <a:pt x="165" y="653"/>
                    <a:pt x="165" y="653"/>
                  </a:cubicBezTo>
                  <a:cubicBezTo>
                    <a:pt x="82" y="653"/>
                    <a:pt x="82" y="653"/>
                    <a:pt x="82" y="653"/>
                  </a:cubicBezTo>
                  <a:cubicBezTo>
                    <a:pt x="82" y="653"/>
                    <a:pt x="76" y="653"/>
                    <a:pt x="76" y="647"/>
                  </a:cubicBezTo>
                  <a:cubicBezTo>
                    <a:pt x="76" y="571"/>
                    <a:pt x="76" y="571"/>
                    <a:pt x="76" y="571"/>
                  </a:cubicBezTo>
                  <a:cubicBezTo>
                    <a:pt x="76" y="565"/>
                    <a:pt x="82" y="565"/>
                    <a:pt x="82" y="565"/>
                  </a:cubicBezTo>
                  <a:cubicBezTo>
                    <a:pt x="165" y="565"/>
                    <a:pt x="165" y="565"/>
                    <a:pt x="165" y="565"/>
                  </a:cubicBezTo>
                  <a:cubicBezTo>
                    <a:pt x="165" y="565"/>
                    <a:pt x="171" y="565"/>
                    <a:pt x="171" y="571"/>
                  </a:cubicBezTo>
                  <a:lnTo>
                    <a:pt x="171" y="647"/>
                  </a:lnTo>
                  <a:close/>
                  <a:moveTo>
                    <a:pt x="335" y="983"/>
                  </a:moveTo>
                  <a:lnTo>
                    <a:pt x="335" y="983"/>
                  </a:lnTo>
                  <a:lnTo>
                    <a:pt x="329" y="989"/>
                  </a:lnTo>
                  <a:cubicBezTo>
                    <a:pt x="247" y="989"/>
                    <a:pt x="247" y="989"/>
                    <a:pt x="247" y="989"/>
                  </a:cubicBezTo>
                  <a:lnTo>
                    <a:pt x="241" y="983"/>
                  </a:lnTo>
                  <a:cubicBezTo>
                    <a:pt x="241" y="901"/>
                    <a:pt x="241" y="901"/>
                    <a:pt x="241" y="901"/>
                  </a:cubicBezTo>
                  <a:lnTo>
                    <a:pt x="247" y="895"/>
                  </a:lnTo>
                  <a:cubicBezTo>
                    <a:pt x="329" y="895"/>
                    <a:pt x="329" y="895"/>
                    <a:pt x="329" y="895"/>
                  </a:cubicBezTo>
                  <a:lnTo>
                    <a:pt x="335" y="901"/>
                  </a:lnTo>
                  <a:lnTo>
                    <a:pt x="335" y="983"/>
                  </a:lnTo>
                  <a:close/>
                  <a:moveTo>
                    <a:pt x="335" y="812"/>
                  </a:moveTo>
                  <a:lnTo>
                    <a:pt x="335" y="812"/>
                  </a:lnTo>
                  <a:cubicBezTo>
                    <a:pt x="335" y="818"/>
                    <a:pt x="329" y="818"/>
                    <a:pt x="329" y="818"/>
                  </a:cubicBezTo>
                  <a:cubicBezTo>
                    <a:pt x="247" y="818"/>
                    <a:pt x="247" y="818"/>
                    <a:pt x="247" y="818"/>
                  </a:cubicBezTo>
                  <a:cubicBezTo>
                    <a:pt x="247" y="818"/>
                    <a:pt x="241" y="818"/>
                    <a:pt x="241" y="812"/>
                  </a:cubicBezTo>
                  <a:cubicBezTo>
                    <a:pt x="241" y="736"/>
                    <a:pt x="241" y="736"/>
                    <a:pt x="241" y="736"/>
                  </a:cubicBezTo>
                  <a:cubicBezTo>
                    <a:pt x="241" y="730"/>
                    <a:pt x="247" y="730"/>
                    <a:pt x="247" y="730"/>
                  </a:cubicBezTo>
                  <a:cubicBezTo>
                    <a:pt x="329" y="730"/>
                    <a:pt x="329" y="730"/>
                    <a:pt x="329" y="730"/>
                  </a:cubicBezTo>
                  <a:cubicBezTo>
                    <a:pt x="329" y="730"/>
                    <a:pt x="335" y="730"/>
                    <a:pt x="335" y="736"/>
                  </a:cubicBezTo>
                  <a:lnTo>
                    <a:pt x="335" y="812"/>
                  </a:lnTo>
                  <a:close/>
                  <a:moveTo>
                    <a:pt x="335" y="647"/>
                  </a:moveTo>
                  <a:lnTo>
                    <a:pt x="335" y="647"/>
                  </a:lnTo>
                  <a:cubicBezTo>
                    <a:pt x="335" y="653"/>
                    <a:pt x="329" y="653"/>
                    <a:pt x="329" y="653"/>
                  </a:cubicBezTo>
                  <a:cubicBezTo>
                    <a:pt x="247" y="653"/>
                    <a:pt x="247" y="653"/>
                    <a:pt x="247" y="653"/>
                  </a:cubicBezTo>
                  <a:cubicBezTo>
                    <a:pt x="247" y="653"/>
                    <a:pt x="241" y="653"/>
                    <a:pt x="241" y="647"/>
                  </a:cubicBezTo>
                  <a:cubicBezTo>
                    <a:pt x="241" y="571"/>
                    <a:pt x="241" y="571"/>
                    <a:pt x="241" y="571"/>
                  </a:cubicBezTo>
                  <a:cubicBezTo>
                    <a:pt x="241" y="565"/>
                    <a:pt x="247" y="565"/>
                    <a:pt x="247" y="565"/>
                  </a:cubicBezTo>
                  <a:cubicBezTo>
                    <a:pt x="329" y="565"/>
                    <a:pt x="329" y="565"/>
                    <a:pt x="329" y="565"/>
                  </a:cubicBezTo>
                  <a:cubicBezTo>
                    <a:pt x="329" y="565"/>
                    <a:pt x="335" y="565"/>
                    <a:pt x="335" y="571"/>
                  </a:cubicBezTo>
                  <a:lnTo>
                    <a:pt x="335" y="647"/>
                  </a:lnTo>
                  <a:close/>
                  <a:moveTo>
                    <a:pt x="335" y="482"/>
                  </a:moveTo>
                  <a:lnTo>
                    <a:pt x="335" y="482"/>
                  </a:lnTo>
                  <a:cubicBezTo>
                    <a:pt x="335" y="488"/>
                    <a:pt x="329" y="488"/>
                    <a:pt x="329" y="488"/>
                  </a:cubicBezTo>
                  <a:cubicBezTo>
                    <a:pt x="82" y="488"/>
                    <a:pt x="82" y="488"/>
                    <a:pt x="82" y="488"/>
                  </a:cubicBezTo>
                  <a:cubicBezTo>
                    <a:pt x="82" y="488"/>
                    <a:pt x="76" y="488"/>
                    <a:pt x="76" y="482"/>
                  </a:cubicBezTo>
                  <a:cubicBezTo>
                    <a:pt x="76" y="406"/>
                    <a:pt x="76" y="406"/>
                    <a:pt x="76" y="406"/>
                  </a:cubicBezTo>
                  <a:cubicBezTo>
                    <a:pt x="76" y="400"/>
                    <a:pt x="82" y="400"/>
                    <a:pt x="82" y="400"/>
                  </a:cubicBezTo>
                  <a:cubicBezTo>
                    <a:pt x="329" y="400"/>
                    <a:pt x="329" y="400"/>
                    <a:pt x="329" y="400"/>
                  </a:cubicBezTo>
                  <a:cubicBezTo>
                    <a:pt x="329" y="400"/>
                    <a:pt x="335" y="400"/>
                    <a:pt x="335" y="406"/>
                  </a:cubicBezTo>
                  <a:lnTo>
                    <a:pt x="335" y="482"/>
                  </a:lnTo>
                  <a:close/>
                  <a:moveTo>
                    <a:pt x="500" y="983"/>
                  </a:moveTo>
                  <a:lnTo>
                    <a:pt x="500" y="983"/>
                  </a:lnTo>
                  <a:cubicBezTo>
                    <a:pt x="500" y="983"/>
                    <a:pt x="500" y="989"/>
                    <a:pt x="494" y="989"/>
                  </a:cubicBezTo>
                  <a:cubicBezTo>
                    <a:pt x="418" y="989"/>
                    <a:pt x="418" y="989"/>
                    <a:pt x="418" y="989"/>
                  </a:cubicBezTo>
                  <a:cubicBezTo>
                    <a:pt x="412" y="989"/>
                    <a:pt x="412" y="983"/>
                    <a:pt x="412" y="983"/>
                  </a:cubicBezTo>
                  <a:cubicBezTo>
                    <a:pt x="412" y="901"/>
                    <a:pt x="412" y="901"/>
                    <a:pt x="412" y="901"/>
                  </a:cubicBezTo>
                  <a:cubicBezTo>
                    <a:pt x="412" y="901"/>
                    <a:pt x="412" y="895"/>
                    <a:pt x="418" y="895"/>
                  </a:cubicBezTo>
                  <a:cubicBezTo>
                    <a:pt x="494" y="895"/>
                    <a:pt x="494" y="895"/>
                    <a:pt x="494" y="895"/>
                  </a:cubicBezTo>
                  <a:cubicBezTo>
                    <a:pt x="500" y="895"/>
                    <a:pt x="500" y="901"/>
                    <a:pt x="500" y="901"/>
                  </a:cubicBezTo>
                  <a:lnTo>
                    <a:pt x="500" y="983"/>
                  </a:lnTo>
                  <a:close/>
                  <a:moveTo>
                    <a:pt x="500" y="812"/>
                  </a:moveTo>
                  <a:lnTo>
                    <a:pt x="500" y="812"/>
                  </a:lnTo>
                  <a:cubicBezTo>
                    <a:pt x="500" y="818"/>
                    <a:pt x="494" y="818"/>
                    <a:pt x="494" y="818"/>
                  </a:cubicBezTo>
                  <a:cubicBezTo>
                    <a:pt x="418" y="818"/>
                    <a:pt x="418" y="818"/>
                    <a:pt x="418" y="818"/>
                  </a:cubicBezTo>
                  <a:cubicBezTo>
                    <a:pt x="412" y="818"/>
                    <a:pt x="412" y="818"/>
                    <a:pt x="412" y="812"/>
                  </a:cubicBezTo>
                  <a:cubicBezTo>
                    <a:pt x="412" y="736"/>
                    <a:pt x="412" y="736"/>
                    <a:pt x="412" y="736"/>
                  </a:cubicBezTo>
                  <a:cubicBezTo>
                    <a:pt x="412" y="730"/>
                    <a:pt x="412" y="730"/>
                    <a:pt x="418" y="730"/>
                  </a:cubicBezTo>
                  <a:cubicBezTo>
                    <a:pt x="494" y="730"/>
                    <a:pt x="494" y="730"/>
                    <a:pt x="494" y="730"/>
                  </a:cubicBezTo>
                  <a:cubicBezTo>
                    <a:pt x="494" y="730"/>
                    <a:pt x="500" y="730"/>
                    <a:pt x="500" y="736"/>
                  </a:cubicBezTo>
                  <a:lnTo>
                    <a:pt x="500" y="812"/>
                  </a:lnTo>
                  <a:close/>
                  <a:moveTo>
                    <a:pt x="500" y="647"/>
                  </a:moveTo>
                  <a:lnTo>
                    <a:pt x="500" y="647"/>
                  </a:lnTo>
                  <a:cubicBezTo>
                    <a:pt x="500" y="653"/>
                    <a:pt x="494" y="653"/>
                    <a:pt x="494" y="653"/>
                  </a:cubicBezTo>
                  <a:cubicBezTo>
                    <a:pt x="418" y="653"/>
                    <a:pt x="418" y="653"/>
                    <a:pt x="418" y="653"/>
                  </a:cubicBezTo>
                  <a:cubicBezTo>
                    <a:pt x="412" y="653"/>
                    <a:pt x="412" y="653"/>
                    <a:pt x="412" y="647"/>
                  </a:cubicBezTo>
                  <a:cubicBezTo>
                    <a:pt x="412" y="571"/>
                    <a:pt x="412" y="571"/>
                    <a:pt x="412" y="571"/>
                  </a:cubicBezTo>
                  <a:cubicBezTo>
                    <a:pt x="412" y="565"/>
                    <a:pt x="412" y="565"/>
                    <a:pt x="418" y="565"/>
                  </a:cubicBezTo>
                  <a:cubicBezTo>
                    <a:pt x="494" y="565"/>
                    <a:pt x="494" y="565"/>
                    <a:pt x="494" y="565"/>
                  </a:cubicBezTo>
                  <a:cubicBezTo>
                    <a:pt x="500" y="565"/>
                    <a:pt x="500" y="565"/>
                    <a:pt x="500" y="571"/>
                  </a:cubicBezTo>
                  <a:lnTo>
                    <a:pt x="500" y="647"/>
                  </a:lnTo>
                  <a:close/>
                  <a:moveTo>
                    <a:pt x="500" y="482"/>
                  </a:moveTo>
                  <a:lnTo>
                    <a:pt x="500" y="482"/>
                  </a:lnTo>
                  <a:cubicBezTo>
                    <a:pt x="500" y="488"/>
                    <a:pt x="494" y="488"/>
                    <a:pt x="494" y="488"/>
                  </a:cubicBezTo>
                  <a:cubicBezTo>
                    <a:pt x="418" y="488"/>
                    <a:pt x="418" y="488"/>
                    <a:pt x="418" y="488"/>
                  </a:cubicBezTo>
                  <a:cubicBezTo>
                    <a:pt x="412" y="488"/>
                    <a:pt x="412" y="488"/>
                    <a:pt x="412" y="482"/>
                  </a:cubicBezTo>
                  <a:cubicBezTo>
                    <a:pt x="412" y="406"/>
                    <a:pt x="412" y="406"/>
                    <a:pt x="412" y="406"/>
                  </a:cubicBezTo>
                  <a:cubicBezTo>
                    <a:pt x="412" y="400"/>
                    <a:pt x="412" y="400"/>
                    <a:pt x="418" y="400"/>
                  </a:cubicBezTo>
                  <a:cubicBezTo>
                    <a:pt x="494" y="400"/>
                    <a:pt x="494" y="400"/>
                    <a:pt x="494" y="400"/>
                  </a:cubicBezTo>
                  <a:cubicBezTo>
                    <a:pt x="500" y="400"/>
                    <a:pt x="500" y="400"/>
                    <a:pt x="500" y="406"/>
                  </a:cubicBezTo>
                  <a:lnTo>
                    <a:pt x="500" y="482"/>
                  </a:lnTo>
                  <a:close/>
                  <a:moveTo>
                    <a:pt x="665" y="983"/>
                  </a:moveTo>
                  <a:lnTo>
                    <a:pt x="665" y="983"/>
                  </a:lnTo>
                  <a:cubicBezTo>
                    <a:pt x="665" y="983"/>
                    <a:pt x="665" y="989"/>
                    <a:pt x="659" y="989"/>
                  </a:cubicBezTo>
                  <a:cubicBezTo>
                    <a:pt x="583" y="989"/>
                    <a:pt x="583" y="989"/>
                    <a:pt x="583" y="989"/>
                  </a:cubicBezTo>
                  <a:cubicBezTo>
                    <a:pt x="577" y="989"/>
                    <a:pt x="577" y="983"/>
                    <a:pt x="577" y="983"/>
                  </a:cubicBezTo>
                  <a:cubicBezTo>
                    <a:pt x="577" y="901"/>
                    <a:pt x="577" y="901"/>
                    <a:pt x="577" y="901"/>
                  </a:cubicBezTo>
                  <a:cubicBezTo>
                    <a:pt x="577" y="901"/>
                    <a:pt x="577" y="895"/>
                    <a:pt x="583" y="895"/>
                  </a:cubicBezTo>
                  <a:cubicBezTo>
                    <a:pt x="659" y="895"/>
                    <a:pt x="659" y="895"/>
                    <a:pt x="659" y="895"/>
                  </a:cubicBezTo>
                  <a:cubicBezTo>
                    <a:pt x="665" y="895"/>
                    <a:pt x="665" y="901"/>
                    <a:pt x="665" y="901"/>
                  </a:cubicBezTo>
                  <a:lnTo>
                    <a:pt x="665" y="983"/>
                  </a:lnTo>
                  <a:close/>
                  <a:moveTo>
                    <a:pt x="665" y="812"/>
                  </a:moveTo>
                  <a:lnTo>
                    <a:pt x="665" y="812"/>
                  </a:lnTo>
                  <a:cubicBezTo>
                    <a:pt x="665" y="818"/>
                    <a:pt x="665" y="818"/>
                    <a:pt x="659" y="818"/>
                  </a:cubicBezTo>
                  <a:cubicBezTo>
                    <a:pt x="583" y="818"/>
                    <a:pt x="583" y="818"/>
                    <a:pt x="583" y="818"/>
                  </a:cubicBezTo>
                  <a:cubicBezTo>
                    <a:pt x="577" y="818"/>
                    <a:pt x="577" y="818"/>
                    <a:pt x="577" y="812"/>
                  </a:cubicBezTo>
                  <a:cubicBezTo>
                    <a:pt x="577" y="736"/>
                    <a:pt x="577" y="736"/>
                    <a:pt x="577" y="736"/>
                  </a:cubicBezTo>
                  <a:cubicBezTo>
                    <a:pt x="577" y="730"/>
                    <a:pt x="577" y="730"/>
                    <a:pt x="583" y="730"/>
                  </a:cubicBezTo>
                  <a:cubicBezTo>
                    <a:pt x="659" y="730"/>
                    <a:pt x="659" y="730"/>
                    <a:pt x="659" y="730"/>
                  </a:cubicBezTo>
                  <a:cubicBezTo>
                    <a:pt x="665" y="730"/>
                    <a:pt x="665" y="730"/>
                    <a:pt x="665" y="736"/>
                  </a:cubicBezTo>
                  <a:lnTo>
                    <a:pt x="665" y="812"/>
                  </a:lnTo>
                  <a:close/>
                  <a:moveTo>
                    <a:pt x="665" y="647"/>
                  </a:moveTo>
                  <a:lnTo>
                    <a:pt x="665" y="647"/>
                  </a:lnTo>
                  <a:cubicBezTo>
                    <a:pt x="665" y="653"/>
                    <a:pt x="665" y="653"/>
                    <a:pt x="659" y="653"/>
                  </a:cubicBezTo>
                  <a:cubicBezTo>
                    <a:pt x="583" y="653"/>
                    <a:pt x="583" y="653"/>
                    <a:pt x="583" y="653"/>
                  </a:cubicBezTo>
                  <a:cubicBezTo>
                    <a:pt x="577" y="653"/>
                    <a:pt x="577" y="653"/>
                    <a:pt x="577" y="647"/>
                  </a:cubicBezTo>
                  <a:cubicBezTo>
                    <a:pt x="577" y="571"/>
                    <a:pt x="577" y="571"/>
                    <a:pt x="577" y="571"/>
                  </a:cubicBezTo>
                  <a:cubicBezTo>
                    <a:pt x="577" y="565"/>
                    <a:pt x="577" y="565"/>
                    <a:pt x="583" y="565"/>
                  </a:cubicBezTo>
                  <a:cubicBezTo>
                    <a:pt x="659" y="565"/>
                    <a:pt x="659" y="565"/>
                    <a:pt x="659" y="565"/>
                  </a:cubicBezTo>
                  <a:cubicBezTo>
                    <a:pt x="665" y="565"/>
                    <a:pt x="665" y="565"/>
                    <a:pt x="665" y="571"/>
                  </a:cubicBezTo>
                  <a:lnTo>
                    <a:pt x="665" y="647"/>
                  </a:lnTo>
                  <a:close/>
                  <a:moveTo>
                    <a:pt x="665" y="482"/>
                  </a:moveTo>
                  <a:lnTo>
                    <a:pt x="665" y="482"/>
                  </a:lnTo>
                  <a:cubicBezTo>
                    <a:pt x="665" y="488"/>
                    <a:pt x="665" y="488"/>
                    <a:pt x="659" y="488"/>
                  </a:cubicBezTo>
                  <a:cubicBezTo>
                    <a:pt x="583" y="488"/>
                    <a:pt x="583" y="488"/>
                    <a:pt x="583" y="488"/>
                  </a:cubicBezTo>
                  <a:cubicBezTo>
                    <a:pt x="577" y="488"/>
                    <a:pt x="577" y="488"/>
                    <a:pt x="577" y="482"/>
                  </a:cubicBezTo>
                  <a:cubicBezTo>
                    <a:pt x="577" y="406"/>
                    <a:pt x="577" y="406"/>
                    <a:pt x="577" y="406"/>
                  </a:cubicBezTo>
                  <a:cubicBezTo>
                    <a:pt x="577" y="400"/>
                    <a:pt x="577" y="400"/>
                    <a:pt x="583" y="400"/>
                  </a:cubicBezTo>
                  <a:cubicBezTo>
                    <a:pt x="659" y="400"/>
                    <a:pt x="659" y="400"/>
                    <a:pt x="659" y="400"/>
                  </a:cubicBezTo>
                  <a:cubicBezTo>
                    <a:pt x="665" y="400"/>
                    <a:pt x="665" y="400"/>
                    <a:pt x="665" y="406"/>
                  </a:cubicBezTo>
                  <a:lnTo>
                    <a:pt x="665" y="482"/>
                  </a:lnTo>
                  <a:close/>
                  <a:moveTo>
                    <a:pt x="65" y="76"/>
                  </a:moveTo>
                  <a:lnTo>
                    <a:pt x="65" y="76"/>
                  </a:lnTo>
                  <a:cubicBezTo>
                    <a:pt x="65" y="70"/>
                    <a:pt x="65" y="64"/>
                    <a:pt x="70" y="64"/>
                  </a:cubicBezTo>
                  <a:cubicBezTo>
                    <a:pt x="70" y="58"/>
                    <a:pt x="76" y="58"/>
                    <a:pt x="82" y="58"/>
                  </a:cubicBezTo>
                  <a:cubicBezTo>
                    <a:pt x="659" y="58"/>
                    <a:pt x="659" y="58"/>
                    <a:pt x="659" y="58"/>
                  </a:cubicBezTo>
                  <a:cubicBezTo>
                    <a:pt x="665" y="58"/>
                    <a:pt x="671" y="58"/>
                    <a:pt x="677" y="64"/>
                  </a:cubicBezTo>
                  <a:cubicBezTo>
                    <a:pt x="677" y="64"/>
                    <a:pt x="683" y="70"/>
                    <a:pt x="683" y="76"/>
                  </a:cubicBezTo>
                  <a:cubicBezTo>
                    <a:pt x="683" y="247"/>
                    <a:pt x="683" y="247"/>
                    <a:pt x="683" y="247"/>
                  </a:cubicBezTo>
                  <a:cubicBezTo>
                    <a:pt x="683" y="253"/>
                    <a:pt x="677" y="259"/>
                    <a:pt x="677" y="259"/>
                  </a:cubicBezTo>
                  <a:cubicBezTo>
                    <a:pt x="671" y="265"/>
                    <a:pt x="665" y="265"/>
                    <a:pt x="659" y="265"/>
                  </a:cubicBezTo>
                  <a:cubicBezTo>
                    <a:pt x="82" y="265"/>
                    <a:pt x="82" y="265"/>
                    <a:pt x="82" y="265"/>
                  </a:cubicBezTo>
                  <a:cubicBezTo>
                    <a:pt x="76" y="265"/>
                    <a:pt x="70" y="265"/>
                    <a:pt x="70" y="259"/>
                  </a:cubicBezTo>
                  <a:cubicBezTo>
                    <a:pt x="65" y="259"/>
                    <a:pt x="65" y="253"/>
                    <a:pt x="65" y="247"/>
                  </a:cubicBezTo>
                  <a:lnTo>
                    <a:pt x="65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27" name="Freeform: Shape 106"/>
            <p:cNvSpPr/>
            <p:nvPr/>
          </p:nvSpPr>
          <p:spPr bwMode="auto">
            <a:xfrm>
              <a:off x="3594668" y="4834863"/>
              <a:ext cx="263950" cy="150839"/>
            </a:xfrm>
            <a:custGeom>
              <a:avLst/>
              <a:gdLst>
                <a:gd name="T0" fmla="*/ 330 w 1173"/>
                <a:gd name="T1" fmla="*/ 359 h 672"/>
                <a:gd name="T2" fmla="*/ 330 w 1173"/>
                <a:gd name="T3" fmla="*/ 359 h 672"/>
                <a:gd name="T4" fmla="*/ 830 w 1173"/>
                <a:gd name="T5" fmla="*/ 318 h 672"/>
                <a:gd name="T6" fmla="*/ 713 w 1173"/>
                <a:gd name="T7" fmla="*/ 430 h 672"/>
                <a:gd name="T8" fmla="*/ 736 w 1173"/>
                <a:gd name="T9" fmla="*/ 506 h 672"/>
                <a:gd name="T10" fmla="*/ 1019 w 1173"/>
                <a:gd name="T11" fmla="*/ 518 h 672"/>
                <a:gd name="T12" fmla="*/ 1048 w 1173"/>
                <a:gd name="T13" fmla="*/ 518 h 672"/>
                <a:gd name="T14" fmla="*/ 1078 w 1173"/>
                <a:gd name="T15" fmla="*/ 518 h 672"/>
                <a:gd name="T16" fmla="*/ 1131 w 1173"/>
                <a:gd name="T17" fmla="*/ 518 h 672"/>
                <a:gd name="T18" fmla="*/ 1160 w 1173"/>
                <a:gd name="T19" fmla="*/ 494 h 672"/>
                <a:gd name="T20" fmla="*/ 1172 w 1173"/>
                <a:gd name="T21" fmla="*/ 106 h 672"/>
                <a:gd name="T22" fmla="*/ 1095 w 1173"/>
                <a:gd name="T23" fmla="*/ 71 h 672"/>
                <a:gd name="T24" fmla="*/ 977 w 1173"/>
                <a:gd name="T25" fmla="*/ 176 h 672"/>
                <a:gd name="T26" fmla="*/ 194 w 1173"/>
                <a:gd name="T27" fmla="*/ 218 h 672"/>
                <a:gd name="T28" fmla="*/ 6 w 1173"/>
                <a:gd name="T29" fmla="*/ 665 h 672"/>
                <a:gd name="T30" fmla="*/ 206 w 1173"/>
                <a:gd name="T31" fmla="*/ 671 h 672"/>
                <a:gd name="T32" fmla="*/ 330 w 1173"/>
                <a:gd name="T33" fmla="*/ 359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3" h="672">
                  <a:moveTo>
                    <a:pt x="330" y="359"/>
                  </a:moveTo>
                  <a:lnTo>
                    <a:pt x="330" y="359"/>
                  </a:lnTo>
                  <a:cubicBezTo>
                    <a:pt x="471" y="229"/>
                    <a:pt x="677" y="218"/>
                    <a:pt x="830" y="318"/>
                  </a:cubicBezTo>
                  <a:cubicBezTo>
                    <a:pt x="772" y="371"/>
                    <a:pt x="713" y="430"/>
                    <a:pt x="713" y="430"/>
                  </a:cubicBezTo>
                  <a:cubicBezTo>
                    <a:pt x="665" y="477"/>
                    <a:pt x="713" y="506"/>
                    <a:pt x="736" y="506"/>
                  </a:cubicBezTo>
                  <a:cubicBezTo>
                    <a:pt x="1019" y="518"/>
                    <a:pt x="1019" y="518"/>
                    <a:pt x="1019" y="518"/>
                  </a:cubicBezTo>
                  <a:cubicBezTo>
                    <a:pt x="1036" y="518"/>
                    <a:pt x="1048" y="518"/>
                    <a:pt x="1048" y="518"/>
                  </a:cubicBezTo>
                  <a:cubicBezTo>
                    <a:pt x="1078" y="518"/>
                    <a:pt x="1078" y="518"/>
                    <a:pt x="1078" y="518"/>
                  </a:cubicBezTo>
                  <a:cubicBezTo>
                    <a:pt x="1131" y="518"/>
                    <a:pt x="1131" y="518"/>
                    <a:pt x="1131" y="518"/>
                  </a:cubicBezTo>
                  <a:cubicBezTo>
                    <a:pt x="1148" y="518"/>
                    <a:pt x="1160" y="506"/>
                    <a:pt x="1160" y="494"/>
                  </a:cubicBezTo>
                  <a:cubicBezTo>
                    <a:pt x="1172" y="106"/>
                    <a:pt x="1172" y="106"/>
                    <a:pt x="1172" y="106"/>
                  </a:cubicBezTo>
                  <a:cubicBezTo>
                    <a:pt x="1172" y="71"/>
                    <a:pt x="1137" y="29"/>
                    <a:pt x="1095" y="71"/>
                  </a:cubicBezTo>
                  <a:cubicBezTo>
                    <a:pt x="1095" y="71"/>
                    <a:pt x="1025" y="135"/>
                    <a:pt x="977" y="176"/>
                  </a:cubicBezTo>
                  <a:cubicBezTo>
                    <a:pt x="748" y="0"/>
                    <a:pt x="412" y="6"/>
                    <a:pt x="194" y="218"/>
                  </a:cubicBezTo>
                  <a:cubicBezTo>
                    <a:pt x="65" y="335"/>
                    <a:pt x="0" y="500"/>
                    <a:pt x="6" y="665"/>
                  </a:cubicBezTo>
                  <a:cubicBezTo>
                    <a:pt x="206" y="671"/>
                    <a:pt x="206" y="671"/>
                    <a:pt x="206" y="671"/>
                  </a:cubicBezTo>
                  <a:cubicBezTo>
                    <a:pt x="200" y="559"/>
                    <a:pt x="242" y="441"/>
                    <a:pt x="330" y="3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28" name="Freeform: Shape 107"/>
            <p:cNvSpPr/>
            <p:nvPr/>
          </p:nvSpPr>
          <p:spPr bwMode="auto">
            <a:xfrm>
              <a:off x="3601613" y="4975778"/>
              <a:ext cx="261966" cy="150839"/>
            </a:xfrm>
            <a:custGeom>
              <a:avLst/>
              <a:gdLst>
                <a:gd name="T0" fmla="*/ 965 w 1166"/>
                <a:gd name="T1" fmla="*/ 0 h 672"/>
                <a:gd name="T2" fmla="*/ 965 w 1166"/>
                <a:gd name="T3" fmla="*/ 0 h 672"/>
                <a:gd name="T4" fmla="*/ 842 w 1166"/>
                <a:gd name="T5" fmla="*/ 306 h 672"/>
                <a:gd name="T6" fmla="*/ 341 w 1166"/>
                <a:gd name="T7" fmla="*/ 353 h 672"/>
                <a:gd name="T8" fmla="*/ 459 w 1166"/>
                <a:gd name="T9" fmla="*/ 241 h 672"/>
                <a:gd name="T10" fmla="*/ 435 w 1166"/>
                <a:gd name="T11" fmla="*/ 159 h 672"/>
                <a:gd name="T12" fmla="*/ 147 w 1166"/>
                <a:gd name="T13" fmla="*/ 153 h 672"/>
                <a:gd name="T14" fmla="*/ 123 w 1166"/>
                <a:gd name="T15" fmla="*/ 153 h 672"/>
                <a:gd name="T16" fmla="*/ 94 w 1166"/>
                <a:gd name="T17" fmla="*/ 153 h 672"/>
                <a:gd name="T18" fmla="*/ 41 w 1166"/>
                <a:gd name="T19" fmla="*/ 147 h 672"/>
                <a:gd name="T20" fmla="*/ 11 w 1166"/>
                <a:gd name="T21" fmla="*/ 177 h 672"/>
                <a:gd name="T22" fmla="*/ 0 w 1166"/>
                <a:gd name="T23" fmla="*/ 565 h 672"/>
                <a:gd name="T24" fmla="*/ 76 w 1166"/>
                <a:gd name="T25" fmla="*/ 595 h 672"/>
                <a:gd name="T26" fmla="*/ 194 w 1166"/>
                <a:gd name="T27" fmla="*/ 489 h 672"/>
                <a:gd name="T28" fmla="*/ 977 w 1166"/>
                <a:gd name="T29" fmla="*/ 453 h 672"/>
                <a:gd name="T30" fmla="*/ 1165 w 1166"/>
                <a:gd name="T31" fmla="*/ 6 h 672"/>
                <a:gd name="T32" fmla="*/ 965 w 1166"/>
                <a:gd name="T33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6" h="672">
                  <a:moveTo>
                    <a:pt x="965" y="0"/>
                  </a:moveTo>
                  <a:lnTo>
                    <a:pt x="965" y="0"/>
                  </a:lnTo>
                  <a:cubicBezTo>
                    <a:pt x="971" y="112"/>
                    <a:pt x="924" y="224"/>
                    <a:pt x="842" y="306"/>
                  </a:cubicBezTo>
                  <a:cubicBezTo>
                    <a:pt x="700" y="436"/>
                    <a:pt x="494" y="447"/>
                    <a:pt x="341" y="353"/>
                  </a:cubicBezTo>
                  <a:cubicBezTo>
                    <a:pt x="400" y="300"/>
                    <a:pt x="459" y="241"/>
                    <a:pt x="459" y="241"/>
                  </a:cubicBezTo>
                  <a:cubicBezTo>
                    <a:pt x="506" y="194"/>
                    <a:pt x="459" y="159"/>
                    <a:pt x="435" y="159"/>
                  </a:cubicBezTo>
                  <a:cubicBezTo>
                    <a:pt x="147" y="153"/>
                    <a:pt x="147" y="153"/>
                    <a:pt x="147" y="153"/>
                  </a:cubicBezTo>
                  <a:cubicBezTo>
                    <a:pt x="135" y="153"/>
                    <a:pt x="123" y="153"/>
                    <a:pt x="123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41" y="147"/>
                    <a:pt x="41" y="147"/>
                    <a:pt x="41" y="147"/>
                  </a:cubicBezTo>
                  <a:cubicBezTo>
                    <a:pt x="23" y="147"/>
                    <a:pt x="11" y="159"/>
                    <a:pt x="11" y="177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601"/>
                    <a:pt x="35" y="636"/>
                    <a:pt x="76" y="595"/>
                  </a:cubicBezTo>
                  <a:cubicBezTo>
                    <a:pt x="76" y="595"/>
                    <a:pt x="147" y="536"/>
                    <a:pt x="194" y="489"/>
                  </a:cubicBezTo>
                  <a:cubicBezTo>
                    <a:pt x="423" y="671"/>
                    <a:pt x="759" y="659"/>
                    <a:pt x="977" y="453"/>
                  </a:cubicBezTo>
                  <a:cubicBezTo>
                    <a:pt x="1107" y="330"/>
                    <a:pt x="1165" y="171"/>
                    <a:pt x="1165" y="6"/>
                  </a:cubicBezTo>
                  <a:cubicBezTo>
                    <a:pt x="965" y="0"/>
                    <a:pt x="965" y="0"/>
                    <a:pt x="96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29" name="Freeform: Shape 108"/>
            <p:cNvSpPr/>
            <p:nvPr/>
          </p:nvSpPr>
          <p:spPr bwMode="auto">
            <a:xfrm>
              <a:off x="1842276" y="2243815"/>
              <a:ext cx="97245" cy="28778"/>
            </a:xfrm>
            <a:custGeom>
              <a:avLst/>
              <a:gdLst>
                <a:gd name="T0" fmla="*/ 12 w 431"/>
                <a:gd name="T1" fmla="*/ 0 h 130"/>
                <a:gd name="T2" fmla="*/ 430 w 431"/>
                <a:gd name="T3" fmla="*/ 106 h 130"/>
                <a:gd name="T4" fmla="*/ 412 w 431"/>
                <a:gd name="T5" fmla="*/ 129 h 130"/>
                <a:gd name="T6" fmla="*/ 0 w 431"/>
                <a:gd name="T7" fmla="*/ 17 h 130"/>
                <a:gd name="T8" fmla="*/ 12 w 431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130">
                  <a:moveTo>
                    <a:pt x="12" y="0"/>
                  </a:moveTo>
                  <a:lnTo>
                    <a:pt x="430" y="106"/>
                  </a:lnTo>
                  <a:lnTo>
                    <a:pt x="412" y="129"/>
                  </a:lnTo>
                  <a:lnTo>
                    <a:pt x="0" y="17"/>
                  </a:lnTo>
                  <a:lnTo>
                    <a:pt x="1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30" name="Freeform: Shape 109"/>
            <p:cNvSpPr/>
            <p:nvPr/>
          </p:nvSpPr>
          <p:spPr bwMode="auto">
            <a:xfrm>
              <a:off x="1790677" y="2190227"/>
              <a:ext cx="173652" cy="196487"/>
            </a:xfrm>
            <a:custGeom>
              <a:avLst/>
              <a:gdLst>
                <a:gd name="T0" fmla="*/ 542 w 773"/>
                <a:gd name="T1" fmla="*/ 772 h 873"/>
                <a:gd name="T2" fmla="*/ 560 w 773"/>
                <a:gd name="T3" fmla="*/ 872 h 873"/>
                <a:gd name="T4" fmla="*/ 0 w 773"/>
                <a:gd name="T5" fmla="*/ 707 h 873"/>
                <a:gd name="T6" fmla="*/ 130 w 773"/>
                <a:gd name="T7" fmla="*/ 566 h 873"/>
                <a:gd name="T8" fmla="*/ 254 w 773"/>
                <a:gd name="T9" fmla="*/ 159 h 873"/>
                <a:gd name="T10" fmla="*/ 206 w 773"/>
                <a:gd name="T11" fmla="*/ 0 h 873"/>
                <a:gd name="T12" fmla="*/ 772 w 773"/>
                <a:gd name="T13" fmla="*/ 159 h 873"/>
                <a:gd name="T14" fmla="*/ 689 w 773"/>
                <a:gd name="T15" fmla="*/ 224 h 873"/>
                <a:gd name="T16" fmla="*/ 542 w 773"/>
                <a:gd name="T17" fmla="*/ 772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3" h="873">
                  <a:moveTo>
                    <a:pt x="542" y="772"/>
                  </a:moveTo>
                  <a:lnTo>
                    <a:pt x="560" y="872"/>
                  </a:lnTo>
                  <a:lnTo>
                    <a:pt x="0" y="707"/>
                  </a:lnTo>
                  <a:lnTo>
                    <a:pt x="130" y="566"/>
                  </a:lnTo>
                  <a:lnTo>
                    <a:pt x="254" y="159"/>
                  </a:lnTo>
                  <a:lnTo>
                    <a:pt x="206" y="0"/>
                  </a:lnTo>
                  <a:lnTo>
                    <a:pt x="772" y="159"/>
                  </a:lnTo>
                  <a:lnTo>
                    <a:pt x="689" y="224"/>
                  </a:lnTo>
                  <a:lnTo>
                    <a:pt x="542" y="77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31" name="Freeform: Shape 110"/>
            <p:cNvSpPr/>
            <p:nvPr/>
          </p:nvSpPr>
          <p:spPr bwMode="auto">
            <a:xfrm>
              <a:off x="1790677" y="2190227"/>
              <a:ext cx="173652" cy="196487"/>
            </a:xfrm>
            <a:custGeom>
              <a:avLst/>
              <a:gdLst>
                <a:gd name="T0" fmla="*/ 542 w 773"/>
                <a:gd name="T1" fmla="*/ 772 h 873"/>
                <a:gd name="T2" fmla="*/ 560 w 773"/>
                <a:gd name="T3" fmla="*/ 872 h 873"/>
                <a:gd name="T4" fmla="*/ 0 w 773"/>
                <a:gd name="T5" fmla="*/ 707 h 873"/>
                <a:gd name="T6" fmla="*/ 130 w 773"/>
                <a:gd name="T7" fmla="*/ 566 h 873"/>
                <a:gd name="T8" fmla="*/ 254 w 773"/>
                <a:gd name="T9" fmla="*/ 159 h 873"/>
                <a:gd name="T10" fmla="*/ 206 w 773"/>
                <a:gd name="T11" fmla="*/ 0 h 873"/>
                <a:gd name="T12" fmla="*/ 772 w 773"/>
                <a:gd name="T13" fmla="*/ 159 h 873"/>
                <a:gd name="T14" fmla="*/ 689 w 773"/>
                <a:gd name="T15" fmla="*/ 224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3" h="873">
                  <a:moveTo>
                    <a:pt x="542" y="772"/>
                  </a:moveTo>
                  <a:lnTo>
                    <a:pt x="560" y="872"/>
                  </a:lnTo>
                  <a:lnTo>
                    <a:pt x="0" y="707"/>
                  </a:lnTo>
                  <a:lnTo>
                    <a:pt x="130" y="566"/>
                  </a:lnTo>
                  <a:lnTo>
                    <a:pt x="254" y="159"/>
                  </a:lnTo>
                  <a:lnTo>
                    <a:pt x="206" y="0"/>
                  </a:lnTo>
                  <a:lnTo>
                    <a:pt x="772" y="159"/>
                  </a:lnTo>
                  <a:lnTo>
                    <a:pt x="689" y="224"/>
                  </a:lnTo>
                </a:path>
              </a:pathLst>
            </a:custGeom>
            <a:no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32" name="Freeform: Shape 111"/>
            <p:cNvSpPr/>
            <p:nvPr/>
          </p:nvSpPr>
          <p:spPr bwMode="auto">
            <a:xfrm>
              <a:off x="1900822" y="2285494"/>
              <a:ext cx="219297" cy="81374"/>
            </a:xfrm>
            <a:custGeom>
              <a:avLst/>
              <a:gdLst>
                <a:gd name="T0" fmla="*/ 41 w 973"/>
                <a:gd name="T1" fmla="*/ 0 h 360"/>
                <a:gd name="T2" fmla="*/ 41 w 973"/>
                <a:gd name="T3" fmla="*/ 0 h 360"/>
                <a:gd name="T4" fmla="*/ 883 w 973"/>
                <a:gd name="T5" fmla="*/ 130 h 360"/>
                <a:gd name="T6" fmla="*/ 972 w 973"/>
                <a:gd name="T7" fmla="*/ 230 h 360"/>
                <a:gd name="T8" fmla="*/ 895 w 973"/>
                <a:gd name="T9" fmla="*/ 348 h 360"/>
                <a:gd name="T10" fmla="*/ 730 w 973"/>
                <a:gd name="T11" fmla="*/ 348 h 360"/>
                <a:gd name="T12" fmla="*/ 0 w 973"/>
                <a:gd name="T13" fmla="*/ 177 h 360"/>
                <a:gd name="T14" fmla="*/ 41 w 973"/>
                <a:gd name="T1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60">
                  <a:moveTo>
                    <a:pt x="41" y="0"/>
                  </a:moveTo>
                  <a:lnTo>
                    <a:pt x="41" y="0"/>
                  </a:lnTo>
                  <a:cubicBezTo>
                    <a:pt x="41" y="0"/>
                    <a:pt x="842" y="118"/>
                    <a:pt x="883" y="130"/>
                  </a:cubicBezTo>
                  <a:cubicBezTo>
                    <a:pt x="942" y="142"/>
                    <a:pt x="972" y="177"/>
                    <a:pt x="972" y="230"/>
                  </a:cubicBezTo>
                  <a:cubicBezTo>
                    <a:pt x="972" y="300"/>
                    <a:pt x="948" y="336"/>
                    <a:pt x="895" y="348"/>
                  </a:cubicBezTo>
                  <a:cubicBezTo>
                    <a:pt x="848" y="359"/>
                    <a:pt x="807" y="354"/>
                    <a:pt x="730" y="348"/>
                  </a:cubicBezTo>
                  <a:cubicBezTo>
                    <a:pt x="654" y="336"/>
                    <a:pt x="0" y="177"/>
                    <a:pt x="0" y="177"/>
                  </a:cubicBezTo>
                  <a:lnTo>
                    <a:pt x="4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33" name="Freeform: Shape 112"/>
            <p:cNvSpPr/>
            <p:nvPr/>
          </p:nvSpPr>
          <p:spPr bwMode="auto">
            <a:xfrm>
              <a:off x="1787700" y="2426408"/>
              <a:ext cx="180598" cy="42671"/>
            </a:xfrm>
            <a:custGeom>
              <a:avLst/>
              <a:gdLst>
                <a:gd name="T0" fmla="*/ 0 w 801"/>
                <a:gd name="T1" fmla="*/ 189 h 190"/>
                <a:gd name="T2" fmla="*/ 800 w 801"/>
                <a:gd name="T3" fmla="*/ 189 h 190"/>
                <a:gd name="T4" fmla="*/ 712 w 801"/>
                <a:gd name="T5" fmla="*/ 0 h 190"/>
                <a:gd name="T6" fmla="*/ 58 w 801"/>
                <a:gd name="T7" fmla="*/ 0 h 190"/>
                <a:gd name="T8" fmla="*/ 0 w 801"/>
                <a:gd name="T9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90">
                  <a:moveTo>
                    <a:pt x="0" y="189"/>
                  </a:moveTo>
                  <a:lnTo>
                    <a:pt x="800" y="189"/>
                  </a:lnTo>
                  <a:lnTo>
                    <a:pt x="712" y="0"/>
                  </a:lnTo>
                  <a:lnTo>
                    <a:pt x="58" y="0"/>
                  </a:lnTo>
                  <a:lnTo>
                    <a:pt x="0" y="1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grpSp>
          <p:nvGrpSpPr>
            <p:cNvPr id="134" name="Group 113"/>
            <p:cNvGrpSpPr/>
            <p:nvPr/>
          </p:nvGrpSpPr>
          <p:grpSpPr>
            <a:xfrm>
              <a:off x="2632127" y="3177628"/>
              <a:ext cx="758111" cy="762132"/>
              <a:chOff x="11413633" y="6715667"/>
              <a:chExt cx="1550803" cy="1559022"/>
            </a:xfrm>
            <a:solidFill>
              <a:schemeClr val="bg1">
                <a:lumMod val="75000"/>
              </a:schemeClr>
            </a:solidFill>
          </p:grpSpPr>
          <p:sp>
            <p:nvSpPr>
              <p:cNvPr id="156" name="Freeform: Shape 147"/>
              <p:cNvSpPr/>
              <p:nvPr/>
            </p:nvSpPr>
            <p:spPr bwMode="auto">
              <a:xfrm>
                <a:off x="12164675" y="7182561"/>
                <a:ext cx="308536" cy="308557"/>
              </a:xfrm>
              <a:custGeom>
                <a:avLst/>
                <a:gdLst>
                  <a:gd name="T0" fmla="*/ 624 w 672"/>
                  <a:gd name="T1" fmla="*/ 671 h 672"/>
                  <a:gd name="T2" fmla="*/ 624 w 672"/>
                  <a:gd name="T3" fmla="*/ 671 h 672"/>
                  <a:gd name="T4" fmla="*/ 576 w 672"/>
                  <a:gd name="T5" fmla="*/ 624 h 672"/>
                  <a:gd name="T6" fmla="*/ 47 w 672"/>
                  <a:gd name="T7" fmla="*/ 94 h 672"/>
                  <a:gd name="T8" fmla="*/ 0 w 672"/>
                  <a:gd name="T9" fmla="*/ 47 h 672"/>
                  <a:gd name="T10" fmla="*/ 47 w 672"/>
                  <a:gd name="T11" fmla="*/ 0 h 672"/>
                  <a:gd name="T12" fmla="*/ 671 w 672"/>
                  <a:gd name="T13" fmla="*/ 624 h 672"/>
                  <a:gd name="T14" fmla="*/ 624 w 672"/>
                  <a:gd name="T15" fmla="*/ 671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2" h="672">
                    <a:moveTo>
                      <a:pt x="624" y="671"/>
                    </a:moveTo>
                    <a:lnTo>
                      <a:pt x="624" y="671"/>
                    </a:lnTo>
                    <a:cubicBezTo>
                      <a:pt x="594" y="671"/>
                      <a:pt x="576" y="647"/>
                      <a:pt x="576" y="624"/>
                    </a:cubicBezTo>
                    <a:cubicBezTo>
                      <a:pt x="576" y="329"/>
                      <a:pt x="341" y="94"/>
                      <a:pt x="47" y="94"/>
                    </a:cubicBezTo>
                    <a:cubicBezTo>
                      <a:pt x="18" y="94"/>
                      <a:pt x="0" y="70"/>
                      <a:pt x="0" y="47"/>
                    </a:cubicBezTo>
                    <a:cubicBezTo>
                      <a:pt x="0" y="23"/>
                      <a:pt x="18" y="0"/>
                      <a:pt x="47" y="0"/>
                    </a:cubicBezTo>
                    <a:cubicBezTo>
                      <a:pt x="388" y="0"/>
                      <a:pt x="671" y="276"/>
                      <a:pt x="671" y="624"/>
                    </a:cubicBezTo>
                    <a:cubicBezTo>
                      <a:pt x="671" y="647"/>
                      <a:pt x="647" y="671"/>
                      <a:pt x="624" y="67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Dubai Medium" panose="020B0603030403030204" pitchFamily="34" charset="-78"/>
                  <a:cs typeface="Dubai Medium" panose="020B0603030403030204" pitchFamily="34" charset="-78"/>
                  <a:sym typeface="+mn-lt"/>
                </a:endParaRPr>
              </a:p>
            </p:txBody>
          </p:sp>
          <p:sp>
            <p:nvSpPr>
              <p:cNvPr id="157" name="Freeform: Shape 148"/>
              <p:cNvSpPr/>
              <p:nvPr/>
            </p:nvSpPr>
            <p:spPr bwMode="auto">
              <a:xfrm>
                <a:off x="12235721" y="7639307"/>
                <a:ext cx="97433" cy="397876"/>
              </a:xfrm>
              <a:custGeom>
                <a:avLst/>
                <a:gdLst>
                  <a:gd name="T0" fmla="*/ 76 w 212"/>
                  <a:gd name="T1" fmla="*/ 865 h 866"/>
                  <a:gd name="T2" fmla="*/ 0 w 212"/>
                  <a:gd name="T3" fmla="*/ 853 h 866"/>
                  <a:gd name="T4" fmla="*/ 140 w 212"/>
                  <a:gd name="T5" fmla="*/ 0 h 866"/>
                  <a:gd name="T6" fmla="*/ 211 w 212"/>
                  <a:gd name="T7" fmla="*/ 12 h 866"/>
                  <a:gd name="T8" fmla="*/ 76 w 212"/>
                  <a:gd name="T9" fmla="*/ 865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866">
                    <a:moveTo>
                      <a:pt x="76" y="865"/>
                    </a:moveTo>
                    <a:lnTo>
                      <a:pt x="0" y="853"/>
                    </a:lnTo>
                    <a:lnTo>
                      <a:pt x="140" y="0"/>
                    </a:lnTo>
                    <a:lnTo>
                      <a:pt x="211" y="12"/>
                    </a:lnTo>
                    <a:lnTo>
                      <a:pt x="76" y="86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Dubai Medium" panose="020B0603030403030204" pitchFamily="34" charset="-78"/>
                  <a:cs typeface="Dubai Medium" panose="020B0603030403030204" pitchFamily="34" charset="-78"/>
                  <a:sym typeface="+mn-lt"/>
                </a:endParaRPr>
              </a:p>
            </p:txBody>
          </p:sp>
          <p:sp>
            <p:nvSpPr>
              <p:cNvPr id="158" name="Freeform: Shape 149"/>
              <p:cNvSpPr/>
              <p:nvPr/>
            </p:nvSpPr>
            <p:spPr bwMode="auto">
              <a:xfrm>
                <a:off x="12036796" y="7639307"/>
                <a:ext cx="97433" cy="397876"/>
              </a:xfrm>
              <a:custGeom>
                <a:avLst/>
                <a:gdLst>
                  <a:gd name="T0" fmla="*/ 141 w 213"/>
                  <a:gd name="T1" fmla="*/ 865 h 866"/>
                  <a:gd name="T2" fmla="*/ 0 w 213"/>
                  <a:gd name="T3" fmla="*/ 12 h 866"/>
                  <a:gd name="T4" fmla="*/ 76 w 213"/>
                  <a:gd name="T5" fmla="*/ 0 h 866"/>
                  <a:gd name="T6" fmla="*/ 212 w 213"/>
                  <a:gd name="T7" fmla="*/ 853 h 866"/>
                  <a:gd name="T8" fmla="*/ 141 w 213"/>
                  <a:gd name="T9" fmla="*/ 865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866">
                    <a:moveTo>
                      <a:pt x="141" y="865"/>
                    </a:moveTo>
                    <a:lnTo>
                      <a:pt x="0" y="12"/>
                    </a:lnTo>
                    <a:lnTo>
                      <a:pt x="76" y="0"/>
                    </a:lnTo>
                    <a:lnTo>
                      <a:pt x="212" y="853"/>
                    </a:lnTo>
                    <a:lnTo>
                      <a:pt x="141" y="86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Dubai Medium" panose="020B0603030403030204" pitchFamily="34" charset="-78"/>
                  <a:cs typeface="Dubai Medium" panose="020B0603030403030204" pitchFamily="34" charset="-78"/>
                  <a:sym typeface="+mn-lt"/>
                </a:endParaRPr>
              </a:p>
            </p:txBody>
          </p:sp>
          <p:sp>
            <p:nvSpPr>
              <p:cNvPr id="159" name="Freeform: Shape 150"/>
              <p:cNvSpPr/>
              <p:nvPr/>
            </p:nvSpPr>
            <p:spPr bwMode="auto">
              <a:xfrm>
                <a:off x="12063184" y="7641336"/>
                <a:ext cx="251701" cy="50750"/>
              </a:xfrm>
              <a:custGeom>
                <a:avLst/>
                <a:gdLst>
                  <a:gd name="T0" fmla="*/ 546 w 547"/>
                  <a:gd name="T1" fmla="*/ 111 h 112"/>
                  <a:gd name="T2" fmla="*/ 546 w 547"/>
                  <a:gd name="T3" fmla="*/ 111 h 112"/>
                  <a:gd name="T4" fmla="*/ 493 w 547"/>
                  <a:gd name="T5" fmla="*/ 64 h 112"/>
                  <a:gd name="T6" fmla="*/ 475 w 547"/>
                  <a:gd name="T7" fmla="*/ 35 h 112"/>
                  <a:gd name="T8" fmla="*/ 458 w 547"/>
                  <a:gd name="T9" fmla="*/ 64 h 112"/>
                  <a:gd name="T10" fmla="*/ 406 w 547"/>
                  <a:gd name="T11" fmla="*/ 111 h 112"/>
                  <a:gd name="T12" fmla="*/ 359 w 547"/>
                  <a:gd name="T13" fmla="*/ 64 h 112"/>
                  <a:gd name="T14" fmla="*/ 341 w 547"/>
                  <a:gd name="T15" fmla="*/ 35 h 112"/>
                  <a:gd name="T16" fmla="*/ 323 w 547"/>
                  <a:gd name="T17" fmla="*/ 64 h 112"/>
                  <a:gd name="T18" fmla="*/ 270 w 547"/>
                  <a:gd name="T19" fmla="*/ 111 h 112"/>
                  <a:gd name="T20" fmla="*/ 217 w 547"/>
                  <a:gd name="T21" fmla="*/ 64 h 112"/>
                  <a:gd name="T22" fmla="*/ 200 w 547"/>
                  <a:gd name="T23" fmla="*/ 35 h 112"/>
                  <a:gd name="T24" fmla="*/ 188 w 547"/>
                  <a:gd name="T25" fmla="*/ 64 h 112"/>
                  <a:gd name="T26" fmla="*/ 135 w 547"/>
                  <a:gd name="T27" fmla="*/ 111 h 112"/>
                  <a:gd name="T28" fmla="*/ 82 w 547"/>
                  <a:gd name="T29" fmla="*/ 64 h 112"/>
                  <a:gd name="T30" fmla="*/ 64 w 547"/>
                  <a:gd name="T31" fmla="*/ 35 h 112"/>
                  <a:gd name="T32" fmla="*/ 47 w 547"/>
                  <a:gd name="T33" fmla="*/ 64 h 112"/>
                  <a:gd name="T34" fmla="*/ 0 w 547"/>
                  <a:gd name="T35" fmla="*/ 111 h 112"/>
                  <a:gd name="T36" fmla="*/ 0 w 547"/>
                  <a:gd name="T37" fmla="*/ 76 h 112"/>
                  <a:gd name="T38" fmla="*/ 11 w 547"/>
                  <a:gd name="T39" fmla="*/ 47 h 112"/>
                  <a:gd name="T40" fmla="*/ 64 w 547"/>
                  <a:gd name="T41" fmla="*/ 0 h 112"/>
                  <a:gd name="T42" fmla="*/ 117 w 547"/>
                  <a:gd name="T43" fmla="*/ 47 h 112"/>
                  <a:gd name="T44" fmla="*/ 135 w 547"/>
                  <a:gd name="T45" fmla="*/ 76 h 112"/>
                  <a:gd name="T46" fmla="*/ 153 w 547"/>
                  <a:gd name="T47" fmla="*/ 47 h 112"/>
                  <a:gd name="T48" fmla="*/ 200 w 547"/>
                  <a:gd name="T49" fmla="*/ 0 h 112"/>
                  <a:gd name="T50" fmla="*/ 253 w 547"/>
                  <a:gd name="T51" fmla="*/ 47 h 112"/>
                  <a:gd name="T52" fmla="*/ 270 w 547"/>
                  <a:gd name="T53" fmla="*/ 76 h 112"/>
                  <a:gd name="T54" fmla="*/ 288 w 547"/>
                  <a:gd name="T55" fmla="*/ 47 h 112"/>
                  <a:gd name="T56" fmla="*/ 341 w 547"/>
                  <a:gd name="T57" fmla="*/ 0 h 112"/>
                  <a:gd name="T58" fmla="*/ 388 w 547"/>
                  <a:gd name="T59" fmla="*/ 47 h 112"/>
                  <a:gd name="T60" fmla="*/ 406 w 547"/>
                  <a:gd name="T61" fmla="*/ 76 h 112"/>
                  <a:gd name="T62" fmla="*/ 423 w 547"/>
                  <a:gd name="T63" fmla="*/ 47 h 112"/>
                  <a:gd name="T64" fmla="*/ 475 w 547"/>
                  <a:gd name="T65" fmla="*/ 0 h 112"/>
                  <a:gd name="T66" fmla="*/ 528 w 547"/>
                  <a:gd name="T67" fmla="*/ 47 h 112"/>
                  <a:gd name="T68" fmla="*/ 546 w 547"/>
                  <a:gd name="T69" fmla="*/ 76 h 112"/>
                  <a:gd name="T70" fmla="*/ 546 w 547"/>
                  <a:gd name="T71" fmla="*/ 1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7" h="112">
                    <a:moveTo>
                      <a:pt x="546" y="111"/>
                    </a:moveTo>
                    <a:lnTo>
                      <a:pt x="546" y="111"/>
                    </a:lnTo>
                    <a:cubicBezTo>
                      <a:pt x="517" y="111"/>
                      <a:pt x="499" y="88"/>
                      <a:pt x="493" y="64"/>
                    </a:cubicBezTo>
                    <a:cubicBezTo>
                      <a:pt x="487" y="53"/>
                      <a:pt x="481" y="35"/>
                      <a:pt x="475" y="35"/>
                    </a:cubicBezTo>
                    <a:cubicBezTo>
                      <a:pt x="470" y="35"/>
                      <a:pt x="464" y="53"/>
                      <a:pt x="458" y="64"/>
                    </a:cubicBezTo>
                    <a:cubicBezTo>
                      <a:pt x="453" y="88"/>
                      <a:pt x="435" y="111"/>
                      <a:pt x="406" y="111"/>
                    </a:cubicBezTo>
                    <a:cubicBezTo>
                      <a:pt x="376" y="111"/>
                      <a:pt x="365" y="88"/>
                      <a:pt x="359" y="64"/>
                    </a:cubicBezTo>
                    <a:cubicBezTo>
                      <a:pt x="353" y="53"/>
                      <a:pt x="347" y="35"/>
                      <a:pt x="341" y="35"/>
                    </a:cubicBezTo>
                    <a:cubicBezTo>
                      <a:pt x="335" y="35"/>
                      <a:pt x="329" y="53"/>
                      <a:pt x="323" y="64"/>
                    </a:cubicBezTo>
                    <a:cubicBezTo>
                      <a:pt x="312" y="88"/>
                      <a:pt x="300" y="111"/>
                      <a:pt x="270" y="111"/>
                    </a:cubicBezTo>
                    <a:cubicBezTo>
                      <a:pt x="241" y="111"/>
                      <a:pt x="229" y="88"/>
                      <a:pt x="217" y="64"/>
                    </a:cubicBezTo>
                    <a:cubicBezTo>
                      <a:pt x="217" y="53"/>
                      <a:pt x="206" y="35"/>
                      <a:pt x="200" y="35"/>
                    </a:cubicBezTo>
                    <a:cubicBezTo>
                      <a:pt x="200" y="35"/>
                      <a:pt x="188" y="53"/>
                      <a:pt x="188" y="64"/>
                    </a:cubicBezTo>
                    <a:cubicBezTo>
                      <a:pt x="176" y="88"/>
                      <a:pt x="164" y="111"/>
                      <a:pt x="135" y="111"/>
                    </a:cubicBezTo>
                    <a:cubicBezTo>
                      <a:pt x="106" y="111"/>
                      <a:pt x="94" y="88"/>
                      <a:pt x="82" y="64"/>
                    </a:cubicBezTo>
                    <a:cubicBezTo>
                      <a:pt x="76" y="53"/>
                      <a:pt x="70" y="35"/>
                      <a:pt x="64" y="35"/>
                    </a:cubicBezTo>
                    <a:cubicBezTo>
                      <a:pt x="58" y="35"/>
                      <a:pt x="52" y="53"/>
                      <a:pt x="47" y="64"/>
                    </a:cubicBezTo>
                    <a:cubicBezTo>
                      <a:pt x="41" y="88"/>
                      <a:pt x="29" y="111"/>
                      <a:pt x="0" y="111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11" y="58"/>
                      <a:pt x="11" y="47"/>
                    </a:cubicBezTo>
                    <a:cubicBezTo>
                      <a:pt x="23" y="29"/>
                      <a:pt x="35" y="0"/>
                      <a:pt x="64" y="0"/>
                    </a:cubicBezTo>
                    <a:cubicBezTo>
                      <a:pt x="94" y="0"/>
                      <a:pt x="106" y="29"/>
                      <a:pt x="117" y="47"/>
                    </a:cubicBezTo>
                    <a:cubicBezTo>
                      <a:pt x="123" y="58"/>
                      <a:pt x="129" y="76"/>
                      <a:pt x="135" y="76"/>
                    </a:cubicBezTo>
                    <a:cubicBezTo>
                      <a:pt x="141" y="76"/>
                      <a:pt x="147" y="58"/>
                      <a:pt x="153" y="47"/>
                    </a:cubicBezTo>
                    <a:cubicBezTo>
                      <a:pt x="159" y="29"/>
                      <a:pt x="170" y="0"/>
                      <a:pt x="200" y="0"/>
                    </a:cubicBezTo>
                    <a:cubicBezTo>
                      <a:pt x="235" y="0"/>
                      <a:pt x="247" y="29"/>
                      <a:pt x="253" y="47"/>
                    </a:cubicBezTo>
                    <a:cubicBezTo>
                      <a:pt x="259" y="58"/>
                      <a:pt x="264" y="76"/>
                      <a:pt x="270" y="76"/>
                    </a:cubicBezTo>
                    <a:cubicBezTo>
                      <a:pt x="276" y="76"/>
                      <a:pt x="282" y="58"/>
                      <a:pt x="288" y="47"/>
                    </a:cubicBezTo>
                    <a:cubicBezTo>
                      <a:pt x="300" y="29"/>
                      <a:pt x="312" y="0"/>
                      <a:pt x="341" y="0"/>
                    </a:cubicBezTo>
                    <a:cubicBezTo>
                      <a:pt x="371" y="0"/>
                      <a:pt x="382" y="29"/>
                      <a:pt x="388" y="47"/>
                    </a:cubicBezTo>
                    <a:cubicBezTo>
                      <a:pt x="394" y="58"/>
                      <a:pt x="406" y="76"/>
                      <a:pt x="406" y="76"/>
                    </a:cubicBezTo>
                    <a:cubicBezTo>
                      <a:pt x="412" y="76"/>
                      <a:pt x="418" y="58"/>
                      <a:pt x="423" y="47"/>
                    </a:cubicBezTo>
                    <a:cubicBezTo>
                      <a:pt x="435" y="29"/>
                      <a:pt x="447" y="0"/>
                      <a:pt x="475" y="0"/>
                    </a:cubicBezTo>
                    <a:cubicBezTo>
                      <a:pt x="505" y="0"/>
                      <a:pt x="517" y="29"/>
                      <a:pt x="528" y="47"/>
                    </a:cubicBezTo>
                    <a:cubicBezTo>
                      <a:pt x="528" y="58"/>
                      <a:pt x="540" y="76"/>
                      <a:pt x="546" y="76"/>
                    </a:cubicBezTo>
                    <a:cubicBezTo>
                      <a:pt x="546" y="111"/>
                      <a:pt x="546" y="111"/>
                      <a:pt x="546" y="11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Dubai Medium" panose="020B0603030403030204" pitchFamily="34" charset="-78"/>
                  <a:cs typeface="Dubai Medium" panose="020B0603030403030204" pitchFamily="34" charset="-78"/>
                  <a:sym typeface="+mn-lt"/>
                </a:endParaRPr>
              </a:p>
            </p:txBody>
          </p:sp>
          <p:sp>
            <p:nvSpPr>
              <p:cNvPr id="160" name="Freeform: Shape 151"/>
              <p:cNvSpPr/>
              <p:nvPr/>
            </p:nvSpPr>
            <p:spPr bwMode="auto">
              <a:xfrm>
                <a:off x="12164677" y="6715667"/>
                <a:ext cx="44657" cy="272017"/>
              </a:xfrm>
              <a:custGeom>
                <a:avLst/>
                <a:gdLst>
                  <a:gd name="T0" fmla="*/ 47 w 96"/>
                  <a:gd name="T1" fmla="*/ 589 h 590"/>
                  <a:gd name="T2" fmla="*/ 47 w 96"/>
                  <a:gd name="T3" fmla="*/ 589 h 590"/>
                  <a:gd name="T4" fmla="*/ 0 w 96"/>
                  <a:gd name="T5" fmla="*/ 542 h 590"/>
                  <a:gd name="T6" fmla="*/ 0 w 96"/>
                  <a:gd name="T7" fmla="*/ 47 h 590"/>
                  <a:gd name="T8" fmla="*/ 47 w 96"/>
                  <a:gd name="T9" fmla="*/ 0 h 590"/>
                  <a:gd name="T10" fmla="*/ 95 w 96"/>
                  <a:gd name="T11" fmla="*/ 47 h 590"/>
                  <a:gd name="T12" fmla="*/ 95 w 96"/>
                  <a:gd name="T13" fmla="*/ 542 h 590"/>
                  <a:gd name="T14" fmla="*/ 47 w 96"/>
                  <a:gd name="T15" fmla="*/ 589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590">
                    <a:moveTo>
                      <a:pt x="47" y="589"/>
                    </a:moveTo>
                    <a:lnTo>
                      <a:pt x="47" y="589"/>
                    </a:lnTo>
                    <a:cubicBezTo>
                      <a:pt x="18" y="589"/>
                      <a:pt x="0" y="571"/>
                      <a:pt x="0" y="54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23"/>
                      <a:pt x="18" y="0"/>
                      <a:pt x="47" y="0"/>
                    </a:cubicBezTo>
                    <a:cubicBezTo>
                      <a:pt x="71" y="0"/>
                      <a:pt x="95" y="23"/>
                      <a:pt x="95" y="47"/>
                    </a:cubicBezTo>
                    <a:cubicBezTo>
                      <a:pt x="95" y="542"/>
                      <a:pt x="95" y="542"/>
                      <a:pt x="95" y="542"/>
                    </a:cubicBezTo>
                    <a:cubicBezTo>
                      <a:pt x="95" y="571"/>
                      <a:pt x="71" y="589"/>
                      <a:pt x="47" y="58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Dubai Medium" panose="020B0603030403030204" pitchFamily="34" charset="-78"/>
                  <a:cs typeface="Dubai Medium" panose="020B0603030403030204" pitchFamily="34" charset="-78"/>
                  <a:sym typeface="+mn-lt"/>
                </a:endParaRPr>
              </a:p>
            </p:txBody>
          </p:sp>
          <p:sp>
            <p:nvSpPr>
              <p:cNvPr id="161" name="Freeform: Shape 152"/>
              <p:cNvSpPr/>
              <p:nvPr/>
            </p:nvSpPr>
            <p:spPr bwMode="auto">
              <a:xfrm>
                <a:off x="12420436" y="6813105"/>
                <a:ext cx="162388" cy="243597"/>
              </a:xfrm>
              <a:custGeom>
                <a:avLst/>
                <a:gdLst>
                  <a:gd name="T0" fmla="*/ 53 w 354"/>
                  <a:gd name="T1" fmla="*/ 530 h 531"/>
                  <a:gd name="T2" fmla="*/ 53 w 354"/>
                  <a:gd name="T3" fmla="*/ 530 h 531"/>
                  <a:gd name="T4" fmla="*/ 29 w 354"/>
                  <a:gd name="T5" fmla="*/ 524 h 531"/>
                  <a:gd name="T6" fmla="*/ 12 w 354"/>
                  <a:gd name="T7" fmla="*/ 459 h 531"/>
                  <a:gd name="T8" fmla="*/ 259 w 354"/>
                  <a:gd name="T9" fmla="*/ 29 h 531"/>
                  <a:gd name="T10" fmla="*/ 324 w 354"/>
                  <a:gd name="T11" fmla="*/ 12 h 531"/>
                  <a:gd name="T12" fmla="*/ 341 w 354"/>
                  <a:gd name="T13" fmla="*/ 76 h 531"/>
                  <a:gd name="T14" fmla="*/ 94 w 354"/>
                  <a:gd name="T15" fmla="*/ 506 h 531"/>
                  <a:gd name="T16" fmla="*/ 53 w 354"/>
                  <a:gd name="T17" fmla="*/ 53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4" h="531">
                    <a:moveTo>
                      <a:pt x="53" y="530"/>
                    </a:moveTo>
                    <a:lnTo>
                      <a:pt x="53" y="530"/>
                    </a:lnTo>
                    <a:cubicBezTo>
                      <a:pt x="47" y="530"/>
                      <a:pt x="35" y="530"/>
                      <a:pt x="29" y="524"/>
                    </a:cubicBezTo>
                    <a:cubicBezTo>
                      <a:pt x="6" y="512"/>
                      <a:pt x="0" y="483"/>
                      <a:pt x="12" y="459"/>
                    </a:cubicBezTo>
                    <a:cubicBezTo>
                      <a:pt x="259" y="29"/>
                      <a:pt x="259" y="29"/>
                      <a:pt x="259" y="29"/>
                    </a:cubicBezTo>
                    <a:cubicBezTo>
                      <a:pt x="271" y="6"/>
                      <a:pt x="300" y="0"/>
                      <a:pt x="324" y="12"/>
                    </a:cubicBezTo>
                    <a:cubicBezTo>
                      <a:pt x="347" y="23"/>
                      <a:pt x="353" y="53"/>
                      <a:pt x="341" y="76"/>
                    </a:cubicBezTo>
                    <a:cubicBezTo>
                      <a:pt x="94" y="506"/>
                      <a:pt x="94" y="506"/>
                      <a:pt x="94" y="506"/>
                    </a:cubicBezTo>
                    <a:cubicBezTo>
                      <a:pt x="88" y="524"/>
                      <a:pt x="70" y="530"/>
                      <a:pt x="53" y="53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Dubai Medium" panose="020B0603030403030204" pitchFamily="34" charset="-78"/>
                  <a:cs typeface="Dubai Medium" panose="020B0603030403030204" pitchFamily="34" charset="-78"/>
                  <a:sym typeface="+mn-lt"/>
                </a:endParaRPr>
              </a:p>
            </p:txBody>
          </p:sp>
          <p:sp>
            <p:nvSpPr>
              <p:cNvPr id="162" name="Freeform: Shape 153"/>
              <p:cNvSpPr/>
              <p:nvPr/>
            </p:nvSpPr>
            <p:spPr bwMode="auto">
              <a:xfrm>
                <a:off x="12611243" y="7087153"/>
                <a:ext cx="249671" cy="160368"/>
              </a:xfrm>
              <a:custGeom>
                <a:avLst/>
                <a:gdLst>
                  <a:gd name="T0" fmla="*/ 59 w 543"/>
                  <a:gd name="T1" fmla="*/ 347 h 348"/>
                  <a:gd name="T2" fmla="*/ 59 w 543"/>
                  <a:gd name="T3" fmla="*/ 347 h 348"/>
                  <a:gd name="T4" fmla="*/ 18 w 543"/>
                  <a:gd name="T5" fmla="*/ 323 h 348"/>
                  <a:gd name="T6" fmla="*/ 29 w 543"/>
                  <a:gd name="T7" fmla="*/ 264 h 348"/>
                  <a:gd name="T8" fmla="*/ 459 w 543"/>
                  <a:gd name="T9" fmla="*/ 11 h 348"/>
                  <a:gd name="T10" fmla="*/ 524 w 543"/>
                  <a:gd name="T11" fmla="*/ 29 h 348"/>
                  <a:gd name="T12" fmla="*/ 506 w 543"/>
                  <a:gd name="T13" fmla="*/ 94 h 348"/>
                  <a:gd name="T14" fmla="*/ 82 w 543"/>
                  <a:gd name="T15" fmla="*/ 341 h 348"/>
                  <a:gd name="T16" fmla="*/ 59 w 543"/>
                  <a:gd name="T17" fmla="*/ 347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3" h="348">
                    <a:moveTo>
                      <a:pt x="59" y="347"/>
                    </a:moveTo>
                    <a:lnTo>
                      <a:pt x="59" y="347"/>
                    </a:lnTo>
                    <a:cubicBezTo>
                      <a:pt x="41" y="347"/>
                      <a:pt x="23" y="341"/>
                      <a:pt x="18" y="323"/>
                    </a:cubicBezTo>
                    <a:cubicBezTo>
                      <a:pt x="0" y="306"/>
                      <a:pt x="12" y="276"/>
                      <a:pt x="29" y="264"/>
                    </a:cubicBezTo>
                    <a:cubicBezTo>
                      <a:pt x="459" y="11"/>
                      <a:pt x="459" y="11"/>
                      <a:pt x="459" y="11"/>
                    </a:cubicBezTo>
                    <a:cubicBezTo>
                      <a:pt x="483" y="0"/>
                      <a:pt x="512" y="5"/>
                      <a:pt x="524" y="29"/>
                    </a:cubicBezTo>
                    <a:cubicBezTo>
                      <a:pt x="542" y="52"/>
                      <a:pt x="530" y="82"/>
                      <a:pt x="506" y="94"/>
                    </a:cubicBezTo>
                    <a:cubicBezTo>
                      <a:pt x="82" y="341"/>
                      <a:pt x="82" y="341"/>
                      <a:pt x="82" y="341"/>
                    </a:cubicBezTo>
                    <a:cubicBezTo>
                      <a:pt x="71" y="347"/>
                      <a:pt x="65" y="347"/>
                      <a:pt x="59" y="347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Dubai Medium" panose="020B0603030403030204" pitchFamily="34" charset="-78"/>
                  <a:cs typeface="Dubai Medium" panose="020B0603030403030204" pitchFamily="34" charset="-78"/>
                  <a:sym typeface="+mn-lt"/>
                </a:endParaRPr>
              </a:p>
            </p:txBody>
          </p:sp>
          <p:sp>
            <p:nvSpPr>
              <p:cNvPr id="163" name="Freeform: Shape 154"/>
              <p:cNvSpPr/>
              <p:nvPr/>
            </p:nvSpPr>
            <p:spPr bwMode="auto">
              <a:xfrm>
                <a:off x="12684317" y="7466758"/>
                <a:ext cx="280119" cy="42630"/>
              </a:xfrm>
              <a:custGeom>
                <a:avLst/>
                <a:gdLst>
                  <a:gd name="T0" fmla="*/ 559 w 607"/>
                  <a:gd name="T1" fmla="*/ 93 h 94"/>
                  <a:gd name="T2" fmla="*/ 559 w 607"/>
                  <a:gd name="T3" fmla="*/ 93 h 94"/>
                  <a:gd name="T4" fmla="*/ 47 w 607"/>
                  <a:gd name="T5" fmla="*/ 93 h 94"/>
                  <a:gd name="T6" fmla="*/ 0 w 607"/>
                  <a:gd name="T7" fmla="*/ 47 h 94"/>
                  <a:gd name="T8" fmla="*/ 47 w 607"/>
                  <a:gd name="T9" fmla="*/ 0 h 94"/>
                  <a:gd name="T10" fmla="*/ 559 w 607"/>
                  <a:gd name="T11" fmla="*/ 0 h 94"/>
                  <a:gd name="T12" fmla="*/ 606 w 607"/>
                  <a:gd name="T13" fmla="*/ 47 h 94"/>
                  <a:gd name="T14" fmla="*/ 559 w 607"/>
                  <a:gd name="T15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7" h="94">
                    <a:moveTo>
                      <a:pt x="559" y="93"/>
                    </a:moveTo>
                    <a:lnTo>
                      <a:pt x="559" y="93"/>
                    </a:lnTo>
                    <a:cubicBezTo>
                      <a:pt x="47" y="93"/>
                      <a:pt x="47" y="93"/>
                      <a:pt x="47" y="93"/>
                    </a:cubicBezTo>
                    <a:cubicBezTo>
                      <a:pt x="23" y="93"/>
                      <a:pt x="0" y="70"/>
                      <a:pt x="0" y="47"/>
                    </a:cubicBezTo>
                    <a:cubicBezTo>
                      <a:pt x="0" y="18"/>
                      <a:pt x="23" y="0"/>
                      <a:pt x="47" y="0"/>
                    </a:cubicBezTo>
                    <a:cubicBezTo>
                      <a:pt x="559" y="0"/>
                      <a:pt x="559" y="0"/>
                      <a:pt x="559" y="0"/>
                    </a:cubicBezTo>
                    <a:cubicBezTo>
                      <a:pt x="589" y="0"/>
                      <a:pt x="606" y="18"/>
                      <a:pt x="606" y="47"/>
                    </a:cubicBezTo>
                    <a:cubicBezTo>
                      <a:pt x="606" y="70"/>
                      <a:pt x="589" y="93"/>
                      <a:pt x="559" y="9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Dubai Medium" panose="020B0603030403030204" pitchFamily="34" charset="-78"/>
                  <a:cs typeface="Dubai Medium" panose="020B0603030403030204" pitchFamily="34" charset="-78"/>
                  <a:sym typeface="+mn-lt"/>
                </a:endParaRPr>
              </a:p>
            </p:txBody>
          </p:sp>
          <p:sp>
            <p:nvSpPr>
              <p:cNvPr id="164" name="Freeform: Shape 155"/>
              <p:cNvSpPr/>
              <p:nvPr/>
            </p:nvSpPr>
            <p:spPr bwMode="auto">
              <a:xfrm>
                <a:off x="12611243" y="7722537"/>
                <a:ext cx="249671" cy="160369"/>
              </a:xfrm>
              <a:custGeom>
                <a:avLst/>
                <a:gdLst>
                  <a:gd name="T0" fmla="*/ 483 w 543"/>
                  <a:gd name="T1" fmla="*/ 348 h 349"/>
                  <a:gd name="T2" fmla="*/ 483 w 543"/>
                  <a:gd name="T3" fmla="*/ 348 h 349"/>
                  <a:gd name="T4" fmla="*/ 459 w 543"/>
                  <a:gd name="T5" fmla="*/ 342 h 349"/>
                  <a:gd name="T6" fmla="*/ 35 w 543"/>
                  <a:gd name="T7" fmla="*/ 94 h 349"/>
                  <a:gd name="T8" fmla="*/ 18 w 543"/>
                  <a:gd name="T9" fmla="*/ 30 h 349"/>
                  <a:gd name="T10" fmla="*/ 82 w 543"/>
                  <a:gd name="T11" fmla="*/ 12 h 349"/>
                  <a:gd name="T12" fmla="*/ 512 w 543"/>
                  <a:gd name="T13" fmla="*/ 259 h 349"/>
                  <a:gd name="T14" fmla="*/ 524 w 543"/>
                  <a:gd name="T15" fmla="*/ 324 h 349"/>
                  <a:gd name="T16" fmla="*/ 483 w 543"/>
                  <a:gd name="T17" fmla="*/ 34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3" h="349">
                    <a:moveTo>
                      <a:pt x="483" y="348"/>
                    </a:moveTo>
                    <a:lnTo>
                      <a:pt x="483" y="348"/>
                    </a:lnTo>
                    <a:cubicBezTo>
                      <a:pt x="477" y="348"/>
                      <a:pt x="471" y="348"/>
                      <a:pt x="459" y="342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12" y="83"/>
                      <a:pt x="0" y="53"/>
                      <a:pt x="18" y="30"/>
                    </a:cubicBezTo>
                    <a:cubicBezTo>
                      <a:pt x="29" y="6"/>
                      <a:pt x="59" y="0"/>
                      <a:pt x="82" y="12"/>
                    </a:cubicBezTo>
                    <a:cubicBezTo>
                      <a:pt x="512" y="259"/>
                      <a:pt x="512" y="259"/>
                      <a:pt x="512" y="259"/>
                    </a:cubicBezTo>
                    <a:cubicBezTo>
                      <a:pt x="530" y="271"/>
                      <a:pt x="542" y="300"/>
                      <a:pt x="524" y="324"/>
                    </a:cubicBezTo>
                    <a:cubicBezTo>
                      <a:pt x="518" y="342"/>
                      <a:pt x="501" y="348"/>
                      <a:pt x="483" y="3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Dubai Medium" panose="020B0603030403030204" pitchFamily="34" charset="-78"/>
                  <a:cs typeface="Dubai Medium" panose="020B0603030403030204" pitchFamily="34" charset="-78"/>
                  <a:sym typeface="+mn-lt"/>
                </a:endParaRPr>
              </a:p>
            </p:txBody>
          </p:sp>
          <p:sp>
            <p:nvSpPr>
              <p:cNvPr id="165" name="Freeform: Shape 156"/>
              <p:cNvSpPr/>
              <p:nvPr/>
            </p:nvSpPr>
            <p:spPr bwMode="auto">
              <a:xfrm>
                <a:off x="11785096" y="6813105"/>
                <a:ext cx="166448" cy="243597"/>
              </a:xfrm>
              <a:custGeom>
                <a:avLst/>
                <a:gdLst>
                  <a:gd name="T0" fmla="*/ 306 w 360"/>
                  <a:gd name="T1" fmla="*/ 530 h 531"/>
                  <a:gd name="T2" fmla="*/ 306 w 360"/>
                  <a:gd name="T3" fmla="*/ 530 h 531"/>
                  <a:gd name="T4" fmla="*/ 265 w 360"/>
                  <a:gd name="T5" fmla="*/ 506 h 531"/>
                  <a:gd name="T6" fmla="*/ 18 w 360"/>
                  <a:gd name="T7" fmla="*/ 76 h 531"/>
                  <a:gd name="T8" fmla="*/ 35 w 360"/>
                  <a:gd name="T9" fmla="*/ 12 h 531"/>
                  <a:gd name="T10" fmla="*/ 100 w 360"/>
                  <a:gd name="T11" fmla="*/ 29 h 531"/>
                  <a:gd name="T12" fmla="*/ 347 w 360"/>
                  <a:gd name="T13" fmla="*/ 459 h 531"/>
                  <a:gd name="T14" fmla="*/ 330 w 360"/>
                  <a:gd name="T15" fmla="*/ 524 h 531"/>
                  <a:gd name="T16" fmla="*/ 306 w 360"/>
                  <a:gd name="T17" fmla="*/ 53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531">
                    <a:moveTo>
                      <a:pt x="306" y="530"/>
                    </a:moveTo>
                    <a:lnTo>
                      <a:pt x="306" y="530"/>
                    </a:lnTo>
                    <a:cubicBezTo>
                      <a:pt x="288" y="530"/>
                      <a:pt x="271" y="524"/>
                      <a:pt x="265" y="50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0" y="53"/>
                      <a:pt x="12" y="23"/>
                      <a:pt x="35" y="12"/>
                    </a:cubicBezTo>
                    <a:cubicBezTo>
                      <a:pt x="53" y="0"/>
                      <a:pt x="83" y="6"/>
                      <a:pt x="100" y="29"/>
                    </a:cubicBezTo>
                    <a:cubicBezTo>
                      <a:pt x="347" y="459"/>
                      <a:pt x="347" y="459"/>
                      <a:pt x="347" y="459"/>
                    </a:cubicBezTo>
                    <a:cubicBezTo>
                      <a:pt x="359" y="483"/>
                      <a:pt x="353" y="512"/>
                      <a:pt x="330" y="524"/>
                    </a:cubicBezTo>
                    <a:cubicBezTo>
                      <a:pt x="318" y="530"/>
                      <a:pt x="312" y="530"/>
                      <a:pt x="306" y="53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Dubai Medium" panose="020B0603030403030204" pitchFamily="34" charset="-78"/>
                  <a:cs typeface="Dubai Medium" panose="020B0603030403030204" pitchFamily="34" charset="-78"/>
                  <a:sym typeface="+mn-lt"/>
                </a:endParaRPr>
              </a:p>
            </p:txBody>
          </p:sp>
          <p:sp>
            <p:nvSpPr>
              <p:cNvPr id="166" name="Freeform: Shape 157"/>
              <p:cNvSpPr/>
              <p:nvPr/>
            </p:nvSpPr>
            <p:spPr bwMode="auto">
              <a:xfrm>
                <a:off x="11511066" y="7087153"/>
                <a:ext cx="247641" cy="162398"/>
              </a:xfrm>
              <a:custGeom>
                <a:avLst/>
                <a:gdLst>
                  <a:gd name="T0" fmla="*/ 483 w 537"/>
                  <a:gd name="T1" fmla="*/ 353 h 354"/>
                  <a:gd name="T2" fmla="*/ 483 w 537"/>
                  <a:gd name="T3" fmla="*/ 353 h 354"/>
                  <a:gd name="T4" fmla="*/ 460 w 537"/>
                  <a:gd name="T5" fmla="*/ 347 h 354"/>
                  <a:gd name="T6" fmla="*/ 30 w 537"/>
                  <a:gd name="T7" fmla="*/ 94 h 354"/>
                  <a:gd name="T8" fmla="*/ 12 w 537"/>
                  <a:gd name="T9" fmla="*/ 29 h 354"/>
                  <a:gd name="T10" fmla="*/ 77 w 537"/>
                  <a:gd name="T11" fmla="*/ 17 h 354"/>
                  <a:gd name="T12" fmla="*/ 507 w 537"/>
                  <a:gd name="T13" fmla="*/ 264 h 354"/>
                  <a:gd name="T14" fmla="*/ 524 w 537"/>
                  <a:gd name="T15" fmla="*/ 329 h 354"/>
                  <a:gd name="T16" fmla="*/ 483 w 537"/>
                  <a:gd name="T17" fmla="*/ 353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7" h="354">
                    <a:moveTo>
                      <a:pt x="483" y="353"/>
                    </a:moveTo>
                    <a:lnTo>
                      <a:pt x="483" y="353"/>
                    </a:lnTo>
                    <a:cubicBezTo>
                      <a:pt x="477" y="353"/>
                      <a:pt x="471" y="347"/>
                      <a:pt x="460" y="347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12" y="82"/>
                      <a:pt x="0" y="52"/>
                      <a:pt x="12" y="29"/>
                    </a:cubicBezTo>
                    <a:cubicBezTo>
                      <a:pt x="30" y="11"/>
                      <a:pt x="59" y="0"/>
                      <a:pt x="77" y="17"/>
                    </a:cubicBezTo>
                    <a:cubicBezTo>
                      <a:pt x="507" y="264"/>
                      <a:pt x="507" y="264"/>
                      <a:pt x="507" y="264"/>
                    </a:cubicBezTo>
                    <a:cubicBezTo>
                      <a:pt x="530" y="276"/>
                      <a:pt x="536" y="306"/>
                      <a:pt x="524" y="329"/>
                    </a:cubicBezTo>
                    <a:cubicBezTo>
                      <a:pt x="519" y="341"/>
                      <a:pt x="501" y="353"/>
                      <a:pt x="483" y="35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Dubai Medium" panose="020B0603030403030204" pitchFamily="34" charset="-78"/>
                  <a:cs typeface="Dubai Medium" panose="020B0603030403030204" pitchFamily="34" charset="-78"/>
                  <a:sym typeface="+mn-lt"/>
                </a:endParaRPr>
              </a:p>
            </p:txBody>
          </p:sp>
          <p:sp>
            <p:nvSpPr>
              <p:cNvPr id="167" name="Freeform: Shape 158"/>
              <p:cNvSpPr/>
              <p:nvPr/>
            </p:nvSpPr>
            <p:spPr bwMode="auto">
              <a:xfrm>
                <a:off x="11413633" y="7466758"/>
                <a:ext cx="274030" cy="42630"/>
              </a:xfrm>
              <a:custGeom>
                <a:avLst/>
                <a:gdLst>
                  <a:gd name="T0" fmla="*/ 548 w 596"/>
                  <a:gd name="T1" fmla="*/ 93 h 94"/>
                  <a:gd name="T2" fmla="*/ 548 w 596"/>
                  <a:gd name="T3" fmla="*/ 93 h 94"/>
                  <a:gd name="T4" fmla="*/ 47 w 596"/>
                  <a:gd name="T5" fmla="*/ 93 h 94"/>
                  <a:gd name="T6" fmla="*/ 0 w 596"/>
                  <a:gd name="T7" fmla="*/ 47 h 94"/>
                  <a:gd name="T8" fmla="*/ 47 w 596"/>
                  <a:gd name="T9" fmla="*/ 0 h 94"/>
                  <a:gd name="T10" fmla="*/ 548 w 596"/>
                  <a:gd name="T11" fmla="*/ 0 h 94"/>
                  <a:gd name="T12" fmla="*/ 595 w 596"/>
                  <a:gd name="T13" fmla="*/ 47 h 94"/>
                  <a:gd name="T14" fmla="*/ 548 w 596"/>
                  <a:gd name="T15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" h="94">
                    <a:moveTo>
                      <a:pt x="548" y="93"/>
                    </a:moveTo>
                    <a:lnTo>
                      <a:pt x="548" y="93"/>
                    </a:lnTo>
                    <a:cubicBezTo>
                      <a:pt x="47" y="93"/>
                      <a:pt x="47" y="93"/>
                      <a:pt x="47" y="93"/>
                    </a:cubicBezTo>
                    <a:cubicBezTo>
                      <a:pt x="24" y="93"/>
                      <a:pt x="0" y="70"/>
                      <a:pt x="0" y="47"/>
                    </a:cubicBezTo>
                    <a:cubicBezTo>
                      <a:pt x="0" y="18"/>
                      <a:pt x="24" y="0"/>
                      <a:pt x="47" y="0"/>
                    </a:cubicBezTo>
                    <a:cubicBezTo>
                      <a:pt x="548" y="0"/>
                      <a:pt x="548" y="0"/>
                      <a:pt x="548" y="0"/>
                    </a:cubicBezTo>
                    <a:cubicBezTo>
                      <a:pt x="571" y="0"/>
                      <a:pt x="595" y="18"/>
                      <a:pt x="595" y="47"/>
                    </a:cubicBezTo>
                    <a:cubicBezTo>
                      <a:pt x="595" y="70"/>
                      <a:pt x="571" y="93"/>
                      <a:pt x="548" y="9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Dubai Medium" panose="020B0603030403030204" pitchFamily="34" charset="-78"/>
                  <a:cs typeface="Dubai Medium" panose="020B0603030403030204" pitchFamily="34" charset="-78"/>
                  <a:sym typeface="+mn-lt"/>
                </a:endParaRPr>
              </a:p>
            </p:txBody>
          </p:sp>
          <p:sp>
            <p:nvSpPr>
              <p:cNvPr id="168" name="Freeform: Shape 159"/>
              <p:cNvSpPr/>
              <p:nvPr/>
            </p:nvSpPr>
            <p:spPr bwMode="auto">
              <a:xfrm>
                <a:off x="11511066" y="7722537"/>
                <a:ext cx="249671" cy="160369"/>
              </a:xfrm>
              <a:custGeom>
                <a:avLst/>
                <a:gdLst>
                  <a:gd name="T0" fmla="*/ 53 w 543"/>
                  <a:gd name="T1" fmla="*/ 348 h 349"/>
                  <a:gd name="T2" fmla="*/ 53 w 543"/>
                  <a:gd name="T3" fmla="*/ 348 h 349"/>
                  <a:gd name="T4" fmla="*/ 12 w 543"/>
                  <a:gd name="T5" fmla="*/ 324 h 349"/>
                  <a:gd name="T6" fmla="*/ 30 w 543"/>
                  <a:gd name="T7" fmla="*/ 259 h 349"/>
                  <a:gd name="T8" fmla="*/ 460 w 543"/>
                  <a:gd name="T9" fmla="*/ 12 h 349"/>
                  <a:gd name="T10" fmla="*/ 524 w 543"/>
                  <a:gd name="T11" fmla="*/ 30 h 349"/>
                  <a:gd name="T12" fmla="*/ 507 w 543"/>
                  <a:gd name="T13" fmla="*/ 94 h 349"/>
                  <a:gd name="T14" fmla="*/ 77 w 543"/>
                  <a:gd name="T15" fmla="*/ 342 h 349"/>
                  <a:gd name="T16" fmla="*/ 53 w 543"/>
                  <a:gd name="T17" fmla="*/ 34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3" h="349">
                    <a:moveTo>
                      <a:pt x="53" y="348"/>
                    </a:moveTo>
                    <a:lnTo>
                      <a:pt x="53" y="348"/>
                    </a:lnTo>
                    <a:cubicBezTo>
                      <a:pt x="42" y="348"/>
                      <a:pt x="24" y="342"/>
                      <a:pt x="12" y="324"/>
                    </a:cubicBezTo>
                    <a:cubicBezTo>
                      <a:pt x="0" y="300"/>
                      <a:pt x="12" y="271"/>
                      <a:pt x="30" y="259"/>
                    </a:cubicBezTo>
                    <a:cubicBezTo>
                      <a:pt x="460" y="12"/>
                      <a:pt x="460" y="12"/>
                      <a:pt x="460" y="12"/>
                    </a:cubicBezTo>
                    <a:cubicBezTo>
                      <a:pt x="483" y="0"/>
                      <a:pt x="513" y="6"/>
                      <a:pt x="524" y="30"/>
                    </a:cubicBezTo>
                    <a:cubicBezTo>
                      <a:pt x="542" y="53"/>
                      <a:pt x="530" y="83"/>
                      <a:pt x="507" y="94"/>
                    </a:cubicBezTo>
                    <a:cubicBezTo>
                      <a:pt x="77" y="342"/>
                      <a:pt x="77" y="342"/>
                      <a:pt x="77" y="342"/>
                    </a:cubicBezTo>
                    <a:cubicBezTo>
                      <a:pt x="71" y="348"/>
                      <a:pt x="65" y="348"/>
                      <a:pt x="53" y="3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Dubai Medium" panose="020B0603030403030204" pitchFamily="34" charset="-78"/>
                  <a:cs typeface="Dubai Medium" panose="020B0603030403030204" pitchFamily="34" charset="-78"/>
                  <a:sym typeface="+mn-lt"/>
                </a:endParaRPr>
              </a:p>
            </p:txBody>
          </p:sp>
          <p:sp>
            <p:nvSpPr>
              <p:cNvPr id="169" name="Freeform: Shape 160"/>
              <p:cNvSpPr/>
              <p:nvPr/>
            </p:nvSpPr>
            <p:spPr bwMode="auto">
              <a:xfrm>
                <a:off x="11770885" y="7054673"/>
                <a:ext cx="830208" cy="988599"/>
              </a:xfrm>
              <a:custGeom>
                <a:avLst/>
                <a:gdLst>
                  <a:gd name="T0" fmla="*/ 1318 w 1802"/>
                  <a:gd name="T1" fmla="*/ 2148 h 2149"/>
                  <a:gd name="T2" fmla="*/ 1318 w 1802"/>
                  <a:gd name="T3" fmla="*/ 2148 h 2149"/>
                  <a:gd name="T4" fmla="*/ 1318 w 1802"/>
                  <a:gd name="T5" fmla="*/ 2148 h 2149"/>
                  <a:gd name="T6" fmla="*/ 477 w 1802"/>
                  <a:gd name="T7" fmla="*/ 2148 h 2149"/>
                  <a:gd name="T8" fmla="*/ 400 w 1802"/>
                  <a:gd name="T9" fmla="*/ 2071 h 2149"/>
                  <a:gd name="T10" fmla="*/ 400 w 1802"/>
                  <a:gd name="T11" fmla="*/ 2060 h 2149"/>
                  <a:gd name="T12" fmla="*/ 341 w 1802"/>
                  <a:gd name="T13" fmla="*/ 1753 h 2149"/>
                  <a:gd name="T14" fmla="*/ 0 w 1802"/>
                  <a:gd name="T15" fmla="*/ 901 h 2149"/>
                  <a:gd name="T16" fmla="*/ 900 w 1802"/>
                  <a:gd name="T17" fmla="*/ 0 h 2149"/>
                  <a:gd name="T18" fmla="*/ 1801 w 1802"/>
                  <a:gd name="T19" fmla="*/ 901 h 2149"/>
                  <a:gd name="T20" fmla="*/ 1453 w 1802"/>
                  <a:gd name="T21" fmla="*/ 1753 h 2149"/>
                  <a:gd name="T22" fmla="*/ 1394 w 1802"/>
                  <a:gd name="T23" fmla="*/ 2054 h 2149"/>
                  <a:gd name="T24" fmla="*/ 1394 w 1802"/>
                  <a:gd name="T25" fmla="*/ 2071 h 2149"/>
                  <a:gd name="T26" fmla="*/ 1318 w 1802"/>
                  <a:gd name="T27" fmla="*/ 2148 h 2149"/>
                  <a:gd name="T28" fmla="*/ 477 w 1802"/>
                  <a:gd name="T29" fmla="*/ 1989 h 2149"/>
                  <a:gd name="T30" fmla="*/ 477 w 1802"/>
                  <a:gd name="T31" fmla="*/ 1989 h 2149"/>
                  <a:gd name="T32" fmla="*/ 400 w 1802"/>
                  <a:gd name="T33" fmla="*/ 2060 h 2149"/>
                  <a:gd name="T34" fmla="*/ 477 w 1802"/>
                  <a:gd name="T35" fmla="*/ 1989 h 2149"/>
                  <a:gd name="T36" fmla="*/ 1329 w 1802"/>
                  <a:gd name="T37" fmla="*/ 1995 h 2149"/>
                  <a:gd name="T38" fmla="*/ 1329 w 1802"/>
                  <a:gd name="T39" fmla="*/ 1995 h 2149"/>
                  <a:gd name="T40" fmla="*/ 1365 w 1802"/>
                  <a:gd name="T41" fmla="*/ 2007 h 2149"/>
                  <a:gd name="T42" fmla="*/ 1329 w 1802"/>
                  <a:gd name="T43" fmla="*/ 1995 h 2149"/>
                  <a:gd name="T44" fmla="*/ 559 w 1802"/>
                  <a:gd name="T45" fmla="*/ 1989 h 2149"/>
                  <a:gd name="T46" fmla="*/ 559 w 1802"/>
                  <a:gd name="T47" fmla="*/ 1989 h 2149"/>
                  <a:gd name="T48" fmla="*/ 1241 w 1802"/>
                  <a:gd name="T49" fmla="*/ 1989 h 2149"/>
                  <a:gd name="T50" fmla="*/ 1241 w 1802"/>
                  <a:gd name="T51" fmla="*/ 1924 h 2149"/>
                  <a:gd name="T52" fmla="*/ 1329 w 1802"/>
                  <a:gd name="T53" fmla="*/ 1659 h 2149"/>
                  <a:gd name="T54" fmla="*/ 1641 w 1802"/>
                  <a:gd name="T55" fmla="*/ 901 h 2149"/>
                  <a:gd name="T56" fmla="*/ 900 w 1802"/>
                  <a:gd name="T57" fmla="*/ 153 h 2149"/>
                  <a:gd name="T58" fmla="*/ 153 w 1802"/>
                  <a:gd name="T59" fmla="*/ 901 h 2149"/>
                  <a:gd name="T60" fmla="*/ 471 w 1802"/>
                  <a:gd name="T61" fmla="*/ 1659 h 2149"/>
                  <a:gd name="T62" fmla="*/ 553 w 1802"/>
                  <a:gd name="T63" fmla="*/ 1924 h 2149"/>
                  <a:gd name="T64" fmla="*/ 559 w 1802"/>
                  <a:gd name="T65" fmla="*/ 1989 h 2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02" h="2149">
                    <a:moveTo>
                      <a:pt x="1318" y="2148"/>
                    </a:moveTo>
                    <a:lnTo>
                      <a:pt x="1318" y="2148"/>
                    </a:lnTo>
                    <a:lnTo>
                      <a:pt x="1318" y="2148"/>
                    </a:lnTo>
                    <a:cubicBezTo>
                      <a:pt x="477" y="2148"/>
                      <a:pt x="477" y="2148"/>
                      <a:pt x="477" y="2148"/>
                    </a:cubicBezTo>
                    <a:cubicBezTo>
                      <a:pt x="435" y="2148"/>
                      <a:pt x="400" y="2113"/>
                      <a:pt x="400" y="2071"/>
                    </a:cubicBezTo>
                    <a:cubicBezTo>
                      <a:pt x="400" y="2066"/>
                      <a:pt x="400" y="2066"/>
                      <a:pt x="400" y="2060"/>
                    </a:cubicBezTo>
                    <a:cubicBezTo>
                      <a:pt x="406" y="2001"/>
                      <a:pt x="400" y="1830"/>
                      <a:pt x="341" y="1753"/>
                    </a:cubicBezTo>
                    <a:cubicBezTo>
                      <a:pt x="5" y="1324"/>
                      <a:pt x="0" y="907"/>
                      <a:pt x="0" y="901"/>
                    </a:cubicBezTo>
                    <a:cubicBezTo>
                      <a:pt x="0" y="400"/>
                      <a:pt x="400" y="0"/>
                      <a:pt x="900" y="0"/>
                    </a:cubicBezTo>
                    <a:cubicBezTo>
                      <a:pt x="1394" y="0"/>
                      <a:pt x="1801" y="400"/>
                      <a:pt x="1801" y="901"/>
                    </a:cubicBezTo>
                    <a:cubicBezTo>
                      <a:pt x="1801" y="907"/>
                      <a:pt x="1794" y="1324"/>
                      <a:pt x="1453" y="1753"/>
                    </a:cubicBezTo>
                    <a:cubicBezTo>
                      <a:pt x="1394" y="1836"/>
                      <a:pt x="1394" y="2007"/>
                      <a:pt x="1394" y="2054"/>
                    </a:cubicBezTo>
                    <a:cubicBezTo>
                      <a:pt x="1394" y="2060"/>
                      <a:pt x="1394" y="2066"/>
                      <a:pt x="1394" y="2071"/>
                    </a:cubicBezTo>
                    <a:cubicBezTo>
                      <a:pt x="1394" y="2113"/>
                      <a:pt x="1365" y="2148"/>
                      <a:pt x="1318" y="2148"/>
                    </a:cubicBezTo>
                    <a:close/>
                    <a:moveTo>
                      <a:pt x="477" y="1989"/>
                    </a:moveTo>
                    <a:lnTo>
                      <a:pt x="477" y="1989"/>
                    </a:lnTo>
                    <a:cubicBezTo>
                      <a:pt x="435" y="1989"/>
                      <a:pt x="406" y="2024"/>
                      <a:pt x="400" y="2060"/>
                    </a:cubicBezTo>
                    <a:cubicBezTo>
                      <a:pt x="406" y="2018"/>
                      <a:pt x="441" y="1989"/>
                      <a:pt x="477" y="1989"/>
                    </a:cubicBezTo>
                    <a:close/>
                    <a:moveTo>
                      <a:pt x="1329" y="1995"/>
                    </a:moveTo>
                    <a:lnTo>
                      <a:pt x="1329" y="1995"/>
                    </a:lnTo>
                    <a:cubicBezTo>
                      <a:pt x="1341" y="1995"/>
                      <a:pt x="1353" y="2001"/>
                      <a:pt x="1365" y="2007"/>
                    </a:cubicBezTo>
                    <a:cubicBezTo>
                      <a:pt x="1353" y="2001"/>
                      <a:pt x="1341" y="1995"/>
                      <a:pt x="1329" y="1995"/>
                    </a:cubicBezTo>
                    <a:close/>
                    <a:moveTo>
                      <a:pt x="559" y="1989"/>
                    </a:moveTo>
                    <a:lnTo>
                      <a:pt x="559" y="1989"/>
                    </a:lnTo>
                    <a:cubicBezTo>
                      <a:pt x="1241" y="1989"/>
                      <a:pt x="1241" y="1989"/>
                      <a:pt x="1241" y="1989"/>
                    </a:cubicBezTo>
                    <a:cubicBezTo>
                      <a:pt x="1241" y="1954"/>
                      <a:pt x="1241" y="1924"/>
                      <a:pt x="1241" y="1924"/>
                    </a:cubicBezTo>
                    <a:cubicBezTo>
                      <a:pt x="1253" y="1812"/>
                      <a:pt x="1282" y="1724"/>
                      <a:pt x="1329" y="1659"/>
                    </a:cubicBezTo>
                    <a:cubicBezTo>
                      <a:pt x="1636" y="1271"/>
                      <a:pt x="1641" y="907"/>
                      <a:pt x="1641" y="901"/>
                    </a:cubicBezTo>
                    <a:cubicBezTo>
                      <a:pt x="1641" y="489"/>
                      <a:pt x="1312" y="153"/>
                      <a:pt x="900" y="153"/>
                    </a:cubicBezTo>
                    <a:cubicBezTo>
                      <a:pt x="488" y="153"/>
                      <a:pt x="153" y="489"/>
                      <a:pt x="153" y="901"/>
                    </a:cubicBezTo>
                    <a:cubicBezTo>
                      <a:pt x="153" y="907"/>
                      <a:pt x="164" y="1271"/>
                      <a:pt x="471" y="1659"/>
                    </a:cubicBezTo>
                    <a:cubicBezTo>
                      <a:pt x="518" y="1724"/>
                      <a:pt x="547" y="1812"/>
                      <a:pt x="553" y="1924"/>
                    </a:cubicBezTo>
                    <a:cubicBezTo>
                      <a:pt x="553" y="1924"/>
                      <a:pt x="559" y="1954"/>
                      <a:pt x="559" y="19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Dubai Medium" panose="020B0603030403030204" pitchFamily="34" charset="-78"/>
                  <a:cs typeface="Dubai Medium" panose="020B0603030403030204" pitchFamily="34" charset="-78"/>
                  <a:sym typeface="+mn-lt"/>
                </a:endParaRPr>
              </a:p>
            </p:txBody>
          </p:sp>
          <p:sp>
            <p:nvSpPr>
              <p:cNvPr id="170" name="Freeform: Shape 161"/>
              <p:cNvSpPr/>
              <p:nvPr/>
            </p:nvSpPr>
            <p:spPr bwMode="auto">
              <a:xfrm>
                <a:off x="11967782" y="8049362"/>
                <a:ext cx="434387" cy="73079"/>
              </a:xfrm>
              <a:custGeom>
                <a:avLst/>
                <a:gdLst>
                  <a:gd name="T0" fmla="*/ 865 w 943"/>
                  <a:gd name="T1" fmla="*/ 159 h 160"/>
                  <a:gd name="T2" fmla="*/ 865 w 943"/>
                  <a:gd name="T3" fmla="*/ 159 h 160"/>
                  <a:gd name="T4" fmla="*/ 77 w 943"/>
                  <a:gd name="T5" fmla="*/ 159 h 160"/>
                  <a:gd name="T6" fmla="*/ 0 w 943"/>
                  <a:gd name="T7" fmla="*/ 76 h 160"/>
                  <a:gd name="T8" fmla="*/ 77 w 943"/>
                  <a:gd name="T9" fmla="*/ 0 h 160"/>
                  <a:gd name="T10" fmla="*/ 865 w 943"/>
                  <a:gd name="T11" fmla="*/ 0 h 160"/>
                  <a:gd name="T12" fmla="*/ 942 w 943"/>
                  <a:gd name="T13" fmla="*/ 76 h 160"/>
                  <a:gd name="T14" fmla="*/ 865 w 943"/>
                  <a:gd name="T1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3" h="160">
                    <a:moveTo>
                      <a:pt x="865" y="159"/>
                    </a:moveTo>
                    <a:lnTo>
                      <a:pt x="865" y="159"/>
                    </a:lnTo>
                    <a:cubicBezTo>
                      <a:pt x="77" y="159"/>
                      <a:pt x="77" y="159"/>
                      <a:pt x="77" y="159"/>
                    </a:cubicBezTo>
                    <a:cubicBezTo>
                      <a:pt x="36" y="159"/>
                      <a:pt x="0" y="123"/>
                      <a:pt x="0" y="76"/>
                    </a:cubicBezTo>
                    <a:cubicBezTo>
                      <a:pt x="0" y="35"/>
                      <a:pt x="36" y="0"/>
                      <a:pt x="77" y="0"/>
                    </a:cubicBezTo>
                    <a:cubicBezTo>
                      <a:pt x="865" y="0"/>
                      <a:pt x="865" y="0"/>
                      <a:pt x="865" y="0"/>
                    </a:cubicBezTo>
                    <a:cubicBezTo>
                      <a:pt x="906" y="0"/>
                      <a:pt x="942" y="35"/>
                      <a:pt x="942" y="76"/>
                    </a:cubicBezTo>
                    <a:cubicBezTo>
                      <a:pt x="942" y="123"/>
                      <a:pt x="906" y="159"/>
                      <a:pt x="865" y="15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Dubai Medium" panose="020B0603030403030204" pitchFamily="34" charset="-78"/>
                  <a:cs typeface="Dubai Medium" panose="020B0603030403030204" pitchFamily="34" charset="-78"/>
                  <a:sym typeface="+mn-lt"/>
                </a:endParaRPr>
              </a:p>
            </p:txBody>
          </p:sp>
          <p:sp>
            <p:nvSpPr>
              <p:cNvPr id="171" name="Freeform: Shape 162"/>
              <p:cNvSpPr/>
              <p:nvPr/>
            </p:nvSpPr>
            <p:spPr bwMode="auto">
              <a:xfrm>
                <a:off x="11996199" y="8126502"/>
                <a:ext cx="379581" cy="71049"/>
              </a:xfrm>
              <a:custGeom>
                <a:avLst/>
                <a:gdLst>
                  <a:gd name="T0" fmla="*/ 747 w 825"/>
                  <a:gd name="T1" fmla="*/ 153 h 154"/>
                  <a:gd name="T2" fmla="*/ 747 w 825"/>
                  <a:gd name="T3" fmla="*/ 153 h 154"/>
                  <a:gd name="T4" fmla="*/ 77 w 825"/>
                  <a:gd name="T5" fmla="*/ 153 h 154"/>
                  <a:gd name="T6" fmla="*/ 0 w 825"/>
                  <a:gd name="T7" fmla="*/ 76 h 154"/>
                  <a:gd name="T8" fmla="*/ 77 w 825"/>
                  <a:gd name="T9" fmla="*/ 0 h 154"/>
                  <a:gd name="T10" fmla="*/ 747 w 825"/>
                  <a:gd name="T11" fmla="*/ 0 h 154"/>
                  <a:gd name="T12" fmla="*/ 824 w 825"/>
                  <a:gd name="T13" fmla="*/ 76 h 154"/>
                  <a:gd name="T14" fmla="*/ 747 w 825"/>
                  <a:gd name="T15" fmla="*/ 15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5" h="154">
                    <a:moveTo>
                      <a:pt x="747" y="153"/>
                    </a:moveTo>
                    <a:lnTo>
                      <a:pt x="747" y="153"/>
                    </a:lnTo>
                    <a:cubicBezTo>
                      <a:pt x="77" y="153"/>
                      <a:pt x="77" y="153"/>
                      <a:pt x="77" y="153"/>
                    </a:cubicBezTo>
                    <a:cubicBezTo>
                      <a:pt x="36" y="153"/>
                      <a:pt x="0" y="117"/>
                      <a:pt x="0" y="76"/>
                    </a:cubicBezTo>
                    <a:cubicBezTo>
                      <a:pt x="0" y="35"/>
                      <a:pt x="36" y="0"/>
                      <a:pt x="77" y="0"/>
                    </a:cubicBezTo>
                    <a:cubicBezTo>
                      <a:pt x="747" y="0"/>
                      <a:pt x="747" y="0"/>
                      <a:pt x="747" y="0"/>
                    </a:cubicBezTo>
                    <a:cubicBezTo>
                      <a:pt x="788" y="0"/>
                      <a:pt x="824" y="35"/>
                      <a:pt x="824" y="76"/>
                    </a:cubicBezTo>
                    <a:cubicBezTo>
                      <a:pt x="824" y="117"/>
                      <a:pt x="788" y="153"/>
                      <a:pt x="747" y="15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Dubai Medium" panose="020B0603030403030204" pitchFamily="34" charset="-78"/>
                  <a:cs typeface="Dubai Medium" panose="020B0603030403030204" pitchFamily="34" charset="-78"/>
                  <a:sym typeface="+mn-lt"/>
                </a:endParaRPr>
              </a:p>
            </p:txBody>
          </p:sp>
          <p:sp>
            <p:nvSpPr>
              <p:cNvPr id="172" name="Freeform: Shape 163"/>
              <p:cNvSpPr/>
              <p:nvPr/>
            </p:nvSpPr>
            <p:spPr bwMode="auto">
              <a:xfrm>
                <a:off x="12038826" y="8201610"/>
                <a:ext cx="290268" cy="73079"/>
              </a:xfrm>
              <a:custGeom>
                <a:avLst/>
                <a:gdLst>
                  <a:gd name="T0" fmla="*/ 552 w 630"/>
                  <a:gd name="T1" fmla="*/ 159 h 160"/>
                  <a:gd name="T2" fmla="*/ 552 w 630"/>
                  <a:gd name="T3" fmla="*/ 159 h 160"/>
                  <a:gd name="T4" fmla="*/ 82 w 630"/>
                  <a:gd name="T5" fmla="*/ 159 h 160"/>
                  <a:gd name="T6" fmla="*/ 0 w 630"/>
                  <a:gd name="T7" fmla="*/ 82 h 160"/>
                  <a:gd name="T8" fmla="*/ 82 w 630"/>
                  <a:gd name="T9" fmla="*/ 0 h 160"/>
                  <a:gd name="T10" fmla="*/ 552 w 630"/>
                  <a:gd name="T11" fmla="*/ 0 h 160"/>
                  <a:gd name="T12" fmla="*/ 629 w 630"/>
                  <a:gd name="T13" fmla="*/ 82 h 160"/>
                  <a:gd name="T14" fmla="*/ 552 w 630"/>
                  <a:gd name="T1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160">
                    <a:moveTo>
                      <a:pt x="552" y="159"/>
                    </a:moveTo>
                    <a:lnTo>
                      <a:pt x="552" y="159"/>
                    </a:lnTo>
                    <a:cubicBezTo>
                      <a:pt x="82" y="159"/>
                      <a:pt x="82" y="159"/>
                      <a:pt x="82" y="159"/>
                    </a:cubicBezTo>
                    <a:cubicBezTo>
                      <a:pt x="35" y="159"/>
                      <a:pt x="0" y="123"/>
                      <a:pt x="0" y="82"/>
                    </a:cubicBezTo>
                    <a:cubicBezTo>
                      <a:pt x="0" y="35"/>
                      <a:pt x="35" y="0"/>
                      <a:pt x="82" y="0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593" y="0"/>
                      <a:pt x="629" y="35"/>
                      <a:pt x="629" y="82"/>
                    </a:cubicBezTo>
                    <a:cubicBezTo>
                      <a:pt x="629" y="123"/>
                      <a:pt x="593" y="159"/>
                      <a:pt x="552" y="15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Dubai Medium" panose="020B0603030403030204" pitchFamily="34" charset="-78"/>
                  <a:cs typeface="Dubai Medium" panose="020B0603030403030204" pitchFamily="34" charset="-78"/>
                  <a:sym typeface="+mn-lt"/>
                </a:endParaRPr>
              </a:p>
            </p:txBody>
          </p:sp>
        </p:grpSp>
        <p:sp>
          <p:nvSpPr>
            <p:cNvPr id="135" name="Freeform: Shape 114"/>
            <p:cNvSpPr/>
            <p:nvPr/>
          </p:nvSpPr>
          <p:spPr bwMode="auto">
            <a:xfrm>
              <a:off x="2395976" y="4609598"/>
              <a:ext cx="154798" cy="156793"/>
            </a:xfrm>
            <a:custGeom>
              <a:avLst/>
              <a:gdLst>
                <a:gd name="T0" fmla="*/ 689 w 690"/>
                <a:gd name="T1" fmla="*/ 347 h 696"/>
                <a:gd name="T2" fmla="*/ 689 w 690"/>
                <a:gd name="T3" fmla="*/ 347 h 696"/>
                <a:gd name="T4" fmla="*/ 348 w 690"/>
                <a:gd name="T5" fmla="*/ 0 h 696"/>
                <a:gd name="T6" fmla="*/ 0 w 690"/>
                <a:gd name="T7" fmla="*/ 347 h 696"/>
                <a:gd name="T8" fmla="*/ 348 w 690"/>
                <a:gd name="T9" fmla="*/ 695 h 696"/>
                <a:gd name="T10" fmla="*/ 689 w 690"/>
                <a:gd name="T11" fmla="*/ 347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0" h="696">
                  <a:moveTo>
                    <a:pt x="689" y="347"/>
                  </a:moveTo>
                  <a:lnTo>
                    <a:pt x="689" y="347"/>
                  </a:lnTo>
                  <a:cubicBezTo>
                    <a:pt x="689" y="153"/>
                    <a:pt x="536" y="0"/>
                    <a:pt x="348" y="0"/>
                  </a:cubicBezTo>
                  <a:cubicBezTo>
                    <a:pt x="153" y="0"/>
                    <a:pt x="0" y="153"/>
                    <a:pt x="0" y="347"/>
                  </a:cubicBezTo>
                  <a:cubicBezTo>
                    <a:pt x="0" y="536"/>
                    <a:pt x="153" y="695"/>
                    <a:pt x="348" y="695"/>
                  </a:cubicBezTo>
                  <a:cubicBezTo>
                    <a:pt x="536" y="695"/>
                    <a:pt x="689" y="536"/>
                    <a:pt x="689" y="347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36" name="Freeform: Shape 115"/>
            <p:cNvSpPr/>
            <p:nvPr/>
          </p:nvSpPr>
          <p:spPr bwMode="auto">
            <a:xfrm>
              <a:off x="2254079" y="3491209"/>
              <a:ext cx="121060" cy="119083"/>
            </a:xfrm>
            <a:custGeom>
              <a:avLst/>
              <a:gdLst>
                <a:gd name="T0" fmla="*/ 536 w 537"/>
                <a:gd name="T1" fmla="*/ 265 h 530"/>
                <a:gd name="T2" fmla="*/ 536 w 537"/>
                <a:gd name="T3" fmla="*/ 265 h 530"/>
                <a:gd name="T4" fmla="*/ 271 w 537"/>
                <a:gd name="T5" fmla="*/ 0 h 530"/>
                <a:gd name="T6" fmla="*/ 0 w 537"/>
                <a:gd name="T7" fmla="*/ 265 h 530"/>
                <a:gd name="T8" fmla="*/ 271 w 537"/>
                <a:gd name="T9" fmla="*/ 529 h 530"/>
                <a:gd name="T10" fmla="*/ 536 w 537"/>
                <a:gd name="T11" fmla="*/ 26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530">
                  <a:moveTo>
                    <a:pt x="536" y="265"/>
                  </a:moveTo>
                  <a:lnTo>
                    <a:pt x="536" y="265"/>
                  </a:lnTo>
                  <a:cubicBezTo>
                    <a:pt x="536" y="118"/>
                    <a:pt x="418" y="0"/>
                    <a:pt x="271" y="0"/>
                  </a:cubicBezTo>
                  <a:cubicBezTo>
                    <a:pt x="124" y="0"/>
                    <a:pt x="0" y="118"/>
                    <a:pt x="0" y="265"/>
                  </a:cubicBezTo>
                  <a:cubicBezTo>
                    <a:pt x="0" y="412"/>
                    <a:pt x="124" y="529"/>
                    <a:pt x="271" y="529"/>
                  </a:cubicBezTo>
                  <a:cubicBezTo>
                    <a:pt x="418" y="529"/>
                    <a:pt x="536" y="412"/>
                    <a:pt x="536" y="265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37" name="Freeform: Shape 116"/>
            <p:cNvSpPr/>
            <p:nvPr/>
          </p:nvSpPr>
          <p:spPr bwMode="auto">
            <a:xfrm>
              <a:off x="2755186" y="1340768"/>
              <a:ext cx="521947" cy="521981"/>
            </a:xfrm>
            <a:custGeom>
              <a:avLst/>
              <a:gdLst>
                <a:gd name="T0" fmla="*/ 2319 w 2320"/>
                <a:gd name="T1" fmla="*/ 1160 h 2321"/>
                <a:gd name="T2" fmla="*/ 2319 w 2320"/>
                <a:gd name="T3" fmla="*/ 1160 h 2321"/>
                <a:gd name="T4" fmla="*/ 1160 w 2320"/>
                <a:gd name="T5" fmla="*/ 0 h 2321"/>
                <a:gd name="T6" fmla="*/ 0 w 2320"/>
                <a:gd name="T7" fmla="*/ 1160 h 2321"/>
                <a:gd name="T8" fmla="*/ 1160 w 2320"/>
                <a:gd name="T9" fmla="*/ 2320 h 2321"/>
                <a:gd name="T10" fmla="*/ 2319 w 2320"/>
                <a:gd name="T11" fmla="*/ 1160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0" h="2321">
                  <a:moveTo>
                    <a:pt x="2319" y="1160"/>
                  </a:moveTo>
                  <a:lnTo>
                    <a:pt x="2319" y="1160"/>
                  </a:lnTo>
                  <a:cubicBezTo>
                    <a:pt x="2319" y="518"/>
                    <a:pt x="1801" y="0"/>
                    <a:pt x="1160" y="0"/>
                  </a:cubicBezTo>
                  <a:cubicBezTo>
                    <a:pt x="524" y="0"/>
                    <a:pt x="0" y="518"/>
                    <a:pt x="0" y="1160"/>
                  </a:cubicBezTo>
                  <a:cubicBezTo>
                    <a:pt x="0" y="1802"/>
                    <a:pt x="524" y="2320"/>
                    <a:pt x="1160" y="2320"/>
                  </a:cubicBezTo>
                  <a:cubicBezTo>
                    <a:pt x="1801" y="2320"/>
                    <a:pt x="2319" y="1802"/>
                    <a:pt x="2319" y="1160"/>
                  </a:cubicBez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38" name="Freeform: Shape 117"/>
            <p:cNvSpPr/>
            <p:nvPr/>
          </p:nvSpPr>
          <p:spPr bwMode="auto">
            <a:xfrm>
              <a:off x="1275676" y="2179311"/>
              <a:ext cx="380048" cy="382058"/>
            </a:xfrm>
            <a:custGeom>
              <a:avLst/>
              <a:gdLst>
                <a:gd name="T0" fmla="*/ 1690 w 1691"/>
                <a:gd name="T1" fmla="*/ 848 h 1697"/>
                <a:gd name="T2" fmla="*/ 1690 w 1691"/>
                <a:gd name="T3" fmla="*/ 848 h 1697"/>
                <a:gd name="T4" fmla="*/ 842 w 1691"/>
                <a:gd name="T5" fmla="*/ 0 h 1697"/>
                <a:gd name="T6" fmla="*/ 0 w 1691"/>
                <a:gd name="T7" fmla="*/ 848 h 1697"/>
                <a:gd name="T8" fmla="*/ 842 w 1691"/>
                <a:gd name="T9" fmla="*/ 1696 h 1697"/>
                <a:gd name="T10" fmla="*/ 1690 w 1691"/>
                <a:gd name="T11" fmla="*/ 848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1" h="1697">
                  <a:moveTo>
                    <a:pt x="1690" y="848"/>
                  </a:moveTo>
                  <a:lnTo>
                    <a:pt x="1690" y="848"/>
                  </a:lnTo>
                  <a:cubicBezTo>
                    <a:pt x="1690" y="383"/>
                    <a:pt x="1313" y="0"/>
                    <a:pt x="842" y="0"/>
                  </a:cubicBezTo>
                  <a:cubicBezTo>
                    <a:pt x="377" y="0"/>
                    <a:pt x="0" y="383"/>
                    <a:pt x="0" y="848"/>
                  </a:cubicBezTo>
                  <a:cubicBezTo>
                    <a:pt x="0" y="1319"/>
                    <a:pt x="377" y="1696"/>
                    <a:pt x="842" y="1696"/>
                  </a:cubicBezTo>
                  <a:cubicBezTo>
                    <a:pt x="1313" y="1696"/>
                    <a:pt x="1690" y="1319"/>
                    <a:pt x="1690" y="848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39" name="Freeform: Shape 118"/>
            <p:cNvSpPr/>
            <p:nvPr/>
          </p:nvSpPr>
          <p:spPr bwMode="auto">
            <a:xfrm>
              <a:off x="2870293" y="2153510"/>
              <a:ext cx="292727" cy="292746"/>
            </a:xfrm>
            <a:custGeom>
              <a:avLst/>
              <a:gdLst>
                <a:gd name="T0" fmla="*/ 1300 w 1301"/>
                <a:gd name="T1" fmla="*/ 654 h 1303"/>
                <a:gd name="T2" fmla="*/ 1300 w 1301"/>
                <a:gd name="T3" fmla="*/ 654 h 1303"/>
                <a:gd name="T4" fmla="*/ 648 w 1301"/>
                <a:gd name="T5" fmla="*/ 0 h 1303"/>
                <a:gd name="T6" fmla="*/ 0 w 1301"/>
                <a:gd name="T7" fmla="*/ 654 h 1303"/>
                <a:gd name="T8" fmla="*/ 648 w 1301"/>
                <a:gd name="T9" fmla="*/ 1302 h 1303"/>
                <a:gd name="T10" fmla="*/ 1300 w 1301"/>
                <a:gd name="T11" fmla="*/ 654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1" h="1303">
                  <a:moveTo>
                    <a:pt x="1300" y="654"/>
                  </a:moveTo>
                  <a:lnTo>
                    <a:pt x="1300" y="654"/>
                  </a:lnTo>
                  <a:cubicBezTo>
                    <a:pt x="1300" y="295"/>
                    <a:pt x="1006" y="0"/>
                    <a:pt x="648" y="0"/>
                  </a:cubicBezTo>
                  <a:cubicBezTo>
                    <a:pt x="289" y="0"/>
                    <a:pt x="0" y="295"/>
                    <a:pt x="0" y="654"/>
                  </a:cubicBezTo>
                  <a:cubicBezTo>
                    <a:pt x="0" y="1013"/>
                    <a:pt x="289" y="1302"/>
                    <a:pt x="648" y="1302"/>
                  </a:cubicBezTo>
                  <a:cubicBezTo>
                    <a:pt x="1006" y="1302"/>
                    <a:pt x="1300" y="1013"/>
                    <a:pt x="1300" y="6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40" name="Freeform: Shape 119"/>
            <p:cNvSpPr/>
            <p:nvPr/>
          </p:nvSpPr>
          <p:spPr bwMode="auto">
            <a:xfrm>
              <a:off x="1675570" y="3939756"/>
              <a:ext cx="500117" cy="499157"/>
            </a:xfrm>
            <a:custGeom>
              <a:avLst/>
              <a:gdLst>
                <a:gd name="T0" fmla="*/ 2220 w 2221"/>
                <a:gd name="T1" fmla="*/ 1112 h 2220"/>
                <a:gd name="T2" fmla="*/ 2220 w 2221"/>
                <a:gd name="T3" fmla="*/ 1112 h 2220"/>
                <a:gd name="T4" fmla="*/ 1107 w 2221"/>
                <a:gd name="T5" fmla="*/ 0 h 2220"/>
                <a:gd name="T6" fmla="*/ 0 w 2221"/>
                <a:gd name="T7" fmla="*/ 1112 h 2220"/>
                <a:gd name="T8" fmla="*/ 1107 w 2221"/>
                <a:gd name="T9" fmla="*/ 2219 h 2220"/>
                <a:gd name="T10" fmla="*/ 2220 w 2221"/>
                <a:gd name="T11" fmla="*/ 1112 h 2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1" h="2220">
                  <a:moveTo>
                    <a:pt x="2220" y="1112"/>
                  </a:moveTo>
                  <a:lnTo>
                    <a:pt x="2220" y="1112"/>
                  </a:lnTo>
                  <a:cubicBezTo>
                    <a:pt x="2220" y="500"/>
                    <a:pt x="1720" y="0"/>
                    <a:pt x="1107" y="0"/>
                  </a:cubicBezTo>
                  <a:cubicBezTo>
                    <a:pt x="495" y="0"/>
                    <a:pt x="0" y="500"/>
                    <a:pt x="0" y="1112"/>
                  </a:cubicBezTo>
                  <a:cubicBezTo>
                    <a:pt x="0" y="1725"/>
                    <a:pt x="495" y="2219"/>
                    <a:pt x="1107" y="2219"/>
                  </a:cubicBezTo>
                  <a:cubicBezTo>
                    <a:pt x="1720" y="2219"/>
                    <a:pt x="2220" y="1725"/>
                    <a:pt x="2220" y="1112"/>
                  </a:cubicBez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41" name="Freeform: Shape 120"/>
            <p:cNvSpPr/>
            <p:nvPr/>
          </p:nvSpPr>
          <p:spPr bwMode="auto">
            <a:xfrm>
              <a:off x="2670842" y="4079679"/>
              <a:ext cx="282804" cy="282822"/>
            </a:xfrm>
            <a:custGeom>
              <a:avLst/>
              <a:gdLst>
                <a:gd name="T0" fmla="*/ 1254 w 1255"/>
                <a:gd name="T1" fmla="*/ 624 h 1255"/>
                <a:gd name="T2" fmla="*/ 1254 w 1255"/>
                <a:gd name="T3" fmla="*/ 624 h 1255"/>
                <a:gd name="T4" fmla="*/ 630 w 1255"/>
                <a:gd name="T5" fmla="*/ 0 h 1255"/>
                <a:gd name="T6" fmla="*/ 0 w 1255"/>
                <a:gd name="T7" fmla="*/ 624 h 1255"/>
                <a:gd name="T8" fmla="*/ 630 w 1255"/>
                <a:gd name="T9" fmla="*/ 1254 h 1255"/>
                <a:gd name="T10" fmla="*/ 1254 w 1255"/>
                <a:gd name="T11" fmla="*/ 62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5" h="1255">
                  <a:moveTo>
                    <a:pt x="1254" y="624"/>
                  </a:moveTo>
                  <a:lnTo>
                    <a:pt x="1254" y="624"/>
                  </a:lnTo>
                  <a:cubicBezTo>
                    <a:pt x="1254" y="276"/>
                    <a:pt x="972" y="0"/>
                    <a:pt x="630" y="0"/>
                  </a:cubicBezTo>
                  <a:cubicBezTo>
                    <a:pt x="283" y="0"/>
                    <a:pt x="0" y="276"/>
                    <a:pt x="0" y="624"/>
                  </a:cubicBezTo>
                  <a:cubicBezTo>
                    <a:pt x="0" y="971"/>
                    <a:pt x="283" y="1254"/>
                    <a:pt x="630" y="1254"/>
                  </a:cubicBezTo>
                  <a:cubicBezTo>
                    <a:pt x="972" y="1254"/>
                    <a:pt x="1254" y="971"/>
                    <a:pt x="1254" y="624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42" name="Freeform: Shape 121"/>
            <p:cNvSpPr/>
            <p:nvPr/>
          </p:nvSpPr>
          <p:spPr bwMode="auto">
            <a:xfrm>
              <a:off x="1602141" y="3402890"/>
              <a:ext cx="311581" cy="311600"/>
            </a:xfrm>
            <a:custGeom>
              <a:avLst/>
              <a:gdLst>
                <a:gd name="T0" fmla="*/ 1384 w 1385"/>
                <a:gd name="T1" fmla="*/ 695 h 1383"/>
                <a:gd name="T2" fmla="*/ 1384 w 1385"/>
                <a:gd name="T3" fmla="*/ 695 h 1383"/>
                <a:gd name="T4" fmla="*/ 689 w 1385"/>
                <a:gd name="T5" fmla="*/ 0 h 1383"/>
                <a:gd name="T6" fmla="*/ 0 w 1385"/>
                <a:gd name="T7" fmla="*/ 695 h 1383"/>
                <a:gd name="T8" fmla="*/ 689 w 1385"/>
                <a:gd name="T9" fmla="*/ 1382 h 1383"/>
                <a:gd name="T10" fmla="*/ 1384 w 1385"/>
                <a:gd name="T11" fmla="*/ 695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5" h="1383">
                  <a:moveTo>
                    <a:pt x="1384" y="695"/>
                  </a:moveTo>
                  <a:lnTo>
                    <a:pt x="1384" y="695"/>
                  </a:lnTo>
                  <a:cubicBezTo>
                    <a:pt x="1384" y="312"/>
                    <a:pt x="1072" y="0"/>
                    <a:pt x="689" y="0"/>
                  </a:cubicBezTo>
                  <a:cubicBezTo>
                    <a:pt x="307" y="0"/>
                    <a:pt x="0" y="312"/>
                    <a:pt x="0" y="695"/>
                  </a:cubicBezTo>
                  <a:cubicBezTo>
                    <a:pt x="0" y="1076"/>
                    <a:pt x="307" y="1382"/>
                    <a:pt x="689" y="1382"/>
                  </a:cubicBezTo>
                  <a:cubicBezTo>
                    <a:pt x="1072" y="1382"/>
                    <a:pt x="1384" y="1076"/>
                    <a:pt x="1384" y="695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43" name="Freeform: Shape 122"/>
            <p:cNvSpPr/>
            <p:nvPr/>
          </p:nvSpPr>
          <p:spPr bwMode="auto">
            <a:xfrm>
              <a:off x="1676563" y="3467393"/>
              <a:ext cx="161744" cy="181602"/>
            </a:xfrm>
            <a:custGeom>
              <a:avLst/>
              <a:gdLst>
                <a:gd name="T0" fmla="*/ 712 w 719"/>
                <a:gd name="T1" fmla="*/ 547 h 807"/>
                <a:gd name="T2" fmla="*/ 712 w 719"/>
                <a:gd name="T3" fmla="*/ 547 h 807"/>
                <a:gd name="T4" fmla="*/ 712 w 719"/>
                <a:gd name="T5" fmla="*/ 547 h 807"/>
                <a:gd name="T6" fmla="*/ 712 w 719"/>
                <a:gd name="T7" fmla="*/ 165 h 807"/>
                <a:gd name="T8" fmla="*/ 712 w 719"/>
                <a:gd name="T9" fmla="*/ 30 h 807"/>
                <a:gd name="T10" fmla="*/ 701 w 719"/>
                <a:gd name="T11" fmla="*/ 6 h 807"/>
                <a:gd name="T12" fmla="*/ 677 w 719"/>
                <a:gd name="T13" fmla="*/ 0 h 807"/>
                <a:gd name="T14" fmla="*/ 236 w 719"/>
                <a:gd name="T15" fmla="*/ 106 h 807"/>
                <a:gd name="T16" fmla="*/ 212 w 719"/>
                <a:gd name="T17" fmla="*/ 136 h 807"/>
                <a:gd name="T18" fmla="*/ 212 w 719"/>
                <a:gd name="T19" fmla="*/ 271 h 807"/>
                <a:gd name="T20" fmla="*/ 212 w 719"/>
                <a:gd name="T21" fmla="*/ 594 h 807"/>
                <a:gd name="T22" fmla="*/ 194 w 719"/>
                <a:gd name="T23" fmla="*/ 588 h 807"/>
                <a:gd name="T24" fmla="*/ 118 w 719"/>
                <a:gd name="T25" fmla="*/ 612 h 807"/>
                <a:gd name="T26" fmla="*/ 12 w 719"/>
                <a:gd name="T27" fmla="*/ 753 h 807"/>
                <a:gd name="T28" fmla="*/ 88 w 719"/>
                <a:gd name="T29" fmla="*/ 806 h 807"/>
                <a:gd name="T30" fmla="*/ 165 w 719"/>
                <a:gd name="T31" fmla="*/ 788 h 807"/>
                <a:gd name="T32" fmla="*/ 271 w 719"/>
                <a:gd name="T33" fmla="*/ 653 h 807"/>
                <a:gd name="T34" fmla="*/ 271 w 719"/>
                <a:gd name="T35" fmla="*/ 653 h 807"/>
                <a:gd name="T36" fmla="*/ 271 w 719"/>
                <a:gd name="T37" fmla="*/ 295 h 807"/>
                <a:gd name="T38" fmla="*/ 654 w 719"/>
                <a:gd name="T39" fmla="*/ 206 h 807"/>
                <a:gd name="T40" fmla="*/ 654 w 719"/>
                <a:gd name="T41" fmla="*/ 488 h 807"/>
                <a:gd name="T42" fmla="*/ 630 w 719"/>
                <a:gd name="T43" fmla="*/ 482 h 807"/>
                <a:gd name="T44" fmla="*/ 553 w 719"/>
                <a:gd name="T45" fmla="*/ 506 h 807"/>
                <a:gd name="T46" fmla="*/ 448 w 719"/>
                <a:gd name="T47" fmla="*/ 647 h 807"/>
                <a:gd name="T48" fmla="*/ 530 w 719"/>
                <a:gd name="T49" fmla="*/ 700 h 807"/>
                <a:gd name="T50" fmla="*/ 606 w 719"/>
                <a:gd name="T51" fmla="*/ 682 h 807"/>
                <a:gd name="T52" fmla="*/ 712 w 719"/>
                <a:gd name="T53" fmla="*/ 54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9" h="807">
                  <a:moveTo>
                    <a:pt x="712" y="547"/>
                  </a:moveTo>
                  <a:lnTo>
                    <a:pt x="712" y="547"/>
                  </a:lnTo>
                  <a:lnTo>
                    <a:pt x="712" y="547"/>
                  </a:lnTo>
                  <a:cubicBezTo>
                    <a:pt x="712" y="165"/>
                    <a:pt x="712" y="165"/>
                    <a:pt x="712" y="165"/>
                  </a:cubicBezTo>
                  <a:cubicBezTo>
                    <a:pt x="712" y="30"/>
                    <a:pt x="712" y="30"/>
                    <a:pt x="712" y="30"/>
                  </a:cubicBezTo>
                  <a:cubicBezTo>
                    <a:pt x="712" y="18"/>
                    <a:pt x="707" y="12"/>
                    <a:pt x="701" y="6"/>
                  </a:cubicBezTo>
                  <a:cubicBezTo>
                    <a:pt x="695" y="0"/>
                    <a:pt x="683" y="0"/>
                    <a:pt x="677" y="0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24" y="112"/>
                    <a:pt x="212" y="124"/>
                    <a:pt x="212" y="136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594"/>
                    <a:pt x="212" y="594"/>
                    <a:pt x="212" y="594"/>
                  </a:cubicBezTo>
                  <a:cubicBezTo>
                    <a:pt x="206" y="594"/>
                    <a:pt x="200" y="588"/>
                    <a:pt x="194" y="588"/>
                  </a:cubicBezTo>
                  <a:cubicBezTo>
                    <a:pt x="171" y="588"/>
                    <a:pt x="141" y="600"/>
                    <a:pt x="118" y="612"/>
                  </a:cubicBezTo>
                  <a:cubicBezTo>
                    <a:pt x="59" y="635"/>
                    <a:pt x="0" y="700"/>
                    <a:pt x="12" y="753"/>
                  </a:cubicBezTo>
                  <a:cubicBezTo>
                    <a:pt x="18" y="788"/>
                    <a:pt x="47" y="806"/>
                    <a:pt x="88" y="806"/>
                  </a:cubicBezTo>
                  <a:cubicBezTo>
                    <a:pt x="112" y="806"/>
                    <a:pt x="141" y="800"/>
                    <a:pt x="165" y="788"/>
                  </a:cubicBezTo>
                  <a:cubicBezTo>
                    <a:pt x="224" y="765"/>
                    <a:pt x="277" y="706"/>
                    <a:pt x="271" y="653"/>
                  </a:cubicBezTo>
                  <a:lnTo>
                    <a:pt x="271" y="653"/>
                  </a:lnTo>
                  <a:cubicBezTo>
                    <a:pt x="271" y="295"/>
                    <a:pt x="271" y="295"/>
                    <a:pt x="271" y="295"/>
                  </a:cubicBezTo>
                  <a:cubicBezTo>
                    <a:pt x="654" y="206"/>
                    <a:pt x="654" y="206"/>
                    <a:pt x="654" y="206"/>
                  </a:cubicBezTo>
                  <a:cubicBezTo>
                    <a:pt x="654" y="488"/>
                    <a:pt x="654" y="488"/>
                    <a:pt x="654" y="488"/>
                  </a:cubicBezTo>
                  <a:cubicBezTo>
                    <a:pt x="648" y="482"/>
                    <a:pt x="642" y="482"/>
                    <a:pt x="630" y="482"/>
                  </a:cubicBezTo>
                  <a:cubicBezTo>
                    <a:pt x="606" y="482"/>
                    <a:pt x="583" y="488"/>
                    <a:pt x="553" y="506"/>
                  </a:cubicBezTo>
                  <a:cubicBezTo>
                    <a:pt x="495" y="529"/>
                    <a:pt x="436" y="588"/>
                    <a:pt x="448" y="647"/>
                  </a:cubicBezTo>
                  <a:cubicBezTo>
                    <a:pt x="453" y="682"/>
                    <a:pt x="483" y="700"/>
                    <a:pt x="530" y="700"/>
                  </a:cubicBezTo>
                  <a:cubicBezTo>
                    <a:pt x="553" y="700"/>
                    <a:pt x="577" y="694"/>
                    <a:pt x="606" y="682"/>
                  </a:cubicBezTo>
                  <a:cubicBezTo>
                    <a:pt x="660" y="659"/>
                    <a:pt x="718" y="600"/>
                    <a:pt x="712" y="5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44" name="Freeform: Shape 123"/>
            <p:cNvSpPr/>
            <p:nvPr/>
          </p:nvSpPr>
          <p:spPr bwMode="auto">
            <a:xfrm>
              <a:off x="1803577" y="4079678"/>
              <a:ext cx="241127" cy="285799"/>
            </a:xfrm>
            <a:custGeom>
              <a:avLst/>
              <a:gdLst>
                <a:gd name="T0" fmla="*/ 1054 w 1073"/>
                <a:gd name="T1" fmla="*/ 1124 h 1272"/>
                <a:gd name="T2" fmla="*/ 1054 w 1073"/>
                <a:gd name="T3" fmla="*/ 1124 h 1272"/>
                <a:gd name="T4" fmla="*/ 736 w 1073"/>
                <a:gd name="T5" fmla="*/ 577 h 1272"/>
                <a:gd name="T6" fmla="*/ 736 w 1073"/>
                <a:gd name="T7" fmla="*/ 100 h 1272"/>
                <a:gd name="T8" fmla="*/ 778 w 1073"/>
                <a:gd name="T9" fmla="*/ 53 h 1272"/>
                <a:gd name="T10" fmla="*/ 725 w 1073"/>
                <a:gd name="T11" fmla="*/ 0 h 1272"/>
                <a:gd name="T12" fmla="*/ 354 w 1073"/>
                <a:gd name="T13" fmla="*/ 0 h 1272"/>
                <a:gd name="T14" fmla="*/ 301 w 1073"/>
                <a:gd name="T15" fmla="*/ 53 h 1272"/>
                <a:gd name="T16" fmla="*/ 336 w 1073"/>
                <a:gd name="T17" fmla="*/ 100 h 1272"/>
                <a:gd name="T18" fmla="*/ 336 w 1073"/>
                <a:gd name="T19" fmla="*/ 577 h 1272"/>
                <a:gd name="T20" fmla="*/ 18 w 1073"/>
                <a:gd name="T21" fmla="*/ 1124 h 1272"/>
                <a:gd name="T22" fmla="*/ 18 w 1073"/>
                <a:gd name="T23" fmla="*/ 1224 h 1272"/>
                <a:gd name="T24" fmla="*/ 106 w 1073"/>
                <a:gd name="T25" fmla="*/ 1271 h 1272"/>
                <a:gd name="T26" fmla="*/ 966 w 1073"/>
                <a:gd name="T27" fmla="*/ 1271 h 1272"/>
                <a:gd name="T28" fmla="*/ 1054 w 1073"/>
                <a:gd name="T29" fmla="*/ 1224 h 1272"/>
                <a:gd name="T30" fmla="*/ 1054 w 1073"/>
                <a:gd name="T31" fmla="*/ 1124 h 1272"/>
                <a:gd name="T32" fmla="*/ 324 w 1073"/>
                <a:gd name="T33" fmla="*/ 53 h 1272"/>
                <a:gd name="T34" fmla="*/ 324 w 1073"/>
                <a:gd name="T35" fmla="*/ 53 h 1272"/>
                <a:gd name="T36" fmla="*/ 354 w 1073"/>
                <a:gd name="T37" fmla="*/ 23 h 1272"/>
                <a:gd name="T38" fmla="*/ 725 w 1073"/>
                <a:gd name="T39" fmla="*/ 23 h 1272"/>
                <a:gd name="T40" fmla="*/ 754 w 1073"/>
                <a:gd name="T41" fmla="*/ 53 h 1272"/>
                <a:gd name="T42" fmla="*/ 725 w 1073"/>
                <a:gd name="T43" fmla="*/ 76 h 1272"/>
                <a:gd name="T44" fmla="*/ 354 w 1073"/>
                <a:gd name="T45" fmla="*/ 76 h 1272"/>
                <a:gd name="T46" fmla="*/ 324 w 1073"/>
                <a:gd name="T47" fmla="*/ 53 h 1272"/>
                <a:gd name="T48" fmla="*/ 1037 w 1073"/>
                <a:gd name="T49" fmla="*/ 1213 h 1272"/>
                <a:gd name="T50" fmla="*/ 1037 w 1073"/>
                <a:gd name="T51" fmla="*/ 1213 h 1272"/>
                <a:gd name="T52" fmla="*/ 966 w 1073"/>
                <a:gd name="T53" fmla="*/ 1248 h 1272"/>
                <a:gd name="T54" fmla="*/ 106 w 1073"/>
                <a:gd name="T55" fmla="*/ 1248 h 1272"/>
                <a:gd name="T56" fmla="*/ 41 w 1073"/>
                <a:gd name="T57" fmla="*/ 1213 h 1272"/>
                <a:gd name="T58" fmla="*/ 41 w 1073"/>
                <a:gd name="T59" fmla="*/ 1136 h 1272"/>
                <a:gd name="T60" fmla="*/ 359 w 1073"/>
                <a:gd name="T61" fmla="*/ 588 h 1272"/>
                <a:gd name="T62" fmla="*/ 359 w 1073"/>
                <a:gd name="T63" fmla="*/ 583 h 1272"/>
                <a:gd name="T64" fmla="*/ 359 w 1073"/>
                <a:gd name="T65" fmla="*/ 106 h 1272"/>
                <a:gd name="T66" fmla="*/ 713 w 1073"/>
                <a:gd name="T67" fmla="*/ 106 h 1272"/>
                <a:gd name="T68" fmla="*/ 713 w 1073"/>
                <a:gd name="T69" fmla="*/ 583 h 1272"/>
                <a:gd name="T70" fmla="*/ 1037 w 1073"/>
                <a:gd name="T71" fmla="*/ 1136 h 1272"/>
                <a:gd name="T72" fmla="*/ 1037 w 1073"/>
                <a:gd name="T73" fmla="*/ 1213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3" h="1272">
                  <a:moveTo>
                    <a:pt x="1054" y="1124"/>
                  </a:moveTo>
                  <a:lnTo>
                    <a:pt x="1054" y="1124"/>
                  </a:lnTo>
                  <a:cubicBezTo>
                    <a:pt x="736" y="577"/>
                    <a:pt x="736" y="577"/>
                    <a:pt x="736" y="577"/>
                  </a:cubicBezTo>
                  <a:cubicBezTo>
                    <a:pt x="736" y="100"/>
                    <a:pt x="736" y="100"/>
                    <a:pt x="736" y="100"/>
                  </a:cubicBezTo>
                  <a:cubicBezTo>
                    <a:pt x="760" y="94"/>
                    <a:pt x="778" y="76"/>
                    <a:pt x="778" y="53"/>
                  </a:cubicBezTo>
                  <a:cubicBezTo>
                    <a:pt x="778" y="23"/>
                    <a:pt x="754" y="0"/>
                    <a:pt x="725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24" y="0"/>
                    <a:pt x="301" y="23"/>
                    <a:pt x="301" y="53"/>
                  </a:cubicBezTo>
                  <a:cubicBezTo>
                    <a:pt x="301" y="76"/>
                    <a:pt x="312" y="94"/>
                    <a:pt x="336" y="100"/>
                  </a:cubicBezTo>
                  <a:cubicBezTo>
                    <a:pt x="336" y="577"/>
                    <a:pt x="336" y="577"/>
                    <a:pt x="336" y="577"/>
                  </a:cubicBezTo>
                  <a:cubicBezTo>
                    <a:pt x="18" y="1124"/>
                    <a:pt x="18" y="1124"/>
                    <a:pt x="18" y="1124"/>
                  </a:cubicBezTo>
                  <a:cubicBezTo>
                    <a:pt x="0" y="1154"/>
                    <a:pt x="0" y="1195"/>
                    <a:pt x="18" y="1224"/>
                  </a:cubicBezTo>
                  <a:cubicBezTo>
                    <a:pt x="36" y="1254"/>
                    <a:pt x="71" y="1271"/>
                    <a:pt x="106" y="1271"/>
                  </a:cubicBezTo>
                  <a:cubicBezTo>
                    <a:pt x="966" y="1271"/>
                    <a:pt x="966" y="1271"/>
                    <a:pt x="966" y="1271"/>
                  </a:cubicBezTo>
                  <a:cubicBezTo>
                    <a:pt x="1001" y="1271"/>
                    <a:pt x="1037" y="1254"/>
                    <a:pt x="1054" y="1224"/>
                  </a:cubicBezTo>
                  <a:cubicBezTo>
                    <a:pt x="1072" y="1195"/>
                    <a:pt x="1072" y="1154"/>
                    <a:pt x="1054" y="1124"/>
                  </a:cubicBezTo>
                  <a:close/>
                  <a:moveTo>
                    <a:pt x="324" y="53"/>
                  </a:moveTo>
                  <a:lnTo>
                    <a:pt x="324" y="53"/>
                  </a:lnTo>
                  <a:cubicBezTo>
                    <a:pt x="324" y="35"/>
                    <a:pt x="336" y="23"/>
                    <a:pt x="354" y="23"/>
                  </a:cubicBezTo>
                  <a:cubicBezTo>
                    <a:pt x="725" y="23"/>
                    <a:pt x="725" y="23"/>
                    <a:pt x="725" y="23"/>
                  </a:cubicBezTo>
                  <a:cubicBezTo>
                    <a:pt x="742" y="23"/>
                    <a:pt x="754" y="35"/>
                    <a:pt x="754" y="53"/>
                  </a:cubicBezTo>
                  <a:cubicBezTo>
                    <a:pt x="754" y="64"/>
                    <a:pt x="742" y="76"/>
                    <a:pt x="725" y="76"/>
                  </a:cubicBezTo>
                  <a:cubicBezTo>
                    <a:pt x="354" y="76"/>
                    <a:pt x="354" y="76"/>
                    <a:pt x="354" y="76"/>
                  </a:cubicBezTo>
                  <a:cubicBezTo>
                    <a:pt x="336" y="76"/>
                    <a:pt x="324" y="64"/>
                    <a:pt x="324" y="53"/>
                  </a:cubicBezTo>
                  <a:close/>
                  <a:moveTo>
                    <a:pt x="1037" y="1213"/>
                  </a:moveTo>
                  <a:lnTo>
                    <a:pt x="1037" y="1213"/>
                  </a:lnTo>
                  <a:cubicBezTo>
                    <a:pt x="1019" y="1236"/>
                    <a:pt x="995" y="1248"/>
                    <a:pt x="966" y="1248"/>
                  </a:cubicBezTo>
                  <a:cubicBezTo>
                    <a:pt x="106" y="1248"/>
                    <a:pt x="106" y="1248"/>
                    <a:pt x="106" y="1248"/>
                  </a:cubicBezTo>
                  <a:cubicBezTo>
                    <a:pt x="77" y="1248"/>
                    <a:pt x="53" y="1236"/>
                    <a:pt x="41" y="1213"/>
                  </a:cubicBezTo>
                  <a:cubicBezTo>
                    <a:pt x="30" y="1189"/>
                    <a:pt x="30" y="1159"/>
                    <a:pt x="41" y="1136"/>
                  </a:cubicBezTo>
                  <a:cubicBezTo>
                    <a:pt x="359" y="588"/>
                    <a:pt x="359" y="588"/>
                    <a:pt x="359" y="588"/>
                  </a:cubicBezTo>
                  <a:cubicBezTo>
                    <a:pt x="359" y="583"/>
                    <a:pt x="359" y="583"/>
                    <a:pt x="359" y="583"/>
                  </a:cubicBezTo>
                  <a:cubicBezTo>
                    <a:pt x="359" y="106"/>
                    <a:pt x="359" y="106"/>
                    <a:pt x="359" y="106"/>
                  </a:cubicBezTo>
                  <a:cubicBezTo>
                    <a:pt x="713" y="106"/>
                    <a:pt x="713" y="106"/>
                    <a:pt x="713" y="106"/>
                  </a:cubicBezTo>
                  <a:cubicBezTo>
                    <a:pt x="713" y="583"/>
                    <a:pt x="713" y="583"/>
                    <a:pt x="713" y="583"/>
                  </a:cubicBezTo>
                  <a:cubicBezTo>
                    <a:pt x="1037" y="1136"/>
                    <a:pt x="1037" y="1136"/>
                    <a:pt x="1037" y="1136"/>
                  </a:cubicBezTo>
                  <a:cubicBezTo>
                    <a:pt x="1048" y="1159"/>
                    <a:pt x="1048" y="1189"/>
                    <a:pt x="1037" y="1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45" name="Freeform: Shape 124"/>
            <p:cNvSpPr/>
            <p:nvPr/>
          </p:nvSpPr>
          <p:spPr bwMode="auto">
            <a:xfrm>
              <a:off x="1886930" y="4012198"/>
              <a:ext cx="21830" cy="21832"/>
            </a:xfrm>
            <a:custGeom>
              <a:avLst/>
              <a:gdLst>
                <a:gd name="T0" fmla="*/ 47 w 96"/>
                <a:gd name="T1" fmla="*/ 94 h 95"/>
                <a:gd name="T2" fmla="*/ 47 w 96"/>
                <a:gd name="T3" fmla="*/ 94 h 95"/>
                <a:gd name="T4" fmla="*/ 95 w 96"/>
                <a:gd name="T5" fmla="*/ 47 h 95"/>
                <a:gd name="T6" fmla="*/ 47 w 96"/>
                <a:gd name="T7" fmla="*/ 0 h 95"/>
                <a:gd name="T8" fmla="*/ 0 w 96"/>
                <a:gd name="T9" fmla="*/ 47 h 95"/>
                <a:gd name="T10" fmla="*/ 47 w 96"/>
                <a:gd name="T11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95">
                  <a:moveTo>
                    <a:pt x="47" y="94"/>
                  </a:moveTo>
                  <a:lnTo>
                    <a:pt x="47" y="94"/>
                  </a:lnTo>
                  <a:cubicBezTo>
                    <a:pt x="77" y="94"/>
                    <a:pt x="95" y="71"/>
                    <a:pt x="95" y="47"/>
                  </a:cubicBezTo>
                  <a:cubicBezTo>
                    <a:pt x="95" y="24"/>
                    <a:pt x="77" y="0"/>
                    <a:pt x="47" y="0"/>
                  </a:cubicBezTo>
                  <a:cubicBezTo>
                    <a:pt x="24" y="0"/>
                    <a:pt x="0" y="24"/>
                    <a:pt x="0" y="47"/>
                  </a:cubicBezTo>
                  <a:cubicBezTo>
                    <a:pt x="0" y="71"/>
                    <a:pt x="24" y="94"/>
                    <a:pt x="47" y="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46" name="Freeform: Shape 125"/>
            <p:cNvSpPr/>
            <p:nvPr/>
          </p:nvSpPr>
          <p:spPr bwMode="auto">
            <a:xfrm>
              <a:off x="1920668" y="3968535"/>
              <a:ext cx="17861" cy="16870"/>
            </a:xfrm>
            <a:custGeom>
              <a:avLst/>
              <a:gdLst>
                <a:gd name="T0" fmla="*/ 36 w 78"/>
                <a:gd name="T1" fmla="*/ 76 h 77"/>
                <a:gd name="T2" fmla="*/ 36 w 78"/>
                <a:gd name="T3" fmla="*/ 76 h 77"/>
                <a:gd name="T4" fmla="*/ 77 w 78"/>
                <a:gd name="T5" fmla="*/ 41 h 77"/>
                <a:gd name="T6" fmla="*/ 36 w 78"/>
                <a:gd name="T7" fmla="*/ 0 h 77"/>
                <a:gd name="T8" fmla="*/ 0 w 78"/>
                <a:gd name="T9" fmla="*/ 41 h 77"/>
                <a:gd name="T10" fmla="*/ 36 w 78"/>
                <a:gd name="T11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7">
                  <a:moveTo>
                    <a:pt x="36" y="76"/>
                  </a:moveTo>
                  <a:lnTo>
                    <a:pt x="36" y="76"/>
                  </a:lnTo>
                  <a:cubicBezTo>
                    <a:pt x="59" y="76"/>
                    <a:pt x="77" y="59"/>
                    <a:pt x="77" y="41"/>
                  </a:cubicBezTo>
                  <a:cubicBezTo>
                    <a:pt x="77" y="18"/>
                    <a:pt x="59" y="0"/>
                    <a:pt x="36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9"/>
                    <a:pt x="18" y="76"/>
                    <a:pt x="36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47" name="Freeform: Shape 126"/>
            <p:cNvSpPr/>
            <p:nvPr/>
          </p:nvSpPr>
          <p:spPr bwMode="auto">
            <a:xfrm>
              <a:off x="1939521" y="4001282"/>
              <a:ext cx="28777" cy="29770"/>
            </a:xfrm>
            <a:custGeom>
              <a:avLst/>
              <a:gdLst>
                <a:gd name="T0" fmla="*/ 65 w 130"/>
                <a:gd name="T1" fmla="*/ 130 h 131"/>
                <a:gd name="T2" fmla="*/ 65 w 130"/>
                <a:gd name="T3" fmla="*/ 130 h 131"/>
                <a:gd name="T4" fmla="*/ 129 w 130"/>
                <a:gd name="T5" fmla="*/ 65 h 131"/>
                <a:gd name="T6" fmla="*/ 65 w 130"/>
                <a:gd name="T7" fmla="*/ 0 h 131"/>
                <a:gd name="T8" fmla="*/ 0 w 130"/>
                <a:gd name="T9" fmla="*/ 65 h 131"/>
                <a:gd name="T10" fmla="*/ 65 w 130"/>
                <a:gd name="T11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65" y="130"/>
                  </a:moveTo>
                  <a:lnTo>
                    <a:pt x="65" y="130"/>
                  </a:lnTo>
                  <a:cubicBezTo>
                    <a:pt x="100" y="130"/>
                    <a:pt x="129" y="100"/>
                    <a:pt x="129" y="65"/>
                  </a:cubicBezTo>
                  <a:cubicBezTo>
                    <a:pt x="129" y="30"/>
                    <a:pt x="100" y="0"/>
                    <a:pt x="65" y="0"/>
                  </a:cubicBezTo>
                  <a:cubicBezTo>
                    <a:pt x="29" y="0"/>
                    <a:pt x="0" y="30"/>
                    <a:pt x="0" y="65"/>
                  </a:cubicBezTo>
                  <a:cubicBezTo>
                    <a:pt x="0" y="100"/>
                    <a:pt x="29" y="130"/>
                    <a:pt x="65" y="1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48" name="Freeform: Shape 127"/>
            <p:cNvSpPr/>
            <p:nvPr/>
          </p:nvSpPr>
          <p:spPr bwMode="auto">
            <a:xfrm>
              <a:off x="1912729" y="4058839"/>
              <a:ext cx="13892" cy="13893"/>
            </a:xfrm>
            <a:custGeom>
              <a:avLst/>
              <a:gdLst>
                <a:gd name="T0" fmla="*/ 30 w 60"/>
                <a:gd name="T1" fmla="*/ 59 h 60"/>
                <a:gd name="T2" fmla="*/ 30 w 60"/>
                <a:gd name="T3" fmla="*/ 59 h 60"/>
                <a:gd name="T4" fmla="*/ 59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59"/>
                  </a:moveTo>
                  <a:lnTo>
                    <a:pt x="30" y="59"/>
                  </a:lnTo>
                  <a:cubicBezTo>
                    <a:pt x="41" y="59"/>
                    <a:pt x="59" y="47"/>
                    <a:pt x="59" y="30"/>
                  </a:cubicBezTo>
                  <a:cubicBezTo>
                    <a:pt x="59" y="12"/>
                    <a:pt x="41" y="0"/>
                    <a:pt x="30" y="0"/>
                  </a:cubicBezTo>
                  <a:cubicBezTo>
                    <a:pt x="12" y="0"/>
                    <a:pt x="0" y="12"/>
                    <a:pt x="0" y="30"/>
                  </a:cubicBezTo>
                  <a:cubicBezTo>
                    <a:pt x="0" y="47"/>
                    <a:pt x="12" y="59"/>
                    <a:pt x="30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49" name="Freeform: Shape 128"/>
            <p:cNvSpPr/>
            <p:nvPr/>
          </p:nvSpPr>
          <p:spPr bwMode="auto">
            <a:xfrm>
              <a:off x="1817469" y="4259295"/>
              <a:ext cx="216320" cy="94275"/>
            </a:xfrm>
            <a:custGeom>
              <a:avLst/>
              <a:gdLst>
                <a:gd name="T0" fmla="*/ 772 w 961"/>
                <a:gd name="T1" fmla="*/ 42 h 419"/>
                <a:gd name="T2" fmla="*/ 772 w 961"/>
                <a:gd name="T3" fmla="*/ 42 h 419"/>
                <a:gd name="T4" fmla="*/ 642 w 961"/>
                <a:gd name="T5" fmla="*/ 42 h 419"/>
                <a:gd name="T6" fmla="*/ 607 w 961"/>
                <a:gd name="T7" fmla="*/ 24 h 419"/>
                <a:gd name="T8" fmla="*/ 565 w 961"/>
                <a:gd name="T9" fmla="*/ 42 h 419"/>
                <a:gd name="T10" fmla="*/ 489 w 961"/>
                <a:gd name="T11" fmla="*/ 42 h 419"/>
                <a:gd name="T12" fmla="*/ 407 w 961"/>
                <a:gd name="T13" fmla="*/ 0 h 419"/>
                <a:gd name="T14" fmla="*/ 330 w 961"/>
                <a:gd name="T15" fmla="*/ 42 h 419"/>
                <a:gd name="T16" fmla="*/ 183 w 961"/>
                <a:gd name="T17" fmla="*/ 42 h 419"/>
                <a:gd name="T18" fmla="*/ 6 w 961"/>
                <a:gd name="T19" fmla="*/ 354 h 419"/>
                <a:gd name="T20" fmla="*/ 6 w 961"/>
                <a:gd name="T21" fmla="*/ 395 h 419"/>
                <a:gd name="T22" fmla="*/ 47 w 961"/>
                <a:gd name="T23" fmla="*/ 418 h 419"/>
                <a:gd name="T24" fmla="*/ 907 w 961"/>
                <a:gd name="T25" fmla="*/ 418 h 419"/>
                <a:gd name="T26" fmla="*/ 948 w 961"/>
                <a:gd name="T27" fmla="*/ 395 h 419"/>
                <a:gd name="T28" fmla="*/ 948 w 961"/>
                <a:gd name="T29" fmla="*/ 354 h 419"/>
                <a:gd name="T30" fmla="*/ 772 w 961"/>
                <a:gd name="T31" fmla="*/ 42 h 419"/>
                <a:gd name="T32" fmla="*/ 300 w 961"/>
                <a:gd name="T33" fmla="*/ 324 h 419"/>
                <a:gd name="T34" fmla="*/ 300 w 961"/>
                <a:gd name="T35" fmla="*/ 324 h 419"/>
                <a:gd name="T36" fmla="*/ 248 w 961"/>
                <a:gd name="T37" fmla="*/ 271 h 419"/>
                <a:gd name="T38" fmla="*/ 300 w 961"/>
                <a:gd name="T39" fmla="*/ 218 h 419"/>
                <a:gd name="T40" fmla="*/ 353 w 961"/>
                <a:gd name="T41" fmla="*/ 271 h 419"/>
                <a:gd name="T42" fmla="*/ 300 w 961"/>
                <a:gd name="T43" fmla="*/ 324 h 419"/>
                <a:gd name="T44" fmla="*/ 407 w 961"/>
                <a:gd name="T45" fmla="*/ 130 h 419"/>
                <a:gd name="T46" fmla="*/ 407 w 961"/>
                <a:gd name="T47" fmla="*/ 130 h 419"/>
                <a:gd name="T48" fmla="*/ 371 w 961"/>
                <a:gd name="T49" fmla="*/ 89 h 419"/>
                <a:gd name="T50" fmla="*/ 407 w 961"/>
                <a:gd name="T51" fmla="*/ 53 h 419"/>
                <a:gd name="T52" fmla="*/ 448 w 961"/>
                <a:gd name="T53" fmla="*/ 89 h 419"/>
                <a:gd name="T54" fmla="*/ 407 w 961"/>
                <a:gd name="T55" fmla="*/ 130 h 419"/>
                <a:gd name="T56" fmla="*/ 607 w 961"/>
                <a:gd name="T57" fmla="*/ 53 h 419"/>
                <a:gd name="T58" fmla="*/ 607 w 961"/>
                <a:gd name="T59" fmla="*/ 53 h 419"/>
                <a:gd name="T60" fmla="*/ 624 w 961"/>
                <a:gd name="T61" fmla="*/ 71 h 419"/>
                <a:gd name="T62" fmla="*/ 607 w 961"/>
                <a:gd name="T63" fmla="*/ 83 h 419"/>
                <a:gd name="T64" fmla="*/ 589 w 961"/>
                <a:gd name="T65" fmla="*/ 71 h 419"/>
                <a:gd name="T66" fmla="*/ 607 w 961"/>
                <a:gd name="T67" fmla="*/ 53 h 419"/>
                <a:gd name="T68" fmla="*/ 560 w 961"/>
                <a:gd name="T69" fmla="*/ 289 h 419"/>
                <a:gd name="T70" fmla="*/ 560 w 961"/>
                <a:gd name="T71" fmla="*/ 289 h 419"/>
                <a:gd name="T72" fmla="*/ 477 w 961"/>
                <a:gd name="T73" fmla="*/ 206 h 419"/>
                <a:gd name="T74" fmla="*/ 560 w 961"/>
                <a:gd name="T75" fmla="*/ 124 h 419"/>
                <a:gd name="T76" fmla="*/ 642 w 961"/>
                <a:gd name="T77" fmla="*/ 206 h 419"/>
                <a:gd name="T78" fmla="*/ 560 w 961"/>
                <a:gd name="T79" fmla="*/ 289 h 419"/>
                <a:gd name="T80" fmla="*/ 695 w 961"/>
                <a:gd name="T81" fmla="*/ 366 h 419"/>
                <a:gd name="T82" fmla="*/ 695 w 961"/>
                <a:gd name="T83" fmla="*/ 366 h 419"/>
                <a:gd name="T84" fmla="*/ 671 w 961"/>
                <a:gd name="T85" fmla="*/ 342 h 419"/>
                <a:gd name="T86" fmla="*/ 695 w 961"/>
                <a:gd name="T87" fmla="*/ 318 h 419"/>
                <a:gd name="T88" fmla="*/ 719 w 961"/>
                <a:gd name="T89" fmla="*/ 342 h 419"/>
                <a:gd name="T90" fmla="*/ 695 w 961"/>
                <a:gd name="T91" fmla="*/ 366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1" h="419">
                  <a:moveTo>
                    <a:pt x="772" y="42"/>
                  </a:moveTo>
                  <a:lnTo>
                    <a:pt x="772" y="42"/>
                  </a:lnTo>
                  <a:cubicBezTo>
                    <a:pt x="642" y="42"/>
                    <a:pt x="642" y="42"/>
                    <a:pt x="642" y="42"/>
                  </a:cubicBezTo>
                  <a:cubicBezTo>
                    <a:pt x="636" y="30"/>
                    <a:pt x="619" y="24"/>
                    <a:pt x="607" y="24"/>
                  </a:cubicBezTo>
                  <a:cubicBezTo>
                    <a:pt x="589" y="24"/>
                    <a:pt x="577" y="30"/>
                    <a:pt x="565" y="42"/>
                  </a:cubicBezTo>
                  <a:cubicBezTo>
                    <a:pt x="489" y="42"/>
                    <a:pt x="489" y="42"/>
                    <a:pt x="489" y="42"/>
                  </a:cubicBezTo>
                  <a:cubicBezTo>
                    <a:pt x="471" y="18"/>
                    <a:pt x="442" y="0"/>
                    <a:pt x="407" y="0"/>
                  </a:cubicBezTo>
                  <a:cubicBezTo>
                    <a:pt x="377" y="0"/>
                    <a:pt x="348" y="18"/>
                    <a:pt x="330" y="4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0" y="366"/>
                    <a:pt x="0" y="383"/>
                    <a:pt x="6" y="395"/>
                  </a:cubicBezTo>
                  <a:cubicBezTo>
                    <a:pt x="12" y="413"/>
                    <a:pt x="30" y="418"/>
                    <a:pt x="47" y="418"/>
                  </a:cubicBezTo>
                  <a:cubicBezTo>
                    <a:pt x="907" y="418"/>
                    <a:pt x="907" y="418"/>
                    <a:pt x="907" y="418"/>
                  </a:cubicBezTo>
                  <a:cubicBezTo>
                    <a:pt x="925" y="418"/>
                    <a:pt x="942" y="413"/>
                    <a:pt x="948" y="395"/>
                  </a:cubicBezTo>
                  <a:cubicBezTo>
                    <a:pt x="960" y="383"/>
                    <a:pt x="960" y="366"/>
                    <a:pt x="948" y="354"/>
                  </a:cubicBezTo>
                  <a:lnTo>
                    <a:pt x="772" y="42"/>
                  </a:lnTo>
                  <a:close/>
                  <a:moveTo>
                    <a:pt x="300" y="324"/>
                  </a:moveTo>
                  <a:lnTo>
                    <a:pt x="300" y="324"/>
                  </a:lnTo>
                  <a:cubicBezTo>
                    <a:pt x="271" y="324"/>
                    <a:pt x="248" y="301"/>
                    <a:pt x="248" y="271"/>
                  </a:cubicBezTo>
                  <a:cubicBezTo>
                    <a:pt x="248" y="242"/>
                    <a:pt x="271" y="218"/>
                    <a:pt x="300" y="218"/>
                  </a:cubicBezTo>
                  <a:cubicBezTo>
                    <a:pt x="330" y="218"/>
                    <a:pt x="353" y="242"/>
                    <a:pt x="353" y="271"/>
                  </a:cubicBezTo>
                  <a:cubicBezTo>
                    <a:pt x="353" y="301"/>
                    <a:pt x="330" y="324"/>
                    <a:pt x="300" y="324"/>
                  </a:cubicBezTo>
                  <a:close/>
                  <a:moveTo>
                    <a:pt x="407" y="130"/>
                  </a:moveTo>
                  <a:lnTo>
                    <a:pt x="407" y="130"/>
                  </a:lnTo>
                  <a:cubicBezTo>
                    <a:pt x="389" y="130"/>
                    <a:pt x="371" y="112"/>
                    <a:pt x="371" y="89"/>
                  </a:cubicBezTo>
                  <a:cubicBezTo>
                    <a:pt x="371" y="71"/>
                    <a:pt x="389" y="53"/>
                    <a:pt x="407" y="53"/>
                  </a:cubicBezTo>
                  <a:cubicBezTo>
                    <a:pt x="430" y="53"/>
                    <a:pt x="448" y="71"/>
                    <a:pt x="448" y="89"/>
                  </a:cubicBezTo>
                  <a:cubicBezTo>
                    <a:pt x="448" y="112"/>
                    <a:pt x="430" y="130"/>
                    <a:pt x="407" y="130"/>
                  </a:cubicBezTo>
                  <a:close/>
                  <a:moveTo>
                    <a:pt x="607" y="53"/>
                  </a:moveTo>
                  <a:lnTo>
                    <a:pt x="607" y="53"/>
                  </a:lnTo>
                  <a:cubicBezTo>
                    <a:pt x="612" y="53"/>
                    <a:pt x="624" y="59"/>
                    <a:pt x="624" y="71"/>
                  </a:cubicBezTo>
                  <a:cubicBezTo>
                    <a:pt x="624" y="77"/>
                    <a:pt x="612" y="83"/>
                    <a:pt x="607" y="83"/>
                  </a:cubicBezTo>
                  <a:cubicBezTo>
                    <a:pt x="595" y="83"/>
                    <a:pt x="589" y="77"/>
                    <a:pt x="589" y="71"/>
                  </a:cubicBezTo>
                  <a:cubicBezTo>
                    <a:pt x="589" y="59"/>
                    <a:pt x="595" y="53"/>
                    <a:pt x="607" y="53"/>
                  </a:cubicBezTo>
                  <a:close/>
                  <a:moveTo>
                    <a:pt x="560" y="289"/>
                  </a:moveTo>
                  <a:lnTo>
                    <a:pt x="560" y="289"/>
                  </a:lnTo>
                  <a:cubicBezTo>
                    <a:pt x="518" y="289"/>
                    <a:pt x="477" y="248"/>
                    <a:pt x="477" y="206"/>
                  </a:cubicBezTo>
                  <a:cubicBezTo>
                    <a:pt x="477" y="159"/>
                    <a:pt x="518" y="124"/>
                    <a:pt x="560" y="124"/>
                  </a:cubicBezTo>
                  <a:cubicBezTo>
                    <a:pt x="607" y="124"/>
                    <a:pt x="642" y="159"/>
                    <a:pt x="642" y="206"/>
                  </a:cubicBezTo>
                  <a:cubicBezTo>
                    <a:pt x="642" y="248"/>
                    <a:pt x="607" y="289"/>
                    <a:pt x="560" y="289"/>
                  </a:cubicBezTo>
                  <a:close/>
                  <a:moveTo>
                    <a:pt x="695" y="366"/>
                  </a:moveTo>
                  <a:lnTo>
                    <a:pt x="695" y="366"/>
                  </a:lnTo>
                  <a:cubicBezTo>
                    <a:pt x="683" y="366"/>
                    <a:pt x="671" y="354"/>
                    <a:pt x="671" y="342"/>
                  </a:cubicBezTo>
                  <a:cubicBezTo>
                    <a:pt x="671" y="324"/>
                    <a:pt x="683" y="318"/>
                    <a:pt x="695" y="318"/>
                  </a:cubicBezTo>
                  <a:cubicBezTo>
                    <a:pt x="713" y="318"/>
                    <a:pt x="719" y="324"/>
                    <a:pt x="719" y="342"/>
                  </a:cubicBezTo>
                  <a:cubicBezTo>
                    <a:pt x="719" y="354"/>
                    <a:pt x="713" y="366"/>
                    <a:pt x="695" y="3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50" name="Freeform: Shape 129"/>
            <p:cNvSpPr/>
            <p:nvPr/>
          </p:nvSpPr>
          <p:spPr bwMode="auto">
            <a:xfrm>
              <a:off x="2696641" y="4106472"/>
              <a:ext cx="176629" cy="228243"/>
            </a:xfrm>
            <a:custGeom>
              <a:avLst/>
              <a:gdLst>
                <a:gd name="T0" fmla="*/ 760 w 784"/>
                <a:gd name="T1" fmla="*/ 919 h 1014"/>
                <a:gd name="T2" fmla="*/ 424 w 784"/>
                <a:gd name="T3" fmla="*/ 766 h 1014"/>
                <a:gd name="T4" fmla="*/ 695 w 784"/>
                <a:gd name="T5" fmla="*/ 130 h 1014"/>
                <a:gd name="T6" fmla="*/ 289 w 784"/>
                <a:gd name="T7" fmla="*/ 707 h 1014"/>
                <a:gd name="T8" fmla="*/ 0 w 784"/>
                <a:gd name="T9" fmla="*/ 577 h 1014"/>
                <a:gd name="T10" fmla="*/ 783 w 784"/>
                <a:gd name="T11" fmla="*/ 0 h 1014"/>
                <a:gd name="T12" fmla="*/ 760 w 784"/>
                <a:gd name="T13" fmla="*/ 919 h 1014"/>
                <a:gd name="T14" fmla="*/ 330 w 784"/>
                <a:gd name="T15" fmla="*/ 1013 h 1014"/>
                <a:gd name="T16" fmla="*/ 277 w 784"/>
                <a:gd name="T17" fmla="*/ 801 h 1014"/>
                <a:gd name="T18" fmla="*/ 465 w 784"/>
                <a:gd name="T19" fmla="*/ 872 h 1014"/>
                <a:gd name="T20" fmla="*/ 330 w 784"/>
                <a:gd name="T21" fmla="*/ 101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4" h="1014">
                  <a:moveTo>
                    <a:pt x="760" y="919"/>
                  </a:moveTo>
                  <a:lnTo>
                    <a:pt x="424" y="766"/>
                  </a:lnTo>
                  <a:lnTo>
                    <a:pt x="695" y="130"/>
                  </a:lnTo>
                  <a:lnTo>
                    <a:pt x="289" y="707"/>
                  </a:lnTo>
                  <a:lnTo>
                    <a:pt x="0" y="577"/>
                  </a:lnTo>
                  <a:lnTo>
                    <a:pt x="783" y="0"/>
                  </a:lnTo>
                  <a:lnTo>
                    <a:pt x="760" y="919"/>
                  </a:lnTo>
                  <a:close/>
                  <a:moveTo>
                    <a:pt x="330" y="1013"/>
                  </a:moveTo>
                  <a:lnTo>
                    <a:pt x="277" y="801"/>
                  </a:lnTo>
                  <a:lnTo>
                    <a:pt x="465" y="872"/>
                  </a:lnTo>
                  <a:lnTo>
                    <a:pt x="330" y="1013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51" name="Freeform: Shape 130"/>
            <p:cNvSpPr/>
            <p:nvPr/>
          </p:nvSpPr>
          <p:spPr bwMode="auto">
            <a:xfrm>
              <a:off x="3020129" y="2191219"/>
              <a:ext cx="94268" cy="102213"/>
            </a:xfrm>
            <a:custGeom>
              <a:avLst/>
              <a:gdLst>
                <a:gd name="T0" fmla="*/ 0 w 418"/>
                <a:gd name="T1" fmla="*/ 454 h 455"/>
                <a:gd name="T2" fmla="*/ 0 w 418"/>
                <a:gd name="T3" fmla="*/ 454 h 455"/>
                <a:gd name="T4" fmla="*/ 417 w 418"/>
                <a:gd name="T5" fmla="*/ 271 h 455"/>
                <a:gd name="T6" fmla="*/ 0 w 418"/>
                <a:gd name="T7" fmla="*/ 0 h 455"/>
                <a:gd name="T8" fmla="*/ 0 w 418"/>
                <a:gd name="T9" fmla="*/ 454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455">
                  <a:moveTo>
                    <a:pt x="0" y="454"/>
                  </a:moveTo>
                  <a:lnTo>
                    <a:pt x="0" y="454"/>
                  </a:lnTo>
                  <a:cubicBezTo>
                    <a:pt x="417" y="271"/>
                    <a:pt x="417" y="271"/>
                    <a:pt x="417" y="271"/>
                  </a:cubicBezTo>
                  <a:cubicBezTo>
                    <a:pt x="340" y="118"/>
                    <a:pt x="187" y="6"/>
                    <a:pt x="0" y="0"/>
                  </a:cubicBezTo>
                  <a:lnTo>
                    <a:pt x="0" y="45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52" name="Freeform: Shape 131"/>
            <p:cNvSpPr/>
            <p:nvPr/>
          </p:nvSpPr>
          <p:spPr bwMode="auto">
            <a:xfrm>
              <a:off x="2908000" y="2191219"/>
              <a:ext cx="170674" cy="217327"/>
            </a:xfrm>
            <a:custGeom>
              <a:avLst/>
              <a:gdLst>
                <a:gd name="T0" fmla="*/ 465 w 760"/>
                <a:gd name="T1" fmla="*/ 489 h 967"/>
                <a:gd name="T2" fmla="*/ 465 w 760"/>
                <a:gd name="T3" fmla="*/ 489 h 967"/>
                <a:gd name="T4" fmla="*/ 465 w 760"/>
                <a:gd name="T5" fmla="*/ 0 h 967"/>
                <a:gd name="T6" fmla="*/ 0 w 760"/>
                <a:gd name="T7" fmla="*/ 483 h 967"/>
                <a:gd name="T8" fmla="*/ 483 w 760"/>
                <a:gd name="T9" fmla="*/ 966 h 967"/>
                <a:gd name="T10" fmla="*/ 741 w 760"/>
                <a:gd name="T11" fmla="*/ 889 h 967"/>
                <a:gd name="T12" fmla="*/ 741 w 760"/>
                <a:gd name="T13" fmla="*/ 889 h 967"/>
                <a:gd name="T14" fmla="*/ 753 w 760"/>
                <a:gd name="T15" fmla="*/ 883 h 967"/>
                <a:gd name="T16" fmla="*/ 753 w 760"/>
                <a:gd name="T17" fmla="*/ 883 h 967"/>
                <a:gd name="T18" fmla="*/ 759 w 760"/>
                <a:gd name="T19" fmla="*/ 877 h 967"/>
                <a:gd name="T20" fmla="*/ 465 w 760"/>
                <a:gd name="T21" fmla="*/ 489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0" h="967">
                  <a:moveTo>
                    <a:pt x="465" y="489"/>
                  </a:moveTo>
                  <a:lnTo>
                    <a:pt x="465" y="489"/>
                  </a:lnTo>
                  <a:cubicBezTo>
                    <a:pt x="465" y="0"/>
                    <a:pt x="465" y="0"/>
                    <a:pt x="465" y="0"/>
                  </a:cubicBezTo>
                  <a:cubicBezTo>
                    <a:pt x="206" y="6"/>
                    <a:pt x="0" y="218"/>
                    <a:pt x="0" y="483"/>
                  </a:cubicBezTo>
                  <a:cubicBezTo>
                    <a:pt x="0" y="748"/>
                    <a:pt x="218" y="966"/>
                    <a:pt x="483" y="966"/>
                  </a:cubicBezTo>
                  <a:cubicBezTo>
                    <a:pt x="577" y="966"/>
                    <a:pt x="664" y="936"/>
                    <a:pt x="741" y="889"/>
                  </a:cubicBezTo>
                  <a:lnTo>
                    <a:pt x="741" y="889"/>
                  </a:lnTo>
                  <a:cubicBezTo>
                    <a:pt x="753" y="883"/>
                    <a:pt x="753" y="883"/>
                    <a:pt x="753" y="883"/>
                  </a:cubicBezTo>
                  <a:lnTo>
                    <a:pt x="753" y="883"/>
                  </a:lnTo>
                  <a:cubicBezTo>
                    <a:pt x="759" y="877"/>
                    <a:pt x="759" y="877"/>
                    <a:pt x="759" y="877"/>
                  </a:cubicBezTo>
                  <a:lnTo>
                    <a:pt x="465" y="4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53" name="Freeform: Shape 132"/>
            <p:cNvSpPr/>
            <p:nvPr/>
          </p:nvSpPr>
          <p:spPr bwMode="auto">
            <a:xfrm>
              <a:off x="3023106" y="2260683"/>
              <a:ext cx="102206" cy="123052"/>
            </a:xfrm>
            <a:custGeom>
              <a:avLst/>
              <a:gdLst>
                <a:gd name="T0" fmla="*/ 453 w 454"/>
                <a:gd name="T1" fmla="*/ 177 h 549"/>
                <a:gd name="T2" fmla="*/ 453 w 454"/>
                <a:gd name="T3" fmla="*/ 177 h 549"/>
                <a:gd name="T4" fmla="*/ 423 w 454"/>
                <a:gd name="T5" fmla="*/ 0 h 549"/>
                <a:gd name="T6" fmla="*/ 0 w 454"/>
                <a:gd name="T7" fmla="*/ 183 h 549"/>
                <a:gd name="T8" fmla="*/ 276 w 454"/>
                <a:gd name="T9" fmla="*/ 548 h 549"/>
                <a:gd name="T10" fmla="*/ 453 w 454"/>
                <a:gd name="T11" fmla="*/ 177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4" h="549">
                  <a:moveTo>
                    <a:pt x="453" y="177"/>
                  </a:moveTo>
                  <a:lnTo>
                    <a:pt x="453" y="177"/>
                  </a:lnTo>
                  <a:cubicBezTo>
                    <a:pt x="453" y="112"/>
                    <a:pt x="441" y="53"/>
                    <a:pt x="423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76" y="548"/>
                    <a:pt x="276" y="548"/>
                    <a:pt x="276" y="548"/>
                  </a:cubicBezTo>
                  <a:cubicBezTo>
                    <a:pt x="382" y="460"/>
                    <a:pt x="453" y="324"/>
                    <a:pt x="453" y="1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54" name="Freeform: Shape 133"/>
            <p:cNvSpPr/>
            <p:nvPr/>
          </p:nvSpPr>
          <p:spPr bwMode="auto">
            <a:xfrm>
              <a:off x="2841516" y="1695040"/>
              <a:ext cx="321503" cy="30763"/>
            </a:xfrm>
            <a:custGeom>
              <a:avLst/>
              <a:gdLst>
                <a:gd name="T0" fmla="*/ 1429 w 1430"/>
                <a:gd name="T1" fmla="*/ 0 h 137"/>
                <a:gd name="T2" fmla="*/ 0 w 1430"/>
                <a:gd name="T3" fmla="*/ 0 h 137"/>
                <a:gd name="T4" fmla="*/ 0 w 1430"/>
                <a:gd name="T5" fmla="*/ 136 h 137"/>
                <a:gd name="T6" fmla="*/ 1429 w 1430"/>
                <a:gd name="T7" fmla="*/ 136 h 137"/>
                <a:gd name="T8" fmla="*/ 1429 w 1430"/>
                <a:gd name="T9" fmla="*/ 0 h 137"/>
                <a:gd name="T10" fmla="*/ 1365 w 1430"/>
                <a:gd name="T11" fmla="*/ 83 h 137"/>
                <a:gd name="T12" fmla="*/ 1247 w 1430"/>
                <a:gd name="T13" fmla="*/ 83 h 137"/>
                <a:gd name="T14" fmla="*/ 1247 w 1430"/>
                <a:gd name="T15" fmla="*/ 53 h 137"/>
                <a:gd name="T16" fmla="*/ 1365 w 1430"/>
                <a:gd name="T17" fmla="*/ 53 h 137"/>
                <a:gd name="T18" fmla="*/ 1365 w 1430"/>
                <a:gd name="T19" fmla="*/ 8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0" h="137">
                  <a:moveTo>
                    <a:pt x="1429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1429" y="136"/>
                  </a:lnTo>
                  <a:lnTo>
                    <a:pt x="1429" y="0"/>
                  </a:lnTo>
                  <a:close/>
                  <a:moveTo>
                    <a:pt x="1365" y="83"/>
                  </a:moveTo>
                  <a:lnTo>
                    <a:pt x="1247" y="83"/>
                  </a:lnTo>
                  <a:lnTo>
                    <a:pt x="1247" y="53"/>
                  </a:lnTo>
                  <a:lnTo>
                    <a:pt x="1365" y="53"/>
                  </a:lnTo>
                  <a:lnTo>
                    <a:pt x="1365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55" name="Freeform: Shape 134"/>
            <p:cNvSpPr/>
            <p:nvPr/>
          </p:nvSpPr>
          <p:spPr bwMode="auto">
            <a:xfrm>
              <a:off x="2855409" y="1505499"/>
              <a:ext cx="291734" cy="180609"/>
            </a:xfrm>
            <a:custGeom>
              <a:avLst/>
              <a:gdLst>
                <a:gd name="T0" fmla="*/ 1295 w 1296"/>
                <a:gd name="T1" fmla="*/ 0 h 802"/>
                <a:gd name="T2" fmla="*/ 0 w 1296"/>
                <a:gd name="T3" fmla="*/ 0 h 802"/>
                <a:gd name="T4" fmla="*/ 0 w 1296"/>
                <a:gd name="T5" fmla="*/ 801 h 802"/>
                <a:gd name="T6" fmla="*/ 1295 w 1296"/>
                <a:gd name="T7" fmla="*/ 801 h 802"/>
                <a:gd name="T8" fmla="*/ 1295 w 1296"/>
                <a:gd name="T9" fmla="*/ 0 h 802"/>
                <a:gd name="T10" fmla="*/ 1154 w 1296"/>
                <a:gd name="T11" fmla="*/ 689 h 802"/>
                <a:gd name="T12" fmla="*/ 148 w 1296"/>
                <a:gd name="T13" fmla="*/ 689 h 802"/>
                <a:gd name="T14" fmla="*/ 148 w 1296"/>
                <a:gd name="T15" fmla="*/ 112 h 802"/>
                <a:gd name="T16" fmla="*/ 1154 w 1296"/>
                <a:gd name="T17" fmla="*/ 112 h 802"/>
                <a:gd name="T18" fmla="*/ 1154 w 1296"/>
                <a:gd name="T19" fmla="*/ 689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6" h="802">
                  <a:moveTo>
                    <a:pt x="1295" y="0"/>
                  </a:moveTo>
                  <a:lnTo>
                    <a:pt x="0" y="0"/>
                  </a:lnTo>
                  <a:lnTo>
                    <a:pt x="0" y="801"/>
                  </a:lnTo>
                  <a:lnTo>
                    <a:pt x="1295" y="801"/>
                  </a:lnTo>
                  <a:lnTo>
                    <a:pt x="1295" y="0"/>
                  </a:lnTo>
                  <a:close/>
                  <a:moveTo>
                    <a:pt x="1154" y="689"/>
                  </a:moveTo>
                  <a:lnTo>
                    <a:pt x="148" y="689"/>
                  </a:lnTo>
                  <a:lnTo>
                    <a:pt x="148" y="112"/>
                  </a:lnTo>
                  <a:lnTo>
                    <a:pt x="1154" y="112"/>
                  </a:lnTo>
                  <a:lnTo>
                    <a:pt x="1154" y="6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 flipH="1">
            <a:off x="0" y="1030219"/>
            <a:ext cx="5940152" cy="749443"/>
            <a:chOff x="4512387" y="1030219"/>
            <a:chExt cx="5260844" cy="749443"/>
          </a:xfrm>
        </p:grpSpPr>
        <p:sp>
          <p:nvSpPr>
            <p:cNvPr id="5" name="Oval 135"/>
            <p:cNvSpPr/>
            <p:nvPr/>
          </p:nvSpPr>
          <p:spPr>
            <a:xfrm>
              <a:off x="4608684" y="1129618"/>
              <a:ext cx="631976" cy="632141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6" name="TextBox 137"/>
            <p:cNvSpPr txBox="1"/>
            <p:nvPr/>
          </p:nvSpPr>
          <p:spPr>
            <a:xfrm>
              <a:off x="4512387" y="1256594"/>
              <a:ext cx="824570" cy="461588"/>
            </a:xfrm>
            <a:prstGeom prst="rect">
              <a:avLst/>
            </a:prstGeom>
          </p:spPr>
          <p:txBody>
            <a:bodyPr vert="horz" wrap="none" lIns="243744" tIns="121869" rIns="243744" bIns="121869">
              <a:normAutofit fontScale="62500" lnSpcReduction="20000"/>
            </a:bodyPr>
            <a:lstStyle/>
            <a:p>
              <a:pPr marL="0" indent="0" algn="ctr" rtl="1">
                <a:spcBef>
                  <a:spcPct val="0"/>
                </a:spcBef>
                <a:buNone/>
              </a:pPr>
              <a:r>
                <a:rPr lang="en-US" sz="2400" b="1" dirty="0">
                  <a:solidFill>
                    <a:schemeClr val="accent1"/>
                  </a:solidFill>
                  <a:latin typeface="Dubai Medium" panose="020B0603030403030204" pitchFamily="34" charset="-78"/>
                  <a:cs typeface="Dubai Medium" panose="020B0603030403030204" pitchFamily="34" charset="-78"/>
                  <a:sym typeface="+mn-lt"/>
                </a:rPr>
                <a:t>1</a:t>
              </a:r>
            </a:p>
          </p:txBody>
        </p:sp>
        <p:sp>
          <p:nvSpPr>
            <p:cNvPr id="23" name="TextBox 136"/>
            <p:cNvSpPr txBox="1"/>
            <p:nvPr/>
          </p:nvSpPr>
          <p:spPr>
            <a:xfrm>
              <a:off x="5398254" y="1030219"/>
              <a:ext cx="4374977" cy="749443"/>
            </a:xfrm>
            <a:prstGeom prst="rect">
              <a:avLst/>
            </a:prstGeom>
          </p:spPr>
          <p:txBody>
            <a:bodyPr vert="horz" wrap="square" lIns="216000" tIns="0" rIns="0" bIns="0" anchor="ctr" anchorCtr="0">
              <a:normAutofit/>
            </a:bodyPr>
            <a:lstStyle/>
            <a:p>
              <a:pPr algn="justLow" rtl="1">
                <a:lnSpc>
                  <a:spcPct val="120000"/>
                </a:lnSpc>
              </a:pPr>
              <a:r>
                <a:rPr lang="ar-SA" altLang="zh-CN" sz="2400" dirty="0">
                  <a:latin typeface="Dubai" panose="020B0503030403030204" pitchFamily="34" charset="-78"/>
                  <a:cs typeface="DecoType Naskh" panose="02010400000000000000" pitchFamily="2" charset="-78"/>
                  <a:sym typeface="+mn-lt"/>
                </a:rPr>
                <a:t>النقطتين الرأسيتين (:) اللتين تليان التعبير الشرطي ضروريتان</a:t>
              </a:r>
            </a:p>
          </p:txBody>
        </p:sp>
      </p:grpSp>
      <p:grpSp>
        <p:nvGrpSpPr>
          <p:cNvPr id="174" name="组合 173"/>
          <p:cNvGrpSpPr/>
          <p:nvPr/>
        </p:nvGrpSpPr>
        <p:grpSpPr>
          <a:xfrm flipH="1">
            <a:off x="4860032" y="2263366"/>
            <a:ext cx="824570" cy="632141"/>
            <a:chOff x="4512387" y="1989158"/>
            <a:chExt cx="824570" cy="632141"/>
          </a:xfrm>
        </p:grpSpPr>
        <p:sp>
          <p:nvSpPr>
            <p:cNvPr id="7" name="Oval 138"/>
            <p:cNvSpPr/>
            <p:nvPr/>
          </p:nvSpPr>
          <p:spPr>
            <a:xfrm>
              <a:off x="4603265" y="1989158"/>
              <a:ext cx="631976" cy="632141"/>
            </a:xfrm>
            <a:prstGeom prst="ellipse">
              <a:avLst/>
            </a:prstGeom>
            <a:noFill/>
            <a:ln w="3810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>
                <a:latin typeface="Dubai Medium" panose="020B0603030403030204" pitchFamily="34" charset="-78"/>
                <a:cs typeface="Dubai Medium" panose="020B0603030403030204" pitchFamily="34" charset="-78"/>
                <a:sym typeface="+mn-lt"/>
              </a:endParaRPr>
            </a:p>
          </p:txBody>
        </p:sp>
        <p:sp>
          <p:nvSpPr>
            <p:cNvPr id="10" name="TextBox 164"/>
            <p:cNvSpPr txBox="1"/>
            <p:nvPr/>
          </p:nvSpPr>
          <p:spPr>
            <a:xfrm>
              <a:off x="4512387" y="2115655"/>
              <a:ext cx="824570" cy="461588"/>
            </a:xfrm>
            <a:prstGeom prst="rect">
              <a:avLst/>
            </a:prstGeom>
          </p:spPr>
          <p:txBody>
            <a:bodyPr vert="horz" wrap="none" lIns="243744" tIns="121869" rIns="243744" bIns="121869">
              <a:normAutofit fontScale="62500" lnSpcReduction="20000"/>
            </a:bodyPr>
            <a:lstStyle/>
            <a:p>
              <a:pPr marL="0" indent="0" algn="ctr" rtl="1">
                <a:spcBef>
                  <a:spcPct val="0"/>
                </a:spcBef>
                <a:buNone/>
              </a:pPr>
              <a:r>
                <a:rPr lang="en-US" sz="2400" b="1" dirty="0">
                  <a:solidFill>
                    <a:schemeClr val="accent2"/>
                  </a:solidFill>
                  <a:latin typeface="Dubai Medium" panose="020B0603030403030204" pitchFamily="34" charset="-78"/>
                  <a:cs typeface="Dubai Medium" panose="020B0603030403030204" pitchFamily="34" charset="-78"/>
                  <a:sym typeface="+mn-lt"/>
                </a:rPr>
                <a:t>2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4189803F-9A9E-4AB0-8E5B-C0F55A0DE4AD}"/>
              </a:ext>
            </a:extLst>
          </p:cNvPr>
          <p:cNvSpPr txBox="1"/>
          <p:nvPr/>
        </p:nvSpPr>
        <p:spPr>
          <a:xfrm>
            <a:off x="429393" y="168058"/>
            <a:ext cx="4374977" cy="75933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r" rtl="1"/>
            <a:r>
              <a:rPr lang="ar-SA" altLang="zh-CN" sz="5400" dirty="0">
                <a:solidFill>
                  <a:srgbClr val="FA9106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  <a:sym typeface="+mn-lt"/>
              </a:rPr>
              <a:t>ملاحظات مهمة :</a:t>
            </a:r>
            <a:endParaRPr lang="en-GB" altLang="zh-CN" sz="5400" dirty="0">
              <a:solidFill>
                <a:srgbClr val="FA9106"/>
              </a:solidFill>
              <a:latin typeface="Dubai Medium" panose="020B0603030403030204" pitchFamily="34" charset="-78"/>
              <a:ea typeface="+mn-ea"/>
              <a:cs typeface="Dubai Medium" panose="020B0603030403030204" pitchFamily="34" charset="-78"/>
              <a:sym typeface="+mn-lt"/>
            </a:endParaRPr>
          </a:p>
        </p:txBody>
      </p:sp>
      <p:pic>
        <p:nvPicPr>
          <p:cNvPr id="57" name="图片 99">
            <a:extLst>
              <a:ext uri="{FF2B5EF4-FFF2-40B4-BE49-F238E27FC236}">
                <a16:creationId xmlns:a16="http://schemas.microsoft.com/office/drawing/2014/main" id="{E2B8F475-EC06-4E46-8D39-EE06FE345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65288" flipH="1">
            <a:off x="5067908" y="42417"/>
            <a:ext cx="408286" cy="832888"/>
          </a:xfrm>
          <a:prstGeom prst="rect">
            <a:avLst/>
          </a:prstGeom>
        </p:spPr>
      </p:pic>
      <p:sp>
        <p:nvSpPr>
          <p:cNvPr id="350" name="TextBox 136">
            <a:extLst>
              <a:ext uri="{FF2B5EF4-FFF2-40B4-BE49-F238E27FC236}">
                <a16:creationId xmlns:a16="http://schemas.microsoft.com/office/drawing/2014/main" id="{F69E4DF2-15E4-FB74-442D-0AF157463864}"/>
              </a:ext>
            </a:extLst>
          </p:cNvPr>
          <p:cNvSpPr txBox="1"/>
          <p:nvPr/>
        </p:nvSpPr>
        <p:spPr>
          <a:xfrm flipH="1">
            <a:off x="35496" y="2125786"/>
            <a:ext cx="4824536" cy="749443"/>
          </a:xfrm>
          <a:prstGeom prst="rect">
            <a:avLst/>
          </a:prstGeom>
        </p:spPr>
        <p:txBody>
          <a:bodyPr vert="horz" wrap="square" lIns="216000" tIns="0" rIns="0" bIns="0" anchor="ctr" anchorCtr="0">
            <a:noAutofit/>
          </a:bodyPr>
          <a:lstStyle/>
          <a:p>
            <a:pPr algn="justLow" rtl="1">
              <a:lnSpc>
                <a:spcPct val="120000"/>
              </a:lnSpc>
            </a:pPr>
            <a:r>
              <a:rPr lang="ar-SA" altLang="zh-CN" sz="2400" dirty="0">
                <a:latin typeface="Courier New" panose="02070309020205020404" pitchFamily="49" charset="0"/>
                <a:cs typeface="DecoType Naskh" panose="02010400000000000000" pitchFamily="2" charset="-78"/>
                <a:sym typeface="+mn-lt"/>
              </a:rPr>
              <a:t>اذا لم تترك مسافة بادئة قبل العبارة فستتلقى رسالة خطأ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BBB7E2A-C474-0D2B-9F30-265EDFE422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88" t="35874" r="35117" b="35341"/>
          <a:stretch/>
        </p:blipFill>
        <p:spPr>
          <a:xfrm>
            <a:off x="395536" y="2931790"/>
            <a:ext cx="5167603" cy="2129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/>
    </p:bldLst>
  </p:timing>
</p:sld>
</file>

<file path=ppt/theme/theme1.xml><?xml version="1.0" encoding="utf-8"?>
<a:theme xmlns:a="http://schemas.openxmlformats.org/drawingml/2006/main" name="كراسة - من ادركها بوربوينت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FA39F"/>
      </a:accent1>
      <a:accent2>
        <a:srgbClr val="4FA39F"/>
      </a:accent2>
      <a:accent3>
        <a:srgbClr val="4FA39F"/>
      </a:accent3>
      <a:accent4>
        <a:srgbClr val="4FA39F"/>
      </a:accent4>
      <a:accent5>
        <a:srgbClr val="4FA39F"/>
      </a:accent5>
      <a:accent6>
        <a:srgbClr val="4FA39F"/>
      </a:accent6>
      <a:hlink>
        <a:srgbClr val="384059"/>
      </a:hlink>
      <a:folHlink>
        <a:srgbClr val="5880B4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231</Words>
  <Application>Microsoft Office PowerPoint</Application>
  <PresentationFormat>On-screen Show (16:9)</PresentationFormat>
  <Paragraphs>78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كراسة - من ادركها بوربوينت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ادركها بوربوينت</dc:creator>
  <cp:keywords>https:/powerpoint.adrkha.com</cp:keywords>
  <cp:lastModifiedBy>نورة سعود المحيسن</cp:lastModifiedBy>
  <cp:revision>256</cp:revision>
  <dcterms:created xsi:type="dcterms:W3CDTF">2015-12-11T17:46:00Z</dcterms:created>
  <dcterms:modified xsi:type="dcterms:W3CDTF">2022-10-08T21:21:10Z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