
<file path=[Content_Types].xml><?xml version="1.0" encoding="utf-8"?>
<Types xmlns="http://schemas.openxmlformats.org/package/2006/content-types">
  <Default Extension="emf" ContentType="image/x-emf"/>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60" r:id="rId1"/>
  </p:sldMasterIdLst>
  <p:notesMasterIdLst>
    <p:notesMasterId r:id="rId24"/>
  </p:notesMasterIdLst>
  <p:sldIdLst>
    <p:sldId id="1265" r:id="rId2"/>
    <p:sldId id="310" r:id="rId3"/>
    <p:sldId id="309" r:id="rId4"/>
    <p:sldId id="1267" r:id="rId5"/>
    <p:sldId id="311" r:id="rId6"/>
    <p:sldId id="1268" r:id="rId7"/>
    <p:sldId id="312" r:id="rId8"/>
    <p:sldId id="1295" r:id="rId9"/>
    <p:sldId id="1299" r:id="rId10"/>
    <p:sldId id="1308" r:id="rId11"/>
    <p:sldId id="1309" r:id="rId12"/>
    <p:sldId id="304" r:id="rId13"/>
    <p:sldId id="1310" r:id="rId14"/>
    <p:sldId id="1311" r:id="rId15"/>
    <p:sldId id="1312" r:id="rId16"/>
    <p:sldId id="1313" r:id="rId17"/>
    <p:sldId id="1256" r:id="rId18"/>
    <p:sldId id="1257" r:id="rId19"/>
    <p:sldId id="1261" r:id="rId20"/>
    <p:sldId id="1262" r:id="rId21"/>
    <p:sldId id="1314" r:id="rId22"/>
    <p:sldId id="1260" r:id="rId23"/>
  </p:sldIdLst>
  <p:sldSz cx="9144000" cy="5143500" type="screen16x9"/>
  <p:notesSz cx="6858000" cy="9144000"/>
  <p:embeddedFontLst>
    <p:embeddedFont>
      <p:font typeface="29LT Bukra Regular" pitchFamily="34" charset="-78"/>
      <p:regular r:id="rId25"/>
    </p:embeddedFont>
    <p:embeddedFont>
      <p:font typeface="A Hayat" panose="020B0800040000020004" pitchFamily="34" charset="-78"/>
      <p:regular r:id="rId26"/>
    </p:embeddedFont>
    <p:embeddedFont>
      <p:font typeface="Arial Black" panose="020B0604020202020204" pitchFamily="34" charset="0"/>
      <p:bold r:id="rId27"/>
    </p:embeddedFont>
    <p:embeddedFont>
      <p:font typeface="Fira Sans Extra Condensed Medium" panose="020B0503050000020004" pitchFamily="34" charset="0"/>
      <p:regular r:id="rId28"/>
      <p:bold r:id="rId29"/>
      <p:italic r:id="rId30"/>
      <p:boldItalic r:id="rId31"/>
    </p:embeddedFont>
    <p:embeddedFont>
      <p:font typeface="Fira Sans Extra Condensed SemiBold" panose="020B0503050000020004" pitchFamily="34" charset="0"/>
      <p:regular r:id="rId32"/>
      <p:bold r:id="rId33"/>
      <p:italic r:id="rId34"/>
      <p:boldItalic r:id="rId35"/>
    </p:embeddedFont>
    <p:embeddedFont>
      <p:font typeface="Fira Sans SemiBold" panose="02000000000000000000" pitchFamily="2"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custDataLst>
    <p:tags r:id="rId4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7275"/>
    <a:srgbClr val="F94144"/>
    <a:srgbClr val="23689A"/>
    <a:srgbClr val="79B4E1"/>
    <a:srgbClr val="39AD9D"/>
    <a:srgbClr val="FECC4E"/>
    <a:srgbClr val="DE6C45"/>
    <a:srgbClr val="F8961E"/>
    <a:srgbClr val="90BE6D"/>
    <a:srgbClr val="5775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9A1162-C02A-4F1F-96C7-899CC0F4ABC9}">
  <a:tblStyle styleId="{C09A1162-C02A-4F1F-96C7-899CC0F4ABC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44" autoAdjust="0"/>
    <p:restoredTop sz="0" autoAdjust="0"/>
  </p:normalViewPr>
  <p:slideViewPr>
    <p:cSldViewPr snapToGrid="0">
      <p:cViewPr>
        <p:scale>
          <a:sx n="50" d="100"/>
          <a:sy n="50" d="100"/>
        </p:scale>
        <p:origin x="1722" y="15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font" Target="fonts/font2.fntdata" /><Relationship Id="rId39" Type="http://schemas.openxmlformats.org/officeDocument/2006/relationships/font" Target="fonts/font15.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10.fntdata" /><Relationship Id="rId42" Type="http://schemas.openxmlformats.org/officeDocument/2006/relationships/font" Target="fonts/font18.fntdata" /><Relationship Id="rId47"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font" Target="fonts/font1.fntdata" /><Relationship Id="rId33" Type="http://schemas.openxmlformats.org/officeDocument/2006/relationships/font" Target="fonts/font9.fntdata" /><Relationship Id="rId38" Type="http://schemas.openxmlformats.org/officeDocument/2006/relationships/font" Target="fonts/font14.fntdata" /><Relationship Id="rId46"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font" Target="fonts/font5.fntdata" /><Relationship Id="rId41" Type="http://schemas.openxmlformats.org/officeDocument/2006/relationships/font" Target="fonts/font17.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notesMaster" Target="notesMasters/notesMaster1.xml" /><Relationship Id="rId32" Type="http://schemas.openxmlformats.org/officeDocument/2006/relationships/font" Target="fonts/font8.fntdata" /><Relationship Id="rId37" Type="http://schemas.openxmlformats.org/officeDocument/2006/relationships/font" Target="fonts/font13.fntdata" /><Relationship Id="rId40" Type="http://schemas.openxmlformats.org/officeDocument/2006/relationships/font" Target="fonts/font16.fntdata" /><Relationship Id="rId45"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font" Target="fonts/font4.fntdata" /><Relationship Id="rId36" Type="http://schemas.openxmlformats.org/officeDocument/2006/relationships/font" Target="fonts/font12.fntdata"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7.fntdata" /><Relationship Id="rId44" Type="http://schemas.openxmlformats.org/officeDocument/2006/relationships/tags" Target="tags/tag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font" Target="fonts/font3.fntdata" /><Relationship Id="rId30" Type="http://schemas.openxmlformats.org/officeDocument/2006/relationships/font" Target="fonts/font6.fntdata" /><Relationship Id="rId35" Type="http://schemas.openxmlformats.org/officeDocument/2006/relationships/font" Target="fonts/font11.fntdata" /><Relationship Id="rId43" Type="http://schemas.openxmlformats.org/officeDocument/2006/relationships/font" Target="fonts/font19.fntdata" /><Relationship Id="rId48"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d206afaa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d206afaa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8597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55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8804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269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120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9201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4095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72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9c73459845_0_5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9c73459845_0_5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d206afaa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d206afaa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0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d206afaa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d206afaa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601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9c73459845_0_5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9c73459845_0_5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47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675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910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92a8583979_0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92a8583979_0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5355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ags" Target="../tags/tag3.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 /><Relationship Id="rId1" Type="http://schemas.openxmlformats.org/officeDocument/2006/relationships/tags" Target="../tags/tag4.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15413" y="1282750"/>
            <a:ext cx="4456800" cy="2229000"/>
          </a:xfrm>
          <a:prstGeom prst="rect">
            <a:avLst/>
          </a:prstGeom>
        </p:spPr>
        <p:txBody>
          <a:bodyPr spcFirstLastPara="1" wrap="square" lIns="91425" tIns="91425" rIns="91425" bIns="91425" anchor="b" anchorCtr="0">
            <a:noAutofit/>
          </a:bodyPr>
          <a:lstStyle>
            <a:lvl1pPr lvl="0" algn="l">
              <a:spcBef>
                <a:spcPts val="0"/>
              </a:spcBef>
              <a:spcAft>
                <a:spcPts val="0"/>
              </a:spcAft>
              <a:buSzPts val="4000"/>
              <a:buNone/>
              <a:defRPr sz="4800">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2pPr>
            <a:lvl3pPr lvl="2"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3pPr>
            <a:lvl4pPr lvl="3"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4pPr>
            <a:lvl5pPr lvl="4"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5pPr>
            <a:lvl6pPr lvl="5"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6pPr>
            <a:lvl7pPr lvl="6"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7pPr>
            <a:lvl8pPr lvl="7"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8pPr>
            <a:lvl9pPr lvl="8" algn="ctr">
              <a:spcBef>
                <a:spcPts val="0"/>
              </a:spcBef>
              <a:spcAft>
                <a:spcPts val="0"/>
              </a:spcAft>
              <a:buSzPts val="4000"/>
              <a:buFont typeface="Fira Sans SemiBold"/>
              <a:buNone/>
              <a:defRPr sz="4000">
                <a:latin typeface="Fira Sans SemiBold"/>
                <a:ea typeface="Fira Sans SemiBold"/>
                <a:cs typeface="Fira Sans SemiBold"/>
                <a:sym typeface="Fira Sans SemiBold"/>
              </a:defRPr>
            </a:lvl9pPr>
          </a:lstStyle>
          <a:p>
            <a:endParaRPr/>
          </a:p>
        </p:txBody>
      </p:sp>
      <p:sp>
        <p:nvSpPr>
          <p:cNvPr id="11" name="Google Shape;11;p2"/>
          <p:cNvSpPr txBox="1">
            <a:spLocks noGrp="1"/>
          </p:cNvSpPr>
          <p:nvPr>
            <p:ph type="subTitle" idx="1"/>
          </p:nvPr>
        </p:nvSpPr>
        <p:spPr>
          <a:xfrm>
            <a:off x="915413" y="3527010"/>
            <a:ext cx="3929700" cy="40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57200" y="1106125"/>
            <a:ext cx="8229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457200" y="3152225"/>
            <a:ext cx="8229600" cy="1300800"/>
          </a:xfrm>
          <a:prstGeom prst="rect">
            <a:avLst/>
          </a:prstGeom>
        </p:spPr>
        <p:txBody>
          <a:bodyPr spcFirstLastPara="1" wrap="square" lIns="91425" tIns="91425" rIns="91425" bIns="91425" anchor="t" anchorCtr="0">
            <a:noAutofit/>
          </a:bodyPr>
          <a:lstStyle>
            <a:lvl1pPr marL="457200" lvl="0" indent="-304800" algn="ctr">
              <a:spcBef>
                <a:spcPts val="0"/>
              </a:spcBef>
              <a:spcAft>
                <a:spcPts val="0"/>
              </a:spcAft>
              <a:buSzPts val="1200"/>
              <a:buChar char="●"/>
              <a:defRPr/>
            </a:lvl1pPr>
            <a:lvl2pPr marL="914400" lvl="1" indent="-304800" algn="ctr">
              <a:spcBef>
                <a:spcPts val="1600"/>
              </a:spcBef>
              <a:spcAft>
                <a:spcPts val="0"/>
              </a:spcAft>
              <a:buSzPts val="1200"/>
              <a:buChar char="○"/>
              <a:defRPr/>
            </a:lvl2pPr>
            <a:lvl3pPr marL="1371600" lvl="2" indent="-304800" algn="ctr">
              <a:spcBef>
                <a:spcPts val="1600"/>
              </a:spcBef>
              <a:spcAft>
                <a:spcPts val="0"/>
              </a:spcAft>
              <a:buSzPts val="1200"/>
              <a:buChar char="■"/>
              <a:defRPr/>
            </a:lvl3pPr>
            <a:lvl4pPr marL="1828800" lvl="3" indent="-304800" algn="ctr">
              <a:spcBef>
                <a:spcPts val="1600"/>
              </a:spcBef>
              <a:spcAft>
                <a:spcPts val="0"/>
              </a:spcAft>
              <a:buSzPts val="1200"/>
              <a:buChar char="●"/>
              <a:defRPr/>
            </a:lvl4pPr>
            <a:lvl5pPr marL="2286000" lvl="4" indent="-304800" algn="ctr">
              <a:spcBef>
                <a:spcPts val="1600"/>
              </a:spcBef>
              <a:spcAft>
                <a:spcPts val="0"/>
              </a:spcAft>
              <a:buSzPts val="1200"/>
              <a:buChar char="○"/>
              <a:defRPr/>
            </a:lvl5pPr>
            <a:lvl6pPr marL="2743200" lvl="5" indent="-304800" algn="ctr">
              <a:spcBef>
                <a:spcPts val="1600"/>
              </a:spcBef>
              <a:spcAft>
                <a:spcPts val="0"/>
              </a:spcAft>
              <a:buSzPts val="1200"/>
              <a:buChar char="■"/>
              <a:defRPr/>
            </a:lvl6pPr>
            <a:lvl7pPr marL="3200400" lvl="6" indent="-304800" algn="ctr">
              <a:spcBef>
                <a:spcPts val="1600"/>
              </a:spcBef>
              <a:spcAft>
                <a:spcPts val="0"/>
              </a:spcAft>
              <a:buSzPts val="1200"/>
              <a:buChar char="●"/>
              <a:defRPr/>
            </a:lvl7pPr>
            <a:lvl8pPr marL="3657600" lvl="7" indent="-304800" algn="ctr">
              <a:spcBef>
                <a:spcPts val="1600"/>
              </a:spcBef>
              <a:spcAft>
                <a:spcPts val="0"/>
              </a:spcAft>
              <a:buSzPts val="1200"/>
              <a:buChar char="○"/>
              <a:defRPr/>
            </a:lvl8pPr>
            <a:lvl9pPr marL="4114800" lvl="8" indent="-304800" algn="ctr">
              <a:spcBef>
                <a:spcPts val="1600"/>
              </a:spcBef>
              <a:spcAft>
                <a:spcPts val="1600"/>
              </a:spcAft>
              <a:buSzPts val="12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2150850"/>
            <a:ext cx="8229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18" name="Google Shape;18;p4"/>
          <p:cNvSpPr txBox="1">
            <a:spLocks noGrp="1"/>
          </p:cNvSpPr>
          <p:nvPr>
            <p:ph type="body" idx="1"/>
          </p:nvPr>
        </p:nvSpPr>
        <p:spPr>
          <a:xfrm>
            <a:off x="457200" y="1397625"/>
            <a:ext cx="8229600" cy="3368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22" name="Google Shape;22;p5"/>
          <p:cNvSpPr txBox="1">
            <a:spLocks noGrp="1"/>
          </p:cNvSpPr>
          <p:nvPr>
            <p:ph type="body" idx="1"/>
          </p:nvPr>
        </p:nvSpPr>
        <p:spPr>
          <a:xfrm>
            <a:off x="457200" y="1152475"/>
            <a:ext cx="3854400" cy="3613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 name="Google Shape;24;p5"/>
          <p:cNvSpPr txBox="1">
            <a:spLocks noGrp="1"/>
          </p:cNvSpPr>
          <p:nvPr>
            <p:ph type="body" idx="2"/>
          </p:nvPr>
        </p:nvSpPr>
        <p:spPr>
          <a:xfrm>
            <a:off x="4832400" y="1152475"/>
            <a:ext cx="3854400" cy="3613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3012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solidFill>
                  <a:schemeClr val="dk1"/>
                </a:solidFill>
              </a:defRPr>
            </a:lvl1pPr>
            <a:lvl2pPr lvl="1" algn="ctr">
              <a:spcBef>
                <a:spcPts val="0"/>
              </a:spcBef>
              <a:spcAft>
                <a:spcPts val="0"/>
              </a:spcAft>
              <a:buSzPts val="2600"/>
              <a:buNone/>
              <a:defRPr/>
            </a:lvl2pPr>
            <a:lvl3pPr lvl="2" algn="ctr">
              <a:spcBef>
                <a:spcPts val="0"/>
              </a:spcBef>
              <a:spcAft>
                <a:spcPts val="0"/>
              </a:spcAft>
              <a:buSzPts val="2600"/>
              <a:buNone/>
              <a:defRPr/>
            </a:lvl3pPr>
            <a:lvl4pPr lvl="3" algn="ctr">
              <a:spcBef>
                <a:spcPts val="0"/>
              </a:spcBef>
              <a:spcAft>
                <a:spcPts val="0"/>
              </a:spcAft>
              <a:buSzPts val="2600"/>
              <a:buNone/>
              <a:defRPr/>
            </a:lvl4pPr>
            <a:lvl5pPr lvl="4" algn="ctr">
              <a:spcBef>
                <a:spcPts val="0"/>
              </a:spcBef>
              <a:spcAft>
                <a:spcPts val="0"/>
              </a:spcAft>
              <a:buSzPts val="2600"/>
              <a:buNone/>
              <a:defRPr/>
            </a:lvl5pPr>
            <a:lvl6pPr lvl="5" algn="ctr">
              <a:spcBef>
                <a:spcPts val="0"/>
              </a:spcBef>
              <a:spcAft>
                <a:spcPts val="0"/>
              </a:spcAft>
              <a:buSzPts val="2600"/>
              <a:buNone/>
              <a:defRPr/>
            </a:lvl6pPr>
            <a:lvl7pPr lvl="6" algn="ctr">
              <a:spcBef>
                <a:spcPts val="0"/>
              </a:spcBef>
              <a:spcAft>
                <a:spcPts val="0"/>
              </a:spcAft>
              <a:buSzPts val="2600"/>
              <a:buNone/>
              <a:defRPr/>
            </a:lvl7pPr>
            <a:lvl8pPr lvl="7" algn="ctr">
              <a:spcBef>
                <a:spcPts val="0"/>
              </a:spcBef>
              <a:spcAft>
                <a:spcPts val="0"/>
              </a:spcAft>
              <a:buSzPts val="2600"/>
              <a:buNone/>
              <a:defRPr/>
            </a:lvl8pPr>
            <a:lvl9pPr lvl="8" algn="ctr">
              <a:spcBef>
                <a:spcPts val="0"/>
              </a:spcBef>
              <a:spcAft>
                <a:spcPts val="0"/>
              </a:spcAft>
              <a:buSzPts val="26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57200" y="3774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457200" y="1398750"/>
            <a:ext cx="2808000" cy="3367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57200" y="377400"/>
            <a:ext cx="6400800" cy="4388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457200" y="10230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473700"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lvl1pPr>
            <a:lvl2pPr marL="914400" lvl="1" indent="-304800">
              <a:spcBef>
                <a:spcPts val="1600"/>
              </a:spcBef>
              <a:spcAft>
                <a:spcPts val="0"/>
              </a:spcAft>
              <a:buSzPts val="1200"/>
              <a:buChar char="○"/>
              <a:defRPr/>
            </a:lvl2pPr>
            <a:lvl3pPr marL="1371600" lvl="2" indent="-304800">
              <a:spcBef>
                <a:spcPts val="1600"/>
              </a:spcBef>
              <a:spcAft>
                <a:spcPts val="0"/>
              </a:spcAft>
              <a:buSzPts val="1200"/>
              <a:buChar char="■"/>
              <a:defRPr/>
            </a:lvl3pPr>
            <a:lvl4pPr marL="1828800" lvl="3" indent="-304800">
              <a:spcBef>
                <a:spcPts val="1600"/>
              </a:spcBef>
              <a:spcAft>
                <a:spcPts val="0"/>
              </a:spcAft>
              <a:buSzPts val="1200"/>
              <a:buChar char="●"/>
              <a:defRPr/>
            </a:lvl4pPr>
            <a:lvl5pPr marL="2286000" lvl="4" indent="-304800">
              <a:spcBef>
                <a:spcPts val="1600"/>
              </a:spcBef>
              <a:spcAft>
                <a:spcPts val="0"/>
              </a:spcAft>
              <a:buSzPts val="1200"/>
              <a:buChar char="○"/>
              <a:defRPr/>
            </a:lvl5pPr>
            <a:lvl6pPr marL="2743200" lvl="5" indent="-304800">
              <a:spcBef>
                <a:spcPts val="1600"/>
              </a:spcBef>
              <a:spcAft>
                <a:spcPts val="0"/>
              </a:spcAft>
              <a:buSzPts val="1200"/>
              <a:buChar char="■"/>
              <a:defRPr/>
            </a:lvl6pPr>
            <a:lvl7pPr marL="3200400" lvl="6" indent="-304800">
              <a:spcBef>
                <a:spcPts val="1600"/>
              </a:spcBef>
              <a:spcAft>
                <a:spcPts val="0"/>
              </a:spcAft>
              <a:buSzPts val="1200"/>
              <a:buChar char="●"/>
              <a:defRPr/>
            </a:lvl7pPr>
            <a:lvl8pPr marL="3657600" lvl="7" indent="-304800">
              <a:spcBef>
                <a:spcPts val="1600"/>
              </a:spcBef>
              <a:spcAft>
                <a:spcPts val="0"/>
              </a:spcAft>
              <a:buSzPts val="1200"/>
              <a:buChar char="○"/>
              <a:defRPr/>
            </a:lvl8pPr>
            <a:lvl9pPr marL="4114800" lvl="8" indent="-304800">
              <a:spcBef>
                <a:spcPts val="1600"/>
              </a:spcBef>
              <a:spcAft>
                <a:spcPts val="1600"/>
              </a:spcAft>
              <a:buSzPts val="12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57200" y="416100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2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ags" Target="../tags/tag2.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image" Target="../media/image1.emf"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01200"/>
            <a:ext cx="8229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600"/>
              <a:buFont typeface="Fira Sans Extra Condensed Medium"/>
              <a:buNone/>
              <a:defRPr sz="26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457200" y="1397625"/>
            <a:ext cx="8229600" cy="3368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SzPts val="1200"/>
              <a:buFont typeface="Roboto"/>
              <a:buChar char="●"/>
              <a:defRPr sz="1200">
                <a:latin typeface="Roboto"/>
                <a:ea typeface="Roboto"/>
                <a:cs typeface="Roboto"/>
                <a:sym typeface="Roboto"/>
              </a:defRPr>
            </a:lvl1pPr>
            <a:lvl2pPr marL="914400" lvl="1" indent="-304800">
              <a:lnSpc>
                <a:spcPct val="115000"/>
              </a:lnSpc>
              <a:spcBef>
                <a:spcPts val="1600"/>
              </a:spcBef>
              <a:spcAft>
                <a:spcPts val="0"/>
              </a:spcAft>
              <a:buSzPts val="1200"/>
              <a:buFont typeface="Roboto"/>
              <a:buChar char="○"/>
              <a:defRPr sz="1200">
                <a:latin typeface="Roboto"/>
                <a:ea typeface="Roboto"/>
                <a:cs typeface="Roboto"/>
                <a:sym typeface="Roboto"/>
              </a:defRPr>
            </a:lvl2pPr>
            <a:lvl3pPr marL="1371600" lvl="2" indent="-304800">
              <a:lnSpc>
                <a:spcPct val="115000"/>
              </a:lnSpc>
              <a:spcBef>
                <a:spcPts val="1600"/>
              </a:spcBef>
              <a:spcAft>
                <a:spcPts val="0"/>
              </a:spcAft>
              <a:buSzPts val="1200"/>
              <a:buFont typeface="Roboto"/>
              <a:buChar char="■"/>
              <a:defRPr sz="1200">
                <a:latin typeface="Roboto"/>
                <a:ea typeface="Roboto"/>
                <a:cs typeface="Roboto"/>
                <a:sym typeface="Roboto"/>
              </a:defRPr>
            </a:lvl3pPr>
            <a:lvl4pPr marL="1828800" lvl="3" indent="-304800">
              <a:lnSpc>
                <a:spcPct val="115000"/>
              </a:lnSpc>
              <a:spcBef>
                <a:spcPts val="1600"/>
              </a:spcBef>
              <a:spcAft>
                <a:spcPts val="0"/>
              </a:spcAft>
              <a:buSzPts val="1200"/>
              <a:buFont typeface="Roboto"/>
              <a:buChar char="●"/>
              <a:defRPr sz="1200">
                <a:latin typeface="Roboto"/>
                <a:ea typeface="Roboto"/>
                <a:cs typeface="Roboto"/>
                <a:sym typeface="Roboto"/>
              </a:defRPr>
            </a:lvl4pPr>
            <a:lvl5pPr marL="2286000" lvl="4" indent="-304800">
              <a:lnSpc>
                <a:spcPct val="115000"/>
              </a:lnSpc>
              <a:spcBef>
                <a:spcPts val="1600"/>
              </a:spcBef>
              <a:spcAft>
                <a:spcPts val="0"/>
              </a:spcAft>
              <a:buSzPts val="1200"/>
              <a:buFont typeface="Roboto"/>
              <a:buChar char="○"/>
              <a:defRPr sz="1200">
                <a:latin typeface="Roboto"/>
                <a:ea typeface="Roboto"/>
                <a:cs typeface="Roboto"/>
                <a:sym typeface="Roboto"/>
              </a:defRPr>
            </a:lvl5pPr>
            <a:lvl6pPr marL="2743200" lvl="5" indent="-304800">
              <a:lnSpc>
                <a:spcPct val="115000"/>
              </a:lnSpc>
              <a:spcBef>
                <a:spcPts val="1600"/>
              </a:spcBef>
              <a:spcAft>
                <a:spcPts val="0"/>
              </a:spcAft>
              <a:buSzPts val="1200"/>
              <a:buFont typeface="Roboto"/>
              <a:buChar char="■"/>
              <a:defRPr sz="1200">
                <a:latin typeface="Roboto"/>
                <a:ea typeface="Roboto"/>
                <a:cs typeface="Roboto"/>
                <a:sym typeface="Roboto"/>
              </a:defRPr>
            </a:lvl6pPr>
            <a:lvl7pPr marL="3200400" lvl="6" indent="-304800">
              <a:lnSpc>
                <a:spcPct val="115000"/>
              </a:lnSpc>
              <a:spcBef>
                <a:spcPts val="1600"/>
              </a:spcBef>
              <a:spcAft>
                <a:spcPts val="0"/>
              </a:spcAft>
              <a:buSzPts val="1200"/>
              <a:buFont typeface="Roboto"/>
              <a:buChar char="●"/>
              <a:defRPr sz="1200">
                <a:latin typeface="Roboto"/>
                <a:ea typeface="Roboto"/>
                <a:cs typeface="Roboto"/>
                <a:sym typeface="Roboto"/>
              </a:defRPr>
            </a:lvl7pPr>
            <a:lvl8pPr marL="3657600" lvl="7" indent="-304800">
              <a:lnSpc>
                <a:spcPct val="115000"/>
              </a:lnSpc>
              <a:spcBef>
                <a:spcPts val="1600"/>
              </a:spcBef>
              <a:spcAft>
                <a:spcPts val="0"/>
              </a:spcAft>
              <a:buSzPts val="1200"/>
              <a:buFont typeface="Roboto"/>
              <a:buChar char="○"/>
              <a:defRPr sz="1200">
                <a:latin typeface="Roboto"/>
                <a:ea typeface="Roboto"/>
                <a:cs typeface="Roboto"/>
                <a:sym typeface="Roboto"/>
              </a:defRPr>
            </a:lvl8pPr>
            <a:lvl9pPr marL="4114800" lvl="8" indent="-304800">
              <a:lnSpc>
                <a:spcPct val="115000"/>
              </a:lnSpc>
              <a:spcBef>
                <a:spcPts val="1600"/>
              </a:spcBef>
              <a:spcAft>
                <a:spcPts val="1600"/>
              </a:spcAft>
              <a:buSzPts val="1200"/>
              <a:buFont typeface="Roboto"/>
              <a:buChar char="■"/>
              <a:defRPr sz="1200">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11" name="صورة 10">
            <a:extLst>
              <a:ext uri="{FF2B5EF4-FFF2-40B4-BE49-F238E27FC236}">
                <a16:creationId xmlns:a16="http://schemas.microsoft.com/office/drawing/2014/main" id="{6C86A1B8-8E80-F698-64FA-3916211F271B}"/>
              </a:ext>
            </a:extLst>
          </p:cNvPr>
          <p:cNvPicPr>
            <a:picLocks noChangeAspect="1"/>
          </p:cNvPicPr>
          <p:nvPr userDrawn="1"/>
        </p:nvPicPr>
        <p:blipFill>
          <a:blip r:embed="rId14"/>
          <a:stretch>
            <a:fillRect/>
          </a:stretch>
        </p:blipFill>
        <p:spPr>
          <a:xfrm>
            <a:off x="-2902685" y="-723900"/>
            <a:ext cx="13359099" cy="7391400"/>
          </a:xfrm>
          <a:prstGeom prst="rect">
            <a:avLst/>
          </a:prstGeom>
        </p:spPr>
      </p:pic>
    </p:spTree>
    <p:custDataLst>
      <p:tags r:id="rId13"/>
    </p:custDataLst>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 /><Relationship Id="rId2" Type="http://schemas.openxmlformats.org/officeDocument/2006/relationships/slideLayout" Target="../slideLayouts/slideLayout1.xml" /><Relationship Id="rId1" Type="http://schemas.openxmlformats.org/officeDocument/2006/relationships/tags" Target="../tags/tag5.xml" /><Relationship Id="rId4" Type="http://schemas.openxmlformats.org/officeDocument/2006/relationships/image" Target="../media/image2.gif" /></Relationships>
</file>

<file path=ppt/slides/_rels/slide10.xml.rels><?xml version="1.0" encoding="UTF-8" standalone="yes"?>
<Relationships xmlns="http://schemas.openxmlformats.org/package/2006/relationships"><Relationship Id="rId3" Type="http://schemas.openxmlformats.org/officeDocument/2006/relationships/video" Target="../media/media3.mp4" /><Relationship Id="rId2" Type="http://schemas.microsoft.com/office/2007/relationships/media" Target="../media/media3.mp4" /><Relationship Id="rId1" Type="http://schemas.openxmlformats.org/officeDocument/2006/relationships/tags" Target="../tags/tag14.xml" /><Relationship Id="rId6" Type="http://schemas.openxmlformats.org/officeDocument/2006/relationships/image" Target="../media/image6.png" /><Relationship Id="rId5" Type="http://schemas.openxmlformats.org/officeDocument/2006/relationships/notesSlide" Target="../notesSlides/notesSlide10.xml" /><Relationship Id="rId4" Type="http://schemas.openxmlformats.org/officeDocument/2006/relationships/slideLayout" Target="../slideLayouts/slideLayout5.xml" /></Relationships>
</file>

<file path=ppt/slides/_rels/slide11.xml.rels><?xml version="1.0" encoding="UTF-8" standalone="yes"?>
<Relationships xmlns="http://schemas.openxmlformats.org/package/2006/relationships"><Relationship Id="rId3" Type="http://schemas.openxmlformats.org/officeDocument/2006/relationships/video" Target="../media/media4.mp4" /><Relationship Id="rId2" Type="http://schemas.microsoft.com/office/2007/relationships/media" Target="../media/media4.mp4" /><Relationship Id="rId1" Type="http://schemas.openxmlformats.org/officeDocument/2006/relationships/tags" Target="../tags/tag15.xml" /><Relationship Id="rId6" Type="http://schemas.openxmlformats.org/officeDocument/2006/relationships/image" Target="../media/image7.png" /><Relationship Id="rId5" Type="http://schemas.openxmlformats.org/officeDocument/2006/relationships/notesSlide" Target="../notesSlides/notesSlide11.xml" /><Relationship Id="rId4" Type="http://schemas.openxmlformats.org/officeDocument/2006/relationships/slideLayout" Target="../slideLayouts/slideLayout5.xml" /></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 /><Relationship Id="rId2" Type="http://schemas.openxmlformats.org/officeDocument/2006/relationships/slideLayout" Target="../slideLayouts/slideLayout5.xml" /><Relationship Id="rId1" Type="http://schemas.openxmlformats.org/officeDocument/2006/relationships/tags" Target="../tags/tag16.xml" /></Relationships>
</file>

<file path=ppt/slides/_rels/slide13.xml.rels><?xml version="1.0" encoding="UTF-8" standalone="yes"?>
<Relationships xmlns="http://schemas.openxmlformats.org/package/2006/relationships"><Relationship Id="rId3" Type="http://schemas.openxmlformats.org/officeDocument/2006/relationships/video" Target="../media/media5.mp4" /><Relationship Id="rId2" Type="http://schemas.microsoft.com/office/2007/relationships/media" Target="../media/media5.mp4" /><Relationship Id="rId1" Type="http://schemas.openxmlformats.org/officeDocument/2006/relationships/tags" Target="../tags/tag17.xml" /><Relationship Id="rId6" Type="http://schemas.openxmlformats.org/officeDocument/2006/relationships/image" Target="../media/image8.png" /><Relationship Id="rId5" Type="http://schemas.openxmlformats.org/officeDocument/2006/relationships/notesSlide" Target="../notesSlides/notesSlide13.xml" /><Relationship Id="rId4" Type="http://schemas.openxmlformats.org/officeDocument/2006/relationships/slideLayout" Target="../slideLayouts/slideLayout5.xml" /></Relationships>
</file>

<file path=ppt/slides/_rels/slide14.xml.rels><?xml version="1.0" encoding="UTF-8" standalone="yes"?>
<Relationships xmlns="http://schemas.openxmlformats.org/package/2006/relationships"><Relationship Id="rId3" Type="http://schemas.openxmlformats.org/officeDocument/2006/relationships/video" Target="../media/media6.mp4" /><Relationship Id="rId2" Type="http://schemas.microsoft.com/office/2007/relationships/media" Target="../media/media6.mp4" /><Relationship Id="rId1" Type="http://schemas.openxmlformats.org/officeDocument/2006/relationships/tags" Target="../tags/tag18.xml" /><Relationship Id="rId6" Type="http://schemas.openxmlformats.org/officeDocument/2006/relationships/image" Target="../media/image9.png" /><Relationship Id="rId5" Type="http://schemas.openxmlformats.org/officeDocument/2006/relationships/notesSlide" Target="../notesSlides/notesSlide14.xml" /><Relationship Id="rId4" Type="http://schemas.openxmlformats.org/officeDocument/2006/relationships/slideLayout" Target="../slideLayouts/slideLayout5.xml" /></Relationships>
</file>

<file path=ppt/slides/_rels/slide15.xml.rels><?xml version="1.0" encoding="UTF-8" standalone="yes"?>
<Relationships xmlns="http://schemas.openxmlformats.org/package/2006/relationships"><Relationship Id="rId3" Type="http://schemas.openxmlformats.org/officeDocument/2006/relationships/video" Target="../media/media7.mp4" /><Relationship Id="rId2" Type="http://schemas.microsoft.com/office/2007/relationships/media" Target="../media/media7.mp4" /><Relationship Id="rId1" Type="http://schemas.openxmlformats.org/officeDocument/2006/relationships/tags" Target="../tags/tag19.xml" /><Relationship Id="rId6" Type="http://schemas.openxmlformats.org/officeDocument/2006/relationships/image" Target="../media/image10.png" /><Relationship Id="rId5" Type="http://schemas.openxmlformats.org/officeDocument/2006/relationships/notesSlide" Target="../notesSlides/notesSlide15.xml" /><Relationship Id="rId4" Type="http://schemas.openxmlformats.org/officeDocument/2006/relationships/slideLayout" Target="../slideLayouts/slideLayout5.xml" /></Relationships>
</file>

<file path=ppt/slides/_rels/slide16.xml.rels><?xml version="1.0" encoding="UTF-8" standalone="yes"?>
<Relationships xmlns="http://schemas.openxmlformats.org/package/2006/relationships"><Relationship Id="rId3" Type="http://schemas.openxmlformats.org/officeDocument/2006/relationships/video" Target="../media/media8.mp4" /><Relationship Id="rId2" Type="http://schemas.microsoft.com/office/2007/relationships/media" Target="../media/media8.mp4" /><Relationship Id="rId1" Type="http://schemas.openxmlformats.org/officeDocument/2006/relationships/tags" Target="../tags/tag20.xml" /><Relationship Id="rId6" Type="http://schemas.openxmlformats.org/officeDocument/2006/relationships/image" Target="../media/image11.png" /><Relationship Id="rId5" Type="http://schemas.openxmlformats.org/officeDocument/2006/relationships/notesSlide" Target="../notesSlides/notesSlide16.xml" /><Relationship Id="rId4" Type="http://schemas.openxmlformats.org/officeDocument/2006/relationships/slideLayout" Target="../slideLayouts/slideLayout5.xml" /></Relationships>
</file>

<file path=ppt/slides/_rels/slide1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slideLayout" Target="../slideLayouts/slideLayout11.xml" /><Relationship Id="rId1" Type="http://schemas.openxmlformats.org/officeDocument/2006/relationships/tags" Target="../tags/tag21.xml" /></Relationships>
</file>

<file path=ppt/slides/_rels/slide18.xml.rels><?xml version="1.0" encoding="UTF-8" standalone="yes"?>
<Relationships xmlns="http://schemas.openxmlformats.org/package/2006/relationships"><Relationship Id="rId8" Type="http://schemas.openxmlformats.org/officeDocument/2006/relationships/image" Target="../media/image16.png" /><Relationship Id="rId3" Type="http://schemas.openxmlformats.org/officeDocument/2006/relationships/audio" Target="../media/audio1.wav" /><Relationship Id="rId7" Type="http://schemas.openxmlformats.org/officeDocument/2006/relationships/image" Target="../media/image15.png" /><Relationship Id="rId2" Type="http://schemas.openxmlformats.org/officeDocument/2006/relationships/slideLayout" Target="../slideLayouts/slideLayout11.xml" /><Relationship Id="rId1" Type="http://schemas.openxmlformats.org/officeDocument/2006/relationships/tags" Target="../tags/tag22.xml" /><Relationship Id="rId6" Type="http://schemas.openxmlformats.org/officeDocument/2006/relationships/image" Target="../media/image14.png" /><Relationship Id="rId11" Type="http://schemas.openxmlformats.org/officeDocument/2006/relationships/image" Target="../media/image19.png" /><Relationship Id="rId5" Type="http://schemas.openxmlformats.org/officeDocument/2006/relationships/image" Target="../media/image13.png" /><Relationship Id="rId10" Type="http://schemas.openxmlformats.org/officeDocument/2006/relationships/image" Target="../media/image18.png" /><Relationship Id="rId4" Type="http://schemas.openxmlformats.org/officeDocument/2006/relationships/audio" Target="../media/audio2.wav" /><Relationship Id="rId9" Type="http://schemas.openxmlformats.org/officeDocument/2006/relationships/image" Target="../media/image17.png" /></Relationships>
</file>

<file path=ppt/slides/_rels/slide19.xml.rels><?xml version="1.0" encoding="UTF-8" standalone="yes"?>
<Relationships xmlns="http://schemas.openxmlformats.org/package/2006/relationships"><Relationship Id="rId8" Type="http://schemas.openxmlformats.org/officeDocument/2006/relationships/image" Target="../media/image16.png" /><Relationship Id="rId3" Type="http://schemas.openxmlformats.org/officeDocument/2006/relationships/audio" Target="../media/audio1.wav" /><Relationship Id="rId7" Type="http://schemas.openxmlformats.org/officeDocument/2006/relationships/image" Target="../media/image15.png" /><Relationship Id="rId2" Type="http://schemas.openxmlformats.org/officeDocument/2006/relationships/slideLayout" Target="../slideLayouts/slideLayout11.xml" /><Relationship Id="rId1" Type="http://schemas.openxmlformats.org/officeDocument/2006/relationships/tags" Target="../tags/tag23.xml" /><Relationship Id="rId6" Type="http://schemas.openxmlformats.org/officeDocument/2006/relationships/image" Target="../media/image14.png" /><Relationship Id="rId11" Type="http://schemas.openxmlformats.org/officeDocument/2006/relationships/image" Target="../media/image19.png" /><Relationship Id="rId5" Type="http://schemas.openxmlformats.org/officeDocument/2006/relationships/image" Target="../media/image13.png" /><Relationship Id="rId10" Type="http://schemas.openxmlformats.org/officeDocument/2006/relationships/image" Target="../media/image18.png" /><Relationship Id="rId4" Type="http://schemas.openxmlformats.org/officeDocument/2006/relationships/audio" Target="../media/audio2.wav" /><Relationship Id="rId9" Type="http://schemas.openxmlformats.org/officeDocument/2006/relationships/image" Target="../media/image17.png" /></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 /><Relationship Id="rId2" Type="http://schemas.openxmlformats.org/officeDocument/2006/relationships/slideLayout" Target="../slideLayouts/slideLayout5.xml" /><Relationship Id="rId1" Type="http://schemas.openxmlformats.org/officeDocument/2006/relationships/tags" Target="../tags/tag6.xml" /></Relationships>
</file>

<file path=ppt/slides/_rels/slide20.xml.rels><?xml version="1.0" encoding="UTF-8" standalone="yes"?>
<Relationships xmlns="http://schemas.openxmlformats.org/package/2006/relationships"><Relationship Id="rId8" Type="http://schemas.openxmlformats.org/officeDocument/2006/relationships/image" Target="../media/image16.png" /><Relationship Id="rId3" Type="http://schemas.openxmlformats.org/officeDocument/2006/relationships/audio" Target="../media/audio1.wav" /><Relationship Id="rId7" Type="http://schemas.openxmlformats.org/officeDocument/2006/relationships/image" Target="../media/image15.png" /><Relationship Id="rId2" Type="http://schemas.openxmlformats.org/officeDocument/2006/relationships/slideLayout" Target="../slideLayouts/slideLayout11.xml" /><Relationship Id="rId1" Type="http://schemas.openxmlformats.org/officeDocument/2006/relationships/tags" Target="../tags/tag24.xml" /><Relationship Id="rId6" Type="http://schemas.openxmlformats.org/officeDocument/2006/relationships/image" Target="../media/image14.png" /><Relationship Id="rId11" Type="http://schemas.openxmlformats.org/officeDocument/2006/relationships/image" Target="../media/image19.png" /><Relationship Id="rId5" Type="http://schemas.openxmlformats.org/officeDocument/2006/relationships/image" Target="../media/image13.png" /><Relationship Id="rId10" Type="http://schemas.openxmlformats.org/officeDocument/2006/relationships/image" Target="../media/image18.png" /><Relationship Id="rId4" Type="http://schemas.openxmlformats.org/officeDocument/2006/relationships/audio" Target="../media/audio2.wav" /><Relationship Id="rId9" Type="http://schemas.openxmlformats.org/officeDocument/2006/relationships/image" Target="../media/image17.png" /></Relationships>
</file>

<file path=ppt/slides/_rels/slide21.xml.rels><?xml version="1.0" encoding="UTF-8" standalone="yes"?>
<Relationships xmlns="http://schemas.openxmlformats.org/package/2006/relationships"><Relationship Id="rId8" Type="http://schemas.openxmlformats.org/officeDocument/2006/relationships/image" Target="../media/image16.png" /><Relationship Id="rId3" Type="http://schemas.openxmlformats.org/officeDocument/2006/relationships/audio" Target="../media/audio1.wav" /><Relationship Id="rId7" Type="http://schemas.openxmlformats.org/officeDocument/2006/relationships/image" Target="../media/image15.png" /><Relationship Id="rId2" Type="http://schemas.openxmlformats.org/officeDocument/2006/relationships/slideLayout" Target="../slideLayouts/slideLayout11.xml" /><Relationship Id="rId1" Type="http://schemas.openxmlformats.org/officeDocument/2006/relationships/tags" Target="../tags/tag25.xml" /><Relationship Id="rId6" Type="http://schemas.openxmlformats.org/officeDocument/2006/relationships/image" Target="../media/image14.png" /><Relationship Id="rId11" Type="http://schemas.openxmlformats.org/officeDocument/2006/relationships/image" Target="../media/image19.png" /><Relationship Id="rId5" Type="http://schemas.openxmlformats.org/officeDocument/2006/relationships/image" Target="../media/image13.png" /><Relationship Id="rId10" Type="http://schemas.openxmlformats.org/officeDocument/2006/relationships/image" Target="../media/image18.png" /><Relationship Id="rId4" Type="http://schemas.openxmlformats.org/officeDocument/2006/relationships/audio" Target="../media/audio2.wav" /><Relationship Id="rId9" Type="http://schemas.openxmlformats.org/officeDocument/2006/relationships/image" Target="../media/image17.png" /></Relationships>
</file>

<file path=ppt/slides/_rels/slide22.xml.rels><?xml version="1.0" encoding="UTF-8" standalone="yes"?>
<Relationships xmlns="http://schemas.openxmlformats.org/package/2006/relationships"><Relationship Id="rId8" Type="http://schemas.openxmlformats.org/officeDocument/2006/relationships/image" Target="../media/image22.png" /><Relationship Id="rId13" Type="http://schemas.openxmlformats.org/officeDocument/2006/relationships/image" Target="../media/image27.png" /><Relationship Id="rId3" Type="http://schemas.openxmlformats.org/officeDocument/2006/relationships/audio" Target="../media/media9.wav" /><Relationship Id="rId7" Type="http://schemas.openxmlformats.org/officeDocument/2006/relationships/image" Target="../media/image13.png" /><Relationship Id="rId12" Type="http://schemas.openxmlformats.org/officeDocument/2006/relationships/image" Target="../media/image26.png" /><Relationship Id="rId2" Type="http://schemas.microsoft.com/office/2007/relationships/media" Target="../media/media9.wav" /><Relationship Id="rId1" Type="http://schemas.openxmlformats.org/officeDocument/2006/relationships/tags" Target="../tags/tag26.xml" /><Relationship Id="rId6" Type="http://schemas.openxmlformats.org/officeDocument/2006/relationships/image" Target="../media/image21.png" /><Relationship Id="rId11" Type="http://schemas.openxmlformats.org/officeDocument/2006/relationships/image" Target="../media/image25.png" /><Relationship Id="rId5" Type="http://schemas.openxmlformats.org/officeDocument/2006/relationships/image" Target="../media/image20.png" /><Relationship Id="rId10" Type="http://schemas.openxmlformats.org/officeDocument/2006/relationships/image" Target="../media/image24.png" /><Relationship Id="rId4" Type="http://schemas.openxmlformats.org/officeDocument/2006/relationships/slideLayout" Target="../slideLayouts/slideLayout11.xml" /><Relationship Id="rId9" Type="http://schemas.openxmlformats.org/officeDocument/2006/relationships/image" Target="../media/image23.png" /></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 /><Relationship Id="rId2" Type="http://schemas.openxmlformats.org/officeDocument/2006/relationships/slideLayout" Target="../slideLayouts/slideLayout1.xml" /><Relationship Id="rId1" Type="http://schemas.openxmlformats.org/officeDocument/2006/relationships/tags" Target="../tags/tag7.xml" /></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 /><Relationship Id="rId2" Type="http://schemas.openxmlformats.org/officeDocument/2006/relationships/slideLayout" Target="../slideLayouts/slideLayout1.xml" /><Relationship Id="rId1" Type="http://schemas.openxmlformats.org/officeDocument/2006/relationships/tags" Target="../tags/tag8.xml" /><Relationship Id="rId4" Type="http://schemas.openxmlformats.org/officeDocument/2006/relationships/image" Target="../media/image2.gif" /></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 /><Relationship Id="rId2" Type="http://schemas.openxmlformats.org/officeDocument/2006/relationships/slideLayout" Target="../slideLayouts/slideLayout5.xml" /><Relationship Id="rId1" Type="http://schemas.openxmlformats.org/officeDocument/2006/relationships/tags" Target="../tags/tag9.xml" /><Relationship Id="rId4" Type="http://schemas.openxmlformats.org/officeDocument/2006/relationships/image" Target="../media/image3.png" /></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 /><Relationship Id="rId2" Type="http://schemas.openxmlformats.org/officeDocument/2006/relationships/slideLayout" Target="../slideLayouts/slideLayout5.xml" /><Relationship Id="rId1" Type="http://schemas.openxmlformats.org/officeDocument/2006/relationships/tags" Target="../tags/tag10.xml" /></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 /><Relationship Id="rId2" Type="http://schemas.openxmlformats.org/officeDocument/2006/relationships/slideLayout" Target="../slideLayouts/slideLayout5.xml" /><Relationship Id="rId1" Type="http://schemas.openxmlformats.org/officeDocument/2006/relationships/tags" Target="../tags/tag11.xml" /></Relationships>
</file>

<file path=ppt/slides/_rels/slide8.xml.rels><?xml version="1.0" encoding="UTF-8" standalone="yes"?>
<Relationships xmlns="http://schemas.openxmlformats.org/package/2006/relationships"><Relationship Id="rId3" Type="http://schemas.openxmlformats.org/officeDocument/2006/relationships/video" Target="../media/media1.mp4" /><Relationship Id="rId2" Type="http://schemas.microsoft.com/office/2007/relationships/media" Target="../media/media1.mp4" /><Relationship Id="rId1" Type="http://schemas.openxmlformats.org/officeDocument/2006/relationships/tags" Target="../tags/tag12.xml" /><Relationship Id="rId6" Type="http://schemas.openxmlformats.org/officeDocument/2006/relationships/image" Target="../media/image4.png" /><Relationship Id="rId5" Type="http://schemas.openxmlformats.org/officeDocument/2006/relationships/notesSlide" Target="../notesSlides/notesSlide8.xml" /><Relationship Id="rId4" Type="http://schemas.openxmlformats.org/officeDocument/2006/relationships/slideLayout" Target="../slideLayouts/slideLayout5.xml" /></Relationships>
</file>

<file path=ppt/slides/_rels/slide9.xml.rels><?xml version="1.0" encoding="UTF-8" standalone="yes"?>
<Relationships xmlns="http://schemas.openxmlformats.org/package/2006/relationships"><Relationship Id="rId3" Type="http://schemas.openxmlformats.org/officeDocument/2006/relationships/video" Target="../media/media2.mp4" /><Relationship Id="rId2" Type="http://schemas.microsoft.com/office/2007/relationships/media" Target="../media/media2.mp4" /><Relationship Id="rId1" Type="http://schemas.openxmlformats.org/officeDocument/2006/relationships/tags" Target="../tags/tag13.xml" /><Relationship Id="rId6" Type="http://schemas.openxmlformats.org/officeDocument/2006/relationships/image" Target="../media/image5.png" /><Relationship Id="rId5" Type="http://schemas.openxmlformats.org/officeDocument/2006/relationships/notesSlide" Target="../notesSlides/notesSlide9.xml" /><Relationship Id="rId4" Type="http://schemas.openxmlformats.org/officeDocument/2006/relationships/slideLayout" Target="../slideLayouts/slideLayout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392270" y="1175657"/>
            <a:ext cx="4919958" cy="3497943"/>
          </a:xfrm>
          <a:prstGeom prst="rect">
            <a:avLst/>
          </a:prstGeom>
        </p:spPr>
        <p:txBody>
          <a:bodyPr spcFirstLastPara="1" wrap="square" lIns="91425" tIns="91425" rIns="91425" bIns="91425" anchor="ctr" anchorCtr="0">
            <a:noAutofit/>
          </a:bodyPr>
          <a:lstStyle/>
          <a:p>
            <a:pPr algn="ctr" rtl="1">
              <a:spcAft>
                <a:spcPts val="500"/>
              </a:spcAft>
            </a:pPr>
            <a: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t>ستتعلم في هذه الوحدة مخطط المعلومات البياني (</a:t>
            </a:r>
            <a:r>
              <a:rPr lang="en-US" sz="2800" dirty="0">
                <a:solidFill>
                  <a:srgbClr val="848A58"/>
                </a:solidFill>
                <a:latin typeface="A Hayat" panose="020B0800040000020004" pitchFamily="34" charset="-78"/>
                <a:ea typeface="A Hayat" panose="020B0800040000020004" pitchFamily="34" charset="-78"/>
                <a:cs typeface="A Hayat" panose="020B0800040000020004" pitchFamily="34" charset="-78"/>
              </a:rPr>
              <a:t>Infographic</a:t>
            </a:r>
            <a: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t>) </a:t>
            </a:r>
            <a:b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br>
            <a: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t>وكيفية تصميمه، </a:t>
            </a:r>
            <a:b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br>
            <a: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t>ستتعرف أولا على مزايا وخصائص مخطط المعلومات البياني وعلى أنواعه وخطوات تصميمه. </a:t>
            </a:r>
            <a:b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br>
            <a:r>
              <a:rPr lang="ar-SA" sz="2800" dirty="0">
                <a:solidFill>
                  <a:srgbClr val="848A58"/>
                </a:solidFill>
                <a:latin typeface="A Hayat" panose="020B0800040000020004" pitchFamily="34" charset="-78"/>
                <a:ea typeface="A Hayat" panose="020B0800040000020004" pitchFamily="34" charset="-78"/>
                <a:cs typeface="A Hayat" panose="020B0800040000020004" pitchFamily="34" charset="-78"/>
              </a:rPr>
              <a:t>بعد ذلك، ستنشئ مخطط المعلومات البياني الخاص بك باستخدام الأدوات المناسبة.</a:t>
            </a:r>
          </a:p>
        </p:txBody>
      </p:sp>
      <p:pic>
        <p:nvPicPr>
          <p:cNvPr id="2" name="صورة 1">
            <a:extLst>
              <a:ext uri="{FF2B5EF4-FFF2-40B4-BE49-F238E27FC236}">
                <a16:creationId xmlns:a16="http://schemas.microsoft.com/office/drawing/2014/main" id="{022187FE-C204-206D-2EF5-7BBEB81B3841}"/>
              </a:ext>
            </a:extLst>
          </p:cNvPr>
          <p:cNvPicPr>
            <a:picLocks noChangeAspect="1"/>
          </p:cNvPicPr>
          <p:nvPr/>
        </p:nvPicPr>
        <p:blipFill>
          <a:blip r:embed="rId4"/>
          <a:stretch>
            <a:fillRect/>
          </a:stretch>
        </p:blipFill>
        <p:spPr>
          <a:xfrm>
            <a:off x="5326742" y="205014"/>
            <a:ext cx="3702049" cy="4762500"/>
          </a:xfrm>
          <a:prstGeom prst="rect">
            <a:avLst/>
          </a:prstGeom>
        </p:spPr>
      </p:pic>
    </p:spTree>
    <p:custDataLst>
      <p:tags r:id="rId1"/>
    </p:custDataLst>
    <p:extLst>
      <p:ext uri="{BB962C8B-B14F-4D97-AF65-F5344CB8AC3E}">
        <p14:creationId xmlns:p14="http://schemas.microsoft.com/office/powerpoint/2010/main" val="36224660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6000">
                                      <p:stCondLst>
                                        <p:cond delay="800"/>
                                      </p:stCondLst>
                                      <p:childTnLst>
                                        <p:set>
                                          <p:cBhvr>
                                            <p:cTn id="6" dur="1" fill="hold">
                                              <p:stCondLst>
                                                <p:cond delay="0"/>
                                              </p:stCondLst>
                                            </p:cTn>
                                            <p:tgtEl>
                                              <p:spTgt spid="57"/>
                                            </p:tgtEl>
                                            <p:attrNameLst>
                                              <p:attrName>style.visibility</p:attrName>
                                            </p:attrNameLst>
                                          </p:cBhvr>
                                          <p:to>
                                            <p:strVal val="visible"/>
                                          </p:to>
                                        </p:set>
                                        <p:anim calcmode="lin" valueType="num" p14:bounceEnd="76000">
                                          <p:cBhvr additive="base">
                                            <p:cTn id="7" dur="2500" fill="hold"/>
                                            <p:tgtEl>
                                              <p:spTgt spid="57"/>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80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2500" fill="hold"/>
                                            <p:tgtEl>
                                              <p:spTgt spid="57"/>
                                            </p:tgtEl>
                                            <p:attrNameLst>
                                              <p:attrName>ppt_x</p:attrName>
                                            </p:attrNameLst>
                                          </p:cBhvr>
                                          <p:tavLst>
                                            <p:tav tm="0">
                                              <p:val>
                                                <p:strVal val="1+#ppt_w/2"/>
                                              </p:val>
                                            </p:tav>
                                            <p:tav tm="100000">
                                              <p:val>
                                                <p:strVal val="#ppt_x"/>
                                              </p:val>
                                            </p:tav>
                                          </p:tavLst>
                                        </p:anim>
                                        <p:anim calcmode="lin" valueType="num">
                                          <p:cBhvr additive="base">
                                            <p:cTn id="8" dur="2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941870" y="101600"/>
            <a:ext cx="3991941"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ctr"/>
              <a:r>
                <a:rPr lang="ar-SA" sz="2000" dirty="0">
                  <a:solidFill>
                    <a:srgbClr val="C00000"/>
                  </a:solidFill>
                  <a:latin typeface="Arial" panose="020B0604020202020204" pitchFamily="34" charset="0"/>
                </a:rPr>
                <a:t>إضافة صور من مكتبة البرنامج</a:t>
              </a:r>
            </a:p>
          </p:txBody>
        </p:sp>
      </p:grpSp>
      <p:grpSp>
        <p:nvGrpSpPr>
          <p:cNvPr id="4" name="مجموعة 3">
            <a:extLst>
              <a:ext uri="{FF2B5EF4-FFF2-40B4-BE49-F238E27FC236}">
                <a16:creationId xmlns:a16="http://schemas.microsoft.com/office/drawing/2014/main" id="{D52F9812-FA6F-8DC0-A9BC-A70F665E7740}"/>
              </a:ext>
            </a:extLst>
          </p:cNvPr>
          <p:cNvGrpSpPr/>
          <p:nvPr/>
        </p:nvGrpSpPr>
        <p:grpSpPr>
          <a:xfrm>
            <a:off x="838200" y="1164997"/>
            <a:ext cx="7810500" cy="1793960"/>
            <a:chOff x="2962656" y="1565044"/>
            <a:chExt cx="3730342" cy="7311321"/>
          </a:xfrm>
        </p:grpSpPr>
        <p:sp>
          <p:nvSpPr>
            <p:cNvPr id="24" name="Google Shape;1760;p37">
              <a:extLst>
                <a:ext uri="{FF2B5EF4-FFF2-40B4-BE49-F238E27FC236}">
                  <a16:creationId xmlns:a16="http://schemas.microsoft.com/office/drawing/2014/main" id="{55AF320F-5F90-18DB-E104-BFCA6BDAE3D1}"/>
                </a:ext>
              </a:extLst>
            </p:cNvPr>
            <p:cNvSpPr/>
            <p:nvPr/>
          </p:nvSpPr>
          <p:spPr>
            <a:xfrm flipH="1">
              <a:off x="2962656" y="1565044"/>
              <a:ext cx="3730342" cy="7311321"/>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مربع نص 22">
              <a:extLst>
                <a:ext uri="{FF2B5EF4-FFF2-40B4-BE49-F238E27FC236}">
                  <a16:creationId xmlns:a16="http://schemas.microsoft.com/office/drawing/2014/main" id="{1405F5FB-2E06-196E-5D68-D2190D3832E1}"/>
                </a:ext>
              </a:extLst>
            </p:cNvPr>
            <p:cNvSpPr txBox="1"/>
            <p:nvPr/>
          </p:nvSpPr>
          <p:spPr>
            <a:xfrm>
              <a:off x="3172440" y="1896799"/>
              <a:ext cx="3408720" cy="6397182"/>
            </a:xfrm>
            <a:prstGeom prst="rect">
              <a:avLst/>
            </a:prstGeom>
            <a:noFill/>
          </p:spPr>
          <p:txBody>
            <a:bodyPr wrap="square">
              <a:spAutoFit/>
            </a:bodyPr>
            <a:lstStyle/>
            <a:p>
              <a:pPr algn="r" rtl="1"/>
              <a:r>
                <a:rPr lang="ar-SA" sz="2400" b="1" dirty="0">
                  <a:solidFill>
                    <a:schemeClr val="bg1"/>
                  </a:solidFill>
                  <a:latin typeface="Arial" panose="020B0604020202020204" pitchFamily="34" charset="0"/>
                </a:rPr>
                <a:t>تساعد الصور في ايجاد تكامل مع النص حيث تسهم في توضيح المعلومات المقدمة في المخطط المباني، تعلمت سابا كيف يمكن إضافة صورة من جهاز الحاسب، والآن سنتعلم كيف تضيف صورة من مكتبة البرنامج</a:t>
              </a:r>
              <a:endParaRPr lang="en-US" sz="2400" b="1" dirty="0">
                <a:solidFill>
                  <a:schemeClr val="bg1"/>
                </a:solidFill>
                <a:latin typeface="Arial" panose="020B0604020202020204" pitchFamily="34" charset="0"/>
              </a:endParaRPr>
            </a:p>
          </p:txBody>
        </p:sp>
      </p:grpSp>
      <p:grpSp>
        <p:nvGrpSpPr>
          <p:cNvPr id="11" name="مجموعة 10">
            <a:extLst>
              <a:ext uri="{FF2B5EF4-FFF2-40B4-BE49-F238E27FC236}">
                <a16:creationId xmlns:a16="http://schemas.microsoft.com/office/drawing/2014/main" id="{D52F9812-FA6F-8DC0-A9BC-A70F665E7740}"/>
              </a:ext>
            </a:extLst>
          </p:cNvPr>
          <p:cNvGrpSpPr/>
          <p:nvPr/>
        </p:nvGrpSpPr>
        <p:grpSpPr>
          <a:xfrm>
            <a:off x="2971410" y="3355556"/>
            <a:ext cx="3749158" cy="1125320"/>
            <a:chOff x="2943840" y="1565048"/>
            <a:chExt cx="3749158" cy="1125320"/>
          </a:xfrm>
        </p:grpSpPr>
        <p:sp>
          <p:nvSpPr>
            <p:cNvPr id="12"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1405F5FB-2E06-196E-5D68-D2190D3832E1}"/>
                </a:ext>
              </a:extLst>
            </p:cNvPr>
            <p:cNvSpPr txBox="1"/>
            <p:nvPr/>
          </p:nvSpPr>
          <p:spPr>
            <a:xfrm>
              <a:off x="2943840" y="1896800"/>
              <a:ext cx="3749158" cy="461665"/>
            </a:xfrm>
            <a:prstGeom prst="rect">
              <a:avLst/>
            </a:prstGeom>
            <a:noFill/>
          </p:spPr>
          <p:txBody>
            <a:bodyPr wrap="square">
              <a:spAutoFit/>
            </a:bodyPr>
            <a:lstStyle/>
            <a:p>
              <a:pPr algn="ctr" rtl="1">
                <a:spcBef>
                  <a:spcPts val="0"/>
                </a:spcBef>
                <a:spcAft>
                  <a:spcPts val="500"/>
                </a:spcAft>
              </a:pPr>
              <a:r>
                <a:rPr lang="ar-SA" sz="2400" b="1" dirty="0">
                  <a:solidFill>
                    <a:schemeClr val="bg1"/>
                  </a:solidFill>
                  <a:latin typeface="Arial" panose="020B0604020202020204" pitchFamily="34" charset="0"/>
                </a:rPr>
                <a:t>لإضافة صور من مكتبة البرنامج:</a:t>
              </a:r>
            </a:p>
          </p:txBody>
        </p:sp>
      </p:grpSp>
      <p:pic>
        <p:nvPicPr>
          <p:cNvPr id="2" name="اضافة صورة من المكتبة">
            <a:hlinkClick r:id="" action="ppaction://media"/>
            <a:extLst>
              <a:ext uri="{FF2B5EF4-FFF2-40B4-BE49-F238E27FC236}">
                <a16:creationId xmlns:a16="http://schemas.microsoft.com/office/drawing/2014/main" id="{BE436E31-ACF6-8ED9-FAE6-4BB8B694C73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053707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6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6000">
                                          <p:cBhvr additive="base">
                                            <p:cTn id="19" dur="25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8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0" fill="hold"/>
                                            <p:tgtEl>
                                              <p:spTgt spid="11"/>
                                            </p:tgtEl>
                                            <p:attrNameLst>
                                              <p:attrName>ppt_x</p:attrName>
                                            </p:attrNameLst>
                                          </p:cBhvr>
                                          <p:tavLst>
                                            <p:tav tm="0">
                                              <p:val>
                                                <p:strVal val="#ppt_x"/>
                                              </p:val>
                                            </p:tav>
                                            <p:tav tm="100000">
                                              <p:val>
                                                <p:strVal val="#ppt_x"/>
                                              </p:val>
                                            </p:tav>
                                          </p:tavLst>
                                        </p:anim>
                                        <p:anim calcmode="lin" valueType="num">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8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941870" y="101600"/>
            <a:ext cx="3991941"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ctr"/>
              <a:r>
                <a:rPr lang="ar-SA" sz="2000" dirty="0">
                  <a:solidFill>
                    <a:srgbClr val="C00000"/>
                  </a:solidFill>
                  <a:latin typeface="Arial" panose="020B0604020202020204" pitchFamily="34" charset="0"/>
                </a:rPr>
                <a:t>تحرير الصور في برنامج كانفا </a:t>
              </a:r>
            </a:p>
          </p:txBody>
        </p:sp>
      </p:grpSp>
      <p:grpSp>
        <p:nvGrpSpPr>
          <p:cNvPr id="4" name="مجموعة 3">
            <a:extLst>
              <a:ext uri="{FF2B5EF4-FFF2-40B4-BE49-F238E27FC236}">
                <a16:creationId xmlns:a16="http://schemas.microsoft.com/office/drawing/2014/main" id="{D52F9812-FA6F-8DC0-A9BC-A70F665E7740}"/>
              </a:ext>
            </a:extLst>
          </p:cNvPr>
          <p:cNvGrpSpPr/>
          <p:nvPr/>
        </p:nvGrpSpPr>
        <p:grpSpPr>
          <a:xfrm>
            <a:off x="838200" y="1164997"/>
            <a:ext cx="7810500" cy="1793960"/>
            <a:chOff x="2962656" y="1565044"/>
            <a:chExt cx="3730342" cy="7311321"/>
          </a:xfrm>
        </p:grpSpPr>
        <p:sp>
          <p:nvSpPr>
            <p:cNvPr id="24" name="Google Shape;1760;p37">
              <a:extLst>
                <a:ext uri="{FF2B5EF4-FFF2-40B4-BE49-F238E27FC236}">
                  <a16:creationId xmlns:a16="http://schemas.microsoft.com/office/drawing/2014/main" id="{55AF320F-5F90-18DB-E104-BFCA6BDAE3D1}"/>
                </a:ext>
              </a:extLst>
            </p:cNvPr>
            <p:cNvSpPr/>
            <p:nvPr/>
          </p:nvSpPr>
          <p:spPr>
            <a:xfrm flipH="1">
              <a:off x="2962656" y="1565044"/>
              <a:ext cx="3730342" cy="7311321"/>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مربع نص 22">
              <a:extLst>
                <a:ext uri="{FF2B5EF4-FFF2-40B4-BE49-F238E27FC236}">
                  <a16:creationId xmlns:a16="http://schemas.microsoft.com/office/drawing/2014/main" id="{1405F5FB-2E06-196E-5D68-D2190D3832E1}"/>
                </a:ext>
              </a:extLst>
            </p:cNvPr>
            <p:cNvSpPr txBox="1"/>
            <p:nvPr/>
          </p:nvSpPr>
          <p:spPr>
            <a:xfrm>
              <a:off x="3172440" y="1896800"/>
              <a:ext cx="3408720" cy="4891966"/>
            </a:xfrm>
            <a:prstGeom prst="rect">
              <a:avLst/>
            </a:prstGeom>
            <a:noFill/>
          </p:spPr>
          <p:txBody>
            <a:bodyPr wrap="square">
              <a:spAutoFit/>
            </a:bodyPr>
            <a:lstStyle/>
            <a:p>
              <a:pPr algn="r" rtl="1"/>
              <a:r>
                <a:rPr lang="ar-SA" sz="2400" b="1" dirty="0">
                  <a:solidFill>
                    <a:schemeClr val="bg1"/>
                  </a:solidFill>
                  <a:latin typeface="Arial" panose="020B0604020202020204" pitchFamily="34" charset="0"/>
                </a:rPr>
                <a:t>يتم تحرير الصور للوصول لأفضل مظهر ممكن للصور وأيضا لتحسين جودتها وفقا لمعايير مختلفة. يعد استخدام ميزة الشفافية طريقة رائعة لإضافة العمق والتركيز وتوجيه عين المشاهد</a:t>
              </a:r>
              <a:endParaRPr lang="en-US" sz="2400" b="1" dirty="0">
                <a:solidFill>
                  <a:schemeClr val="bg1"/>
                </a:solidFill>
                <a:latin typeface="Arial" panose="020B0604020202020204" pitchFamily="34" charset="0"/>
              </a:endParaRPr>
            </a:p>
          </p:txBody>
        </p:sp>
      </p:grpSp>
      <p:grpSp>
        <p:nvGrpSpPr>
          <p:cNvPr id="11" name="مجموعة 10">
            <a:extLst>
              <a:ext uri="{FF2B5EF4-FFF2-40B4-BE49-F238E27FC236}">
                <a16:creationId xmlns:a16="http://schemas.microsoft.com/office/drawing/2014/main" id="{D52F9812-FA6F-8DC0-A9BC-A70F665E7740}"/>
              </a:ext>
            </a:extLst>
          </p:cNvPr>
          <p:cNvGrpSpPr/>
          <p:nvPr/>
        </p:nvGrpSpPr>
        <p:grpSpPr>
          <a:xfrm>
            <a:off x="2971410" y="3355556"/>
            <a:ext cx="3749158" cy="1125320"/>
            <a:chOff x="2943840" y="1565048"/>
            <a:chExt cx="3749158" cy="1125320"/>
          </a:xfrm>
        </p:grpSpPr>
        <p:sp>
          <p:nvSpPr>
            <p:cNvPr id="12"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1405F5FB-2E06-196E-5D68-D2190D3832E1}"/>
                </a:ext>
              </a:extLst>
            </p:cNvPr>
            <p:cNvSpPr txBox="1"/>
            <p:nvPr/>
          </p:nvSpPr>
          <p:spPr>
            <a:xfrm>
              <a:off x="2943840" y="1896800"/>
              <a:ext cx="3749158" cy="461665"/>
            </a:xfrm>
            <a:prstGeom prst="rect">
              <a:avLst/>
            </a:prstGeom>
            <a:noFill/>
          </p:spPr>
          <p:txBody>
            <a:bodyPr wrap="square">
              <a:spAutoFit/>
            </a:bodyPr>
            <a:lstStyle/>
            <a:p>
              <a:pPr algn="ctr" rtl="1">
                <a:spcBef>
                  <a:spcPts val="0"/>
                </a:spcBef>
                <a:spcAft>
                  <a:spcPts val="500"/>
                </a:spcAft>
              </a:pPr>
              <a:r>
                <a:rPr lang="ar-SA" sz="2400" b="1" dirty="0">
                  <a:solidFill>
                    <a:schemeClr val="bg1"/>
                  </a:solidFill>
                  <a:latin typeface="Arial" panose="020B0604020202020204" pitchFamily="34" charset="0"/>
                </a:rPr>
                <a:t>لتحرير صورة :</a:t>
              </a:r>
            </a:p>
          </p:txBody>
        </p:sp>
      </p:grpSp>
      <p:pic>
        <p:nvPicPr>
          <p:cNvPr id="2" name="لتحرير صورة">
            <a:hlinkClick r:id="" action="ppaction://media"/>
            <a:extLst>
              <a:ext uri="{FF2B5EF4-FFF2-40B4-BE49-F238E27FC236}">
                <a16:creationId xmlns:a16="http://schemas.microsoft.com/office/drawing/2014/main" id="{533E4582-D319-C1E4-2825-15C55FDEF79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370121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6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6000">
                                          <p:cBhvr additive="base">
                                            <p:cTn id="19" dur="25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5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0" fill="hold"/>
                                            <p:tgtEl>
                                              <p:spTgt spid="11"/>
                                            </p:tgtEl>
                                            <p:attrNameLst>
                                              <p:attrName>ppt_x</p:attrName>
                                            </p:attrNameLst>
                                          </p:cBhvr>
                                          <p:tavLst>
                                            <p:tav tm="0">
                                              <p:val>
                                                <p:strVal val="#ppt_x"/>
                                              </p:val>
                                            </p:tav>
                                            <p:tav tm="100000">
                                              <p:val>
                                                <p:strVal val="#ppt_x"/>
                                              </p:val>
                                            </p:tav>
                                          </p:tavLst>
                                        </p:anim>
                                        <p:anim calcmode="lin" valueType="num">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5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27" name="مجموعة 26">
            <a:extLst>
              <a:ext uri="{FF2B5EF4-FFF2-40B4-BE49-F238E27FC236}">
                <a16:creationId xmlns:a16="http://schemas.microsoft.com/office/drawing/2014/main" id="{EBFA76F8-236F-E9BC-534A-172411838975}"/>
              </a:ext>
            </a:extLst>
          </p:cNvPr>
          <p:cNvGrpSpPr/>
          <p:nvPr/>
        </p:nvGrpSpPr>
        <p:grpSpPr>
          <a:xfrm>
            <a:off x="1424214" y="514350"/>
            <a:ext cx="7257463" cy="3982993"/>
            <a:chOff x="1424214" y="514350"/>
            <a:chExt cx="7257463" cy="3982993"/>
          </a:xfrm>
        </p:grpSpPr>
        <p:sp>
          <p:nvSpPr>
            <p:cNvPr id="2" name="Google Shape;97;p16">
              <a:extLst>
                <a:ext uri="{FF2B5EF4-FFF2-40B4-BE49-F238E27FC236}">
                  <a16:creationId xmlns:a16="http://schemas.microsoft.com/office/drawing/2014/main" id="{7FD15BD0-40DC-6420-DFFF-3054977EC256}"/>
                </a:ext>
              </a:extLst>
            </p:cNvPr>
            <p:cNvSpPr/>
            <p:nvPr/>
          </p:nvSpPr>
          <p:spPr>
            <a:xfrm>
              <a:off x="1424214" y="1870945"/>
              <a:ext cx="6369446" cy="2626398"/>
            </a:xfrm>
            <a:prstGeom prst="roundRect">
              <a:avLst>
                <a:gd name="adj" fmla="val 11451"/>
              </a:avLst>
            </a:prstGeom>
            <a:solidFill>
              <a:srgbClr val="FEC6C6"/>
            </a:solidFill>
            <a:ln>
              <a:noFill/>
            </a:ln>
          </p:spPr>
          <p:txBody>
            <a:bodyPr spcFirstLastPara="1" wrap="square" lIns="91425" tIns="91425" rIns="91425" bIns="91425" anchor="ctr" anchorCtr="0">
              <a:noAutofit/>
            </a:bodyPr>
            <a:lstStyle/>
            <a:p>
              <a:pPr algn="r" rtl="1"/>
              <a:r>
                <a:rPr lang="ar-SA" sz="2800" b="1" dirty="0">
                  <a:solidFill>
                    <a:srgbClr val="FC5A5A"/>
                  </a:solidFill>
                  <a:latin typeface="Arial" panose="020B0604020202020204" pitchFamily="34" charset="0"/>
                </a:rPr>
                <a:t>لجعل مخطط المعلومات البياني أكثر جاذبية، أضف المزيد من الأشكال (قسم </a:t>
              </a:r>
              <a:r>
                <a:rPr lang="en-US" sz="2800" b="1" dirty="0">
                  <a:solidFill>
                    <a:srgbClr val="FC5A5A"/>
                  </a:solidFill>
                  <a:latin typeface="Arial" panose="020B0604020202020204" pitchFamily="34" charset="0"/>
                </a:rPr>
                <a:t>Elements </a:t>
              </a:r>
              <a:r>
                <a:rPr lang="ar-SA" sz="2800" b="1" dirty="0">
                  <a:solidFill>
                    <a:srgbClr val="FC5A5A"/>
                  </a:solidFill>
                  <a:latin typeface="Arial" panose="020B0604020202020204" pitchFamily="34" charset="0"/>
                </a:rPr>
                <a:t> (العناصر)، ثم (قسم الخطوط والأشكال) وحررها وفقا لذلك كما هو موضح في الصورة.</a:t>
              </a:r>
            </a:p>
          </p:txBody>
        </p:sp>
        <p:grpSp>
          <p:nvGrpSpPr>
            <p:cNvPr id="3" name="مجموعة 2">
              <a:extLst>
                <a:ext uri="{FF2B5EF4-FFF2-40B4-BE49-F238E27FC236}">
                  <a16:creationId xmlns:a16="http://schemas.microsoft.com/office/drawing/2014/main" id="{019F1914-035A-9CB0-B055-F0EB07B49FD6}"/>
                </a:ext>
              </a:extLst>
            </p:cNvPr>
            <p:cNvGrpSpPr/>
            <p:nvPr/>
          </p:nvGrpSpPr>
          <p:grpSpPr>
            <a:xfrm>
              <a:off x="7029450" y="514350"/>
              <a:ext cx="1652227" cy="1705143"/>
              <a:chOff x="754244" y="1318443"/>
              <a:chExt cx="1145633" cy="1072500"/>
            </a:xfrm>
          </p:grpSpPr>
          <p:grpSp>
            <p:nvGrpSpPr>
              <p:cNvPr id="4" name="Google Shape;322;p19">
                <a:extLst>
                  <a:ext uri="{FF2B5EF4-FFF2-40B4-BE49-F238E27FC236}">
                    <a16:creationId xmlns:a16="http://schemas.microsoft.com/office/drawing/2014/main" id="{0E199621-35FE-26B1-0C51-97F7701B5E16}"/>
                  </a:ext>
                </a:extLst>
              </p:cNvPr>
              <p:cNvGrpSpPr/>
              <p:nvPr/>
            </p:nvGrpSpPr>
            <p:grpSpPr>
              <a:xfrm>
                <a:off x="754244" y="1318443"/>
                <a:ext cx="1145633" cy="1072500"/>
                <a:chOff x="754244" y="1318443"/>
                <a:chExt cx="1145633" cy="1072500"/>
              </a:xfrm>
              <a:solidFill>
                <a:srgbClr val="FA7275"/>
              </a:solidFill>
            </p:grpSpPr>
            <p:sp>
              <p:nvSpPr>
                <p:cNvPr id="25" name="Google Shape;323;p19">
                  <a:extLst>
                    <a:ext uri="{FF2B5EF4-FFF2-40B4-BE49-F238E27FC236}">
                      <a16:creationId xmlns:a16="http://schemas.microsoft.com/office/drawing/2014/main" id="{0AAA894F-1AB3-0E21-C650-D423932D2139}"/>
                    </a:ext>
                  </a:extLst>
                </p:cNvPr>
                <p:cNvSpPr/>
                <p:nvPr/>
              </p:nvSpPr>
              <p:spPr>
                <a:xfrm>
                  <a:off x="827377" y="1318443"/>
                  <a:ext cx="1072500" cy="1072500"/>
                </a:xfrm>
                <a:prstGeom prst="ellipse">
                  <a:avLst/>
                </a:pr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4;p19">
                  <a:extLst>
                    <a:ext uri="{FF2B5EF4-FFF2-40B4-BE49-F238E27FC236}">
                      <a16:creationId xmlns:a16="http://schemas.microsoft.com/office/drawing/2014/main" id="{020379D8-98D7-7DA8-1FAF-582DD09856C3}"/>
                    </a:ext>
                  </a:extLst>
                </p:cNvPr>
                <p:cNvSpPr/>
                <p:nvPr/>
              </p:nvSpPr>
              <p:spPr>
                <a:xfrm>
                  <a:off x="754244" y="1480257"/>
                  <a:ext cx="1098839" cy="910256"/>
                </a:xfrm>
                <a:custGeom>
                  <a:avLst/>
                  <a:gdLst/>
                  <a:ahLst/>
                  <a:cxnLst/>
                  <a:rect l="l" t="t" r="r" b="b"/>
                  <a:pathLst>
                    <a:path w="46160" h="38238" extrusionOk="0">
                      <a:moveTo>
                        <a:pt x="9898" y="0"/>
                      </a:moveTo>
                      <a:lnTo>
                        <a:pt x="9898" y="0"/>
                      </a:lnTo>
                      <a:cubicBezTo>
                        <a:pt x="1" y="9898"/>
                        <a:pt x="1494" y="26365"/>
                        <a:pt x="13012" y="34300"/>
                      </a:cubicBezTo>
                      <a:cubicBezTo>
                        <a:pt x="16915" y="36979"/>
                        <a:pt x="21315" y="38238"/>
                        <a:pt x="25648" y="38238"/>
                      </a:cubicBezTo>
                      <a:cubicBezTo>
                        <a:pt x="34151" y="38238"/>
                        <a:pt x="42401" y="33392"/>
                        <a:pt x="46160" y="24914"/>
                      </a:cubicBezTo>
                      <a:lnTo>
                        <a:pt x="46160" y="24914"/>
                      </a:lnTo>
                      <a:cubicBezTo>
                        <a:pt x="45562" y="25213"/>
                        <a:pt x="44965" y="25512"/>
                        <a:pt x="44325" y="25810"/>
                      </a:cubicBezTo>
                      <a:cubicBezTo>
                        <a:pt x="40457" y="27581"/>
                        <a:pt x="36143" y="28627"/>
                        <a:pt x="31905" y="28627"/>
                      </a:cubicBezTo>
                      <a:cubicBezTo>
                        <a:pt x="28385" y="28627"/>
                        <a:pt x="24917" y="27905"/>
                        <a:pt x="21800" y="26279"/>
                      </a:cubicBezTo>
                      <a:cubicBezTo>
                        <a:pt x="14761" y="22611"/>
                        <a:pt x="10410" y="14846"/>
                        <a:pt x="9642" y="6954"/>
                      </a:cubicBezTo>
                      <a:cubicBezTo>
                        <a:pt x="9386" y="4650"/>
                        <a:pt x="9471" y="2304"/>
                        <a:pt x="98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329;p19">
                <a:extLst>
                  <a:ext uri="{FF2B5EF4-FFF2-40B4-BE49-F238E27FC236}">
                    <a16:creationId xmlns:a16="http://schemas.microsoft.com/office/drawing/2014/main" id="{FC931335-3E6D-BAC2-1B3D-00DB02E3063A}"/>
                  </a:ext>
                </a:extLst>
              </p:cNvPr>
              <p:cNvGrpSpPr/>
              <p:nvPr/>
            </p:nvGrpSpPr>
            <p:grpSpPr>
              <a:xfrm>
                <a:off x="1082130" y="1515365"/>
                <a:ext cx="562995" cy="678656"/>
                <a:chOff x="-705024" y="1441934"/>
                <a:chExt cx="611951" cy="737590"/>
              </a:xfrm>
            </p:grpSpPr>
            <p:sp>
              <p:nvSpPr>
                <p:cNvPr id="7" name="Google Shape;330;p19">
                  <a:extLst>
                    <a:ext uri="{FF2B5EF4-FFF2-40B4-BE49-F238E27FC236}">
                      <a16:creationId xmlns:a16="http://schemas.microsoft.com/office/drawing/2014/main" id="{78AA4424-72F9-D5C0-DBB4-B682167D26B0}"/>
                    </a:ext>
                  </a:extLst>
                </p:cNvPr>
                <p:cNvSpPr/>
                <p:nvPr/>
              </p:nvSpPr>
              <p:spPr>
                <a:xfrm>
                  <a:off x="-496470" y="1849560"/>
                  <a:ext cx="73398" cy="161479"/>
                </a:xfrm>
                <a:custGeom>
                  <a:avLst/>
                  <a:gdLst/>
                  <a:ahLst/>
                  <a:cxnLst/>
                  <a:rect l="l" t="t" r="r" b="b"/>
                  <a:pathLst>
                    <a:path w="3454" h="7599" extrusionOk="0">
                      <a:moveTo>
                        <a:pt x="381" y="0"/>
                      </a:moveTo>
                      <a:cubicBezTo>
                        <a:pt x="177" y="0"/>
                        <a:pt x="0" y="189"/>
                        <a:pt x="126" y="378"/>
                      </a:cubicBezTo>
                      <a:cubicBezTo>
                        <a:pt x="1662" y="2639"/>
                        <a:pt x="2643" y="4730"/>
                        <a:pt x="2771" y="7375"/>
                      </a:cubicBezTo>
                      <a:cubicBezTo>
                        <a:pt x="2771" y="7524"/>
                        <a:pt x="2910" y="7599"/>
                        <a:pt x="3049" y="7599"/>
                      </a:cubicBezTo>
                      <a:cubicBezTo>
                        <a:pt x="3187" y="7599"/>
                        <a:pt x="3326" y="7524"/>
                        <a:pt x="3326" y="7375"/>
                      </a:cubicBezTo>
                      <a:cubicBezTo>
                        <a:pt x="3454" y="4687"/>
                        <a:pt x="2473" y="2042"/>
                        <a:pt x="596" y="80"/>
                      </a:cubicBezTo>
                      <a:cubicBezTo>
                        <a:pt x="529" y="24"/>
                        <a:pt x="453" y="0"/>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31;p19">
                  <a:extLst>
                    <a:ext uri="{FF2B5EF4-FFF2-40B4-BE49-F238E27FC236}">
                      <a16:creationId xmlns:a16="http://schemas.microsoft.com/office/drawing/2014/main" id="{DFD2FCCB-77ED-3FF4-BF9A-6516613BD74A}"/>
                    </a:ext>
                  </a:extLst>
                </p:cNvPr>
                <p:cNvSpPr/>
                <p:nvPr/>
              </p:nvSpPr>
              <p:spPr>
                <a:xfrm>
                  <a:off x="-475666" y="1745581"/>
                  <a:ext cx="166834" cy="101150"/>
                </a:xfrm>
                <a:custGeom>
                  <a:avLst/>
                  <a:gdLst/>
                  <a:ahLst/>
                  <a:cxnLst/>
                  <a:rect l="l" t="t" r="r" b="b"/>
                  <a:pathLst>
                    <a:path w="7851" h="4760" extrusionOk="0">
                      <a:moveTo>
                        <a:pt x="5437" y="763"/>
                      </a:moveTo>
                      <a:cubicBezTo>
                        <a:pt x="5647" y="763"/>
                        <a:pt x="5867" y="904"/>
                        <a:pt x="6016" y="1218"/>
                      </a:cubicBezTo>
                      <a:cubicBezTo>
                        <a:pt x="5973" y="1816"/>
                        <a:pt x="5760" y="2370"/>
                        <a:pt x="5333" y="2754"/>
                      </a:cubicBezTo>
                      <a:cubicBezTo>
                        <a:pt x="5120" y="2456"/>
                        <a:pt x="4949" y="2072"/>
                        <a:pt x="4821" y="1688"/>
                      </a:cubicBezTo>
                      <a:cubicBezTo>
                        <a:pt x="4795" y="1113"/>
                        <a:pt x="5105" y="763"/>
                        <a:pt x="5437" y="763"/>
                      </a:cubicBezTo>
                      <a:close/>
                      <a:moveTo>
                        <a:pt x="1368" y="1182"/>
                      </a:moveTo>
                      <a:cubicBezTo>
                        <a:pt x="1552" y="1182"/>
                        <a:pt x="1755" y="1374"/>
                        <a:pt x="1920" y="1901"/>
                      </a:cubicBezTo>
                      <a:cubicBezTo>
                        <a:pt x="1963" y="2370"/>
                        <a:pt x="1878" y="2840"/>
                        <a:pt x="1664" y="3266"/>
                      </a:cubicBezTo>
                      <a:cubicBezTo>
                        <a:pt x="1579" y="3223"/>
                        <a:pt x="1494" y="3138"/>
                        <a:pt x="1366" y="3096"/>
                      </a:cubicBezTo>
                      <a:lnTo>
                        <a:pt x="897" y="2242"/>
                      </a:lnTo>
                      <a:cubicBezTo>
                        <a:pt x="758" y="1828"/>
                        <a:pt x="1031" y="1182"/>
                        <a:pt x="1368" y="1182"/>
                      </a:cubicBezTo>
                      <a:close/>
                      <a:moveTo>
                        <a:pt x="5310" y="0"/>
                      </a:moveTo>
                      <a:cubicBezTo>
                        <a:pt x="5248" y="0"/>
                        <a:pt x="5184" y="8"/>
                        <a:pt x="5120" y="24"/>
                      </a:cubicBezTo>
                      <a:cubicBezTo>
                        <a:pt x="3797" y="408"/>
                        <a:pt x="4053" y="1944"/>
                        <a:pt x="4949" y="3096"/>
                      </a:cubicBezTo>
                      <a:cubicBezTo>
                        <a:pt x="4437" y="3437"/>
                        <a:pt x="3840" y="3650"/>
                        <a:pt x="3243" y="3693"/>
                      </a:cubicBezTo>
                      <a:cubicBezTo>
                        <a:pt x="2816" y="3693"/>
                        <a:pt x="2432" y="3650"/>
                        <a:pt x="2091" y="3479"/>
                      </a:cubicBezTo>
                      <a:cubicBezTo>
                        <a:pt x="2219" y="3181"/>
                        <a:pt x="2304" y="2882"/>
                        <a:pt x="2347" y="2584"/>
                      </a:cubicBezTo>
                      <a:cubicBezTo>
                        <a:pt x="2475" y="1688"/>
                        <a:pt x="2304" y="621"/>
                        <a:pt x="1238" y="536"/>
                      </a:cubicBezTo>
                      <a:cubicBezTo>
                        <a:pt x="1225" y="535"/>
                        <a:pt x="1212" y="535"/>
                        <a:pt x="1200" y="535"/>
                      </a:cubicBezTo>
                      <a:cubicBezTo>
                        <a:pt x="425" y="535"/>
                        <a:pt x="343" y="1824"/>
                        <a:pt x="427" y="2370"/>
                      </a:cubicBezTo>
                      <a:cubicBezTo>
                        <a:pt x="555" y="2925"/>
                        <a:pt x="897" y="3394"/>
                        <a:pt x="1408" y="3693"/>
                      </a:cubicBezTo>
                      <a:cubicBezTo>
                        <a:pt x="1110" y="4077"/>
                        <a:pt x="683" y="4333"/>
                        <a:pt x="171" y="4461"/>
                      </a:cubicBezTo>
                      <a:cubicBezTo>
                        <a:pt x="1" y="4503"/>
                        <a:pt x="43" y="4759"/>
                        <a:pt x="214" y="4759"/>
                      </a:cubicBezTo>
                      <a:cubicBezTo>
                        <a:pt x="854" y="4717"/>
                        <a:pt x="1451" y="4375"/>
                        <a:pt x="1835" y="3863"/>
                      </a:cubicBezTo>
                      <a:cubicBezTo>
                        <a:pt x="2297" y="4041"/>
                        <a:pt x="2789" y="4130"/>
                        <a:pt x="3286" y="4130"/>
                      </a:cubicBezTo>
                      <a:cubicBezTo>
                        <a:pt x="3385" y="4130"/>
                        <a:pt x="3485" y="4126"/>
                        <a:pt x="3584" y="4119"/>
                      </a:cubicBezTo>
                      <a:cubicBezTo>
                        <a:pt x="4181" y="4034"/>
                        <a:pt x="4779" y="3821"/>
                        <a:pt x="5248" y="3437"/>
                      </a:cubicBezTo>
                      <a:cubicBezTo>
                        <a:pt x="5702" y="3956"/>
                        <a:pt x="6354" y="4253"/>
                        <a:pt x="7015" y="4253"/>
                      </a:cubicBezTo>
                      <a:cubicBezTo>
                        <a:pt x="7223" y="4253"/>
                        <a:pt x="7432" y="4223"/>
                        <a:pt x="7637" y="4162"/>
                      </a:cubicBezTo>
                      <a:cubicBezTo>
                        <a:pt x="7850" y="4077"/>
                        <a:pt x="7850" y="3735"/>
                        <a:pt x="7594" y="3735"/>
                      </a:cubicBezTo>
                      <a:cubicBezTo>
                        <a:pt x="7469" y="3758"/>
                        <a:pt x="7343" y="3768"/>
                        <a:pt x="7218" y="3768"/>
                      </a:cubicBezTo>
                      <a:cubicBezTo>
                        <a:pt x="6624" y="3768"/>
                        <a:pt x="6055" y="3526"/>
                        <a:pt x="5632" y="3138"/>
                      </a:cubicBezTo>
                      <a:cubicBezTo>
                        <a:pt x="5973" y="2754"/>
                        <a:pt x="6272" y="2328"/>
                        <a:pt x="6442" y="1816"/>
                      </a:cubicBezTo>
                      <a:cubicBezTo>
                        <a:pt x="6679" y="1145"/>
                        <a:pt x="6077" y="0"/>
                        <a:pt x="53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32;p19">
                  <a:extLst>
                    <a:ext uri="{FF2B5EF4-FFF2-40B4-BE49-F238E27FC236}">
                      <a16:creationId xmlns:a16="http://schemas.microsoft.com/office/drawing/2014/main" id="{5D76B8F6-49C4-D33B-E809-4F6289A6883A}"/>
                    </a:ext>
                  </a:extLst>
                </p:cNvPr>
                <p:cNvSpPr/>
                <p:nvPr/>
              </p:nvSpPr>
              <p:spPr>
                <a:xfrm>
                  <a:off x="-346930" y="1832283"/>
                  <a:ext cx="60924" cy="174696"/>
                </a:xfrm>
                <a:custGeom>
                  <a:avLst/>
                  <a:gdLst/>
                  <a:ahLst/>
                  <a:cxnLst/>
                  <a:rect l="l" t="t" r="r" b="b"/>
                  <a:pathLst>
                    <a:path w="2867" h="8221" extrusionOk="0">
                      <a:moveTo>
                        <a:pt x="2569" y="1"/>
                      </a:moveTo>
                      <a:cubicBezTo>
                        <a:pt x="2517" y="1"/>
                        <a:pt x="2467" y="24"/>
                        <a:pt x="2432" y="82"/>
                      </a:cubicBezTo>
                      <a:cubicBezTo>
                        <a:pt x="598" y="2300"/>
                        <a:pt x="128" y="5159"/>
                        <a:pt x="0" y="7974"/>
                      </a:cubicBezTo>
                      <a:cubicBezTo>
                        <a:pt x="0" y="8134"/>
                        <a:pt x="123" y="8221"/>
                        <a:pt x="250" y="8221"/>
                      </a:cubicBezTo>
                      <a:cubicBezTo>
                        <a:pt x="360" y="8221"/>
                        <a:pt x="473" y="8156"/>
                        <a:pt x="512" y="8017"/>
                      </a:cubicBezTo>
                      <a:cubicBezTo>
                        <a:pt x="854" y="6822"/>
                        <a:pt x="811" y="5543"/>
                        <a:pt x="1024" y="4305"/>
                      </a:cubicBezTo>
                      <a:cubicBezTo>
                        <a:pt x="1323" y="2855"/>
                        <a:pt x="1920" y="1490"/>
                        <a:pt x="2773" y="295"/>
                      </a:cubicBezTo>
                      <a:cubicBezTo>
                        <a:pt x="2867" y="171"/>
                        <a:pt x="2710" y="1"/>
                        <a:pt x="25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33;p19">
                  <a:extLst>
                    <a:ext uri="{FF2B5EF4-FFF2-40B4-BE49-F238E27FC236}">
                      <a16:creationId xmlns:a16="http://schemas.microsoft.com/office/drawing/2014/main" id="{F9B79A51-0367-1763-0064-7061B43E0B33}"/>
                    </a:ext>
                  </a:extLst>
                </p:cNvPr>
                <p:cNvSpPr/>
                <p:nvPr/>
              </p:nvSpPr>
              <p:spPr>
                <a:xfrm>
                  <a:off x="-624335" y="1554710"/>
                  <a:ext cx="436071" cy="624814"/>
                </a:xfrm>
                <a:custGeom>
                  <a:avLst/>
                  <a:gdLst/>
                  <a:ahLst/>
                  <a:cxnLst/>
                  <a:rect l="l" t="t" r="r" b="b"/>
                  <a:pathLst>
                    <a:path w="20521" h="29403" extrusionOk="0">
                      <a:moveTo>
                        <a:pt x="7082" y="22017"/>
                      </a:moveTo>
                      <a:lnTo>
                        <a:pt x="7082" y="22017"/>
                      </a:lnTo>
                      <a:cubicBezTo>
                        <a:pt x="8576" y="22740"/>
                        <a:pt x="10433" y="23389"/>
                        <a:pt x="12187" y="23389"/>
                      </a:cubicBezTo>
                      <a:cubicBezTo>
                        <a:pt x="13438" y="23389"/>
                        <a:pt x="14637" y="23058"/>
                        <a:pt x="15614" y="22188"/>
                      </a:cubicBezTo>
                      <a:lnTo>
                        <a:pt x="15614" y="22188"/>
                      </a:lnTo>
                      <a:cubicBezTo>
                        <a:pt x="15188" y="24108"/>
                        <a:pt x="13908" y="24918"/>
                        <a:pt x="11817" y="25046"/>
                      </a:cubicBezTo>
                      <a:cubicBezTo>
                        <a:pt x="11672" y="25056"/>
                        <a:pt x="11523" y="25060"/>
                        <a:pt x="11370" y="25060"/>
                      </a:cubicBezTo>
                      <a:cubicBezTo>
                        <a:pt x="9414" y="25060"/>
                        <a:pt x="6963" y="24273"/>
                        <a:pt x="7082" y="22017"/>
                      </a:cubicBezTo>
                      <a:close/>
                      <a:moveTo>
                        <a:pt x="7551" y="24406"/>
                      </a:moveTo>
                      <a:lnTo>
                        <a:pt x="7551" y="24406"/>
                      </a:lnTo>
                      <a:cubicBezTo>
                        <a:pt x="8426" y="25235"/>
                        <a:pt x="9885" y="25667"/>
                        <a:pt x="11352" y="25667"/>
                      </a:cubicBezTo>
                      <a:cubicBezTo>
                        <a:pt x="12602" y="25667"/>
                        <a:pt x="13858" y="25353"/>
                        <a:pt x="14761" y="24705"/>
                      </a:cubicBezTo>
                      <a:lnTo>
                        <a:pt x="14761" y="24705"/>
                      </a:lnTo>
                      <a:cubicBezTo>
                        <a:pt x="14761" y="25046"/>
                        <a:pt x="14676" y="25345"/>
                        <a:pt x="14590" y="25686"/>
                      </a:cubicBezTo>
                      <a:cubicBezTo>
                        <a:pt x="14309" y="26775"/>
                        <a:pt x="13161" y="26939"/>
                        <a:pt x="12169" y="26939"/>
                      </a:cubicBezTo>
                      <a:cubicBezTo>
                        <a:pt x="11956" y="26939"/>
                        <a:pt x="11750" y="26931"/>
                        <a:pt x="11561" y="26923"/>
                      </a:cubicBezTo>
                      <a:cubicBezTo>
                        <a:pt x="9727" y="26923"/>
                        <a:pt x="7850" y="26412"/>
                        <a:pt x="7551" y="24406"/>
                      </a:cubicBezTo>
                      <a:close/>
                      <a:moveTo>
                        <a:pt x="9642" y="27265"/>
                      </a:moveTo>
                      <a:lnTo>
                        <a:pt x="9642" y="27265"/>
                      </a:lnTo>
                      <a:cubicBezTo>
                        <a:pt x="10111" y="27393"/>
                        <a:pt x="10623" y="27478"/>
                        <a:pt x="11092" y="27563"/>
                      </a:cubicBezTo>
                      <a:cubicBezTo>
                        <a:pt x="11391" y="27585"/>
                        <a:pt x="11689" y="27595"/>
                        <a:pt x="11988" y="27595"/>
                      </a:cubicBezTo>
                      <a:cubicBezTo>
                        <a:pt x="12287" y="27595"/>
                        <a:pt x="12585" y="27585"/>
                        <a:pt x="12884" y="27563"/>
                      </a:cubicBezTo>
                      <a:lnTo>
                        <a:pt x="12884" y="27563"/>
                      </a:lnTo>
                      <a:cubicBezTo>
                        <a:pt x="12628" y="28033"/>
                        <a:pt x="12585" y="28587"/>
                        <a:pt x="11860" y="28843"/>
                      </a:cubicBezTo>
                      <a:cubicBezTo>
                        <a:pt x="11703" y="28887"/>
                        <a:pt x="11546" y="28908"/>
                        <a:pt x="11392" y="28908"/>
                      </a:cubicBezTo>
                      <a:cubicBezTo>
                        <a:pt x="10500" y="28908"/>
                        <a:pt x="9714" y="28210"/>
                        <a:pt x="9642" y="27265"/>
                      </a:cubicBezTo>
                      <a:close/>
                      <a:moveTo>
                        <a:pt x="10418" y="1"/>
                      </a:moveTo>
                      <a:cubicBezTo>
                        <a:pt x="6413" y="1"/>
                        <a:pt x="2625" y="3026"/>
                        <a:pt x="1621" y="6830"/>
                      </a:cubicBezTo>
                      <a:cubicBezTo>
                        <a:pt x="0" y="12675"/>
                        <a:pt x="6186" y="16258"/>
                        <a:pt x="6826" y="21548"/>
                      </a:cubicBezTo>
                      <a:cubicBezTo>
                        <a:pt x="6826" y="21623"/>
                        <a:pt x="6898" y="21668"/>
                        <a:pt x="6967" y="21668"/>
                      </a:cubicBezTo>
                      <a:cubicBezTo>
                        <a:pt x="7016" y="21668"/>
                        <a:pt x="7064" y="21644"/>
                        <a:pt x="7082" y="21591"/>
                      </a:cubicBezTo>
                      <a:cubicBezTo>
                        <a:pt x="7295" y="19884"/>
                        <a:pt x="6783" y="18519"/>
                        <a:pt x="5845" y="17111"/>
                      </a:cubicBezTo>
                      <a:cubicBezTo>
                        <a:pt x="4522" y="15106"/>
                        <a:pt x="3200" y="13272"/>
                        <a:pt x="2432" y="10968"/>
                      </a:cubicBezTo>
                      <a:cubicBezTo>
                        <a:pt x="768" y="5593"/>
                        <a:pt x="5418" y="730"/>
                        <a:pt x="10665" y="644"/>
                      </a:cubicBezTo>
                      <a:cubicBezTo>
                        <a:pt x="10714" y="644"/>
                        <a:pt x="10763" y="643"/>
                        <a:pt x="10811" y="643"/>
                      </a:cubicBezTo>
                      <a:cubicBezTo>
                        <a:pt x="16057" y="643"/>
                        <a:pt x="19243" y="5212"/>
                        <a:pt x="19582" y="10115"/>
                      </a:cubicBezTo>
                      <a:cubicBezTo>
                        <a:pt x="19752" y="12760"/>
                        <a:pt x="18302" y="14893"/>
                        <a:pt x="16937" y="16983"/>
                      </a:cubicBezTo>
                      <a:cubicBezTo>
                        <a:pt x="16041" y="18434"/>
                        <a:pt x="15188" y="19756"/>
                        <a:pt x="15571" y="21463"/>
                      </a:cubicBezTo>
                      <a:cubicBezTo>
                        <a:pt x="14222" y="22363"/>
                        <a:pt x="12941" y="22723"/>
                        <a:pt x="11629" y="22723"/>
                      </a:cubicBezTo>
                      <a:cubicBezTo>
                        <a:pt x="10205" y="22723"/>
                        <a:pt x="8746" y="22298"/>
                        <a:pt x="7125" y="21676"/>
                      </a:cubicBezTo>
                      <a:cubicBezTo>
                        <a:pt x="7039" y="21676"/>
                        <a:pt x="6997" y="21719"/>
                        <a:pt x="6954" y="21762"/>
                      </a:cubicBezTo>
                      <a:cubicBezTo>
                        <a:pt x="6931" y="21750"/>
                        <a:pt x="6905" y="21745"/>
                        <a:pt x="6879" y="21745"/>
                      </a:cubicBezTo>
                      <a:cubicBezTo>
                        <a:pt x="6809" y="21745"/>
                        <a:pt x="6741" y="21784"/>
                        <a:pt x="6741" y="21847"/>
                      </a:cubicBezTo>
                      <a:cubicBezTo>
                        <a:pt x="6527" y="22615"/>
                        <a:pt x="6741" y="23425"/>
                        <a:pt x="7210" y="24023"/>
                      </a:cubicBezTo>
                      <a:cubicBezTo>
                        <a:pt x="7210" y="24023"/>
                        <a:pt x="7167" y="24065"/>
                        <a:pt x="7167" y="24108"/>
                      </a:cubicBezTo>
                      <a:cubicBezTo>
                        <a:pt x="7082" y="24918"/>
                        <a:pt x="6997" y="25985"/>
                        <a:pt x="7850" y="26497"/>
                      </a:cubicBezTo>
                      <a:cubicBezTo>
                        <a:pt x="8276" y="26795"/>
                        <a:pt x="8788" y="27009"/>
                        <a:pt x="9300" y="27137"/>
                      </a:cubicBezTo>
                      <a:cubicBezTo>
                        <a:pt x="9218" y="28368"/>
                        <a:pt x="10203" y="29403"/>
                        <a:pt x="11418" y="29403"/>
                      </a:cubicBezTo>
                      <a:cubicBezTo>
                        <a:pt x="11465" y="29403"/>
                        <a:pt x="11513" y="29401"/>
                        <a:pt x="11561" y="29398"/>
                      </a:cubicBezTo>
                      <a:cubicBezTo>
                        <a:pt x="12628" y="29355"/>
                        <a:pt x="13481" y="28459"/>
                        <a:pt x="13481" y="27393"/>
                      </a:cubicBezTo>
                      <a:cubicBezTo>
                        <a:pt x="14718" y="27009"/>
                        <a:pt x="15614" y="26070"/>
                        <a:pt x="15401" y="24279"/>
                      </a:cubicBezTo>
                      <a:cubicBezTo>
                        <a:pt x="15401" y="24279"/>
                        <a:pt x="15401" y="24279"/>
                        <a:pt x="15358" y="24236"/>
                      </a:cubicBezTo>
                      <a:cubicBezTo>
                        <a:pt x="15955" y="23596"/>
                        <a:pt x="16297" y="22700"/>
                        <a:pt x="16211" y="21804"/>
                      </a:cubicBezTo>
                      <a:cubicBezTo>
                        <a:pt x="16211" y="21762"/>
                        <a:pt x="16169" y="21719"/>
                        <a:pt x="16126" y="21676"/>
                      </a:cubicBezTo>
                      <a:lnTo>
                        <a:pt x="16169" y="21634"/>
                      </a:lnTo>
                      <a:cubicBezTo>
                        <a:pt x="16297" y="21506"/>
                        <a:pt x="16211" y="21292"/>
                        <a:pt x="16041" y="21250"/>
                      </a:cubicBezTo>
                      <a:cubicBezTo>
                        <a:pt x="15742" y="18647"/>
                        <a:pt x="18686" y="16173"/>
                        <a:pt x="19582" y="13912"/>
                      </a:cubicBezTo>
                      <a:cubicBezTo>
                        <a:pt x="20520" y="11608"/>
                        <a:pt x="20392" y="9219"/>
                        <a:pt x="19667" y="6830"/>
                      </a:cubicBezTo>
                      <a:cubicBezTo>
                        <a:pt x="18302" y="2649"/>
                        <a:pt x="15017" y="175"/>
                        <a:pt x="10665" y="4"/>
                      </a:cubicBezTo>
                      <a:cubicBezTo>
                        <a:pt x="10583" y="2"/>
                        <a:pt x="10500" y="1"/>
                        <a:pt x="104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34;p19">
                  <a:extLst>
                    <a:ext uri="{FF2B5EF4-FFF2-40B4-BE49-F238E27FC236}">
                      <a16:creationId xmlns:a16="http://schemas.microsoft.com/office/drawing/2014/main" id="{E21C99EC-B66A-C1F5-EFCA-735242864A15}"/>
                    </a:ext>
                  </a:extLst>
                </p:cNvPr>
                <p:cNvSpPr/>
                <p:nvPr/>
              </p:nvSpPr>
              <p:spPr>
                <a:xfrm>
                  <a:off x="-641166" y="1878120"/>
                  <a:ext cx="60138" cy="50788"/>
                </a:xfrm>
                <a:custGeom>
                  <a:avLst/>
                  <a:gdLst/>
                  <a:ahLst/>
                  <a:cxnLst/>
                  <a:rect l="l" t="t" r="r" b="b"/>
                  <a:pathLst>
                    <a:path w="2830" h="2390" extrusionOk="0">
                      <a:moveTo>
                        <a:pt x="2501" y="0"/>
                      </a:moveTo>
                      <a:cubicBezTo>
                        <a:pt x="2474" y="0"/>
                        <a:pt x="2444" y="5"/>
                        <a:pt x="2413" y="15"/>
                      </a:cubicBezTo>
                      <a:cubicBezTo>
                        <a:pt x="1987" y="229"/>
                        <a:pt x="1603" y="485"/>
                        <a:pt x="1219" y="741"/>
                      </a:cubicBezTo>
                      <a:cubicBezTo>
                        <a:pt x="792" y="1039"/>
                        <a:pt x="366" y="1381"/>
                        <a:pt x="110" y="1807"/>
                      </a:cubicBezTo>
                      <a:cubicBezTo>
                        <a:pt x="1" y="2098"/>
                        <a:pt x="202" y="2389"/>
                        <a:pt x="475" y="2389"/>
                      </a:cubicBezTo>
                      <a:cubicBezTo>
                        <a:pt x="522" y="2389"/>
                        <a:pt x="571" y="2381"/>
                        <a:pt x="622" y="2362"/>
                      </a:cubicBezTo>
                      <a:cubicBezTo>
                        <a:pt x="1048" y="2106"/>
                        <a:pt x="1432" y="1807"/>
                        <a:pt x="1773" y="1423"/>
                      </a:cubicBezTo>
                      <a:cubicBezTo>
                        <a:pt x="2115" y="1167"/>
                        <a:pt x="2456" y="826"/>
                        <a:pt x="2755" y="442"/>
                      </a:cubicBezTo>
                      <a:cubicBezTo>
                        <a:pt x="2830" y="254"/>
                        <a:pt x="2707" y="0"/>
                        <a:pt x="25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35;p19">
                  <a:extLst>
                    <a:ext uri="{FF2B5EF4-FFF2-40B4-BE49-F238E27FC236}">
                      <a16:creationId xmlns:a16="http://schemas.microsoft.com/office/drawing/2014/main" id="{D90481AD-D7EF-905F-756D-0FE5D8D20A2C}"/>
                    </a:ext>
                  </a:extLst>
                </p:cNvPr>
                <p:cNvSpPr/>
                <p:nvPr/>
              </p:nvSpPr>
              <p:spPr>
                <a:xfrm>
                  <a:off x="-705024" y="1696790"/>
                  <a:ext cx="67107" cy="31174"/>
                </a:xfrm>
                <a:custGeom>
                  <a:avLst/>
                  <a:gdLst/>
                  <a:ahLst/>
                  <a:cxnLst/>
                  <a:rect l="l" t="t" r="r" b="b"/>
                  <a:pathLst>
                    <a:path w="3158" h="1467" extrusionOk="0">
                      <a:moveTo>
                        <a:pt x="819" y="1"/>
                      </a:moveTo>
                      <a:cubicBezTo>
                        <a:pt x="689" y="1"/>
                        <a:pt x="558" y="6"/>
                        <a:pt x="427" y="16"/>
                      </a:cubicBezTo>
                      <a:cubicBezTo>
                        <a:pt x="128" y="102"/>
                        <a:pt x="0" y="443"/>
                        <a:pt x="171" y="741"/>
                      </a:cubicBezTo>
                      <a:cubicBezTo>
                        <a:pt x="444" y="1054"/>
                        <a:pt x="825" y="1259"/>
                        <a:pt x="1247" y="1259"/>
                      </a:cubicBezTo>
                      <a:cubicBezTo>
                        <a:pt x="1286" y="1259"/>
                        <a:pt x="1326" y="1257"/>
                        <a:pt x="1366" y="1253"/>
                      </a:cubicBezTo>
                      <a:cubicBezTo>
                        <a:pt x="1622" y="1253"/>
                        <a:pt x="1835" y="1253"/>
                        <a:pt x="2091" y="1296"/>
                      </a:cubicBezTo>
                      <a:cubicBezTo>
                        <a:pt x="2304" y="1339"/>
                        <a:pt x="2517" y="1424"/>
                        <a:pt x="2731" y="1467"/>
                      </a:cubicBezTo>
                      <a:cubicBezTo>
                        <a:pt x="2987" y="1424"/>
                        <a:pt x="3157" y="1211"/>
                        <a:pt x="3115" y="955"/>
                      </a:cubicBezTo>
                      <a:cubicBezTo>
                        <a:pt x="2987" y="486"/>
                        <a:pt x="2475" y="272"/>
                        <a:pt x="2048" y="187"/>
                      </a:cubicBezTo>
                      <a:cubicBezTo>
                        <a:pt x="1657" y="57"/>
                        <a:pt x="1241" y="1"/>
                        <a:pt x="81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36;p19">
                  <a:extLst>
                    <a:ext uri="{FF2B5EF4-FFF2-40B4-BE49-F238E27FC236}">
                      <a16:creationId xmlns:a16="http://schemas.microsoft.com/office/drawing/2014/main" id="{610B0807-37FB-9EE3-11AD-0FC4131CBFF1}"/>
                    </a:ext>
                  </a:extLst>
                </p:cNvPr>
                <p:cNvSpPr/>
                <p:nvPr/>
              </p:nvSpPr>
              <p:spPr>
                <a:xfrm>
                  <a:off x="-621190" y="1537115"/>
                  <a:ext cx="55441" cy="51383"/>
                </a:xfrm>
                <a:custGeom>
                  <a:avLst/>
                  <a:gdLst/>
                  <a:ahLst/>
                  <a:cxnLst/>
                  <a:rect l="l" t="t" r="r" b="b"/>
                  <a:pathLst>
                    <a:path w="2609" h="2418" extrusionOk="0">
                      <a:moveTo>
                        <a:pt x="534" y="0"/>
                      </a:moveTo>
                      <a:cubicBezTo>
                        <a:pt x="216" y="0"/>
                        <a:pt x="0" y="398"/>
                        <a:pt x="151" y="662"/>
                      </a:cubicBezTo>
                      <a:cubicBezTo>
                        <a:pt x="364" y="1003"/>
                        <a:pt x="663" y="1302"/>
                        <a:pt x="961" y="1558"/>
                      </a:cubicBezTo>
                      <a:cubicBezTo>
                        <a:pt x="1303" y="1814"/>
                        <a:pt x="1601" y="2112"/>
                        <a:pt x="1900" y="2368"/>
                      </a:cubicBezTo>
                      <a:cubicBezTo>
                        <a:pt x="1968" y="2402"/>
                        <a:pt x="2037" y="2417"/>
                        <a:pt x="2104" y="2417"/>
                      </a:cubicBezTo>
                      <a:cubicBezTo>
                        <a:pt x="2375" y="2417"/>
                        <a:pt x="2608" y="2164"/>
                        <a:pt x="2540" y="1856"/>
                      </a:cubicBezTo>
                      <a:cubicBezTo>
                        <a:pt x="2199" y="1003"/>
                        <a:pt x="1516" y="321"/>
                        <a:pt x="663" y="22"/>
                      </a:cubicBezTo>
                      <a:cubicBezTo>
                        <a:pt x="618" y="7"/>
                        <a:pt x="575" y="0"/>
                        <a:pt x="5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37;p19">
                  <a:extLst>
                    <a:ext uri="{FF2B5EF4-FFF2-40B4-BE49-F238E27FC236}">
                      <a16:creationId xmlns:a16="http://schemas.microsoft.com/office/drawing/2014/main" id="{96E73FAD-8F62-E448-E8EE-593E300B4197}"/>
                    </a:ext>
                  </a:extLst>
                </p:cNvPr>
                <p:cNvSpPr/>
                <p:nvPr/>
              </p:nvSpPr>
              <p:spPr>
                <a:xfrm>
                  <a:off x="-433951" y="1441934"/>
                  <a:ext cx="24480" cy="69211"/>
                </a:xfrm>
                <a:custGeom>
                  <a:avLst/>
                  <a:gdLst/>
                  <a:ahLst/>
                  <a:cxnLst/>
                  <a:rect l="l" t="t" r="r" b="b"/>
                  <a:pathLst>
                    <a:path w="1152" h="3257" extrusionOk="0">
                      <a:moveTo>
                        <a:pt x="555" y="0"/>
                      </a:moveTo>
                      <a:cubicBezTo>
                        <a:pt x="373" y="0"/>
                        <a:pt x="192" y="107"/>
                        <a:pt x="128" y="320"/>
                      </a:cubicBezTo>
                      <a:cubicBezTo>
                        <a:pt x="0" y="747"/>
                        <a:pt x="0" y="1216"/>
                        <a:pt x="43" y="1685"/>
                      </a:cubicBezTo>
                      <a:cubicBezTo>
                        <a:pt x="0" y="2112"/>
                        <a:pt x="0" y="2581"/>
                        <a:pt x="43" y="3008"/>
                      </a:cubicBezTo>
                      <a:cubicBezTo>
                        <a:pt x="69" y="3164"/>
                        <a:pt x="206" y="3257"/>
                        <a:pt x="338" y="3257"/>
                      </a:cubicBezTo>
                      <a:cubicBezTo>
                        <a:pt x="422" y="3257"/>
                        <a:pt x="505" y="3219"/>
                        <a:pt x="555" y="3136"/>
                      </a:cubicBezTo>
                      <a:cubicBezTo>
                        <a:pt x="853" y="2794"/>
                        <a:pt x="1024" y="2325"/>
                        <a:pt x="1024" y="1856"/>
                      </a:cubicBezTo>
                      <a:cubicBezTo>
                        <a:pt x="1152" y="1344"/>
                        <a:pt x="1109" y="832"/>
                        <a:pt x="981" y="320"/>
                      </a:cubicBezTo>
                      <a:cubicBezTo>
                        <a:pt x="917" y="107"/>
                        <a:pt x="736" y="0"/>
                        <a:pt x="5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8;p19">
                  <a:extLst>
                    <a:ext uri="{FF2B5EF4-FFF2-40B4-BE49-F238E27FC236}">
                      <a16:creationId xmlns:a16="http://schemas.microsoft.com/office/drawing/2014/main" id="{7D2D8B7C-8977-908B-CF30-153B16771610}"/>
                    </a:ext>
                  </a:extLst>
                </p:cNvPr>
                <p:cNvSpPr/>
                <p:nvPr/>
              </p:nvSpPr>
              <p:spPr>
                <a:xfrm>
                  <a:off x="-279013" y="1492255"/>
                  <a:ext cx="51765" cy="58416"/>
                </a:xfrm>
                <a:custGeom>
                  <a:avLst/>
                  <a:gdLst/>
                  <a:ahLst/>
                  <a:cxnLst/>
                  <a:rect l="l" t="t" r="r" b="b"/>
                  <a:pathLst>
                    <a:path w="2436" h="2749" extrusionOk="0">
                      <a:moveTo>
                        <a:pt x="1982" y="0"/>
                      </a:moveTo>
                      <a:cubicBezTo>
                        <a:pt x="1918" y="0"/>
                        <a:pt x="1853" y="14"/>
                        <a:pt x="1796" y="43"/>
                      </a:cubicBezTo>
                      <a:cubicBezTo>
                        <a:pt x="1497" y="299"/>
                        <a:pt x="1241" y="597"/>
                        <a:pt x="1071" y="938"/>
                      </a:cubicBezTo>
                      <a:cubicBezTo>
                        <a:pt x="815" y="1322"/>
                        <a:pt x="559" y="1621"/>
                        <a:pt x="260" y="1962"/>
                      </a:cubicBezTo>
                      <a:cubicBezTo>
                        <a:pt x="1" y="2318"/>
                        <a:pt x="283" y="2748"/>
                        <a:pt x="601" y="2748"/>
                      </a:cubicBezTo>
                      <a:cubicBezTo>
                        <a:pt x="702" y="2748"/>
                        <a:pt x="807" y="2705"/>
                        <a:pt x="900" y="2602"/>
                      </a:cubicBezTo>
                      <a:cubicBezTo>
                        <a:pt x="1199" y="2304"/>
                        <a:pt x="1497" y="1962"/>
                        <a:pt x="1796" y="1664"/>
                      </a:cubicBezTo>
                      <a:cubicBezTo>
                        <a:pt x="2137" y="1322"/>
                        <a:pt x="2350" y="896"/>
                        <a:pt x="2436" y="426"/>
                      </a:cubicBezTo>
                      <a:cubicBezTo>
                        <a:pt x="2436" y="162"/>
                        <a:pt x="2205" y="0"/>
                        <a:pt x="19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39;p19">
                  <a:extLst>
                    <a:ext uri="{FF2B5EF4-FFF2-40B4-BE49-F238E27FC236}">
                      <a16:creationId xmlns:a16="http://schemas.microsoft.com/office/drawing/2014/main" id="{D8FE6652-B3A5-94B9-B6B0-1D0A971A7FAE}"/>
                    </a:ext>
                  </a:extLst>
                </p:cNvPr>
                <p:cNvSpPr/>
                <p:nvPr/>
              </p:nvSpPr>
              <p:spPr>
                <a:xfrm>
                  <a:off x="-168999" y="1646916"/>
                  <a:ext cx="75926" cy="33958"/>
                </a:xfrm>
                <a:custGeom>
                  <a:avLst/>
                  <a:gdLst/>
                  <a:ahLst/>
                  <a:cxnLst/>
                  <a:rect l="l" t="t" r="r" b="b"/>
                  <a:pathLst>
                    <a:path w="3573" h="1598" extrusionOk="0">
                      <a:moveTo>
                        <a:pt x="2905" y="0"/>
                      </a:moveTo>
                      <a:cubicBezTo>
                        <a:pt x="2083" y="0"/>
                        <a:pt x="1231" y="552"/>
                        <a:pt x="416" y="785"/>
                      </a:cubicBezTo>
                      <a:cubicBezTo>
                        <a:pt x="1" y="868"/>
                        <a:pt x="70" y="1597"/>
                        <a:pt x="506" y="1597"/>
                      </a:cubicBezTo>
                      <a:cubicBezTo>
                        <a:pt x="519" y="1597"/>
                        <a:pt x="531" y="1596"/>
                        <a:pt x="544" y="1595"/>
                      </a:cubicBezTo>
                      <a:cubicBezTo>
                        <a:pt x="970" y="1553"/>
                        <a:pt x="1439" y="1467"/>
                        <a:pt x="1866" y="1339"/>
                      </a:cubicBezTo>
                      <a:cubicBezTo>
                        <a:pt x="2335" y="1254"/>
                        <a:pt x="2805" y="1083"/>
                        <a:pt x="3274" y="870"/>
                      </a:cubicBezTo>
                      <a:cubicBezTo>
                        <a:pt x="3573" y="657"/>
                        <a:pt x="3573" y="102"/>
                        <a:pt x="3146" y="17"/>
                      </a:cubicBezTo>
                      <a:cubicBezTo>
                        <a:pt x="3066" y="5"/>
                        <a:pt x="2986" y="0"/>
                        <a:pt x="29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40;p19">
                  <a:extLst>
                    <a:ext uri="{FF2B5EF4-FFF2-40B4-BE49-F238E27FC236}">
                      <a16:creationId xmlns:a16="http://schemas.microsoft.com/office/drawing/2014/main" id="{3F6C3912-408F-462F-2239-DC4615F3D5CD}"/>
                    </a:ext>
                  </a:extLst>
                </p:cNvPr>
                <p:cNvSpPr/>
                <p:nvPr/>
              </p:nvSpPr>
              <p:spPr>
                <a:xfrm>
                  <a:off x="-173738" y="1887874"/>
                  <a:ext cx="77031" cy="43010"/>
                </a:xfrm>
                <a:custGeom>
                  <a:avLst/>
                  <a:gdLst/>
                  <a:ahLst/>
                  <a:cxnLst/>
                  <a:rect l="l" t="t" r="r" b="b"/>
                  <a:pathLst>
                    <a:path w="3625" h="2024" extrusionOk="0">
                      <a:moveTo>
                        <a:pt x="616" y="0"/>
                      </a:moveTo>
                      <a:cubicBezTo>
                        <a:pt x="201" y="0"/>
                        <a:pt x="0" y="611"/>
                        <a:pt x="383" y="879"/>
                      </a:cubicBezTo>
                      <a:cubicBezTo>
                        <a:pt x="1064" y="1333"/>
                        <a:pt x="2015" y="2023"/>
                        <a:pt x="2876" y="2023"/>
                      </a:cubicBezTo>
                      <a:cubicBezTo>
                        <a:pt x="2985" y="2023"/>
                        <a:pt x="3093" y="2012"/>
                        <a:pt x="3198" y="1988"/>
                      </a:cubicBezTo>
                      <a:cubicBezTo>
                        <a:pt x="3497" y="1903"/>
                        <a:pt x="3625" y="1476"/>
                        <a:pt x="3412" y="1263"/>
                      </a:cubicBezTo>
                      <a:cubicBezTo>
                        <a:pt x="3070" y="922"/>
                        <a:pt x="2686" y="708"/>
                        <a:pt x="2260" y="580"/>
                      </a:cubicBezTo>
                      <a:cubicBezTo>
                        <a:pt x="1748" y="410"/>
                        <a:pt x="1279" y="196"/>
                        <a:pt x="767" y="26"/>
                      </a:cubicBezTo>
                      <a:cubicBezTo>
                        <a:pt x="714" y="8"/>
                        <a:pt x="663" y="0"/>
                        <a:pt x="6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41;p19">
                  <a:extLst>
                    <a:ext uri="{FF2B5EF4-FFF2-40B4-BE49-F238E27FC236}">
                      <a16:creationId xmlns:a16="http://schemas.microsoft.com/office/drawing/2014/main" id="{C6870125-1D49-DC6D-4E6A-3B17E5E828E3}"/>
                    </a:ext>
                  </a:extLst>
                </p:cNvPr>
                <p:cNvSpPr/>
                <p:nvPr/>
              </p:nvSpPr>
              <p:spPr>
                <a:xfrm>
                  <a:off x="-344975" y="1610832"/>
                  <a:ext cx="102319" cy="141228"/>
                </a:xfrm>
                <a:custGeom>
                  <a:avLst/>
                  <a:gdLst/>
                  <a:ahLst/>
                  <a:cxnLst/>
                  <a:rect l="l" t="t" r="r" b="b"/>
                  <a:pathLst>
                    <a:path w="4815" h="6646" extrusionOk="0">
                      <a:moveTo>
                        <a:pt x="427" y="0"/>
                      </a:moveTo>
                      <a:cubicBezTo>
                        <a:pt x="167" y="0"/>
                        <a:pt x="1" y="385"/>
                        <a:pt x="250" y="563"/>
                      </a:cubicBezTo>
                      <a:cubicBezTo>
                        <a:pt x="1274" y="1246"/>
                        <a:pt x="2127" y="2142"/>
                        <a:pt x="2809" y="3165"/>
                      </a:cubicBezTo>
                      <a:cubicBezTo>
                        <a:pt x="3407" y="4147"/>
                        <a:pt x="3535" y="5298"/>
                        <a:pt x="3961" y="6365"/>
                      </a:cubicBezTo>
                      <a:cubicBezTo>
                        <a:pt x="4019" y="6557"/>
                        <a:pt x="4180" y="6645"/>
                        <a:pt x="4341" y="6645"/>
                      </a:cubicBezTo>
                      <a:cubicBezTo>
                        <a:pt x="4536" y="6645"/>
                        <a:pt x="4729" y="6514"/>
                        <a:pt x="4729" y="6280"/>
                      </a:cubicBezTo>
                      <a:cubicBezTo>
                        <a:pt x="4814" y="3592"/>
                        <a:pt x="2767" y="1288"/>
                        <a:pt x="591" y="51"/>
                      </a:cubicBezTo>
                      <a:cubicBezTo>
                        <a:pt x="534" y="16"/>
                        <a:pt x="478" y="0"/>
                        <a:pt x="4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42;p19">
                  <a:extLst>
                    <a:ext uri="{FF2B5EF4-FFF2-40B4-BE49-F238E27FC236}">
                      <a16:creationId xmlns:a16="http://schemas.microsoft.com/office/drawing/2014/main" id="{6DA9E940-A542-827F-8537-9A6C6462D873}"/>
                    </a:ext>
                  </a:extLst>
                </p:cNvPr>
                <p:cNvSpPr/>
                <p:nvPr/>
              </p:nvSpPr>
              <p:spPr>
                <a:xfrm>
                  <a:off x="-258995" y="1776225"/>
                  <a:ext cx="21335" cy="45964"/>
                </a:xfrm>
                <a:custGeom>
                  <a:avLst/>
                  <a:gdLst/>
                  <a:ahLst/>
                  <a:cxnLst/>
                  <a:rect l="l" t="t" r="r" b="b"/>
                  <a:pathLst>
                    <a:path w="1004" h="2163" extrusionOk="0">
                      <a:moveTo>
                        <a:pt x="603" y="0"/>
                      </a:moveTo>
                      <a:cubicBezTo>
                        <a:pt x="395" y="0"/>
                        <a:pt x="171" y="139"/>
                        <a:pt x="129" y="416"/>
                      </a:cubicBezTo>
                      <a:cubicBezTo>
                        <a:pt x="1" y="886"/>
                        <a:pt x="1" y="1398"/>
                        <a:pt x="86" y="1909"/>
                      </a:cubicBezTo>
                      <a:cubicBezTo>
                        <a:pt x="133" y="2076"/>
                        <a:pt x="274" y="2163"/>
                        <a:pt x="418" y="2163"/>
                      </a:cubicBezTo>
                      <a:cubicBezTo>
                        <a:pt x="533" y="2163"/>
                        <a:pt x="650" y="2108"/>
                        <a:pt x="726" y="1995"/>
                      </a:cubicBezTo>
                      <a:cubicBezTo>
                        <a:pt x="896" y="1483"/>
                        <a:pt x="982" y="928"/>
                        <a:pt x="982" y="416"/>
                      </a:cubicBezTo>
                      <a:cubicBezTo>
                        <a:pt x="1003" y="139"/>
                        <a:pt x="811" y="0"/>
                        <a:pt x="6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ustDataLst>
      <p:tags r:id="rId1"/>
    </p:custDataLst>
    <p:extLst>
      <p:ext uri="{BB962C8B-B14F-4D97-AF65-F5344CB8AC3E}">
        <p14:creationId xmlns:p14="http://schemas.microsoft.com/office/powerpoint/2010/main" val="30901584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6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76000">
                                          <p:cBhvr additive="base">
                                            <p:cTn id="7" dur="2500" fill="hold"/>
                                            <p:tgtEl>
                                              <p:spTgt spid="27"/>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0" fill="hold"/>
                                            <p:tgtEl>
                                              <p:spTgt spid="27"/>
                                            </p:tgtEl>
                                            <p:attrNameLst>
                                              <p:attrName>ppt_x</p:attrName>
                                            </p:attrNameLst>
                                          </p:cBhvr>
                                          <p:tavLst>
                                            <p:tav tm="0">
                                              <p:val>
                                                <p:strVal val="#ppt_x"/>
                                              </p:val>
                                            </p:tav>
                                            <p:tav tm="100000">
                                              <p:val>
                                                <p:strVal val="#ppt_x"/>
                                              </p:val>
                                            </p:tav>
                                          </p:tavLst>
                                        </p:anim>
                                        <p:anim calcmode="lin" valueType="num">
                                          <p:cBhvr additive="base">
                                            <p:cTn id="8" dur="2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941870" y="101600"/>
            <a:ext cx="3991941"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ctr"/>
              <a:r>
                <a:rPr lang="ar-SA" sz="2000" dirty="0">
                  <a:solidFill>
                    <a:srgbClr val="C00000"/>
                  </a:solidFill>
                  <a:latin typeface="Arial" panose="020B0604020202020204" pitchFamily="34" charset="0"/>
                </a:rPr>
                <a:t>إضافة نص وتحريره</a:t>
              </a:r>
            </a:p>
          </p:txBody>
        </p:sp>
      </p:grpSp>
      <p:grpSp>
        <p:nvGrpSpPr>
          <p:cNvPr id="11" name="مجموعة 10">
            <a:extLst>
              <a:ext uri="{FF2B5EF4-FFF2-40B4-BE49-F238E27FC236}">
                <a16:creationId xmlns:a16="http://schemas.microsoft.com/office/drawing/2014/main" id="{D52F9812-FA6F-8DC0-A9BC-A70F665E7740}"/>
              </a:ext>
            </a:extLst>
          </p:cNvPr>
          <p:cNvGrpSpPr/>
          <p:nvPr/>
        </p:nvGrpSpPr>
        <p:grpSpPr>
          <a:xfrm>
            <a:off x="2930314" y="1855529"/>
            <a:ext cx="3749158" cy="1125320"/>
            <a:chOff x="2943840" y="1565048"/>
            <a:chExt cx="3749158" cy="1125320"/>
          </a:xfrm>
        </p:grpSpPr>
        <p:sp>
          <p:nvSpPr>
            <p:cNvPr id="12"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1405F5FB-2E06-196E-5D68-D2190D3832E1}"/>
                </a:ext>
              </a:extLst>
            </p:cNvPr>
            <p:cNvSpPr txBox="1"/>
            <p:nvPr/>
          </p:nvSpPr>
          <p:spPr>
            <a:xfrm>
              <a:off x="2943840" y="1896800"/>
              <a:ext cx="3749158" cy="461665"/>
            </a:xfrm>
            <a:prstGeom prst="rect">
              <a:avLst/>
            </a:prstGeom>
            <a:noFill/>
          </p:spPr>
          <p:txBody>
            <a:bodyPr wrap="square">
              <a:spAutoFit/>
            </a:bodyPr>
            <a:lstStyle/>
            <a:p>
              <a:pPr algn="ctr" rtl="1"/>
              <a:r>
                <a:rPr lang="ar-SA" sz="2400" b="1" dirty="0">
                  <a:solidFill>
                    <a:schemeClr val="bg1"/>
                  </a:solidFill>
                  <a:latin typeface="Arial" panose="020B0604020202020204" pitchFamily="34" charset="0"/>
                </a:rPr>
                <a:t>لإضافة نص وتحريره :</a:t>
              </a:r>
              <a:endParaRPr lang="en-US" sz="2400" b="1" dirty="0">
                <a:solidFill>
                  <a:schemeClr val="bg1"/>
                </a:solidFill>
                <a:latin typeface="Arial" panose="020B0604020202020204" pitchFamily="34" charset="0"/>
              </a:endParaRPr>
            </a:p>
          </p:txBody>
        </p:sp>
      </p:grpSp>
      <p:pic>
        <p:nvPicPr>
          <p:cNvPr id="2" name="اضافة نص و تحريرة">
            <a:hlinkClick r:id="" action="ppaction://media"/>
            <a:extLst>
              <a:ext uri="{FF2B5EF4-FFF2-40B4-BE49-F238E27FC236}">
                <a16:creationId xmlns:a16="http://schemas.microsoft.com/office/drawing/2014/main" id="{218F217C-1D46-EF7C-09EB-44F89331B922}"/>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5957388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76000">
                                          <p:cBhvr additive="base">
                                            <p:cTn id="13" dur="25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6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0" fill="hold"/>
                                            <p:tgtEl>
                                              <p:spTgt spid="11"/>
                                            </p:tgtEl>
                                            <p:attrNameLst>
                                              <p:attrName>ppt_x</p:attrName>
                                            </p:attrNameLst>
                                          </p:cBhvr>
                                          <p:tavLst>
                                            <p:tav tm="0">
                                              <p:val>
                                                <p:strVal val="#ppt_x"/>
                                              </p:val>
                                            </p:tav>
                                            <p:tav tm="100000">
                                              <p:val>
                                                <p:strVal val="#ppt_x"/>
                                              </p:val>
                                            </p:tav>
                                          </p:tavLst>
                                        </p:anim>
                                        <p:anim calcmode="lin" valueType="num">
                                          <p:cBhvr additive="base">
                                            <p:cTn id="14"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6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633646" y="101600"/>
            <a:ext cx="4300166"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ctr"/>
              <a:r>
                <a:rPr lang="ar-SA" sz="2000" dirty="0">
                  <a:solidFill>
                    <a:srgbClr val="C00000"/>
                  </a:solidFill>
                  <a:latin typeface="Arial" panose="020B0604020202020204" pitchFamily="34" charset="0"/>
                </a:rPr>
                <a:t>إضافة تصاميم جرافيك من مكتبة البرنامج</a:t>
              </a:r>
            </a:p>
          </p:txBody>
        </p:sp>
      </p:grpSp>
      <p:grpSp>
        <p:nvGrpSpPr>
          <p:cNvPr id="4" name="مجموعة 3">
            <a:extLst>
              <a:ext uri="{FF2B5EF4-FFF2-40B4-BE49-F238E27FC236}">
                <a16:creationId xmlns:a16="http://schemas.microsoft.com/office/drawing/2014/main" id="{D52F9812-FA6F-8DC0-A9BC-A70F665E7740}"/>
              </a:ext>
            </a:extLst>
          </p:cNvPr>
          <p:cNvGrpSpPr/>
          <p:nvPr/>
        </p:nvGrpSpPr>
        <p:grpSpPr>
          <a:xfrm>
            <a:off x="838200" y="1164997"/>
            <a:ext cx="7810500" cy="1063439"/>
            <a:chOff x="2962656" y="1565044"/>
            <a:chExt cx="3730342" cy="4334068"/>
          </a:xfrm>
        </p:grpSpPr>
        <p:sp>
          <p:nvSpPr>
            <p:cNvPr id="24" name="Google Shape;1760;p37">
              <a:extLst>
                <a:ext uri="{FF2B5EF4-FFF2-40B4-BE49-F238E27FC236}">
                  <a16:creationId xmlns:a16="http://schemas.microsoft.com/office/drawing/2014/main" id="{55AF320F-5F90-18DB-E104-BFCA6BDAE3D1}"/>
                </a:ext>
              </a:extLst>
            </p:cNvPr>
            <p:cNvSpPr/>
            <p:nvPr/>
          </p:nvSpPr>
          <p:spPr>
            <a:xfrm flipH="1">
              <a:off x="2962656" y="1565044"/>
              <a:ext cx="3730342" cy="4334068"/>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مربع نص 22">
              <a:extLst>
                <a:ext uri="{FF2B5EF4-FFF2-40B4-BE49-F238E27FC236}">
                  <a16:creationId xmlns:a16="http://schemas.microsoft.com/office/drawing/2014/main" id="{1405F5FB-2E06-196E-5D68-D2190D3832E1}"/>
                </a:ext>
              </a:extLst>
            </p:cNvPr>
            <p:cNvSpPr txBox="1"/>
            <p:nvPr/>
          </p:nvSpPr>
          <p:spPr>
            <a:xfrm>
              <a:off x="3172440" y="1896800"/>
              <a:ext cx="3408720" cy="3386745"/>
            </a:xfrm>
            <a:prstGeom prst="rect">
              <a:avLst/>
            </a:prstGeom>
            <a:noFill/>
          </p:spPr>
          <p:txBody>
            <a:bodyPr wrap="square">
              <a:spAutoFit/>
            </a:bodyPr>
            <a:lstStyle/>
            <a:p>
              <a:pPr algn="ctr" rtl="1"/>
              <a:r>
                <a:rPr lang="ar-SA" sz="2400" b="1" dirty="0">
                  <a:solidFill>
                    <a:schemeClr val="bg1"/>
                  </a:solidFill>
                  <a:latin typeface="Arial" panose="020B0604020202020204" pitchFamily="34" charset="0"/>
                </a:rPr>
                <a:t>تصاميم الجرافيك هي عبارة عن صور تنقل المفهوم باستخدام عناصر قليلة فقط</a:t>
              </a:r>
              <a:endParaRPr lang="en-US" sz="2400" b="1" dirty="0">
                <a:solidFill>
                  <a:schemeClr val="bg1"/>
                </a:solidFill>
                <a:latin typeface="Arial" panose="020B0604020202020204" pitchFamily="34" charset="0"/>
              </a:endParaRPr>
            </a:p>
          </p:txBody>
        </p:sp>
      </p:grpSp>
      <p:grpSp>
        <p:nvGrpSpPr>
          <p:cNvPr id="11" name="مجموعة 10">
            <a:extLst>
              <a:ext uri="{FF2B5EF4-FFF2-40B4-BE49-F238E27FC236}">
                <a16:creationId xmlns:a16="http://schemas.microsoft.com/office/drawing/2014/main" id="{D52F9812-FA6F-8DC0-A9BC-A70F665E7740}"/>
              </a:ext>
            </a:extLst>
          </p:cNvPr>
          <p:cNvGrpSpPr/>
          <p:nvPr/>
        </p:nvGrpSpPr>
        <p:grpSpPr>
          <a:xfrm>
            <a:off x="2756922" y="3355556"/>
            <a:ext cx="4178134" cy="1125320"/>
            <a:chOff x="2943840" y="1565048"/>
            <a:chExt cx="3749158" cy="1125320"/>
          </a:xfrm>
        </p:grpSpPr>
        <p:sp>
          <p:nvSpPr>
            <p:cNvPr id="12"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1405F5FB-2E06-196E-5D68-D2190D3832E1}"/>
                </a:ext>
              </a:extLst>
            </p:cNvPr>
            <p:cNvSpPr txBox="1"/>
            <p:nvPr/>
          </p:nvSpPr>
          <p:spPr>
            <a:xfrm>
              <a:off x="2943840" y="1896800"/>
              <a:ext cx="3749158" cy="461665"/>
            </a:xfrm>
            <a:prstGeom prst="rect">
              <a:avLst/>
            </a:prstGeom>
            <a:noFill/>
          </p:spPr>
          <p:txBody>
            <a:bodyPr wrap="square">
              <a:spAutoFit/>
            </a:bodyPr>
            <a:lstStyle/>
            <a:p>
              <a:pPr algn="ctr"/>
              <a:r>
                <a:rPr lang="ar-SA" sz="2400" b="1" dirty="0">
                  <a:solidFill>
                    <a:schemeClr val="bg1"/>
                  </a:solidFill>
                  <a:latin typeface="Arial" panose="020B0604020202020204" pitchFamily="34" charset="0"/>
                </a:rPr>
                <a:t>لإضافة تصاميم جرافيك من المكية :</a:t>
              </a:r>
            </a:p>
          </p:txBody>
        </p:sp>
      </p:grpSp>
      <p:pic>
        <p:nvPicPr>
          <p:cNvPr id="2" name="اضافة تصميم جرافيك من المكتبة">
            <a:hlinkClick r:id="" action="ppaction://media"/>
            <a:extLst>
              <a:ext uri="{FF2B5EF4-FFF2-40B4-BE49-F238E27FC236}">
                <a16:creationId xmlns:a16="http://schemas.microsoft.com/office/drawing/2014/main" id="{2F1E624A-CC31-57AC-F4DB-F10C6BA51AD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266049143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6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6000">
                                          <p:cBhvr additive="base">
                                            <p:cTn id="19" dur="25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0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0" fill="hold"/>
                                            <p:tgtEl>
                                              <p:spTgt spid="11"/>
                                            </p:tgtEl>
                                            <p:attrNameLst>
                                              <p:attrName>ppt_x</p:attrName>
                                            </p:attrNameLst>
                                          </p:cBhvr>
                                          <p:tavLst>
                                            <p:tav tm="0">
                                              <p:val>
                                                <p:strVal val="#ppt_x"/>
                                              </p:val>
                                            </p:tav>
                                            <p:tav tm="100000">
                                              <p:val>
                                                <p:strVal val="#ppt_x"/>
                                              </p:val>
                                            </p:tav>
                                          </p:tavLst>
                                        </p:anim>
                                        <p:anim calcmode="lin" valueType="num">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50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633646" y="101600"/>
            <a:ext cx="4300166"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ctr"/>
              <a:r>
                <a:rPr lang="ar-SA" sz="2000" dirty="0">
                  <a:solidFill>
                    <a:srgbClr val="C00000"/>
                  </a:solidFill>
                  <a:latin typeface="Arial" panose="020B0604020202020204" pitchFamily="34" charset="0"/>
                </a:rPr>
                <a:t>طباعة مخطط المعلومات البياني</a:t>
              </a:r>
            </a:p>
          </p:txBody>
        </p:sp>
      </p:grpSp>
      <p:grpSp>
        <p:nvGrpSpPr>
          <p:cNvPr id="4" name="مجموعة 3">
            <a:extLst>
              <a:ext uri="{FF2B5EF4-FFF2-40B4-BE49-F238E27FC236}">
                <a16:creationId xmlns:a16="http://schemas.microsoft.com/office/drawing/2014/main" id="{D52F9812-FA6F-8DC0-A9BC-A70F665E7740}"/>
              </a:ext>
            </a:extLst>
          </p:cNvPr>
          <p:cNvGrpSpPr/>
          <p:nvPr/>
        </p:nvGrpSpPr>
        <p:grpSpPr>
          <a:xfrm>
            <a:off x="838200" y="1164997"/>
            <a:ext cx="7905107" cy="1849275"/>
            <a:chOff x="2962656" y="1565044"/>
            <a:chExt cx="3775527" cy="8927055"/>
          </a:xfrm>
        </p:grpSpPr>
        <p:sp>
          <p:nvSpPr>
            <p:cNvPr id="24" name="Google Shape;1760;p37">
              <a:extLst>
                <a:ext uri="{FF2B5EF4-FFF2-40B4-BE49-F238E27FC236}">
                  <a16:creationId xmlns:a16="http://schemas.microsoft.com/office/drawing/2014/main" id="{55AF320F-5F90-18DB-E104-BFCA6BDAE3D1}"/>
                </a:ext>
              </a:extLst>
            </p:cNvPr>
            <p:cNvSpPr/>
            <p:nvPr/>
          </p:nvSpPr>
          <p:spPr>
            <a:xfrm flipH="1">
              <a:off x="2962656" y="1565044"/>
              <a:ext cx="3775527" cy="8927055"/>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مربع نص 22">
              <a:extLst>
                <a:ext uri="{FF2B5EF4-FFF2-40B4-BE49-F238E27FC236}">
                  <a16:creationId xmlns:a16="http://schemas.microsoft.com/office/drawing/2014/main" id="{1405F5FB-2E06-196E-5D68-D2190D3832E1}"/>
                </a:ext>
              </a:extLst>
            </p:cNvPr>
            <p:cNvSpPr txBox="1"/>
            <p:nvPr/>
          </p:nvSpPr>
          <p:spPr>
            <a:xfrm>
              <a:off x="3149160" y="1896800"/>
              <a:ext cx="3455281" cy="6397183"/>
            </a:xfrm>
            <a:prstGeom prst="rect">
              <a:avLst/>
            </a:prstGeom>
            <a:noFill/>
          </p:spPr>
          <p:txBody>
            <a:bodyPr wrap="square">
              <a:spAutoFit/>
            </a:bodyPr>
            <a:lstStyle/>
            <a:p>
              <a:pPr algn="ctr" rtl="1"/>
              <a:r>
                <a:rPr lang="ar-SA" sz="2400" b="1" dirty="0">
                  <a:solidFill>
                    <a:schemeClr val="bg1"/>
                  </a:solidFill>
                  <a:latin typeface="Arial" panose="020B0604020202020204" pitchFamily="34" charset="0"/>
                </a:rPr>
                <a:t>المنشورات المطبوعة لها قراء كثر. ويمكن لمطبوعات مثل المجلات، والملصقات، والكتيبات أن تبقى متداولة بين الناس على مدى فترة زمنية طويلة. ويمكن طباعة المخطط البياني في تطبيق كانفا ولكنها ميزة لا تتوفر في النسخة المجانية وتتطلب ترقية التطبيق بتكلفة إضافية.</a:t>
              </a:r>
              <a:endParaRPr lang="en-US" sz="2400" b="1" dirty="0">
                <a:solidFill>
                  <a:schemeClr val="bg1"/>
                </a:solidFill>
                <a:latin typeface="Arial" panose="020B0604020202020204" pitchFamily="34" charset="0"/>
              </a:endParaRPr>
            </a:p>
          </p:txBody>
        </p:sp>
      </p:grpSp>
      <p:grpSp>
        <p:nvGrpSpPr>
          <p:cNvPr id="11" name="مجموعة 10">
            <a:extLst>
              <a:ext uri="{FF2B5EF4-FFF2-40B4-BE49-F238E27FC236}">
                <a16:creationId xmlns:a16="http://schemas.microsoft.com/office/drawing/2014/main" id="{D52F9812-FA6F-8DC0-A9BC-A70F665E7740}"/>
              </a:ext>
            </a:extLst>
          </p:cNvPr>
          <p:cNvGrpSpPr/>
          <p:nvPr/>
        </p:nvGrpSpPr>
        <p:grpSpPr>
          <a:xfrm>
            <a:off x="2756921" y="3694901"/>
            <a:ext cx="4178134" cy="1125320"/>
            <a:chOff x="2943840" y="1565048"/>
            <a:chExt cx="3749158" cy="1125320"/>
          </a:xfrm>
        </p:grpSpPr>
        <p:sp>
          <p:nvSpPr>
            <p:cNvPr id="12"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1405F5FB-2E06-196E-5D68-D2190D3832E1}"/>
                </a:ext>
              </a:extLst>
            </p:cNvPr>
            <p:cNvSpPr txBox="1"/>
            <p:nvPr/>
          </p:nvSpPr>
          <p:spPr>
            <a:xfrm>
              <a:off x="2943840" y="1896800"/>
              <a:ext cx="3749158" cy="461665"/>
            </a:xfrm>
            <a:prstGeom prst="rect">
              <a:avLst/>
            </a:prstGeom>
            <a:noFill/>
          </p:spPr>
          <p:txBody>
            <a:bodyPr wrap="square">
              <a:spAutoFit/>
            </a:bodyPr>
            <a:lstStyle/>
            <a:p>
              <a:pPr algn="ctr" rtl="1"/>
              <a:r>
                <a:rPr lang="ar-SA" sz="2400" b="1" dirty="0">
                  <a:solidFill>
                    <a:schemeClr val="bg1"/>
                  </a:solidFill>
                  <a:latin typeface="Arial" panose="020B0604020202020204" pitchFamily="34" charset="0"/>
                </a:rPr>
                <a:t>لطباعة مخطط المعلومات البياني :</a:t>
              </a:r>
              <a:endParaRPr lang="en-US" sz="2400" b="1" dirty="0">
                <a:solidFill>
                  <a:schemeClr val="bg1"/>
                </a:solidFill>
                <a:latin typeface="Arial" panose="020B0604020202020204" pitchFamily="34" charset="0"/>
              </a:endParaRPr>
            </a:p>
          </p:txBody>
        </p:sp>
      </p:grpSp>
      <p:pic>
        <p:nvPicPr>
          <p:cNvPr id="2" name="لطباعة مخطط المعلومات البياني">
            <a:hlinkClick r:id="" action="ppaction://media"/>
            <a:extLst>
              <a:ext uri="{FF2B5EF4-FFF2-40B4-BE49-F238E27FC236}">
                <a16:creationId xmlns:a16="http://schemas.microsoft.com/office/drawing/2014/main" id="{4D4F1B38-9094-0641-FAAF-A3ECB59653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1943051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6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6000">
                                          <p:cBhvr additive="base">
                                            <p:cTn id="19" dur="25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7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0" fill="hold"/>
                                            <p:tgtEl>
                                              <p:spTgt spid="11"/>
                                            </p:tgtEl>
                                            <p:attrNameLst>
                                              <p:attrName>ppt_x</p:attrName>
                                            </p:attrNameLst>
                                          </p:cBhvr>
                                          <p:tavLst>
                                            <p:tav tm="0">
                                              <p:val>
                                                <p:strVal val="#ppt_x"/>
                                              </p:val>
                                            </p:tav>
                                            <p:tav tm="100000">
                                              <p:val>
                                                <p:strVal val="#ppt_x"/>
                                              </p:val>
                                            </p:tav>
                                          </p:tavLst>
                                        </p:anim>
                                        <p:anim calcmode="lin" valueType="num">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7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876800" y="101600"/>
            <a:ext cx="4057011"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r" rtl="1"/>
              <a:r>
                <a:rPr lang="ar-SA" sz="2000" dirty="0">
                  <a:solidFill>
                    <a:srgbClr val="C00000"/>
                  </a:solidFill>
                  <a:latin typeface="Arial" panose="020B0604020202020204" pitchFamily="34" charset="0"/>
                </a:rPr>
                <a:t>طباعة المخطط البياني من ملف </a:t>
              </a:r>
              <a:r>
                <a:rPr lang="en-US" sz="2000" dirty="0">
                  <a:solidFill>
                    <a:srgbClr val="C00000"/>
                  </a:solidFill>
                  <a:latin typeface="Arial" panose="020B0604020202020204" pitchFamily="34" charset="0"/>
                </a:rPr>
                <a:t>PDF</a:t>
              </a:r>
              <a:r>
                <a:rPr lang="ar-SA" sz="2000" dirty="0">
                  <a:solidFill>
                    <a:srgbClr val="C00000"/>
                  </a:solidFill>
                  <a:latin typeface="Arial" panose="020B0604020202020204" pitchFamily="34" charset="0"/>
                </a:rPr>
                <a:t> </a:t>
              </a:r>
            </a:p>
          </p:txBody>
        </p:sp>
      </p:grpSp>
      <p:grpSp>
        <p:nvGrpSpPr>
          <p:cNvPr id="11" name="مجموعة 10">
            <a:extLst>
              <a:ext uri="{FF2B5EF4-FFF2-40B4-BE49-F238E27FC236}">
                <a16:creationId xmlns:a16="http://schemas.microsoft.com/office/drawing/2014/main" id="{D52F9812-FA6F-8DC0-A9BC-A70F665E7740}"/>
              </a:ext>
            </a:extLst>
          </p:cNvPr>
          <p:cNvGrpSpPr/>
          <p:nvPr/>
        </p:nvGrpSpPr>
        <p:grpSpPr>
          <a:xfrm>
            <a:off x="2286000" y="1855529"/>
            <a:ext cx="5037786" cy="1125320"/>
            <a:chOff x="2943840" y="1565048"/>
            <a:chExt cx="3749158" cy="1125320"/>
          </a:xfrm>
        </p:grpSpPr>
        <p:sp>
          <p:nvSpPr>
            <p:cNvPr id="12"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1405F5FB-2E06-196E-5D68-D2190D3832E1}"/>
                </a:ext>
              </a:extLst>
            </p:cNvPr>
            <p:cNvSpPr txBox="1"/>
            <p:nvPr/>
          </p:nvSpPr>
          <p:spPr>
            <a:xfrm>
              <a:off x="2943840" y="1896800"/>
              <a:ext cx="3667157" cy="461665"/>
            </a:xfrm>
            <a:prstGeom prst="rect">
              <a:avLst/>
            </a:prstGeom>
            <a:noFill/>
          </p:spPr>
          <p:txBody>
            <a:bodyPr wrap="square">
              <a:spAutoFit/>
            </a:bodyPr>
            <a:lstStyle/>
            <a:p>
              <a:pPr algn="r" rtl="1"/>
              <a:r>
                <a:rPr lang="ar-SA" sz="2400" b="1" dirty="0">
                  <a:solidFill>
                    <a:schemeClr val="bg1"/>
                  </a:solidFill>
                  <a:latin typeface="Arial" panose="020B0604020202020204" pitchFamily="34" charset="0"/>
                </a:rPr>
                <a:t>لطباعة مخطط معلومات بيان من ملف </a:t>
              </a:r>
              <a:r>
                <a:rPr lang="en-US" sz="2400" b="1" dirty="0">
                  <a:solidFill>
                    <a:schemeClr val="bg1"/>
                  </a:solidFill>
                  <a:latin typeface="Arial" panose="020B0604020202020204" pitchFamily="34" charset="0"/>
                </a:rPr>
                <a:t>PDF</a:t>
              </a:r>
              <a:r>
                <a:rPr lang="ar-SA" sz="2400" b="1" dirty="0">
                  <a:solidFill>
                    <a:schemeClr val="bg1"/>
                  </a:solidFill>
                  <a:latin typeface="Arial" panose="020B0604020202020204" pitchFamily="34" charset="0"/>
                </a:rPr>
                <a:t> :</a:t>
              </a:r>
              <a:endParaRPr lang="en-US" sz="2400" b="1" dirty="0">
                <a:solidFill>
                  <a:schemeClr val="bg1"/>
                </a:solidFill>
                <a:latin typeface="Arial" panose="020B0604020202020204" pitchFamily="34" charset="0"/>
              </a:endParaRPr>
            </a:p>
          </p:txBody>
        </p:sp>
      </p:grpSp>
      <p:pic>
        <p:nvPicPr>
          <p:cNvPr id="2" name="لطباعة مخطط معلومات بيان من ملف PD">
            <a:hlinkClick r:id="" action="ppaction://media"/>
            <a:extLst>
              <a:ext uri="{FF2B5EF4-FFF2-40B4-BE49-F238E27FC236}">
                <a16:creationId xmlns:a16="http://schemas.microsoft.com/office/drawing/2014/main" id="{A5D11A1D-ADEF-AF7B-2E4F-F88E6142633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205829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76000">
                                          <p:cBhvr additive="base">
                                            <p:cTn id="13" dur="25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8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0" fill="hold"/>
                                            <p:tgtEl>
                                              <p:spTgt spid="11"/>
                                            </p:tgtEl>
                                            <p:attrNameLst>
                                              <p:attrName>ppt_x</p:attrName>
                                            </p:attrNameLst>
                                          </p:cBhvr>
                                          <p:tavLst>
                                            <p:tav tm="0">
                                              <p:val>
                                                <p:strVal val="#ppt_x"/>
                                              </p:val>
                                            </p:tav>
                                            <p:tav tm="100000">
                                              <p:val>
                                                <p:strVal val="#ppt_x"/>
                                              </p:val>
                                            </p:tav>
                                          </p:tavLst>
                                        </p:anim>
                                        <p:anim calcmode="lin" valueType="num">
                                          <p:cBhvr additive="base">
                                            <p:cTn id="14"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81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p:cNvSpPr/>
          <p:nvPr/>
        </p:nvSpPr>
        <p:spPr>
          <a:xfrm rot="1137353">
            <a:off x="742003" y="787405"/>
            <a:ext cx="582411" cy="582411"/>
          </a:xfrm>
          <a:prstGeom prst="star10">
            <a:avLst>
              <a:gd name="adj" fmla="val 41985"/>
              <a:gd name="hf" fmla="val 105146"/>
            </a:avLst>
          </a:prstGeom>
          <a:solidFill>
            <a:srgbClr val="FFD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3" name="Shape"/>
          <p:cNvSpPr/>
          <p:nvPr/>
        </p:nvSpPr>
        <p:spPr>
          <a:xfrm>
            <a:off x="832796" y="878197"/>
            <a:ext cx="400828" cy="400828"/>
          </a:xfrm>
          <a:prstGeom prst="ellipse">
            <a:avLst/>
          </a:prstGeom>
          <a:solidFill>
            <a:srgbClr val="F2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pic>
        <p:nvPicPr>
          <p:cNvPr id="33" name="Shap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28" y="1052313"/>
            <a:ext cx="752541" cy="596244"/>
          </a:xfrm>
          <a:prstGeom prst="rect">
            <a:avLst/>
          </a:prstGeom>
        </p:spPr>
      </p:pic>
      <p:sp>
        <p:nvSpPr>
          <p:cNvPr id="13" name="Shape"/>
          <p:cNvSpPr/>
          <p:nvPr/>
        </p:nvSpPr>
        <p:spPr>
          <a:xfrm>
            <a:off x="2314980" y="1109220"/>
            <a:ext cx="4514046" cy="2442846"/>
          </a:xfrm>
          <a:prstGeom prst="plaque">
            <a:avLst/>
          </a:prstGeom>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14" name="Shape"/>
          <p:cNvSpPr/>
          <p:nvPr/>
        </p:nvSpPr>
        <p:spPr>
          <a:xfrm>
            <a:off x="2420778" y="1197738"/>
            <a:ext cx="4302450" cy="2265813"/>
          </a:xfrm>
          <a:prstGeom prst="plaqu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15" name="Shape"/>
          <p:cNvSpPr/>
          <p:nvPr/>
        </p:nvSpPr>
        <p:spPr>
          <a:xfrm>
            <a:off x="2516554" y="1296139"/>
            <a:ext cx="4090854" cy="2103237"/>
          </a:xfrm>
          <a:prstGeom prst="plaqu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300" b="1" dirty="0">
                <a:solidFill>
                  <a:schemeClr val="accent1">
                    <a:lumMod val="50000"/>
                  </a:schemeClr>
                </a:solidFill>
                <a:effectLst>
                  <a:outerShdw blurRad="38100" dist="38100" dir="2700000" algn="tl">
                    <a:srgbClr val="000000">
                      <a:alpha val="43137"/>
                    </a:srgbClr>
                  </a:outerShdw>
                </a:effectLst>
                <a:latin typeface="Arial Black" panose="020B0A04020102020204" pitchFamily="34" charset="0"/>
              </a:rPr>
              <a:t>التقويم الختامي</a:t>
            </a:r>
            <a:endParaRPr lang="ar-JO" sz="3300" b="1" dirty="0">
              <a:solidFill>
                <a:schemeClr val="accent1">
                  <a:lumMod val="50000"/>
                </a:schemeClr>
              </a:solidFill>
              <a:effectLst>
                <a:outerShdw blurRad="38100" dist="38100" dir="2700000" algn="tl">
                  <a:srgbClr val="000000">
                    <a:alpha val="43137"/>
                  </a:srgbClr>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2646557358"/>
      </p:ext>
    </p:extLst>
  </p:cSld>
  <p:clrMapOvr>
    <a:masterClrMapping/>
  </p:clrMapOvr>
  <p:transition spd="slow" advClick="0" advTm="5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p:cNvSpPr/>
          <p:nvPr/>
        </p:nvSpPr>
        <p:spPr>
          <a:xfrm rot="1137353">
            <a:off x="742003" y="787405"/>
            <a:ext cx="582411" cy="582411"/>
          </a:xfrm>
          <a:prstGeom prst="star10">
            <a:avLst>
              <a:gd name="adj" fmla="val 41985"/>
              <a:gd name="hf" fmla="val 105146"/>
            </a:avLst>
          </a:prstGeom>
          <a:solidFill>
            <a:srgbClr val="FFD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29" name="Shape"/>
          <p:cNvSpPr/>
          <p:nvPr/>
        </p:nvSpPr>
        <p:spPr>
          <a:xfrm>
            <a:off x="832796" y="878197"/>
            <a:ext cx="400828" cy="400828"/>
          </a:xfrm>
          <a:prstGeom prst="ellipse">
            <a:avLst/>
          </a:prstGeom>
          <a:solidFill>
            <a:srgbClr val="F2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pic>
        <p:nvPicPr>
          <p:cNvPr id="36" name="Shap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83" y="1177066"/>
            <a:ext cx="770541" cy="564831"/>
          </a:xfrm>
          <a:prstGeom prst="rect">
            <a:avLst/>
          </a:prstGeom>
        </p:spPr>
      </p:pic>
      <p:pic>
        <p:nvPicPr>
          <p:cNvPr id="37" name="Shap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278" y="500206"/>
            <a:ext cx="870537" cy="619785"/>
          </a:xfrm>
          <a:prstGeom prst="rect">
            <a:avLst/>
          </a:prstGeom>
        </p:spPr>
      </p:pic>
      <p:pic>
        <p:nvPicPr>
          <p:cNvPr id="39" name="Shap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415" y="987151"/>
            <a:ext cx="629535" cy="461469"/>
          </a:xfrm>
          <a:prstGeom prst="rect">
            <a:avLst/>
          </a:prstGeom>
        </p:spPr>
      </p:pic>
      <p:pic>
        <p:nvPicPr>
          <p:cNvPr id="40" name="Sha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136" y="476548"/>
            <a:ext cx="810687" cy="526947"/>
          </a:xfrm>
          <a:prstGeom prst="rect">
            <a:avLst/>
          </a:prstGeom>
        </p:spPr>
      </p:pic>
      <p:sp>
        <p:nvSpPr>
          <p:cNvPr id="12" name="Shape"/>
          <p:cNvSpPr/>
          <p:nvPr/>
        </p:nvSpPr>
        <p:spPr>
          <a:xfrm>
            <a:off x="2314980" y="783408"/>
            <a:ext cx="4514046" cy="2103237"/>
          </a:xfrm>
          <a:prstGeom prst="roundRect">
            <a:avLst>
              <a:gd name="adj" fmla="val 9891"/>
            </a:avLst>
          </a:prstGeom>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31" name="Shape"/>
          <p:cNvSpPr/>
          <p:nvPr/>
        </p:nvSpPr>
        <p:spPr>
          <a:xfrm>
            <a:off x="2420778" y="783408"/>
            <a:ext cx="4302450" cy="2103237"/>
          </a:xfrm>
          <a:prstGeom prst="roundRect">
            <a:avLst>
              <a:gd name="adj" fmla="val 989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34" name="جواب 2"/>
          <p:cNvSpPr/>
          <p:nvPr/>
        </p:nvSpPr>
        <p:spPr>
          <a:xfrm>
            <a:off x="2519600" y="3083043"/>
            <a:ext cx="4117500" cy="325248"/>
          </a:xfrm>
          <a:prstGeom prst="roundRect">
            <a:avLst>
              <a:gd name="adj" fmla="val 41214"/>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صح</a:t>
            </a:r>
            <a:endParaRPr lang="ar-JO" sz="18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5" name="جواب 1"/>
          <p:cNvSpPr/>
          <p:nvPr/>
        </p:nvSpPr>
        <p:spPr>
          <a:xfrm>
            <a:off x="2519600" y="3657973"/>
            <a:ext cx="4117500" cy="325248"/>
          </a:xfrm>
          <a:prstGeom prst="roundRect">
            <a:avLst>
              <a:gd name="adj" fmla="val 35943"/>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خطأ</a:t>
            </a:r>
            <a:endParaRPr lang="ar-JO" sz="18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2" name="السؤال"/>
          <p:cNvSpPr/>
          <p:nvPr/>
        </p:nvSpPr>
        <p:spPr>
          <a:xfrm>
            <a:off x="2538547" y="783408"/>
            <a:ext cx="4090854" cy="2103237"/>
          </a:xfrm>
          <a:prstGeom prst="roundRect">
            <a:avLst>
              <a:gd name="adj" fmla="val 9891"/>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latin typeface="Arial" panose="020B0604020202020204" pitchFamily="34" charset="0"/>
              </a:rPr>
              <a:t>لتحرير عنصر , نحدده و نستخدم الشريط العلوي</a:t>
            </a:r>
          </a:p>
        </p:txBody>
      </p:sp>
      <p:pic>
        <p:nvPicPr>
          <p:cNvPr id="28" name="Shap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6937" y="3384004"/>
            <a:ext cx="1374300" cy="1631709"/>
          </a:xfrm>
          <a:prstGeom prst="rect">
            <a:avLst/>
          </a:prstGeom>
          <a:effectLst>
            <a:outerShdw blurRad="50800" dist="38100" dir="8100000" sx="99000" sy="99000" algn="tr" rotWithShape="0">
              <a:prstClr val="black">
                <a:alpha val="40000"/>
              </a:prstClr>
            </a:outerShdw>
          </a:effectLst>
        </p:spPr>
      </p:pic>
      <p:sp>
        <p:nvSpPr>
          <p:cNvPr id="27" name="Shape"/>
          <p:cNvSpPr/>
          <p:nvPr/>
        </p:nvSpPr>
        <p:spPr>
          <a:xfrm>
            <a:off x="7070327"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الجواب خطأ!</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لا بأس محاولة أخرى..</a:t>
            </a:r>
          </a:p>
        </p:txBody>
      </p:sp>
      <p:pic>
        <p:nvPicPr>
          <p:cNvPr id="54" name="Shap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8223" y="3395366"/>
            <a:ext cx="1373016" cy="1630183"/>
          </a:xfrm>
          <a:prstGeom prst="rect">
            <a:avLst/>
          </a:prstGeom>
          <a:effectLst>
            <a:outerShdw blurRad="50800" dist="38100" dir="8100000" sx="99000" sy="99000" algn="tr" rotWithShape="0">
              <a:prstClr val="black">
                <a:alpha val="40000"/>
              </a:prstClr>
            </a:outerShdw>
          </a:effectLst>
        </p:spPr>
      </p:pic>
      <p:sp>
        <p:nvSpPr>
          <p:cNvPr id="56" name="Shape"/>
          <p:cNvSpPr/>
          <p:nvPr/>
        </p:nvSpPr>
        <p:spPr>
          <a:xfrm>
            <a:off x="7071612"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نعم.. نعم.. نعم!</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هيا بنا للسؤال التالي..</a:t>
            </a:r>
          </a:p>
        </p:txBody>
      </p:sp>
      <p:grpSp>
        <p:nvGrpSpPr>
          <p:cNvPr id="51" name="قناع خطأ شفاف"/>
          <p:cNvGrpSpPr/>
          <p:nvPr/>
        </p:nvGrpSpPr>
        <p:grpSpPr>
          <a:xfrm>
            <a:off x="2513250" y="3060823"/>
            <a:ext cx="4117500" cy="1392304"/>
            <a:chOff x="3351000" y="3875024"/>
            <a:chExt cx="5490000" cy="1856404"/>
          </a:xfrm>
        </p:grpSpPr>
        <p:sp>
          <p:nvSpPr>
            <p:cNvPr id="47" name="Shape"/>
            <p:cNvSpPr/>
            <p:nvPr/>
          </p:nvSpPr>
          <p:spPr>
            <a:xfrm>
              <a:off x="3351000" y="4603599"/>
              <a:ext cx="5490000" cy="433661"/>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8" name="Shape"/>
            <p:cNvSpPr/>
            <p:nvPr/>
          </p:nvSpPr>
          <p:spPr>
            <a:xfrm>
              <a:off x="3351000" y="3875024"/>
              <a:ext cx="5490000" cy="433662"/>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9" name="Shape"/>
            <p:cNvSpPr/>
            <p:nvPr/>
          </p:nvSpPr>
          <p:spPr>
            <a:xfrm>
              <a:off x="3351000" y="5297765"/>
              <a:ext cx="5490000" cy="433663"/>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grpSp>
      <p:sp>
        <p:nvSpPr>
          <p:cNvPr id="50" name="قناع صحيح شفاف"/>
          <p:cNvSpPr/>
          <p:nvPr/>
        </p:nvSpPr>
        <p:spPr>
          <a:xfrm>
            <a:off x="2511500" y="3052967"/>
            <a:ext cx="4133700" cy="342900"/>
          </a:xfrm>
          <a:prstGeom prst="roundRect">
            <a:avLst>
              <a:gd name="adj" fmla="val 35943"/>
            </a:avLst>
          </a:prstGeom>
          <a:solidFill>
            <a:srgbClr val="00B05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25" name="قناع شفاف نهائي"/>
          <p:cNvSpPr/>
          <p:nvPr/>
        </p:nvSpPr>
        <p:spPr>
          <a:xfrm>
            <a:off x="2420778" y="3022600"/>
            <a:ext cx="4302450" cy="1574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4" name="Shape"/>
          <p:cNvSpPr/>
          <p:nvPr/>
        </p:nvSpPr>
        <p:spPr>
          <a:xfrm>
            <a:off x="0" y="1"/>
            <a:ext cx="9144000" cy="493965"/>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58618"/>
              <a:gd name="connsiteX1" fmla="*/ 12192000 w 12192000"/>
              <a:gd name="connsiteY1" fmla="*/ 0 h 658618"/>
              <a:gd name="connsiteX2" fmla="*/ 12192000 w 12192000"/>
              <a:gd name="connsiteY2" fmla="*/ 528034 h 658618"/>
              <a:gd name="connsiteX3" fmla="*/ 9556124 w 12192000"/>
              <a:gd name="connsiteY3" fmla="*/ 515155 h 658618"/>
              <a:gd name="connsiteX4" fmla="*/ 6426558 w 12192000"/>
              <a:gd name="connsiteY4" fmla="*/ 644155 h 658618"/>
              <a:gd name="connsiteX5" fmla="*/ 2653048 w 12192000"/>
              <a:gd name="connsiteY5" fmla="*/ 528034 h 658618"/>
              <a:gd name="connsiteX6" fmla="*/ 0 w 12192000"/>
              <a:gd name="connsiteY6" fmla="*/ 528034 h 658618"/>
              <a:gd name="connsiteX7" fmla="*/ 0 w 12192000"/>
              <a:gd name="connsiteY7" fmla="*/ 0 h 6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58618">
                <a:moveTo>
                  <a:pt x="0" y="0"/>
                </a:moveTo>
                <a:lnTo>
                  <a:pt x="12192000" y="0"/>
                </a:lnTo>
                <a:lnTo>
                  <a:pt x="12192000" y="528034"/>
                </a:lnTo>
                <a:cubicBezTo>
                  <a:pt x="11834254" y="598868"/>
                  <a:pt x="10903397" y="622479"/>
                  <a:pt x="9556124" y="515155"/>
                </a:cubicBezTo>
                <a:cubicBezTo>
                  <a:pt x="7371724" y="742682"/>
                  <a:pt x="7658637" y="626983"/>
                  <a:pt x="6426558" y="644155"/>
                </a:cubicBezTo>
                <a:cubicBezTo>
                  <a:pt x="5168721" y="57546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pic>
        <p:nvPicPr>
          <p:cNvPr id="30" name="Shap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25" y="4010760"/>
            <a:ext cx="852498" cy="959061"/>
          </a:xfrm>
          <a:prstGeom prst="rect">
            <a:avLst/>
          </a:prstGeom>
        </p:spPr>
      </p:pic>
      <p:pic>
        <p:nvPicPr>
          <p:cNvPr id="38" name="Shap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698" y="4002535"/>
            <a:ext cx="1020441" cy="1147995"/>
          </a:xfrm>
          <a:prstGeom prst="rect">
            <a:avLst/>
          </a:prstGeom>
        </p:spPr>
      </p:pic>
      <p:sp>
        <p:nvSpPr>
          <p:cNvPr id="6" name="Shape"/>
          <p:cNvSpPr/>
          <p:nvPr/>
        </p:nvSpPr>
        <p:spPr>
          <a:xfrm>
            <a:off x="0" y="2"/>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9" name="Shape"/>
          <p:cNvSpPr/>
          <p:nvPr/>
        </p:nvSpPr>
        <p:spPr>
          <a:xfrm rot="10800000">
            <a:off x="0" y="4643296"/>
            <a:ext cx="9144000" cy="500206"/>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66941"/>
              <a:gd name="connsiteX1" fmla="*/ 12192000 w 12192000"/>
              <a:gd name="connsiteY1" fmla="*/ 0 h 666941"/>
              <a:gd name="connsiteX2" fmla="*/ 12192000 w 12192000"/>
              <a:gd name="connsiteY2" fmla="*/ 528034 h 666941"/>
              <a:gd name="connsiteX3" fmla="*/ 9556124 w 12192000"/>
              <a:gd name="connsiteY3" fmla="*/ 515155 h 666941"/>
              <a:gd name="connsiteX4" fmla="*/ 6426558 w 12192000"/>
              <a:gd name="connsiteY4" fmla="*/ 659145 h 666941"/>
              <a:gd name="connsiteX5" fmla="*/ 2653048 w 12192000"/>
              <a:gd name="connsiteY5" fmla="*/ 528034 h 666941"/>
              <a:gd name="connsiteX6" fmla="*/ 0 w 12192000"/>
              <a:gd name="connsiteY6" fmla="*/ 528034 h 666941"/>
              <a:gd name="connsiteX7" fmla="*/ 0 w 12192000"/>
              <a:gd name="connsiteY7" fmla="*/ 0 h 66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6941">
                <a:moveTo>
                  <a:pt x="0" y="0"/>
                </a:moveTo>
                <a:lnTo>
                  <a:pt x="12192000" y="0"/>
                </a:lnTo>
                <a:lnTo>
                  <a:pt x="12192000" y="528034"/>
                </a:lnTo>
                <a:cubicBezTo>
                  <a:pt x="11834254" y="598868"/>
                  <a:pt x="10903397" y="622479"/>
                  <a:pt x="9556124" y="515155"/>
                </a:cubicBezTo>
                <a:cubicBezTo>
                  <a:pt x="7371724" y="742682"/>
                  <a:pt x="7658637" y="641973"/>
                  <a:pt x="6426558" y="659145"/>
                </a:cubicBezTo>
                <a:cubicBezTo>
                  <a:pt x="5168721" y="59045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10" name="Shape"/>
          <p:cNvSpPr/>
          <p:nvPr/>
        </p:nvSpPr>
        <p:spPr>
          <a:xfrm rot="10800000">
            <a:off x="0" y="4786113"/>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57" name="Shape">
            <a:hlinkClick r:id="" action="ppaction://hlinkshowjump?jump=nextslide"/>
          </p:cNvPr>
          <p:cNvSpPr/>
          <p:nvPr/>
        </p:nvSpPr>
        <p:spPr>
          <a:xfrm flipH="1">
            <a:off x="7843840" y="2809877"/>
            <a:ext cx="161925" cy="161925"/>
          </a:xfrm>
          <a:prstGeom prst="chevron">
            <a:avLst/>
          </a:prstGeom>
          <a:solidFill>
            <a:srgbClr val="70AC2E"/>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134679611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350"/>
                                        <p:tgtEl>
                                          <p:spTgt spid="12"/>
                                        </p:tgtEl>
                                      </p:cBhvr>
                                    </p:animEffect>
                                  </p:childTnLst>
                                </p:cTn>
                              </p:par>
                              <p:par>
                                <p:cTn id="8" presetID="16" presetClass="entr" presetSubtype="21" fill="hold" grpId="0"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350"/>
                                        <p:tgtEl>
                                          <p:spTgt spid="31"/>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barn(outVertical)">
                                      <p:cBhvr>
                                        <p:cTn id="13" dur="350"/>
                                        <p:tgtEl>
                                          <p:spTgt spid="32"/>
                                        </p:tgtEl>
                                      </p:cBhvr>
                                    </p:animEffect>
                                  </p:childTnLst>
                                </p:cTn>
                              </p:par>
                              <p:par>
                                <p:cTn id="14" presetID="16" presetClass="entr" presetSubtype="42"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barn(outHorizontal)">
                                      <p:cBhvr>
                                        <p:cTn id="16" dur="350"/>
                                        <p:tgtEl>
                                          <p:spTgt spid="34"/>
                                        </p:tgtEl>
                                      </p:cBhvr>
                                    </p:animEffect>
                                  </p:childTnLst>
                                </p:cTn>
                              </p:par>
                              <p:par>
                                <p:cTn id="17" presetID="16" presetClass="entr" presetSubtype="42" fill="hold" grpId="0" nodeType="withEffect">
                                  <p:stCondLst>
                                    <p:cond delay="1250"/>
                                  </p:stCondLst>
                                  <p:childTnLst>
                                    <p:set>
                                      <p:cBhvr>
                                        <p:cTn id="18" dur="1" fill="hold">
                                          <p:stCondLst>
                                            <p:cond delay="0"/>
                                          </p:stCondLst>
                                        </p:cTn>
                                        <p:tgtEl>
                                          <p:spTgt spid="35"/>
                                        </p:tgtEl>
                                        <p:attrNameLst>
                                          <p:attrName>style.visibility</p:attrName>
                                        </p:attrNameLst>
                                      </p:cBhvr>
                                      <p:to>
                                        <p:strVal val="visible"/>
                                      </p:to>
                                    </p:set>
                                    <p:animEffect transition="in" filter="barn(outHorizontal)">
                                      <p:cBhvr>
                                        <p:cTn id="19" dur="350"/>
                                        <p:tgtEl>
                                          <p:spTgt spid="35"/>
                                        </p:tgtEl>
                                      </p:cBhvr>
                                    </p:animEffect>
                                  </p:childTnLst>
                                </p:cTn>
                              </p:par>
                              <p:par>
                                <p:cTn id="20" presetID="1" presetClass="entr" presetSubtype="0" fill="hold" grpId="0" nodeType="withEffect">
                                  <p:stCondLst>
                                    <p:cond delay="16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1600"/>
                                  </p:stCondLst>
                                  <p:childTnLst>
                                    <p:set>
                                      <p:cBhvr>
                                        <p:cTn id="23" dur="1" fill="hold">
                                          <p:stCondLst>
                                            <p:cond delay="0"/>
                                          </p:stCondLst>
                                        </p:cTn>
                                        <p:tgtEl>
                                          <p:spTgt spid="51"/>
                                        </p:tgtEl>
                                        <p:attrNameLst>
                                          <p:attrName>style.visibility</p:attrName>
                                        </p:attrNameLst>
                                      </p:cBhvr>
                                      <p:to>
                                        <p:strVal val="visible"/>
                                      </p:to>
                                    </p:set>
                                  </p:childTnLst>
                                </p:cTn>
                              </p:par>
                              <p:par>
                                <p:cTn id="24" presetID="63" presetClass="path" presetSubtype="0" repeatCount="indefinite" fill="hold" nodeType="withEffect">
                                  <p:stCondLst>
                                    <p:cond delay="0"/>
                                  </p:stCondLst>
                                  <p:childTnLst>
                                    <p:animMotion origin="layout" path="M 6.25E-7 3.7037E-6 L 1.04544 3.7037E-6 " pathEditMode="relative" rAng="0" ptsTypes="AA">
                                      <p:cBhvr>
                                        <p:cTn id="25" dur="180000" fill="hold"/>
                                        <p:tgtEl>
                                          <p:spTgt spid="36"/>
                                        </p:tgtEl>
                                        <p:attrNameLst>
                                          <p:attrName>ppt_x</p:attrName>
                                          <p:attrName>ppt_y</p:attrName>
                                        </p:attrNameLst>
                                      </p:cBhvr>
                                      <p:rCtr x="52266" y="0"/>
                                    </p:animMotion>
                                  </p:childTnLst>
                                </p:cTn>
                              </p:par>
                              <p:par>
                                <p:cTn id="26" presetID="63" presetClass="path" presetSubtype="0" repeatCount="indefinite" fill="hold" nodeType="withEffect">
                                  <p:stCondLst>
                                    <p:cond delay="0"/>
                                  </p:stCondLst>
                                  <p:childTnLst>
                                    <p:animMotion origin="layout" path="M -4.16667E-7 0 L 0.78542 0 " pathEditMode="relative" rAng="0" ptsTypes="AA">
                                      <p:cBhvr>
                                        <p:cTn id="27" dur="205000" fill="hold"/>
                                        <p:tgtEl>
                                          <p:spTgt spid="40"/>
                                        </p:tgtEl>
                                        <p:attrNameLst>
                                          <p:attrName>ppt_x</p:attrName>
                                          <p:attrName>ppt_y</p:attrName>
                                        </p:attrNameLst>
                                      </p:cBhvr>
                                      <p:rCtr x="39271" y="0"/>
                                    </p:animMotion>
                                  </p:childTnLst>
                                </p:cTn>
                              </p:par>
                              <p:par>
                                <p:cTn id="28" presetID="35" presetClass="path" presetSubtype="0" repeatCount="indefinite" fill="hold" nodeType="withEffect">
                                  <p:stCondLst>
                                    <p:cond delay="0"/>
                                  </p:stCondLst>
                                  <p:childTnLst>
                                    <p:animMotion origin="layout" path="M 3.54167E-6 2.59259E-6 L -0.76498 2.59259E-6 " pathEditMode="relative" rAng="0" ptsTypes="AA">
                                      <p:cBhvr>
                                        <p:cTn id="29" dur="230000" fill="hold"/>
                                        <p:tgtEl>
                                          <p:spTgt spid="37"/>
                                        </p:tgtEl>
                                        <p:attrNameLst>
                                          <p:attrName>ppt_x</p:attrName>
                                          <p:attrName>ppt_y</p:attrName>
                                        </p:attrNameLst>
                                      </p:cBhvr>
                                      <p:rCtr x="-38255" y="0"/>
                                    </p:animMotion>
                                  </p:childTnLst>
                                </p:cTn>
                              </p:par>
                              <p:par>
                                <p:cTn id="30" presetID="35" presetClass="path" presetSubtype="0" repeatCount="indefinite" fill="hold" nodeType="withEffect">
                                  <p:stCondLst>
                                    <p:cond delay="0"/>
                                  </p:stCondLst>
                                  <p:childTnLst>
                                    <p:animMotion origin="layout" path="M -6.25E-7 4.44444E-6 L -1.13698 4.44444E-6 " pathEditMode="relative" rAng="0" ptsTypes="AA">
                                      <p:cBhvr>
                                        <p:cTn id="31" dur="225000" fill="hold"/>
                                        <p:tgtEl>
                                          <p:spTgt spid="39"/>
                                        </p:tgtEl>
                                        <p:attrNameLst>
                                          <p:attrName>ppt_x</p:attrName>
                                          <p:attrName>ppt_y</p:attrName>
                                        </p:attrNameLst>
                                      </p:cBhvr>
                                      <p:rCtr x="-56849"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0" presetClass="path" presetSubtype="0" repeatCount="5000" fill="hold" nodeType="withEffect">
                                  <p:stCondLst>
                                    <p:cond delay="0"/>
                                  </p:stCondLst>
                                  <p:childTnLst>
                                    <p:animMotion origin="layout" path="M 1.04167E-6 -4.81481E-6 L 1.04167E-6 0.00024 C 0.00013 0.00209 0.00065 0.00417 0.00065 0.00625 C 0.00091 0.01551 0.00052 0.01991 1.04167E-6 0.02778 C 0.00013 0.0345 1.04167E-6 0.03774 0.00065 0.04306 C 0.00078 0.04375 0.00091 0.04445 0.00117 0.04514 C 0.00117 0.047 0.0013 0.04885 0.00143 0.0507 C 0.0026 0.06389 0.00208 0.03866 0.00221 0.03264 C 0.00234 0.03195 0.00247 0.03125 0.00273 0.03056 C 0.00325 0.02107 0.00338 0.0213 0.00273 0.00834 C 0.0026 0.00695 0.00195 0.00417 0.00195 0.0044 C 0.00195 0.00278 0.00221 0.00139 0.00221 -4.81481E-6 C 0.00221 -0.00069 0.00195 0.00139 0.00195 0.00209 C 0.00195 0.01899 0.00221 0.03588 0.00221 0.05278 C 0.00312 0.04815 0.00247 0.05232 0.00299 0.04375 C 0.00312 0.04237 0.00325 0.04098 0.00351 0.03959 C 0.00325 0.0338 0.00325 0.02801 0.00299 0.02223 C 0.00286 0.01667 0.00299 0.0176 0.00221 0.01389 C 0.00247 0.01019 0.00273 0.00649 0.00273 0.00278 C 0.00273 -0.00023 0.00039 0.00047 1.04167E-6 -4.81481E-6 Z " pathEditMode="relative" rAng="0" ptsTypes="AAAAAAAAAAAAAAAAAAAA">
                                      <p:cBhvr>
                                        <p:cTn id="36" dur="1250" fill="hold"/>
                                        <p:tgtEl>
                                          <p:spTgt spid="38"/>
                                        </p:tgtEl>
                                        <p:attrNameLst>
                                          <p:attrName>ppt_x</p:attrName>
                                          <p:attrName>ppt_y</p:attrName>
                                        </p:attrNameLst>
                                      </p:cBhvr>
                                      <p:rCtr x="169" y="2708"/>
                                    </p:animMotion>
                                  </p:childTnLst>
                                </p:cTn>
                              </p:par>
                              <p:par>
                                <p:cTn id="37" presetID="0" presetClass="path" presetSubtype="0" repeatCount="5000" fill="hold" nodeType="withEffect">
                                  <p:stCondLst>
                                    <p:cond delay="0"/>
                                  </p:stCondLst>
                                  <p:childTnLst>
                                    <p:animMotion origin="layout" path="M 8.33333E-7 3.33333E-6 L 8.33333E-7 0.00023 C 0.00013 0.00208 0.00065 0.00416 0.00065 0.00625 C 0.00091 0.01551 0.00052 0.0199 8.33333E-7 0.02777 C 0.00013 0.03449 8.33333E-7 0.03773 0.00065 0.04305 C 0.00078 0.04375 0.00091 0.04444 0.00117 0.04514 C 0.00117 0.04699 0.0013 0.04884 0.00143 0.05069 C 0.0026 0.06389 0.00208 0.03865 0.00221 0.03264 C 0.00234 0.03194 0.00247 0.03125 0.00273 0.03055 C 0.00325 0.02106 0.00338 0.02129 0.00273 0.00833 C 0.0026 0.00694 0.00195 0.00416 0.00195 0.00439 C 0.00195 0.00277 0.00221 0.00139 0.00221 3.33333E-6 C 0.00221 -0.0007 0.00195 0.00139 0.00195 0.00208 C 0.00195 0.01898 0.00221 0.03588 0.00221 0.05277 C 0.00312 0.04814 0.00247 0.05231 0.00299 0.04375 C 0.00312 0.04236 0.00325 0.04097 0.00351 0.03958 C 0.00325 0.03379 0.00325 0.02801 0.00299 0.02222 C 0.00286 0.01666 0.00299 0.01759 0.00221 0.01389 C 0.00247 0.01018 0.00273 0.00648 0.00273 0.00277 C 0.00273 -0.00023 0.00039 0.00046 8.33333E-7 3.33333E-6 Z " pathEditMode="relative" rAng="0" ptsTypes="AAAAAAAAAAAAAAAAAAAA">
                                      <p:cBhvr>
                                        <p:cTn id="38" dur="1000" fill="hold"/>
                                        <p:tgtEl>
                                          <p:spTgt spid="30"/>
                                        </p:tgtEl>
                                        <p:attrNameLst>
                                          <p:attrName>ppt_x</p:attrName>
                                          <p:attrName>ppt_y</p:attrName>
                                        </p:attrNameLst>
                                      </p:cBhvr>
                                      <p:rCtr x="169" y="2708"/>
                                    </p:animMotion>
                                  </p:childTnLst>
                                </p:cTn>
                              </p:par>
                              <p:par>
                                <p:cTn id="39" presetID="8" presetClass="emph" presetSubtype="0" repeatCount="indefinite" autoRev="1" fill="hold" grpId="0" nodeType="withEffect">
                                  <p:stCondLst>
                                    <p:cond delay="0"/>
                                  </p:stCondLst>
                                  <p:childTnLst>
                                    <p:animRot by="5400000">
                                      <p:cBhvr>
                                        <p:cTn id="40" dur="500" fill="hold"/>
                                        <p:tgtEl>
                                          <p:spTgt spid="26"/>
                                        </p:tgtEl>
                                        <p:attrNameLst>
                                          <p:attrName>r</p:attrName>
                                        </p:attrNameLst>
                                      </p:cBhvr>
                                    </p:animRo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2" presetClass="entr" presetSubtype="4"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fill="hold"/>
                                        <p:tgtEl>
                                          <p:spTgt spid="54"/>
                                        </p:tgtEl>
                                        <p:attrNameLst>
                                          <p:attrName>ppt_x</p:attrName>
                                        </p:attrNameLst>
                                      </p:cBhvr>
                                      <p:tavLst>
                                        <p:tav tm="0">
                                          <p:val>
                                            <p:strVal val="#ppt_x"/>
                                          </p:val>
                                        </p:tav>
                                        <p:tav tm="100000">
                                          <p:val>
                                            <p:strVal val="#ppt_x"/>
                                          </p:val>
                                        </p:tav>
                                      </p:tavLst>
                                    </p:anim>
                                    <p:anim calcmode="lin" valueType="num">
                                      <p:cBhvr additive="base">
                                        <p:cTn id="46" dur="5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Kids Cheering.wav"/>
                                        </p:tgtEl>
                                      </p:cMediaNode>
                                    </p:audio>
                                  </p:subTnLst>
                                </p:cTn>
                              </p:par>
                              <p:par>
                                <p:cTn id="47" presetID="10" presetClass="entr" presetSubtype="0" fill="hold" grpId="0" nodeType="withEffect">
                                  <p:stCondLst>
                                    <p:cond delay="10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nextCondLst>
                <p:cond evt="onClick" delay="0">
                  <p:tgtEl>
                    <p:spTgt spid="50"/>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2" presetClass="entr" presetSubtype="4"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Crowd Reactions.wav"/>
                                        </p:tgtEl>
                                      </p:cMediaNode>
                                    </p:audio>
                                  </p:subTnLst>
                                </p:cTn>
                              </p:par>
                              <p:par>
                                <p:cTn id="62" presetID="10" presetClass="entr" presetSubtype="0" fill="hold" grpId="0" nodeType="withEffect">
                                  <p:stCondLst>
                                    <p:cond delay="10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xit" presetSubtype="0" fill="hold" nodeType="withEffect">
                                  <p:stCondLst>
                                    <p:cond delay="400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grpId="1" nodeType="withEffect">
                                  <p:stCondLst>
                                    <p:cond delay="4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 presetClass="exit" presetSubtype="0" fill="hold" grpId="2" nodeType="withEffect">
                                  <p:stCondLst>
                                    <p:cond delay="400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6" grpId="0" animBg="1"/>
      <p:bldP spid="12" grpId="0" animBg="1"/>
      <p:bldP spid="31" grpId="0" animBg="1"/>
      <p:bldP spid="34" grpId="0" animBg="1"/>
      <p:bldP spid="35" grpId="0" animBg="1"/>
      <p:bldP spid="32" grpId="0" animBg="1"/>
      <p:bldP spid="27" grpId="0" animBg="1"/>
      <p:bldP spid="27" grpId="1" animBg="1"/>
      <p:bldP spid="56" grpId="0" animBg="1"/>
      <p:bldP spid="50" grpId="0" animBg="1"/>
      <p:bldP spid="25" grpId="0" animBg="1"/>
      <p:bldP spid="25" grpId="1" animBg="1"/>
      <p:bldP spid="25" grpId="2" animBg="1"/>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p:cNvSpPr/>
          <p:nvPr/>
        </p:nvSpPr>
        <p:spPr>
          <a:xfrm rot="1137353">
            <a:off x="742003" y="787405"/>
            <a:ext cx="582411" cy="582411"/>
          </a:xfrm>
          <a:prstGeom prst="star10">
            <a:avLst>
              <a:gd name="adj" fmla="val 41985"/>
              <a:gd name="hf" fmla="val 105146"/>
            </a:avLst>
          </a:prstGeom>
          <a:solidFill>
            <a:srgbClr val="FFD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29" name="Shape"/>
          <p:cNvSpPr/>
          <p:nvPr/>
        </p:nvSpPr>
        <p:spPr>
          <a:xfrm>
            <a:off x="832796" y="878197"/>
            <a:ext cx="400828" cy="400828"/>
          </a:xfrm>
          <a:prstGeom prst="ellipse">
            <a:avLst/>
          </a:prstGeom>
          <a:solidFill>
            <a:srgbClr val="F2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pic>
        <p:nvPicPr>
          <p:cNvPr id="36" name="Shap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83" y="1177066"/>
            <a:ext cx="770541" cy="564831"/>
          </a:xfrm>
          <a:prstGeom prst="rect">
            <a:avLst/>
          </a:prstGeom>
        </p:spPr>
      </p:pic>
      <p:pic>
        <p:nvPicPr>
          <p:cNvPr id="37" name="Shap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278" y="500206"/>
            <a:ext cx="870537" cy="619785"/>
          </a:xfrm>
          <a:prstGeom prst="rect">
            <a:avLst/>
          </a:prstGeom>
        </p:spPr>
      </p:pic>
      <p:pic>
        <p:nvPicPr>
          <p:cNvPr id="39" name="Shap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415" y="987151"/>
            <a:ext cx="629535" cy="461469"/>
          </a:xfrm>
          <a:prstGeom prst="rect">
            <a:avLst/>
          </a:prstGeom>
        </p:spPr>
      </p:pic>
      <p:pic>
        <p:nvPicPr>
          <p:cNvPr id="40" name="Sha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136" y="476548"/>
            <a:ext cx="810687" cy="526947"/>
          </a:xfrm>
          <a:prstGeom prst="rect">
            <a:avLst/>
          </a:prstGeom>
        </p:spPr>
      </p:pic>
      <p:sp>
        <p:nvSpPr>
          <p:cNvPr id="12" name="Shape"/>
          <p:cNvSpPr/>
          <p:nvPr/>
        </p:nvSpPr>
        <p:spPr>
          <a:xfrm>
            <a:off x="2314980" y="783408"/>
            <a:ext cx="4514046" cy="2103237"/>
          </a:xfrm>
          <a:prstGeom prst="roundRect">
            <a:avLst>
              <a:gd name="adj" fmla="val 9891"/>
            </a:avLst>
          </a:prstGeom>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31" name="Shape"/>
          <p:cNvSpPr/>
          <p:nvPr/>
        </p:nvSpPr>
        <p:spPr>
          <a:xfrm>
            <a:off x="2420778" y="783408"/>
            <a:ext cx="4302450" cy="2103237"/>
          </a:xfrm>
          <a:prstGeom prst="roundRect">
            <a:avLst>
              <a:gd name="adj" fmla="val 989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34" name="جواب 2"/>
          <p:cNvSpPr/>
          <p:nvPr/>
        </p:nvSpPr>
        <p:spPr>
          <a:xfrm>
            <a:off x="2519600" y="3083043"/>
            <a:ext cx="4117500" cy="325248"/>
          </a:xfrm>
          <a:prstGeom prst="roundRect">
            <a:avLst>
              <a:gd name="adj" fmla="val 41214"/>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صح</a:t>
            </a:r>
            <a:endParaRPr lang="ar-JO" sz="18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5" name="جواب 1"/>
          <p:cNvSpPr/>
          <p:nvPr/>
        </p:nvSpPr>
        <p:spPr>
          <a:xfrm>
            <a:off x="2519600" y="3657973"/>
            <a:ext cx="4117500" cy="325248"/>
          </a:xfrm>
          <a:prstGeom prst="roundRect">
            <a:avLst>
              <a:gd name="adj" fmla="val 35943"/>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خطأ</a:t>
            </a:r>
            <a:endParaRPr lang="ar-JO" sz="18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2" name="السؤال"/>
          <p:cNvSpPr/>
          <p:nvPr/>
        </p:nvSpPr>
        <p:spPr>
          <a:xfrm>
            <a:off x="2538547" y="783408"/>
            <a:ext cx="4090854" cy="2103237"/>
          </a:xfrm>
          <a:prstGeom prst="roundRect">
            <a:avLst>
              <a:gd name="adj" fmla="val 9891"/>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latin typeface="Arial" panose="020B0604020202020204" pitchFamily="34" charset="0"/>
              </a:rPr>
              <a:t>لا يمكنك البحث عن رسومات في برنامج كانفا</a:t>
            </a:r>
          </a:p>
        </p:txBody>
      </p:sp>
      <p:pic>
        <p:nvPicPr>
          <p:cNvPr id="28" name="Shap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6937" y="3384004"/>
            <a:ext cx="1374300" cy="1631709"/>
          </a:xfrm>
          <a:prstGeom prst="rect">
            <a:avLst/>
          </a:prstGeom>
          <a:effectLst>
            <a:outerShdw blurRad="50800" dist="38100" dir="8100000" sx="99000" sy="99000" algn="tr" rotWithShape="0">
              <a:prstClr val="black">
                <a:alpha val="40000"/>
              </a:prstClr>
            </a:outerShdw>
          </a:effectLst>
        </p:spPr>
      </p:pic>
      <p:sp>
        <p:nvSpPr>
          <p:cNvPr id="27" name="Shape"/>
          <p:cNvSpPr/>
          <p:nvPr/>
        </p:nvSpPr>
        <p:spPr>
          <a:xfrm>
            <a:off x="7070327"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الجواب خطأ!</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لا بأس محاولة أخرى..</a:t>
            </a:r>
          </a:p>
        </p:txBody>
      </p:sp>
      <p:pic>
        <p:nvPicPr>
          <p:cNvPr id="54" name="Shap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8223" y="3395366"/>
            <a:ext cx="1373016" cy="1630183"/>
          </a:xfrm>
          <a:prstGeom prst="rect">
            <a:avLst/>
          </a:prstGeom>
          <a:effectLst>
            <a:outerShdw blurRad="50800" dist="38100" dir="8100000" sx="99000" sy="99000" algn="tr" rotWithShape="0">
              <a:prstClr val="black">
                <a:alpha val="40000"/>
              </a:prstClr>
            </a:outerShdw>
          </a:effectLst>
        </p:spPr>
      </p:pic>
      <p:sp>
        <p:nvSpPr>
          <p:cNvPr id="56" name="Shape"/>
          <p:cNvSpPr/>
          <p:nvPr/>
        </p:nvSpPr>
        <p:spPr>
          <a:xfrm>
            <a:off x="7071612"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نعم.. نعم.. نعم!</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هيا بنا للسؤال التالي..</a:t>
            </a:r>
          </a:p>
        </p:txBody>
      </p:sp>
      <p:grpSp>
        <p:nvGrpSpPr>
          <p:cNvPr id="51" name="قناع خطأ شفاف"/>
          <p:cNvGrpSpPr/>
          <p:nvPr/>
        </p:nvGrpSpPr>
        <p:grpSpPr>
          <a:xfrm>
            <a:off x="2513250" y="3041773"/>
            <a:ext cx="4117500" cy="1411354"/>
            <a:chOff x="3351000" y="3849624"/>
            <a:chExt cx="5490000" cy="1881804"/>
          </a:xfrm>
        </p:grpSpPr>
        <p:sp>
          <p:nvSpPr>
            <p:cNvPr id="47" name="Shape"/>
            <p:cNvSpPr/>
            <p:nvPr/>
          </p:nvSpPr>
          <p:spPr>
            <a:xfrm>
              <a:off x="3351000" y="4654399"/>
              <a:ext cx="5490000" cy="433661"/>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8" name="Shape"/>
            <p:cNvSpPr/>
            <p:nvPr/>
          </p:nvSpPr>
          <p:spPr>
            <a:xfrm>
              <a:off x="3351000" y="3849624"/>
              <a:ext cx="5490000" cy="433662"/>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9" name="Shape"/>
            <p:cNvSpPr/>
            <p:nvPr/>
          </p:nvSpPr>
          <p:spPr>
            <a:xfrm>
              <a:off x="3351000" y="5297765"/>
              <a:ext cx="5490000" cy="433663"/>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grpSp>
      <p:sp>
        <p:nvSpPr>
          <p:cNvPr id="50" name="قناع صحيح شفاف"/>
          <p:cNvSpPr/>
          <p:nvPr/>
        </p:nvSpPr>
        <p:spPr>
          <a:xfrm>
            <a:off x="2511500" y="3656217"/>
            <a:ext cx="4133700" cy="342900"/>
          </a:xfrm>
          <a:prstGeom prst="roundRect">
            <a:avLst>
              <a:gd name="adj" fmla="val 35943"/>
            </a:avLst>
          </a:prstGeom>
          <a:solidFill>
            <a:srgbClr val="00B05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25" name="قناع شفاف نهائي"/>
          <p:cNvSpPr/>
          <p:nvPr/>
        </p:nvSpPr>
        <p:spPr>
          <a:xfrm>
            <a:off x="2420778" y="3022600"/>
            <a:ext cx="4302450" cy="1574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4" name="Shape"/>
          <p:cNvSpPr/>
          <p:nvPr/>
        </p:nvSpPr>
        <p:spPr>
          <a:xfrm>
            <a:off x="0" y="1"/>
            <a:ext cx="9144000" cy="493965"/>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58618"/>
              <a:gd name="connsiteX1" fmla="*/ 12192000 w 12192000"/>
              <a:gd name="connsiteY1" fmla="*/ 0 h 658618"/>
              <a:gd name="connsiteX2" fmla="*/ 12192000 w 12192000"/>
              <a:gd name="connsiteY2" fmla="*/ 528034 h 658618"/>
              <a:gd name="connsiteX3" fmla="*/ 9556124 w 12192000"/>
              <a:gd name="connsiteY3" fmla="*/ 515155 h 658618"/>
              <a:gd name="connsiteX4" fmla="*/ 6426558 w 12192000"/>
              <a:gd name="connsiteY4" fmla="*/ 644155 h 658618"/>
              <a:gd name="connsiteX5" fmla="*/ 2653048 w 12192000"/>
              <a:gd name="connsiteY5" fmla="*/ 528034 h 658618"/>
              <a:gd name="connsiteX6" fmla="*/ 0 w 12192000"/>
              <a:gd name="connsiteY6" fmla="*/ 528034 h 658618"/>
              <a:gd name="connsiteX7" fmla="*/ 0 w 12192000"/>
              <a:gd name="connsiteY7" fmla="*/ 0 h 6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58618">
                <a:moveTo>
                  <a:pt x="0" y="0"/>
                </a:moveTo>
                <a:lnTo>
                  <a:pt x="12192000" y="0"/>
                </a:lnTo>
                <a:lnTo>
                  <a:pt x="12192000" y="528034"/>
                </a:lnTo>
                <a:cubicBezTo>
                  <a:pt x="11834254" y="598868"/>
                  <a:pt x="10903397" y="622479"/>
                  <a:pt x="9556124" y="515155"/>
                </a:cubicBezTo>
                <a:cubicBezTo>
                  <a:pt x="7371724" y="742682"/>
                  <a:pt x="7658637" y="626983"/>
                  <a:pt x="6426558" y="644155"/>
                </a:cubicBezTo>
                <a:cubicBezTo>
                  <a:pt x="5168721" y="57546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pic>
        <p:nvPicPr>
          <p:cNvPr id="30" name="Shap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25" y="4010760"/>
            <a:ext cx="852498" cy="959061"/>
          </a:xfrm>
          <a:prstGeom prst="rect">
            <a:avLst/>
          </a:prstGeom>
        </p:spPr>
      </p:pic>
      <p:pic>
        <p:nvPicPr>
          <p:cNvPr id="38" name="Shap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698" y="4002535"/>
            <a:ext cx="1020441" cy="1147995"/>
          </a:xfrm>
          <a:prstGeom prst="rect">
            <a:avLst/>
          </a:prstGeom>
        </p:spPr>
      </p:pic>
      <p:sp>
        <p:nvSpPr>
          <p:cNvPr id="6" name="Shape"/>
          <p:cNvSpPr/>
          <p:nvPr/>
        </p:nvSpPr>
        <p:spPr>
          <a:xfrm>
            <a:off x="0" y="2"/>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9" name="Shape"/>
          <p:cNvSpPr/>
          <p:nvPr/>
        </p:nvSpPr>
        <p:spPr>
          <a:xfrm rot="10800000">
            <a:off x="0" y="4643296"/>
            <a:ext cx="9144000" cy="500206"/>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66941"/>
              <a:gd name="connsiteX1" fmla="*/ 12192000 w 12192000"/>
              <a:gd name="connsiteY1" fmla="*/ 0 h 666941"/>
              <a:gd name="connsiteX2" fmla="*/ 12192000 w 12192000"/>
              <a:gd name="connsiteY2" fmla="*/ 528034 h 666941"/>
              <a:gd name="connsiteX3" fmla="*/ 9556124 w 12192000"/>
              <a:gd name="connsiteY3" fmla="*/ 515155 h 666941"/>
              <a:gd name="connsiteX4" fmla="*/ 6426558 w 12192000"/>
              <a:gd name="connsiteY4" fmla="*/ 659145 h 666941"/>
              <a:gd name="connsiteX5" fmla="*/ 2653048 w 12192000"/>
              <a:gd name="connsiteY5" fmla="*/ 528034 h 666941"/>
              <a:gd name="connsiteX6" fmla="*/ 0 w 12192000"/>
              <a:gd name="connsiteY6" fmla="*/ 528034 h 666941"/>
              <a:gd name="connsiteX7" fmla="*/ 0 w 12192000"/>
              <a:gd name="connsiteY7" fmla="*/ 0 h 66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6941">
                <a:moveTo>
                  <a:pt x="0" y="0"/>
                </a:moveTo>
                <a:lnTo>
                  <a:pt x="12192000" y="0"/>
                </a:lnTo>
                <a:lnTo>
                  <a:pt x="12192000" y="528034"/>
                </a:lnTo>
                <a:cubicBezTo>
                  <a:pt x="11834254" y="598868"/>
                  <a:pt x="10903397" y="622479"/>
                  <a:pt x="9556124" y="515155"/>
                </a:cubicBezTo>
                <a:cubicBezTo>
                  <a:pt x="7371724" y="742682"/>
                  <a:pt x="7658637" y="641973"/>
                  <a:pt x="6426558" y="659145"/>
                </a:cubicBezTo>
                <a:cubicBezTo>
                  <a:pt x="5168721" y="59045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10" name="Shape"/>
          <p:cNvSpPr/>
          <p:nvPr/>
        </p:nvSpPr>
        <p:spPr>
          <a:xfrm rot="10800000">
            <a:off x="0" y="4786113"/>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57" name="Shape">
            <a:hlinkClick r:id="" action="ppaction://hlinkshowjump?jump=nextslide"/>
          </p:cNvPr>
          <p:cNvSpPr/>
          <p:nvPr/>
        </p:nvSpPr>
        <p:spPr>
          <a:xfrm flipH="1">
            <a:off x="7843840" y="2809877"/>
            <a:ext cx="161925" cy="161925"/>
          </a:xfrm>
          <a:prstGeom prst="chevron">
            <a:avLst/>
          </a:prstGeom>
          <a:solidFill>
            <a:srgbClr val="70AC2E"/>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3326678595"/>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350"/>
                                        <p:tgtEl>
                                          <p:spTgt spid="12"/>
                                        </p:tgtEl>
                                      </p:cBhvr>
                                    </p:animEffect>
                                  </p:childTnLst>
                                </p:cTn>
                              </p:par>
                              <p:par>
                                <p:cTn id="8" presetID="16" presetClass="entr" presetSubtype="21" fill="hold" grpId="0"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350"/>
                                        <p:tgtEl>
                                          <p:spTgt spid="31"/>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barn(outVertical)">
                                      <p:cBhvr>
                                        <p:cTn id="13" dur="350"/>
                                        <p:tgtEl>
                                          <p:spTgt spid="32"/>
                                        </p:tgtEl>
                                      </p:cBhvr>
                                    </p:animEffect>
                                  </p:childTnLst>
                                </p:cTn>
                              </p:par>
                              <p:par>
                                <p:cTn id="14" presetID="16" presetClass="entr" presetSubtype="42"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barn(outHorizontal)">
                                      <p:cBhvr>
                                        <p:cTn id="16" dur="350"/>
                                        <p:tgtEl>
                                          <p:spTgt spid="34"/>
                                        </p:tgtEl>
                                      </p:cBhvr>
                                    </p:animEffect>
                                  </p:childTnLst>
                                </p:cTn>
                              </p:par>
                              <p:par>
                                <p:cTn id="17" presetID="16" presetClass="entr" presetSubtype="42" fill="hold" grpId="0" nodeType="withEffect">
                                  <p:stCondLst>
                                    <p:cond delay="1250"/>
                                  </p:stCondLst>
                                  <p:childTnLst>
                                    <p:set>
                                      <p:cBhvr>
                                        <p:cTn id="18" dur="1" fill="hold">
                                          <p:stCondLst>
                                            <p:cond delay="0"/>
                                          </p:stCondLst>
                                        </p:cTn>
                                        <p:tgtEl>
                                          <p:spTgt spid="35"/>
                                        </p:tgtEl>
                                        <p:attrNameLst>
                                          <p:attrName>style.visibility</p:attrName>
                                        </p:attrNameLst>
                                      </p:cBhvr>
                                      <p:to>
                                        <p:strVal val="visible"/>
                                      </p:to>
                                    </p:set>
                                    <p:animEffect transition="in" filter="barn(outHorizontal)">
                                      <p:cBhvr>
                                        <p:cTn id="19" dur="350"/>
                                        <p:tgtEl>
                                          <p:spTgt spid="35"/>
                                        </p:tgtEl>
                                      </p:cBhvr>
                                    </p:animEffect>
                                  </p:childTnLst>
                                </p:cTn>
                              </p:par>
                              <p:par>
                                <p:cTn id="20" presetID="1" presetClass="entr" presetSubtype="0" fill="hold" grpId="0" nodeType="withEffect">
                                  <p:stCondLst>
                                    <p:cond delay="16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1600"/>
                                  </p:stCondLst>
                                  <p:childTnLst>
                                    <p:set>
                                      <p:cBhvr>
                                        <p:cTn id="23" dur="1" fill="hold">
                                          <p:stCondLst>
                                            <p:cond delay="0"/>
                                          </p:stCondLst>
                                        </p:cTn>
                                        <p:tgtEl>
                                          <p:spTgt spid="51"/>
                                        </p:tgtEl>
                                        <p:attrNameLst>
                                          <p:attrName>style.visibility</p:attrName>
                                        </p:attrNameLst>
                                      </p:cBhvr>
                                      <p:to>
                                        <p:strVal val="visible"/>
                                      </p:to>
                                    </p:set>
                                  </p:childTnLst>
                                </p:cTn>
                              </p:par>
                              <p:par>
                                <p:cTn id="24" presetID="63" presetClass="path" presetSubtype="0" repeatCount="indefinite" fill="hold" nodeType="withEffect">
                                  <p:stCondLst>
                                    <p:cond delay="0"/>
                                  </p:stCondLst>
                                  <p:childTnLst>
                                    <p:animMotion origin="layout" path="M 6.25E-7 3.7037E-6 L 1.04544 3.7037E-6 " pathEditMode="relative" rAng="0" ptsTypes="AA">
                                      <p:cBhvr>
                                        <p:cTn id="25" dur="180000" fill="hold"/>
                                        <p:tgtEl>
                                          <p:spTgt spid="36"/>
                                        </p:tgtEl>
                                        <p:attrNameLst>
                                          <p:attrName>ppt_x</p:attrName>
                                          <p:attrName>ppt_y</p:attrName>
                                        </p:attrNameLst>
                                      </p:cBhvr>
                                      <p:rCtr x="52266" y="0"/>
                                    </p:animMotion>
                                  </p:childTnLst>
                                </p:cTn>
                              </p:par>
                              <p:par>
                                <p:cTn id="26" presetID="63" presetClass="path" presetSubtype="0" repeatCount="indefinite" fill="hold" nodeType="withEffect">
                                  <p:stCondLst>
                                    <p:cond delay="0"/>
                                  </p:stCondLst>
                                  <p:childTnLst>
                                    <p:animMotion origin="layout" path="M -4.16667E-7 0 L 0.78542 0 " pathEditMode="relative" rAng="0" ptsTypes="AA">
                                      <p:cBhvr>
                                        <p:cTn id="27" dur="205000" fill="hold"/>
                                        <p:tgtEl>
                                          <p:spTgt spid="40"/>
                                        </p:tgtEl>
                                        <p:attrNameLst>
                                          <p:attrName>ppt_x</p:attrName>
                                          <p:attrName>ppt_y</p:attrName>
                                        </p:attrNameLst>
                                      </p:cBhvr>
                                      <p:rCtr x="39271" y="0"/>
                                    </p:animMotion>
                                  </p:childTnLst>
                                </p:cTn>
                              </p:par>
                              <p:par>
                                <p:cTn id="28" presetID="35" presetClass="path" presetSubtype="0" repeatCount="indefinite" fill="hold" nodeType="withEffect">
                                  <p:stCondLst>
                                    <p:cond delay="0"/>
                                  </p:stCondLst>
                                  <p:childTnLst>
                                    <p:animMotion origin="layout" path="M 3.54167E-6 2.59259E-6 L -0.76498 2.59259E-6 " pathEditMode="relative" rAng="0" ptsTypes="AA">
                                      <p:cBhvr>
                                        <p:cTn id="29" dur="230000" fill="hold"/>
                                        <p:tgtEl>
                                          <p:spTgt spid="37"/>
                                        </p:tgtEl>
                                        <p:attrNameLst>
                                          <p:attrName>ppt_x</p:attrName>
                                          <p:attrName>ppt_y</p:attrName>
                                        </p:attrNameLst>
                                      </p:cBhvr>
                                      <p:rCtr x="-38255" y="0"/>
                                    </p:animMotion>
                                  </p:childTnLst>
                                </p:cTn>
                              </p:par>
                              <p:par>
                                <p:cTn id="30" presetID="35" presetClass="path" presetSubtype="0" repeatCount="indefinite" fill="hold" nodeType="withEffect">
                                  <p:stCondLst>
                                    <p:cond delay="0"/>
                                  </p:stCondLst>
                                  <p:childTnLst>
                                    <p:animMotion origin="layout" path="M -6.25E-7 4.44444E-6 L -1.13698 4.44444E-6 " pathEditMode="relative" rAng="0" ptsTypes="AA">
                                      <p:cBhvr>
                                        <p:cTn id="31" dur="225000" fill="hold"/>
                                        <p:tgtEl>
                                          <p:spTgt spid="39"/>
                                        </p:tgtEl>
                                        <p:attrNameLst>
                                          <p:attrName>ppt_x</p:attrName>
                                          <p:attrName>ppt_y</p:attrName>
                                        </p:attrNameLst>
                                      </p:cBhvr>
                                      <p:rCtr x="-56849"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0" presetClass="path" presetSubtype="0" repeatCount="5000" fill="hold" nodeType="withEffect">
                                  <p:stCondLst>
                                    <p:cond delay="0"/>
                                  </p:stCondLst>
                                  <p:childTnLst>
                                    <p:animMotion origin="layout" path="M 1.04167E-6 -4.81481E-6 L 1.04167E-6 0.00024 C 0.00013 0.00209 0.00065 0.00417 0.00065 0.00625 C 0.00091 0.01551 0.00052 0.01991 1.04167E-6 0.02778 C 0.00013 0.0345 1.04167E-6 0.03774 0.00065 0.04306 C 0.00078 0.04375 0.00091 0.04445 0.00117 0.04514 C 0.00117 0.047 0.0013 0.04885 0.00143 0.0507 C 0.0026 0.06389 0.00208 0.03866 0.00221 0.03264 C 0.00234 0.03195 0.00247 0.03125 0.00273 0.03056 C 0.00325 0.02107 0.00338 0.0213 0.00273 0.00834 C 0.0026 0.00695 0.00195 0.00417 0.00195 0.0044 C 0.00195 0.00278 0.00221 0.00139 0.00221 -4.81481E-6 C 0.00221 -0.00069 0.00195 0.00139 0.00195 0.00209 C 0.00195 0.01899 0.00221 0.03588 0.00221 0.05278 C 0.00312 0.04815 0.00247 0.05232 0.00299 0.04375 C 0.00312 0.04237 0.00325 0.04098 0.00351 0.03959 C 0.00325 0.0338 0.00325 0.02801 0.00299 0.02223 C 0.00286 0.01667 0.00299 0.0176 0.00221 0.01389 C 0.00247 0.01019 0.00273 0.00649 0.00273 0.00278 C 0.00273 -0.00023 0.00039 0.00047 1.04167E-6 -4.81481E-6 Z " pathEditMode="relative" rAng="0" ptsTypes="AAAAAAAAAAAAAAAAAAAA">
                                      <p:cBhvr>
                                        <p:cTn id="36" dur="1250" fill="hold"/>
                                        <p:tgtEl>
                                          <p:spTgt spid="38"/>
                                        </p:tgtEl>
                                        <p:attrNameLst>
                                          <p:attrName>ppt_x</p:attrName>
                                          <p:attrName>ppt_y</p:attrName>
                                        </p:attrNameLst>
                                      </p:cBhvr>
                                      <p:rCtr x="169" y="2708"/>
                                    </p:animMotion>
                                  </p:childTnLst>
                                </p:cTn>
                              </p:par>
                              <p:par>
                                <p:cTn id="37" presetID="0" presetClass="path" presetSubtype="0" repeatCount="5000" fill="hold" nodeType="withEffect">
                                  <p:stCondLst>
                                    <p:cond delay="0"/>
                                  </p:stCondLst>
                                  <p:childTnLst>
                                    <p:animMotion origin="layout" path="M 8.33333E-7 3.33333E-6 L 8.33333E-7 0.00023 C 0.00013 0.00208 0.00065 0.00416 0.00065 0.00625 C 0.00091 0.01551 0.00052 0.0199 8.33333E-7 0.02777 C 0.00013 0.03449 8.33333E-7 0.03773 0.00065 0.04305 C 0.00078 0.04375 0.00091 0.04444 0.00117 0.04514 C 0.00117 0.04699 0.0013 0.04884 0.00143 0.05069 C 0.0026 0.06389 0.00208 0.03865 0.00221 0.03264 C 0.00234 0.03194 0.00247 0.03125 0.00273 0.03055 C 0.00325 0.02106 0.00338 0.02129 0.00273 0.00833 C 0.0026 0.00694 0.00195 0.00416 0.00195 0.00439 C 0.00195 0.00277 0.00221 0.00139 0.00221 3.33333E-6 C 0.00221 -0.0007 0.00195 0.00139 0.00195 0.00208 C 0.00195 0.01898 0.00221 0.03588 0.00221 0.05277 C 0.00312 0.04814 0.00247 0.05231 0.00299 0.04375 C 0.00312 0.04236 0.00325 0.04097 0.00351 0.03958 C 0.00325 0.03379 0.00325 0.02801 0.00299 0.02222 C 0.00286 0.01666 0.00299 0.01759 0.00221 0.01389 C 0.00247 0.01018 0.00273 0.00648 0.00273 0.00277 C 0.00273 -0.00023 0.00039 0.00046 8.33333E-7 3.33333E-6 Z " pathEditMode="relative" rAng="0" ptsTypes="AAAAAAAAAAAAAAAAAAAA">
                                      <p:cBhvr>
                                        <p:cTn id="38" dur="1000" fill="hold"/>
                                        <p:tgtEl>
                                          <p:spTgt spid="30"/>
                                        </p:tgtEl>
                                        <p:attrNameLst>
                                          <p:attrName>ppt_x</p:attrName>
                                          <p:attrName>ppt_y</p:attrName>
                                        </p:attrNameLst>
                                      </p:cBhvr>
                                      <p:rCtr x="169" y="2708"/>
                                    </p:animMotion>
                                  </p:childTnLst>
                                </p:cTn>
                              </p:par>
                              <p:par>
                                <p:cTn id="39" presetID="8" presetClass="emph" presetSubtype="0" repeatCount="indefinite" autoRev="1" fill="hold" grpId="0" nodeType="withEffect">
                                  <p:stCondLst>
                                    <p:cond delay="0"/>
                                  </p:stCondLst>
                                  <p:childTnLst>
                                    <p:animRot by="5400000">
                                      <p:cBhvr>
                                        <p:cTn id="40" dur="500" fill="hold"/>
                                        <p:tgtEl>
                                          <p:spTgt spid="26"/>
                                        </p:tgtEl>
                                        <p:attrNameLst>
                                          <p:attrName>r</p:attrName>
                                        </p:attrNameLst>
                                      </p:cBhvr>
                                    </p:animRo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2" presetClass="entr" presetSubtype="4"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fill="hold"/>
                                        <p:tgtEl>
                                          <p:spTgt spid="54"/>
                                        </p:tgtEl>
                                        <p:attrNameLst>
                                          <p:attrName>ppt_x</p:attrName>
                                        </p:attrNameLst>
                                      </p:cBhvr>
                                      <p:tavLst>
                                        <p:tav tm="0">
                                          <p:val>
                                            <p:strVal val="#ppt_x"/>
                                          </p:val>
                                        </p:tav>
                                        <p:tav tm="100000">
                                          <p:val>
                                            <p:strVal val="#ppt_x"/>
                                          </p:val>
                                        </p:tav>
                                      </p:tavLst>
                                    </p:anim>
                                    <p:anim calcmode="lin" valueType="num">
                                      <p:cBhvr additive="base">
                                        <p:cTn id="46" dur="5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Kids Cheering.wav"/>
                                        </p:tgtEl>
                                      </p:cMediaNode>
                                    </p:audio>
                                  </p:subTnLst>
                                </p:cTn>
                              </p:par>
                              <p:par>
                                <p:cTn id="47" presetID="10" presetClass="entr" presetSubtype="0" fill="hold" grpId="0" nodeType="withEffect">
                                  <p:stCondLst>
                                    <p:cond delay="10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nextCondLst>
                <p:cond evt="onClick" delay="0">
                  <p:tgtEl>
                    <p:spTgt spid="50"/>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2" presetClass="entr" presetSubtype="4"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Crowd Reactions.wav"/>
                                        </p:tgtEl>
                                      </p:cMediaNode>
                                    </p:audio>
                                  </p:subTnLst>
                                </p:cTn>
                              </p:par>
                              <p:par>
                                <p:cTn id="62" presetID="10" presetClass="entr" presetSubtype="0" fill="hold" grpId="0" nodeType="withEffect">
                                  <p:stCondLst>
                                    <p:cond delay="10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xit" presetSubtype="0" fill="hold" nodeType="withEffect">
                                  <p:stCondLst>
                                    <p:cond delay="400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grpId="1" nodeType="withEffect">
                                  <p:stCondLst>
                                    <p:cond delay="4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 presetClass="exit" presetSubtype="0" fill="hold" grpId="2" nodeType="withEffect">
                                  <p:stCondLst>
                                    <p:cond delay="400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6" grpId="0" animBg="1"/>
      <p:bldP spid="12" grpId="0" animBg="1"/>
      <p:bldP spid="31" grpId="0" animBg="1"/>
      <p:bldP spid="34" grpId="0" animBg="1"/>
      <p:bldP spid="35" grpId="0" animBg="1"/>
      <p:bldP spid="32" grpId="0" animBg="1"/>
      <p:bldP spid="27" grpId="0" animBg="1"/>
      <p:bldP spid="27" grpId="1" animBg="1"/>
      <p:bldP spid="56" grpId="0" animBg="1"/>
      <p:bldP spid="50" grpId="0" animBg="1"/>
      <p:bldP spid="25" grpId="0" animBg="1"/>
      <p:bldP spid="25" grpId="1" animBg="1"/>
      <p:bldP spid="25" grpId="2" animBg="1"/>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43"/>
          <p:cNvSpPr txBox="1">
            <a:spLocks noGrp="1"/>
          </p:cNvSpPr>
          <p:nvPr>
            <p:ph type="title"/>
          </p:nvPr>
        </p:nvSpPr>
        <p:spPr>
          <a:xfrm>
            <a:off x="5921828" y="135703"/>
            <a:ext cx="3222172" cy="4815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SA" dirty="0">
                <a:solidFill>
                  <a:schemeClr val="dk1"/>
                </a:solidFill>
                <a:latin typeface="A Hayat" panose="020B0800040000020004" pitchFamily="34" charset="-78"/>
                <a:ea typeface="A Hayat" panose="020B0800040000020004" pitchFamily="34" charset="-78"/>
                <a:cs typeface="A Hayat" panose="020B0800040000020004" pitchFamily="34" charset="-78"/>
              </a:rPr>
              <a:t>سنتعلم في هذه الوحدة</a:t>
            </a:r>
            <a:endParaRPr dirty="0">
              <a:solidFill>
                <a:schemeClr val="dk1"/>
              </a:solidFill>
              <a:latin typeface="A Hayat" panose="020B0800040000020004" pitchFamily="34" charset="-78"/>
              <a:ea typeface="A Hayat" panose="020B0800040000020004" pitchFamily="34" charset="-78"/>
              <a:cs typeface="A Hayat" panose="020B0800040000020004" pitchFamily="34" charset="-78"/>
            </a:endParaRPr>
          </a:p>
        </p:txBody>
      </p:sp>
      <p:grpSp>
        <p:nvGrpSpPr>
          <p:cNvPr id="3" name="Google Shape;1108;p28">
            <a:extLst>
              <a:ext uri="{FF2B5EF4-FFF2-40B4-BE49-F238E27FC236}">
                <a16:creationId xmlns:a16="http://schemas.microsoft.com/office/drawing/2014/main" id="{D7D75AD7-E5A9-0A7F-ECDF-F1B82BA78010}"/>
              </a:ext>
            </a:extLst>
          </p:cNvPr>
          <p:cNvGrpSpPr/>
          <p:nvPr/>
        </p:nvGrpSpPr>
        <p:grpSpPr>
          <a:xfrm flipH="1">
            <a:off x="7440706" y="2667559"/>
            <a:ext cx="1568822" cy="2184956"/>
            <a:chOff x="185900" y="2696587"/>
            <a:chExt cx="2085009" cy="2184956"/>
          </a:xfrm>
        </p:grpSpPr>
        <p:sp>
          <p:nvSpPr>
            <p:cNvPr id="4" name="Google Shape;1109;p28">
              <a:extLst>
                <a:ext uri="{FF2B5EF4-FFF2-40B4-BE49-F238E27FC236}">
                  <a16:creationId xmlns:a16="http://schemas.microsoft.com/office/drawing/2014/main" id="{3F5E2E13-376C-63A5-7CF3-0CAA685495F2}"/>
                </a:ext>
              </a:extLst>
            </p:cNvPr>
            <p:cNvSpPr/>
            <p:nvPr/>
          </p:nvSpPr>
          <p:spPr>
            <a:xfrm rot="10800000" flipH="1">
              <a:off x="987400" y="3062481"/>
              <a:ext cx="217034" cy="714875"/>
            </a:xfrm>
            <a:custGeom>
              <a:avLst/>
              <a:gdLst/>
              <a:ahLst/>
              <a:cxnLst/>
              <a:rect l="l" t="t" r="r" b="b"/>
              <a:pathLst>
                <a:path w="7482" h="24749" extrusionOk="0">
                  <a:moveTo>
                    <a:pt x="3376" y="0"/>
                  </a:moveTo>
                  <a:cubicBezTo>
                    <a:pt x="3152" y="0"/>
                    <a:pt x="2928" y="104"/>
                    <a:pt x="2800" y="312"/>
                  </a:cubicBezTo>
                  <a:cubicBezTo>
                    <a:pt x="1872" y="1752"/>
                    <a:pt x="848" y="3193"/>
                    <a:pt x="144" y="4761"/>
                  </a:cubicBezTo>
                  <a:cubicBezTo>
                    <a:pt x="0" y="5047"/>
                    <a:pt x="249" y="5423"/>
                    <a:pt x="543" y="5423"/>
                  </a:cubicBezTo>
                  <a:cubicBezTo>
                    <a:pt x="644" y="5423"/>
                    <a:pt x="750" y="5379"/>
                    <a:pt x="848" y="5273"/>
                  </a:cubicBezTo>
                  <a:cubicBezTo>
                    <a:pt x="1680" y="4345"/>
                    <a:pt x="2416" y="3353"/>
                    <a:pt x="3088" y="2264"/>
                  </a:cubicBezTo>
                  <a:lnTo>
                    <a:pt x="3088" y="2264"/>
                  </a:lnTo>
                  <a:cubicBezTo>
                    <a:pt x="2768" y="5465"/>
                    <a:pt x="2992" y="8826"/>
                    <a:pt x="2960" y="12026"/>
                  </a:cubicBezTo>
                  <a:cubicBezTo>
                    <a:pt x="2928" y="16091"/>
                    <a:pt x="2864" y="20156"/>
                    <a:pt x="2928" y="24221"/>
                  </a:cubicBezTo>
                  <a:cubicBezTo>
                    <a:pt x="2928" y="24573"/>
                    <a:pt x="3192" y="24749"/>
                    <a:pt x="3456" y="24749"/>
                  </a:cubicBezTo>
                  <a:cubicBezTo>
                    <a:pt x="3720" y="24749"/>
                    <a:pt x="3984" y="24573"/>
                    <a:pt x="3984" y="24221"/>
                  </a:cubicBezTo>
                  <a:cubicBezTo>
                    <a:pt x="4080" y="20156"/>
                    <a:pt x="4048" y="16091"/>
                    <a:pt x="4048" y="12026"/>
                  </a:cubicBezTo>
                  <a:cubicBezTo>
                    <a:pt x="4048" y="9082"/>
                    <a:pt x="4272" y="6041"/>
                    <a:pt x="4048" y="3065"/>
                  </a:cubicBezTo>
                  <a:lnTo>
                    <a:pt x="4048" y="3065"/>
                  </a:lnTo>
                  <a:cubicBezTo>
                    <a:pt x="4624" y="3833"/>
                    <a:pt x="5297" y="4569"/>
                    <a:pt x="6001" y="5209"/>
                  </a:cubicBezTo>
                  <a:cubicBezTo>
                    <a:pt x="6145" y="5346"/>
                    <a:pt x="6307" y="5404"/>
                    <a:pt x="6464" y="5404"/>
                  </a:cubicBezTo>
                  <a:cubicBezTo>
                    <a:pt x="7004" y="5404"/>
                    <a:pt x="7481" y="4727"/>
                    <a:pt x="6961" y="4281"/>
                  </a:cubicBezTo>
                  <a:cubicBezTo>
                    <a:pt x="5713" y="3161"/>
                    <a:pt x="4689" y="1816"/>
                    <a:pt x="3952" y="312"/>
                  </a:cubicBezTo>
                  <a:cubicBezTo>
                    <a:pt x="3824" y="104"/>
                    <a:pt x="3600" y="0"/>
                    <a:pt x="3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0;p28">
              <a:extLst>
                <a:ext uri="{FF2B5EF4-FFF2-40B4-BE49-F238E27FC236}">
                  <a16:creationId xmlns:a16="http://schemas.microsoft.com/office/drawing/2014/main" id="{F7814F0C-CF30-450C-732E-9F33AB11226C}"/>
                </a:ext>
              </a:extLst>
            </p:cNvPr>
            <p:cNvSpPr/>
            <p:nvPr/>
          </p:nvSpPr>
          <p:spPr>
            <a:xfrm>
              <a:off x="448917" y="2696587"/>
              <a:ext cx="1181853" cy="566753"/>
            </a:xfrm>
            <a:custGeom>
              <a:avLst/>
              <a:gdLst/>
              <a:ahLst/>
              <a:cxnLst/>
              <a:rect l="l" t="t" r="r" b="b"/>
              <a:pathLst>
                <a:path w="40743" h="19621" extrusionOk="0">
                  <a:moveTo>
                    <a:pt x="8418" y="0"/>
                  </a:moveTo>
                  <a:cubicBezTo>
                    <a:pt x="4100" y="0"/>
                    <a:pt x="0" y="4358"/>
                    <a:pt x="191" y="9315"/>
                  </a:cubicBezTo>
                  <a:cubicBezTo>
                    <a:pt x="415" y="14564"/>
                    <a:pt x="3872" y="18437"/>
                    <a:pt x="8545" y="18661"/>
                  </a:cubicBezTo>
                  <a:cubicBezTo>
                    <a:pt x="16962" y="19045"/>
                    <a:pt x="25380" y="19365"/>
                    <a:pt x="33797" y="19621"/>
                  </a:cubicBezTo>
                  <a:cubicBezTo>
                    <a:pt x="35782" y="16132"/>
                    <a:pt x="38534" y="13252"/>
                    <a:pt x="40743" y="9955"/>
                  </a:cubicBezTo>
                  <a:cubicBezTo>
                    <a:pt x="38726" y="8067"/>
                    <a:pt x="36838" y="6018"/>
                    <a:pt x="35110" y="3906"/>
                  </a:cubicBezTo>
                  <a:cubicBezTo>
                    <a:pt x="34118" y="2786"/>
                    <a:pt x="33221" y="1601"/>
                    <a:pt x="32389" y="385"/>
                  </a:cubicBezTo>
                  <a:cubicBezTo>
                    <a:pt x="24420" y="225"/>
                    <a:pt x="16482" y="65"/>
                    <a:pt x="8513" y="1"/>
                  </a:cubicBezTo>
                  <a:cubicBezTo>
                    <a:pt x="8481" y="1"/>
                    <a:pt x="8450" y="0"/>
                    <a:pt x="8418" y="0"/>
                  </a:cubicBezTo>
                  <a:close/>
                </a:path>
              </a:pathLst>
            </a:custGeom>
            <a:solidFill>
              <a:srgbClr val="848A5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111;p28">
              <a:extLst>
                <a:ext uri="{FF2B5EF4-FFF2-40B4-BE49-F238E27FC236}">
                  <a16:creationId xmlns:a16="http://schemas.microsoft.com/office/drawing/2014/main" id="{4C49AF80-17BB-4B63-6010-855C4BC366B6}"/>
                </a:ext>
              </a:extLst>
            </p:cNvPr>
            <p:cNvSpPr txBox="1"/>
            <p:nvPr/>
          </p:nvSpPr>
          <p:spPr>
            <a:xfrm>
              <a:off x="431562" y="3832733"/>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rgbClr val="848A58"/>
                  </a:solidFill>
                  <a:latin typeface="Fira Sans Extra Condensed Medium"/>
                  <a:ea typeface="Fira Sans Extra Condensed Medium"/>
                  <a:cs typeface="Fira Sans Extra Condensed Medium"/>
                  <a:sym typeface="Fira Sans Extra Condensed Medium"/>
                </a:rPr>
                <a:t>1</a:t>
              </a:r>
              <a:endParaRPr sz="1800" dirty="0">
                <a:solidFill>
                  <a:srgbClr val="848A58"/>
                </a:solidFill>
                <a:latin typeface="Fira Sans Extra Condensed Medium"/>
                <a:ea typeface="Fira Sans Extra Condensed Medium"/>
                <a:cs typeface="Fira Sans Extra Condensed Medium"/>
                <a:sym typeface="Fira Sans Extra Condensed Medium"/>
              </a:endParaRPr>
            </a:p>
          </p:txBody>
        </p:sp>
        <p:sp>
          <p:nvSpPr>
            <p:cNvPr id="10" name="Google Shape;1112;p28">
              <a:extLst>
                <a:ext uri="{FF2B5EF4-FFF2-40B4-BE49-F238E27FC236}">
                  <a16:creationId xmlns:a16="http://schemas.microsoft.com/office/drawing/2014/main" id="{C6679FC1-B7B7-1862-D315-D9E1DA3726B1}"/>
                </a:ext>
              </a:extLst>
            </p:cNvPr>
            <p:cNvSpPr txBox="1"/>
            <p:nvPr/>
          </p:nvSpPr>
          <p:spPr>
            <a:xfrm>
              <a:off x="185900" y="4183143"/>
              <a:ext cx="2085009"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sym typeface="Roboto"/>
                </a:rPr>
                <a:t>مزايا مخطط المعلومات البياني</a:t>
              </a:r>
              <a:endParaRPr sz="2000" dirty="0">
                <a:solidFill>
                  <a:schemeClr val="dk1"/>
                </a:solidFill>
                <a:latin typeface="Roboto"/>
                <a:ea typeface="Roboto"/>
                <a:cs typeface="Roboto"/>
                <a:sym typeface="Roboto"/>
              </a:endParaRPr>
            </a:p>
          </p:txBody>
        </p:sp>
      </p:grpSp>
      <p:grpSp>
        <p:nvGrpSpPr>
          <p:cNvPr id="23" name="Google Shape;1113;p28">
            <a:extLst>
              <a:ext uri="{FF2B5EF4-FFF2-40B4-BE49-F238E27FC236}">
                <a16:creationId xmlns:a16="http://schemas.microsoft.com/office/drawing/2014/main" id="{B4FB6323-8A2F-F8EB-A8D8-2A1834FCD2A9}"/>
              </a:ext>
            </a:extLst>
          </p:cNvPr>
          <p:cNvGrpSpPr/>
          <p:nvPr/>
        </p:nvGrpSpPr>
        <p:grpSpPr>
          <a:xfrm flipH="1">
            <a:off x="6778454" y="1081097"/>
            <a:ext cx="1603546" cy="2176322"/>
            <a:chOff x="1019903" y="1110125"/>
            <a:chExt cx="2131159" cy="2176322"/>
          </a:xfrm>
        </p:grpSpPr>
        <p:sp>
          <p:nvSpPr>
            <p:cNvPr id="24" name="Google Shape;1114;p28">
              <a:extLst>
                <a:ext uri="{FF2B5EF4-FFF2-40B4-BE49-F238E27FC236}">
                  <a16:creationId xmlns:a16="http://schemas.microsoft.com/office/drawing/2014/main" id="{8F8FFD37-D15D-3EE9-20A4-42804A4EAB88}"/>
                </a:ext>
              </a:extLst>
            </p:cNvPr>
            <p:cNvSpPr/>
            <p:nvPr/>
          </p:nvSpPr>
          <p:spPr>
            <a:xfrm>
              <a:off x="2378550" y="2224281"/>
              <a:ext cx="216309" cy="713488"/>
            </a:xfrm>
            <a:custGeom>
              <a:avLst/>
              <a:gdLst/>
              <a:ahLst/>
              <a:cxnLst/>
              <a:rect l="l" t="t" r="r" b="b"/>
              <a:pathLst>
                <a:path w="7457" h="24701" extrusionOk="0">
                  <a:moveTo>
                    <a:pt x="3360" y="0"/>
                  </a:moveTo>
                  <a:cubicBezTo>
                    <a:pt x="3144" y="0"/>
                    <a:pt x="2928" y="104"/>
                    <a:pt x="2800" y="312"/>
                  </a:cubicBezTo>
                  <a:cubicBezTo>
                    <a:pt x="1872" y="1752"/>
                    <a:pt x="848" y="3193"/>
                    <a:pt x="144" y="4761"/>
                  </a:cubicBezTo>
                  <a:cubicBezTo>
                    <a:pt x="1" y="5047"/>
                    <a:pt x="249" y="5423"/>
                    <a:pt x="544" y="5423"/>
                  </a:cubicBezTo>
                  <a:cubicBezTo>
                    <a:pt x="644" y="5423"/>
                    <a:pt x="750" y="5379"/>
                    <a:pt x="848" y="5273"/>
                  </a:cubicBezTo>
                  <a:cubicBezTo>
                    <a:pt x="1648" y="4345"/>
                    <a:pt x="2416" y="3353"/>
                    <a:pt x="3056" y="2264"/>
                  </a:cubicBezTo>
                  <a:lnTo>
                    <a:pt x="3056" y="2264"/>
                  </a:lnTo>
                  <a:cubicBezTo>
                    <a:pt x="2736" y="5465"/>
                    <a:pt x="2960" y="8826"/>
                    <a:pt x="2960" y="12026"/>
                  </a:cubicBezTo>
                  <a:cubicBezTo>
                    <a:pt x="2896" y="16091"/>
                    <a:pt x="2864" y="20156"/>
                    <a:pt x="2928" y="24221"/>
                  </a:cubicBezTo>
                  <a:cubicBezTo>
                    <a:pt x="2960" y="24541"/>
                    <a:pt x="3208" y="24701"/>
                    <a:pt x="3456" y="24701"/>
                  </a:cubicBezTo>
                  <a:cubicBezTo>
                    <a:pt x="3704" y="24701"/>
                    <a:pt x="3952" y="24541"/>
                    <a:pt x="3984" y="24221"/>
                  </a:cubicBezTo>
                  <a:cubicBezTo>
                    <a:pt x="4080" y="20156"/>
                    <a:pt x="4048" y="16091"/>
                    <a:pt x="4048" y="12026"/>
                  </a:cubicBezTo>
                  <a:cubicBezTo>
                    <a:pt x="4048" y="9082"/>
                    <a:pt x="4272" y="6041"/>
                    <a:pt x="4048" y="3065"/>
                  </a:cubicBezTo>
                  <a:lnTo>
                    <a:pt x="4048" y="3065"/>
                  </a:lnTo>
                  <a:cubicBezTo>
                    <a:pt x="4625" y="3833"/>
                    <a:pt x="5265" y="4569"/>
                    <a:pt x="6001" y="5209"/>
                  </a:cubicBezTo>
                  <a:cubicBezTo>
                    <a:pt x="6145" y="5346"/>
                    <a:pt x="6306" y="5404"/>
                    <a:pt x="6461" y="5404"/>
                  </a:cubicBezTo>
                  <a:cubicBezTo>
                    <a:pt x="6993" y="5404"/>
                    <a:pt x="7457" y="4727"/>
                    <a:pt x="6961" y="4281"/>
                  </a:cubicBezTo>
                  <a:cubicBezTo>
                    <a:pt x="5713" y="3161"/>
                    <a:pt x="4657" y="1816"/>
                    <a:pt x="3920" y="312"/>
                  </a:cubicBezTo>
                  <a:cubicBezTo>
                    <a:pt x="3792" y="104"/>
                    <a:pt x="3576"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5;p28">
              <a:extLst>
                <a:ext uri="{FF2B5EF4-FFF2-40B4-BE49-F238E27FC236}">
                  <a16:creationId xmlns:a16="http://schemas.microsoft.com/office/drawing/2014/main" id="{EA895742-CBAF-9B4E-A0C8-9F2313D0340C}"/>
                </a:ext>
              </a:extLst>
            </p:cNvPr>
            <p:cNvSpPr/>
            <p:nvPr/>
          </p:nvSpPr>
          <p:spPr>
            <a:xfrm>
              <a:off x="1480337" y="2710480"/>
              <a:ext cx="1375014" cy="575967"/>
            </a:xfrm>
            <a:custGeom>
              <a:avLst/>
              <a:gdLst/>
              <a:ahLst/>
              <a:cxnLst/>
              <a:rect l="l" t="t" r="r" b="b"/>
              <a:pathLst>
                <a:path w="47402" h="19940" extrusionOk="0">
                  <a:moveTo>
                    <a:pt x="1" y="0"/>
                  </a:moveTo>
                  <a:cubicBezTo>
                    <a:pt x="673" y="800"/>
                    <a:pt x="1345" y="1536"/>
                    <a:pt x="1921" y="2209"/>
                  </a:cubicBezTo>
                  <a:cubicBezTo>
                    <a:pt x="3714" y="4353"/>
                    <a:pt x="5666" y="6369"/>
                    <a:pt x="7714" y="8226"/>
                  </a:cubicBezTo>
                  <a:cubicBezTo>
                    <a:pt x="8130" y="8674"/>
                    <a:pt x="8194" y="9346"/>
                    <a:pt x="7906" y="9890"/>
                  </a:cubicBezTo>
                  <a:cubicBezTo>
                    <a:pt x="5922" y="13187"/>
                    <a:pt x="3265" y="15971"/>
                    <a:pt x="1185" y="19204"/>
                  </a:cubicBezTo>
                  <a:cubicBezTo>
                    <a:pt x="13859" y="19556"/>
                    <a:pt x="26534" y="19780"/>
                    <a:pt x="39208" y="19940"/>
                  </a:cubicBezTo>
                  <a:cubicBezTo>
                    <a:pt x="42089" y="17027"/>
                    <a:pt x="44841" y="13987"/>
                    <a:pt x="47402" y="10786"/>
                  </a:cubicBezTo>
                  <a:cubicBezTo>
                    <a:pt x="45577" y="8450"/>
                    <a:pt x="43529" y="6305"/>
                    <a:pt x="41545" y="4097"/>
                  </a:cubicBezTo>
                  <a:cubicBezTo>
                    <a:pt x="40584" y="3041"/>
                    <a:pt x="39560" y="1953"/>
                    <a:pt x="38600" y="768"/>
                  </a:cubicBezTo>
                  <a:lnTo>
                    <a:pt x="31495" y="672"/>
                  </a:lnTo>
                  <a:cubicBezTo>
                    <a:pt x="20997" y="480"/>
                    <a:pt x="10499" y="224"/>
                    <a:pt x="1" y="0"/>
                  </a:cubicBezTo>
                  <a:close/>
                </a:path>
              </a:pathLst>
            </a:custGeom>
            <a:solidFill>
              <a:srgbClr val="B7B7A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1116;p28">
              <a:extLst>
                <a:ext uri="{FF2B5EF4-FFF2-40B4-BE49-F238E27FC236}">
                  <a16:creationId xmlns:a16="http://schemas.microsoft.com/office/drawing/2014/main" id="{720A3521-E76A-588E-8D7F-296345E0901E}"/>
                </a:ext>
              </a:extLst>
            </p:cNvPr>
            <p:cNvSpPr txBox="1"/>
            <p:nvPr/>
          </p:nvSpPr>
          <p:spPr>
            <a:xfrm>
              <a:off x="1822362" y="1781535"/>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rgbClr val="B7B7A4"/>
                  </a:solidFill>
                  <a:latin typeface="Fira Sans Extra Condensed Medium"/>
                  <a:ea typeface="Fira Sans Extra Condensed Medium"/>
                  <a:cs typeface="Fira Sans Extra Condensed Medium"/>
                  <a:sym typeface="Fira Sans Extra Condensed Medium"/>
                </a:rPr>
                <a:t>2</a:t>
              </a:r>
              <a:endParaRPr sz="1800" dirty="0">
                <a:solidFill>
                  <a:srgbClr val="B7B7A4"/>
                </a:solidFill>
                <a:latin typeface="Fira Sans Extra Condensed Medium"/>
                <a:ea typeface="Fira Sans Extra Condensed Medium"/>
                <a:cs typeface="Fira Sans Extra Condensed Medium"/>
                <a:sym typeface="Fira Sans Extra Condensed Medium"/>
              </a:endParaRPr>
            </a:p>
          </p:txBody>
        </p:sp>
        <p:sp>
          <p:nvSpPr>
            <p:cNvPr id="27" name="Google Shape;1117;p28">
              <a:extLst>
                <a:ext uri="{FF2B5EF4-FFF2-40B4-BE49-F238E27FC236}">
                  <a16:creationId xmlns:a16="http://schemas.microsoft.com/office/drawing/2014/main" id="{A48A18C0-1A04-2A9D-2042-BE4A0943EBA2}"/>
                </a:ext>
              </a:extLst>
            </p:cNvPr>
            <p:cNvSpPr txBox="1"/>
            <p:nvPr/>
          </p:nvSpPr>
          <p:spPr>
            <a:xfrm>
              <a:off x="1019903" y="1110125"/>
              <a:ext cx="2130869"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cs typeface="Roboto"/>
                  <a:sym typeface="Roboto"/>
                </a:rPr>
                <a:t>خصائص مخطط المعلومات البياني</a:t>
              </a:r>
              <a:endParaRPr sz="2000" dirty="0">
                <a:solidFill>
                  <a:schemeClr val="dk1"/>
                </a:solidFill>
                <a:latin typeface="Roboto"/>
                <a:ea typeface="Roboto"/>
                <a:cs typeface="Roboto"/>
                <a:sym typeface="Roboto"/>
              </a:endParaRPr>
            </a:p>
          </p:txBody>
        </p:sp>
      </p:grpSp>
      <p:grpSp>
        <p:nvGrpSpPr>
          <p:cNvPr id="28" name="Google Shape;1118;p28">
            <a:extLst>
              <a:ext uri="{FF2B5EF4-FFF2-40B4-BE49-F238E27FC236}">
                <a16:creationId xmlns:a16="http://schemas.microsoft.com/office/drawing/2014/main" id="{5DEEF898-DF2D-D4F3-9436-6A7772F2A034}"/>
              </a:ext>
            </a:extLst>
          </p:cNvPr>
          <p:cNvGrpSpPr/>
          <p:nvPr/>
        </p:nvGrpSpPr>
        <p:grpSpPr>
          <a:xfrm flipH="1">
            <a:off x="5516929" y="2705485"/>
            <a:ext cx="1600011" cy="2147030"/>
            <a:chOff x="2701205" y="2734513"/>
            <a:chExt cx="2126460" cy="2147030"/>
          </a:xfrm>
        </p:grpSpPr>
        <p:sp>
          <p:nvSpPr>
            <p:cNvPr id="29" name="Google Shape;1119;p28">
              <a:extLst>
                <a:ext uri="{FF2B5EF4-FFF2-40B4-BE49-F238E27FC236}">
                  <a16:creationId xmlns:a16="http://schemas.microsoft.com/office/drawing/2014/main" id="{62F261B9-1DD1-ADAF-44B4-7961A5606157}"/>
                </a:ext>
              </a:extLst>
            </p:cNvPr>
            <p:cNvSpPr/>
            <p:nvPr/>
          </p:nvSpPr>
          <p:spPr>
            <a:xfrm rot="10800000" flipH="1">
              <a:off x="3768978" y="3062481"/>
              <a:ext cx="216309" cy="714875"/>
            </a:xfrm>
            <a:custGeom>
              <a:avLst/>
              <a:gdLst/>
              <a:ahLst/>
              <a:cxnLst/>
              <a:rect l="l" t="t" r="r" b="b"/>
              <a:pathLst>
                <a:path w="7457" h="24749" extrusionOk="0">
                  <a:moveTo>
                    <a:pt x="3360" y="0"/>
                  </a:moveTo>
                  <a:cubicBezTo>
                    <a:pt x="3144" y="0"/>
                    <a:pt x="2928" y="104"/>
                    <a:pt x="2800" y="312"/>
                  </a:cubicBezTo>
                  <a:cubicBezTo>
                    <a:pt x="1872" y="1752"/>
                    <a:pt x="816" y="3193"/>
                    <a:pt x="144" y="4761"/>
                  </a:cubicBezTo>
                  <a:cubicBezTo>
                    <a:pt x="1" y="5047"/>
                    <a:pt x="249" y="5423"/>
                    <a:pt x="530" y="5423"/>
                  </a:cubicBezTo>
                  <a:cubicBezTo>
                    <a:pt x="626" y="5423"/>
                    <a:pt x="726" y="5379"/>
                    <a:pt x="816" y="5273"/>
                  </a:cubicBezTo>
                  <a:cubicBezTo>
                    <a:pt x="1648" y="4345"/>
                    <a:pt x="2416" y="3353"/>
                    <a:pt x="3056" y="2264"/>
                  </a:cubicBezTo>
                  <a:lnTo>
                    <a:pt x="3056" y="2264"/>
                  </a:lnTo>
                  <a:cubicBezTo>
                    <a:pt x="2736" y="5465"/>
                    <a:pt x="2960" y="8826"/>
                    <a:pt x="2928" y="12026"/>
                  </a:cubicBezTo>
                  <a:cubicBezTo>
                    <a:pt x="2896" y="16091"/>
                    <a:pt x="2864" y="20156"/>
                    <a:pt x="2928" y="24221"/>
                  </a:cubicBezTo>
                  <a:cubicBezTo>
                    <a:pt x="2928" y="24573"/>
                    <a:pt x="3192" y="24749"/>
                    <a:pt x="3456" y="24749"/>
                  </a:cubicBezTo>
                  <a:cubicBezTo>
                    <a:pt x="3720" y="24749"/>
                    <a:pt x="3984" y="24573"/>
                    <a:pt x="3984" y="24221"/>
                  </a:cubicBezTo>
                  <a:cubicBezTo>
                    <a:pt x="4081" y="20156"/>
                    <a:pt x="4049" y="16091"/>
                    <a:pt x="4049" y="12026"/>
                  </a:cubicBezTo>
                  <a:cubicBezTo>
                    <a:pt x="4049" y="9082"/>
                    <a:pt x="4273" y="6041"/>
                    <a:pt x="4049" y="3065"/>
                  </a:cubicBezTo>
                  <a:lnTo>
                    <a:pt x="4049" y="3065"/>
                  </a:lnTo>
                  <a:cubicBezTo>
                    <a:pt x="4625" y="3833"/>
                    <a:pt x="5265" y="4569"/>
                    <a:pt x="6001" y="5209"/>
                  </a:cubicBezTo>
                  <a:cubicBezTo>
                    <a:pt x="6145" y="5346"/>
                    <a:pt x="6306" y="5404"/>
                    <a:pt x="6461" y="5404"/>
                  </a:cubicBezTo>
                  <a:cubicBezTo>
                    <a:pt x="6993" y="5404"/>
                    <a:pt x="7457" y="4727"/>
                    <a:pt x="6961" y="4281"/>
                  </a:cubicBezTo>
                  <a:cubicBezTo>
                    <a:pt x="5681" y="3161"/>
                    <a:pt x="4657" y="1816"/>
                    <a:pt x="3920" y="312"/>
                  </a:cubicBezTo>
                  <a:cubicBezTo>
                    <a:pt x="3792" y="104"/>
                    <a:pt x="3576"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20;p28">
              <a:extLst>
                <a:ext uri="{FF2B5EF4-FFF2-40B4-BE49-F238E27FC236}">
                  <a16:creationId xmlns:a16="http://schemas.microsoft.com/office/drawing/2014/main" id="{DF75B07D-CF31-C59E-3318-DF9842DF8E1B}"/>
                </a:ext>
              </a:extLst>
            </p:cNvPr>
            <p:cNvSpPr/>
            <p:nvPr/>
          </p:nvSpPr>
          <p:spPr>
            <a:xfrm>
              <a:off x="2701205" y="2734513"/>
              <a:ext cx="1768674" cy="566753"/>
            </a:xfrm>
            <a:custGeom>
              <a:avLst/>
              <a:gdLst/>
              <a:ahLst/>
              <a:cxnLst/>
              <a:rect l="l" t="t" r="r" b="b"/>
              <a:pathLst>
                <a:path w="60973" h="19621" extrusionOk="0">
                  <a:moveTo>
                    <a:pt x="1" y="0"/>
                  </a:moveTo>
                  <a:lnTo>
                    <a:pt x="1" y="0"/>
                  </a:lnTo>
                  <a:cubicBezTo>
                    <a:pt x="545" y="576"/>
                    <a:pt x="1057" y="1153"/>
                    <a:pt x="1569" y="1697"/>
                  </a:cubicBezTo>
                  <a:cubicBezTo>
                    <a:pt x="3681" y="4065"/>
                    <a:pt x="5922" y="6402"/>
                    <a:pt x="7842" y="8994"/>
                  </a:cubicBezTo>
                  <a:cubicBezTo>
                    <a:pt x="8290" y="9570"/>
                    <a:pt x="8290" y="10402"/>
                    <a:pt x="7842" y="10978"/>
                  </a:cubicBezTo>
                  <a:cubicBezTo>
                    <a:pt x="5570" y="13795"/>
                    <a:pt x="3201" y="16579"/>
                    <a:pt x="737" y="19172"/>
                  </a:cubicBezTo>
                  <a:cubicBezTo>
                    <a:pt x="12195" y="19300"/>
                    <a:pt x="23653" y="19396"/>
                    <a:pt x="35111" y="19492"/>
                  </a:cubicBezTo>
                  <a:cubicBezTo>
                    <a:pt x="39816" y="19556"/>
                    <a:pt x="44489" y="19588"/>
                    <a:pt x="49194" y="19620"/>
                  </a:cubicBezTo>
                  <a:cubicBezTo>
                    <a:pt x="49290" y="19428"/>
                    <a:pt x="49418" y="19300"/>
                    <a:pt x="49578" y="19172"/>
                  </a:cubicBezTo>
                  <a:cubicBezTo>
                    <a:pt x="53483" y="16259"/>
                    <a:pt x="57388" y="13283"/>
                    <a:pt x="60972" y="9858"/>
                  </a:cubicBezTo>
                  <a:cubicBezTo>
                    <a:pt x="58380" y="6594"/>
                    <a:pt x="55531" y="3617"/>
                    <a:pt x="52779" y="544"/>
                  </a:cubicBezTo>
                  <a:cubicBezTo>
                    <a:pt x="35175" y="448"/>
                    <a:pt x="17604" y="256"/>
                    <a:pt x="1" y="0"/>
                  </a:cubicBezTo>
                  <a:close/>
                </a:path>
              </a:pathLst>
            </a:custGeom>
            <a:solidFill>
              <a:srgbClr val="FFBF8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1121;p28">
              <a:extLst>
                <a:ext uri="{FF2B5EF4-FFF2-40B4-BE49-F238E27FC236}">
                  <a16:creationId xmlns:a16="http://schemas.microsoft.com/office/drawing/2014/main" id="{C14CF881-F411-A59D-5C7A-32D75716CF21}"/>
                </a:ext>
              </a:extLst>
            </p:cNvPr>
            <p:cNvSpPr txBox="1"/>
            <p:nvPr/>
          </p:nvSpPr>
          <p:spPr>
            <a:xfrm>
              <a:off x="3212787" y="3832733"/>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rgbClr val="FFBF8F"/>
                  </a:solidFill>
                  <a:latin typeface="Fira Sans Extra Condensed Medium"/>
                  <a:ea typeface="Fira Sans Extra Condensed Medium"/>
                  <a:cs typeface="Fira Sans Extra Condensed Medium"/>
                  <a:sym typeface="Fira Sans Extra Condensed Medium"/>
                </a:rPr>
                <a:t>3</a:t>
              </a:r>
              <a:endParaRPr sz="1800" dirty="0">
                <a:solidFill>
                  <a:srgbClr val="FFBF8F"/>
                </a:solidFill>
                <a:latin typeface="Fira Sans Extra Condensed Medium"/>
                <a:ea typeface="Fira Sans Extra Condensed Medium"/>
                <a:cs typeface="Fira Sans Extra Condensed Medium"/>
                <a:sym typeface="Fira Sans Extra Condensed Medium"/>
              </a:endParaRPr>
            </a:p>
          </p:txBody>
        </p:sp>
        <p:sp>
          <p:nvSpPr>
            <p:cNvPr id="32" name="Google Shape;1122;p28">
              <a:extLst>
                <a:ext uri="{FF2B5EF4-FFF2-40B4-BE49-F238E27FC236}">
                  <a16:creationId xmlns:a16="http://schemas.microsoft.com/office/drawing/2014/main" id="{A34FEBAE-1976-CA73-F841-06C3095DF6C6}"/>
                </a:ext>
              </a:extLst>
            </p:cNvPr>
            <p:cNvSpPr txBox="1"/>
            <p:nvPr/>
          </p:nvSpPr>
          <p:spPr>
            <a:xfrm>
              <a:off x="2926202" y="4183143"/>
              <a:ext cx="1901463"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sym typeface="Roboto"/>
                </a:rPr>
                <a:t>أنواع مخطط المعلومات البياني</a:t>
              </a:r>
              <a:endParaRPr sz="2000" dirty="0">
                <a:solidFill>
                  <a:schemeClr val="dk1"/>
                </a:solidFill>
                <a:latin typeface="Roboto"/>
                <a:ea typeface="Roboto"/>
                <a:cs typeface="Roboto"/>
                <a:sym typeface="Roboto"/>
              </a:endParaRPr>
            </a:p>
          </p:txBody>
        </p:sp>
      </p:grpSp>
      <p:grpSp>
        <p:nvGrpSpPr>
          <p:cNvPr id="33" name="Google Shape;1123;p28">
            <a:extLst>
              <a:ext uri="{FF2B5EF4-FFF2-40B4-BE49-F238E27FC236}">
                <a16:creationId xmlns:a16="http://schemas.microsoft.com/office/drawing/2014/main" id="{D8441786-8919-91AF-BACB-89BABDB56811}"/>
              </a:ext>
            </a:extLst>
          </p:cNvPr>
          <p:cNvGrpSpPr/>
          <p:nvPr/>
        </p:nvGrpSpPr>
        <p:grpSpPr>
          <a:xfrm flipH="1">
            <a:off x="3313088" y="2711031"/>
            <a:ext cx="1708155" cy="2141484"/>
            <a:chOff x="5486447" y="2740059"/>
            <a:chExt cx="2270188" cy="2141484"/>
          </a:xfrm>
        </p:grpSpPr>
        <p:sp>
          <p:nvSpPr>
            <p:cNvPr id="34" name="Google Shape;1124;p28">
              <a:extLst>
                <a:ext uri="{FF2B5EF4-FFF2-40B4-BE49-F238E27FC236}">
                  <a16:creationId xmlns:a16="http://schemas.microsoft.com/office/drawing/2014/main" id="{CFDF3249-8833-34A1-85CE-CA1C4EC64361}"/>
                </a:ext>
              </a:extLst>
            </p:cNvPr>
            <p:cNvSpPr/>
            <p:nvPr/>
          </p:nvSpPr>
          <p:spPr>
            <a:xfrm rot="10800000" flipH="1">
              <a:off x="6550208" y="3062481"/>
              <a:ext cx="216309" cy="714875"/>
            </a:xfrm>
            <a:custGeom>
              <a:avLst/>
              <a:gdLst/>
              <a:ahLst/>
              <a:cxnLst/>
              <a:rect l="l" t="t" r="r" b="b"/>
              <a:pathLst>
                <a:path w="7457" h="24749" extrusionOk="0">
                  <a:moveTo>
                    <a:pt x="3377" y="0"/>
                  </a:moveTo>
                  <a:cubicBezTo>
                    <a:pt x="3152" y="0"/>
                    <a:pt x="2928" y="104"/>
                    <a:pt x="2800" y="312"/>
                  </a:cubicBezTo>
                  <a:cubicBezTo>
                    <a:pt x="1872" y="1752"/>
                    <a:pt x="848" y="3193"/>
                    <a:pt x="144" y="4761"/>
                  </a:cubicBezTo>
                  <a:cubicBezTo>
                    <a:pt x="1" y="5047"/>
                    <a:pt x="249" y="5423"/>
                    <a:pt x="544" y="5423"/>
                  </a:cubicBezTo>
                  <a:cubicBezTo>
                    <a:pt x="644" y="5423"/>
                    <a:pt x="750" y="5379"/>
                    <a:pt x="848" y="5273"/>
                  </a:cubicBezTo>
                  <a:cubicBezTo>
                    <a:pt x="1680" y="4345"/>
                    <a:pt x="2416" y="3353"/>
                    <a:pt x="3088" y="2264"/>
                  </a:cubicBezTo>
                  <a:lnTo>
                    <a:pt x="3088" y="2264"/>
                  </a:lnTo>
                  <a:cubicBezTo>
                    <a:pt x="2768" y="5465"/>
                    <a:pt x="2992" y="8826"/>
                    <a:pt x="2960" y="12026"/>
                  </a:cubicBezTo>
                  <a:cubicBezTo>
                    <a:pt x="2928" y="16091"/>
                    <a:pt x="2864" y="20156"/>
                    <a:pt x="2960" y="24221"/>
                  </a:cubicBezTo>
                  <a:cubicBezTo>
                    <a:pt x="2960" y="24573"/>
                    <a:pt x="3224" y="24749"/>
                    <a:pt x="3489" y="24749"/>
                  </a:cubicBezTo>
                  <a:cubicBezTo>
                    <a:pt x="3753" y="24749"/>
                    <a:pt x="4017" y="24573"/>
                    <a:pt x="4017" y="24221"/>
                  </a:cubicBezTo>
                  <a:cubicBezTo>
                    <a:pt x="4113" y="20156"/>
                    <a:pt x="4081" y="16091"/>
                    <a:pt x="4081" y="12026"/>
                  </a:cubicBezTo>
                  <a:cubicBezTo>
                    <a:pt x="4081" y="9082"/>
                    <a:pt x="4305" y="6041"/>
                    <a:pt x="4081" y="3065"/>
                  </a:cubicBezTo>
                  <a:lnTo>
                    <a:pt x="4081" y="3065"/>
                  </a:lnTo>
                  <a:cubicBezTo>
                    <a:pt x="4657" y="3833"/>
                    <a:pt x="5297" y="4569"/>
                    <a:pt x="6033" y="5209"/>
                  </a:cubicBezTo>
                  <a:cubicBezTo>
                    <a:pt x="6170" y="5346"/>
                    <a:pt x="6325" y="5404"/>
                    <a:pt x="6476" y="5404"/>
                  </a:cubicBezTo>
                  <a:cubicBezTo>
                    <a:pt x="6993" y="5404"/>
                    <a:pt x="7457" y="4727"/>
                    <a:pt x="6961" y="4281"/>
                  </a:cubicBezTo>
                  <a:cubicBezTo>
                    <a:pt x="5713" y="3161"/>
                    <a:pt x="4689" y="1816"/>
                    <a:pt x="3953" y="312"/>
                  </a:cubicBezTo>
                  <a:cubicBezTo>
                    <a:pt x="3825" y="104"/>
                    <a:pt x="3601" y="0"/>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25;p28">
              <a:extLst>
                <a:ext uri="{FF2B5EF4-FFF2-40B4-BE49-F238E27FC236}">
                  <a16:creationId xmlns:a16="http://schemas.microsoft.com/office/drawing/2014/main" id="{2D3D7AB9-ABBD-165E-F370-B061ACA113F4}"/>
                </a:ext>
              </a:extLst>
            </p:cNvPr>
            <p:cNvSpPr/>
            <p:nvPr/>
          </p:nvSpPr>
          <p:spPr>
            <a:xfrm>
              <a:off x="5486447" y="2740059"/>
              <a:ext cx="1599706" cy="563055"/>
            </a:xfrm>
            <a:custGeom>
              <a:avLst/>
              <a:gdLst/>
              <a:ahLst/>
              <a:cxnLst/>
              <a:rect l="l" t="t" r="r" b="b"/>
              <a:pathLst>
                <a:path w="55148" h="19493" extrusionOk="0">
                  <a:moveTo>
                    <a:pt x="48810" y="0"/>
                  </a:moveTo>
                  <a:cubicBezTo>
                    <a:pt x="32551" y="192"/>
                    <a:pt x="16260" y="352"/>
                    <a:pt x="1" y="416"/>
                  </a:cubicBezTo>
                  <a:cubicBezTo>
                    <a:pt x="2945" y="3425"/>
                    <a:pt x="5858" y="6466"/>
                    <a:pt x="8675" y="9602"/>
                  </a:cubicBezTo>
                  <a:cubicBezTo>
                    <a:pt x="9123" y="10114"/>
                    <a:pt x="9187" y="11106"/>
                    <a:pt x="8675" y="11587"/>
                  </a:cubicBezTo>
                  <a:cubicBezTo>
                    <a:pt x="5986" y="14083"/>
                    <a:pt x="3426" y="16740"/>
                    <a:pt x="929" y="19492"/>
                  </a:cubicBezTo>
                  <a:cubicBezTo>
                    <a:pt x="15044" y="19460"/>
                    <a:pt x="29190" y="19332"/>
                    <a:pt x="43337" y="19204"/>
                  </a:cubicBezTo>
                  <a:lnTo>
                    <a:pt x="45001" y="19172"/>
                  </a:lnTo>
                  <a:cubicBezTo>
                    <a:pt x="48074" y="15939"/>
                    <a:pt x="51499" y="13027"/>
                    <a:pt x="55147" y="10466"/>
                  </a:cubicBezTo>
                  <a:cubicBezTo>
                    <a:pt x="53867" y="7842"/>
                    <a:pt x="52427" y="5313"/>
                    <a:pt x="50795" y="2881"/>
                  </a:cubicBezTo>
                  <a:cubicBezTo>
                    <a:pt x="50154" y="1953"/>
                    <a:pt x="49514" y="961"/>
                    <a:pt x="48810" y="0"/>
                  </a:cubicBezTo>
                  <a:close/>
                </a:path>
              </a:pathLst>
            </a:custGeom>
            <a:solidFill>
              <a:srgbClr val="CB997E"/>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1126;p28">
              <a:extLst>
                <a:ext uri="{FF2B5EF4-FFF2-40B4-BE49-F238E27FC236}">
                  <a16:creationId xmlns:a16="http://schemas.microsoft.com/office/drawing/2014/main" id="{8388131D-2821-CD4D-1866-A4F946E20615}"/>
                </a:ext>
              </a:extLst>
            </p:cNvPr>
            <p:cNvSpPr txBox="1"/>
            <p:nvPr/>
          </p:nvSpPr>
          <p:spPr>
            <a:xfrm>
              <a:off x="5994012" y="3832733"/>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rgbClr val="CB997E"/>
                  </a:solidFill>
                  <a:latin typeface="Fira Sans Extra Condensed Medium"/>
                  <a:ea typeface="Fira Sans Extra Condensed Medium"/>
                  <a:cs typeface="Fira Sans Extra Condensed Medium"/>
                  <a:sym typeface="Fira Sans Extra Condensed Medium"/>
                </a:rPr>
                <a:t>5</a:t>
              </a:r>
              <a:endParaRPr sz="1800" dirty="0">
                <a:solidFill>
                  <a:srgbClr val="CB997E"/>
                </a:solidFill>
                <a:latin typeface="Fira Sans Extra Condensed Medium"/>
                <a:ea typeface="Fira Sans Extra Condensed Medium"/>
                <a:cs typeface="Fira Sans Extra Condensed Medium"/>
                <a:sym typeface="Fira Sans Extra Condensed Medium"/>
              </a:endParaRPr>
            </a:p>
          </p:txBody>
        </p:sp>
        <p:sp>
          <p:nvSpPr>
            <p:cNvPr id="37" name="Google Shape;1127;p28">
              <a:extLst>
                <a:ext uri="{FF2B5EF4-FFF2-40B4-BE49-F238E27FC236}">
                  <a16:creationId xmlns:a16="http://schemas.microsoft.com/office/drawing/2014/main" id="{F04E10BF-9A4D-1B02-CE14-DDBCD0E82D6A}"/>
                </a:ext>
              </a:extLst>
            </p:cNvPr>
            <p:cNvSpPr txBox="1"/>
            <p:nvPr/>
          </p:nvSpPr>
          <p:spPr>
            <a:xfrm>
              <a:off x="5559271" y="4183143"/>
              <a:ext cx="2197364"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sym typeface="Roboto"/>
                </a:rPr>
                <a:t>تصميم مخطط المعلومات البياني</a:t>
              </a:r>
              <a:endParaRPr sz="2000" dirty="0">
                <a:solidFill>
                  <a:schemeClr val="dk1"/>
                </a:solidFill>
                <a:latin typeface="Roboto"/>
                <a:ea typeface="Roboto"/>
                <a:sym typeface="Roboto"/>
              </a:endParaRPr>
            </a:p>
          </p:txBody>
        </p:sp>
      </p:grpSp>
      <p:grpSp>
        <p:nvGrpSpPr>
          <p:cNvPr id="38" name="Google Shape;1128;p28">
            <a:extLst>
              <a:ext uri="{FF2B5EF4-FFF2-40B4-BE49-F238E27FC236}">
                <a16:creationId xmlns:a16="http://schemas.microsoft.com/office/drawing/2014/main" id="{DA436294-31F5-CC95-3E08-88D552BBD498}"/>
              </a:ext>
            </a:extLst>
          </p:cNvPr>
          <p:cNvGrpSpPr/>
          <p:nvPr/>
        </p:nvGrpSpPr>
        <p:grpSpPr>
          <a:xfrm flipH="1">
            <a:off x="4392598" y="1081097"/>
            <a:ext cx="1586860" cy="2193538"/>
            <a:chOff x="4212952" y="1110125"/>
            <a:chExt cx="2108982" cy="2193538"/>
          </a:xfrm>
        </p:grpSpPr>
        <p:sp>
          <p:nvSpPr>
            <p:cNvPr id="39" name="Google Shape;1129;p28">
              <a:extLst>
                <a:ext uri="{FF2B5EF4-FFF2-40B4-BE49-F238E27FC236}">
                  <a16:creationId xmlns:a16="http://schemas.microsoft.com/office/drawing/2014/main" id="{9968F3BE-4E5E-F5B7-C03A-F89A50D060A7}"/>
                </a:ext>
              </a:extLst>
            </p:cNvPr>
            <p:cNvSpPr/>
            <p:nvPr/>
          </p:nvSpPr>
          <p:spPr>
            <a:xfrm>
              <a:off x="5159406" y="2224281"/>
              <a:ext cx="216338" cy="713488"/>
            </a:xfrm>
            <a:custGeom>
              <a:avLst/>
              <a:gdLst/>
              <a:ahLst/>
              <a:cxnLst/>
              <a:rect l="l" t="t" r="r" b="b"/>
              <a:pathLst>
                <a:path w="7458" h="24701" extrusionOk="0">
                  <a:moveTo>
                    <a:pt x="3356" y="0"/>
                  </a:moveTo>
                  <a:cubicBezTo>
                    <a:pt x="3136" y="0"/>
                    <a:pt x="2920" y="104"/>
                    <a:pt x="2808" y="312"/>
                  </a:cubicBezTo>
                  <a:cubicBezTo>
                    <a:pt x="1848" y="1752"/>
                    <a:pt x="824" y="3193"/>
                    <a:pt x="120" y="4761"/>
                  </a:cubicBezTo>
                  <a:cubicBezTo>
                    <a:pt x="1" y="5047"/>
                    <a:pt x="237" y="5423"/>
                    <a:pt x="524" y="5423"/>
                  </a:cubicBezTo>
                  <a:cubicBezTo>
                    <a:pt x="622" y="5423"/>
                    <a:pt x="726" y="5379"/>
                    <a:pt x="824" y="5273"/>
                  </a:cubicBezTo>
                  <a:cubicBezTo>
                    <a:pt x="1656" y="4345"/>
                    <a:pt x="2392" y="3353"/>
                    <a:pt x="3064" y="2264"/>
                  </a:cubicBezTo>
                  <a:lnTo>
                    <a:pt x="3064" y="2264"/>
                  </a:lnTo>
                  <a:cubicBezTo>
                    <a:pt x="2712" y="5465"/>
                    <a:pt x="2936" y="8826"/>
                    <a:pt x="2936" y="12026"/>
                  </a:cubicBezTo>
                  <a:cubicBezTo>
                    <a:pt x="2872" y="16091"/>
                    <a:pt x="2840" y="20156"/>
                    <a:pt x="2936" y="24221"/>
                  </a:cubicBezTo>
                  <a:cubicBezTo>
                    <a:pt x="2952" y="24541"/>
                    <a:pt x="3200" y="24701"/>
                    <a:pt x="3448" y="24701"/>
                  </a:cubicBezTo>
                  <a:cubicBezTo>
                    <a:pt x="3697" y="24701"/>
                    <a:pt x="3945" y="24541"/>
                    <a:pt x="3961" y="24221"/>
                  </a:cubicBezTo>
                  <a:cubicBezTo>
                    <a:pt x="4057" y="20156"/>
                    <a:pt x="4057" y="16091"/>
                    <a:pt x="4057" y="12026"/>
                  </a:cubicBezTo>
                  <a:cubicBezTo>
                    <a:pt x="4057" y="9082"/>
                    <a:pt x="4249" y="6041"/>
                    <a:pt x="4057" y="3065"/>
                  </a:cubicBezTo>
                  <a:lnTo>
                    <a:pt x="4057" y="3065"/>
                  </a:lnTo>
                  <a:cubicBezTo>
                    <a:pt x="4601" y="3833"/>
                    <a:pt x="5273" y="4569"/>
                    <a:pt x="5977" y="5209"/>
                  </a:cubicBezTo>
                  <a:cubicBezTo>
                    <a:pt x="6129" y="5346"/>
                    <a:pt x="6295" y="5404"/>
                    <a:pt x="6454" y="5404"/>
                  </a:cubicBezTo>
                  <a:cubicBezTo>
                    <a:pt x="6999" y="5404"/>
                    <a:pt x="7458" y="4727"/>
                    <a:pt x="6937" y="4281"/>
                  </a:cubicBezTo>
                  <a:cubicBezTo>
                    <a:pt x="5689" y="3161"/>
                    <a:pt x="4665" y="1816"/>
                    <a:pt x="3929" y="312"/>
                  </a:cubicBezTo>
                  <a:cubicBezTo>
                    <a:pt x="3801" y="104"/>
                    <a:pt x="3576" y="0"/>
                    <a:pt x="3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0;p28">
              <a:extLst>
                <a:ext uri="{FF2B5EF4-FFF2-40B4-BE49-F238E27FC236}">
                  <a16:creationId xmlns:a16="http://schemas.microsoft.com/office/drawing/2014/main" id="{D80D05D1-F7BA-0D4F-0767-6DDFB725BD3B}"/>
                </a:ext>
              </a:extLst>
            </p:cNvPr>
            <p:cNvSpPr/>
            <p:nvPr/>
          </p:nvSpPr>
          <p:spPr>
            <a:xfrm>
              <a:off x="4249799" y="2751151"/>
              <a:ext cx="1409387" cy="552512"/>
            </a:xfrm>
            <a:custGeom>
              <a:avLst/>
              <a:gdLst/>
              <a:ahLst/>
              <a:cxnLst/>
              <a:rect l="l" t="t" r="r" b="b"/>
              <a:pathLst>
                <a:path w="48587" h="19128" extrusionOk="0">
                  <a:moveTo>
                    <a:pt x="2913" y="0"/>
                  </a:moveTo>
                  <a:lnTo>
                    <a:pt x="2913" y="0"/>
                  </a:lnTo>
                  <a:cubicBezTo>
                    <a:pt x="5442" y="2721"/>
                    <a:pt x="7938" y="5441"/>
                    <a:pt x="10179" y="8418"/>
                  </a:cubicBezTo>
                  <a:cubicBezTo>
                    <a:pt x="10595" y="8962"/>
                    <a:pt x="10723" y="9858"/>
                    <a:pt x="10179" y="10402"/>
                  </a:cubicBezTo>
                  <a:cubicBezTo>
                    <a:pt x="6978" y="13507"/>
                    <a:pt x="3586" y="16388"/>
                    <a:pt x="1" y="19044"/>
                  </a:cubicBezTo>
                  <a:cubicBezTo>
                    <a:pt x="8462" y="19105"/>
                    <a:pt x="16924" y="19127"/>
                    <a:pt x="25377" y="19127"/>
                  </a:cubicBezTo>
                  <a:cubicBezTo>
                    <a:pt x="30257" y="19127"/>
                    <a:pt x="35135" y="19120"/>
                    <a:pt x="40008" y="19108"/>
                  </a:cubicBezTo>
                  <a:cubicBezTo>
                    <a:pt x="42793" y="16035"/>
                    <a:pt x="45609" y="12963"/>
                    <a:pt x="48586" y="10146"/>
                  </a:cubicBezTo>
                  <a:cubicBezTo>
                    <a:pt x="45449" y="6690"/>
                    <a:pt x="42217" y="3361"/>
                    <a:pt x="38984" y="32"/>
                  </a:cubicBezTo>
                  <a:cubicBezTo>
                    <a:pt x="35469" y="42"/>
                    <a:pt x="31951" y="46"/>
                    <a:pt x="28431" y="46"/>
                  </a:cubicBezTo>
                  <a:cubicBezTo>
                    <a:pt x="19932" y="46"/>
                    <a:pt x="11423" y="23"/>
                    <a:pt x="2913" y="0"/>
                  </a:cubicBezTo>
                  <a:close/>
                </a:path>
              </a:pathLst>
            </a:custGeom>
            <a:solidFill>
              <a:srgbClr val="DDBEA9"/>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1131;p28">
              <a:extLst>
                <a:ext uri="{FF2B5EF4-FFF2-40B4-BE49-F238E27FC236}">
                  <a16:creationId xmlns:a16="http://schemas.microsoft.com/office/drawing/2014/main" id="{700306F2-ECB8-E766-9551-A44391E229FC}"/>
                </a:ext>
              </a:extLst>
            </p:cNvPr>
            <p:cNvSpPr txBox="1"/>
            <p:nvPr/>
          </p:nvSpPr>
          <p:spPr>
            <a:xfrm>
              <a:off x="4603237" y="1781535"/>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chemeClr val="accent3"/>
                  </a:solidFill>
                  <a:latin typeface="Fira Sans Extra Condensed Medium"/>
                  <a:ea typeface="Fira Sans Extra Condensed Medium"/>
                  <a:cs typeface="Fira Sans Extra Condensed Medium"/>
                  <a:sym typeface="Fira Sans Extra Condensed Medium"/>
                </a:rPr>
                <a:t>4</a:t>
              </a:r>
              <a:endParaRPr sz="1800" dirty="0">
                <a:solidFill>
                  <a:schemeClr val="accent3"/>
                </a:solidFill>
                <a:latin typeface="Fira Sans Extra Condensed Medium"/>
                <a:ea typeface="Fira Sans Extra Condensed Medium"/>
                <a:cs typeface="Fira Sans Extra Condensed Medium"/>
                <a:sym typeface="Fira Sans Extra Condensed Medium"/>
              </a:endParaRPr>
            </a:p>
          </p:txBody>
        </p:sp>
        <p:sp>
          <p:nvSpPr>
            <p:cNvPr id="42" name="Google Shape;1132;p28">
              <a:extLst>
                <a:ext uri="{FF2B5EF4-FFF2-40B4-BE49-F238E27FC236}">
                  <a16:creationId xmlns:a16="http://schemas.microsoft.com/office/drawing/2014/main" id="{9E875C22-E9EA-DAF1-01AE-4E0B1A1C1E33}"/>
                </a:ext>
              </a:extLst>
            </p:cNvPr>
            <p:cNvSpPr txBox="1"/>
            <p:nvPr/>
          </p:nvSpPr>
          <p:spPr>
            <a:xfrm>
              <a:off x="4212952" y="1110125"/>
              <a:ext cx="2108982"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sym typeface="Roboto"/>
                </a:rPr>
                <a:t>خطوات تصميم مخطط المعلومات البياني</a:t>
              </a:r>
              <a:endParaRPr sz="2000" dirty="0">
                <a:solidFill>
                  <a:schemeClr val="dk1"/>
                </a:solidFill>
                <a:latin typeface="Roboto"/>
                <a:ea typeface="Roboto"/>
                <a:sym typeface="Roboto"/>
              </a:endParaRPr>
            </a:p>
          </p:txBody>
        </p:sp>
      </p:grpSp>
      <p:grpSp>
        <p:nvGrpSpPr>
          <p:cNvPr id="43" name="Google Shape;1133;p28">
            <a:extLst>
              <a:ext uri="{FF2B5EF4-FFF2-40B4-BE49-F238E27FC236}">
                <a16:creationId xmlns:a16="http://schemas.microsoft.com/office/drawing/2014/main" id="{A1F5581A-C803-CAE0-C945-D5AF1296D9A4}"/>
              </a:ext>
            </a:extLst>
          </p:cNvPr>
          <p:cNvGrpSpPr/>
          <p:nvPr/>
        </p:nvGrpSpPr>
        <p:grpSpPr>
          <a:xfrm flipH="1">
            <a:off x="169827" y="1095613"/>
            <a:ext cx="1784480" cy="2181869"/>
            <a:chOff x="6862650" y="1110125"/>
            <a:chExt cx="2371626" cy="2181869"/>
          </a:xfrm>
        </p:grpSpPr>
        <p:sp>
          <p:nvSpPr>
            <p:cNvPr id="44" name="Google Shape;1134;p28">
              <a:extLst>
                <a:ext uri="{FF2B5EF4-FFF2-40B4-BE49-F238E27FC236}">
                  <a16:creationId xmlns:a16="http://schemas.microsoft.com/office/drawing/2014/main" id="{8F01F604-A302-2D76-A9A9-7A37F51E13DA}"/>
                </a:ext>
              </a:extLst>
            </p:cNvPr>
            <p:cNvSpPr/>
            <p:nvPr/>
          </p:nvSpPr>
          <p:spPr>
            <a:xfrm>
              <a:off x="7940308" y="2224281"/>
              <a:ext cx="216309" cy="713488"/>
            </a:xfrm>
            <a:custGeom>
              <a:avLst/>
              <a:gdLst/>
              <a:ahLst/>
              <a:cxnLst/>
              <a:rect l="l" t="t" r="r" b="b"/>
              <a:pathLst>
                <a:path w="7457" h="24701" extrusionOk="0">
                  <a:moveTo>
                    <a:pt x="3361" y="0"/>
                  </a:moveTo>
                  <a:cubicBezTo>
                    <a:pt x="3145" y="0"/>
                    <a:pt x="2928" y="104"/>
                    <a:pt x="2800" y="312"/>
                  </a:cubicBezTo>
                  <a:cubicBezTo>
                    <a:pt x="1872" y="1752"/>
                    <a:pt x="816" y="3193"/>
                    <a:pt x="144" y="4761"/>
                  </a:cubicBezTo>
                  <a:cubicBezTo>
                    <a:pt x="1" y="5047"/>
                    <a:pt x="249" y="5423"/>
                    <a:pt x="531" y="5423"/>
                  </a:cubicBezTo>
                  <a:cubicBezTo>
                    <a:pt x="627" y="5423"/>
                    <a:pt x="727" y="5379"/>
                    <a:pt x="816" y="5273"/>
                  </a:cubicBezTo>
                  <a:cubicBezTo>
                    <a:pt x="1648" y="4345"/>
                    <a:pt x="2416" y="3353"/>
                    <a:pt x="3057" y="2264"/>
                  </a:cubicBezTo>
                  <a:lnTo>
                    <a:pt x="3057" y="2264"/>
                  </a:lnTo>
                  <a:cubicBezTo>
                    <a:pt x="2736" y="5465"/>
                    <a:pt x="2960" y="8826"/>
                    <a:pt x="2928" y="12026"/>
                  </a:cubicBezTo>
                  <a:cubicBezTo>
                    <a:pt x="2896" y="16091"/>
                    <a:pt x="2864" y="20156"/>
                    <a:pt x="2928" y="24221"/>
                  </a:cubicBezTo>
                  <a:cubicBezTo>
                    <a:pt x="2944" y="24541"/>
                    <a:pt x="3193" y="24701"/>
                    <a:pt x="3445" y="24701"/>
                  </a:cubicBezTo>
                  <a:cubicBezTo>
                    <a:pt x="3697" y="24701"/>
                    <a:pt x="3953" y="24541"/>
                    <a:pt x="3985" y="24221"/>
                  </a:cubicBezTo>
                  <a:cubicBezTo>
                    <a:pt x="4081" y="20156"/>
                    <a:pt x="4049" y="16091"/>
                    <a:pt x="4049" y="12026"/>
                  </a:cubicBezTo>
                  <a:cubicBezTo>
                    <a:pt x="4049" y="9082"/>
                    <a:pt x="4241" y="6041"/>
                    <a:pt x="4049" y="3065"/>
                  </a:cubicBezTo>
                  <a:lnTo>
                    <a:pt x="4049" y="3065"/>
                  </a:lnTo>
                  <a:cubicBezTo>
                    <a:pt x="4625" y="3833"/>
                    <a:pt x="5265" y="4569"/>
                    <a:pt x="6001" y="5209"/>
                  </a:cubicBezTo>
                  <a:cubicBezTo>
                    <a:pt x="6145" y="5346"/>
                    <a:pt x="6306" y="5404"/>
                    <a:pt x="6461" y="5404"/>
                  </a:cubicBezTo>
                  <a:cubicBezTo>
                    <a:pt x="6993" y="5404"/>
                    <a:pt x="7457" y="4727"/>
                    <a:pt x="6961" y="4281"/>
                  </a:cubicBezTo>
                  <a:cubicBezTo>
                    <a:pt x="5681" y="3161"/>
                    <a:pt x="4657" y="1816"/>
                    <a:pt x="3921" y="312"/>
                  </a:cubicBezTo>
                  <a:cubicBezTo>
                    <a:pt x="3793" y="104"/>
                    <a:pt x="3577" y="0"/>
                    <a:pt x="33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35;p28">
              <a:extLst>
                <a:ext uri="{FF2B5EF4-FFF2-40B4-BE49-F238E27FC236}">
                  <a16:creationId xmlns:a16="http://schemas.microsoft.com/office/drawing/2014/main" id="{F8C33E22-6015-5CB2-C67B-938DE0E2F797}"/>
                </a:ext>
              </a:extLst>
            </p:cNvPr>
            <p:cNvSpPr/>
            <p:nvPr/>
          </p:nvSpPr>
          <p:spPr>
            <a:xfrm>
              <a:off x="6901375" y="2713167"/>
              <a:ext cx="1793708" cy="578827"/>
            </a:xfrm>
            <a:custGeom>
              <a:avLst/>
              <a:gdLst/>
              <a:ahLst/>
              <a:cxnLst/>
              <a:rect l="l" t="t" r="r" b="b"/>
              <a:pathLst>
                <a:path w="61836" h="20039" extrusionOk="0">
                  <a:moveTo>
                    <a:pt x="53292" y="1"/>
                  </a:moveTo>
                  <a:cubicBezTo>
                    <a:pt x="53228" y="1"/>
                    <a:pt x="53163" y="1"/>
                    <a:pt x="53098" y="3"/>
                  </a:cubicBezTo>
                  <a:cubicBezTo>
                    <a:pt x="36455" y="387"/>
                    <a:pt x="19780" y="675"/>
                    <a:pt x="3137" y="899"/>
                  </a:cubicBezTo>
                  <a:lnTo>
                    <a:pt x="3553" y="1507"/>
                  </a:lnTo>
                  <a:cubicBezTo>
                    <a:pt x="5537" y="4324"/>
                    <a:pt x="7266" y="7301"/>
                    <a:pt x="8738" y="10437"/>
                  </a:cubicBezTo>
                  <a:cubicBezTo>
                    <a:pt x="8802" y="10597"/>
                    <a:pt x="8866" y="10789"/>
                    <a:pt x="8866" y="10981"/>
                  </a:cubicBezTo>
                  <a:cubicBezTo>
                    <a:pt x="9442" y="11621"/>
                    <a:pt x="9346" y="12614"/>
                    <a:pt x="8642" y="13126"/>
                  </a:cubicBezTo>
                  <a:cubicBezTo>
                    <a:pt x="5569" y="15142"/>
                    <a:pt x="2657" y="17478"/>
                    <a:pt x="0" y="20039"/>
                  </a:cubicBezTo>
                  <a:cubicBezTo>
                    <a:pt x="17699" y="19815"/>
                    <a:pt x="35399" y="19527"/>
                    <a:pt x="53098" y="19111"/>
                  </a:cubicBezTo>
                  <a:cubicBezTo>
                    <a:pt x="57547" y="19015"/>
                    <a:pt x="61836" y="14790"/>
                    <a:pt x="61612" y="9573"/>
                  </a:cubicBezTo>
                  <a:cubicBezTo>
                    <a:pt x="61422" y="4553"/>
                    <a:pt x="57963" y="1"/>
                    <a:pt x="53292" y="1"/>
                  </a:cubicBezTo>
                  <a:close/>
                </a:path>
              </a:pathLst>
            </a:custGeom>
            <a:solidFill>
              <a:srgbClr val="FFBF8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136;p28">
              <a:extLst>
                <a:ext uri="{FF2B5EF4-FFF2-40B4-BE49-F238E27FC236}">
                  <a16:creationId xmlns:a16="http://schemas.microsoft.com/office/drawing/2014/main" id="{A53A2D07-7482-958C-DBBA-2E5ACDD8FBB9}"/>
                </a:ext>
              </a:extLst>
            </p:cNvPr>
            <p:cNvSpPr txBox="1"/>
            <p:nvPr/>
          </p:nvSpPr>
          <p:spPr>
            <a:xfrm>
              <a:off x="7384112" y="1781535"/>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rgbClr val="FFBF8F"/>
                  </a:solidFill>
                  <a:latin typeface="Fira Sans Extra Condensed Medium"/>
                  <a:ea typeface="Fira Sans Extra Condensed Medium"/>
                  <a:cs typeface="Fira Sans Extra Condensed Medium"/>
                  <a:sym typeface="Fira Sans Extra Condensed Medium"/>
                </a:rPr>
                <a:t>8</a:t>
              </a:r>
              <a:endParaRPr sz="1800" dirty="0">
                <a:solidFill>
                  <a:srgbClr val="FFBF8F"/>
                </a:solidFill>
                <a:latin typeface="Fira Sans Extra Condensed Medium"/>
                <a:ea typeface="Fira Sans Extra Condensed Medium"/>
                <a:cs typeface="Fira Sans Extra Condensed Medium"/>
                <a:sym typeface="Fira Sans Extra Condensed Medium"/>
              </a:endParaRPr>
            </a:p>
          </p:txBody>
        </p:sp>
        <p:sp>
          <p:nvSpPr>
            <p:cNvPr id="47" name="Google Shape;1137;p28">
              <a:extLst>
                <a:ext uri="{FF2B5EF4-FFF2-40B4-BE49-F238E27FC236}">
                  <a16:creationId xmlns:a16="http://schemas.microsoft.com/office/drawing/2014/main" id="{2E9CD464-32BE-A345-ACFD-EC375016E803}"/>
                </a:ext>
              </a:extLst>
            </p:cNvPr>
            <p:cNvSpPr txBox="1"/>
            <p:nvPr/>
          </p:nvSpPr>
          <p:spPr>
            <a:xfrm>
              <a:off x="6862650" y="1110125"/>
              <a:ext cx="2371626"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sym typeface="Roboto"/>
                </a:rPr>
                <a:t>طباعة مخطط المعلومات البياني</a:t>
              </a:r>
              <a:endParaRPr sz="2000" dirty="0">
                <a:solidFill>
                  <a:schemeClr val="dk1"/>
                </a:solidFill>
                <a:latin typeface="Roboto"/>
                <a:ea typeface="Roboto"/>
                <a:sym typeface="Roboto"/>
              </a:endParaRPr>
            </a:p>
          </p:txBody>
        </p:sp>
      </p:grpSp>
      <p:grpSp>
        <p:nvGrpSpPr>
          <p:cNvPr id="48" name="Google Shape;1123;p28">
            <a:extLst>
              <a:ext uri="{FF2B5EF4-FFF2-40B4-BE49-F238E27FC236}">
                <a16:creationId xmlns:a16="http://schemas.microsoft.com/office/drawing/2014/main" id="{FB235DEA-199A-E784-800C-B053B3295B9D}"/>
              </a:ext>
            </a:extLst>
          </p:cNvPr>
          <p:cNvGrpSpPr/>
          <p:nvPr/>
        </p:nvGrpSpPr>
        <p:grpSpPr>
          <a:xfrm flipH="1">
            <a:off x="1311462" y="2711031"/>
            <a:ext cx="1695956" cy="2141484"/>
            <a:chOff x="5486447" y="2740059"/>
            <a:chExt cx="2253975" cy="2141484"/>
          </a:xfrm>
        </p:grpSpPr>
        <p:sp>
          <p:nvSpPr>
            <p:cNvPr id="49" name="Google Shape;1124;p28">
              <a:extLst>
                <a:ext uri="{FF2B5EF4-FFF2-40B4-BE49-F238E27FC236}">
                  <a16:creationId xmlns:a16="http://schemas.microsoft.com/office/drawing/2014/main" id="{78A5257C-D121-63EE-BD33-BB88FAEEF797}"/>
                </a:ext>
              </a:extLst>
            </p:cNvPr>
            <p:cNvSpPr/>
            <p:nvPr/>
          </p:nvSpPr>
          <p:spPr>
            <a:xfrm rot="10800000" flipH="1">
              <a:off x="6550208" y="3062481"/>
              <a:ext cx="216309" cy="714875"/>
            </a:xfrm>
            <a:custGeom>
              <a:avLst/>
              <a:gdLst/>
              <a:ahLst/>
              <a:cxnLst/>
              <a:rect l="l" t="t" r="r" b="b"/>
              <a:pathLst>
                <a:path w="7457" h="24749" extrusionOk="0">
                  <a:moveTo>
                    <a:pt x="3377" y="0"/>
                  </a:moveTo>
                  <a:cubicBezTo>
                    <a:pt x="3152" y="0"/>
                    <a:pt x="2928" y="104"/>
                    <a:pt x="2800" y="312"/>
                  </a:cubicBezTo>
                  <a:cubicBezTo>
                    <a:pt x="1872" y="1752"/>
                    <a:pt x="848" y="3193"/>
                    <a:pt x="144" y="4761"/>
                  </a:cubicBezTo>
                  <a:cubicBezTo>
                    <a:pt x="1" y="5047"/>
                    <a:pt x="249" y="5423"/>
                    <a:pt x="544" y="5423"/>
                  </a:cubicBezTo>
                  <a:cubicBezTo>
                    <a:pt x="644" y="5423"/>
                    <a:pt x="750" y="5379"/>
                    <a:pt x="848" y="5273"/>
                  </a:cubicBezTo>
                  <a:cubicBezTo>
                    <a:pt x="1680" y="4345"/>
                    <a:pt x="2416" y="3353"/>
                    <a:pt x="3088" y="2264"/>
                  </a:cubicBezTo>
                  <a:lnTo>
                    <a:pt x="3088" y="2264"/>
                  </a:lnTo>
                  <a:cubicBezTo>
                    <a:pt x="2768" y="5465"/>
                    <a:pt x="2992" y="8826"/>
                    <a:pt x="2960" y="12026"/>
                  </a:cubicBezTo>
                  <a:cubicBezTo>
                    <a:pt x="2928" y="16091"/>
                    <a:pt x="2864" y="20156"/>
                    <a:pt x="2960" y="24221"/>
                  </a:cubicBezTo>
                  <a:cubicBezTo>
                    <a:pt x="2960" y="24573"/>
                    <a:pt x="3224" y="24749"/>
                    <a:pt x="3489" y="24749"/>
                  </a:cubicBezTo>
                  <a:cubicBezTo>
                    <a:pt x="3753" y="24749"/>
                    <a:pt x="4017" y="24573"/>
                    <a:pt x="4017" y="24221"/>
                  </a:cubicBezTo>
                  <a:cubicBezTo>
                    <a:pt x="4113" y="20156"/>
                    <a:pt x="4081" y="16091"/>
                    <a:pt x="4081" y="12026"/>
                  </a:cubicBezTo>
                  <a:cubicBezTo>
                    <a:pt x="4081" y="9082"/>
                    <a:pt x="4305" y="6041"/>
                    <a:pt x="4081" y="3065"/>
                  </a:cubicBezTo>
                  <a:lnTo>
                    <a:pt x="4081" y="3065"/>
                  </a:lnTo>
                  <a:cubicBezTo>
                    <a:pt x="4657" y="3833"/>
                    <a:pt x="5297" y="4569"/>
                    <a:pt x="6033" y="5209"/>
                  </a:cubicBezTo>
                  <a:cubicBezTo>
                    <a:pt x="6170" y="5346"/>
                    <a:pt x="6325" y="5404"/>
                    <a:pt x="6476" y="5404"/>
                  </a:cubicBezTo>
                  <a:cubicBezTo>
                    <a:pt x="6993" y="5404"/>
                    <a:pt x="7457" y="4727"/>
                    <a:pt x="6961" y="4281"/>
                  </a:cubicBezTo>
                  <a:cubicBezTo>
                    <a:pt x="5713" y="3161"/>
                    <a:pt x="4689" y="1816"/>
                    <a:pt x="3953" y="312"/>
                  </a:cubicBezTo>
                  <a:cubicBezTo>
                    <a:pt x="3825" y="104"/>
                    <a:pt x="3601" y="0"/>
                    <a:pt x="3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5;p28">
              <a:extLst>
                <a:ext uri="{FF2B5EF4-FFF2-40B4-BE49-F238E27FC236}">
                  <a16:creationId xmlns:a16="http://schemas.microsoft.com/office/drawing/2014/main" id="{8C3093F7-C1AC-7656-D3A6-BA6D6B476AC0}"/>
                </a:ext>
              </a:extLst>
            </p:cNvPr>
            <p:cNvSpPr/>
            <p:nvPr/>
          </p:nvSpPr>
          <p:spPr>
            <a:xfrm>
              <a:off x="5486447" y="2740059"/>
              <a:ext cx="1599706" cy="563055"/>
            </a:xfrm>
            <a:custGeom>
              <a:avLst/>
              <a:gdLst/>
              <a:ahLst/>
              <a:cxnLst/>
              <a:rect l="l" t="t" r="r" b="b"/>
              <a:pathLst>
                <a:path w="55148" h="19493" extrusionOk="0">
                  <a:moveTo>
                    <a:pt x="48810" y="0"/>
                  </a:moveTo>
                  <a:cubicBezTo>
                    <a:pt x="32551" y="192"/>
                    <a:pt x="16260" y="352"/>
                    <a:pt x="1" y="416"/>
                  </a:cubicBezTo>
                  <a:cubicBezTo>
                    <a:pt x="2945" y="3425"/>
                    <a:pt x="5858" y="6466"/>
                    <a:pt x="8675" y="9602"/>
                  </a:cubicBezTo>
                  <a:cubicBezTo>
                    <a:pt x="9123" y="10114"/>
                    <a:pt x="9187" y="11106"/>
                    <a:pt x="8675" y="11587"/>
                  </a:cubicBezTo>
                  <a:cubicBezTo>
                    <a:pt x="5986" y="14083"/>
                    <a:pt x="3426" y="16740"/>
                    <a:pt x="929" y="19492"/>
                  </a:cubicBezTo>
                  <a:cubicBezTo>
                    <a:pt x="15044" y="19460"/>
                    <a:pt x="29190" y="19332"/>
                    <a:pt x="43337" y="19204"/>
                  </a:cubicBezTo>
                  <a:lnTo>
                    <a:pt x="45001" y="19172"/>
                  </a:lnTo>
                  <a:cubicBezTo>
                    <a:pt x="48074" y="15939"/>
                    <a:pt x="51499" y="13027"/>
                    <a:pt x="55147" y="10466"/>
                  </a:cubicBezTo>
                  <a:cubicBezTo>
                    <a:pt x="53867" y="7842"/>
                    <a:pt x="52427" y="5313"/>
                    <a:pt x="50795" y="2881"/>
                  </a:cubicBezTo>
                  <a:cubicBezTo>
                    <a:pt x="50154" y="1953"/>
                    <a:pt x="49514" y="961"/>
                    <a:pt x="48810" y="0"/>
                  </a:cubicBezTo>
                  <a:close/>
                </a:path>
              </a:pathLst>
            </a:custGeom>
            <a:solidFill>
              <a:srgbClr val="B7B7A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1126;p28">
              <a:extLst>
                <a:ext uri="{FF2B5EF4-FFF2-40B4-BE49-F238E27FC236}">
                  <a16:creationId xmlns:a16="http://schemas.microsoft.com/office/drawing/2014/main" id="{BE30BD42-4A1C-C696-1F4F-35D82DA5DA45}"/>
                </a:ext>
              </a:extLst>
            </p:cNvPr>
            <p:cNvSpPr txBox="1"/>
            <p:nvPr/>
          </p:nvSpPr>
          <p:spPr>
            <a:xfrm>
              <a:off x="5994012" y="3832733"/>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rgbClr val="B7B7A4"/>
                  </a:solidFill>
                  <a:latin typeface="Fira Sans Extra Condensed Medium"/>
                  <a:ea typeface="Fira Sans Extra Condensed Medium"/>
                  <a:cs typeface="Fira Sans Extra Condensed Medium"/>
                  <a:sym typeface="Fira Sans Extra Condensed Medium"/>
                </a:rPr>
                <a:t>7</a:t>
              </a:r>
              <a:endParaRPr sz="1800" dirty="0">
                <a:solidFill>
                  <a:srgbClr val="B7B7A4"/>
                </a:solidFill>
                <a:latin typeface="Fira Sans Extra Condensed Medium"/>
                <a:ea typeface="Fira Sans Extra Condensed Medium"/>
                <a:cs typeface="Fira Sans Extra Condensed Medium"/>
                <a:sym typeface="Fira Sans Extra Condensed Medium"/>
              </a:endParaRPr>
            </a:p>
          </p:txBody>
        </p:sp>
        <p:sp>
          <p:nvSpPr>
            <p:cNvPr id="52" name="Google Shape;1127;p28">
              <a:extLst>
                <a:ext uri="{FF2B5EF4-FFF2-40B4-BE49-F238E27FC236}">
                  <a16:creationId xmlns:a16="http://schemas.microsoft.com/office/drawing/2014/main" id="{E521FDAB-3368-507E-0A14-37CFDB14B65D}"/>
                </a:ext>
              </a:extLst>
            </p:cNvPr>
            <p:cNvSpPr txBox="1"/>
            <p:nvPr/>
          </p:nvSpPr>
          <p:spPr>
            <a:xfrm>
              <a:off x="5575484" y="4183143"/>
              <a:ext cx="2164938"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sym typeface="Roboto"/>
                </a:rPr>
                <a:t>فتح مخطط المعلومات البياني</a:t>
              </a:r>
              <a:endParaRPr sz="2000" dirty="0">
                <a:solidFill>
                  <a:schemeClr val="dk1"/>
                </a:solidFill>
                <a:latin typeface="Roboto"/>
                <a:ea typeface="Roboto"/>
                <a:sym typeface="Roboto"/>
              </a:endParaRPr>
            </a:p>
          </p:txBody>
        </p:sp>
      </p:grpSp>
      <p:grpSp>
        <p:nvGrpSpPr>
          <p:cNvPr id="53" name="Google Shape;1128;p28">
            <a:extLst>
              <a:ext uri="{FF2B5EF4-FFF2-40B4-BE49-F238E27FC236}">
                <a16:creationId xmlns:a16="http://schemas.microsoft.com/office/drawing/2014/main" id="{34C39222-DE2C-4766-CEB1-4E30AE362AD1}"/>
              </a:ext>
            </a:extLst>
          </p:cNvPr>
          <p:cNvGrpSpPr/>
          <p:nvPr/>
        </p:nvGrpSpPr>
        <p:grpSpPr>
          <a:xfrm flipH="1">
            <a:off x="2378353" y="1081097"/>
            <a:ext cx="1610940" cy="2193538"/>
            <a:chOff x="4196950" y="1110125"/>
            <a:chExt cx="2140985" cy="2193538"/>
          </a:xfrm>
        </p:grpSpPr>
        <p:sp>
          <p:nvSpPr>
            <p:cNvPr id="54" name="Google Shape;1129;p28">
              <a:extLst>
                <a:ext uri="{FF2B5EF4-FFF2-40B4-BE49-F238E27FC236}">
                  <a16:creationId xmlns:a16="http://schemas.microsoft.com/office/drawing/2014/main" id="{AA752A23-0C52-D83D-8CF0-7B23AB2924BC}"/>
                </a:ext>
              </a:extLst>
            </p:cNvPr>
            <p:cNvSpPr/>
            <p:nvPr/>
          </p:nvSpPr>
          <p:spPr>
            <a:xfrm>
              <a:off x="5159406" y="2224281"/>
              <a:ext cx="216338" cy="713488"/>
            </a:xfrm>
            <a:custGeom>
              <a:avLst/>
              <a:gdLst/>
              <a:ahLst/>
              <a:cxnLst/>
              <a:rect l="l" t="t" r="r" b="b"/>
              <a:pathLst>
                <a:path w="7458" h="24701" extrusionOk="0">
                  <a:moveTo>
                    <a:pt x="3356" y="0"/>
                  </a:moveTo>
                  <a:cubicBezTo>
                    <a:pt x="3136" y="0"/>
                    <a:pt x="2920" y="104"/>
                    <a:pt x="2808" y="312"/>
                  </a:cubicBezTo>
                  <a:cubicBezTo>
                    <a:pt x="1848" y="1752"/>
                    <a:pt x="824" y="3193"/>
                    <a:pt x="120" y="4761"/>
                  </a:cubicBezTo>
                  <a:cubicBezTo>
                    <a:pt x="1" y="5047"/>
                    <a:pt x="237" y="5423"/>
                    <a:pt x="524" y="5423"/>
                  </a:cubicBezTo>
                  <a:cubicBezTo>
                    <a:pt x="622" y="5423"/>
                    <a:pt x="726" y="5379"/>
                    <a:pt x="824" y="5273"/>
                  </a:cubicBezTo>
                  <a:cubicBezTo>
                    <a:pt x="1656" y="4345"/>
                    <a:pt x="2392" y="3353"/>
                    <a:pt x="3064" y="2264"/>
                  </a:cubicBezTo>
                  <a:lnTo>
                    <a:pt x="3064" y="2264"/>
                  </a:lnTo>
                  <a:cubicBezTo>
                    <a:pt x="2712" y="5465"/>
                    <a:pt x="2936" y="8826"/>
                    <a:pt x="2936" y="12026"/>
                  </a:cubicBezTo>
                  <a:cubicBezTo>
                    <a:pt x="2872" y="16091"/>
                    <a:pt x="2840" y="20156"/>
                    <a:pt x="2936" y="24221"/>
                  </a:cubicBezTo>
                  <a:cubicBezTo>
                    <a:pt x="2952" y="24541"/>
                    <a:pt x="3200" y="24701"/>
                    <a:pt x="3448" y="24701"/>
                  </a:cubicBezTo>
                  <a:cubicBezTo>
                    <a:pt x="3697" y="24701"/>
                    <a:pt x="3945" y="24541"/>
                    <a:pt x="3961" y="24221"/>
                  </a:cubicBezTo>
                  <a:cubicBezTo>
                    <a:pt x="4057" y="20156"/>
                    <a:pt x="4057" y="16091"/>
                    <a:pt x="4057" y="12026"/>
                  </a:cubicBezTo>
                  <a:cubicBezTo>
                    <a:pt x="4057" y="9082"/>
                    <a:pt x="4249" y="6041"/>
                    <a:pt x="4057" y="3065"/>
                  </a:cubicBezTo>
                  <a:lnTo>
                    <a:pt x="4057" y="3065"/>
                  </a:lnTo>
                  <a:cubicBezTo>
                    <a:pt x="4601" y="3833"/>
                    <a:pt x="5273" y="4569"/>
                    <a:pt x="5977" y="5209"/>
                  </a:cubicBezTo>
                  <a:cubicBezTo>
                    <a:pt x="6129" y="5346"/>
                    <a:pt x="6295" y="5404"/>
                    <a:pt x="6454" y="5404"/>
                  </a:cubicBezTo>
                  <a:cubicBezTo>
                    <a:pt x="6999" y="5404"/>
                    <a:pt x="7458" y="4727"/>
                    <a:pt x="6937" y="4281"/>
                  </a:cubicBezTo>
                  <a:cubicBezTo>
                    <a:pt x="5689" y="3161"/>
                    <a:pt x="4665" y="1816"/>
                    <a:pt x="3929" y="312"/>
                  </a:cubicBezTo>
                  <a:cubicBezTo>
                    <a:pt x="3801" y="104"/>
                    <a:pt x="3576" y="0"/>
                    <a:pt x="3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0;p28">
              <a:extLst>
                <a:ext uri="{FF2B5EF4-FFF2-40B4-BE49-F238E27FC236}">
                  <a16:creationId xmlns:a16="http://schemas.microsoft.com/office/drawing/2014/main" id="{63AC094F-95DE-3714-43F1-18F7AD63EE62}"/>
                </a:ext>
              </a:extLst>
            </p:cNvPr>
            <p:cNvSpPr/>
            <p:nvPr/>
          </p:nvSpPr>
          <p:spPr>
            <a:xfrm>
              <a:off x="4249799" y="2751151"/>
              <a:ext cx="1409387" cy="552512"/>
            </a:xfrm>
            <a:custGeom>
              <a:avLst/>
              <a:gdLst/>
              <a:ahLst/>
              <a:cxnLst/>
              <a:rect l="l" t="t" r="r" b="b"/>
              <a:pathLst>
                <a:path w="48587" h="19128" extrusionOk="0">
                  <a:moveTo>
                    <a:pt x="2913" y="0"/>
                  </a:moveTo>
                  <a:lnTo>
                    <a:pt x="2913" y="0"/>
                  </a:lnTo>
                  <a:cubicBezTo>
                    <a:pt x="5442" y="2721"/>
                    <a:pt x="7938" y="5441"/>
                    <a:pt x="10179" y="8418"/>
                  </a:cubicBezTo>
                  <a:cubicBezTo>
                    <a:pt x="10595" y="8962"/>
                    <a:pt x="10723" y="9858"/>
                    <a:pt x="10179" y="10402"/>
                  </a:cubicBezTo>
                  <a:cubicBezTo>
                    <a:pt x="6978" y="13507"/>
                    <a:pt x="3586" y="16388"/>
                    <a:pt x="1" y="19044"/>
                  </a:cubicBezTo>
                  <a:cubicBezTo>
                    <a:pt x="8462" y="19105"/>
                    <a:pt x="16924" y="19127"/>
                    <a:pt x="25377" y="19127"/>
                  </a:cubicBezTo>
                  <a:cubicBezTo>
                    <a:pt x="30257" y="19127"/>
                    <a:pt x="35135" y="19120"/>
                    <a:pt x="40008" y="19108"/>
                  </a:cubicBezTo>
                  <a:cubicBezTo>
                    <a:pt x="42793" y="16035"/>
                    <a:pt x="45609" y="12963"/>
                    <a:pt x="48586" y="10146"/>
                  </a:cubicBezTo>
                  <a:cubicBezTo>
                    <a:pt x="45449" y="6690"/>
                    <a:pt x="42217" y="3361"/>
                    <a:pt x="38984" y="32"/>
                  </a:cubicBezTo>
                  <a:cubicBezTo>
                    <a:pt x="35469" y="42"/>
                    <a:pt x="31951" y="46"/>
                    <a:pt x="28431" y="46"/>
                  </a:cubicBezTo>
                  <a:cubicBezTo>
                    <a:pt x="19932" y="46"/>
                    <a:pt x="11423" y="23"/>
                    <a:pt x="2913" y="0"/>
                  </a:cubicBezTo>
                  <a:close/>
                </a:path>
              </a:pathLst>
            </a:custGeom>
            <a:solidFill>
              <a:srgbClr val="848A5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131;p28">
              <a:extLst>
                <a:ext uri="{FF2B5EF4-FFF2-40B4-BE49-F238E27FC236}">
                  <a16:creationId xmlns:a16="http://schemas.microsoft.com/office/drawing/2014/main" id="{AA2CFE00-0F46-9E43-D3FE-B79284F1ED97}"/>
                </a:ext>
              </a:extLst>
            </p:cNvPr>
            <p:cNvSpPr txBox="1"/>
            <p:nvPr/>
          </p:nvSpPr>
          <p:spPr>
            <a:xfrm>
              <a:off x="4603237" y="1781535"/>
              <a:ext cx="1328700" cy="37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1800" dirty="0">
                  <a:solidFill>
                    <a:srgbClr val="848A58"/>
                  </a:solidFill>
                  <a:latin typeface="Fira Sans Extra Condensed Medium"/>
                  <a:ea typeface="Fira Sans Extra Condensed Medium"/>
                  <a:cs typeface="Fira Sans Extra Condensed Medium"/>
                  <a:sym typeface="Fira Sans Extra Condensed Medium"/>
                </a:rPr>
                <a:t>6</a:t>
              </a:r>
              <a:endParaRPr sz="1800" dirty="0">
                <a:solidFill>
                  <a:srgbClr val="848A58"/>
                </a:solidFill>
                <a:latin typeface="Fira Sans Extra Condensed Medium"/>
                <a:ea typeface="Fira Sans Extra Condensed Medium"/>
                <a:cs typeface="Fira Sans Extra Condensed Medium"/>
                <a:sym typeface="Fira Sans Extra Condensed Medium"/>
              </a:endParaRPr>
            </a:p>
          </p:txBody>
        </p:sp>
        <p:sp>
          <p:nvSpPr>
            <p:cNvPr id="57" name="Google Shape;1132;p28">
              <a:extLst>
                <a:ext uri="{FF2B5EF4-FFF2-40B4-BE49-F238E27FC236}">
                  <a16:creationId xmlns:a16="http://schemas.microsoft.com/office/drawing/2014/main" id="{B066251A-ED20-39A6-4E48-A647C01A4BDD}"/>
                </a:ext>
              </a:extLst>
            </p:cNvPr>
            <p:cNvSpPr txBox="1"/>
            <p:nvPr/>
          </p:nvSpPr>
          <p:spPr>
            <a:xfrm>
              <a:off x="4196950" y="1110125"/>
              <a:ext cx="2140985" cy="69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dirty="0">
                  <a:solidFill>
                    <a:schemeClr val="dk1"/>
                  </a:solidFill>
                  <a:latin typeface="Roboto"/>
                  <a:ea typeface="Roboto"/>
                  <a:sym typeface="Roboto"/>
                </a:rPr>
                <a:t>حفظ مخطط المعلومات البياني</a:t>
              </a:r>
              <a:endParaRPr sz="2000" dirty="0">
                <a:solidFill>
                  <a:schemeClr val="dk1"/>
                </a:solidFill>
                <a:latin typeface="Roboto"/>
                <a:ea typeface="Roboto"/>
                <a:sym typeface="Roboto"/>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76000">
                                      <p:stCondLst>
                                        <p:cond delay="0"/>
                                      </p:stCondLst>
                                      <p:childTnLst>
                                        <p:set>
                                          <p:cBhvr>
                                            <p:cTn id="6" dur="1" fill="hold">
                                              <p:stCondLst>
                                                <p:cond delay="0"/>
                                              </p:stCondLst>
                                            </p:cTn>
                                            <p:tgtEl>
                                              <p:spTgt spid="1522"/>
                                            </p:tgtEl>
                                            <p:attrNameLst>
                                              <p:attrName>style.visibility</p:attrName>
                                            </p:attrNameLst>
                                          </p:cBhvr>
                                          <p:to>
                                            <p:strVal val="visible"/>
                                          </p:to>
                                        </p:set>
                                        <p:anim calcmode="lin" valueType="num" p14:bounceEnd="76000">
                                          <p:cBhvr additive="base">
                                            <p:cTn id="7" dur="2500" fill="hold"/>
                                            <p:tgtEl>
                                              <p:spTgt spid="1522"/>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15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22"/>
                                            </p:tgtEl>
                                            <p:attrNameLst>
                                              <p:attrName>style.visibility</p:attrName>
                                            </p:attrNameLst>
                                          </p:cBhvr>
                                          <p:to>
                                            <p:strVal val="visible"/>
                                          </p:to>
                                        </p:set>
                                        <p:anim calcmode="lin" valueType="num">
                                          <p:cBhvr additive="base">
                                            <p:cTn id="7" dur="2500" fill="hold"/>
                                            <p:tgtEl>
                                              <p:spTgt spid="1522"/>
                                            </p:tgtEl>
                                            <p:attrNameLst>
                                              <p:attrName>ppt_x</p:attrName>
                                            </p:attrNameLst>
                                          </p:cBhvr>
                                          <p:tavLst>
                                            <p:tav tm="0">
                                              <p:val>
                                                <p:strVal val="1+#ppt_w/2"/>
                                              </p:val>
                                            </p:tav>
                                            <p:tav tm="100000">
                                              <p:val>
                                                <p:strVal val="#ppt_x"/>
                                              </p:val>
                                            </p:tav>
                                          </p:tavLst>
                                        </p:anim>
                                        <p:anim calcmode="lin" valueType="num">
                                          <p:cBhvr additive="base">
                                            <p:cTn id="8" dur="2500" fill="hold"/>
                                            <p:tgtEl>
                                              <p:spTgt spid="15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3"/>
                                            </p:tgtEl>
                                          </p:cBhvr>
                                        </p:animEffect>
                                        <p:set>
                                          <p:cBhvr>
                                            <p:cTn id="18" dur="1" fill="hold">
                                              <p:stCondLst>
                                                <p:cond delay="499"/>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8"/>
                                            </p:tgtEl>
                                          </p:cBhvr>
                                        </p:animEffect>
                                        <p:set>
                                          <p:cBhvr>
                                            <p:cTn id="28"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p:cNvSpPr/>
          <p:nvPr/>
        </p:nvSpPr>
        <p:spPr>
          <a:xfrm rot="1137353">
            <a:off x="742003" y="787405"/>
            <a:ext cx="582411" cy="582411"/>
          </a:xfrm>
          <a:prstGeom prst="star10">
            <a:avLst>
              <a:gd name="adj" fmla="val 41985"/>
              <a:gd name="hf" fmla="val 105146"/>
            </a:avLst>
          </a:prstGeom>
          <a:solidFill>
            <a:srgbClr val="FFD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29" name="Shape"/>
          <p:cNvSpPr/>
          <p:nvPr/>
        </p:nvSpPr>
        <p:spPr>
          <a:xfrm>
            <a:off x="832796" y="878197"/>
            <a:ext cx="400828" cy="400828"/>
          </a:xfrm>
          <a:prstGeom prst="ellipse">
            <a:avLst/>
          </a:prstGeom>
          <a:solidFill>
            <a:srgbClr val="F2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pic>
        <p:nvPicPr>
          <p:cNvPr id="36" name="Shap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83" y="1177066"/>
            <a:ext cx="770541" cy="564831"/>
          </a:xfrm>
          <a:prstGeom prst="rect">
            <a:avLst/>
          </a:prstGeom>
        </p:spPr>
      </p:pic>
      <p:pic>
        <p:nvPicPr>
          <p:cNvPr id="37" name="Shap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278" y="500206"/>
            <a:ext cx="870537" cy="619785"/>
          </a:xfrm>
          <a:prstGeom prst="rect">
            <a:avLst/>
          </a:prstGeom>
        </p:spPr>
      </p:pic>
      <p:pic>
        <p:nvPicPr>
          <p:cNvPr id="39" name="Shap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415" y="987151"/>
            <a:ext cx="629535" cy="461469"/>
          </a:xfrm>
          <a:prstGeom prst="rect">
            <a:avLst/>
          </a:prstGeom>
        </p:spPr>
      </p:pic>
      <p:pic>
        <p:nvPicPr>
          <p:cNvPr id="40" name="Sha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136" y="476548"/>
            <a:ext cx="810687" cy="526947"/>
          </a:xfrm>
          <a:prstGeom prst="rect">
            <a:avLst/>
          </a:prstGeom>
        </p:spPr>
      </p:pic>
      <p:sp>
        <p:nvSpPr>
          <p:cNvPr id="12" name="Shape"/>
          <p:cNvSpPr/>
          <p:nvPr/>
        </p:nvSpPr>
        <p:spPr>
          <a:xfrm>
            <a:off x="2314980" y="783408"/>
            <a:ext cx="4514046" cy="2103237"/>
          </a:xfrm>
          <a:prstGeom prst="roundRect">
            <a:avLst>
              <a:gd name="adj" fmla="val 9891"/>
            </a:avLst>
          </a:prstGeom>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31" name="Shape"/>
          <p:cNvSpPr/>
          <p:nvPr/>
        </p:nvSpPr>
        <p:spPr>
          <a:xfrm>
            <a:off x="2420778" y="783408"/>
            <a:ext cx="4302450" cy="2103237"/>
          </a:xfrm>
          <a:prstGeom prst="roundRect">
            <a:avLst>
              <a:gd name="adj" fmla="val 989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2" name="جواب 2">
            <a:extLst>
              <a:ext uri="{FF2B5EF4-FFF2-40B4-BE49-F238E27FC236}">
                <a16:creationId xmlns:a16="http://schemas.microsoft.com/office/drawing/2014/main" id="{D2A07A87-2B26-F4BB-C8BA-521F6625F805}"/>
              </a:ext>
            </a:extLst>
          </p:cNvPr>
          <p:cNvSpPr/>
          <p:nvPr/>
        </p:nvSpPr>
        <p:spPr>
          <a:xfrm>
            <a:off x="2519600" y="3291685"/>
            <a:ext cx="4117500" cy="325248"/>
          </a:xfrm>
          <a:prstGeom prst="roundRect">
            <a:avLst>
              <a:gd name="adj" fmla="val 41214"/>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صح</a:t>
            </a:r>
            <a:endParaRPr lang="ar-JO" sz="135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4" name="جواب 2"/>
          <p:cNvSpPr/>
          <p:nvPr/>
        </p:nvSpPr>
        <p:spPr>
          <a:xfrm>
            <a:off x="2519600" y="3924871"/>
            <a:ext cx="4117500" cy="325248"/>
          </a:xfrm>
          <a:prstGeom prst="roundRect">
            <a:avLst>
              <a:gd name="adj" fmla="val 41214"/>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خطأ</a:t>
            </a:r>
            <a:endParaRPr lang="ar-JO" sz="18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2" name="السؤال"/>
          <p:cNvSpPr/>
          <p:nvPr/>
        </p:nvSpPr>
        <p:spPr>
          <a:xfrm>
            <a:off x="2538547" y="783408"/>
            <a:ext cx="4090854" cy="2103237"/>
          </a:xfrm>
          <a:prstGeom prst="roundRect">
            <a:avLst>
              <a:gd name="adj" fmla="val 9891"/>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latin typeface="Arial" panose="020B0604020202020204" pitchFamily="34" charset="0"/>
              </a:rPr>
              <a:t>يمكنك إضافة عناوين رئيسية و عناوين فرعية ونصوص أساسية لتصميمك من خلال استخدام أداة النص </a:t>
            </a:r>
          </a:p>
        </p:txBody>
      </p:sp>
      <p:pic>
        <p:nvPicPr>
          <p:cNvPr id="28" name="Shap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6937" y="3384004"/>
            <a:ext cx="1374300" cy="1631709"/>
          </a:xfrm>
          <a:prstGeom prst="rect">
            <a:avLst/>
          </a:prstGeom>
          <a:effectLst>
            <a:outerShdw blurRad="50800" dist="38100" dir="8100000" sx="99000" sy="99000" algn="tr" rotWithShape="0">
              <a:prstClr val="black">
                <a:alpha val="40000"/>
              </a:prstClr>
            </a:outerShdw>
          </a:effectLst>
        </p:spPr>
      </p:pic>
      <p:sp>
        <p:nvSpPr>
          <p:cNvPr id="27" name="Shape"/>
          <p:cNvSpPr/>
          <p:nvPr/>
        </p:nvSpPr>
        <p:spPr>
          <a:xfrm>
            <a:off x="7070327"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الجواب خطأ!</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لا بأس محاولة أخرى..</a:t>
            </a:r>
          </a:p>
        </p:txBody>
      </p:sp>
      <p:pic>
        <p:nvPicPr>
          <p:cNvPr id="54" name="Shap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8223" y="3395366"/>
            <a:ext cx="1373016" cy="1630183"/>
          </a:xfrm>
          <a:prstGeom prst="rect">
            <a:avLst/>
          </a:prstGeom>
          <a:effectLst>
            <a:outerShdw blurRad="50800" dist="38100" dir="8100000" sx="99000" sy="99000" algn="tr" rotWithShape="0">
              <a:prstClr val="black">
                <a:alpha val="40000"/>
              </a:prstClr>
            </a:outerShdw>
          </a:effectLst>
        </p:spPr>
      </p:pic>
      <p:sp>
        <p:nvSpPr>
          <p:cNvPr id="56" name="Shape"/>
          <p:cNvSpPr/>
          <p:nvPr/>
        </p:nvSpPr>
        <p:spPr>
          <a:xfrm>
            <a:off x="7071612"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نعم.. نعم.. نعم!</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هيا بنا للسؤال التالي..</a:t>
            </a:r>
          </a:p>
        </p:txBody>
      </p:sp>
      <p:grpSp>
        <p:nvGrpSpPr>
          <p:cNvPr id="51" name="قناع خطأ شفاف"/>
          <p:cNvGrpSpPr/>
          <p:nvPr/>
        </p:nvGrpSpPr>
        <p:grpSpPr>
          <a:xfrm>
            <a:off x="2513250" y="3073855"/>
            <a:ext cx="4117500" cy="1379272"/>
            <a:chOff x="3351000" y="3892400"/>
            <a:chExt cx="5490000" cy="1839028"/>
          </a:xfrm>
        </p:grpSpPr>
        <p:sp>
          <p:nvSpPr>
            <p:cNvPr id="47" name="Shape"/>
            <p:cNvSpPr/>
            <p:nvPr/>
          </p:nvSpPr>
          <p:spPr>
            <a:xfrm>
              <a:off x="3351000" y="3892400"/>
              <a:ext cx="5490000" cy="433661"/>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8" name="Shape"/>
            <p:cNvSpPr/>
            <p:nvPr/>
          </p:nvSpPr>
          <p:spPr>
            <a:xfrm>
              <a:off x="3351000" y="4637024"/>
              <a:ext cx="5490000" cy="433662"/>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9" name="Shape"/>
            <p:cNvSpPr/>
            <p:nvPr/>
          </p:nvSpPr>
          <p:spPr>
            <a:xfrm>
              <a:off x="3351000" y="5297765"/>
              <a:ext cx="5490000" cy="433663"/>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grpSp>
      <p:sp>
        <p:nvSpPr>
          <p:cNvPr id="50" name="قناع صحيح شفاف"/>
          <p:cNvSpPr/>
          <p:nvPr/>
        </p:nvSpPr>
        <p:spPr>
          <a:xfrm>
            <a:off x="2511500" y="3274309"/>
            <a:ext cx="4133700" cy="342900"/>
          </a:xfrm>
          <a:prstGeom prst="roundRect">
            <a:avLst>
              <a:gd name="adj" fmla="val 35943"/>
            </a:avLst>
          </a:prstGeom>
          <a:solidFill>
            <a:srgbClr val="00B05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25" name="قناع شفاف نهائي"/>
          <p:cNvSpPr/>
          <p:nvPr/>
        </p:nvSpPr>
        <p:spPr>
          <a:xfrm>
            <a:off x="2420778" y="3022600"/>
            <a:ext cx="4302450" cy="1574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4" name="Shape"/>
          <p:cNvSpPr/>
          <p:nvPr/>
        </p:nvSpPr>
        <p:spPr>
          <a:xfrm>
            <a:off x="0" y="1"/>
            <a:ext cx="9144000" cy="493965"/>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58618"/>
              <a:gd name="connsiteX1" fmla="*/ 12192000 w 12192000"/>
              <a:gd name="connsiteY1" fmla="*/ 0 h 658618"/>
              <a:gd name="connsiteX2" fmla="*/ 12192000 w 12192000"/>
              <a:gd name="connsiteY2" fmla="*/ 528034 h 658618"/>
              <a:gd name="connsiteX3" fmla="*/ 9556124 w 12192000"/>
              <a:gd name="connsiteY3" fmla="*/ 515155 h 658618"/>
              <a:gd name="connsiteX4" fmla="*/ 6426558 w 12192000"/>
              <a:gd name="connsiteY4" fmla="*/ 644155 h 658618"/>
              <a:gd name="connsiteX5" fmla="*/ 2653048 w 12192000"/>
              <a:gd name="connsiteY5" fmla="*/ 528034 h 658618"/>
              <a:gd name="connsiteX6" fmla="*/ 0 w 12192000"/>
              <a:gd name="connsiteY6" fmla="*/ 528034 h 658618"/>
              <a:gd name="connsiteX7" fmla="*/ 0 w 12192000"/>
              <a:gd name="connsiteY7" fmla="*/ 0 h 6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58618">
                <a:moveTo>
                  <a:pt x="0" y="0"/>
                </a:moveTo>
                <a:lnTo>
                  <a:pt x="12192000" y="0"/>
                </a:lnTo>
                <a:lnTo>
                  <a:pt x="12192000" y="528034"/>
                </a:lnTo>
                <a:cubicBezTo>
                  <a:pt x="11834254" y="598868"/>
                  <a:pt x="10903397" y="622479"/>
                  <a:pt x="9556124" y="515155"/>
                </a:cubicBezTo>
                <a:cubicBezTo>
                  <a:pt x="7371724" y="742682"/>
                  <a:pt x="7658637" y="626983"/>
                  <a:pt x="6426558" y="644155"/>
                </a:cubicBezTo>
                <a:cubicBezTo>
                  <a:pt x="5168721" y="57546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pic>
        <p:nvPicPr>
          <p:cNvPr id="30" name="Shap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25" y="4010760"/>
            <a:ext cx="852498" cy="959061"/>
          </a:xfrm>
          <a:prstGeom prst="rect">
            <a:avLst/>
          </a:prstGeom>
        </p:spPr>
      </p:pic>
      <p:pic>
        <p:nvPicPr>
          <p:cNvPr id="38" name="Shap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698" y="4002535"/>
            <a:ext cx="1020441" cy="1147995"/>
          </a:xfrm>
          <a:prstGeom prst="rect">
            <a:avLst/>
          </a:prstGeom>
        </p:spPr>
      </p:pic>
      <p:sp>
        <p:nvSpPr>
          <p:cNvPr id="6" name="Shape"/>
          <p:cNvSpPr/>
          <p:nvPr/>
        </p:nvSpPr>
        <p:spPr>
          <a:xfrm>
            <a:off x="0" y="2"/>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9" name="Shape"/>
          <p:cNvSpPr/>
          <p:nvPr/>
        </p:nvSpPr>
        <p:spPr>
          <a:xfrm rot="10800000">
            <a:off x="0" y="4643296"/>
            <a:ext cx="9144000" cy="500206"/>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66941"/>
              <a:gd name="connsiteX1" fmla="*/ 12192000 w 12192000"/>
              <a:gd name="connsiteY1" fmla="*/ 0 h 666941"/>
              <a:gd name="connsiteX2" fmla="*/ 12192000 w 12192000"/>
              <a:gd name="connsiteY2" fmla="*/ 528034 h 666941"/>
              <a:gd name="connsiteX3" fmla="*/ 9556124 w 12192000"/>
              <a:gd name="connsiteY3" fmla="*/ 515155 h 666941"/>
              <a:gd name="connsiteX4" fmla="*/ 6426558 w 12192000"/>
              <a:gd name="connsiteY4" fmla="*/ 659145 h 666941"/>
              <a:gd name="connsiteX5" fmla="*/ 2653048 w 12192000"/>
              <a:gd name="connsiteY5" fmla="*/ 528034 h 666941"/>
              <a:gd name="connsiteX6" fmla="*/ 0 w 12192000"/>
              <a:gd name="connsiteY6" fmla="*/ 528034 h 666941"/>
              <a:gd name="connsiteX7" fmla="*/ 0 w 12192000"/>
              <a:gd name="connsiteY7" fmla="*/ 0 h 66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6941">
                <a:moveTo>
                  <a:pt x="0" y="0"/>
                </a:moveTo>
                <a:lnTo>
                  <a:pt x="12192000" y="0"/>
                </a:lnTo>
                <a:lnTo>
                  <a:pt x="12192000" y="528034"/>
                </a:lnTo>
                <a:cubicBezTo>
                  <a:pt x="11834254" y="598868"/>
                  <a:pt x="10903397" y="622479"/>
                  <a:pt x="9556124" y="515155"/>
                </a:cubicBezTo>
                <a:cubicBezTo>
                  <a:pt x="7371724" y="742682"/>
                  <a:pt x="7658637" y="641973"/>
                  <a:pt x="6426558" y="659145"/>
                </a:cubicBezTo>
                <a:cubicBezTo>
                  <a:pt x="5168721" y="59045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10" name="Shape"/>
          <p:cNvSpPr/>
          <p:nvPr/>
        </p:nvSpPr>
        <p:spPr>
          <a:xfrm rot="10800000">
            <a:off x="0" y="4786113"/>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57" name="Shape">
            <a:hlinkClick r:id="" action="ppaction://hlinkshowjump?jump=nextslide"/>
          </p:cNvPr>
          <p:cNvSpPr/>
          <p:nvPr/>
        </p:nvSpPr>
        <p:spPr>
          <a:xfrm flipH="1">
            <a:off x="7843840" y="2809877"/>
            <a:ext cx="161925" cy="161925"/>
          </a:xfrm>
          <a:prstGeom prst="chevron">
            <a:avLst/>
          </a:prstGeom>
          <a:solidFill>
            <a:srgbClr val="70AC2E"/>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68121504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350"/>
                                        <p:tgtEl>
                                          <p:spTgt spid="12"/>
                                        </p:tgtEl>
                                      </p:cBhvr>
                                    </p:animEffect>
                                  </p:childTnLst>
                                </p:cTn>
                              </p:par>
                              <p:par>
                                <p:cTn id="8" presetID="16" presetClass="entr" presetSubtype="21" fill="hold" grpId="0"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350"/>
                                        <p:tgtEl>
                                          <p:spTgt spid="31"/>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barn(outVertical)">
                                      <p:cBhvr>
                                        <p:cTn id="13" dur="350"/>
                                        <p:tgtEl>
                                          <p:spTgt spid="32"/>
                                        </p:tgtEl>
                                      </p:cBhvr>
                                    </p:animEffect>
                                  </p:childTnLst>
                                </p:cTn>
                              </p:par>
                              <p:par>
                                <p:cTn id="14" presetID="16" presetClass="entr" presetSubtype="42"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barn(outHorizontal)">
                                      <p:cBhvr>
                                        <p:cTn id="16" dur="350"/>
                                        <p:tgtEl>
                                          <p:spTgt spid="34"/>
                                        </p:tgtEl>
                                      </p:cBhvr>
                                    </p:animEffect>
                                  </p:childTnLst>
                                </p:cTn>
                              </p:par>
                              <p:par>
                                <p:cTn id="17" presetID="1" presetClass="entr" presetSubtype="0" fill="hold" grpId="0" nodeType="withEffect">
                                  <p:stCondLst>
                                    <p:cond delay="160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1600"/>
                                  </p:stCondLst>
                                  <p:childTnLst>
                                    <p:set>
                                      <p:cBhvr>
                                        <p:cTn id="20" dur="1" fill="hold">
                                          <p:stCondLst>
                                            <p:cond delay="0"/>
                                          </p:stCondLst>
                                        </p:cTn>
                                        <p:tgtEl>
                                          <p:spTgt spid="51"/>
                                        </p:tgtEl>
                                        <p:attrNameLst>
                                          <p:attrName>style.visibility</p:attrName>
                                        </p:attrNameLst>
                                      </p:cBhvr>
                                      <p:to>
                                        <p:strVal val="visible"/>
                                      </p:to>
                                    </p:set>
                                  </p:childTnLst>
                                </p:cTn>
                              </p:par>
                              <p:par>
                                <p:cTn id="21" presetID="63" presetClass="path" presetSubtype="0" repeatCount="indefinite" fill="hold" nodeType="withEffect">
                                  <p:stCondLst>
                                    <p:cond delay="0"/>
                                  </p:stCondLst>
                                  <p:childTnLst>
                                    <p:animMotion origin="layout" path="M 6.25E-7 3.7037E-6 L 1.04544 3.7037E-6 " pathEditMode="relative" rAng="0" ptsTypes="AA">
                                      <p:cBhvr>
                                        <p:cTn id="22" dur="180000" fill="hold"/>
                                        <p:tgtEl>
                                          <p:spTgt spid="36"/>
                                        </p:tgtEl>
                                        <p:attrNameLst>
                                          <p:attrName>ppt_x</p:attrName>
                                          <p:attrName>ppt_y</p:attrName>
                                        </p:attrNameLst>
                                      </p:cBhvr>
                                      <p:rCtr x="52266" y="0"/>
                                    </p:animMotion>
                                  </p:childTnLst>
                                </p:cTn>
                              </p:par>
                              <p:par>
                                <p:cTn id="23" presetID="63" presetClass="path" presetSubtype="0" repeatCount="indefinite" fill="hold" nodeType="withEffect">
                                  <p:stCondLst>
                                    <p:cond delay="0"/>
                                  </p:stCondLst>
                                  <p:childTnLst>
                                    <p:animMotion origin="layout" path="M -4.16667E-7 0 L 0.78542 0 " pathEditMode="relative" rAng="0" ptsTypes="AA">
                                      <p:cBhvr>
                                        <p:cTn id="24" dur="205000" fill="hold"/>
                                        <p:tgtEl>
                                          <p:spTgt spid="40"/>
                                        </p:tgtEl>
                                        <p:attrNameLst>
                                          <p:attrName>ppt_x</p:attrName>
                                          <p:attrName>ppt_y</p:attrName>
                                        </p:attrNameLst>
                                      </p:cBhvr>
                                      <p:rCtr x="39271" y="0"/>
                                    </p:animMotion>
                                  </p:childTnLst>
                                </p:cTn>
                              </p:par>
                              <p:par>
                                <p:cTn id="25" presetID="35" presetClass="path" presetSubtype="0" repeatCount="indefinite" fill="hold" nodeType="withEffect">
                                  <p:stCondLst>
                                    <p:cond delay="0"/>
                                  </p:stCondLst>
                                  <p:childTnLst>
                                    <p:animMotion origin="layout" path="M 3.54167E-6 2.59259E-6 L -0.76498 2.59259E-6 " pathEditMode="relative" rAng="0" ptsTypes="AA">
                                      <p:cBhvr>
                                        <p:cTn id="26" dur="230000" fill="hold"/>
                                        <p:tgtEl>
                                          <p:spTgt spid="37"/>
                                        </p:tgtEl>
                                        <p:attrNameLst>
                                          <p:attrName>ppt_x</p:attrName>
                                          <p:attrName>ppt_y</p:attrName>
                                        </p:attrNameLst>
                                      </p:cBhvr>
                                      <p:rCtr x="-38255" y="0"/>
                                    </p:animMotion>
                                  </p:childTnLst>
                                </p:cTn>
                              </p:par>
                              <p:par>
                                <p:cTn id="27" presetID="35" presetClass="path" presetSubtype="0" repeatCount="indefinite" fill="hold" nodeType="withEffect">
                                  <p:stCondLst>
                                    <p:cond delay="0"/>
                                  </p:stCondLst>
                                  <p:childTnLst>
                                    <p:animMotion origin="layout" path="M -6.25E-7 4.44444E-6 L -1.13698 4.44444E-6 " pathEditMode="relative" rAng="0" ptsTypes="AA">
                                      <p:cBhvr>
                                        <p:cTn id="28" dur="225000" fill="hold"/>
                                        <p:tgtEl>
                                          <p:spTgt spid="39"/>
                                        </p:tgtEl>
                                        <p:attrNameLst>
                                          <p:attrName>ppt_x</p:attrName>
                                          <p:attrName>ppt_y</p:attrName>
                                        </p:attrNameLst>
                                      </p:cBhvr>
                                      <p:rCtr x="-56849" y="0"/>
                                    </p:animMotion>
                                  </p:childTnLst>
                                </p:cTn>
                              </p:par>
                              <p:par>
                                <p:cTn id="29" presetID="16" presetClass="entr" presetSubtype="42" fill="hold" grpId="0"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barn(outHorizontal)">
                                      <p:cBhvr>
                                        <p:cTn id="31" dur="3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0" presetClass="path" presetSubtype="0" repeatCount="5000" fill="hold" nodeType="withEffect">
                                  <p:stCondLst>
                                    <p:cond delay="0"/>
                                  </p:stCondLst>
                                  <p:childTnLst>
                                    <p:animMotion origin="layout" path="M 1.04167E-6 -4.81481E-6 L 1.04167E-6 0.00024 C 0.00013 0.00209 0.00065 0.00417 0.00065 0.00625 C 0.00091 0.01551 0.00052 0.01991 1.04167E-6 0.02778 C 0.00013 0.0345 1.04167E-6 0.03774 0.00065 0.04306 C 0.00078 0.04375 0.00091 0.04445 0.00117 0.04514 C 0.00117 0.047 0.0013 0.04885 0.00143 0.0507 C 0.0026 0.06389 0.00208 0.03866 0.00221 0.03264 C 0.00234 0.03195 0.00247 0.03125 0.00273 0.03056 C 0.00325 0.02107 0.00338 0.0213 0.00273 0.00834 C 0.0026 0.00695 0.00195 0.00417 0.00195 0.0044 C 0.00195 0.00278 0.00221 0.00139 0.00221 -4.81481E-6 C 0.00221 -0.00069 0.00195 0.00139 0.00195 0.00209 C 0.00195 0.01899 0.00221 0.03588 0.00221 0.05278 C 0.00312 0.04815 0.00247 0.05232 0.00299 0.04375 C 0.00312 0.04237 0.00325 0.04098 0.00351 0.03959 C 0.00325 0.0338 0.00325 0.02801 0.00299 0.02223 C 0.00286 0.01667 0.00299 0.0176 0.00221 0.01389 C 0.00247 0.01019 0.00273 0.00649 0.00273 0.00278 C 0.00273 -0.00023 0.00039 0.00047 1.04167E-6 -4.81481E-6 Z " pathEditMode="relative" rAng="0" ptsTypes="AAAAAAAAAAAAAAAAAAAA">
                                      <p:cBhvr>
                                        <p:cTn id="36" dur="1250" fill="hold"/>
                                        <p:tgtEl>
                                          <p:spTgt spid="38"/>
                                        </p:tgtEl>
                                        <p:attrNameLst>
                                          <p:attrName>ppt_x</p:attrName>
                                          <p:attrName>ppt_y</p:attrName>
                                        </p:attrNameLst>
                                      </p:cBhvr>
                                      <p:rCtr x="169" y="2708"/>
                                    </p:animMotion>
                                  </p:childTnLst>
                                </p:cTn>
                              </p:par>
                              <p:par>
                                <p:cTn id="37" presetID="0" presetClass="path" presetSubtype="0" repeatCount="5000" fill="hold" nodeType="withEffect">
                                  <p:stCondLst>
                                    <p:cond delay="0"/>
                                  </p:stCondLst>
                                  <p:childTnLst>
                                    <p:animMotion origin="layout" path="M 8.33333E-7 3.33333E-6 L 8.33333E-7 0.00023 C 0.00013 0.00208 0.00065 0.00416 0.00065 0.00625 C 0.00091 0.01551 0.00052 0.0199 8.33333E-7 0.02777 C 0.00013 0.03449 8.33333E-7 0.03773 0.00065 0.04305 C 0.00078 0.04375 0.00091 0.04444 0.00117 0.04514 C 0.00117 0.04699 0.0013 0.04884 0.00143 0.05069 C 0.0026 0.06389 0.00208 0.03865 0.00221 0.03264 C 0.00234 0.03194 0.00247 0.03125 0.00273 0.03055 C 0.00325 0.02106 0.00338 0.02129 0.00273 0.00833 C 0.0026 0.00694 0.00195 0.00416 0.00195 0.00439 C 0.00195 0.00277 0.00221 0.00139 0.00221 3.33333E-6 C 0.00221 -0.0007 0.00195 0.00139 0.00195 0.00208 C 0.00195 0.01898 0.00221 0.03588 0.00221 0.05277 C 0.00312 0.04814 0.00247 0.05231 0.00299 0.04375 C 0.00312 0.04236 0.00325 0.04097 0.00351 0.03958 C 0.00325 0.03379 0.00325 0.02801 0.00299 0.02222 C 0.00286 0.01666 0.00299 0.01759 0.00221 0.01389 C 0.00247 0.01018 0.00273 0.00648 0.00273 0.00277 C 0.00273 -0.00023 0.00039 0.00046 8.33333E-7 3.33333E-6 Z " pathEditMode="relative" rAng="0" ptsTypes="AAAAAAAAAAAAAAAAAAAA">
                                      <p:cBhvr>
                                        <p:cTn id="38" dur="1000" fill="hold"/>
                                        <p:tgtEl>
                                          <p:spTgt spid="30"/>
                                        </p:tgtEl>
                                        <p:attrNameLst>
                                          <p:attrName>ppt_x</p:attrName>
                                          <p:attrName>ppt_y</p:attrName>
                                        </p:attrNameLst>
                                      </p:cBhvr>
                                      <p:rCtr x="169" y="2708"/>
                                    </p:animMotion>
                                  </p:childTnLst>
                                </p:cTn>
                              </p:par>
                              <p:par>
                                <p:cTn id="39" presetID="8" presetClass="emph" presetSubtype="0" repeatCount="indefinite" autoRev="1" fill="hold" grpId="0" nodeType="withEffect">
                                  <p:stCondLst>
                                    <p:cond delay="0"/>
                                  </p:stCondLst>
                                  <p:childTnLst>
                                    <p:animRot by="5400000">
                                      <p:cBhvr>
                                        <p:cTn id="40" dur="500" fill="hold"/>
                                        <p:tgtEl>
                                          <p:spTgt spid="26"/>
                                        </p:tgtEl>
                                        <p:attrNameLst>
                                          <p:attrName>r</p:attrName>
                                        </p:attrNameLst>
                                      </p:cBhvr>
                                    </p:animRo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2" presetClass="entr" presetSubtype="4"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fill="hold"/>
                                        <p:tgtEl>
                                          <p:spTgt spid="54"/>
                                        </p:tgtEl>
                                        <p:attrNameLst>
                                          <p:attrName>ppt_x</p:attrName>
                                        </p:attrNameLst>
                                      </p:cBhvr>
                                      <p:tavLst>
                                        <p:tav tm="0">
                                          <p:val>
                                            <p:strVal val="#ppt_x"/>
                                          </p:val>
                                        </p:tav>
                                        <p:tav tm="100000">
                                          <p:val>
                                            <p:strVal val="#ppt_x"/>
                                          </p:val>
                                        </p:tav>
                                      </p:tavLst>
                                    </p:anim>
                                    <p:anim calcmode="lin" valueType="num">
                                      <p:cBhvr additive="base">
                                        <p:cTn id="46" dur="5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Kids Cheering.wav"/>
                                        </p:tgtEl>
                                      </p:cMediaNode>
                                    </p:audio>
                                  </p:subTnLst>
                                </p:cTn>
                              </p:par>
                              <p:par>
                                <p:cTn id="47" presetID="10" presetClass="entr" presetSubtype="0" fill="hold" grpId="0" nodeType="withEffect">
                                  <p:stCondLst>
                                    <p:cond delay="10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nextCondLst>
                <p:cond evt="onClick" delay="0">
                  <p:tgtEl>
                    <p:spTgt spid="50"/>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2" presetClass="entr" presetSubtype="4"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Crowd Reactions.wav"/>
                                        </p:tgtEl>
                                      </p:cMediaNode>
                                    </p:audio>
                                  </p:subTnLst>
                                </p:cTn>
                              </p:par>
                              <p:par>
                                <p:cTn id="62" presetID="10" presetClass="entr" presetSubtype="0" fill="hold" grpId="0" nodeType="withEffect">
                                  <p:stCondLst>
                                    <p:cond delay="10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xit" presetSubtype="0" fill="hold" nodeType="withEffect">
                                  <p:stCondLst>
                                    <p:cond delay="400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grpId="1" nodeType="withEffect">
                                  <p:stCondLst>
                                    <p:cond delay="4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 presetClass="exit" presetSubtype="0" fill="hold" grpId="2" nodeType="withEffect">
                                  <p:stCondLst>
                                    <p:cond delay="400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6" grpId="0" animBg="1"/>
      <p:bldP spid="12" grpId="0" animBg="1"/>
      <p:bldP spid="31" grpId="0" animBg="1"/>
      <p:bldP spid="2" grpId="0" animBg="1"/>
      <p:bldP spid="34" grpId="0" animBg="1"/>
      <p:bldP spid="32" grpId="0" animBg="1"/>
      <p:bldP spid="27" grpId="0" animBg="1"/>
      <p:bldP spid="27" grpId="1" animBg="1"/>
      <p:bldP spid="56" grpId="0" animBg="1"/>
      <p:bldP spid="50" grpId="0" animBg="1"/>
      <p:bldP spid="25" grpId="0" animBg="1"/>
      <p:bldP spid="25" grpId="1" animBg="1"/>
      <p:bldP spid="25" grpId="2" animBg="1"/>
      <p:bldP spid="5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p:cNvSpPr/>
          <p:nvPr/>
        </p:nvSpPr>
        <p:spPr>
          <a:xfrm rot="1137353">
            <a:off x="742003" y="787405"/>
            <a:ext cx="582411" cy="582411"/>
          </a:xfrm>
          <a:prstGeom prst="star10">
            <a:avLst>
              <a:gd name="adj" fmla="val 41985"/>
              <a:gd name="hf" fmla="val 105146"/>
            </a:avLst>
          </a:prstGeom>
          <a:solidFill>
            <a:srgbClr val="FFD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29" name="Shape"/>
          <p:cNvSpPr/>
          <p:nvPr/>
        </p:nvSpPr>
        <p:spPr>
          <a:xfrm>
            <a:off x="832796" y="878197"/>
            <a:ext cx="400828" cy="400828"/>
          </a:xfrm>
          <a:prstGeom prst="ellipse">
            <a:avLst/>
          </a:prstGeom>
          <a:solidFill>
            <a:srgbClr val="F2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pic>
        <p:nvPicPr>
          <p:cNvPr id="36" name="Shap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283" y="1177066"/>
            <a:ext cx="770541" cy="564831"/>
          </a:xfrm>
          <a:prstGeom prst="rect">
            <a:avLst/>
          </a:prstGeom>
        </p:spPr>
      </p:pic>
      <p:pic>
        <p:nvPicPr>
          <p:cNvPr id="37" name="Shap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4278" y="500206"/>
            <a:ext cx="870537" cy="619785"/>
          </a:xfrm>
          <a:prstGeom prst="rect">
            <a:avLst/>
          </a:prstGeom>
        </p:spPr>
      </p:pic>
      <p:pic>
        <p:nvPicPr>
          <p:cNvPr id="39" name="Shap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415" y="987151"/>
            <a:ext cx="629535" cy="461469"/>
          </a:xfrm>
          <a:prstGeom prst="rect">
            <a:avLst/>
          </a:prstGeom>
        </p:spPr>
      </p:pic>
      <p:pic>
        <p:nvPicPr>
          <p:cNvPr id="40" name="Shap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136" y="476548"/>
            <a:ext cx="810687" cy="526947"/>
          </a:xfrm>
          <a:prstGeom prst="rect">
            <a:avLst/>
          </a:prstGeom>
        </p:spPr>
      </p:pic>
      <p:sp>
        <p:nvSpPr>
          <p:cNvPr id="12" name="Shape"/>
          <p:cNvSpPr/>
          <p:nvPr/>
        </p:nvSpPr>
        <p:spPr>
          <a:xfrm>
            <a:off x="2314980" y="783408"/>
            <a:ext cx="4514046" cy="2103237"/>
          </a:xfrm>
          <a:prstGeom prst="roundRect">
            <a:avLst>
              <a:gd name="adj" fmla="val 9891"/>
            </a:avLst>
          </a:prstGeom>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31" name="Shape"/>
          <p:cNvSpPr/>
          <p:nvPr/>
        </p:nvSpPr>
        <p:spPr>
          <a:xfrm>
            <a:off x="2420778" y="783408"/>
            <a:ext cx="4302450" cy="2103237"/>
          </a:xfrm>
          <a:prstGeom prst="roundRect">
            <a:avLst>
              <a:gd name="adj" fmla="val 9891"/>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2" name="جواب 2">
            <a:extLst>
              <a:ext uri="{FF2B5EF4-FFF2-40B4-BE49-F238E27FC236}">
                <a16:creationId xmlns:a16="http://schemas.microsoft.com/office/drawing/2014/main" id="{D2A07A87-2B26-F4BB-C8BA-521F6625F805}"/>
              </a:ext>
            </a:extLst>
          </p:cNvPr>
          <p:cNvSpPr/>
          <p:nvPr/>
        </p:nvSpPr>
        <p:spPr>
          <a:xfrm>
            <a:off x="2519600" y="3291685"/>
            <a:ext cx="4117500" cy="325248"/>
          </a:xfrm>
          <a:prstGeom prst="roundRect">
            <a:avLst>
              <a:gd name="adj" fmla="val 41214"/>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صح</a:t>
            </a:r>
            <a:endParaRPr lang="ar-JO" sz="135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4" name="جواب 2"/>
          <p:cNvSpPr/>
          <p:nvPr/>
        </p:nvSpPr>
        <p:spPr>
          <a:xfrm>
            <a:off x="2519600" y="3924871"/>
            <a:ext cx="4117500" cy="325248"/>
          </a:xfrm>
          <a:prstGeom prst="roundRect">
            <a:avLst>
              <a:gd name="adj" fmla="val 41214"/>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a:solidFill>
                  <a:schemeClr val="tx1"/>
                </a:solidFill>
                <a:latin typeface="Arial Black" panose="020B0A04020102020204" pitchFamily="34" charset="0"/>
              </a:rPr>
              <a:t>خطأ</a:t>
            </a:r>
            <a:endParaRPr lang="ar-JO" sz="18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32" name="السؤال"/>
          <p:cNvSpPr/>
          <p:nvPr/>
        </p:nvSpPr>
        <p:spPr>
          <a:xfrm>
            <a:off x="2538547" y="783408"/>
            <a:ext cx="4090854" cy="2103237"/>
          </a:xfrm>
          <a:prstGeom prst="roundRect">
            <a:avLst>
              <a:gd name="adj" fmla="val 9891"/>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latin typeface="Arial" panose="020B0604020202020204" pitchFamily="34" charset="0"/>
              </a:rPr>
              <a:t>عند إنشاء ملف جديد في كانفا يتم فقد الملف السابق؟</a:t>
            </a:r>
          </a:p>
        </p:txBody>
      </p:sp>
      <p:pic>
        <p:nvPicPr>
          <p:cNvPr id="28" name="Shap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6937" y="3384004"/>
            <a:ext cx="1374300" cy="1631709"/>
          </a:xfrm>
          <a:prstGeom prst="rect">
            <a:avLst/>
          </a:prstGeom>
          <a:effectLst>
            <a:outerShdw blurRad="50800" dist="38100" dir="8100000" sx="99000" sy="99000" algn="tr" rotWithShape="0">
              <a:prstClr val="black">
                <a:alpha val="40000"/>
              </a:prstClr>
            </a:outerShdw>
          </a:effectLst>
        </p:spPr>
      </p:pic>
      <p:sp>
        <p:nvSpPr>
          <p:cNvPr id="27" name="Shape"/>
          <p:cNvSpPr/>
          <p:nvPr/>
        </p:nvSpPr>
        <p:spPr>
          <a:xfrm>
            <a:off x="7070327"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الجواب خطأ!</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لا بأس محاولة أخرى..</a:t>
            </a:r>
          </a:p>
        </p:txBody>
      </p:sp>
      <p:pic>
        <p:nvPicPr>
          <p:cNvPr id="54" name="Shap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8223" y="3395366"/>
            <a:ext cx="1373016" cy="1630183"/>
          </a:xfrm>
          <a:prstGeom prst="rect">
            <a:avLst/>
          </a:prstGeom>
          <a:effectLst>
            <a:outerShdw blurRad="50800" dist="38100" dir="8100000" sx="99000" sy="99000" algn="tr" rotWithShape="0">
              <a:prstClr val="black">
                <a:alpha val="40000"/>
              </a:prstClr>
            </a:outerShdw>
          </a:effectLst>
        </p:spPr>
      </p:pic>
      <p:sp>
        <p:nvSpPr>
          <p:cNvPr id="56" name="Shape"/>
          <p:cNvSpPr/>
          <p:nvPr/>
        </p:nvSpPr>
        <p:spPr>
          <a:xfrm>
            <a:off x="7071612" y="1880703"/>
            <a:ext cx="1700916" cy="1139613"/>
          </a:xfrm>
          <a:prstGeom prst="cloudCallout">
            <a:avLst>
              <a:gd name="adj1" fmla="val -11964"/>
              <a:gd name="adj2" fmla="val 88976"/>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نعم.. نعم.. نعم!</a:t>
            </a:r>
          </a:p>
          <a:p>
            <a:pPr algn="ctr"/>
            <a:r>
              <a:rPr lang="ar-JO" sz="1350" b="1" dirty="0">
                <a:solidFill>
                  <a:schemeClr val="tx1"/>
                </a:solidFill>
                <a:effectLst>
                  <a:outerShdw blurRad="38100" dist="38100" dir="2700000" algn="tl">
                    <a:srgbClr val="000000">
                      <a:alpha val="43137"/>
                    </a:srgbClr>
                  </a:outerShdw>
                </a:effectLst>
                <a:latin typeface="Arial Black" panose="020B0A04020102020204" pitchFamily="34" charset="0"/>
              </a:rPr>
              <a:t>هيا بنا للسؤال التالي..</a:t>
            </a:r>
          </a:p>
        </p:txBody>
      </p:sp>
      <p:grpSp>
        <p:nvGrpSpPr>
          <p:cNvPr id="51" name="قناع خطأ شفاف"/>
          <p:cNvGrpSpPr/>
          <p:nvPr/>
        </p:nvGrpSpPr>
        <p:grpSpPr>
          <a:xfrm>
            <a:off x="2513250" y="3270627"/>
            <a:ext cx="4117500" cy="1004772"/>
            <a:chOff x="3351000" y="4154765"/>
            <a:chExt cx="5490000" cy="1339695"/>
          </a:xfrm>
        </p:grpSpPr>
        <p:sp>
          <p:nvSpPr>
            <p:cNvPr id="47" name="Shape"/>
            <p:cNvSpPr/>
            <p:nvPr/>
          </p:nvSpPr>
          <p:spPr>
            <a:xfrm>
              <a:off x="3351000" y="5060799"/>
              <a:ext cx="5490000" cy="433661"/>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8" name="Shape"/>
            <p:cNvSpPr/>
            <p:nvPr/>
          </p:nvSpPr>
          <p:spPr>
            <a:xfrm>
              <a:off x="3351000" y="4637024"/>
              <a:ext cx="5490000" cy="433662"/>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49" name="Shape"/>
            <p:cNvSpPr/>
            <p:nvPr/>
          </p:nvSpPr>
          <p:spPr>
            <a:xfrm>
              <a:off x="3351000" y="4154765"/>
              <a:ext cx="5490000" cy="433664"/>
            </a:xfrm>
            <a:prstGeom prst="roundRect">
              <a:avLst>
                <a:gd name="adj" fmla="val 35943"/>
              </a:avLst>
            </a:prstGeom>
            <a:solidFill>
              <a:srgbClr val="C0000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grpSp>
      <p:sp>
        <p:nvSpPr>
          <p:cNvPr id="50" name="قناع صحيح شفاف"/>
          <p:cNvSpPr/>
          <p:nvPr/>
        </p:nvSpPr>
        <p:spPr>
          <a:xfrm>
            <a:off x="2511500" y="3902959"/>
            <a:ext cx="4133700" cy="342900"/>
          </a:xfrm>
          <a:prstGeom prst="roundRect">
            <a:avLst>
              <a:gd name="adj" fmla="val 35943"/>
            </a:avLst>
          </a:prstGeom>
          <a:solidFill>
            <a:srgbClr val="00B050">
              <a:alpha val="0"/>
            </a:srgb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50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
        <p:nvSpPr>
          <p:cNvPr id="25" name="قناع شفاف نهائي"/>
          <p:cNvSpPr/>
          <p:nvPr/>
        </p:nvSpPr>
        <p:spPr>
          <a:xfrm>
            <a:off x="2420778" y="3022600"/>
            <a:ext cx="4302450" cy="15748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4" name="Shape"/>
          <p:cNvSpPr/>
          <p:nvPr/>
        </p:nvSpPr>
        <p:spPr>
          <a:xfrm>
            <a:off x="0" y="1"/>
            <a:ext cx="9144000" cy="493965"/>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58618"/>
              <a:gd name="connsiteX1" fmla="*/ 12192000 w 12192000"/>
              <a:gd name="connsiteY1" fmla="*/ 0 h 658618"/>
              <a:gd name="connsiteX2" fmla="*/ 12192000 w 12192000"/>
              <a:gd name="connsiteY2" fmla="*/ 528034 h 658618"/>
              <a:gd name="connsiteX3" fmla="*/ 9556124 w 12192000"/>
              <a:gd name="connsiteY3" fmla="*/ 515155 h 658618"/>
              <a:gd name="connsiteX4" fmla="*/ 6426558 w 12192000"/>
              <a:gd name="connsiteY4" fmla="*/ 644155 h 658618"/>
              <a:gd name="connsiteX5" fmla="*/ 2653048 w 12192000"/>
              <a:gd name="connsiteY5" fmla="*/ 528034 h 658618"/>
              <a:gd name="connsiteX6" fmla="*/ 0 w 12192000"/>
              <a:gd name="connsiteY6" fmla="*/ 528034 h 658618"/>
              <a:gd name="connsiteX7" fmla="*/ 0 w 12192000"/>
              <a:gd name="connsiteY7" fmla="*/ 0 h 6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58618">
                <a:moveTo>
                  <a:pt x="0" y="0"/>
                </a:moveTo>
                <a:lnTo>
                  <a:pt x="12192000" y="0"/>
                </a:lnTo>
                <a:lnTo>
                  <a:pt x="12192000" y="528034"/>
                </a:lnTo>
                <a:cubicBezTo>
                  <a:pt x="11834254" y="598868"/>
                  <a:pt x="10903397" y="622479"/>
                  <a:pt x="9556124" y="515155"/>
                </a:cubicBezTo>
                <a:cubicBezTo>
                  <a:pt x="7371724" y="742682"/>
                  <a:pt x="7658637" y="626983"/>
                  <a:pt x="6426558" y="644155"/>
                </a:cubicBezTo>
                <a:cubicBezTo>
                  <a:pt x="5168721" y="57546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pic>
        <p:nvPicPr>
          <p:cNvPr id="30" name="Shap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25" y="4010760"/>
            <a:ext cx="852498" cy="959061"/>
          </a:xfrm>
          <a:prstGeom prst="rect">
            <a:avLst/>
          </a:prstGeom>
        </p:spPr>
      </p:pic>
      <p:pic>
        <p:nvPicPr>
          <p:cNvPr id="38" name="Shap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3698" y="4002535"/>
            <a:ext cx="1020441" cy="1147995"/>
          </a:xfrm>
          <a:prstGeom prst="rect">
            <a:avLst/>
          </a:prstGeom>
        </p:spPr>
      </p:pic>
      <p:sp>
        <p:nvSpPr>
          <p:cNvPr id="6" name="Shape"/>
          <p:cNvSpPr/>
          <p:nvPr/>
        </p:nvSpPr>
        <p:spPr>
          <a:xfrm>
            <a:off x="0" y="2"/>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9" name="Shape"/>
          <p:cNvSpPr/>
          <p:nvPr/>
        </p:nvSpPr>
        <p:spPr>
          <a:xfrm rot="10800000">
            <a:off x="0" y="4643296"/>
            <a:ext cx="9144000" cy="500206"/>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66941"/>
              <a:gd name="connsiteX1" fmla="*/ 12192000 w 12192000"/>
              <a:gd name="connsiteY1" fmla="*/ 0 h 666941"/>
              <a:gd name="connsiteX2" fmla="*/ 12192000 w 12192000"/>
              <a:gd name="connsiteY2" fmla="*/ 528034 h 666941"/>
              <a:gd name="connsiteX3" fmla="*/ 9556124 w 12192000"/>
              <a:gd name="connsiteY3" fmla="*/ 515155 h 666941"/>
              <a:gd name="connsiteX4" fmla="*/ 6426558 w 12192000"/>
              <a:gd name="connsiteY4" fmla="*/ 659145 h 666941"/>
              <a:gd name="connsiteX5" fmla="*/ 2653048 w 12192000"/>
              <a:gd name="connsiteY5" fmla="*/ 528034 h 666941"/>
              <a:gd name="connsiteX6" fmla="*/ 0 w 12192000"/>
              <a:gd name="connsiteY6" fmla="*/ 528034 h 666941"/>
              <a:gd name="connsiteX7" fmla="*/ 0 w 12192000"/>
              <a:gd name="connsiteY7" fmla="*/ 0 h 66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6941">
                <a:moveTo>
                  <a:pt x="0" y="0"/>
                </a:moveTo>
                <a:lnTo>
                  <a:pt x="12192000" y="0"/>
                </a:lnTo>
                <a:lnTo>
                  <a:pt x="12192000" y="528034"/>
                </a:lnTo>
                <a:cubicBezTo>
                  <a:pt x="11834254" y="598868"/>
                  <a:pt x="10903397" y="622479"/>
                  <a:pt x="9556124" y="515155"/>
                </a:cubicBezTo>
                <a:cubicBezTo>
                  <a:pt x="7371724" y="742682"/>
                  <a:pt x="7658637" y="641973"/>
                  <a:pt x="6426558" y="659145"/>
                </a:cubicBezTo>
                <a:cubicBezTo>
                  <a:pt x="5168721" y="59045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10" name="Shape"/>
          <p:cNvSpPr/>
          <p:nvPr/>
        </p:nvSpPr>
        <p:spPr>
          <a:xfrm rot="10800000">
            <a:off x="0" y="4786113"/>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57" name="Shape">
            <a:hlinkClick r:id="" action="ppaction://hlinkshowjump?jump=nextslide"/>
          </p:cNvPr>
          <p:cNvSpPr/>
          <p:nvPr/>
        </p:nvSpPr>
        <p:spPr>
          <a:xfrm flipH="1">
            <a:off x="7843840" y="2809877"/>
            <a:ext cx="161925" cy="161925"/>
          </a:xfrm>
          <a:prstGeom prst="chevron">
            <a:avLst/>
          </a:prstGeom>
          <a:solidFill>
            <a:srgbClr val="70AC2E"/>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63500" h="127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b="1" dirty="0">
              <a:solidFill>
                <a:schemeClr val="tx1"/>
              </a:solidFill>
              <a:effectLst>
                <a:outerShdw blurRad="38100" dist="38100" dir="2700000" algn="tl">
                  <a:srgbClr val="000000">
                    <a:alpha val="43137"/>
                  </a:srgbClr>
                </a:outerShdw>
              </a:effectLst>
              <a:latin typeface="Arial Black" panose="020B0A04020102020204" pitchFamily="34" charset="0"/>
            </a:endParaRPr>
          </a:p>
        </p:txBody>
      </p:sp>
    </p:spTree>
    <p:custDataLst>
      <p:tags r:id="rId1"/>
    </p:custDataLst>
    <p:extLst>
      <p:ext uri="{BB962C8B-B14F-4D97-AF65-F5344CB8AC3E}">
        <p14:creationId xmlns:p14="http://schemas.microsoft.com/office/powerpoint/2010/main" val="3651359201"/>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350"/>
                                        <p:tgtEl>
                                          <p:spTgt spid="12"/>
                                        </p:tgtEl>
                                      </p:cBhvr>
                                    </p:animEffect>
                                  </p:childTnLst>
                                </p:cTn>
                              </p:par>
                              <p:par>
                                <p:cTn id="8" presetID="16" presetClass="entr" presetSubtype="21" fill="hold" grpId="0" nodeType="withEffect">
                                  <p:stCondLst>
                                    <p:cond delay="25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350"/>
                                        <p:tgtEl>
                                          <p:spTgt spid="31"/>
                                        </p:tgtEl>
                                      </p:cBhvr>
                                    </p:animEffect>
                                  </p:childTnLst>
                                </p:cTn>
                              </p:par>
                              <p:par>
                                <p:cTn id="11" presetID="16" presetClass="entr" presetSubtype="37" fill="hold" grpId="0" nodeType="withEffect">
                                  <p:stCondLst>
                                    <p:cond delay="500"/>
                                  </p:stCondLst>
                                  <p:childTnLst>
                                    <p:set>
                                      <p:cBhvr>
                                        <p:cTn id="12" dur="1" fill="hold">
                                          <p:stCondLst>
                                            <p:cond delay="0"/>
                                          </p:stCondLst>
                                        </p:cTn>
                                        <p:tgtEl>
                                          <p:spTgt spid="32"/>
                                        </p:tgtEl>
                                        <p:attrNameLst>
                                          <p:attrName>style.visibility</p:attrName>
                                        </p:attrNameLst>
                                      </p:cBhvr>
                                      <p:to>
                                        <p:strVal val="visible"/>
                                      </p:to>
                                    </p:set>
                                    <p:animEffect transition="in" filter="barn(outVertical)">
                                      <p:cBhvr>
                                        <p:cTn id="13" dur="350"/>
                                        <p:tgtEl>
                                          <p:spTgt spid="32"/>
                                        </p:tgtEl>
                                      </p:cBhvr>
                                    </p:animEffect>
                                  </p:childTnLst>
                                </p:cTn>
                              </p:par>
                              <p:par>
                                <p:cTn id="14" presetID="16" presetClass="entr" presetSubtype="42"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barn(outHorizontal)">
                                      <p:cBhvr>
                                        <p:cTn id="16" dur="350"/>
                                        <p:tgtEl>
                                          <p:spTgt spid="34"/>
                                        </p:tgtEl>
                                      </p:cBhvr>
                                    </p:animEffect>
                                  </p:childTnLst>
                                </p:cTn>
                              </p:par>
                              <p:par>
                                <p:cTn id="17" presetID="1" presetClass="entr" presetSubtype="0" fill="hold" grpId="0" nodeType="withEffect">
                                  <p:stCondLst>
                                    <p:cond delay="160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1600"/>
                                  </p:stCondLst>
                                  <p:childTnLst>
                                    <p:set>
                                      <p:cBhvr>
                                        <p:cTn id="20" dur="1" fill="hold">
                                          <p:stCondLst>
                                            <p:cond delay="0"/>
                                          </p:stCondLst>
                                        </p:cTn>
                                        <p:tgtEl>
                                          <p:spTgt spid="51"/>
                                        </p:tgtEl>
                                        <p:attrNameLst>
                                          <p:attrName>style.visibility</p:attrName>
                                        </p:attrNameLst>
                                      </p:cBhvr>
                                      <p:to>
                                        <p:strVal val="visible"/>
                                      </p:to>
                                    </p:set>
                                  </p:childTnLst>
                                </p:cTn>
                              </p:par>
                              <p:par>
                                <p:cTn id="21" presetID="63" presetClass="path" presetSubtype="0" repeatCount="indefinite" fill="hold" nodeType="withEffect">
                                  <p:stCondLst>
                                    <p:cond delay="0"/>
                                  </p:stCondLst>
                                  <p:childTnLst>
                                    <p:animMotion origin="layout" path="M 6.25E-7 3.7037E-6 L 1.04544 3.7037E-6 " pathEditMode="relative" rAng="0" ptsTypes="AA">
                                      <p:cBhvr>
                                        <p:cTn id="22" dur="180000" fill="hold"/>
                                        <p:tgtEl>
                                          <p:spTgt spid="36"/>
                                        </p:tgtEl>
                                        <p:attrNameLst>
                                          <p:attrName>ppt_x</p:attrName>
                                          <p:attrName>ppt_y</p:attrName>
                                        </p:attrNameLst>
                                      </p:cBhvr>
                                      <p:rCtr x="52266" y="0"/>
                                    </p:animMotion>
                                  </p:childTnLst>
                                </p:cTn>
                              </p:par>
                              <p:par>
                                <p:cTn id="23" presetID="63" presetClass="path" presetSubtype="0" repeatCount="indefinite" fill="hold" nodeType="withEffect">
                                  <p:stCondLst>
                                    <p:cond delay="0"/>
                                  </p:stCondLst>
                                  <p:childTnLst>
                                    <p:animMotion origin="layout" path="M -4.16667E-7 0 L 0.78542 0 " pathEditMode="relative" rAng="0" ptsTypes="AA">
                                      <p:cBhvr>
                                        <p:cTn id="24" dur="205000" fill="hold"/>
                                        <p:tgtEl>
                                          <p:spTgt spid="40"/>
                                        </p:tgtEl>
                                        <p:attrNameLst>
                                          <p:attrName>ppt_x</p:attrName>
                                          <p:attrName>ppt_y</p:attrName>
                                        </p:attrNameLst>
                                      </p:cBhvr>
                                      <p:rCtr x="39271" y="0"/>
                                    </p:animMotion>
                                  </p:childTnLst>
                                </p:cTn>
                              </p:par>
                              <p:par>
                                <p:cTn id="25" presetID="35" presetClass="path" presetSubtype="0" repeatCount="indefinite" fill="hold" nodeType="withEffect">
                                  <p:stCondLst>
                                    <p:cond delay="0"/>
                                  </p:stCondLst>
                                  <p:childTnLst>
                                    <p:animMotion origin="layout" path="M 3.54167E-6 2.59259E-6 L -0.76498 2.59259E-6 " pathEditMode="relative" rAng="0" ptsTypes="AA">
                                      <p:cBhvr>
                                        <p:cTn id="26" dur="230000" fill="hold"/>
                                        <p:tgtEl>
                                          <p:spTgt spid="37"/>
                                        </p:tgtEl>
                                        <p:attrNameLst>
                                          <p:attrName>ppt_x</p:attrName>
                                          <p:attrName>ppt_y</p:attrName>
                                        </p:attrNameLst>
                                      </p:cBhvr>
                                      <p:rCtr x="-38255" y="0"/>
                                    </p:animMotion>
                                  </p:childTnLst>
                                </p:cTn>
                              </p:par>
                              <p:par>
                                <p:cTn id="27" presetID="35" presetClass="path" presetSubtype="0" repeatCount="indefinite" fill="hold" nodeType="withEffect">
                                  <p:stCondLst>
                                    <p:cond delay="0"/>
                                  </p:stCondLst>
                                  <p:childTnLst>
                                    <p:animMotion origin="layout" path="M -6.25E-7 4.44444E-6 L -1.13698 4.44444E-6 " pathEditMode="relative" rAng="0" ptsTypes="AA">
                                      <p:cBhvr>
                                        <p:cTn id="28" dur="225000" fill="hold"/>
                                        <p:tgtEl>
                                          <p:spTgt spid="39"/>
                                        </p:tgtEl>
                                        <p:attrNameLst>
                                          <p:attrName>ppt_x</p:attrName>
                                          <p:attrName>ppt_y</p:attrName>
                                        </p:attrNameLst>
                                      </p:cBhvr>
                                      <p:rCtr x="-56849" y="0"/>
                                    </p:animMotion>
                                  </p:childTnLst>
                                </p:cTn>
                              </p:par>
                              <p:par>
                                <p:cTn id="29" presetID="16" presetClass="entr" presetSubtype="42" fill="hold" grpId="0" nodeType="with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barn(outHorizontal)">
                                      <p:cBhvr>
                                        <p:cTn id="31" dur="3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0"/>
                    </p:tgtEl>
                  </p:cond>
                </p:stCondLst>
                <p:endSync evt="end" delay="0">
                  <p:rtn val="all"/>
                </p:endSync>
                <p:childTnLst>
                  <p:par>
                    <p:cTn id="33" fill="hold">
                      <p:stCondLst>
                        <p:cond delay="0"/>
                      </p:stCondLst>
                      <p:childTnLst>
                        <p:par>
                          <p:cTn id="34" fill="hold">
                            <p:stCondLst>
                              <p:cond delay="0"/>
                            </p:stCondLst>
                            <p:childTnLst>
                              <p:par>
                                <p:cTn id="35" presetID="0" presetClass="path" presetSubtype="0" repeatCount="5000" fill="hold" nodeType="withEffect">
                                  <p:stCondLst>
                                    <p:cond delay="0"/>
                                  </p:stCondLst>
                                  <p:childTnLst>
                                    <p:animMotion origin="layout" path="M 1.04167E-6 -4.81481E-6 L 1.04167E-6 0.00024 C 0.00013 0.00209 0.00065 0.00417 0.00065 0.00625 C 0.00091 0.01551 0.00052 0.01991 1.04167E-6 0.02778 C 0.00013 0.0345 1.04167E-6 0.03774 0.00065 0.04306 C 0.00078 0.04375 0.00091 0.04445 0.00117 0.04514 C 0.00117 0.047 0.0013 0.04885 0.00143 0.0507 C 0.0026 0.06389 0.00208 0.03866 0.00221 0.03264 C 0.00234 0.03195 0.00247 0.03125 0.00273 0.03056 C 0.00325 0.02107 0.00338 0.0213 0.00273 0.00834 C 0.0026 0.00695 0.00195 0.00417 0.00195 0.0044 C 0.00195 0.00278 0.00221 0.00139 0.00221 -4.81481E-6 C 0.00221 -0.00069 0.00195 0.00139 0.00195 0.00209 C 0.00195 0.01899 0.00221 0.03588 0.00221 0.05278 C 0.00312 0.04815 0.00247 0.05232 0.00299 0.04375 C 0.00312 0.04237 0.00325 0.04098 0.00351 0.03959 C 0.00325 0.0338 0.00325 0.02801 0.00299 0.02223 C 0.00286 0.01667 0.00299 0.0176 0.00221 0.01389 C 0.00247 0.01019 0.00273 0.00649 0.00273 0.00278 C 0.00273 -0.00023 0.00039 0.00047 1.04167E-6 -4.81481E-6 Z " pathEditMode="relative" rAng="0" ptsTypes="AAAAAAAAAAAAAAAAAAAA">
                                      <p:cBhvr>
                                        <p:cTn id="36" dur="1250" fill="hold"/>
                                        <p:tgtEl>
                                          <p:spTgt spid="38"/>
                                        </p:tgtEl>
                                        <p:attrNameLst>
                                          <p:attrName>ppt_x</p:attrName>
                                          <p:attrName>ppt_y</p:attrName>
                                        </p:attrNameLst>
                                      </p:cBhvr>
                                      <p:rCtr x="169" y="2708"/>
                                    </p:animMotion>
                                  </p:childTnLst>
                                </p:cTn>
                              </p:par>
                              <p:par>
                                <p:cTn id="37" presetID="0" presetClass="path" presetSubtype="0" repeatCount="5000" fill="hold" nodeType="withEffect">
                                  <p:stCondLst>
                                    <p:cond delay="0"/>
                                  </p:stCondLst>
                                  <p:childTnLst>
                                    <p:animMotion origin="layout" path="M 8.33333E-7 3.33333E-6 L 8.33333E-7 0.00023 C 0.00013 0.00208 0.00065 0.00416 0.00065 0.00625 C 0.00091 0.01551 0.00052 0.0199 8.33333E-7 0.02777 C 0.00013 0.03449 8.33333E-7 0.03773 0.00065 0.04305 C 0.00078 0.04375 0.00091 0.04444 0.00117 0.04514 C 0.00117 0.04699 0.0013 0.04884 0.00143 0.05069 C 0.0026 0.06389 0.00208 0.03865 0.00221 0.03264 C 0.00234 0.03194 0.00247 0.03125 0.00273 0.03055 C 0.00325 0.02106 0.00338 0.02129 0.00273 0.00833 C 0.0026 0.00694 0.00195 0.00416 0.00195 0.00439 C 0.00195 0.00277 0.00221 0.00139 0.00221 3.33333E-6 C 0.00221 -0.0007 0.00195 0.00139 0.00195 0.00208 C 0.00195 0.01898 0.00221 0.03588 0.00221 0.05277 C 0.00312 0.04814 0.00247 0.05231 0.00299 0.04375 C 0.00312 0.04236 0.00325 0.04097 0.00351 0.03958 C 0.00325 0.03379 0.00325 0.02801 0.00299 0.02222 C 0.00286 0.01666 0.00299 0.01759 0.00221 0.01389 C 0.00247 0.01018 0.00273 0.00648 0.00273 0.00277 C 0.00273 -0.00023 0.00039 0.00046 8.33333E-7 3.33333E-6 Z " pathEditMode="relative" rAng="0" ptsTypes="AAAAAAAAAAAAAAAAAAAA">
                                      <p:cBhvr>
                                        <p:cTn id="38" dur="1000" fill="hold"/>
                                        <p:tgtEl>
                                          <p:spTgt spid="30"/>
                                        </p:tgtEl>
                                        <p:attrNameLst>
                                          <p:attrName>ppt_x</p:attrName>
                                          <p:attrName>ppt_y</p:attrName>
                                        </p:attrNameLst>
                                      </p:cBhvr>
                                      <p:rCtr x="169" y="2708"/>
                                    </p:animMotion>
                                  </p:childTnLst>
                                </p:cTn>
                              </p:par>
                              <p:par>
                                <p:cTn id="39" presetID="8" presetClass="emph" presetSubtype="0" repeatCount="indefinite" autoRev="1" fill="hold" grpId="0" nodeType="withEffect">
                                  <p:stCondLst>
                                    <p:cond delay="0"/>
                                  </p:stCondLst>
                                  <p:childTnLst>
                                    <p:animRot by="5400000">
                                      <p:cBhvr>
                                        <p:cTn id="40" dur="500" fill="hold"/>
                                        <p:tgtEl>
                                          <p:spTgt spid="26"/>
                                        </p:tgtEl>
                                        <p:attrNameLst>
                                          <p:attrName>r</p:attrName>
                                        </p:attrNameLst>
                                      </p:cBhvr>
                                    </p:animRo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2" presetClass="entr" presetSubtype="4"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fill="hold"/>
                                        <p:tgtEl>
                                          <p:spTgt spid="54"/>
                                        </p:tgtEl>
                                        <p:attrNameLst>
                                          <p:attrName>ppt_x</p:attrName>
                                        </p:attrNameLst>
                                      </p:cBhvr>
                                      <p:tavLst>
                                        <p:tav tm="0">
                                          <p:val>
                                            <p:strVal val="#ppt_x"/>
                                          </p:val>
                                        </p:tav>
                                        <p:tav tm="100000">
                                          <p:val>
                                            <p:strVal val="#ppt_x"/>
                                          </p:val>
                                        </p:tav>
                                      </p:tavLst>
                                    </p:anim>
                                    <p:anim calcmode="lin" valueType="num">
                                      <p:cBhvr additive="base">
                                        <p:cTn id="46" dur="500" fill="hold"/>
                                        <p:tgtEl>
                                          <p:spTgt spid="5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Kids Cheering.wav"/>
                                        </p:tgtEl>
                                      </p:cMediaNode>
                                    </p:audio>
                                  </p:subTnLst>
                                </p:cTn>
                              </p:par>
                              <p:par>
                                <p:cTn id="47" presetID="10" presetClass="entr" presetSubtype="0" fill="hold" grpId="0" nodeType="withEffect">
                                  <p:stCondLst>
                                    <p:cond delay="100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childTnLst>
              </p:cTn>
              <p:nextCondLst>
                <p:cond evt="onClick" delay="0">
                  <p:tgtEl>
                    <p:spTgt spid="50"/>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2" presetClass="entr" presetSubtype="4"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Crowd Reactions.wav"/>
                                        </p:tgtEl>
                                      </p:cMediaNode>
                                    </p:audio>
                                  </p:subTnLst>
                                </p:cTn>
                              </p:par>
                              <p:par>
                                <p:cTn id="62" presetID="10" presetClass="entr" presetSubtype="0" fill="hold" grpId="0" nodeType="withEffect">
                                  <p:stCondLst>
                                    <p:cond delay="10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xit" presetSubtype="0" fill="hold" nodeType="withEffect">
                                  <p:stCondLst>
                                    <p:cond delay="400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grpId="1" nodeType="withEffect">
                                  <p:stCondLst>
                                    <p:cond delay="400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 presetClass="exit" presetSubtype="0" fill="hold" grpId="2" nodeType="withEffect">
                                  <p:stCondLst>
                                    <p:cond delay="4000"/>
                                  </p:stCondLst>
                                  <p:childTnLst>
                                    <p:set>
                                      <p:cBhvr>
                                        <p:cTn id="72"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6" grpId="0" animBg="1"/>
      <p:bldP spid="12" grpId="0" animBg="1"/>
      <p:bldP spid="31" grpId="0" animBg="1"/>
      <p:bldP spid="2" grpId="0" animBg="1"/>
      <p:bldP spid="34" grpId="0" animBg="1"/>
      <p:bldP spid="32" grpId="0" animBg="1"/>
      <p:bldP spid="27" grpId="0" animBg="1"/>
      <p:bldP spid="27" grpId="1" animBg="1"/>
      <p:bldP spid="56" grpId="0" animBg="1"/>
      <p:bldP spid="50" grpId="0" animBg="1"/>
      <p:bldP spid="25" grpId="0" animBg="1"/>
      <p:bldP spid="25" grpId="1" animBg="1"/>
      <p:bldP spid="25" grpId="2"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n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4734126" y="36051"/>
            <a:ext cx="457200" cy="457200"/>
          </a:xfrm>
          <a:prstGeom prst="rect">
            <a:avLst/>
          </a:prstGeom>
        </p:spPr>
      </p:pic>
      <p:pic>
        <p:nvPicPr>
          <p:cNvPr id="8" name="Shap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
            <a:off x="1403371" y="236791"/>
            <a:ext cx="6432465" cy="822400"/>
          </a:xfrm>
          <a:prstGeom prst="rect">
            <a:avLst/>
          </a:prstGeom>
        </p:spPr>
      </p:pic>
      <p:sp>
        <p:nvSpPr>
          <p:cNvPr id="35" name="Shape"/>
          <p:cNvSpPr/>
          <p:nvPr/>
        </p:nvSpPr>
        <p:spPr>
          <a:xfrm rot="1137353">
            <a:off x="742003" y="787405"/>
            <a:ext cx="582411" cy="582411"/>
          </a:xfrm>
          <a:prstGeom prst="star10">
            <a:avLst>
              <a:gd name="adj" fmla="val 41985"/>
              <a:gd name="hf" fmla="val 105146"/>
            </a:avLst>
          </a:prstGeom>
          <a:solidFill>
            <a:srgbClr val="FFD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sp>
        <p:nvSpPr>
          <p:cNvPr id="36" name="Shape"/>
          <p:cNvSpPr/>
          <p:nvPr/>
        </p:nvSpPr>
        <p:spPr>
          <a:xfrm>
            <a:off x="832796" y="878197"/>
            <a:ext cx="400828" cy="400828"/>
          </a:xfrm>
          <a:prstGeom prst="ellipse">
            <a:avLst/>
          </a:prstGeom>
          <a:solidFill>
            <a:srgbClr val="F2A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JO" sz="1350" dirty="0">
              <a:latin typeface="Arial Black" panose="020B0A04020102020204" pitchFamily="34" charset="0"/>
            </a:endParaRPr>
          </a:p>
        </p:txBody>
      </p:sp>
      <p:pic>
        <p:nvPicPr>
          <p:cNvPr id="38" name="Shap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283" y="1177066"/>
            <a:ext cx="770541" cy="564831"/>
          </a:xfrm>
          <a:prstGeom prst="rect">
            <a:avLst/>
          </a:prstGeom>
        </p:spPr>
      </p:pic>
      <p:pic>
        <p:nvPicPr>
          <p:cNvPr id="2" name="Shap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61135" y="-1980525"/>
            <a:ext cx="736908" cy="1898025"/>
          </a:xfrm>
          <a:prstGeom prst="rect">
            <a:avLst/>
          </a:prstGeom>
          <a:effectLst/>
        </p:spPr>
      </p:pic>
      <p:pic>
        <p:nvPicPr>
          <p:cNvPr id="28" name="Shape"/>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960" y="-2629812"/>
            <a:ext cx="736908" cy="1898025"/>
          </a:xfrm>
          <a:prstGeom prst="rect">
            <a:avLst/>
          </a:prstGeom>
          <a:effectLst/>
        </p:spPr>
      </p:pic>
      <p:sp>
        <p:nvSpPr>
          <p:cNvPr id="4" name="Shape"/>
          <p:cNvSpPr/>
          <p:nvPr/>
        </p:nvSpPr>
        <p:spPr>
          <a:xfrm>
            <a:off x="0" y="1"/>
            <a:ext cx="9144000" cy="493965"/>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58618"/>
              <a:gd name="connsiteX1" fmla="*/ 12192000 w 12192000"/>
              <a:gd name="connsiteY1" fmla="*/ 0 h 658618"/>
              <a:gd name="connsiteX2" fmla="*/ 12192000 w 12192000"/>
              <a:gd name="connsiteY2" fmla="*/ 528034 h 658618"/>
              <a:gd name="connsiteX3" fmla="*/ 9556124 w 12192000"/>
              <a:gd name="connsiteY3" fmla="*/ 515155 h 658618"/>
              <a:gd name="connsiteX4" fmla="*/ 6426558 w 12192000"/>
              <a:gd name="connsiteY4" fmla="*/ 644155 h 658618"/>
              <a:gd name="connsiteX5" fmla="*/ 2653048 w 12192000"/>
              <a:gd name="connsiteY5" fmla="*/ 528034 h 658618"/>
              <a:gd name="connsiteX6" fmla="*/ 0 w 12192000"/>
              <a:gd name="connsiteY6" fmla="*/ 528034 h 658618"/>
              <a:gd name="connsiteX7" fmla="*/ 0 w 12192000"/>
              <a:gd name="connsiteY7" fmla="*/ 0 h 6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58618">
                <a:moveTo>
                  <a:pt x="0" y="0"/>
                </a:moveTo>
                <a:lnTo>
                  <a:pt x="12192000" y="0"/>
                </a:lnTo>
                <a:lnTo>
                  <a:pt x="12192000" y="528034"/>
                </a:lnTo>
                <a:cubicBezTo>
                  <a:pt x="11834254" y="598868"/>
                  <a:pt x="10903397" y="622479"/>
                  <a:pt x="9556124" y="515155"/>
                </a:cubicBezTo>
                <a:cubicBezTo>
                  <a:pt x="7371724" y="742682"/>
                  <a:pt x="7658637" y="626983"/>
                  <a:pt x="6426558" y="644155"/>
                </a:cubicBezTo>
                <a:cubicBezTo>
                  <a:pt x="5168721" y="57546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6" name="Shape"/>
          <p:cNvSpPr/>
          <p:nvPr/>
        </p:nvSpPr>
        <p:spPr>
          <a:xfrm>
            <a:off x="0" y="2"/>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9" name="Shape"/>
          <p:cNvSpPr/>
          <p:nvPr/>
        </p:nvSpPr>
        <p:spPr>
          <a:xfrm rot="10800000">
            <a:off x="0" y="4643296"/>
            <a:ext cx="9144000" cy="500206"/>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666941"/>
              <a:gd name="connsiteX1" fmla="*/ 12192000 w 12192000"/>
              <a:gd name="connsiteY1" fmla="*/ 0 h 666941"/>
              <a:gd name="connsiteX2" fmla="*/ 12192000 w 12192000"/>
              <a:gd name="connsiteY2" fmla="*/ 528034 h 666941"/>
              <a:gd name="connsiteX3" fmla="*/ 9556124 w 12192000"/>
              <a:gd name="connsiteY3" fmla="*/ 515155 h 666941"/>
              <a:gd name="connsiteX4" fmla="*/ 6426558 w 12192000"/>
              <a:gd name="connsiteY4" fmla="*/ 659145 h 666941"/>
              <a:gd name="connsiteX5" fmla="*/ 2653048 w 12192000"/>
              <a:gd name="connsiteY5" fmla="*/ 528034 h 666941"/>
              <a:gd name="connsiteX6" fmla="*/ 0 w 12192000"/>
              <a:gd name="connsiteY6" fmla="*/ 528034 h 666941"/>
              <a:gd name="connsiteX7" fmla="*/ 0 w 12192000"/>
              <a:gd name="connsiteY7" fmla="*/ 0 h 66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6941">
                <a:moveTo>
                  <a:pt x="0" y="0"/>
                </a:moveTo>
                <a:lnTo>
                  <a:pt x="12192000" y="0"/>
                </a:lnTo>
                <a:lnTo>
                  <a:pt x="12192000" y="528034"/>
                </a:lnTo>
                <a:cubicBezTo>
                  <a:pt x="11834254" y="598868"/>
                  <a:pt x="10903397" y="622479"/>
                  <a:pt x="9556124" y="515155"/>
                </a:cubicBezTo>
                <a:cubicBezTo>
                  <a:pt x="7371724" y="742682"/>
                  <a:pt x="7658637" y="641973"/>
                  <a:pt x="6426558" y="659145"/>
                </a:cubicBezTo>
                <a:cubicBezTo>
                  <a:pt x="5168721" y="590458"/>
                  <a:pt x="4129826" y="287628"/>
                  <a:pt x="2653048" y="528034"/>
                </a:cubicBezTo>
                <a:cubicBezTo>
                  <a:pt x="1524000" y="154547"/>
                  <a:pt x="884349" y="528034"/>
                  <a:pt x="0" y="528034"/>
                </a:cubicBezTo>
                <a:lnTo>
                  <a:pt x="0" y="0"/>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sp>
        <p:nvSpPr>
          <p:cNvPr id="10" name="Shape"/>
          <p:cNvSpPr/>
          <p:nvPr/>
        </p:nvSpPr>
        <p:spPr>
          <a:xfrm rot="10800000">
            <a:off x="0" y="4786113"/>
            <a:ext cx="9144000" cy="357390"/>
          </a:xfrm>
          <a:custGeom>
            <a:avLst/>
            <a:gdLst>
              <a:gd name="connsiteX0" fmla="*/ 0 w 12192000"/>
              <a:gd name="connsiteY0" fmla="*/ 0 h 528034"/>
              <a:gd name="connsiteX1" fmla="*/ 12192000 w 12192000"/>
              <a:gd name="connsiteY1" fmla="*/ 0 h 528034"/>
              <a:gd name="connsiteX2" fmla="*/ 12192000 w 12192000"/>
              <a:gd name="connsiteY2" fmla="*/ 528034 h 528034"/>
              <a:gd name="connsiteX3" fmla="*/ 0 w 12192000"/>
              <a:gd name="connsiteY3" fmla="*/ 528034 h 528034"/>
              <a:gd name="connsiteX4" fmla="*/ 0 w 12192000"/>
              <a:gd name="connsiteY4" fmla="*/ 0 h 528034"/>
              <a:gd name="connsiteX0" fmla="*/ 0 w 12192000"/>
              <a:gd name="connsiteY0" fmla="*/ 0 h 528034"/>
              <a:gd name="connsiteX1" fmla="*/ 12192000 w 12192000"/>
              <a:gd name="connsiteY1" fmla="*/ 0 h 528034"/>
              <a:gd name="connsiteX2" fmla="*/ 12192000 w 12192000"/>
              <a:gd name="connsiteY2" fmla="*/ 528034 h 528034"/>
              <a:gd name="connsiteX3" fmla="*/ 2653048 w 12192000"/>
              <a:gd name="connsiteY3" fmla="*/ 528034 h 528034"/>
              <a:gd name="connsiteX4" fmla="*/ 0 w 12192000"/>
              <a:gd name="connsiteY4" fmla="*/ 528034 h 528034"/>
              <a:gd name="connsiteX5" fmla="*/ 0 w 12192000"/>
              <a:gd name="connsiteY5" fmla="*/ 0 h 528034"/>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894366"/>
              <a:gd name="connsiteX1" fmla="*/ 12192000 w 12192000"/>
              <a:gd name="connsiteY1" fmla="*/ 0 h 894366"/>
              <a:gd name="connsiteX2" fmla="*/ 12192000 w 12192000"/>
              <a:gd name="connsiteY2" fmla="*/ 528034 h 894366"/>
              <a:gd name="connsiteX3" fmla="*/ 2653048 w 12192000"/>
              <a:gd name="connsiteY3" fmla="*/ 528034 h 894366"/>
              <a:gd name="connsiteX4" fmla="*/ 0 w 12192000"/>
              <a:gd name="connsiteY4" fmla="*/ 528034 h 894366"/>
              <a:gd name="connsiteX5" fmla="*/ 0 w 12192000"/>
              <a:gd name="connsiteY5" fmla="*/ 0 h 894366"/>
              <a:gd name="connsiteX0" fmla="*/ 0 w 12192000"/>
              <a:gd name="connsiteY0" fmla="*/ 0 h 734096"/>
              <a:gd name="connsiteX1" fmla="*/ 12192000 w 12192000"/>
              <a:gd name="connsiteY1" fmla="*/ 0 h 734096"/>
              <a:gd name="connsiteX2" fmla="*/ 12192000 w 12192000"/>
              <a:gd name="connsiteY2" fmla="*/ 528034 h 734096"/>
              <a:gd name="connsiteX3" fmla="*/ 2653048 w 12192000"/>
              <a:gd name="connsiteY3" fmla="*/ 528034 h 734096"/>
              <a:gd name="connsiteX4" fmla="*/ 0 w 12192000"/>
              <a:gd name="connsiteY4" fmla="*/ 528034 h 734096"/>
              <a:gd name="connsiteX5" fmla="*/ 0 w 12192000"/>
              <a:gd name="connsiteY5"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6426558 w 12192000"/>
              <a:gd name="connsiteY3" fmla="*/ 734096 h 734096"/>
              <a:gd name="connsiteX4" fmla="*/ 2653048 w 12192000"/>
              <a:gd name="connsiteY4" fmla="*/ 528034 h 734096"/>
              <a:gd name="connsiteX5" fmla="*/ 0 w 12192000"/>
              <a:gd name="connsiteY5" fmla="*/ 528034 h 734096"/>
              <a:gd name="connsiteX6" fmla="*/ 0 w 12192000"/>
              <a:gd name="connsiteY6"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10045521 w 12192000"/>
              <a:gd name="connsiteY3" fmla="*/ 425003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 name="connsiteX0" fmla="*/ 0 w 12192000"/>
              <a:gd name="connsiteY0" fmla="*/ 0 h 734096"/>
              <a:gd name="connsiteX1" fmla="*/ 12192000 w 12192000"/>
              <a:gd name="connsiteY1" fmla="*/ 0 h 734096"/>
              <a:gd name="connsiteX2" fmla="*/ 12192000 w 12192000"/>
              <a:gd name="connsiteY2" fmla="*/ 528034 h 734096"/>
              <a:gd name="connsiteX3" fmla="*/ 9556124 w 12192000"/>
              <a:gd name="connsiteY3" fmla="*/ 515155 h 734096"/>
              <a:gd name="connsiteX4" fmla="*/ 6426558 w 12192000"/>
              <a:gd name="connsiteY4" fmla="*/ 734096 h 734096"/>
              <a:gd name="connsiteX5" fmla="*/ 2653048 w 12192000"/>
              <a:gd name="connsiteY5" fmla="*/ 528034 h 734096"/>
              <a:gd name="connsiteX6" fmla="*/ 0 w 12192000"/>
              <a:gd name="connsiteY6" fmla="*/ 528034 h 734096"/>
              <a:gd name="connsiteX7" fmla="*/ 0 w 12192000"/>
              <a:gd name="connsiteY7" fmla="*/ 0 h 73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734096">
                <a:moveTo>
                  <a:pt x="0" y="0"/>
                </a:moveTo>
                <a:lnTo>
                  <a:pt x="12192000" y="0"/>
                </a:lnTo>
                <a:lnTo>
                  <a:pt x="12192000" y="528034"/>
                </a:lnTo>
                <a:cubicBezTo>
                  <a:pt x="11834254" y="598868"/>
                  <a:pt x="10903397" y="622479"/>
                  <a:pt x="9556124" y="515155"/>
                </a:cubicBezTo>
                <a:cubicBezTo>
                  <a:pt x="7371724" y="742682"/>
                  <a:pt x="7658637" y="716924"/>
                  <a:pt x="6426558" y="734096"/>
                </a:cubicBezTo>
                <a:cubicBezTo>
                  <a:pt x="5168721" y="665409"/>
                  <a:pt x="4129826" y="287628"/>
                  <a:pt x="2653048" y="528034"/>
                </a:cubicBezTo>
                <a:cubicBezTo>
                  <a:pt x="1524000" y="154547"/>
                  <a:pt x="884349" y="528034"/>
                  <a:pt x="0" y="528034"/>
                </a:cubicBezTo>
                <a:lnTo>
                  <a:pt x="0" y="0"/>
                </a:lnTo>
                <a:close/>
              </a:path>
            </a:pathLst>
          </a:custGeom>
          <a:solidFill>
            <a:srgbClr val="92D050"/>
          </a:solidFill>
          <a:ln>
            <a:noFill/>
          </a:ln>
          <a:effectLst>
            <a:outerShdw blurRad="44450" dist="27940" dir="5400000" algn="ctr">
              <a:srgbClr val="000000">
                <a:alpha val="32000"/>
              </a:srgbClr>
            </a:outerShdw>
          </a:effectLst>
          <a:scene3d>
            <a:camera prst="orthographicFront">
              <a:rot lat="0" lon="0" rev="0"/>
            </a:camera>
            <a:lightRig rig="soft" dir="t"/>
          </a:scene3d>
          <a:sp3d prstMaterial="matte">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sz="1350" dirty="0">
              <a:latin typeface="Arial Black" panose="020B0A04020102020204" pitchFamily="34" charset="0"/>
            </a:endParaRPr>
          </a:p>
        </p:txBody>
      </p:sp>
      <p:grpSp>
        <p:nvGrpSpPr>
          <p:cNvPr id="7" name="تهانينا 1">
            <a:extLst>
              <a:ext uri="{FF2B5EF4-FFF2-40B4-BE49-F238E27FC236}">
                <a16:creationId xmlns:a16="http://schemas.microsoft.com/office/drawing/2014/main" id="{E0C419AD-2F7C-4A4D-8018-891C6937D644}"/>
              </a:ext>
            </a:extLst>
          </p:cNvPr>
          <p:cNvGrpSpPr/>
          <p:nvPr/>
        </p:nvGrpSpPr>
        <p:grpSpPr>
          <a:xfrm>
            <a:off x="3006751" y="1687759"/>
            <a:ext cx="4147434" cy="1045359"/>
            <a:chOff x="4188294" y="4281622"/>
            <a:chExt cx="5529912" cy="1393812"/>
          </a:xfrm>
        </p:grpSpPr>
        <p:grpSp>
          <p:nvGrpSpPr>
            <p:cNvPr id="91" name="Shape">
              <a:extLst>
                <a:ext uri="{FF2B5EF4-FFF2-40B4-BE49-F238E27FC236}">
                  <a16:creationId xmlns:a16="http://schemas.microsoft.com/office/drawing/2014/main" id="{576742CD-2ED1-4A01-A5FC-C7E83F965935}"/>
                </a:ext>
              </a:extLst>
            </p:cNvPr>
            <p:cNvGrpSpPr/>
            <p:nvPr/>
          </p:nvGrpSpPr>
          <p:grpSpPr>
            <a:xfrm>
              <a:off x="7568501" y="4586486"/>
              <a:ext cx="639884" cy="764861"/>
              <a:chOff x="1350557" y="2913789"/>
              <a:chExt cx="1021280" cy="622038"/>
            </a:xfrm>
          </p:grpSpPr>
          <p:cxnSp>
            <p:nvCxnSpPr>
              <p:cNvPr id="94" name="Shape">
                <a:extLst>
                  <a:ext uri="{FF2B5EF4-FFF2-40B4-BE49-F238E27FC236}">
                    <a16:creationId xmlns:a16="http://schemas.microsoft.com/office/drawing/2014/main" id="{413FABFA-947C-4B81-9620-C55BB58A679B}"/>
                  </a:ext>
                </a:extLst>
              </p:cNvPr>
              <p:cNvCxnSpPr/>
              <p:nvPr/>
            </p:nvCxnSpPr>
            <p:spPr>
              <a:xfrm>
                <a:off x="1350557" y="2913789"/>
                <a:ext cx="1021280" cy="31075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hape">
                <a:extLst>
                  <a:ext uri="{FF2B5EF4-FFF2-40B4-BE49-F238E27FC236}">
                    <a16:creationId xmlns:a16="http://schemas.microsoft.com/office/drawing/2014/main" id="{54FD60C4-3473-4E34-8A46-F1CF649BA1F1}"/>
                  </a:ext>
                </a:extLst>
              </p:cNvPr>
              <p:cNvCxnSpPr/>
              <p:nvPr/>
            </p:nvCxnSpPr>
            <p:spPr>
              <a:xfrm flipV="1">
                <a:off x="1350557" y="3225073"/>
                <a:ext cx="1021280" cy="31075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2" name="Shape">
              <a:extLst>
                <a:ext uri="{FF2B5EF4-FFF2-40B4-BE49-F238E27FC236}">
                  <a16:creationId xmlns:a16="http://schemas.microsoft.com/office/drawing/2014/main" id="{967A335E-E270-40D6-B55E-74CDB6639CDD}"/>
                </a:ext>
              </a:extLst>
            </p:cNvPr>
            <p:cNvSpPr/>
            <p:nvPr/>
          </p:nvSpPr>
          <p:spPr>
            <a:xfrm>
              <a:off x="4197898" y="4283350"/>
              <a:ext cx="3370603" cy="1392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800" b="1" dirty="0">
                  <a:solidFill>
                    <a:srgbClr val="002060"/>
                  </a:solidFill>
                  <a:latin typeface="Arial Black" panose="020B0A04020102020204" pitchFamily="34" charset="0"/>
                </a:rPr>
                <a:t>أحسنتم يا طالباتي المتميزات</a:t>
              </a:r>
              <a:r>
                <a:rPr lang="ar-JO" sz="1800" b="1" dirty="0">
                  <a:solidFill>
                    <a:srgbClr val="002060"/>
                  </a:solidFill>
                  <a:latin typeface="Arial Black" panose="020B0A04020102020204" pitchFamily="34" charset="0"/>
                </a:rPr>
                <a:t>..</a:t>
              </a:r>
              <a:endParaRPr lang="en-GB" sz="1800" b="1" dirty="0">
                <a:solidFill>
                  <a:srgbClr val="002060"/>
                </a:solidFill>
                <a:latin typeface="Arial Black" panose="020B0A04020102020204" pitchFamily="34" charset="0"/>
              </a:endParaRPr>
            </a:p>
          </p:txBody>
        </p:sp>
        <p:pic>
          <p:nvPicPr>
            <p:cNvPr id="93" name="Shape">
              <a:extLst>
                <a:ext uri="{FF2B5EF4-FFF2-40B4-BE49-F238E27FC236}">
                  <a16:creationId xmlns:a16="http://schemas.microsoft.com/office/drawing/2014/main" id="{C37952A6-F6A3-47F8-B1DC-7A4AA3C589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0341" y="4353171"/>
              <a:ext cx="1787865" cy="1230841"/>
            </a:xfrm>
            <a:prstGeom prst="rect">
              <a:avLst/>
            </a:prstGeom>
          </p:spPr>
        </p:pic>
        <p:pic>
          <p:nvPicPr>
            <p:cNvPr id="87" name="Shape">
              <a:extLst>
                <a:ext uri="{FF2B5EF4-FFF2-40B4-BE49-F238E27FC236}">
                  <a16:creationId xmlns:a16="http://schemas.microsoft.com/office/drawing/2014/main" id="{04CB7E20-816C-4F16-98FD-359629BAB8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88294" y="4332755"/>
              <a:ext cx="639164" cy="517283"/>
            </a:xfrm>
            <a:prstGeom prst="rect">
              <a:avLst/>
            </a:prstGeom>
          </p:spPr>
        </p:pic>
        <p:pic>
          <p:nvPicPr>
            <p:cNvPr id="88" name="Shape">
              <a:extLst>
                <a:ext uri="{FF2B5EF4-FFF2-40B4-BE49-F238E27FC236}">
                  <a16:creationId xmlns:a16="http://schemas.microsoft.com/office/drawing/2014/main" id="{7144455A-16AD-4135-A64C-46E68B999D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66882" y="5121351"/>
              <a:ext cx="663271" cy="536792"/>
            </a:xfrm>
            <a:prstGeom prst="rect">
              <a:avLst/>
            </a:prstGeom>
          </p:spPr>
        </p:pic>
        <p:pic>
          <p:nvPicPr>
            <p:cNvPr id="89" name="Shape">
              <a:extLst>
                <a:ext uri="{FF2B5EF4-FFF2-40B4-BE49-F238E27FC236}">
                  <a16:creationId xmlns:a16="http://schemas.microsoft.com/office/drawing/2014/main" id="{7DC4EE42-2B5B-4D6D-B8B5-564E962180F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88294" y="5109542"/>
              <a:ext cx="663271" cy="536792"/>
            </a:xfrm>
            <a:prstGeom prst="rect">
              <a:avLst/>
            </a:prstGeom>
          </p:spPr>
        </p:pic>
        <p:pic>
          <p:nvPicPr>
            <p:cNvPr id="90" name="Shape">
              <a:extLst>
                <a:ext uri="{FF2B5EF4-FFF2-40B4-BE49-F238E27FC236}">
                  <a16:creationId xmlns:a16="http://schemas.microsoft.com/office/drawing/2014/main" id="{0FD721AB-F5DD-4BD8-814C-65A7933AA0B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05230" y="4281622"/>
              <a:ext cx="663271" cy="536792"/>
            </a:xfrm>
            <a:prstGeom prst="rect">
              <a:avLst/>
            </a:prstGeom>
          </p:spPr>
        </p:pic>
      </p:grpSp>
    </p:spTree>
    <p:custDataLst>
      <p:tags r:id="rId1"/>
    </p:custDataLst>
    <p:extLst>
      <p:ext uri="{BB962C8B-B14F-4D97-AF65-F5344CB8AC3E}">
        <p14:creationId xmlns:p14="http://schemas.microsoft.com/office/powerpoint/2010/main" val="4032240936"/>
      </p:ext>
    </p:extLst>
  </p:cSld>
  <p:clrMapOvr>
    <a:masterClrMapping/>
  </p:clrMapOvr>
  <mc:AlternateContent xmlns:mc="http://schemas.openxmlformats.org/markup-compatibility/2006" xmlns:p14="http://schemas.microsoft.com/office/powerpoint/2010/main">
    <mc:Choice Requires="p14">
      <p:transition spd="slow" p14:dur="1750">
        <p:fade thruBlk="1"/>
      </p:transition>
    </mc:Choice>
    <mc:Fallback xmlns="">
      <p:transition spd="slow">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43" fill="hold"/>
                                        <p:tgtEl>
                                          <p:spTgt spid="5"/>
                                        </p:tgtEl>
                                      </p:cBhvr>
                                    </p:cmd>
                                  </p:childTnLst>
                                </p:cTn>
                              </p:par>
                              <p:par>
                                <p:cTn id="7" presetID="2" presetClass="entr" presetSubtype="4" repeatCount="indefinite"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8000" fill="hold"/>
                                        <p:tgtEl>
                                          <p:spTgt spid="2"/>
                                        </p:tgtEl>
                                        <p:attrNameLst>
                                          <p:attrName>ppt_x</p:attrName>
                                        </p:attrNameLst>
                                      </p:cBhvr>
                                      <p:tavLst>
                                        <p:tav tm="0">
                                          <p:val>
                                            <p:strVal val="#ppt_x"/>
                                          </p:val>
                                        </p:tav>
                                        <p:tav tm="100000">
                                          <p:val>
                                            <p:strVal val="#ppt_x"/>
                                          </p:val>
                                        </p:tav>
                                      </p:tavLst>
                                    </p:anim>
                                    <p:anim calcmode="lin" valueType="num">
                                      <p:cBhvr additive="base">
                                        <p:cTn id="10" dur="8000" fill="hold"/>
                                        <p:tgtEl>
                                          <p:spTgt spid="2"/>
                                        </p:tgtEl>
                                        <p:attrNameLst>
                                          <p:attrName>ppt_y</p:attrName>
                                        </p:attrNameLst>
                                      </p:cBhvr>
                                      <p:tavLst>
                                        <p:tav tm="0">
                                          <p:val>
                                            <p:strVal val="1+#ppt_h/2"/>
                                          </p:val>
                                        </p:tav>
                                        <p:tav tm="100000">
                                          <p:val>
                                            <p:strVal val="#ppt_y"/>
                                          </p:val>
                                        </p:tav>
                                      </p:tavLst>
                                    </p:anim>
                                  </p:childTnLst>
                                </p:cTn>
                              </p:par>
                              <p:par>
                                <p:cTn id="11" presetID="2" presetClass="entr" presetSubtype="4" repeatCount="indefinite" fill="hold" nodeType="withEffect">
                                  <p:stCondLst>
                                    <p:cond delay="125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8000" fill="hold"/>
                                        <p:tgtEl>
                                          <p:spTgt spid="28"/>
                                        </p:tgtEl>
                                        <p:attrNameLst>
                                          <p:attrName>ppt_x</p:attrName>
                                        </p:attrNameLst>
                                      </p:cBhvr>
                                      <p:tavLst>
                                        <p:tav tm="0">
                                          <p:val>
                                            <p:strVal val="#ppt_x"/>
                                          </p:val>
                                        </p:tav>
                                        <p:tav tm="100000">
                                          <p:val>
                                            <p:strVal val="#ppt_x"/>
                                          </p:val>
                                        </p:tav>
                                      </p:tavLst>
                                    </p:anim>
                                    <p:anim calcmode="lin" valueType="num">
                                      <p:cBhvr additive="base">
                                        <p:cTn id="14" dur="8000" fill="hold"/>
                                        <p:tgtEl>
                                          <p:spTgt spid="28"/>
                                        </p:tgtEl>
                                        <p:attrNameLst>
                                          <p:attrName>ppt_y</p:attrName>
                                        </p:attrNameLst>
                                      </p:cBhvr>
                                      <p:tavLst>
                                        <p:tav tm="0">
                                          <p:val>
                                            <p:strVal val="1+#ppt_h/2"/>
                                          </p:val>
                                        </p:tav>
                                        <p:tav tm="100000">
                                          <p:val>
                                            <p:strVal val="#ppt_y"/>
                                          </p:val>
                                        </p:tav>
                                      </p:tavLst>
                                    </p:anim>
                                  </p:childTnLst>
                                </p:cTn>
                              </p:par>
                              <p:par>
                                <p:cTn id="15" presetID="8" presetClass="emph" presetSubtype="0" repeatCount="indefinite" autoRev="1" fill="hold" grpId="0" nodeType="withEffect">
                                  <p:stCondLst>
                                    <p:cond delay="0"/>
                                  </p:stCondLst>
                                  <p:childTnLst>
                                    <p:animRot by="5400000">
                                      <p:cBhvr>
                                        <p:cTn id="16" dur="500" fill="hold"/>
                                        <p:tgtEl>
                                          <p:spTgt spid="35"/>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000" fill="hold"/>
                                        <p:tgtEl>
                                          <p:spTgt spid="7"/>
                                        </p:tgtEl>
                                        <p:attrNameLst>
                                          <p:attrName>ppt_x</p:attrName>
                                        </p:attrNameLst>
                                      </p:cBhvr>
                                      <p:tavLst>
                                        <p:tav tm="0">
                                          <p:val>
                                            <p:strVal val="0-#ppt_w/2"/>
                                          </p:val>
                                        </p:tav>
                                        <p:tav tm="100000">
                                          <p:val>
                                            <p:strVal val="#ppt_x"/>
                                          </p:val>
                                        </p:tav>
                                      </p:tavLst>
                                    </p:anim>
                                    <p:anim calcmode="lin" valueType="num">
                                      <p:cBhvr additive="base">
                                        <p:cTn id="20" dur="7000" fill="hold"/>
                                        <p:tgtEl>
                                          <p:spTgt spid="7"/>
                                        </p:tgtEl>
                                        <p:attrNameLst>
                                          <p:attrName>ppt_y</p:attrName>
                                        </p:attrNameLst>
                                      </p:cBhvr>
                                      <p:tavLst>
                                        <p:tav tm="0">
                                          <p:val>
                                            <p:strVal val="#ppt_y"/>
                                          </p:val>
                                        </p:tav>
                                        <p:tav tm="100000">
                                          <p:val>
                                            <p:strVal val="#ppt_y"/>
                                          </p:val>
                                        </p:tav>
                                      </p:tavLst>
                                    </p:anim>
                                  </p:childTnLst>
                                </p:cTn>
                              </p:par>
                              <p:par>
                                <p:cTn id="21" presetID="10" presetClass="exit" presetSubtype="0" fill="hold" nodeType="withEffect">
                                  <p:stCondLst>
                                    <p:cond delay="800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63" presetClass="path" presetSubtype="0" repeatCount="indefinite" fill="hold" nodeType="withEffect">
                                  <p:stCondLst>
                                    <p:cond delay="0"/>
                                  </p:stCondLst>
                                  <p:childTnLst>
                                    <p:animMotion origin="layout" path="M 6.25E-7 3.7037E-6 L 1.04544 3.7037E-6 " pathEditMode="relative" rAng="0" ptsTypes="AA">
                                      <p:cBhvr>
                                        <p:cTn id="25" dur="180000" fill="hold"/>
                                        <p:tgtEl>
                                          <p:spTgt spid="38"/>
                                        </p:tgtEl>
                                        <p:attrNameLst>
                                          <p:attrName>ppt_x</p:attrName>
                                          <p:attrName>ppt_y</p:attrName>
                                        </p:attrNameLst>
                                      </p:cBhvr>
                                      <p:rCtr x="52266"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Google Shape;58;p15"/>
          <p:cNvSpPr txBox="1">
            <a:spLocks noGrp="1"/>
          </p:cNvSpPr>
          <p:nvPr>
            <p:ph type="subTitle" idx="1"/>
          </p:nvPr>
        </p:nvSpPr>
        <p:spPr>
          <a:xfrm>
            <a:off x="6477641" y="0"/>
            <a:ext cx="2666359" cy="627092"/>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ar-SA" sz="3200" dirty="0">
                <a:solidFill>
                  <a:srgbClr val="E66755"/>
                </a:solidFill>
                <a:latin typeface="A Hayat" panose="020B0800040000020004" pitchFamily="34" charset="-78"/>
                <a:ea typeface="A Hayat" panose="020B0800040000020004" pitchFamily="34" charset="-78"/>
                <a:cs typeface="A Hayat" panose="020B0800040000020004" pitchFamily="34" charset="-78"/>
              </a:rPr>
              <a:t>مراجعة الدرس السابق</a:t>
            </a:r>
            <a:endParaRPr sz="3200" dirty="0">
              <a:solidFill>
                <a:srgbClr val="E66755"/>
              </a:solidFill>
              <a:latin typeface="A Hayat" panose="020B0800040000020004" pitchFamily="34" charset="-78"/>
              <a:ea typeface="A Hayat" panose="020B0800040000020004" pitchFamily="34" charset="-78"/>
              <a:cs typeface="A Hayat" panose="020B0800040000020004" pitchFamily="34" charset="-78"/>
            </a:endParaRPr>
          </a:p>
        </p:txBody>
      </p:sp>
      <p:grpSp>
        <p:nvGrpSpPr>
          <p:cNvPr id="95" name="فتح الظرف">
            <a:extLst>
              <a:ext uri="{FF2B5EF4-FFF2-40B4-BE49-F238E27FC236}">
                <a16:creationId xmlns:a16="http://schemas.microsoft.com/office/drawing/2014/main" id="{CB7D9055-8FB0-AAA1-2CBB-CBCD0A9AB8D4}"/>
              </a:ext>
            </a:extLst>
          </p:cNvPr>
          <p:cNvGrpSpPr/>
          <p:nvPr/>
        </p:nvGrpSpPr>
        <p:grpSpPr>
          <a:xfrm>
            <a:off x="6034367" y="703151"/>
            <a:ext cx="2295662" cy="984368"/>
            <a:chOff x="5252200" y="1860237"/>
            <a:chExt cx="3060883" cy="1312491"/>
          </a:xfrm>
        </p:grpSpPr>
        <p:sp>
          <p:nvSpPr>
            <p:cNvPr id="96" name="شكل حر: شكل 95">
              <a:extLst>
                <a:ext uri="{FF2B5EF4-FFF2-40B4-BE49-F238E27FC236}">
                  <a16:creationId xmlns:a16="http://schemas.microsoft.com/office/drawing/2014/main" id="{B69364C2-4464-7057-128F-4971376F72D3}"/>
                </a:ext>
              </a:extLst>
            </p:cNvPr>
            <p:cNvSpPr/>
            <p:nvPr/>
          </p:nvSpPr>
          <p:spPr>
            <a:xfrm>
              <a:off x="5252200" y="1860237"/>
              <a:ext cx="3060883" cy="1298121"/>
            </a:xfrm>
            <a:custGeom>
              <a:avLst/>
              <a:gdLst>
                <a:gd name="connsiteX0" fmla="*/ 0 w 3060883"/>
                <a:gd name="connsiteY0" fmla="*/ 1298121 h 1298121"/>
                <a:gd name="connsiteX1" fmla="*/ 1532837 w 3060883"/>
                <a:gd name="connsiteY1" fmla="*/ 0 h 1298121"/>
                <a:gd name="connsiteX2" fmla="*/ 3060884 w 3060883"/>
                <a:gd name="connsiteY2" fmla="*/ 1298121 h 1298121"/>
                <a:gd name="connsiteX3" fmla="*/ 2955501 w 3060883"/>
                <a:gd name="connsiteY3" fmla="*/ 1296525 h 1298121"/>
                <a:gd name="connsiteX4" fmla="*/ 95802 w 3060883"/>
                <a:gd name="connsiteY4" fmla="*/ 1296525 h 1298121"/>
                <a:gd name="connsiteX5" fmla="*/ 0 w 3060883"/>
                <a:gd name="connsiteY5" fmla="*/ 1298121 h 129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83" h="1298121">
                  <a:moveTo>
                    <a:pt x="0" y="1298121"/>
                  </a:moveTo>
                  <a:cubicBezTo>
                    <a:pt x="0" y="1298121"/>
                    <a:pt x="1248623" y="0"/>
                    <a:pt x="1532837" y="0"/>
                  </a:cubicBezTo>
                  <a:cubicBezTo>
                    <a:pt x="1788310" y="0"/>
                    <a:pt x="3060884" y="1298121"/>
                    <a:pt x="3060884" y="1298121"/>
                  </a:cubicBezTo>
                  <a:cubicBezTo>
                    <a:pt x="3060884" y="1298121"/>
                    <a:pt x="3009789" y="1296525"/>
                    <a:pt x="2955501" y="1296525"/>
                  </a:cubicBezTo>
                  <a:cubicBezTo>
                    <a:pt x="2431782" y="1296525"/>
                    <a:pt x="707340" y="1296525"/>
                    <a:pt x="95802" y="1296525"/>
                  </a:cubicBezTo>
                  <a:cubicBezTo>
                    <a:pt x="55885" y="1296525"/>
                    <a:pt x="0" y="1298121"/>
                    <a:pt x="0" y="1298121"/>
                  </a:cubicBezTo>
                  <a:close/>
                </a:path>
              </a:pathLst>
            </a:custGeom>
            <a:solidFill>
              <a:srgbClr val="D0E9ED"/>
            </a:solidFill>
            <a:ln w="15957" cap="flat">
              <a:noFill/>
              <a:prstDash val="solid"/>
              <a:miter/>
            </a:ln>
          </p:spPr>
          <p:txBody>
            <a:bodyPr rtlCol="1" anchor="ctr"/>
            <a:lstStyle/>
            <a:p>
              <a:endParaRPr lang="ar-SA" sz="1350"/>
            </a:p>
          </p:txBody>
        </p:sp>
        <p:sp>
          <p:nvSpPr>
            <p:cNvPr id="97" name="شكل حر: شكل 96">
              <a:extLst>
                <a:ext uri="{FF2B5EF4-FFF2-40B4-BE49-F238E27FC236}">
                  <a16:creationId xmlns:a16="http://schemas.microsoft.com/office/drawing/2014/main" id="{76570EA9-171F-1D94-DDED-EBBF36F8FC35}"/>
                </a:ext>
              </a:extLst>
            </p:cNvPr>
            <p:cNvSpPr/>
            <p:nvPr/>
          </p:nvSpPr>
          <p:spPr>
            <a:xfrm>
              <a:off x="5260183" y="1863430"/>
              <a:ext cx="3027353" cy="1309298"/>
            </a:xfrm>
            <a:custGeom>
              <a:avLst/>
              <a:gdLst>
                <a:gd name="connsiteX0" fmla="*/ 3027353 w 3027353"/>
                <a:gd name="connsiteY0" fmla="*/ 1290138 h 1309298"/>
                <a:gd name="connsiteX1" fmla="*/ 1521660 w 3027353"/>
                <a:gd name="connsiteY1" fmla="*/ 0 h 1309298"/>
                <a:gd name="connsiteX2" fmla="*/ 0 w 3027353"/>
                <a:gd name="connsiteY2" fmla="*/ 1309298 h 1309298"/>
                <a:gd name="connsiteX3" fmla="*/ 1523257 w 3027353"/>
                <a:gd name="connsiteY3" fmla="*/ 91012 h 1309298"/>
                <a:gd name="connsiteX4" fmla="*/ 3027353 w 3027353"/>
                <a:gd name="connsiteY4" fmla="*/ 1290138 h 13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7353" h="1309298">
                  <a:moveTo>
                    <a:pt x="3027353" y="1290138"/>
                  </a:moveTo>
                  <a:cubicBezTo>
                    <a:pt x="3027353" y="1290138"/>
                    <a:pt x="1777133" y="0"/>
                    <a:pt x="1521660" y="0"/>
                  </a:cubicBezTo>
                  <a:cubicBezTo>
                    <a:pt x="1237447" y="0"/>
                    <a:pt x="0" y="1309298"/>
                    <a:pt x="0" y="1309298"/>
                  </a:cubicBezTo>
                  <a:cubicBezTo>
                    <a:pt x="0" y="1309298"/>
                    <a:pt x="1239043" y="91012"/>
                    <a:pt x="1523257" y="91012"/>
                  </a:cubicBezTo>
                  <a:cubicBezTo>
                    <a:pt x="1778730" y="91012"/>
                    <a:pt x="3027353" y="1290138"/>
                    <a:pt x="3027353" y="1290138"/>
                  </a:cubicBezTo>
                  <a:close/>
                </a:path>
              </a:pathLst>
            </a:custGeom>
            <a:solidFill>
              <a:srgbClr val="E1F2F8"/>
            </a:solidFill>
            <a:ln w="15957" cap="flat">
              <a:noFill/>
              <a:prstDash val="solid"/>
              <a:miter/>
            </a:ln>
          </p:spPr>
          <p:txBody>
            <a:bodyPr rtlCol="1" anchor="ctr"/>
            <a:lstStyle/>
            <a:p>
              <a:endParaRPr lang="ar-SA" sz="1350"/>
            </a:p>
          </p:txBody>
        </p:sp>
      </p:grpSp>
      <p:sp>
        <p:nvSpPr>
          <p:cNvPr id="98" name="شكل حر: شكل 97">
            <a:extLst>
              <a:ext uri="{FF2B5EF4-FFF2-40B4-BE49-F238E27FC236}">
                <a16:creationId xmlns:a16="http://schemas.microsoft.com/office/drawing/2014/main" id="{C676797C-44F9-C0AA-FC9A-9C4469F02C00}"/>
              </a:ext>
            </a:extLst>
          </p:cNvPr>
          <p:cNvSpPr/>
          <p:nvPr/>
        </p:nvSpPr>
        <p:spPr>
          <a:xfrm>
            <a:off x="6037959" y="1673149"/>
            <a:ext cx="2288477" cy="1056220"/>
          </a:xfrm>
          <a:custGeom>
            <a:avLst/>
            <a:gdLst>
              <a:gd name="connsiteX0" fmla="*/ 0 w 3051303"/>
              <a:gd name="connsiteY0" fmla="*/ 0 h 1408293"/>
              <a:gd name="connsiteX1" fmla="*/ 1521660 w 3051303"/>
              <a:gd name="connsiteY1" fmla="*/ 1408294 h 1408293"/>
              <a:gd name="connsiteX2" fmla="*/ 3051304 w 3051303"/>
              <a:gd name="connsiteY2" fmla="*/ 1597 h 1408293"/>
              <a:gd name="connsiteX3" fmla="*/ 2949115 w 3051303"/>
              <a:gd name="connsiteY3" fmla="*/ 31934 h 1408293"/>
              <a:gd name="connsiteX4" fmla="*/ 89415 w 3051303"/>
              <a:gd name="connsiteY4" fmla="*/ 31934 h 1408293"/>
              <a:gd name="connsiteX5" fmla="*/ 0 w 3051303"/>
              <a:gd name="connsiteY5" fmla="*/ 0 h 14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303" h="1408293">
                <a:moveTo>
                  <a:pt x="0" y="0"/>
                </a:moveTo>
                <a:cubicBezTo>
                  <a:pt x="0" y="0"/>
                  <a:pt x="1237447" y="1408294"/>
                  <a:pt x="1521660" y="1408294"/>
                </a:cubicBezTo>
                <a:cubicBezTo>
                  <a:pt x="1777133" y="1408294"/>
                  <a:pt x="3051304" y="1597"/>
                  <a:pt x="3051304" y="1597"/>
                </a:cubicBezTo>
                <a:cubicBezTo>
                  <a:pt x="3051304" y="1597"/>
                  <a:pt x="3001806" y="31934"/>
                  <a:pt x="2949115" y="31934"/>
                </a:cubicBezTo>
                <a:cubicBezTo>
                  <a:pt x="2425395" y="31934"/>
                  <a:pt x="700954" y="31934"/>
                  <a:pt x="89415" y="31934"/>
                </a:cubicBezTo>
                <a:cubicBezTo>
                  <a:pt x="46304" y="33531"/>
                  <a:pt x="0" y="0"/>
                  <a:pt x="0" y="0"/>
                </a:cubicBezTo>
                <a:close/>
              </a:path>
            </a:pathLst>
          </a:custGeom>
          <a:solidFill>
            <a:srgbClr val="98AEB3"/>
          </a:solidFill>
          <a:ln w="15957" cap="flat">
            <a:noFill/>
            <a:prstDash val="solid"/>
            <a:miter/>
          </a:ln>
        </p:spPr>
        <p:txBody>
          <a:bodyPr rtlCol="1" anchor="ctr"/>
          <a:lstStyle/>
          <a:p>
            <a:endParaRPr lang="ar-SA" sz="1350"/>
          </a:p>
        </p:txBody>
      </p:sp>
      <p:sp>
        <p:nvSpPr>
          <p:cNvPr id="99" name="السؤال">
            <a:extLst>
              <a:ext uri="{FF2B5EF4-FFF2-40B4-BE49-F238E27FC236}">
                <a16:creationId xmlns:a16="http://schemas.microsoft.com/office/drawing/2014/main" id="{5B30F91D-6966-3069-1739-92849721F2D6}"/>
              </a:ext>
            </a:extLst>
          </p:cNvPr>
          <p:cNvSpPr/>
          <p:nvPr/>
        </p:nvSpPr>
        <p:spPr>
          <a:xfrm>
            <a:off x="6245132" y="1624064"/>
            <a:ext cx="1874132" cy="1272973"/>
          </a:xfrm>
          <a:custGeom>
            <a:avLst/>
            <a:gdLst>
              <a:gd name="connsiteX0" fmla="*/ 0 w 2498843"/>
              <a:gd name="connsiteY0" fmla="*/ 0 h 1697297"/>
              <a:gd name="connsiteX1" fmla="*/ 2498844 w 2498843"/>
              <a:gd name="connsiteY1" fmla="*/ 0 h 1697297"/>
              <a:gd name="connsiteX2" fmla="*/ 2498844 w 2498843"/>
              <a:gd name="connsiteY2" fmla="*/ 1697297 h 1697297"/>
              <a:gd name="connsiteX3" fmla="*/ 0 w 2498843"/>
              <a:gd name="connsiteY3" fmla="*/ 1697297 h 1697297"/>
            </a:gdLst>
            <a:ahLst/>
            <a:cxnLst>
              <a:cxn ang="0">
                <a:pos x="connsiteX0" y="connsiteY0"/>
              </a:cxn>
              <a:cxn ang="0">
                <a:pos x="connsiteX1" y="connsiteY1"/>
              </a:cxn>
              <a:cxn ang="0">
                <a:pos x="connsiteX2" y="connsiteY2"/>
              </a:cxn>
              <a:cxn ang="0">
                <a:pos x="connsiteX3" y="connsiteY3"/>
              </a:cxn>
            </a:cxnLst>
            <a:rect l="l" t="t" r="r" b="b"/>
            <a:pathLst>
              <a:path w="2498843" h="1697297">
                <a:moveTo>
                  <a:pt x="0" y="0"/>
                </a:moveTo>
                <a:lnTo>
                  <a:pt x="2498844" y="0"/>
                </a:lnTo>
                <a:lnTo>
                  <a:pt x="2498844" y="1697297"/>
                </a:lnTo>
                <a:lnTo>
                  <a:pt x="0" y="1697297"/>
                </a:lnTo>
                <a:close/>
              </a:path>
            </a:pathLst>
          </a:custGeom>
          <a:solidFill>
            <a:srgbClr val="FFABAB"/>
          </a:solidFill>
          <a:ln w="15957" cap="flat">
            <a:noFill/>
            <a:prstDash val="solid"/>
            <a:miter/>
          </a:ln>
        </p:spPr>
        <p:txBody>
          <a:bodyPr rtlCol="1" anchor="ctr"/>
          <a:lstStyle/>
          <a:p>
            <a:pPr algn="ctr"/>
            <a:r>
              <a:rPr lang="ar-SA" sz="2400" dirty="0">
                <a:solidFill>
                  <a:schemeClr val="accent5"/>
                </a:solidFill>
              </a:rPr>
              <a:t>عند إضافة خلفية ستفقد جميع الرسومات صح أم خطأ ؟</a:t>
            </a:r>
          </a:p>
        </p:txBody>
      </p:sp>
      <p:sp>
        <p:nvSpPr>
          <p:cNvPr id="100" name="شكل حر: شكل 99">
            <a:extLst>
              <a:ext uri="{FF2B5EF4-FFF2-40B4-BE49-F238E27FC236}">
                <a16:creationId xmlns:a16="http://schemas.microsoft.com/office/drawing/2014/main" id="{B5AA9014-A9D3-48B6-353B-3653152DCBC6}"/>
              </a:ext>
            </a:extLst>
          </p:cNvPr>
          <p:cNvSpPr/>
          <p:nvPr/>
        </p:nvSpPr>
        <p:spPr>
          <a:xfrm>
            <a:off x="6034367" y="1671952"/>
            <a:ext cx="2295662" cy="1381948"/>
          </a:xfrm>
          <a:custGeom>
            <a:avLst/>
            <a:gdLst>
              <a:gd name="connsiteX0" fmla="*/ 0 w 3060883"/>
              <a:gd name="connsiteY0" fmla="*/ 0 h 1842597"/>
              <a:gd name="connsiteX1" fmla="*/ 0 w 3060883"/>
              <a:gd name="connsiteY1" fmla="*/ 1743602 h 1842597"/>
              <a:gd name="connsiteX2" fmla="*/ 106979 w 3060883"/>
              <a:gd name="connsiteY2" fmla="*/ 1842598 h 1842597"/>
              <a:gd name="connsiteX3" fmla="*/ 2953905 w 3060883"/>
              <a:gd name="connsiteY3" fmla="*/ 1842598 h 1842597"/>
              <a:gd name="connsiteX4" fmla="*/ 3060884 w 3060883"/>
              <a:gd name="connsiteY4" fmla="*/ 1743602 h 1842597"/>
              <a:gd name="connsiteX5" fmla="*/ 3060884 w 3060883"/>
              <a:gd name="connsiteY5" fmla="*/ 0 h 1842597"/>
              <a:gd name="connsiteX6" fmla="*/ 2759107 w 3060883"/>
              <a:gd name="connsiteY6" fmla="*/ 3193 h 1842597"/>
              <a:gd name="connsiteX7" fmla="*/ 1531240 w 3060883"/>
              <a:gd name="connsiteY7" fmla="*/ 958023 h 1842597"/>
              <a:gd name="connsiteX8" fmla="*/ 364049 w 3060883"/>
              <a:gd name="connsiteY8" fmla="*/ 0 h 1842597"/>
              <a:gd name="connsiteX9" fmla="*/ 0 w 3060883"/>
              <a:gd name="connsiteY9" fmla="*/ 0 h 184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0883" h="1842597">
                <a:moveTo>
                  <a:pt x="0" y="0"/>
                </a:moveTo>
                <a:lnTo>
                  <a:pt x="0" y="1743602"/>
                </a:lnTo>
                <a:cubicBezTo>
                  <a:pt x="0" y="1797890"/>
                  <a:pt x="47901" y="1842598"/>
                  <a:pt x="106979" y="1842598"/>
                </a:cubicBezTo>
                <a:lnTo>
                  <a:pt x="2953905" y="1842598"/>
                </a:lnTo>
                <a:cubicBezTo>
                  <a:pt x="3012983" y="1842598"/>
                  <a:pt x="3060884" y="1797890"/>
                  <a:pt x="3060884" y="1743602"/>
                </a:cubicBezTo>
                <a:lnTo>
                  <a:pt x="3060884" y="0"/>
                </a:lnTo>
                <a:lnTo>
                  <a:pt x="2759107" y="3193"/>
                </a:lnTo>
                <a:lnTo>
                  <a:pt x="1531240" y="958023"/>
                </a:lnTo>
                <a:lnTo>
                  <a:pt x="364049" y="0"/>
                </a:lnTo>
                <a:lnTo>
                  <a:pt x="0" y="0"/>
                </a:lnTo>
                <a:close/>
              </a:path>
            </a:pathLst>
          </a:custGeom>
          <a:solidFill>
            <a:srgbClr val="D0E9ED"/>
          </a:solidFill>
          <a:ln w="15957" cap="flat">
            <a:noFill/>
            <a:prstDash val="solid"/>
            <a:miter/>
          </a:ln>
        </p:spPr>
        <p:txBody>
          <a:bodyPr rtlCol="1" anchor="ctr"/>
          <a:lstStyle/>
          <a:p>
            <a:endParaRPr lang="ar-SA" sz="1350"/>
          </a:p>
        </p:txBody>
      </p:sp>
      <p:sp>
        <p:nvSpPr>
          <p:cNvPr id="101" name="شكل حر: شكل 100">
            <a:extLst>
              <a:ext uri="{FF2B5EF4-FFF2-40B4-BE49-F238E27FC236}">
                <a16:creationId xmlns:a16="http://schemas.microsoft.com/office/drawing/2014/main" id="{90631DA7-706E-F4B4-16E8-3A679C480069}"/>
              </a:ext>
            </a:extLst>
          </p:cNvPr>
          <p:cNvSpPr/>
          <p:nvPr/>
        </p:nvSpPr>
        <p:spPr>
          <a:xfrm>
            <a:off x="6034367" y="1671952"/>
            <a:ext cx="2295662" cy="1381948"/>
          </a:xfrm>
          <a:custGeom>
            <a:avLst/>
            <a:gdLst>
              <a:gd name="connsiteX0" fmla="*/ 2759107 w 3060883"/>
              <a:gd name="connsiteY0" fmla="*/ 3193 h 1842597"/>
              <a:gd name="connsiteX1" fmla="*/ 1531240 w 3060883"/>
              <a:gd name="connsiteY1" fmla="*/ 958023 h 1842597"/>
              <a:gd name="connsiteX2" fmla="*/ 364049 w 3060883"/>
              <a:gd name="connsiteY2" fmla="*/ 0 h 1842597"/>
              <a:gd name="connsiteX3" fmla="*/ 0 w 3060883"/>
              <a:gd name="connsiteY3" fmla="*/ 0 h 1842597"/>
              <a:gd name="connsiteX4" fmla="*/ 0 w 3060883"/>
              <a:gd name="connsiteY4" fmla="*/ 1743602 h 1842597"/>
              <a:gd name="connsiteX5" fmla="*/ 106979 w 3060883"/>
              <a:gd name="connsiteY5" fmla="*/ 1842598 h 1842597"/>
              <a:gd name="connsiteX6" fmla="*/ 2953905 w 3060883"/>
              <a:gd name="connsiteY6" fmla="*/ 1842598 h 1842597"/>
              <a:gd name="connsiteX7" fmla="*/ 3060884 w 3060883"/>
              <a:gd name="connsiteY7" fmla="*/ 1743602 h 1842597"/>
              <a:gd name="connsiteX8" fmla="*/ 3060884 w 3060883"/>
              <a:gd name="connsiteY8" fmla="*/ 0 h 1842597"/>
              <a:gd name="connsiteX9" fmla="*/ 2759107 w 3060883"/>
              <a:gd name="connsiteY9" fmla="*/ 3193 h 1842597"/>
              <a:gd name="connsiteX10" fmla="*/ 2998612 w 3060883"/>
              <a:gd name="connsiteY10" fmla="*/ 1711668 h 1842597"/>
              <a:gd name="connsiteX11" fmla="*/ 2896423 w 3060883"/>
              <a:gd name="connsiteY11" fmla="*/ 1805874 h 1842597"/>
              <a:gd name="connsiteX12" fmla="*/ 162864 w 3060883"/>
              <a:gd name="connsiteY12" fmla="*/ 1805874 h 1842597"/>
              <a:gd name="connsiteX13" fmla="*/ 60675 w 3060883"/>
              <a:gd name="connsiteY13" fmla="*/ 1711668 h 1842597"/>
              <a:gd name="connsiteX14" fmla="*/ 60675 w 3060883"/>
              <a:gd name="connsiteY14" fmla="*/ 38321 h 1842597"/>
              <a:gd name="connsiteX15" fmla="*/ 327325 w 3060883"/>
              <a:gd name="connsiteY15" fmla="*/ 38321 h 1842597"/>
              <a:gd name="connsiteX16" fmla="*/ 1531240 w 3060883"/>
              <a:gd name="connsiteY16" fmla="*/ 1029875 h 1842597"/>
              <a:gd name="connsiteX17" fmla="*/ 2778267 w 3060883"/>
              <a:gd name="connsiteY17" fmla="*/ 39918 h 1842597"/>
              <a:gd name="connsiteX18" fmla="*/ 2998612 w 3060883"/>
              <a:gd name="connsiteY18" fmla="*/ 38321 h 1842597"/>
              <a:gd name="connsiteX19" fmla="*/ 2998612 w 3060883"/>
              <a:gd name="connsiteY19" fmla="*/ 1711668 h 184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0883" h="1842597">
                <a:moveTo>
                  <a:pt x="2759107" y="3193"/>
                </a:moveTo>
                <a:lnTo>
                  <a:pt x="1531240" y="958023"/>
                </a:lnTo>
                <a:lnTo>
                  <a:pt x="364049" y="0"/>
                </a:lnTo>
                <a:lnTo>
                  <a:pt x="0" y="0"/>
                </a:lnTo>
                <a:lnTo>
                  <a:pt x="0" y="1743602"/>
                </a:lnTo>
                <a:cubicBezTo>
                  <a:pt x="0" y="1797890"/>
                  <a:pt x="47901" y="1842598"/>
                  <a:pt x="106979" y="1842598"/>
                </a:cubicBezTo>
                <a:lnTo>
                  <a:pt x="2953905" y="1842598"/>
                </a:lnTo>
                <a:cubicBezTo>
                  <a:pt x="3012983" y="1842598"/>
                  <a:pt x="3060884" y="1797890"/>
                  <a:pt x="3060884" y="1743602"/>
                </a:cubicBezTo>
                <a:lnTo>
                  <a:pt x="3060884" y="0"/>
                </a:lnTo>
                <a:lnTo>
                  <a:pt x="2759107" y="3193"/>
                </a:lnTo>
                <a:close/>
                <a:moveTo>
                  <a:pt x="2998612" y="1711668"/>
                </a:moveTo>
                <a:cubicBezTo>
                  <a:pt x="2998612" y="1764359"/>
                  <a:pt x="2952308" y="1805874"/>
                  <a:pt x="2896423" y="1805874"/>
                </a:cubicBezTo>
                <a:lnTo>
                  <a:pt x="162864" y="1805874"/>
                </a:lnTo>
                <a:cubicBezTo>
                  <a:pt x="105383" y="1805874"/>
                  <a:pt x="60675" y="1762763"/>
                  <a:pt x="60675" y="1711668"/>
                </a:cubicBezTo>
                <a:lnTo>
                  <a:pt x="60675" y="38321"/>
                </a:lnTo>
                <a:lnTo>
                  <a:pt x="327325" y="38321"/>
                </a:lnTo>
                <a:lnTo>
                  <a:pt x="1531240" y="1029875"/>
                </a:lnTo>
                <a:lnTo>
                  <a:pt x="2778267" y="39918"/>
                </a:lnTo>
                <a:lnTo>
                  <a:pt x="2998612" y="38321"/>
                </a:lnTo>
                <a:lnTo>
                  <a:pt x="2998612" y="1711668"/>
                </a:lnTo>
                <a:close/>
              </a:path>
            </a:pathLst>
          </a:custGeom>
          <a:solidFill>
            <a:srgbClr val="E1F2F8"/>
          </a:solidFill>
          <a:ln w="15957" cap="flat">
            <a:noFill/>
            <a:prstDash val="solid"/>
            <a:miter/>
          </a:ln>
        </p:spPr>
        <p:txBody>
          <a:bodyPr rtlCol="1" anchor="ctr"/>
          <a:lstStyle/>
          <a:p>
            <a:endParaRPr lang="ar-SA" sz="1350"/>
          </a:p>
        </p:txBody>
      </p:sp>
      <p:sp>
        <p:nvSpPr>
          <p:cNvPr id="102" name="شكل حر: شكل 101">
            <a:extLst>
              <a:ext uri="{FF2B5EF4-FFF2-40B4-BE49-F238E27FC236}">
                <a16:creationId xmlns:a16="http://schemas.microsoft.com/office/drawing/2014/main" id="{61BB24C1-DA6B-2D7E-F4E3-89F88CC3C8C9}"/>
              </a:ext>
            </a:extLst>
          </p:cNvPr>
          <p:cNvSpPr/>
          <p:nvPr/>
        </p:nvSpPr>
        <p:spPr>
          <a:xfrm>
            <a:off x="7325303" y="2214432"/>
            <a:ext cx="910121" cy="740072"/>
          </a:xfrm>
          <a:custGeom>
            <a:avLst/>
            <a:gdLst>
              <a:gd name="connsiteX0" fmla="*/ 105383 w 1213495"/>
              <a:gd name="connsiteY0" fmla="*/ 0 h 986763"/>
              <a:gd name="connsiteX1" fmla="*/ 162864 w 1213495"/>
              <a:gd name="connsiteY1" fmla="*/ 23951 h 986763"/>
              <a:gd name="connsiteX2" fmla="*/ 1213496 w 1213495"/>
              <a:gd name="connsiteY2" fmla="*/ 986764 h 986763"/>
              <a:gd name="connsiteX3" fmla="*/ 0 w 1213495"/>
              <a:gd name="connsiteY3" fmla="*/ 75045 h 986763"/>
            </a:gdLst>
            <a:ahLst/>
            <a:cxnLst>
              <a:cxn ang="0">
                <a:pos x="connsiteX0" y="connsiteY0"/>
              </a:cxn>
              <a:cxn ang="0">
                <a:pos x="connsiteX1" y="connsiteY1"/>
              </a:cxn>
              <a:cxn ang="0">
                <a:pos x="connsiteX2" y="connsiteY2"/>
              </a:cxn>
              <a:cxn ang="0">
                <a:pos x="connsiteX3" y="connsiteY3"/>
              </a:cxn>
            </a:cxnLst>
            <a:rect l="l" t="t" r="r" b="b"/>
            <a:pathLst>
              <a:path w="1213495" h="986763">
                <a:moveTo>
                  <a:pt x="105383" y="0"/>
                </a:moveTo>
                <a:lnTo>
                  <a:pt x="162864" y="23951"/>
                </a:lnTo>
                <a:lnTo>
                  <a:pt x="1213496" y="986764"/>
                </a:lnTo>
                <a:lnTo>
                  <a:pt x="0" y="75045"/>
                </a:lnTo>
                <a:close/>
              </a:path>
            </a:pathLst>
          </a:custGeom>
          <a:solidFill>
            <a:srgbClr val="98AEB3">
              <a:alpha val="50000"/>
            </a:srgbClr>
          </a:solidFill>
          <a:ln w="15957" cap="flat">
            <a:noFill/>
            <a:prstDash val="solid"/>
            <a:miter/>
          </a:ln>
        </p:spPr>
        <p:txBody>
          <a:bodyPr rtlCol="1" anchor="ctr"/>
          <a:lstStyle/>
          <a:p>
            <a:endParaRPr lang="ar-SA" sz="1350"/>
          </a:p>
        </p:txBody>
      </p:sp>
      <p:sp>
        <p:nvSpPr>
          <p:cNvPr id="103" name="شكل حر: شكل 102">
            <a:extLst>
              <a:ext uri="{FF2B5EF4-FFF2-40B4-BE49-F238E27FC236}">
                <a16:creationId xmlns:a16="http://schemas.microsoft.com/office/drawing/2014/main" id="{D7A19604-D5FD-AF63-1E6F-16EA6D747F75}"/>
              </a:ext>
            </a:extLst>
          </p:cNvPr>
          <p:cNvSpPr/>
          <p:nvPr/>
        </p:nvSpPr>
        <p:spPr>
          <a:xfrm>
            <a:off x="6137354" y="2202456"/>
            <a:ext cx="902936" cy="768813"/>
          </a:xfrm>
          <a:custGeom>
            <a:avLst/>
            <a:gdLst>
              <a:gd name="connsiteX0" fmla="*/ 1088953 w 1203915"/>
              <a:gd name="connsiteY0" fmla="*/ 0 h 1025084"/>
              <a:gd name="connsiteX1" fmla="*/ 1025085 w 1203915"/>
              <a:gd name="connsiteY1" fmla="*/ 35128 h 1025084"/>
              <a:gd name="connsiteX2" fmla="*/ 0 w 1203915"/>
              <a:gd name="connsiteY2" fmla="*/ 1025085 h 1025084"/>
              <a:gd name="connsiteX3" fmla="*/ 1203916 w 1203915"/>
              <a:gd name="connsiteY3" fmla="*/ 91012 h 1025084"/>
            </a:gdLst>
            <a:ahLst/>
            <a:cxnLst>
              <a:cxn ang="0">
                <a:pos x="connsiteX0" y="connsiteY0"/>
              </a:cxn>
              <a:cxn ang="0">
                <a:pos x="connsiteX1" y="connsiteY1"/>
              </a:cxn>
              <a:cxn ang="0">
                <a:pos x="connsiteX2" y="connsiteY2"/>
              </a:cxn>
              <a:cxn ang="0">
                <a:pos x="connsiteX3" y="connsiteY3"/>
              </a:cxn>
            </a:cxnLst>
            <a:rect l="l" t="t" r="r" b="b"/>
            <a:pathLst>
              <a:path w="1203915" h="1025084">
                <a:moveTo>
                  <a:pt x="1088953" y="0"/>
                </a:moveTo>
                <a:lnTo>
                  <a:pt x="1025085" y="35128"/>
                </a:lnTo>
                <a:lnTo>
                  <a:pt x="0" y="1025085"/>
                </a:lnTo>
                <a:lnTo>
                  <a:pt x="1203916" y="91012"/>
                </a:lnTo>
                <a:close/>
              </a:path>
            </a:pathLst>
          </a:custGeom>
          <a:solidFill>
            <a:srgbClr val="98AEB3">
              <a:alpha val="50000"/>
            </a:srgbClr>
          </a:solidFill>
          <a:ln w="15957" cap="flat">
            <a:noFill/>
            <a:prstDash val="solid"/>
            <a:miter/>
          </a:ln>
        </p:spPr>
        <p:txBody>
          <a:bodyPr rtlCol="1" anchor="ctr"/>
          <a:lstStyle/>
          <a:p>
            <a:endParaRPr lang="ar-SA" sz="1350"/>
          </a:p>
        </p:txBody>
      </p:sp>
      <p:sp>
        <p:nvSpPr>
          <p:cNvPr id="104" name="شكل حر: شكل 103">
            <a:extLst>
              <a:ext uri="{FF2B5EF4-FFF2-40B4-BE49-F238E27FC236}">
                <a16:creationId xmlns:a16="http://schemas.microsoft.com/office/drawing/2014/main" id="{44640082-97F6-240D-A0BC-2BD125866F90}"/>
              </a:ext>
            </a:extLst>
          </p:cNvPr>
          <p:cNvSpPr/>
          <p:nvPr/>
        </p:nvSpPr>
        <p:spPr>
          <a:xfrm>
            <a:off x="6053527" y="2200061"/>
            <a:ext cx="2258539" cy="853838"/>
          </a:xfrm>
          <a:custGeom>
            <a:avLst/>
            <a:gdLst>
              <a:gd name="connsiteX0" fmla="*/ 0 w 3011385"/>
              <a:gd name="connsiteY0" fmla="*/ 1106517 h 1138450"/>
              <a:gd name="connsiteX1" fmla="*/ 1505693 w 3011385"/>
              <a:gd name="connsiteY1" fmla="*/ 0 h 1138450"/>
              <a:gd name="connsiteX2" fmla="*/ 3011386 w 3011385"/>
              <a:gd name="connsiteY2" fmla="*/ 1106517 h 1138450"/>
              <a:gd name="connsiteX3" fmla="*/ 2928357 w 3011385"/>
              <a:gd name="connsiteY3" fmla="*/ 1138451 h 1138450"/>
              <a:gd name="connsiteX4" fmla="*/ 68658 w 3011385"/>
              <a:gd name="connsiteY4" fmla="*/ 1138451 h 1138450"/>
              <a:gd name="connsiteX5" fmla="*/ 0 w 3011385"/>
              <a:gd name="connsiteY5" fmla="*/ 1106517 h 11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1385" h="1138450">
                <a:moveTo>
                  <a:pt x="0" y="1106517"/>
                </a:moveTo>
                <a:cubicBezTo>
                  <a:pt x="0" y="1106517"/>
                  <a:pt x="1221479" y="0"/>
                  <a:pt x="1505693" y="0"/>
                </a:cubicBezTo>
                <a:cubicBezTo>
                  <a:pt x="1761166" y="0"/>
                  <a:pt x="3011386" y="1106517"/>
                  <a:pt x="3011386" y="1106517"/>
                </a:cubicBezTo>
                <a:cubicBezTo>
                  <a:pt x="3011386" y="1106517"/>
                  <a:pt x="2981049" y="1138451"/>
                  <a:pt x="2928357" y="1138451"/>
                </a:cubicBezTo>
                <a:cubicBezTo>
                  <a:pt x="2404638" y="1138451"/>
                  <a:pt x="680196" y="1138451"/>
                  <a:pt x="68658" y="1138451"/>
                </a:cubicBezTo>
                <a:cubicBezTo>
                  <a:pt x="27144" y="1138451"/>
                  <a:pt x="0" y="1106517"/>
                  <a:pt x="0" y="1106517"/>
                </a:cubicBezTo>
                <a:close/>
              </a:path>
            </a:pathLst>
          </a:custGeom>
          <a:solidFill>
            <a:srgbClr val="D0E9ED"/>
          </a:solidFill>
          <a:ln w="15957" cap="flat">
            <a:noFill/>
            <a:prstDash val="solid"/>
            <a:miter/>
          </a:ln>
        </p:spPr>
        <p:txBody>
          <a:bodyPr rtlCol="1" anchor="ctr"/>
          <a:lstStyle/>
          <a:p>
            <a:endParaRPr lang="ar-SA" sz="1350"/>
          </a:p>
        </p:txBody>
      </p:sp>
      <p:sp>
        <p:nvSpPr>
          <p:cNvPr id="105" name="شكل حر: شكل 104">
            <a:extLst>
              <a:ext uri="{FF2B5EF4-FFF2-40B4-BE49-F238E27FC236}">
                <a16:creationId xmlns:a16="http://schemas.microsoft.com/office/drawing/2014/main" id="{44C13DBF-108C-137A-B0DD-B6F0B516D382}"/>
              </a:ext>
            </a:extLst>
          </p:cNvPr>
          <p:cNvSpPr/>
          <p:nvPr/>
        </p:nvSpPr>
        <p:spPr>
          <a:xfrm>
            <a:off x="6054725" y="2977257"/>
            <a:ext cx="2258539" cy="79037"/>
          </a:xfrm>
          <a:custGeom>
            <a:avLst/>
            <a:gdLst>
              <a:gd name="connsiteX0" fmla="*/ 2941131 w 3011385"/>
              <a:gd name="connsiteY0" fmla="*/ 0 h 105382"/>
              <a:gd name="connsiteX1" fmla="*/ 2893230 w 3011385"/>
              <a:gd name="connsiteY1" fmla="*/ 12774 h 105382"/>
              <a:gd name="connsiteX2" fmla="*/ 103786 w 3011385"/>
              <a:gd name="connsiteY2" fmla="*/ 12774 h 105382"/>
              <a:gd name="connsiteX3" fmla="*/ 67062 w 3011385"/>
              <a:gd name="connsiteY3" fmla="*/ 1597 h 105382"/>
              <a:gd name="connsiteX4" fmla="*/ 0 w 3011385"/>
              <a:gd name="connsiteY4" fmla="*/ 68658 h 105382"/>
              <a:gd name="connsiteX5" fmla="*/ 68658 w 3011385"/>
              <a:gd name="connsiteY5" fmla="*/ 105383 h 105382"/>
              <a:gd name="connsiteX6" fmla="*/ 2928357 w 3011385"/>
              <a:gd name="connsiteY6" fmla="*/ 105383 h 105382"/>
              <a:gd name="connsiteX7" fmla="*/ 3011386 w 3011385"/>
              <a:gd name="connsiteY7" fmla="*/ 68658 h 105382"/>
              <a:gd name="connsiteX8" fmla="*/ 2941131 w 3011385"/>
              <a:gd name="connsiteY8" fmla="*/ 0 h 10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1385" h="105382">
                <a:moveTo>
                  <a:pt x="2941131" y="0"/>
                </a:moveTo>
                <a:cubicBezTo>
                  <a:pt x="2928357" y="6387"/>
                  <a:pt x="2912390" y="12774"/>
                  <a:pt x="2893230" y="12774"/>
                </a:cubicBezTo>
                <a:cubicBezTo>
                  <a:pt x="2382284" y="12774"/>
                  <a:pt x="700954" y="12774"/>
                  <a:pt x="103786" y="12774"/>
                </a:cubicBezTo>
                <a:cubicBezTo>
                  <a:pt x="89415" y="12774"/>
                  <a:pt x="76642" y="7984"/>
                  <a:pt x="67062" y="1597"/>
                </a:cubicBezTo>
                <a:cubicBezTo>
                  <a:pt x="25547" y="44708"/>
                  <a:pt x="0" y="68658"/>
                  <a:pt x="0" y="68658"/>
                </a:cubicBezTo>
                <a:cubicBezTo>
                  <a:pt x="0" y="68658"/>
                  <a:pt x="27144" y="105383"/>
                  <a:pt x="68658" y="105383"/>
                </a:cubicBezTo>
                <a:cubicBezTo>
                  <a:pt x="681793" y="105383"/>
                  <a:pt x="2404638" y="105383"/>
                  <a:pt x="2928357" y="105383"/>
                </a:cubicBezTo>
                <a:cubicBezTo>
                  <a:pt x="2981049" y="105383"/>
                  <a:pt x="3011386" y="68658"/>
                  <a:pt x="3011386" y="68658"/>
                </a:cubicBezTo>
                <a:cubicBezTo>
                  <a:pt x="3011386" y="68658"/>
                  <a:pt x="2984242" y="41514"/>
                  <a:pt x="2941131" y="0"/>
                </a:cubicBezTo>
                <a:close/>
              </a:path>
            </a:pathLst>
          </a:custGeom>
          <a:solidFill>
            <a:srgbClr val="E1F2F8"/>
          </a:solidFill>
          <a:ln w="15957" cap="flat">
            <a:noFill/>
            <a:prstDash val="solid"/>
            <a:miter/>
          </a:ln>
        </p:spPr>
        <p:txBody>
          <a:bodyPr rtlCol="1" anchor="ctr"/>
          <a:lstStyle/>
          <a:p>
            <a:endParaRPr lang="ar-SA" sz="1350"/>
          </a:p>
        </p:txBody>
      </p:sp>
      <p:sp>
        <p:nvSpPr>
          <p:cNvPr id="106" name="شكل حر: شكل 105">
            <a:extLst>
              <a:ext uri="{FF2B5EF4-FFF2-40B4-BE49-F238E27FC236}">
                <a16:creationId xmlns:a16="http://schemas.microsoft.com/office/drawing/2014/main" id="{F67ABBB8-D45A-2E97-7285-7F4C30C7F901}"/>
              </a:ext>
            </a:extLst>
          </p:cNvPr>
          <p:cNvSpPr/>
          <p:nvPr/>
        </p:nvSpPr>
        <p:spPr>
          <a:xfrm>
            <a:off x="6049934" y="2202456"/>
            <a:ext cx="2258539" cy="829887"/>
          </a:xfrm>
          <a:custGeom>
            <a:avLst/>
            <a:gdLst>
              <a:gd name="connsiteX0" fmla="*/ 3011386 w 3011385"/>
              <a:gd name="connsiteY0" fmla="*/ 1106517 h 1106516"/>
              <a:gd name="connsiteX1" fmla="*/ 1505693 w 3011385"/>
              <a:gd name="connsiteY1" fmla="*/ 0 h 1106516"/>
              <a:gd name="connsiteX2" fmla="*/ 0 w 3011385"/>
              <a:gd name="connsiteY2" fmla="*/ 1106517 h 1106516"/>
              <a:gd name="connsiteX3" fmla="*/ 1505693 w 3011385"/>
              <a:gd name="connsiteY3" fmla="*/ 27144 h 1106516"/>
              <a:gd name="connsiteX4" fmla="*/ 3011386 w 3011385"/>
              <a:gd name="connsiteY4" fmla="*/ 1106517 h 110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385" h="1106516">
                <a:moveTo>
                  <a:pt x="3011386" y="1106517"/>
                </a:moveTo>
                <a:cubicBezTo>
                  <a:pt x="3011386" y="1106517"/>
                  <a:pt x="1761166" y="0"/>
                  <a:pt x="1505693" y="0"/>
                </a:cubicBezTo>
                <a:cubicBezTo>
                  <a:pt x="1221480" y="0"/>
                  <a:pt x="0" y="1106517"/>
                  <a:pt x="0" y="1106517"/>
                </a:cubicBezTo>
                <a:cubicBezTo>
                  <a:pt x="0" y="1106517"/>
                  <a:pt x="1221480" y="27144"/>
                  <a:pt x="1505693" y="27144"/>
                </a:cubicBezTo>
                <a:cubicBezTo>
                  <a:pt x="1761166" y="27144"/>
                  <a:pt x="3011386" y="1106517"/>
                  <a:pt x="3011386" y="1106517"/>
                </a:cubicBezTo>
                <a:close/>
              </a:path>
            </a:pathLst>
          </a:custGeom>
          <a:solidFill>
            <a:srgbClr val="E1F2F8"/>
          </a:solidFill>
          <a:ln w="15957" cap="flat">
            <a:noFill/>
            <a:prstDash val="solid"/>
            <a:miter/>
          </a:ln>
        </p:spPr>
        <p:txBody>
          <a:bodyPr rtlCol="1" anchor="ctr"/>
          <a:lstStyle/>
          <a:p>
            <a:endParaRPr lang="ar-SA" sz="1350"/>
          </a:p>
        </p:txBody>
      </p:sp>
      <p:grpSp>
        <p:nvGrpSpPr>
          <p:cNvPr id="107" name="قفل الظرف">
            <a:extLst>
              <a:ext uri="{FF2B5EF4-FFF2-40B4-BE49-F238E27FC236}">
                <a16:creationId xmlns:a16="http://schemas.microsoft.com/office/drawing/2014/main" id="{9D0D1374-96EA-5805-864A-18C51EB0AA96}"/>
              </a:ext>
            </a:extLst>
          </p:cNvPr>
          <p:cNvGrpSpPr/>
          <p:nvPr/>
        </p:nvGrpSpPr>
        <p:grpSpPr>
          <a:xfrm>
            <a:off x="6054724" y="1614470"/>
            <a:ext cx="2320814" cy="1070591"/>
            <a:chOff x="3758246" y="2411880"/>
            <a:chExt cx="3094418" cy="1427454"/>
          </a:xfrm>
        </p:grpSpPr>
        <p:sp>
          <p:nvSpPr>
            <p:cNvPr id="108" name="شكل حر: شكل 107">
              <a:extLst>
                <a:ext uri="{FF2B5EF4-FFF2-40B4-BE49-F238E27FC236}">
                  <a16:creationId xmlns:a16="http://schemas.microsoft.com/office/drawing/2014/main" id="{DE51EA0F-F3BD-6DA8-A7FF-7DBE129CD9C5}"/>
                </a:ext>
              </a:extLst>
            </p:cNvPr>
            <p:cNvSpPr/>
            <p:nvPr/>
          </p:nvSpPr>
          <p:spPr>
            <a:xfrm>
              <a:off x="3763040" y="2416670"/>
              <a:ext cx="3083237" cy="1422664"/>
            </a:xfrm>
            <a:custGeom>
              <a:avLst/>
              <a:gdLst>
                <a:gd name="connsiteX0" fmla="*/ 0 w 3083237"/>
                <a:gd name="connsiteY0" fmla="*/ 0 h 1422664"/>
                <a:gd name="connsiteX1" fmla="*/ 1537627 w 3083237"/>
                <a:gd name="connsiteY1" fmla="*/ 1422664 h 1422664"/>
                <a:gd name="connsiteX2" fmla="*/ 3083238 w 3083237"/>
                <a:gd name="connsiteY2" fmla="*/ 1597 h 1422664"/>
                <a:gd name="connsiteX3" fmla="*/ 2979452 w 3083237"/>
                <a:gd name="connsiteY3" fmla="*/ 33531 h 1422664"/>
                <a:gd name="connsiteX4" fmla="*/ 87819 w 3083237"/>
                <a:gd name="connsiteY4" fmla="*/ 33531 h 1422664"/>
                <a:gd name="connsiteX5" fmla="*/ 0 w 3083237"/>
                <a:gd name="connsiteY5" fmla="*/ 0 h 142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237" h="1422664">
                  <a:moveTo>
                    <a:pt x="0" y="0"/>
                  </a:moveTo>
                  <a:cubicBezTo>
                    <a:pt x="0" y="0"/>
                    <a:pt x="1251817" y="1422664"/>
                    <a:pt x="1537627" y="1422664"/>
                  </a:cubicBezTo>
                  <a:cubicBezTo>
                    <a:pt x="1794697" y="1422664"/>
                    <a:pt x="3083238" y="1597"/>
                    <a:pt x="3083238" y="1597"/>
                  </a:cubicBezTo>
                  <a:cubicBezTo>
                    <a:pt x="3083238" y="1597"/>
                    <a:pt x="3033740" y="33531"/>
                    <a:pt x="2979452" y="33531"/>
                  </a:cubicBezTo>
                  <a:cubicBezTo>
                    <a:pt x="2449346" y="33531"/>
                    <a:pt x="707340" y="33531"/>
                    <a:pt x="87819" y="33531"/>
                  </a:cubicBezTo>
                  <a:cubicBezTo>
                    <a:pt x="47901" y="31934"/>
                    <a:pt x="0" y="0"/>
                    <a:pt x="0" y="0"/>
                  </a:cubicBezTo>
                  <a:close/>
                </a:path>
              </a:pathLst>
            </a:custGeom>
            <a:solidFill>
              <a:srgbClr val="96B1B6"/>
            </a:solidFill>
            <a:ln w="15957" cap="flat">
              <a:noFill/>
              <a:prstDash val="solid"/>
              <a:miter/>
            </a:ln>
          </p:spPr>
          <p:txBody>
            <a:bodyPr rtlCol="1" anchor="ctr"/>
            <a:lstStyle/>
            <a:p>
              <a:endParaRPr lang="ar-SA" sz="1350"/>
            </a:p>
          </p:txBody>
        </p:sp>
        <p:sp>
          <p:nvSpPr>
            <p:cNvPr id="109" name="شكل حر: شكل 108">
              <a:extLst>
                <a:ext uri="{FF2B5EF4-FFF2-40B4-BE49-F238E27FC236}">
                  <a16:creationId xmlns:a16="http://schemas.microsoft.com/office/drawing/2014/main" id="{D2C35E79-C941-D7A6-3F25-1E5B663E51E2}"/>
                </a:ext>
              </a:extLst>
            </p:cNvPr>
            <p:cNvSpPr/>
            <p:nvPr/>
          </p:nvSpPr>
          <p:spPr>
            <a:xfrm>
              <a:off x="3758250" y="2411880"/>
              <a:ext cx="3092817" cy="1307701"/>
            </a:xfrm>
            <a:custGeom>
              <a:avLst/>
              <a:gdLst>
                <a:gd name="connsiteX0" fmla="*/ 0 w 3092817"/>
                <a:gd name="connsiteY0" fmla="*/ 0 h 1307701"/>
                <a:gd name="connsiteX1" fmla="*/ 1548804 w 3092817"/>
                <a:gd name="connsiteY1" fmla="*/ 1307701 h 1307701"/>
                <a:gd name="connsiteX2" fmla="*/ 3092818 w 3092817"/>
                <a:gd name="connsiteY2" fmla="*/ 0 h 1307701"/>
                <a:gd name="connsiteX3" fmla="*/ 2987436 w 3092817"/>
                <a:gd name="connsiteY3" fmla="*/ 1597 h 1307701"/>
                <a:gd name="connsiteX4" fmla="*/ 95802 w 3092817"/>
                <a:gd name="connsiteY4" fmla="*/ 1597 h 1307701"/>
                <a:gd name="connsiteX5" fmla="*/ 0 w 3092817"/>
                <a:gd name="connsiteY5" fmla="*/ 0 h 130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817" h="1307701">
                  <a:moveTo>
                    <a:pt x="0" y="0"/>
                  </a:moveTo>
                  <a:cubicBezTo>
                    <a:pt x="0" y="0"/>
                    <a:pt x="1261397" y="1307701"/>
                    <a:pt x="1548804" y="1307701"/>
                  </a:cubicBezTo>
                  <a:cubicBezTo>
                    <a:pt x="1805874" y="1307701"/>
                    <a:pt x="3092818" y="0"/>
                    <a:pt x="3092818" y="0"/>
                  </a:cubicBezTo>
                  <a:cubicBezTo>
                    <a:pt x="3092818" y="0"/>
                    <a:pt x="3040127" y="1597"/>
                    <a:pt x="2987436" y="1597"/>
                  </a:cubicBezTo>
                  <a:cubicBezTo>
                    <a:pt x="2457329" y="1597"/>
                    <a:pt x="715324" y="1597"/>
                    <a:pt x="95802" y="1597"/>
                  </a:cubicBezTo>
                  <a:cubicBezTo>
                    <a:pt x="55885" y="1597"/>
                    <a:pt x="0" y="0"/>
                    <a:pt x="0" y="0"/>
                  </a:cubicBezTo>
                  <a:close/>
                </a:path>
              </a:pathLst>
            </a:custGeom>
            <a:solidFill>
              <a:srgbClr val="D9F6FB"/>
            </a:solidFill>
            <a:ln w="15957" cap="flat">
              <a:noFill/>
              <a:prstDash val="solid"/>
              <a:miter/>
            </a:ln>
          </p:spPr>
          <p:txBody>
            <a:bodyPr rtlCol="1" anchor="ctr"/>
            <a:lstStyle/>
            <a:p>
              <a:endParaRPr lang="ar-SA" sz="1350"/>
            </a:p>
          </p:txBody>
        </p:sp>
        <p:sp>
          <p:nvSpPr>
            <p:cNvPr id="110" name="شكل حر: شكل 109">
              <a:extLst>
                <a:ext uri="{FF2B5EF4-FFF2-40B4-BE49-F238E27FC236}">
                  <a16:creationId xmlns:a16="http://schemas.microsoft.com/office/drawing/2014/main" id="{328A73BE-246B-5C94-1ADC-E1CE898F529F}"/>
                </a:ext>
              </a:extLst>
            </p:cNvPr>
            <p:cNvSpPr/>
            <p:nvPr/>
          </p:nvSpPr>
          <p:spPr>
            <a:xfrm>
              <a:off x="3758246" y="2411880"/>
              <a:ext cx="3094418" cy="63868"/>
            </a:xfrm>
            <a:custGeom>
              <a:avLst/>
              <a:gdLst>
                <a:gd name="connsiteX0" fmla="*/ 3094418 w 3094418"/>
                <a:gd name="connsiteY0" fmla="*/ 0 h 63868"/>
                <a:gd name="connsiteX1" fmla="*/ 2987439 w 3094418"/>
                <a:gd name="connsiteY1" fmla="*/ 1597 h 63868"/>
                <a:gd name="connsiteX2" fmla="*/ 95806 w 3094418"/>
                <a:gd name="connsiteY2" fmla="*/ 1597 h 63868"/>
                <a:gd name="connsiteX3" fmla="*/ 4 w 3094418"/>
                <a:gd name="connsiteY3" fmla="*/ 0 h 63868"/>
                <a:gd name="connsiteX4" fmla="*/ 62275 w 3094418"/>
                <a:gd name="connsiteY4" fmla="*/ 63868 h 63868"/>
                <a:gd name="connsiteX5" fmla="*/ 3030550 w 3094418"/>
                <a:gd name="connsiteY5" fmla="*/ 62271 h 63868"/>
                <a:gd name="connsiteX6" fmla="*/ 3094418 w 3094418"/>
                <a:gd name="connsiteY6" fmla="*/ 0 h 6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418" h="63868">
                  <a:moveTo>
                    <a:pt x="3094418" y="0"/>
                  </a:moveTo>
                  <a:cubicBezTo>
                    <a:pt x="3094418" y="0"/>
                    <a:pt x="3041727" y="1597"/>
                    <a:pt x="2987439" y="1597"/>
                  </a:cubicBezTo>
                  <a:cubicBezTo>
                    <a:pt x="2457333" y="1597"/>
                    <a:pt x="715328" y="1597"/>
                    <a:pt x="95806" y="1597"/>
                  </a:cubicBezTo>
                  <a:cubicBezTo>
                    <a:pt x="54292" y="1597"/>
                    <a:pt x="4" y="0"/>
                    <a:pt x="4" y="0"/>
                  </a:cubicBezTo>
                  <a:cubicBezTo>
                    <a:pt x="4" y="0"/>
                    <a:pt x="-1593" y="0"/>
                    <a:pt x="62275" y="63868"/>
                  </a:cubicBezTo>
                  <a:cubicBezTo>
                    <a:pt x="684990" y="63868"/>
                    <a:pt x="2502041" y="62271"/>
                    <a:pt x="3030550" y="62271"/>
                  </a:cubicBezTo>
                  <a:cubicBezTo>
                    <a:pt x="3032147" y="62271"/>
                    <a:pt x="3094418" y="0"/>
                    <a:pt x="3094418" y="0"/>
                  </a:cubicBezTo>
                  <a:close/>
                </a:path>
              </a:pathLst>
            </a:custGeom>
            <a:solidFill>
              <a:srgbClr val="EDFFFF"/>
            </a:solidFill>
            <a:ln w="15957" cap="flat">
              <a:noFill/>
              <a:prstDash val="solid"/>
              <a:miter/>
            </a:ln>
          </p:spPr>
          <p:txBody>
            <a:bodyPr rtlCol="1" anchor="ctr"/>
            <a:lstStyle/>
            <a:p>
              <a:endParaRPr lang="ar-SA" sz="1350"/>
            </a:p>
          </p:txBody>
        </p:sp>
        <p:sp>
          <p:nvSpPr>
            <p:cNvPr id="111" name="شكل حر: شكل 110">
              <a:extLst>
                <a:ext uri="{FF2B5EF4-FFF2-40B4-BE49-F238E27FC236}">
                  <a16:creationId xmlns:a16="http://schemas.microsoft.com/office/drawing/2014/main" id="{268492C4-278B-E8A3-EB84-13B89FCBCAF7}"/>
                </a:ext>
              </a:extLst>
            </p:cNvPr>
            <p:cNvSpPr/>
            <p:nvPr/>
          </p:nvSpPr>
          <p:spPr>
            <a:xfrm>
              <a:off x="3767830" y="2421460"/>
              <a:ext cx="3059287" cy="1294927"/>
            </a:xfrm>
            <a:custGeom>
              <a:avLst/>
              <a:gdLst>
                <a:gd name="connsiteX0" fmla="*/ 3059287 w 3059287"/>
                <a:gd name="connsiteY0" fmla="*/ 17564 h 1294927"/>
                <a:gd name="connsiteX1" fmla="*/ 1537627 w 3059287"/>
                <a:gd name="connsiteY1" fmla="*/ 1294928 h 1294927"/>
                <a:gd name="connsiteX2" fmla="*/ 0 w 3059287"/>
                <a:gd name="connsiteY2" fmla="*/ 0 h 1294927"/>
                <a:gd name="connsiteX3" fmla="*/ 1539224 w 3059287"/>
                <a:gd name="connsiteY3" fmla="*/ 1203916 h 1294927"/>
                <a:gd name="connsiteX4" fmla="*/ 3059287 w 3059287"/>
                <a:gd name="connsiteY4" fmla="*/ 17564 h 129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287" h="1294927">
                  <a:moveTo>
                    <a:pt x="3059287" y="17564"/>
                  </a:moveTo>
                  <a:cubicBezTo>
                    <a:pt x="3059287" y="17564"/>
                    <a:pt x="1794697" y="1294928"/>
                    <a:pt x="1537627" y="1294928"/>
                  </a:cubicBezTo>
                  <a:cubicBezTo>
                    <a:pt x="1250220" y="1294928"/>
                    <a:pt x="0" y="0"/>
                    <a:pt x="0" y="0"/>
                  </a:cubicBezTo>
                  <a:cubicBezTo>
                    <a:pt x="0" y="0"/>
                    <a:pt x="1251817" y="1203916"/>
                    <a:pt x="1539224" y="1203916"/>
                  </a:cubicBezTo>
                  <a:cubicBezTo>
                    <a:pt x="1796293" y="1203916"/>
                    <a:pt x="3059287" y="17564"/>
                    <a:pt x="3059287" y="17564"/>
                  </a:cubicBezTo>
                  <a:close/>
                </a:path>
              </a:pathLst>
            </a:custGeom>
            <a:solidFill>
              <a:srgbClr val="EDFFFF"/>
            </a:solidFill>
            <a:ln w="15957" cap="flat">
              <a:noFill/>
              <a:prstDash val="solid"/>
              <a:miter/>
            </a:ln>
          </p:spPr>
          <p:txBody>
            <a:bodyPr rtlCol="1" anchor="ctr"/>
            <a:lstStyle/>
            <a:p>
              <a:endParaRPr lang="ar-SA" sz="1350"/>
            </a:p>
          </p:txBody>
        </p:sp>
        <p:sp>
          <p:nvSpPr>
            <p:cNvPr id="112" name="شكل حر: شكل 111">
              <a:extLst>
                <a:ext uri="{FF2B5EF4-FFF2-40B4-BE49-F238E27FC236}">
                  <a16:creationId xmlns:a16="http://schemas.microsoft.com/office/drawing/2014/main" id="{36E8236B-B17F-8A00-C472-0D2B67A7E437}"/>
                </a:ext>
              </a:extLst>
            </p:cNvPr>
            <p:cNvSpPr/>
            <p:nvPr/>
          </p:nvSpPr>
          <p:spPr>
            <a:xfrm>
              <a:off x="4404915" y="3052159"/>
              <a:ext cx="1579141" cy="704146"/>
            </a:xfrm>
            <a:custGeom>
              <a:avLst/>
              <a:gdLst>
                <a:gd name="connsiteX0" fmla="*/ 0 w 1579141"/>
                <a:gd name="connsiteY0" fmla="*/ 0 h 704146"/>
                <a:gd name="connsiteX1" fmla="*/ 884575 w 1579141"/>
                <a:gd name="connsiteY1" fmla="*/ 704147 h 704146"/>
                <a:gd name="connsiteX2" fmla="*/ 1579141 w 1579141"/>
                <a:gd name="connsiteY2" fmla="*/ 194798 h 704146"/>
                <a:gd name="connsiteX3" fmla="*/ 884575 w 1579141"/>
                <a:gd name="connsiteY3" fmla="*/ 657843 h 704146"/>
                <a:gd name="connsiteX4" fmla="*/ 0 w 1579141"/>
                <a:gd name="connsiteY4" fmla="*/ 0 h 70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141" h="704146">
                  <a:moveTo>
                    <a:pt x="0" y="0"/>
                  </a:moveTo>
                  <a:cubicBezTo>
                    <a:pt x="340098" y="341695"/>
                    <a:pt x="734484" y="704147"/>
                    <a:pt x="884575" y="704147"/>
                  </a:cubicBezTo>
                  <a:cubicBezTo>
                    <a:pt x="996344" y="704147"/>
                    <a:pt x="1298121" y="471028"/>
                    <a:pt x="1579141" y="194798"/>
                  </a:cubicBezTo>
                  <a:cubicBezTo>
                    <a:pt x="1290138" y="451867"/>
                    <a:pt x="989957" y="657843"/>
                    <a:pt x="884575" y="657843"/>
                  </a:cubicBezTo>
                  <a:cubicBezTo>
                    <a:pt x="740871" y="654649"/>
                    <a:pt x="351275" y="327324"/>
                    <a:pt x="0" y="0"/>
                  </a:cubicBezTo>
                  <a:close/>
                </a:path>
              </a:pathLst>
            </a:custGeom>
            <a:solidFill>
              <a:srgbClr val="AEB5B6"/>
            </a:solidFill>
            <a:ln w="15957" cap="flat">
              <a:noFill/>
              <a:prstDash val="solid"/>
              <a:miter/>
            </a:ln>
          </p:spPr>
          <p:txBody>
            <a:bodyPr rtlCol="1" anchor="ctr"/>
            <a:lstStyle/>
            <a:p>
              <a:endParaRPr lang="ar-SA" sz="1350"/>
            </a:p>
          </p:txBody>
        </p:sp>
      </p:grpSp>
      <p:sp>
        <p:nvSpPr>
          <p:cNvPr id="113" name="رقم السؤال">
            <a:extLst>
              <a:ext uri="{FF2B5EF4-FFF2-40B4-BE49-F238E27FC236}">
                <a16:creationId xmlns:a16="http://schemas.microsoft.com/office/drawing/2014/main" id="{B4B80287-3747-EE97-21CE-E41B488E4A44}"/>
              </a:ext>
            </a:extLst>
          </p:cNvPr>
          <p:cNvSpPr/>
          <p:nvPr/>
        </p:nvSpPr>
        <p:spPr>
          <a:xfrm>
            <a:off x="7915862" y="1944872"/>
            <a:ext cx="401392" cy="692497"/>
          </a:xfrm>
          <a:prstGeom prst="rect">
            <a:avLst/>
          </a:prstGeom>
          <a:noFill/>
        </p:spPr>
        <p:txBody>
          <a:bodyPr wrap="none" lIns="68580" tIns="34290" rIns="68580" bIns="34290">
            <a:spAutoFit/>
          </a:bodyPr>
          <a:lstStyle/>
          <a:p>
            <a:pPr algn="ctr"/>
            <a:r>
              <a:rPr lang="en-US"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endParaRPr lang="ar-SA"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4" name="زر فتح">
            <a:extLst>
              <a:ext uri="{FF2B5EF4-FFF2-40B4-BE49-F238E27FC236}">
                <a16:creationId xmlns:a16="http://schemas.microsoft.com/office/drawing/2014/main" id="{7D063682-C69D-00CB-7606-CF80F96372D3}"/>
              </a:ext>
            </a:extLst>
          </p:cNvPr>
          <p:cNvSpPr/>
          <p:nvPr/>
        </p:nvSpPr>
        <p:spPr>
          <a:xfrm>
            <a:off x="6137354" y="1687520"/>
            <a:ext cx="2098070" cy="131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15" name="زر قفل">
            <a:extLst>
              <a:ext uri="{FF2B5EF4-FFF2-40B4-BE49-F238E27FC236}">
                <a16:creationId xmlns:a16="http://schemas.microsoft.com/office/drawing/2014/main" id="{DD9A75B5-A9D5-B9DE-720A-294F8DEEC6C1}"/>
              </a:ext>
            </a:extLst>
          </p:cNvPr>
          <p:cNvSpPr/>
          <p:nvPr/>
        </p:nvSpPr>
        <p:spPr>
          <a:xfrm>
            <a:off x="6065826" y="1638420"/>
            <a:ext cx="2098070" cy="131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dirty="0"/>
          </a:p>
        </p:txBody>
      </p:sp>
      <p:sp>
        <p:nvSpPr>
          <p:cNvPr id="116" name="الختم">
            <a:extLst>
              <a:ext uri="{FF2B5EF4-FFF2-40B4-BE49-F238E27FC236}">
                <a16:creationId xmlns:a16="http://schemas.microsoft.com/office/drawing/2014/main" id="{79184EC1-2144-7290-0F28-5BE7D82DB4D1}"/>
              </a:ext>
            </a:extLst>
          </p:cNvPr>
          <p:cNvSpPr/>
          <p:nvPr/>
        </p:nvSpPr>
        <p:spPr>
          <a:xfrm rot="20083905">
            <a:off x="6542266" y="2067511"/>
            <a:ext cx="1350905" cy="498763"/>
          </a:xfrm>
          <a:prstGeom prst="rect">
            <a:avLst/>
          </a:prstGeom>
          <a:noFill/>
          <a:ln w="57150">
            <a:solidFill>
              <a:schemeClr val="accent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dirty="0">
                <a:solidFill>
                  <a:schemeClr val="accent5"/>
                </a:solidFill>
                <a:latin typeface="29LT Bukra Regular" panose="000B0903020204020204" pitchFamily="34" charset="-78"/>
                <a:cs typeface="A Farhood" panose="02000503000000020004" pitchFamily="2" charset="-78"/>
              </a:rPr>
              <a:t>تمت الإجابة</a:t>
            </a:r>
          </a:p>
        </p:txBody>
      </p:sp>
      <p:grpSp>
        <p:nvGrpSpPr>
          <p:cNvPr id="117" name="فتح الظرف">
            <a:extLst>
              <a:ext uri="{FF2B5EF4-FFF2-40B4-BE49-F238E27FC236}">
                <a16:creationId xmlns:a16="http://schemas.microsoft.com/office/drawing/2014/main" id="{E3B35F59-31BD-E6F9-36E0-4BB255AE91B8}"/>
              </a:ext>
            </a:extLst>
          </p:cNvPr>
          <p:cNvGrpSpPr/>
          <p:nvPr/>
        </p:nvGrpSpPr>
        <p:grpSpPr>
          <a:xfrm>
            <a:off x="3563269" y="2209800"/>
            <a:ext cx="2295662" cy="984368"/>
            <a:chOff x="5252200" y="1860237"/>
            <a:chExt cx="3060883" cy="1312491"/>
          </a:xfrm>
        </p:grpSpPr>
        <p:sp>
          <p:nvSpPr>
            <p:cNvPr id="118" name="شكل حر: شكل 117">
              <a:extLst>
                <a:ext uri="{FF2B5EF4-FFF2-40B4-BE49-F238E27FC236}">
                  <a16:creationId xmlns:a16="http://schemas.microsoft.com/office/drawing/2014/main" id="{71276D16-D49B-EAD3-E5C9-BADE941B4338}"/>
                </a:ext>
              </a:extLst>
            </p:cNvPr>
            <p:cNvSpPr/>
            <p:nvPr/>
          </p:nvSpPr>
          <p:spPr>
            <a:xfrm>
              <a:off x="5252200" y="1860237"/>
              <a:ext cx="3060883" cy="1298121"/>
            </a:xfrm>
            <a:custGeom>
              <a:avLst/>
              <a:gdLst>
                <a:gd name="connsiteX0" fmla="*/ 0 w 3060883"/>
                <a:gd name="connsiteY0" fmla="*/ 1298121 h 1298121"/>
                <a:gd name="connsiteX1" fmla="*/ 1532837 w 3060883"/>
                <a:gd name="connsiteY1" fmla="*/ 0 h 1298121"/>
                <a:gd name="connsiteX2" fmla="*/ 3060884 w 3060883"/>
                <a:gd name="connsiteY2" fmla="*/ 1298121 h 1298121"/>
                <a:gd name="connsiteX3" fmla="*/ 2955501 w 3060883"/>
                <a:gd name="connsiteY3" fmla="*/ 1296525 h 1298121"/>
                <a:gd name="connsiteX4" fmla="*/ 95802 w 3060883"/>
                <a:gd name="connsiteY4" fmla="*/ 1296525 h 1298121"/>
                <a:gd name="connsiteX5" fmla="*/ 0 w 3060883"/>
                <a:gd name="connsiteY5" fmla="*/ 1298121 h 129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83" h="1298121">
                  <a:moveTo>
                    <a:pt x="0" y="1298121"/>
                  </a:moveTo>
                  <a:cubicBezTo>
                    <a:pt x="0" y="1298121"/>
                    <a:pt x="1248623" y="0"/>
                    <a:pt x="1532837" y="0"/>
                  </a:cubicBezTo>
                  <a:cubicBezTo>
                    <a:pt x="1788310" y="0"/>
                    <a:pt x="3060884" y="1298121"/>
                    <a:pt x="3060884" y="1298121"/>
                  </a:cubicBezTo>
                  <a:cubicBezTo>
                    <a:pt x="3060884" y="1298121"/>
                    <a:pt x="3009789" y="1296525"/>
                    <a:pt x="2955501" y="1296525"/>
                  </a:cubicBezTo>
                  <a:cubicBezTo>
                    <a:pt x="2431782" y="1296525"/>
                    <a:pt x="707340" y="1296525"/>
                    <a:pt x="95802" y="1296525"/>
                  </a:cubicBezTo>
                  <a:cubicBezTo>
                    <a:pt x="55885" y="1296525"/>
                    <a:pt x="0" y="1298121"/>
                    <a:pt x="0" y="1298121"/>
                  </a:cubicBezTo>
                  <a:close/>
                </a:path>
              </a:pathLst>
            </a:custGeom>
            <a:solidFill>
              <a:srgbClr val="D0E9ED"/>
            </a:solidFill>
            <a:ln w="15957" cap="flat">
              <a:noFill/>
              <a:prstDash val="solid"/>
              <a:miter/>
            </a:ln>
          </p:spPr>
          <p:txBody>
            <a:bodyPr rtlCol="1" anchor="ctr"/>
            <a:lstStyle/>
            <a:p>
              <a:endParaRPr lang="ar-SA" sz="1350"/>
            </a:p>
          </p:txBody>
        </p:sp>
        <p:sp>
          <p:nvSpPr>
            <p:cNvPr id="119" name="شكل حر: شكل 118">
              <a:extLst>
                <a:ext uri="{FF2B5EF4-FFF2-40B4-BE49-F238E27FC236}">
                  <a16:creationId xmlns:a16="http://schemas.microsoft.com/office/drawing/2014/main" id="{7DD3CD06-26F3-C518-B44C-8623109504B5}"/>
                </a:ext>
              </a:extLst>
            </p:cNvPr>
            <p:cNvSpPr/>
            <p:nvPr/>
          </p:nvSpPr>
          <p:spPr>
            <a:xfrm>
              <a:off x="5260183" y="1863430"/>
              <a:ext cx="3027353" cy="1309298"/>
            </a:xfrm>
            <a:custGeom>
              <a:avLst/>
              <a:gdLst>
                <a:gd name="connsiteX0" fmla="*/ 3027353 w 3027353"/>
                <a:gd name="connsiteY0" fmla="*/ 1290138 h 1309298"/>
                <a:gd name="connsiteX1" fmla="*/ 1521660 w 3027353"/>
                <a:gd name="connsiteY1" fmla="*/ 0 h 1309298"/>
                <a:gd name="connsiteX2" fmla="*/ 0 w 3027353"/>
                <a:gd name="connsiteY2" fmla="*/ 1309298 h 1309298"/>
                <a:gd name="connsiteX3" fmla="*/ 1523257 w 3027353"/>
                <a:gd name="connsiteY3" fmla="*/ 91012 h 1309298"/>
                <a:gd name="connsiteX4" fmla="*/ 3027353 w 3027353"/>
                <a:gd name="connsiteY4" fmla="*/ 1290138 h 13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7353" h="1309298">
                  <a:moveTo>
                    <a:pt x="3027353" y="1290138"/>
                  </a:moveTo>
                  <a:cubicBezTo>
                    <a:pt x="3027353" y="1290138"/>
                    <a:pt x="1777133" y="0"/>
                    <a:pt x="1521660" y="0"/>
                  </a:cubicBezTo>
                  <a:cubicBezTo>
                    <a:pt x="1237447" y="0"/>
                    <a:pt x="0" y="1309298"/>
                    <a:pt x="0" y="1309298"/>
                  </a:cubicBezTo>
                  <a:cubicBezTo>
                    <a:pt x="0" y="1309298"/>
                    <a:pt x="1239043" y="91012"/>
                    <a:pt x="1523257" y="91012"/>
                  </a:cubicBezTo>
                  <a:cubicBezTo>
                    <a:pt x="1778730" y="91012"/>
                    <a:pt x="3027353" y="1290138"/>
                    <a:pt x="3027353" y="1290138"/>
                  </a:cubicBezTo>
                  <a:close/>
                </a:path>
              </a:pathLst>
            </a:custGeom>
            <a:solidFill>
              <a:srgbClr val="E1F2F8"/>
            </a:solidFill>
            <a:ln w="15957" cap="flat">
              <a:noFill/>
              <a:prstDash val="solid"/>
              <a:miter/>
            </a:ln>
          </p:spPr>
          <p:txBody>
            <a:bodyPr rtlCol="1" anchor="ctr"/>
            <a:lstStyle/>
            <a:p>
              <a:endParaRPr lang="ar-SA" sz="1350"/>
            </a:p>
          </p:txBody>
        </p:sp>
      </p:grpSp>
      <p:sp>
        <p:nvSpPr>
          <p:cNvPr id="120" name="شكل حر: شكل 119">
            <a:extLst>
              <a:ext uri="{FF2B5EF4-FFF2-40B4-BE49-F238E27FC236}">
                <a16:creationId xmlns:a16="http://schemas.microsoft.com/office/drawing/2014/main" id="{73E39BB7-3D68-0416-B634-A3B83AFECA46}"/>
              </a:ext>
            </a:extLst>
          </p:cNvPr>
          <p:cNvSpPr/>
          <p:nvPr/>
        </p:nvSpPr>
        <p:spPr>
          <a:xfrm>
            <a:off x="3566861" y="3179798"/>
            <a:ext cx="2288477" cy="1056220"/>
          </a:xfrm>
          <a:custGeom>
            <a:avLst/>
            <a:gdLst>
              <a:gd name="connsiteX0" fmla="*/ 0 w 3051303"/>
              <a:gd name="connsiteY0" fmla="*/ 0 h 1408293"/>
              <a:gd name="connsiteX1" fmla="*/ 1521660 w 3051303"/>
              <a:gd name="connsiteY1" fmla="*/ 1408294 h 1408293"/>
              <a:gd name="connsiteX2" fmla="*/ 3051304 w 3051303"/>
              <a:gd name="connsiteY2" fmla="*/ 1597 h 1408293"/>
              <a:gd name="connsiteX3" fmla="*/ 2949115 w 3051303"/>
              <a:gd name="connsiteY3" fmla="*/ 31934 h 1408293"/>
              <a:gd name="connsiteX4" fmla="*/ 89415 w 3051303"/>
              <a:gd name="connsiteY4" fmla="*/ 31934 h 1408293"/>
              <a:gd name="connsiteX5" fmla="*/ 0 w 3051303"/>
              <a:gd name="connsiteY5" fmla="*/ 0 h 14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303" h="1408293">
                <a:moveTo>
                  <a:pt x="0" y="0"/>
                </a:moveTo>
                <a:cubicBezTo>
                  <a:pt x="0" y="0"/>
                  <a:pt x="1237447" y="1408294"/>
                  <a:pt x="1521660" y="1408294"/>
                </a:cubicBezTo>
                <a:cubicBezTo>
                  <a:pt x="1777133" y="1408294"/>
                  <a:pt x="3051304" y="1597"/>
                  <a:pt x="3051304" y="1597"/>
                </a:cubicBezTo>
                <a:cubicBezTo>
                  <a:pt x="3051304" y="1597"/>
                  <a:pt x="3001806" y="31934"/>
                  <a:pt x="2949115" y="31934"/>
                </a:cubicBezTo>
                <a:cubicBezTo>
                  <a:pt x="2425395" y="31934"/>
                  <a:pt x="700954" y="31934"/>
                  <a:pt x="89415" y="31934"/>
                </a:cubicBezTo>
                <a:cubicBezTo>
                  <a:pt x="46304" y="33531"/>
                  <a:pt x="0" y="0"/>
                  <a:pt x="0" y="0"/>
                </a:cubicBezTo>
                <a:close/>
              </a:path>
            </a:pathLst>
          </a:custGeom>
          <a:solidFill>
            <a:srgbClr val="98AEB3"/>
          </a:solidFill>
          <a:ln w="15957" cap="flat">
            <a:noFill/>
            <a:prstDash val="solid"/>
            <a:miter/>
          </a:ln>
        </p:spPr>
        <p:txBody>
          <a:bodyPr rtlCol="1" anchor="ctr"/>
          <a:lstStyle/>
          <a:p>
            <a:endParaRPr lang="ar-SA" sz="1350"/>
          </a:p>
        </p:txBody>
      </p:sp>
      <p:sp>
        <p:nvSpPr>
          <p:cNvPr id="121" name="السؤال">
            <a:extLst>
              <a:ext uri="{FF2B5EF4-FFF2-40B4-BE49-F238E27FC236}">
                <a16:creationId xmlns:a16="http://schemas.microsoft.com/office/drawing/2014/main" id="{2ECD1C4F-EC46-A384-AE8A-FAB921B41D03}"/>
              </a:ext>
            </a:extLst>
          </p:cNvPr>
          <p:cNvSpPr/>
          <p:nvPr/>
        </p:nvSpPr>
        <p:spPr>
          <a:xfrm>
            <a:off x="3774034" y="3130712"/>
            <a:ext cx="1874132" cy="1272973"/>
          </a:xfrm>
          <a:custGeom>
            <a:avLst/>
            <a:gdLst>
              <a:gd name="connsiteX0" fmla="*/ 0 w 2498843"/>
              <a:gd name="connsiteY0" fmla="*/ 0 h 1697297"/>
              <a:gd name="connsiteX1" fmla="*/ 2498844 w 2498843"/>
              <a:gd name="connsiteY1" fmla="*/ 0 h 1697297"/>
              <a:gd name="connsiteX2" fmla="*/ 2498844 w 2498843"/>
              <a:gd name="connsiteY2" fmla="*/ 1697297 h 1697297"/>
              <a:gd name="connsiteX3" fmla="*/ 0 w 2498843"/>
              <a:gd name="connsiteY3" fmla="*/ 1697297 h 1697297"/>
            </a:gdLst>
            <a:ahLst/>
            <a:cxnLst>
              <a:cxn ang="0">
                <a:pos x="connsiteX0" y="connsiteY0"/>
              </a:cxn>
              <a:cxn ang="0">
                <a:pos x="connsiteX1" y="connsiteY1"/>
              </a:cxn>
              <a:cxn ang="0">
                <a:pos x="connsiteX2" y="connsiteY2"/>
              </a:cxn>
              <a:cxn ang="0">
                <a:pos x="connsiteX3" y="connsiteY3"/>
              </a:cxn>
            </a:cxnLst>
            <a:rect l="l" t="t" r="r" b="b"/>
            <a:pathLst>
              <a:path w="2498843" h="1697297">
                <a:moveTo>
                  <a:pt x="0" y="0"/>
                </a:moveTo>
                <a:lnTo>
                  <a:pt x="2498844" y="0"/>
                </a:lnTo>
                <a:lnTo>
                  <a:pt x="2498844" y="1697297"/>
                </a:lnTo>
                <a:lnTo>
                  <a:pt x="0" y="1697297"/>
                </a:lnTo>
                <a:close/>
              </a:path>
            </a:pathLst>
          </a:custGeom>
          <a:solidFill>
            <a:srgbClr val="FFABAB"/>
          </a:solidFill>
          <a:ln w="15957" cap="flat">
            <a:noFill/>
            <a:prstDash val="solid"/>
            <a:miter/>
          </a:ln>
        </p:spPr>
        <p:txBody>
          <a:bodyPr rtlCol="1" anchor="ctr"/>
          <a:lstStyle/>
          <a:p>
            <a:pPr algn="ctr"/>
            <a:r>
              <a:rPr lang="ar-SA" sz="2400" dirty="0">
                <a:solidFill>
                  <a:schemeClr val="accent5"/>
                </a:solidFill>
              </a:rPr>
              <a:t>يحتوي برنامج كانفا على مكتبة صور ؟</a:t>
            </a:r>
          </a:p>
        </p:txBody>
      </p:sp>
      <p:sp>
        <p:nvSpPr>
          <p:cNvPr id="122" name="شكل حر: شكل 121">
            <a:extLst>
              <a:ext uri="{FF2B5EF4-FFF2-40B4-BE49-F238E27FC236}">
                <a16:creationId xmlns:a16="http://schemas.microsoft.com/office/drawing/2014/main" id="{007CA31F-FE9C-8E85-AA84-1CE9FAA26097}"/>
              </a:ext>
            </a:extLst>
          </p:cNvPr>
          <p:cNvSpPr/>
          <p:nvPr/>
        </p:nvSpPr>
        <p:spPr>
          <a:xfrm>
            <a:off x="3563269" y="3178600"/>
            <a:ext cx="2295662" cy="1381948"/>
          </a:xfrm>
          <a:custGeom>
            <a:avLst/>
            <a:gdLst>
              <a:gd name="connsiteX0" fmla="*/ 0 w 3060883"/>
              <a:gd name="connsiteY0" fmla="*/ 0 h 1842597"/>
              <a:gd name="connsiteX1" fmla="*/ 0 w 3060883"/>
              <a:gd name="connsiteY1" fmla="*/ 1743602 h 1842597"/>
              <a:gd name="connsiteX2" fmla="*/ 106979 w 3060883"/>
              <a:gd name="connsiteY2" fmla="*/ 1842598 h 1842597"/>
              <a:gd name="connsiteX3" fmla="*/ 2953905 w 3060883"/>
              <a:gd name="connsiteY3" fmla="*/ 1842598 h 1842597"/>
              <a:gd name="connsiteX4" fmla="*/ 3060884 w 3060883"/>
              <a:gd name="connsiteY4" fmla="*/ 1743602 h 1842597"/>
              <a:gd name="connsiteX5" fmla="*/ 3060884 w 3060883"/>
              <a:gd name="connsiteY5" fmla="*/ 0 h 1842597"/>
              <a:gd name="connsiteX6" fmla="*/ 2759107 w 3060883"/>
              <a:gd name="connsiteY6" fmla="*/ 3193 h 1842597"/>
              <a:gd name="connsiteX7" fmla="*/ 1531240 w 3060883"/>
              <a:gd name="connsiteY7" fmla="*/ 958023 h 1842597"/>
              <a:gd name="connsiteX8" fmla="*/ 364049 w 3060883"/>
              <a:gd name="connsiteY8" fmla="*/ 0 h 1842597"/>
              <a:gd name="connsiteX9" fmla="*/ 0 w 3060883"/>
              <a:gd name="connsiteY9" fmla="*/ 0 h 184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0883" h="1842597">
                <a:moveTo>
                  <a:pt x="0" y="0"/>
                </a:moveTo>
                <a:lnTo>
                  <a:pt x="0" y="1743602"/>
                </a:lnTo>
                <a:cubicBezTo>
                  <a:pt x="0" y="1797890"/>
                  <a:pt x="47901" y="1842598"/>
                  <a:pt x="106979" y="1842598"/>
                </a:cubicBezTo>
                <a:lnTo>
                  <a:pt x="2953905" y="1842598"/>
                </a:lnTo>
                <a:cubicBezTo>
                  <a:pt x="3012983" y="1842598"/>
                  <a:pt x="3060884" y="1797890"/>
                  <a:pt x="3060884" y="1743602"/>
                </a:cubicBezTo>
                <a:lnTo>
                  <a:pt x="3060884" y="0"/>
                </a:lnTo>
                <a:lnTo>
                  <a:pt x="2759107" y="3193"/>
                </a:lnTo>
                <a:lnTo>
                  <a:pt x="1531240" y="958023"/>
                </a:lnTo>
                <a:lnTo>
                  <a:pt x="364049" y="0"/>
                </a:lnTo>
                <a:lnTo>
                  <a:pt x="0" y="0"/>
                </a:lnTo>
                <a:close/>
              </a:path>
            </a:pathLst>
          </a:custGeom>
          <a:solidFill>
            <a:srgbClr val="D0E9ED"/>
          </a:solidFill>
          <a:ln w="15957" cap="flat">
            <a:noFill/>
            <a:prstDash val="solid"/>
            <a:miter/>
          </a:ln>
        </p:spPr>
        <p:txBody>
          <a:bodyPr rtlCol="1" anchor="ctr"/>
          <a:lstStyle/>
          <a:p>
            <a:endParaRPr lang="ar-SA" sz="1350"/>
          </a:p>
        </p:txBody>
      </p:sp>
      <p:sp>
        <p:nvSpPr>
          <p:cNvPr id="123" name="شكل حر: شكل 122">
            <a:extLst>
              <a:ext uri="{FF2B5EF4-FFF2-40B4-BE49-F238E27FC236}">
                <a16:creationId xmlns:a16="http://schemas.microsoft.com/office/drawing/2014/main" id="{D44F8780-78FE-0E3F-728F-5CC929769EDD}"/>
              </a:ext>
            </a:extLst>
          </p:cNvPr>
          <p:cNvSpPr/>
          <p:nvPr/>
        </p:nvSpPr>
        <p:spPr>
          <a:xfrm>
            <a:off x="3563269" y="3178600"/>
            <a:ext cx="2295662" cy="1381948"/>
          </a:xfrm>
          <a:custGeom>
            <a:avLst/>
            <a:gdLst>
              <a:gd name="connsiteX0" fmla="*/ 2759107 w 3060883"/>
              <a:gd name="connsiteY0" fmla="*/ 3193 h 1842597"/>
              <a:gd name="connsiteX1" fmla="*/ 1531240 w 3060883"/>
              <a:gd name="connsiteY1" fmla="*/ 958023 h 1842597"/>
              <a:gd name="connsiteX2" fmla="*/ 364049 w 3060883"/>
              <a:gd name="connsiteY2" fmla="*/ 0 h 1842597"/>
              <a:gd name="connsiteX3" fmla="*/ 0 w 3060883"/>
              <a:gd name="connsiteY3" fmla="*/ 0 h 1842597"/>
              <a:gd name="connsiteX4" fmla="*/ 0 w 3060883"/>
              <a:gd name="connsiteY4" fmla="*/ 1743602 h 1842597"/>
              <a:gd name="connsiteX5" fmla="*/ 106979 w 3060883"/>
              <a:gd name="connsiteY5" fmla="*/ 1842598 h 1842597"/>
              <a:gd name="connsiteX6" fmla="*/ 2953905 w 3060883"/>
              <a:gd name="connsiteY6" fmla="*/ 1842598 h 1842597"/>
              <a:gd name="connsiteX7" fmla="*/ 3060884 w 3060883"/>
              <a:gd name="connsiteY7" fmla="*/ 1743602 h 1842597"/>
              <a:gd name="connsiteX8" fmla="*/ 3060884 w 3060883"/>
              <a:gd name="connsiteY8" fmla="*/ 0 h 1842597"/>
              <a:gd name="connsiteX9" fmla="*/ 2759107 w 3060883"/>
              <a:gd name="connsiteY9" fmla="*/ 3193 h 1842597"/>
              <a:gd name="connsiteX10" fmla="*/ 2998612 w 3060883"/>
              <a:gd name="connsiteY10" fmla="*/ 1711668 h 1842597"/>
              <a:gd name="connsiteX11" fmla="*/ 2896423 w 3060883"/>
              <a:gd name="connsiteY11" fmla="*/ 1805874 h 1842597"/>
              <a:gd name="connsiteX12" fmla="*/ 162864 w 3060883"/>
              <a:gd name="connsiteY12" fmla="*/ 1805874 h 1842597"/>
              <a:gd name="connsiteX13" fmla="*/ 60675 w 3060883"/>
              <a:gd name="connsiteY13" fmla="*/ 1711668 h 1842597"/>
              <a:gd name="connsiteX14" fmla="*/ 60675 w 3060883"/>
              <a:gd name="connsiteY14" fmla="*/ 38321 h 1842597"/>
              <a:gd name="connsiteX15" fmla="*/ 327325 w 3060883"/>
              <a:gd name="connsiteY15" fmla="*/ 38321 h 1842597"/>
              <a:gd name="connsiteX16" fmla="*/ 1531240 w 3060883"/>
              <a:gd name="connsiteY16" fmla="*/ 1029875 h 1842597"/>
              <a:gd name="connsiteX17" fmla="*/ 2778267 w 3060883"/>
              <a:gd name="connsiteY17" fmla="*/ 39918 h 1842597"/>
              <a:gd name="connsiteX18" fmla="*/ 2998612 w 3060883"/>
              <a:gd name="connsiteY18" fmla="*/ 38321 h 1842597"/>
              <a:gd name="connsiteX19" fmla="*/ 2998612 w 3060883"/>
              <a:gd name="connsiteY19" fmla="*/ 1711668 h 184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0883" h="1842597">
                <a:moveTo>
                  <a:pt x="2759107" y="3193"/>
                </a:moveTo>
                <a:lnTo>
                  <a:pt x="1531240" y="958023"/>
                </a:lnTo>
                <a:lnTo>
                  <a:pt x="364049" y="0"/>
                </a:lnTo>
                <a:lnTo>
                  <a:pt x="0" y="0"/>
                </a:lnTo>
                <a:lnTo>
                  <a:pt x="0" y="1743602"/>
                </a:lnTo>
                <a:cubicBezTo>
                  <a:pt x="0" y="1797890"/>
                  <a:pt x="47901" y="1842598"/>
                  <a:pt x="106979" y="1842598"/>
                </a:cubicBezTo>
                <a:lnTo>
                  <a:pt x="2953905" y="1842598"/>
                </a:lnTo>
                <a:cubicBezTo>
                  <a:pt x="3012983" y="1842598"/>
                  <a:pt x="3060884" y="1797890"/>
                  <a:pt x="3060884" y="1743602"/>
                </a:cubicBezTo>
                <a:lnTo>
                  <a:pt x="3060884" y="0"/>
                </a:lnTo>
                <a:lnTo>
                  <a:pt x="2759107" y="3193"/>
                </a:lnTo>
                <a:close/>
                <a:moveTo>
                  <a:pt x="2998612" y="1711668"/>
                </a:moveTo>
                <a:cubicBezTo>
                  <a:pt x="2998612" y="1764359"/>
                  <a:pt x="2952308" y="1805874"/>
                  <a:pt x="2896423" y="1805874"/>
                </a:cubicBezTo>
                <a:lnTo>
                  <a:pt x="162864" y="1805874"/>
                </a:lnTo>
                <a:cubicBezTo>
                  <a:pt x="105383" y="1805874"/>
                  <a:pt x="60675" y="1762763"/>
                  <a:pt x="60675" y="1711668"/>
                </a:cubicBezTo>
                <a:lnTo>
                  <a:pt x="60675" y="38321"/>
                </a:lnTo>
                <a:lnTo>
                  <a:pt x="327325" y="38321"/>
                </a:lnTo>
                <a:lnTo>
                  <a:pt x="1531240" y="1029875"/>
                </a:lnTo>
                <a:lnTo>
                  <a:pt x="2778267" y="39918"/>
                </a:lnTo>
                <a:lnTo>
                  <a:pt x="2998612" y="38321"/>
                </a:lnTo>
                <a:lnTo>
                  <a:pt x="2998612" y="1711668"/>
                </a:lnTo>
                <a:close/>
              </a:path>
            </a:pathLst>
          </a:custGeom>
          <a:solidFill>
            <a:srgbClr val="E1F2F8"/>
          </a:solidFill>
          <a:ln w="15957" cap="flat">
            <a:noFill/>
            <a:prstDash val="solid"/>
            <a:miter/>
          </a:ln>
        </p:spPr>
        <p:txBody>
          <a:bodyPr rtlCol="1" anchor="ctr"/>
          <a:lstStyle/>
          <a:p>
            <a:endParaRPr lang="ar-SA" sz="1350"/>
          </a:p>
        </p:txBody>
      </p:sp>
      <p:sp>
        <p:nvSpPr>
          <p:cNvPr id="124" name="شكل حر: شكل 123">
            <a:extLst>
              <a:ext uri="{FF2B5EF4-FFF2-40B4-BE49-F238E27FC236}">
                <a16:creationId xmlns:a16="http://schemas.microsoft.com/office/drawing/2014/main" id="{522DB266-A50C-B568-011B-58052FB001FF}"/>
              </a:ext>
            </a:extLst>
          </p:cNvPr>
          <p:cNvSpPr/>
          <p:nvPr/>
        </p:nvSpPr>
        <p:spPr>
          <a:xfrm>
            <a:off x="4854205" y="3721080"/>
            <a:ext cx="910121" cy="740072"/>
          </a:xfrm>
          <a:custGeom>
            <a:avLst/>
            <a:gdLst>
              <a:gd name="connsiteX0" fmla="*/ 105383 w 1213495"/>
              <a:gd name="connsiteY0" fmla="*/ 0 h 986763"/>
              <a:gd name="connsiteX1" fmla="*/ 162864 w 1213495"/>
              <a:gd name="connsiteY1" fmla="*/ 23951 h 986763"/>
              <a:gd name="connsiteX2" fmla="*/ 1213496 w 1213495"/>
              <a:gd name="connsiteY2" fmla="*/ 986764 h 986763"/>
              <a:gd name="connsiteX3" fmla="*/ 0 w 1213495"/>
              <a:gd name="connsiteY3" fmla="*/ 75045 h 986763"/>
            </a:gdLst>
            <a:ahLst/>
            <a:cxnLst>
              <a:cxn ang="0">
                <a:pos x="connsiteX0" y="connsiteY0"/>
              </a:cxn>
              <a:cxn ang="0">
                <a:pos x="connsiteX1" y="connsiteY1"/>
              </a:cxn>
              <a:cxn ang="0">
                <a:pos x="connsiteX2" y="connsiteY2"/>
              </a:cxn>
              <a:cxn ang="0">
                <a:pos x="connsiteX3" y="connsiteY3"/>
              </a:cxn>
            </a:cxnLst>
            <a:rect l="l" t="t" r="r" b="b"/>
            <a:pathLst>
              <a:path w="1213495" h="986763">
                <a:moveTo>
                  <a:pt x="105383" y="0"/>
                </a:moveTo>
                <a:lnTo>
                  <a:pt x="162864" y="23951"/>
                </a:lnTo>
                <a:lnTo>
                  <a:pt x="1213496" y="986764"/>
                </a:lnTo>
                <a:lnTo>
                  <a:pt x="0" y="75045"/>
                </a:lnTo>
                <a:close/>
              </a:path>
            </a:pathLst>
          </a:custGeom>
          <a:solidFill>
            <a:srgbClr val="98AEB3">
              <a:alpha val="50000"/>
            </a:srgbClr>
          </a:solidFill>
          <a:ln w="15957" cap="flat">
            <a:noFill/>
            <a:prstDash val="solid"/>
            <a:miter/>
          </a:ln>
        </p:spPr>
        <p:txBody>
          <a:bodyPr rtlCol="1" anchor="ctr"/>
          <a:lstStyle/>
          <a:p>
            <a:endParaRPr lang="ar-SA" sz="1350"/>
          </a:p>
        </p:txBody>
      </p:sp>
      <p:sp>
        <p:nvSpPr>
          <p:cNvPr id="125" name="شكل حر: شكل 124">
            <a:extLst>
              <a:ext uri="{FF2B5EF4-FFF2-40B4-BE49-F238E27FC236}">
                <a16:creationId xmlns:a16="http://schemas.microsoft.com/office/drawing/2014/main" id="{2438B965-5C4F-BDFC-6F40-B4C080DC01FD}"/>
              </a:ext>
            </a:extLst>
          </p:cNvPr>
          <p:cNvSpPr/>
          <p:nvPr/>
        </p:nvSpPr>
        <p:spPr>
          <a:xfrm>
            <a:off x="3666256" y="3709105"/>
            <a:ext cx="902936" cy="768813"/>
          </a:xfrm>
          <a:custGeom>
            <a:avLst/>
            <a:gdLst>
              <a:gd name="connsiteX0" fmla="*/ 1088953 w 1203915"/>
              <a:gd name="connsiteY0" fmla="*/ 0 h 1025084"/>
              <a:gd name="connsiteX1" fmla="*/ 1025085 w 1203915"/>
              <a:gd name="connsiteY1" fmla="*/ 35128 h 1025084"/>
              <a:gd name="connsiteX2" fmla="*/ 0 w 1203915"/>
              <a:gd name="connsiteY2" fmla="*/ 1025085 h 1025084"/>
              <a:gd name="connsiteX3" fmla="*/ 1203916 w 1203915"/>
              <a:gd name="connsiteY3" fmla="*/ 91012 h 1025084"/>
            </a:gdLst>
            <a:ahLst/>
            <a:cxnLst>
              <a:cxn ang="0">
                <a:pos x="connsiteX0" y="connsiteY0"/>
              </a:cxn>
              <a:cxn ang="0">
                <a:pos x="connsiteX1" y="connsiteY1"/>
              </a:cxn>
              <a:cxn ang="0">
                <a:pos x="connsiteX2" y="connsiteY2"/>
              </a:cxn>
              <a:cxn ang="0">
                <a:pos x="connsiteX3" y="connsiteY3"/>
              </a:cxn>
            </a:cxnLst>
            <a:rect l="l" t="t" r="r" b="b"/>
            <a:pathLst>
              <a:path w="1203915" h="1025084">
                <a:moveTo>
                  <a:pt x="1088953" y="0"/>
                </a:moveTo>
                <a:lnTo>
                  <a:pt x="1025085" y="35128"/>
                </a:lnTo>
                <a:lnTo>
                  <a:pt x="0" y="1025085"/>
                </a:lnTo>
                <a:lnTo>
                  <a:pt x="1203916" y="91012"/>
                </a:lnTo>
                <a:close/>
              </a:path>
            </a:pathLst>
          </a:custGeom>
          <a:solidFill>
            <a:srgbClr val="98AEB3">
              <a:alpha val="50000"/>
            </a:srgbClr>
          </a:solidFill>
          <a:ln w="15957" cap="flat">
            <a:noFill/>
            <a:prstDash val="solid"/>
            <a:miter/>
          </a:ln>
        </p:spPr>
        <p:txBody>
          <a:bodyPr rtlCol="1" anchor="ctr"/>
          <a:lstStyle/>
          <a:p>
            <a:endParaRPr lang="ar-SA" sz="1350"/>
          </a:p>
        </p:txBody>
      </p:sp>
      <p:sp>
        <p:nvSpPr>
          <p:cNvPr id="126" name="شكل حر: شكل 125">
            <a:extLst>
              <a:ext uri="{FF2B5EF4-FFF2-40B4-BE49-F238E27FC236}">
                <a16:creationId xmlns:a16="http://schemas.microsoft.com/office/drawing/2014/main" id="{662F8674-A007-1E53-AE99-C92FD32424AA}"/>
              </a:ext>
            </a:extLst>
          </p:cNvPr>
          <p:cNvSpPr/>
          <p:nvPr/>
        </p:nvSpPr>
        <p:spPr>
          <a:xfrm>
            <a:off x="3582429" y="3706710"/>
            <a:ext cx="2258539" cy="853838"/>
          </a:xfrm>
          <a:custGeom>
            <a:avLst/>
            <a:gdLst>
              <a:gd name="connsiteX0" fmla="*/ 0 w 3011385"/>
              <a:gd name="connsiteY0" fmla="*/ 1106517 h 1138450"/>
              <a:gd name="connsiteX1" fmla="*/ 1505693 w 3011385"/>
              <a:gd name="connsiteY1" fmla="*/ 0 h 1138450"/>
              <a:gd name="connsiteX2" fmla="*/ 3011386 w 3011385"/>
              <a:gd name="connsiteY2" fmla="*/ 1106517 h 1138450"/>
              <a:gd name="connsiteX3" fmla="*/ 2928357 w 3011385"/>
              <a:gd name="connsiteY3" fmla="*/ 1138451 h 1138450"/>
              <a:gd name="connsiteX4" fmla="*/ 68658 w 3011385"/>
              <a:gd name="connsiteY4" fmla="*/ 1138451 h 1138450"/>
              <a:gd name="connsiteX5" fmla="*/ 0 w 3011385"/>
              <a:gd name="connsiteY5" fmla="*/ 1106517 h 11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1385" h="1138450">
                <a:moveTo>
                  <a:pt x="0" y="1106517"/>
                </a:moveTo>
                <a:cubicBezTo>
                  <a:pt x="0" y="1106517"/>
                  <a:pt x="1221479" y="0"/>
                  <a:pt x="1505693" y="0"/>
                </a:cubicBezTo>
                <a:cubicBezTo>
                  <a:pt x="1761166" y="0"/>
                  <a:pt x="3011386" y="1106517"/>
                  <a:pt x="3011386" y="1106517"/>
                </a:cubicBezTo>
                <a:cubicBezTo>
                  <a:pt x="3011386" y="1106517"/>
                  <a:pt x="2981049" y="1138451"/>
                  <a:pt x="2928357" y="1138451"/>
                </a:cubicBezTo>
                <a:cubicBezTo>
                  <a:pt x="2404638" y="1138451"/>
                  <a:pt x="680196" y="1138451"/>
                  <a:pt x="68658" y="1138451"/>
                </a:cubicBezTo>
                <a:cubicBezTo>
                  <a:pt x="27144" y="1138451"/>
                  <a:pt x="0" y="1106517"/>
                  <a:pt x="0" y="1106517"/>
                </a:cubicBezTo>
                <a:close/>
              </a:path>
            </a:pathLst>
          </a:custGeom>
          <a:solidFill>
            <a:srgbClr val="D0E9ED"/>
          </a:solidFill>
          <a:ln w="15957" cap="flat">
            <a:noFill/>
            <a:prstDash val="solid"/>
            <a:miter/>
          </a:ln>
        </p:spPr>
        <p:txBody>
          <a:bodyPr rtlCol="1" anchor="ctr"/>
          <a:lstStyle/>
          <a:p>
            <a:endParaRPr lang="ar-SA" sz="1350"/>
          </a:p>
        </p:txBody>
      </p:sp>
      <p:sp>
        <p:nvSpPr>
          <p:cNvPr id="127" name="شكل حر: شكل 126">
            <a:extLst>
              <a:ext uri="{FF2B5EF4-FFF2-40B4-BE49-F238E27FC236}">
                <a16:creationId xmlns:a16="http://schemas.microsoft.com/office/drawing/2014/main" id="{118F8929-9FD2-F3F4-FAEB-23C53AFAB142}"/>
              </a:ext>
            </a:extLst>
          </p:cNvPr>
          <p:cNvSpPr/>
          <p:nvPr/>
        </p:nvSpPr>
        <p:spPr>
          <a:xfrm>
            <a:off x="3583627" y="4483905"/>
            <a:ext cx="2258539" cy="79037"/>
          </a:xfrm>
          <a:custGeom>
            <a:avLst/>
            <a:gdLst>
              <a:gd name="connsiteX0" fmla="*/ 2941131 w 3011385"/>
              <a:gd name="connsiteY0" fmla="*/ 0 h 105382"/>
              <a:gd name="connsiteX1" fmla="*/ 2893230 w 3011385"/>
              <a:gd name="connsiteY1" fmla="*/ 12774 h 105382"/>
              <a:gd name="connsiteX2" fmla="*/ 103786 w 3011385"/>
              <a:gd name="connsiteY2" fmla="*/ 12774 h 105382"/>
              <a:gd name="connsiteX3" fmla="*/ 67062 w 3011385"/>
              <a:gd name="connsiteY3" fmla="*/ 1597 h 105382"/>
              <a:gd name="connsiteX4" fmla="*/ 0 w 3011385"/>
              <a:gd name="connsiteY4" fmla="*/ 68658 h 105382"/>
              <a:gd name="connsiteX5" fmla="*/ 68658 w 3011385"/>
              <a:gd name="connsiteY5" fmla="*/ 105383 h 105382"/>
              <a:gd name="connsiteX6" fmla="*/ 2928357 w 3011385"/>
              <a:gd name="connsiteY6" fmla="*/ 105383 h 105382"/>
              <a:gd name="connsiteX7" fmla="*/ 3011386 w 3011385"/>
              <a:gd name="connsiteY7" fmla="*/ 68658 h 105382"/>
              <a:gd name="connsiteX8" fmla="*/ 2941131 w 3011385"/>
              <a:gd name="connsiteY8" fmla="*/ 0 h 10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1385" h="105382">
                <a:moveTo>
                  <a:pt x="2941131" y="0"/>
                </a:moveTo>
                <a:cubicBezTo>
                  <a:pt x="2928357" y="6387"/>
                  <a:pt x="2912390" y="12774"/>
                  <a:pt x="2893230" y="12774"/>
                </a:cubicBezTo>
                <a:cubicBezTo>
                  <a:pt x="2382284" y="12774"/>
                  <a:pt x="700954" y="12774"/>
                  <a:pt x="103786" y="12774"/>
                </a:cubicBezTo>
                <a:cubicBezTo>
                  <a:pt x="89415" y="12774"/>
                  <a:pt x="76642" y="7984"/>
                  <a:pt x="67062" y="1597"/>
                </a:cubicBezTo>
                <a:cubicBezTo>
                  <a:pt x="25547" y="44708"/>
                  <a:pt x="0" y="68658"/>
                  <a:pt x="0" y="68658"/>
                </a:cubicBezTo>
                <a:cubicBezTo>
                  <a:pt x="0" y="68658"/>
                  <a:pt x="27144" y="105383"/>
                  <a:pt x="68658" y="105383"/>
                </a:cubicBezTo>
                <a:cubicBezTo>
                  <a:pt x="681793" y="105383"/>
                  <a:pt x="2404638" y="105383"/>
                  <a:pt x="2928357" y="105383"/>
                </a:cubicBezTo>
                <a:cubicBezTo>
                  <a:pt x="2981049" y="105383"/>
                  <a:pt x="3011386" y="68658"/>
                  <a:pt x="3011386" y="68658"/>
                </a:cubicBezTo>
                <a:cubicBezTo>
                  <a:pt x="3011386" y="68658"/>
                  <a:pt x="2984242" y="41514"/>
                  <a:pt x="2941131" y="0"/>
                </a:cubicBezTo>
                <a:close/>
              </a:path>
            </a:pathLst>
          </a:custGeom>
          <a:solidFill>
            <a:srgbClr val="E1F2F8"/>
          </a:solidFill>
          <a:ln w="15957" cap="flat">
            <a:noFill/>
            <a:prstDash val="solid"/>
            <a:miter/>
          </a:ln>
        </p:spPr>
        <p:txBody>
          <a:bodyPr rtlCol="1" anchor="ctr"/>
          <a:lstStyle/>
          <a:p>
            <a:endParaRPr lang="ar-SA" sz="1350"/>
          </a:p>
        </p:txBody>
      </p:sp>
      <p:sp>
        <p:nvSpPr>
          <p:cNvPr id="128" name="شكل حر: شكل 127">
            <a:extLst>
              <a:ext uri="{FF2B5EF4-FFF2-40B4-BE49-F238E27FC236}">
                <a16:creationId xmlns:a16="http://schemas.microsoft.com/office/drawing/2014/main" id="{F655C635-C6DB-CF15-9D59-709C48F94B7B}"/>
              </a:ext>
            </a:extLst>
          </p:cNvPr>
          <p:cNvSpPr/>
          <p:nvPr/>
        </p:nvSpPr>
        <p:spPr>
          <a:xfrm>
            <a:off x="3578836" y="3709105"/>
            <a:ext cx="2258539" cy="829887"/>
          </a:xfrm>
          <a:custGeom>
            <a:avLst/>
            <a:gdLst>
              <a:gd name="connsiteX0" fmla="*/ 3011386 w 3011385"/>
              <a:gd name="connsiteY0" fmla="*/ 1106517 h 1106516"/>
              <a:gd name="connsiteX1" fmla="*/ 1505693 w 3011385"/>
              <a:gd name="connsiteY1" fmla="*/ 0 h 1106516"/>
              <a:gd name="connsiteX2" fmla="*/ 0 w 3011385"/>
              <a:gd name="connsiteY2" fmla="*/ 1106517 h 1106516"/>
              <a:gd name="connsiteX3" fmla="*/ 1505693 w 3011385"/>
              <a:gd name="connsiteY3" fmla="*/ 27144 h 1106516"/>
              <a:gd name="connsiteX4" fmla="*/ 3011386 w 3011385"/>
              <a:gd name="connsiteY4" fmla="*/ 1106517 h 110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385" h="1106516">
                <a:moveTo>
                  <a:pt x="3011386" y="1106517"/>
                </a:moveTo>
                <a:cubicBezTo>
                  <a:pt x="3011386" y="1106517"/>
                  <a:pt x="1761166" y="0"/>
                  <a:pt x="1505693" y="0"/>
                </a:cubicBezTo>
                <a:cubicBezTo>
                  <a:pt x="1221480" y="0"/>
                  <a:pt x="0" y="1106517"/>
                  <a:pt x="0" y="1106517"/>
                </a:cubicBezTo>
                <a:cubicBezTo>
                  <a:pt x="0" y="1106517"/>
                  <a:pt x="1221480" y="27144"/>
                  <a:pt x="1505693" y="27144"/>
                </a:cubicBezTo>
                <a:cubicBezTo>
                  <a:pt x="1761166" y="27144"/>
                  <a:pt x="3011386" y="1106517"/>
                  <a:pt x="3011386" y="1106517"/>
                </a:cubicBezTo>
                <a:close/>
              </a:path>
            </a:pathLst>
          </a:custGeom>
          <a:solidFill>
            <a:srgbClr val="E1F2F8"/>
          </a:solidFill>
          <a:ln w="15957" cap="flat">
            <a:noFill/>
            <a:prstDash val="solid"/>
            <a:miter/>
          </a:ln>
        </p:spPr>
        <p:txBody>
          <a:bodyPr rtlCol="1" anchor="ctr"/>
          <a:lstStyle/>
          <a:p>
            <a:endParaRPr lang="ar-SA" sz="1350"/>
          </a:p>
        </p:txBody>
      </p:sp>
      <p:grpSp>
        <p:nvGrpSpPr>
          <p:cNvPr id="129" name="قفل الظرف">
            <a:extLst>
              <a:ext uri="{FF2B5EF4-FFF2-40B4-BE49-F238E27FC236}">
                <a16:creationId xmlns:a16="http://schemas.microsoft.com/office/drawing/2014/main" id="{4E07916B-9A28-395C-56DF-B2583126703E}"/>
              </a:ext>
            </a:extLst>
          </p:cNvPr>
          <p:cNvGrpSpPr/>
          <p:nvPr/>
        </p:nvGrpSpPr>
        <p:grpSpPr>
          <a:xfrm>
            <a:off x="3583626" y="3121118"/>
            <a:ext cx="2320814" cy="1070591"/>
            <a:chOff x="3758246" y="2411880"/>
            <a:chExt cx="3094418" cy="1427454"/>
          </a:xfrm>
        </p:grpSpPr>
        <p:sp>
          <p:nvSpPr>
            <p:cNvPr id="130" name="شكل حر: شكل 129">
              <a:extLst>
                <a:ext uri="{FF2B5EF4-FFF2-40B4-BE49-F238E27FC236}">
                  <a16:creationId xmlns:a16="http://schemas.microsoft.com/office/drawing/2014/main" id="{263BB051-8487-A9B6-F9B1-C9CF66EDCEF6}"/>
                </a:ext>
              </a:extLst>
            </p:cNvPr>
            <p:cNvSpPr/>
            <p:nvPr/>
          </p:nvSpPr>
          <p:spPr>
            <a:xfrm>
              <a:off x="3763040" y="2416670"/>
              <a:ext cx="3083237" cy="1422664"/>
            </a:xfrm>
            <a:custGeom>
              <a:avLst/>
              <a:gdLst>
                <a:gd name="connsiteX0" fmla="*/ 0 w 3083237"/>
                <a:gd name="connsiteY0" fmla="*/ 0 h 1422664"/>
                <a:gd name="connsiteX1" fmla="*/ 1537627 w 3083237"/>
                <a:gd name="connsiteY1" fmla="*/ 1422664 h 1422664"/>
                <a:gd name="connsiteX2" fmla="*/ 3083238 w 3083237"/>
                <a:gd name="connsiteY2" fmla="*/ 1597 h 1422664"/>
                <a:gd name="connsiteX3" fmla="*/ 2979452 w 3083237"/>
                <a:gd name="connsiteY3" fmla="*/ 33531 h 1422664"/>
                <a:gd name="connsiteX4" fmla="*/ 87819 w 3083237"/>
                <a:gd name="connsiteY4" fmla="*/ 33531 h 1422664"/>
                <a:gd name="connsiteX5" fmla="*/ 0 w 3083237"/>
                <a:gd name="connsiteY5" fmla="*/ 0 h 142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237" h="1422664">
                  <a:moveTo>
                    <a:pt x="0" y="0"/>
                  </a:moveTo>
                  <a:cubicBezTo>
                    <a:pt x="0" y="0"/>
                    <a:pt x="1251817" y="1422664"/>
                    <a:pt x="1537627" y="1422664"/>
                  </a:cubicBezTo>
                  <a:cubicBezTo>
                    <a:pt x="1794697" y="1422664"/>
                    <a:pt x="3083238" y="1597"/>
                    <a:pt x="3083238" y="1597"/>
                  </a:cubicBezTo>
                  <a:cubicBezTo>
                    <a:pt x="3083238" y="1597"/>
                    <a:pt x="3033740" y="33531"/>
                    <a:pt x="2979452" y="33531"/>
                  </a:cubicBezTo>
                  <a:cubicBezTo>
                    <a:pt x="2449346" y="33531"/>
                    <a:pt x="707340" y="33531"/>
                    <a:pt x="87819" y="33531"/>
                  </a:cubicBezTo>
                  <a:cubicBezTo>
                    <a:pt x="47901" y="31934"/>
                    <a:pt x="0" y="0"/>
                    <a:pt x="0" y="0"/>
                  </a:cubicBezTo>
                  <a:close/>
                </a:path>
              </a:pathLst>
            </a:custGeom>
            <a:solidFill>
              <a:srgbClr val="96B1B6"/>
            </a:solidFill>
            <a:ln w="15957" cap="flat">
              <a:noFill/>
              <a:prstDash val="solid"/>
              <a:miter/>
            </a:ln>
          </p:spPr>
          <p:txBody>
            <a:bodyPr rtlCol="1" anchor="ctr"/>
            <a:lstStyle/>
            <a:p>
              <a:endParaRPr lang="ar-SA" sz="1350"/>
            </a:p>
          </p:txBody>
        </p:sp>
        <p:sp>
          <p:nvSpPr>
            <p:cNvPr id="131" name="شكل حر: شكل 130">
              <a:extLst>
                <a:ext uri="{FF2B5EF4-FFF2-40B4-BE49-F238E27FC236}">
                  <a16:creationId xmlns:a16="http://schemas.microsoft.com/office/drawing/2014/main" id="{D79C3479-79BE-80D2-A43A-93AAA71638EE}"/>
                </a:ext>
              </a:extLst>
            </p:cNvPr>
            <p:cNvSpPr/>
            <p:nvPr/>
          </p:nvSpPr>
          <p:spPr>
            <a:xfrm>
              <a:off x="3758250" y="2411880"/>
              <a:ext cx="3092817" cy="1307701"/>
            </a:xfrm>
            <a:custGeom>
              <a:avLst/>
              <a:gdLst>
                <a:gd name="connsiteX0" fmla="*/ 0 w 3092817"/>
                <a:gd name="connsiteY0" fmla="*/ 0 h 1307701"/>
                <a:gd name="connsiteX1" fmla="*/ 1548804 w 3092817"/>
                <a:gd name="connsiteY1" fmla="*/ 1307701 h 1307701"/>
                <a:gd name="connsiteX2" fmla="*/ 3092818 w 3092817"/>
                <a:gd name="connsiteY2" fmla="*/ 0 h 1307701"/>
                <a:gd name="connsiteX3" fmla="*/ 2987436 w 3092817"/>
                <a:gd name="connsiteY3" fmla="*/ 1597 h 1307701"/>
                <a:gd name="connsiteX4" fmla="*/ 95802 w 3092817"/>
                <a:gd name="connsiteY4" fmla="*/ 1597 h 1307701"/>
                <a:gd name="connsiteX5" fmla="*/ 0 w 3092817"/>
                <a:gd name="connsiteY5" fmla="*/ 0 h 130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817" h="1307701">
                  <a:moveTo>
                    <a:pt x="0" y="0"/>
                  </a:moveTo>
                  <a:cubicBezTo>
                    <a:pt x="0" y="0"/>
                    <a:pt x="1261397" y="1307701"/>
                    <a:pt x="1548804" y="1307701"/>
                  </a:cubicBezTo>
                  <a:cubicBezTo>
                    <a:pt x="1805874" y="1307701"/>
                    <a:pt x="3092818" y="0"/>
                    <a:pt x="3092818" y="0"/>
                  </a:cubicBezTo>
                  <a:cubicBezTo>
                    <a:pt x="3092818" y="0"/>
                    <a:pt x="3040127" y="1597"/>
                    <a:pt x="2987436" y="1597"/>
                  </a:cubicBezTo>
                  <a:cubicBezTo>
                    <a:pt x="2457329" y="1597"/>
                    <a:pt x="715324" y="1597"/>
                    <a:pt x="95802" y="1597"/>
                  </a:cubicBezTo>
                  <a:cubicBezTo>
                    <a:pt x="55885" y="1597"/>
                    <a:pt x="0" y="0"/>
                    <a:pt x="0" y="0"/>
                  </a:cubicBezTo>
                  <a:close/>
                </a:path>
              </a:pathLst>
            </a:custGeom>
            <a:solidFill>
              <a:srgbClr val="D9F6FB"/>
            </a:solidFill>
            <a:ln w="15957" cap="flat">
              <a:noFill/>
              <a:prstDash val="solid"/>
              <a:miter/>
            </a:ln>
          </p:spPr>
          <p:txBody>
            <a:bodyPr rtlCol="1" anchor="ctr"/>
            <a:lstStyle/>
            <a:p>
              <a:endParaRPr lang="ar-SA" sz="1350"/>
            </a:p>
          </p:txBody>
        </p:sp>
        <p:sp>
          <p:nvSpPr>
            <p:cNvPr id="132" name="شكل حر: شكل 131">
              <a:extLst>
                <a:ext uri="{FF2B5EF4-FFF2-40B4-BE49-F238E27FC236}">
                  <a16:creationId xmlns:a16="http://schemas.microsoft.com/office/drawing/2014/main" id="{8570C53A-9142-8D19-DC08-431952567D0C}"/>
                </a:ext>
              </a:extLst>
            </p:cNvPr>
            <p:cNvSpPr/>
            <p:nvPr/>
          </p:nvSpPr>
          <p:spPr>
            <a:xfrm>
              <a:off x="3758246" y="2411880"/>
              <a:ext cx="3094418" cy="63868"/>
            </a:xfrm>
            <a:custGeom>
              <a:avLst/>
              <a:gdLst>
                <a:gd name="connsiteX0" fmla="*/ 3094418 w 3094418"/>
                <a:gd name="connsiteY0" fmla="*/ 0 h 63868"/>
                <a:gd name="connsiteX1" fmla="*/ 2987439 w 3094418"/>
                <a:gd name="connsiteY1" fmla="*/ 1597 h 63868"/>
                <a:gd name="connsiteX2" fmla="*/ 95806 w 3094418"/>
                <a:gd name="connsiteY2" fmla="*/ 1597 h 63868"/>
                <a:gd name="connsiteX3" fmla="*/ 4 w 3094418"/>
                <a:gd name="connsiteY3" fmla="*/ 0 h 63868"/>
                <a:gd name="connsiteX4" fmla="*/ 62275 w 3094418"/>
                <a:gd name="connsiteY4" fmla="*/ 63868 h 63868"/>
                <a:gd name="connsiteX5" fmla="*/ 3030550 w 3094418"/>
                <a:gd name="connsiteY5" fmla="*/ 62271 h 63868"/>
                <a:gd name="connsiteX6" fmla="*/ 3094418 w 3094418"/>
                <a:gd name="connsiteY6" fmla="*/ 0 h 6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418" h="63868">
                  <a:moveTo>
                    <a:pt x="3094418" y="0"/>
                  </a:moveTo>
                  <a:cubicBezTo>
                    <a:pt x="3094418" y="0"/>
                    <a:pt x="3041727" y="1597"/>
                    <a:pt x="2987439" y="1597"/>
                  </a:cubicBezTo>
                  <a:cubicBezTo>
                    <a:pt x="2457333" y="1597"/>
                    <a:pt x="715328" y="1597"/>
                    <a:pt x="95806" y="1597"/>
                  </a:cubicBezTo>
                  <a:cubicBezTo>
                    <a:pt x="54292" y="1597"/>
                    <a:pt x="4" y="0"/>
                    <a:pt x="4" y="0"/>
                  </a:cubicBezTo>
                  <a:cubicBezTo>
                    <a:pt x="4" y="0"/>
                    <a:pt x="-1593" y="0"/>
                    <a:pt x="62275" y="63868"/>
                  </a:cubicBezTo>
                  <a:cubicBezTo>
                    <a:pt x="684990" y="63868"/>
                    <a:pt x="2502041" y="62271"/>
                    <a:pt x="3030550" y="62271"/>
                  </a:cubicBezTo>
                  <a:cubicBezTo>
                    <a:pt x="3032147" y="62271"/>
                    <a:pt x="3094418" y="0"/>
                    <a:pt x="3094418" y="0"/>
                  </a:cubicBezTo>
                  <a:close/>
                </a:path>
              </a:pathLst>
            </a:custGeom>
            <a:solidFill>
              <a:srgbClr val="EDFFFF"/>
            </a:solidFill>
            <a:ln w="15957" cap="flat">
              <a:noFill/>
              <a:prstDash val="solid"/>
              <a:miter/>
            </a:ln>
          </p:spPr>
          <p:txBody>
            <a:bodyPr rtlCol="1" anchor="ctr"/>
            <a:lstStyle/>
            <a:p>
              <a:endParaRPr lang="ar-SA" sz="1350"/>
            </a:p>
          </p:txBody>
        </p:sp>
        <p:sp>
          <p:nvSpPr>
            <p:cNvPr id="133" name="شكل حر: شكل 132">
              <a:extLst>
                <a:ext uri="{FF2B5EF4-FFF2-40B4-BE49-F238E27FC236}">
                  <a16:creationId xmlns:a16="http://schemas.microsoft.com/office/drawing/2014/main" id="{76FC4722-B838-4CF2-8F8E-5712C18F7646}"/>
                </a:ext>
              </a:extLst>
            </p:cNvPr>
            <p:cNvSpPr/>
            <p:nvPr/>
          </p:nvSpPr>
          <p:spPr>
            <a:xfrm>
              <a:off x="3767830" y="2421460"/>
              <a:ext cx="3059287" cy="1294927"/>
            </a:xfrm>
            <a:custGeom>
              <a:avLst/>
              <a:gdLst>
                <a:gd name="connsiteX0" fmla="*/ 3059287 w 3059287"/>
                <a:gd name="connsiteY0" fmla="*/ 17564 h 1294927"/>
                <a:gd name="connsiteX1" fmla="*/ 1537627 w 3059287"/>
                <a:gd name="connsiteY1" fmla="*/ 1294928 h 1294927"/>
                <a:gd name="connsiteX2" fmla="*/ 0 w 3059287"/>
                <a:gd name="connsiteY2" fmla="*/ 0 h 1294927"/>
                <a:gd name="connsiteX3" fmla="*/ 1539224 w 3059287"/>
                <a:gd name="connsiteY3" fmla="*/ 1203916 h 1294927"/>
                <a:gd name="connsiteX4" fmla="*/ 3059287 w 3059287"/>
                <a:gd name="connsiteY4" fmla="*/ 17564 h 129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287" h="1294927">
                  <a:moveTo>
                    <a:pt x="3059287" y="17564"/>
                  </a:moveTo>
                  <a:cubicBezTo>
                    <a:pt x="3059287" y="17564"/>
                    <a:pt x="1794697" y="1294928"/>
                    <a:pt x="1537627" y="1294928"/>
                  </a:cubicBezTo>
                  <a:cubicBezTo>
                    <a:pt x="1250220" y="1294928"/>
                    <a:pt x="0" y="0"/>
                    <a:pt x="0" y="0"/>
                  </a:cubicBezTo>
                  <a:cubicBezTo>
                    <a:pt x="0" y="0"/>
                    <a:pt x="1251817" y="1203916"/>
                    <a:pt x="1539224" y="1203916"/>
                  </a:cubicBezTo>
                  <a:cubicBezTo>
                    <a:pt x="1796293" y="1203916"/>
                    <a:pt x="3059287" y="17564"/>
                    <a:pt x="3059287" y="17564"/>
                  </a:cubicBezTo>
                  <a:close/>
                </a:path>
              </a:pathLst>
            </a:custGeom>
            <a:solidFill>
              <a:srgbClr val="EDFFFF"/>
            </a:solidFill>
            <a:ln w="15957" cap="flat">
              <a:noFill/>
              <a:prstDash val="solid"/>
              <a:miter/>
            </a:ln>
          </p:spPr>
          <p:txBody>
            <a:bodyPr rtlCol="1" anchor="ctr"/>
            <a:lstStyle/>
            <a:p>
              <a:endParaRPr lang="ar-SA" sz="1350"/>
            </a:p>
          </p:txBody>
        </p:sp>
        <p:sp>
          <p:nvSpPr>
            <p:cNvPr id="134" name="شكل حر: شكل 133">
              <a:extLst>
                <a:ext uri="{FF2B5EF4-FFF2-40B4-BE49-F238E27FC236}">
                  <a16:creationId xmlns:a16="http://schemas.microsoft.com/office/drawing/2014/main" id="{D0B16D07-6CC7-B968-EFD5-2F9C18DFB905}"/>
                </a:ext>
              </a:extLst>
            </p:cNvPr>
            <p:cNvSpPr/>
            <p:nvPr/>
          </p:nvSpPr>
          <p:spPr>
            <a:xfrm>
              <a:off x="4404915" y="3052159"/>
              <a:ext cx="1579141" cy="704146"/>
            </a:xfrm>
            <a:custGeom>
              <a:avLst/>
              <a:gdLst>
                <a:gd name="connsiteX0" fmla="*/ 0 w 1579141"/>
                <a:gd name="connsiteY0" fmla="*/ 0 h 704146"/>
                <a:gd name="connsiteX1" fmla="*/ 884575 w 1579141"/>
                <a:gd name="connsiteY1" fmla="*/ 704147 h 704146"/>
                <a:gd name="connsiteX2" fmla="*/ 1579141 w 1579141"/>
                <a:gd name="connsiteY2" fmla="*/ 194798 h 704146"/>
                <a:gd name="connsiteX3" fmla="*/ 884575 w 1579141"/>
                <a:gd name="connsiteY3" fmla="*/ 657843 h 704146"/>
                <a:gd name="connsiteX4" fmla="*/ 0 w 1579141"/>
                <a:gd name="connsiteY4" fmla="*/ 0 h 70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141" h="704146">
                  <a:moveTo>
                    <a:pt x="0" y="0"/>
                  </a:moveTo>
                  <a:cubicBezTo>
                    <a:pt x="340098" y="341695"/>
                    <a:pt x="734484" y="704147"/>
                    <a:pt x="884575" y="704147"/>
                  </a:cubicBezTo>
                  <a:cubicBezTo>
                    <a:pt x="996344" y="704147"/>
                    <a:pt x="1298121" y="471028"/>
                    <a:pt x="1579141" y="194798"/>
                  </a:cubicBezTo>
                  <a:cubicBezTo>
                    <a:pt x="1290138" y="451867"/>
                    <a:pt x="989957" y="657843"/>
                    <a:pt x="884575" y="657843"/>
                  </a:cubicBezTo>
                  <a:cubicBezTo>
                    <a:pt x="740871" y="654649"/>
                    <a:pt x="351275" y="327324"/>
                    <a:pt x="0" y="0"/>
                  </a:cubicBezTo>
                  <a:close/>
                </a:path>
              </a:pathLst>
            </a:custGeom>
            <a:solidFill>
              <a:srgbClr val="AEB5B6"/>
            </a:solidFill>
            <a:ln w="15957" cap="flat">
              <a:noFill/>
              <a:prstDash val="solid"/>
              <a:miter/>
            </a:ln>
          </p:spPr>
          <p:txBody>
            <a:bodyPr rtlCol="1" anchor="ctr"/>
            <a:lstStyle/>
            <a:p>
              <a:endParaRPr lang="ar-SA" sz="1350"/>
            </a:p>
          </p:txBody>
        </p:sp>
      </p:grpSp>
      <p:sp>
        <p:nvSpPr>
          <p:cNvPr id="135" name="رقم السؤال">
            <a:extLst>
              <a:ext uri="{FF2B5EF4-FFF2-40B4-BE49-F238E27FC236}">
                <a16:creationId xmlns:a16="http://schemas.microsoft.com/office/drawing/2014/main" id="{9F49D63D-CE75-5167-353E-5E8D76998CFD}"/>
              </a:ext>
            </a:extLst>
          </p:cNvPr>
          <p:cNvSpPr/>
          <p:nvPr/>
        </p:nvSpPr>
        <p:spPr>
          <a:xfrm>
            <a:off x="5444764" y="3451520"/>
            <a:ext cx="401392" cy="692497"/>
          </a:xfrm>
          <a:prstGeom prst="rect">
            <a:avLst/>
          </a:prstGeom>
          <a:noFill/>
        </p:spPr>
        <p:txBody>
          <a:bodyPr wrap="none" lIns="68580" tIns="34290" rIns="68580" bIns="34290">
            <a:spAutoFit/>
          </a:bodyPr>
          <a:lstStyle/>
          <a:p>
            <a:pPr algn="ctr"/>
            <a:r>
              <a:rPr lang="en-US"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endParaRPr lang="ar-SA"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36" name="زر فتح">
            <a:extLst>
              <a:ext uri="{FF2B5EF4-FFF2-40B4-BE49-F238E27FC236}">
                <a16:creationId xmlns:a16="http://schemas.microsoft.com/office/drawing/2014/main" id="{4C3760C8-79A5-8DEF-8B20-3C9BAB476060}"/>
              </a:ext>
            </a:extLst>
          </p:cNvPr>
          <p:cNvSpPr/>
          <p:nvPr/>
        </p:nvSpPr>
        <p:spPr>
          <a:xfrm>
            <a:off x="3666256" y="3194168"/>
            <a:ext cx="2098070" cy="131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37" name="زر قفل">
            <a:extLst>
              <a:ext uri="{FF2B5EF4-FFF2-40B4-BE49-F238E27FC236}">
                <a16:creationId xmlns:a16="http://schemas.microsoft.com/office/drawing/2014/main" id="{3772815B-69D5-F627-B962-4C7A33B992AD}"/>
              </a:ext>
            </a:extLst>
          </p:cNvPr>
          <p:cNvSpPr/>
          <p:nvPr/>
        </p:nvSpPr>
        <p:spPr>
          <a:xfrm>
            <a:off x="3594728" y="3145069"/>
            <a:ext cx="2098070" cy="131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38" name="الختم">
            <a:extLst>
              <a:ext uri="{FF2B5EF4-FFF2-40B4-BE49-F238E27FC236}">
                <a16:creationId xmlns:a16="http://schemas.microsoft.com/office/drawing/2014/main" id="{7256CB4D-D48E-4354-BE6A-E52174CCF53B}"/>
              </a:ext>
            </a:extLst>
          </p:cNvPr>
          <p:cNvSpPr/>
          <p:nvPr/>
        </p:nvSpPr>
        <p:spPr>
          <a:xfrm rot="20083905">
            <a:off x="4071168" y="3574159"/>
            <a:ext cx="1350905" cy="498763"/>
          </a:xfrm>
          <a:prstGeom prst="rect">
            <a:avLst/>
          </a:prstGeom>
          <a:noFill/>
          <a:ln w="57150">
            <a:solidFill>
              <a:schemeClr val="accent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dirty="0">
                <a:solidFill>
                  <a:schemeClr val="accent5"/>
                </a:solidFill>
                <a:latin typeface="29LT Bukra Regular" panose="000B0903020204020204" pitchFamily="34" charset="-78"/>
                <a:cs typeface="A Farhood" panose="02000503000000020004" pitchFamily="2" charset="-78"/>
              </a:rPr>
              <a:t>تمت الإجابة</a:t>
            </a:r>
          </a:p>
        </p:txBody>
      </p:sp>
      <p:grpSp>
        <p:nvGrpSpPr>
          <p:cNvPr id="139" name="فتح الظرف">
            <a:extLst>
              <a:ext uri="{FF2B5EF4-FFF2-40B4-BE49-F238E27FC236}">
                <a16:creationId xmlns:a16="http://schemas.microsoft.com/office/drawing/2014/main" id="{8F55C94C-19CE-C65D-EBC4-FE8EF52689D8}"/>
              </a:ext>
            </a:extLst>
          </p:cNvPr>
          <p:cNvGrpSpPr/>
          <p:nvPr/>
        </p:nvGrpSpPr>
        <p:grpSpPr>
          <a:xfrm>
            <a:off x="900371" y="736060"/>
            <a:ext cx="2295662" cy="984368"/>
            <a:chOff x="5252200" y="1860237"/>
            <a:chExt cx="3060883" cy="1312491"/>
          </a:xfrm>
        </p:grpSpPr>
        <p:sp>
          <p:nvSpPr>
            <p:cNvPr id="140" name="شكل حر: شكل 139">
              <a:extLst>
                <a:ext uri="{FF2B5EF4-FFF2-40B4-BE49-F238E27FC236}">
                  <a16:creationId xmlns:a16="http://schemas.microsoft.com/office/drawing/2014/main" id="{7719CB20-B549-8767-25B1-385A025C5E08}"/>
                </a:ext>
              </a:extLst>
            </p:cNvPr>
            <p:cNvSpPr/>
            <p:nvPr/>
          </p:nvSpPr>
          <p:spPr>
            <a:xfrm>
              <a:off x="5252200" y="1860237"/>
              <a:ext cx="3060883" cy="1298121"/>
            </a:xfrm>
            <a:custGeom>
              <a:avLst/>
              <a:gdLst>
                <a:gd name="connsiteX0" fmla="*/ 0 w 3060883"/>
                <a:gd name="connsiteY0" fmla="*/ 1298121 h 1298121"/>
                <a:gd name="connsiteX1" fmla="*/ 1532837 w 3060883"/>
                <a:gd name="connsiteY1" fmla="*/ 0 h 1298121"/>
                <a:gd name="connsiteX2" fmla="*/ 3060884 w 3060883"/>
                <a:gd name="connsiteY2" fmla="*/ 1298121 h 1298121"/>
                <a:gd name="connsiteX3" fmla="*/ 2955501 w 3060883"/>
                <a:gd name="connsiteY3" fmla="*/ 1296525 h 1298121"/>
                <a:gd name="connsiteX4" fmla="*/ 95802 w 3060883"/>
                <a:gd name="connsiteY4" fmla="*/ 1296525 h 1298121"/>
                <a:gd name="connsiteX5" fmla="*/ 0 w 3060883"/>
                <a:gd name="connsiteY5" fmla="*/ 1298121 h 129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883" h="1298121">
                  <a:moveTo>
                    <a:pt x="0" y="1298121"/>
                  </a:moveTo>
                  <a:cubicBezTo>
                    <a:pt x="0" y="1298121"/>
                    <a:pt x="1248623" y="0"/>
                    <a:pt x="1532837" y="0"/>
                  </a:cubicBezTo>
                  <a:cubicBezTo>
                    <a:pt x="1788310" y="0"/>
                    <a:pt x="3060884" y="1298121"/>
                    <a:pt x="3060884" y="1298121"/>
                  </a:cubicBezTo>
                  <a:cubicBezTo>
                    <a:pt x="3060884" y="1298121"/>
                    <a:pt x="3009789" y="1296525"/>
                    <a:pt x="2955501" y="1296525"/>
                  </a:cubicBezTo>
                  <a:cubicBezTo>
                    <a:pt x="2431782" y="1296525"/>
                    <a:pt x="707340" y="1296525"/>
                    <a:pt x="95802" y="1296525"/>
                  </a:cubicBezTo>
                  <a:cubicBezTo>
                    <a:pt x="55885" y="1296525"/>
                    <a:pt x="0" y="1298121"/>
                    <a:pt x="0" y="1298121"/>
                  </a:cubicBezTo>
                  <a:close/>
                </a:path>
              </a:pathLst>
            </a:custGeom>
            <a:solidFill>
              <a:srgbClr val="D0E9ED"/>
            </a:solidFill>
            <a:ln w="15957" cap="flat">
              <a:noFill/>
              <a:prstDash val="solid"/>
              <a:miter/>
            </a:ln>
          </p:spPr>
          <p:txBody>
            <a:bodyPr rtlCol="1" anchor="ctr"/>
            <a:lstStyle/>
            <a:p>
              <a:endParaRPr lang="ar-SA" sz="1350"/>
            </a:p>
          </p:txBody>
        </p:sp>
        <p:sp>
          <p:nvSpPr>
            <p:cNvPr id="141" name="شكل حر: شكل 140">
              <a:extLst>
                <a:ext uri="{FF2B5EF4-FFF2-40B4-BE49-F238E27FC236}">
                  <a16:creationId xmlns:a16="http://schemas.microsoft.com/office/drawing/2014/main" id="{4FE814A9-621E-8B09-B2C6-225497A01D5D}"/>
                </a:ext>
              </a:extLst>
            </p:cNvPr>
            <p:cNvSpPr/>
            <p:nvPr/>
          </p:nvSpPr>
          <p:spPr>
            <a:xfrm>
              <a:off x="5260183" y="1863430"/>
              <a:ext cx="3027353" cy="1309298"/>
            </a:xfrm>
            <a:custGeom>
              <a:avLst/>
              <a:gdLst>
                <a:gd name="connsiteX0" fmla="*/ 3027353 w 3027353"/>
                <a:gd name="connsiteY0" fmla="*/ 1290138 h 1309298"/>
                <a:gd name="connsiteX1" fmla="*/ 1521660 w 3027353"/>
                <a:gd name="connsiteY1" fmla="*/ 0 h 1309298"/>
                <a:gd name="connsiteX2" fmla="*/ 0 w 3027353"/>
                <a:gd name="connsiteY2" fmla="*/ 1309298 h 1309298"/>
                <a:gd name="connsiteX3" fmla="*/ 1523257 w 3027353"/>
                <a:gd name="connsiteY3" fmla="*/ 91012 h 1309298"/>
                <a:gd name="connsiteX4" fmla="*/ 3027353 w 3027353"/>
                <a:gd name="connsiteY4" fmla="*/ 1290138 h 1309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7353" h="1309298">
                  <a:moveTo>
                    <a:pt x="3027353" y="1290138"/>
                  </a:moveTo>
                  <a:cubicBezTo>
                    <a:pt x="3027353" y="1290138"/>
                    <a:pt x="1777133" y="0"/>
                    <a:pt x="1521660" y="0"/>
                  </a:cubicBezTo>
                  <a:cubicBezTo>
                    <a:pt x="1237447" y="0"/>
                    <a:pt x="0" y="1309298"/>
                    <a:pt x="0" y="1309298"/>
                  </a:cubicBezTo>
                  <a:cubicBezTo>
                    <a:pt x="0" y="1309298"/>
                    <a:pt x="1239043" y="91012"/>
                    <a:pt x="1523257" y="91012"/>
                  </a:cubicBezTo>
                  <a:cubicBezTo>
                    <a:pt x="1778730" y="91012"/>
                    <a:pt x="3027353" y="1290138"/>
                    <a:pt x="3027353" y="1290138"/>
                  </a:cubicBezTo>
                  <a:close/>
                </a:path>
              </a:pathLst>
            </a:custGeom>
            <a:solidFill>
              <a:srgbClr val="E1F2F8"/>
            </a:solidFill>
            <a:ln w="15957" cap="flat">
              <a:noFill/>
              <a:prstDash val="solid"/>
              <a:miter/>
            </a:ln>
          </p:spPr>
          <p:txBody>
            <a:bodyPr rtlCol="1" anchor="ctr"/>
            <a:lstStyle/>
            <a:p>
              <a:endParaRPr lang="ar-SA" sz="1350"/>
            </a:p>
          </p:txBody>
        </p:sp>
      </p:grpSp>
      <p:sp>
        <p:nvSpPr>
          <p:cNvPr id="142" name="شكل حر: شكل 141">
            <a:extLst>
              <a:ext uri="{FF2B5EF4-FFF2-40B4-BE49-F238E27FC236}">
                <a16:creationId xmlns:a16="http://schemas.microsoft.com/office/drawing/2014/main" id="{5D767D29-9BBC-8DB0-DAE3-7460DD69A8BC}"/>
              </a:ext>
            </a:extLst>
          </p:cNvPr>
          <p:cNvSpPr/>
          <p:nvPr/>
        </p:nvSpPr>
        <p:spPr>
          <a:xfrm>
            <a:off x="903964" y="1706058"/>
            <a:ext cx="2288477" cy="1056220"/>
          </a:xfrm>
          <a:custGeom>
            <a:avLst/>
            <a:gdLst>
              <a:gd name="connsiteX0" fmla="*/ 0 w 3051303"/>
              <a:gd name="connsiteY0" fmla="*/ 0 h 1408293"/>
              <a:gd name="connsiteX1" fmla="*/ 1521660 w 3051303"/>
              <a:gd name="connsiteY1" fmla="*/ 1408294 h 1408293"/>
              <a:gd name="connsiteX2" fmla="*/ 3051304 w 3051303"/>
              <a:gd name="connsiteY2" fmla="*/ 1597 h 1408293"/>
              <a:gd name="connsiteX3" fmla="*/ 2949115 w 3051303"/>
              <a:gd name="connsiteY3" fmla="*/ 31934 h 1408293"/>
              <a:gd name="connsiteX4" fmla="*/ 89415 w 3051303"/>
              <a:gd name="connsiteY4" fmla="*/ 31934 h 1408293"/>
              <a:gd name="connsiteX5" fmla="*/ 0 w 3051303"/>
              <a:gd name="connsiteY5" fmla="*/ 0 h 140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1303" h="1408293">
                <a:moveTo>
                  <a:pt x="0" y="0"/>
                </a:moveTo>
                <a:cubicBezTo>
                  <a:pt x="0" y="0"/>
                  <a:pt x="1237447" y="1408294"/>
                  <a:pt x="1521660" y="1408294"/>
                </a:cubicBezTo>
                <a:cubicBezTo>
                  <a:pt x="1777133" y="1408294"/>
                  <a:pt x="3051304" y="1597"/>
                  <a:pt x="3051304" y="1597"/>
                </a:cubicBezTo>
                <a:cubicBezTo>
                  <a:pt x="3051304" y="1597"/>
                  <a:pt x="3001806" y="31934"/>
                  <a:pt x="2949115" y="31934"/>
                </a:cubicBezTo>
                <a:cubicBezTo>
                  <a:pt x="2425395" y="31934"/>
                  <a:pt x="700954" y="31934"/>
                  <a:pt x="89415" y="31934"/>
                </a:cubicBezTo>
                <a:cubicBezTo>
                  <a:pt x="46304" y="33531"/>
                  <a:pt x="0" y="0"/>
                  <a:pt x="0" y="0"/>
                </a:cubicBezTo>
                <a:close/>
              </a:path>
            </a:pathLst>
          </a:custGeom>
          <a:solidFill>
            <a:srgbClr val="98AEB3"/>
          </a:solidFill>
          <a:ln w="15957" cap="flat">
            <a:noFill/>
            <a:prstDash val="solid"/>
            <a:miter/>
          </a:ln>
        </p:spPr>
        <p:txBody>
          <a:bodyPr rtlCol="1" anchor="ctr"/>
          <a:lstStyle/>
          <a:p>
            <a:endParaRPr lang="ar-SA" sz="1350"/>
          </a:p>
        </p:txBody>
      </p:sp>
      <p:sp>
        <p:nvSpPr>
          <p:cNvPr id="143" name="السؤال">
            <a:extLst>
              <a:ext uri="{FF2B5EF4-FFF2-40B4-BE49-F238E27FC236}">
                <a16:creationId xmlns:a16="http://schemas.microsoft.com/office/drawing/2014/main" id="{ACEE65A7-3529-823D-DDEA-694BF737271D}"/>
              </a:ext>
            </a:extLst>
          </p:cNvPr>
          <p:cNvSpPr/>
          <p:nvPr/>
        </p:nvSpPr>
        <p:spPr>
          <a:xfrm>
            <a:off x="1111136" y="1656973"/>
            <a:ext cx="1874132" cy="1272973"/>
          </a:xfrm>
          <a:custGeom>
            <a:avLst/>
            <a:gdLst>
              <a:gd name="connsiteX0" fmla="*/ 0 w 2498843"/>
              <a:gd name="connsiteY0" fmla="*/ 0 h 1697297"/>
              <a:gd name="connsiteX1" fmla="*/ 2498844 w 2498843"/>
              <a:gd name="connsiteY1" fmla="*/ 0 h 1697297"/>
              <a:gd name="connsiteX2" fmla="*/ 2498844 w 2498843"/>
              <a:gd name="connsiteY2" fmla="*/ 1697297 h 1697297"/>
              <a:gd name="connsiteX3" fmla="*/ 0 w 2498843"/>
              <a:gd name="connsiteY3" fmla="*/ 1697297 h 1697297"/>
            </a:gdLst>
            <a:ahLst/>
            <a:cxnLst>
              <a:cxn ang="0">
                <a:pos x="connsiteX0" y="connsiteY0"/>
              </a:cxn>
              <a:cxn ang="0">
                <a:pos x="connsiteX1" y="connsiteY1"/>
              </a:cxn>
              <a:cxn ang="0">
                <a:pos x="connsiteX2" y="connsiteY2"/>
              </a:cxn>
              <a:cxn ang="0">
                <a:pos x="connsiteX3" y="connsiteY3"/>
              </a:cxn>
            </a:cxnLst>
            <a:rect l="l" t="t" r="r" b="b"/>
            <a:pathLst>
              <a:path w="2498843" h="1697297">
                <a:moveTo>
                  <a:pt x="0" y="0"/>
                </a:moveTo>
                <a:lnTo>
                  <a:pt x="2498844" y="0"/>
                </a:lnTo>
                <a:lnTo>
                  <a:pt x="2498844" y="1697297"/>
                </a:lnTo>
                <a:lnTo>
                  <a:pt x="0" y="1697297"/>
                </a:lnTo>
                <a:close/>
              </a:path>
            </a:pathLst>
          </a:custGeom>
          <a:solidFill>
            <a:srgbClr val="FFABAB"/>
          </a:solidFill>
          <a:ln w="15957" cap="flat">
            <a:noFill/>
            <a:prstDash val="solid"/>
            <a:miter/>
          </a:ln>
        </p:spPr>
        <p:txBody>
          <a:bodyPr rtlCol="1" anchor="ctr"/>
          <a:lstStyle/>
          <a:p>
            <a:pPr algn="ctr"/>
            <a:r>
              <a:rPr lang="ar-SA" sz="2400" dirty="0">
                <a:solidFill>
                  <a:schemeClr val="accent5"/>
                </a:solidFill>
              </a:rPr>
              <a:t>يمكنك إضافة عناوين رئيسية فقط على المخطط صح أم خطأ ؟</a:t>
            </a:r>
          </a:p>
        </p:txBody>
      </p:sp>
      <p:sp>
        <p:nvSpPr>
          <p:cNvPr id="144" name="شكل حر: شكل 143">
            <a:extLst>
              <a:ext uri="{FF2B5EF4-FFF2-40B4-BE49-F238E27FC236}">
                <a16:creationId xmlns:a16="http://schemas.microsoft.com/office/drawing/2014/main" id="{A99168AB-7C73-A1B4-CE9E-7EB2917F5355}"/>
              </a:ext>
            </a:extLst>
          </p:cNvPr>
          <p:cNvSpPr/>
          <p:nvPr/>
        </p:nvSpPr>
        <p:spPr>
          <a:xfrm>
            <a:off x="900371" y="1704860"/>
            <a:ext cx="2295662" cy="1381948"/>
          </a:xfrm>
          <a:custGeom>
            <a:avLst/>
            <a:gdLst>
              <a:gd name="connsiteX0" fmla="*/ 0 w 3060883"/>
              <a:gd name="connsiteY0" fmla="*/ 0 h 1842597"/>
              <a:gd name="connsiteX1" fmla="*/ 0 w 3060883"/>
              <a:gd name="connsiteY1" fmla="*/ 1743602 h 1842597"/>
              <a:gd name="connsiteX2" fmla="*/ 106979 w 3060883"/>
              <a:gd name="connsiteY2" fmla="*/ 1842598 h 1842597"/>
              <a:gd name="connsiteX3" fmla="*/ 2953905 w 3060883"/>
              <a:gd name="connsiteY3" fmla="*/ 1842598 h 1842597"/>
              <a:gd name="connsiteX4" fmla="*/ 3060884 w 3060883"/>
              <a:gd name="connsiteY4" fmla="*/ 1743602 h 1842597"/>
              <a:gd name="connsiteX5" fmla="*/ 3060884 w 3060883"/>
              <a:gd name="connsiteY5" fmla="*/ 0 h 1842597"/>
              <a:gd name="connsiteX6" fmla="*/ 2759107 w 3060883"/>
              <a:gd name="connsiteY6" fmla="*/ 3193 h 1842597"/>
              <a:gd name="connsiteX7" fmla="*/ 1531240 w 3060883"/>
              <a:gd name="connsiteY7" fmla="*/ 958023 h 1842597"/>
              <a:gd name="connsiteX8" fmla="*/ 364049 w 3060883"/>
              <a:gd name="connsiteY8" fmla="*/ 0 h 1842597"/>
              <a:gd name="connsiteX9" fmla="*/ 0 w 3060883"/>
              <a:gd name="connsiteY9" fmla="*/ 0 h 184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0883" h="1842597">
                <a:moveTo>
                  <a:pt x="0" y="0"/>
                </a:moveTo>
                <a:lnTo>
                  <a:pt x="0" y="1743602"/>
                </a:lnTo>
                <a:cubicBezTo>
                  <a:pt x="0" y="1797890"/>
                  <a:pt x="47901" y="1842598"/>
                  <a:pt x="106979" y="1842598"/>
                </a:cubicBezTo>
                <a:lnTo>
                  <a:pt x="2953905" y="1842598"/>
                </a:lnTo>
                <a:cubicBezTo>
                  <a:pt x="3012983" y="1842598"/>
                  <a:pt x="3060884" y="1797890"/>
                  <a:pt x="3060884" y="1743602"/>
                </a:cubicBezTo>
                <a:lnTo>
                  <a:pt x="3060884" y="0"/>
                </a:lnTo>
                <a:lnTo>
                  <a:pt x="2759107" y="3193"/>
                </a:lnTo>
                <a:lnTo>
                  <a:pt x="1531240" y="958023"/>
                </a:lnTo>
                <a:lnTo>
                  <a:pt x="364049" y="0"/>
                </a:lnTo>
                <a:lnTo>
                  <a:pt x="0" y="0"/>
                </a:lnTo>
                <a:close/>
              </a:path>
            </a:pathLst>
          </a:custGeom>
          <a:solidFill>
            <a:srgbClr val="D0E9ED"/>
          </a:solidFill>
          <a:ln w="15957" cap="flat">
            <a:noFill/>
            <a:prstDash val="solid"/>
            <a:miter/>
          </a:ln>
        </p:spPr>
        <p:txBody>
          <a:bodyPr rtlCol="1" anchor="ctr"/>
          <a:lstStyle/>
          <a:p>
            <a:endParaRPr lang="ar-SA" sz="1350"/>
          </a:p>
        </p:txBody>
      </p:sp>
      <p:sp>
        <p:nvSpPr>
          <p:cNvPr id="145" name="شكل حر: شكل 144">
            <a:extLst>
              <a:ext uri="{FF2B5EF4-FFF2-40B4-BE49-F238E27FC236}">
                <a16:creationId xmlns:a16="http://schemas.microsoft.com/office/drawing/2014/main" id="{5E65AFAC-A1B1-6781-4C57-F26C9FB494BE}"/>
              </a:ext>
            </a:extLst>
          </p:cNvPr>
          <p:cNvSpPr/>
          <p:nvPr/>
        </p:nvSpPr>
        <p:spPr>
          <a:xfrm>
            <a:off x="900371" y="1704860"/>
            <a:ext cx="2295662" cy="1381948"/>
          </a:xfrm>
          <a:custGeom>
            <a:avLst/>
            <a:gdLst>
              <a:gd name="connsiteX0" fmla="*/ 2759107 w 3060883"/>
              <a:gd name="connsiteY0" fmla="*/ 3193 h 1842597"/>
              <a:gd name="connsiteX1" fmla="*/ 1531240 w 3060883"/>
              <a:gd name="connsiteY1" fmla="*/ 958023 h 1842597"/>
              <a:gd name="connsiteX2" fmla="*/ 364049 w 3060883"/>
              <a:gd name="connsiteY2" fmla="*/ 0 h 1842597"/>
              <a:gd name="connsiteX3" fmla="*/ 0 w 3060883"/>
              <a:gd name="connsiteY3" fmla="*/ 0 h 1842597"/>
              <a:gd name="connsiteX4" fmla="*/ 0 w 3060883"/>
              <a:gd name="connsiteY4" fmla="*/ 1743602 h 1842597"/>
              <a:gd name="connsiteX5" fmla="*/ 106979 w 3060883"/>
              <a:gd name="connsiteY5" fmla="*/ 1842598 h 1842597"/>
              <a:gd name="connsiteX6" fmla="*/ 2953905 w 3060883"/>
              <a:gd name="connsiteY6" fmla="*/ 1842598 h 1842597"/>
              <a:gd name="connsiteX7" fmla="*/ 3060884 w 3060883"/>
              <a:gd name="connsiteY7" fmla="*/ 1743602 h 1842597"/>
              <a:gd name="connsiteX8" fmla="*/ 3060884 w 3060883"/>
              <a:gd name="connsiteY8" fmla="*/ 0 h 1842597"/>
              <a:gd name="connsiteX9" fmla="*/ 2759107 w 3060883"/>
              <a:gd name="connsiteY9" fmla="*/ 3193 h 1842597"/>
              <a:gd name="connsiteX10" fmla="*/ 2998612 w 3060883"/>
              <a:gd name="connsiteY10" fmla="*/ 1711668 h 1842597"/>
              <a:gd name="connsiteX11" fmla="*/ 2896423 w 3060883"/>
              <a:gd name="connsiteY11" fmla="*/ 1805874 h 1842597"/>
              <a:gd name="connsiteX12" fmla="*/ 162864 w 3060883"/>
              <a:gd name="connsiteY12" fmla="*/ 1805874 h 1842597"/>
              <a:gd name="connsiteX13" fmla="*/ 60675 w 3060883"/>
              <a:gd name="connsiteY13" fmla="*/ 1711668 h 1842597"/>
              <a:gd name="connsiteX14" fmla="*/ 60675 w 3060883"/>
              <a:gd name="connsiteY14" fmla="*/ 38321 h 1842597"/>
              <a:gd name="connsiteX15" fmla="*/ 327325 w 3060883"/>
              <a:gd name="connsiteY15" fmla="*/ 38321 h 1842597"/>
              <a:gd name="connsiteX16" fmla="*/ 1531240 w 3060883"/>
              <a:gd name="connsiteY16" fmla="*/ 1029875 h 1842597"/>
              <a:gd name="connsiteX17" fmla="*/ 2778267 w 3060883"/>
              <a:gd name="connsiteY17" fmla="*/ 39918 h 1842597"/>
              <a:gd name="connsiteX18" fmla="*/ 2998612 w 3060883"/>
              <a:gd name="connsiteY18" fmla="*/ 38321 h 1842597"/>
              <a:gd name="connsiteX19" fmla="*/ 2998612 w 3060883"/>
              <a:gd name="connsiteY19" fmla="*/ 1711668 h 184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60883" h="1842597">
                <a:moveTo>
                  <a:pt x="2759107" y="3193"/>
                </a:moveTo>
                <a:lnTo>
                  <a:pt x="1531240" y="958023"/>
                </a:lnTo>
                <a:lnTo>
                  <a:pt x="364049" y="0"/>
                </a:lnTo>
                <a:lnTo>
                  <a:pt x="0" y="0"/>
                </a:lnTo>
                <a:lnTo>
                  <a:pt x="0" y="1743602"/>
                </a:lnTo>
                <a:cubicBezTo>
                  <a:pt x="0" y="1797890"/>
                  <a:pt x="47901" y="1842598"/>
                  <a:pt x="106979" y="1842598"/>
                </a:cubicBezTo>
                <a:lnTo>
                  <a:pt x="2953905" y="1842598"/>
                </a:lnTo>
                <a:cubicBezTo>
                  <a:pt x="3012983" y="1842598"/>
                  <a:pt x="3060884" y="1797890"/>
                  <a:pt x="3060884" y="1743602"/>
                </a:cubicBezTo>
                <a:lnTo>
                  <a:pt x="3060884" y="0"/>
                </a:lnTo>
                <a:lnTo>
                  <a:pt x="2759107" y="3193"/>
                </a:lnTo>
                <a:close/>
                <a:moveTo>
                  <a:pt x="2998612" y="1711668"/>
                </a:moveTo>
                <a:cubicBezTo>
                  <a:pt x="2998612" y="1764359"/>
                  <a:pt x="2952308" y="1805874"/>
                  <a:pt x="2896423" y="1805874"/>
                </a:cubicBezTo>
                <a:lnTo>
                  <a:pt x="162864" y="1805874"/>
                </a:lnTo>
                <a:cubicBezTo>
                  <a:pt x="105383" y="1805874"/>
                  <a:pt x="60675" y="1762763"/>
                  <a:pt x="60675" y="1711668"/>
                </a:cubicBezTo>
                <a:lnTo>
                  <a:pt x="60675" y="38321"/>
                </a:lnTo>
                <a:lnTo>
                  <a:pt x="327325" y="38321"/>
                </a:lnTo>
                <a:lnTo>
                  <a:pt x="1531240" y="1029875"/>
                </a:lnTo>
                <a:lnTo>
                  <a:pt x="2778267" y="39918"/>
                </a:lnTo>
                <a:lnTo>
                  <a:pt x="2998612" y="38321"/>
                </a:lnTo>
                <a:lnTo>
                  <a:pt x="2998612" y="1711668"/>
                </a:lnTo>
                <a:close/>
              </a:path>
            </a:pathLst>
          </a:custGeom>
          <a:solidFill>
            <a:srgbClr val="E1F2F8"/>
          </a:solidFill>
          <a:ln w="15957" cap="flat">
            <a:noFill/>
            <a:prstDash val="solid"/>
            <a:miter/>
          </a:ln>
        </p:spPr>
        <p:txBody>
          <a:bodyPr rtlCol="1" anchor="ctr"/>
          <a:lstStyle/>
          <a:p>
            <a:endParaRPr lang="ar-SA" sz="1350"/>
          </a:p>
        </p:txBody>
      </p:sp>
      <p:sp>
        <p:nvSpPr>
          <p:cNvPr id="146" name="شكل حر: شكل 145">
            <a:extLst>
              <a:ext uri="{FF2B5EF4-FFF2-40B4-BE49-F238E27FC236}">
                <a16:creationId xmlns:a16="http://schemas.microsoft.com/office/drawing/2014/main" id="{366FB104-AC31-ABB7-69C2-20499FDC2D3D}"/>
              </a:ext>
            </a:extLst>
          </p:cNvPr>
          <p:cNvSpPr/>
          <p:nvPr/>
        </p:nvSpPr>
        <p:spPr>
          <a:xfrm>
            <a:off x="2191307" y="2247341"/>
            <a:ext cx="910121" cy="740072"/>
          </a:xfrm>
          <a:custGeom>
            <a:avLst/>
            <a:gdLst>
              <a:gd name="connsiteX0" fmla="*/ 105383 w 1213495"/>
              <a:gd name="connsiteY0" fmla="*/ 0 h 986763"/>
              <a:gd name="connsiteX1" fmla="*/ 162864 w 1213495"/>
              <a:gd name="connsiteY1" fmla="*/ 23951 h 986763"/>
              <a:gd name="connsiteX2" fmla="*/ 1213496 w 1213495"/>
              <a:gd name="connsiteY2" fmla="*/ 986764 h 986763"/>
              <a:gd name="connsiteX3" fmla="*/ 0 w 1213495"/>
              <a:gd name="connsiteY3" fmla="*/ 75045 h 986763"/>
            </a:gdLst>
            <a:ahLst/>
            <a:cxnLst>
              <a:cxn ang="0">
                <a:pos x="connsiteX0" y="connsiteY0"/>
              </a:cxn>
              <a:cxn ang="0">
                <a:pos x="connsiteX1" y="connsiteY1"/>
              </a:cxn>
              <a:cxn ang="0">
                <a:pos x="connsiteX2" y="connsiteY2"/>
              </a:cxn>
              <a:cxn ang="0">
                <a:pos x="connsiteX3" y="connsiteY3"/>
              </a:cxn>
            </a:cxnLst>
            <a:rect l="l" t="t" r="r" b="b"/>
            <a:pathLst>
              <a:path w="1213495" h="986763">
                <a:moveTo>
                  <a:pt x="105383" y="0"/>
                </a:moveTo>
                <a:lnTo>
                  <a:pt x="162864" y="23951"/>
                </a:lnTo>
                <a:lnTo>
                  <a:pt x="1213496" y="986764"/>
                </a:lnTo>
                <a:lnTo>
                  <a:pt x="0" y="75045"/>
                </a:lnTo>
                <a:close/>
              </a:path>
            </a:pathLst>
          </a:custGeom>
          <a:solidFill>
            <a:srgbClr val="98AEB3">
              <a:alpha val="50000"/>
            </a:srgbClr>
          </a:solidFill>
          <a:ln w="15957" cap="flat">
            <a:noFill/>
            <a:prstDash val="solid"/>
            <a:miter/>
          </a:ln>
        </p:spPr>
        <p:txBody>
          <a:bodyPr rtlCol="1" anchor="ctr"/>
          <a:lstStyle/>
          <a:p>
            <a:endParaRPr lang="ar-SA" sz="1350"/>
          </a:p>
        </p:txBody>
      </p:sp>
      <p:sp>
        <p:nvSpPr>
          <p:cNvPr id="147" name="شكل حر: شكل 146">
            <a:extLst>
              <a:ext uri="{FF2B5EF4-FFF2-40B4-BE49-F238E27FC236}">
                <a16:creationId xmlns:a16="http://schemas.microsoft.com/office/drawing/2014/main" id="{3E6EDE9D-93BD-980D-0AC3-36775642F5FF}"/>
              </a:ext>
            </a:extLst>
          </p:cNvPr>
          <p:cNvSpPr/>
          <p:nvPr/>
        </p:nvSpPr>
        <p:spPr>
          <a:xfrm>
            <a:off x="1003358" y="2235365"/>
            <a:ext cx="902936" cy="768813"/>
          </a:xfrm>
          <a:custGeom>
            <a:avLst/>
            <a:gdLst>
              <a:gd name="connsiteX0" fmla="*/ 1088953 w 1203915"/>
              <a:gd name="connsiteY0" fmla="*/ 0 h 1025084"/>
              <a:gd name="connsiteX1" fmla="*/ 1025085 w 1203915"/>
              <a:gd name="connsiteY1" fmla="*/ 35128 h 1025084"/>
              <a:gd name="connsiteX2" fmla="*/ 0 w 1203915"/>
              <a:gd name="connsiteY2" fmla="*/ 1025085 h 1025084"/>
              <a:gd name="connsiteX3" fmla="*/ 1203916 w 1203915"/>
              <a:gd name="connsiteY3" fmla="*/ 91012 h 1025084"/>
            </a:gdLst>
            <a:ahLst/>
            <a:cxnLst>
              <a:cxn ang="0">
                <a:pos x="connsiteX0" y="connsiteY0"/>
              </a:cxn>
              <a:cxn ang="0">
                <a:pos x="connsiteX1" y="connsiteY1"/>
              </a:cxn>
              <a:cxn ang="0">
                <a:pos x="connsiteX2" y="connsiteY2"/>
              </a:cxn>
              <a:cxn ang="0">
                <a:pos x="connsiteX3" y="connsiteY3"/>
              </a:cxn>
            </a:cxnLst>
            <a:rect l="l" t="t" r="r" b="b"/>
            <a:pathLst>
              <a:path w="1203915" h="1025084">
                <a:moveTo>
                  <a:pt x="1088953" y="0"/>
                </a:moveTo>
                <a:lnTo>
                  <a:pt x="1025085" y="35128"/>
                </a:lnTo>
                <a:lnTo>
                  <a:pt x="0" y="1025085"/>
                </a:lnTo>
                <a:lnTo>
                  <a:pt x="1203916" y="91012"/>
                </a:lnTo>
                <a:close/>
              </a:path>
            </a:pathLst>
          </a:custGeom>
          <a:solidFill>
            <a:srgbClr val="98AEB3">
              <a:alpha val="50000"/>
            </a:srgbClr>
          </a:solidFill>
          <a:ln w="15957" cap="flat">
            <a:noFill/>
            <a:prstDash val="solid"/>
            <a:miter/>
          </a:ln>
        </p:spPr>
        <p:txBody>
          <a:bodyPr rtlCol="1" anchor="ctr"/>
          <a:lstStyle/>
          <a:p>
            <a:endParaRPr lang="ar-SA" sz="1350"/>
          </a:p>
        </p:txBody>
      </p:sp>
      <p:sp>
        <p:nvSpPr>
          <p:cNvPr id="148" name="شكل حر: شكل 147">
            <a:extLst>
              <a:ext uri="{FF2B5EF4-FFF2-40B4-BE49-F238E27FC236}">
                <a16:creationId xmlns:a16="http://schemas.microsoft.com/office/drawing/2014/main" id="{27B4D6F1-3DC2-BB84-84C0-1F75900F66C3}"/>
              </a:ext>
            </a:extLst>
          </p:cNvPr>
          <p:cNvSpPr/>
          <p:nvPr/>
        </p:nvSpPr>
        <p:spPr>
          <a:xfrm>
            <a:off x="919531" y="2232970"/>
            <a:ext cx="2258539" cy="853838"/>
          </a:xfrm>
          <a:custGeom>
            <a:avLst/>
            <a:gdLst>
              <a:gd name="connsiteX0" fmla="*/ 0 w 3011385"/>
              <a:gd name="connsiteY0" fmla="*/ 1106517 h 1138450"/>
              <a:gd name="connsiteX1" fmla="*/ 1505693 w 3011385"/>
              <a:gd name="connsiteY1" fmla="*/ 0 h 1138450"/>
              <a:gd name="connsiteX2" fmla="*/ 3011386 w 3011385"/>
              <a:gd name="connsiteY2" fmla="*/ 1106517 h 1138450"/>
              <a:gd name="connsiteX3" fmla="*/ 2928357 w 3011385"/>
              <a:gd name="connsiteY3" fmla="*/ 1138451 h 1138450"/>
              <a:gd name="connsiteX4" fmla="*/ 68658 w 3011385"/>
              <a:gd name="connsiteY4" fmla="*/ 1138451 h 1138450"/>
              <a:gd name="connsiteX5" fmla="*/ 0 w 3011385"/>
              <a:gd name="connsiteY5" fmla="*/ 1106517 h 11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1385" h="1138450">
                <a:moveTo>
                  <a:pt x="0" y="1106517"/>
                </a:moveTo>
                <a:cubicBezTo>
                  <a:pt x="0" y="1106517"/>
                  <a:pt x="1221479" y="0"/>
                  <a:pt x="1505693" y="0"/>
                </a:cubicBezTo>
                <a:cubicBezTo>
                  <a:pt x="1761166" y="0"/>
                  <a:pt x="3011386" y="1106517"/>
                  <a:pt x="3011386" y="1106517"/>
                </a:cubicBezTo>
                <a:cubicBezTo>
                  <a:pt x="3011386" y="1106517"/>
                  <a:pt x="2981049" y="1138451"/>
                  <a:pt x="2928357" y="1138451"/>
                </a:cubicBezTo>
                <a:cubicBezTo>
                  <a:pt x="2404638" y="1138451"/>
                  <a:pt x="680196" y="1138451"/>
                  <a:pt x="68658" y="1138451"/>
                </a:cubicBezTo>
                <a:cubicBezTo>
                  <a:pt x="27144" y="1138451"/>
                  <a:pt x="0" y="1106517"/>
                  <a:pt x="0" y="1106517"/>
                </a:cubicBezTo>
                <a:close/>
              </a:path>
            </a:pathLst>
          </a:custGeom>
          <a:solidFill>
            <a:srgbClr val="D0E9ED"/>
          </a:solidFill>
          <a:ln w="15957" cap="flat">
            <a:noFill/>
            <a:prstDash val="solid"/>
            <a:miter/>
          </a:ln>
        </p:spPr>
        <p:txBody>
          <a:bodyPr rtlCol="1" anchor="ctr"/>
          <a:lstStyle/>
          <a:p>
            <a:endParaRPr lang="ar-SA" sz="1350"/>
          </a:p>
        </p:txBody>
      </p:sp>
      <p:sp>
        <p:nvSpPr>
          <p:cNvPr id="149" name="شكل حر: شكل 148">
            <a:extLst>
              <a:ext uri="{FF2B5EF4-FFF2-40B4-BE49-F238E27FC236}">
                <a16:creationId xmlns:a16="http://schemas.microsoft.com/office/drawing/2014/main" id="{CC52C02F-823E-2AEF-6FE5-5767D29D53F4}"/>
              </a:ext>
            </a:extLst>
          </p:cNvPr>
          <p:cNvSpPr/>
          <p:nvPr/>
        </p:nvSpPr>
        <p:spPr>
          <a:xfrm>
            <a:off x="920729" y="3010166"/>
            <a:ext cx="2258539" cy="79037"/>
          </a:xfrm>
          <a:custGeom>
            <a:avLst/>
            <a:gdLst>
              <a:gd name="connsiteX0" fmla="*/ 2941131 w 3011385"/>
              <a:gd name="connsiteY0" fmla="*/ 0 h 105382"/>
              <a:gd name="connsiteX1" fmla="*/ 2893230 w 3011385"/>
              <a:gd name="connsiteY1" fmla="*/ 12774 h 105382"/>
              <a:gd name="connsiteX2" fmla="*/ 103786 w 3011385"/>
              <a:gd name="connsiteY2" fmla="*/ 12774 h 105382"/>
              <a:gd name="connsiteX3" fmla="*/ 67062 w 3011385"/>
              <a:gd name="connsiteY3" fmla="*/ 1597 h 105382"/>
              <a:gd name="connsiteX4" fmla="*/ 0 w 3011385"/>
              <a:gd name="connsiteY4" fmla="*/ 68658 h 105382"/>
              <a:gd name="connsiteX5" fmla="*/ 68658 w 3011385"/>
              <a:gd name="connsiteY5" fmla="*/ 105383 h 105382"/>
              <a:gd name="connsiteX6" fmla="*/ 2928357 w 3011385"/>
              <a:gd name="connsiteY6" fmla="*/ 105383 h 105382"/>
              <a:gd name="connsiteX7" fmla="*/ 3011386 w 3011385"/>
              <a:gd name="connsiteY7" fmla="*/ 68658 h 105382"/>
              <a:gd name="connsiteX8" fmla="*/ 2941131 w 3011385"/>
              <a:gd name="connsiteY8" fmla="*/ 0 h 10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1385" h="105382">
                <a:moveTo>
                  <a:pt x="2941131" y="0"/>
                </a:moveTo>
                <a:cubicBezTo>
                  <a:pt x="2928357" y="6387"/>
                  <a:pt x="2912390" y="12774"/>
                  <a:pt x="2893230" y="12774"/>
                </a:cubicBezTo>
                <a:cubicBezTo>
                  <a:pt x="2382284" y="12774"/>
                  <a:pt x="700954" y="12774"/>
                  <a:pt x="103786" y="12774"/>
                </a:cubicBezTo>
                <a:cubicBezTo>
                  <a:pt x="89415" y="12774"/>
                  <a:pt x="76642" y="7984"/>
                  <a:pt x="67062" y="1597"/>
                </a:cubicBezTo>
                <a:cubicBezTo>
                  <a:pt x="25547" y="44708"/>
                  <a:pt x="0" y="68658"/>
                  <a:pt x="0" y="68658"/>
                </a:cubicBezTo>
                <a:cubicBezTo>
                  <a:pt x="0" y="68658"/>
                  <a:pt x="27144" y="105383"/>
                  <a:pt x="68658" y="105383"/>
                </a:cubicBezTo>
                <a:cubicBezTo>
                  <a:pt x="681793" y="105383"/>
                  <a:pt x="2404638" y="105383"/>
                  <a:pt x="2928357" y="105383"/>
                </a:cubicBezTo>
                <a:cubicBezTo>
                  <a:pt x="2981049" y="105383"/>
                  <a:pt x="3011386" y="68658"/>
                  <a:pt x="3011386" y="68658"/>
                </a:cubicBezTo>
                <a:cubicBezTo>
                  <a:pt x="3011386" y="68658"/>
                  <a:pt x="2984242" y="41514"/>
                  <a:pt x="2941131" y="0"/>
                </a:cubicBezTo>
                <a:close/>
              </a:path>
            </a:pathLst>
          </a:custGeom>
          <a:solidFill>
            <a:srgbClr val="E1F2F8"/>
          </a:solidFill>
          <a:ln w="15957" cap="flat">
            <a:noFill/>
            <a:prstDash val="solid"/>
            <a:miter/>
          </a:ln>
        </p:spPr>
        <p:txBody>
          <a:bodyPr rtlCol="1" anchor="ctr"/>
          <a:lstStyle/>
          <a:p>
            <a:endParaRPr lang="ar-SA" sz="1350"/>
          </a:p>
        </p:txBody>
      </p:sp>
      <p:sp>
        <p:nvSpPr>
          <p:cNvPr id="150" name="شكل حر: شكل 149">
            <a:extLst>
              <a:ext uri="{FF2B5EF4-FFF2-40B4-BE49-F238E27FC236}">
                <a16:creationId xmlns:a16="http://schemas.microsoft.com/office/drawing/2014/main" id="{2CAC095E-8BCB-67C4-21D4-FD0CBFED7414}"/>
              </a:ext>
            </a:extLst>
          </p:cNvPr>
          <p:cNvSpPr/>
          <p:nvPr/>
        </p:nvSpPr>
        <p:spPr>
          <a:xfrm>
            <a:off x="915939" y="2235365"/>
            <a:ext cx="2258539" cy="829887"/>
          </a:xfrm>
          <a:custGeom>
            <a:avLst/>
            <a:gdLst>
              <a:gd name="connsiteX0" fmla="*/ 3011386 w 3011385"/>
              <a:gd name="connsiteY0" fmla="*/ 1106517 h 1106516"/>
              <a:gd name="connsiteX1" fmla="*/ 1505693 w 3011385"/>
              <a:gd name="connsiteY1" fmla="*/ 0 h 1106516"/>
              <a:gd name="connsiteX2" fmla="*/ 0 w 3011385"/>
              <a:gd name="connsiteY2" fmla="*/ 1106517 h 1106516"/>
              <a:gd name="connsiteX3" fmla="*/ 1505693 w 3011385"/>
              <a:gd name="connsiteY3" fmla="*/ 27144 h 1106516"/>
              <a:gd name="connsiteX4" fmla="*/ 3011386 w 3011385"/>
              <a:gd name="connsiteY4" fmla="*/ 1106517 h 110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385" h="1106516">
                <a:moveTo>
                  <a:pt x="3011386" y="1106517"/>
                </a:moveTo>
                <a:cubicBezTo>
                  <a:pt x="3011386" y="1106517"/>
                  <a:pt x="1761166" y="0"/>
                  <a:pt x="1505693" y="0"/>
                </a:cubicBezTo>
                <a:cubicBezTo>
                  <a:pt x="1221480" y="0"/>
                  <a:pt x="0" y="1106517"/>
                  <a:pt x="0" y="1106517"/>
                </a:cubicBezTo>
                <a:cubicBezTo>
                  <a:pt x="0" y="1106517"/>
                  <a:pt x="1221480" y="27144"/>
                  <a:pt x="1505693" y="27144"/>
                </a:cubicBezTo>
                <a:cubicBezTo>
                  <a:pt x="1761166" y="27144"/>
                  <a:pt x="3011386" y="1106517"/>
                  <a:pt x="3011386" y="1106517"/>
                </a:cubicBezTo>
                <a:close/>
              </a:path>
            </a:pathLst>
          </a:custGeom>
          <a:solidFill>
            <a:srgbClr val="E1F2F8"/>
          </a:solidFill>
          <a:ln w="15957" cap="flat">
            <a:noFill/>
            <a:prstDash val="solid"/>
            <a:miter/>
          </a:ln>
        </p:spPr>
        <p:txBody>
          <a:bodyPr rtlCol="1" anchor="ctr"/>
          <a:lstStyle/>
          <a:p>
            <a:endParaRPr lang="ar-SA" sz="1350"/>
          </a:p>
        </p:txBody>
      </p:sp>
      <p:grpSp>
        <p:nvGrpSpPr>
          <p:cNvPr id="151" name="قفل الظرف">
            <a:extLst>
              <a:ext uri="{FF2B5EF4-FFF2-40B4-BE49-F238E27FC236}">
                <a16:creationId xmlns:a16="http://schemas.microsoft.com/office/drawing/2014/main" id="{22B0D11D-BA6E-31F1-DAD7-ABD14BBE92CE}"/>
              </a:ext>
            </a:extLst>
          </p:cNvPr>
          <p:cNvGrpSpPr/>
          <p:nvPr/>
        </p:nvGrpSpPr>
        <p:grpSpPr>
          <a:xfrm>
            <a:off x="920728" y="1647378"/>
            <a:ext cx="2320814" cy="1070591"/>
            <a:chOff x="3758246" y="2411880"/>
            <a:chExt cx="3094418" cy="1427454"/>
          </a:xfrm>
        </p:grpSpPr>
        <p:sp>
          <p:nvSpPr>
            <p:cNvPr id="152" name="شكل حر: شكل 151">
              <a:extLst>
                <a:ext uri="{FF2B5EF4-FFF2-40B4-BE49-F238E27FC236}">
                  <a16:creationId xmlns:a16="http://schemas.microsoft.com/office/drawing/2014/main" id="{FBAE6056-9823-B1EC-9F4C-F886A180644E}"/>
                </a:ext>
              </a:extLst>
            </p:cNvPr>
            <p:cNvSpPr/>
            <p:nvPr/>
          </p:nvSpPr>
          <p:spPr>
            <a:xfrm>
              <a:off x="3763040" y="2416670"/>
              <a:ext cx="3083237" cy="1422664"/>
            </a:xfrm>
            <a:custGeom>
              <a:avLst/>
              <a:gdLst>
                <a:gd name="connsiteX0" fmla="*/ 0 w 3083237"/>
                <a:gd name="connsiteY0" fmla="*/ 0 h 1422664"/>
                <a:gd name="connsiteX1" fmla="*/ 1537627 w 3083237"/>
                <a:gd name="connsiteY1" fmla="*/ 1422664 h 1422664"/>
                <a:gd name="connsiteX2" fmla="*/ 3083238 w 3083237"/>
                <a:gd name="connsiteY2" fmla="*/ 1597 h 1422664"/>
                <a:gd name="connsiteX3" fmla="*/ 2979452 w 3083237"/>
                <a:gd name="connsiteY3" fmla="*/ 33531 h 1422664"/>
                <a:gd name="connsiteX4" fmla="*/ 87819 w 3083237"/>
                <a:gd name="connsiteY4" fmla="*/ 33531 h 1422664"/>
                <a:gd name="connsiteX5" fmla="*/ 0 w 3083237"/>
                <a:gd name="connsiteY5" fmla="*/ 0 h 142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237" h="1422664">
                  <a:moveTo>
                    <a:pt x="0" y="0"/>
                  </a:moveTo>
                  <a:cubicBezTo>
                    <a:pt x="0" y="0"/>
                    <a:pt x="1251817" y="1422664"/>
                    <a:pt x="1537627" y="1422664"/>
                  </a:cubicBezTo>
                  <a:cubicBezTo>
                    <a:pt x="1794697" y="1422664"/>
                    <a:pt x="3083238" y="1597"/>
                    <a:pt x="3083238" y="1597"/>
                  </a:cubicBezTo>
                  <a:cubicBezTo>
                    <a:pt x="3083238" y="1597"/>
                    <a:pt x="3033740" y="33531"/>
                    <a:pt x="2979452" y="33531"/>
                  </a:cubicBezTo>
                  <a:cubicBezTo>
                    <a:pt x="2449346" y="33531"/>
                    <a:pt x="707340" y="33531"/>
                    <a:pt x="87819" y="33531"/>
                  </a:cubicBezTo>
                  <a:cubicBezTo>
                    <a:pt x="47901" y="31934"/>
                    <a:pt x="0" y="0"/>
                    <a:pt x="0" y="0"/>
                  </a:cubicBezTo>
                  <a:close/>
                </a:path>
              </a:pathLst>
            </a:custGeom>
            <a:solidFill>
              <a:srgbClr val="96B1B6"/>
            </a:solidFill>
            <a:ln w="15957" cap="flat">
              <a:noFill/>
              <a:prstDash val="solid"/>
              <a:miter/>
            </a:ln>
          </p:spPr>
          <p:txBody>
            <a:bodyPr rtlCol="1" anchor="ctr"/>
            <a:lstStyle/>
            <a:p>
              <a:endParaRPr lang="ar-SA" sz="1350"/>
            </a:p>
          </p:txBody>
        </p:sp>
        <p:sp>
          <p:nvSpPr>
            <p:cNvPr id="153" name="شكل حر: شكل 152">
              <a:extLst>
                <a:ext uri="{FF2B5EF4-FFF2-40B4-BE49-F238E27FC236}">
                  <a16:creationId xmlns:a16="http://schemas.microsoft.com/office/drawing/2014/main" id="{D9059DE0-E888-293D-D3FD-DD54EE59C8C3}"/>
                </a:ext>
              </a:extLst>
            </p:cNvPr>
            <p:cNvSpPr/>
            <p:nvPr/>
          </p:nvSpPr>
          <p:spPr>
            <a:xfrm>
              <a:off x="3758250" y="2411880"/>
              <a:ext cx="3092817" cy="1307701"/>
            </a:xfrm>
            <a:custGeom>
              <a:avLst/>
              <a:gdLst>
                <a:gd name="connsiteX0" fmla="*/ 0 w 3092817"/>
                <a:gd name="connsiteY0" fmla="*/ 0 h 1307701"/>
                <a:gd name="connsiteX1" fmla="*/ 1548804 w 3092817"/>
                <a:gd name="connsiteY1" fmla="*/ 1307701 h 1307701"/>
                <a:gd name="connsiteX2" fmla="*/ 3092818 w 3092817"/>
                <a:gd name="connsiteY2" fmla="*/ 0 h 1307701"/>
                <a:gd name="connsiteX3" fmla="*/ 2987436 w 3092817"/>
                <a:gd name="connsiteY3" fmla="*/ 1597 h 1307701"/>
                <a:gd name="connsiteX4" fmla="*/ 95802 w 3092817"/>
                <a:gd name="connsiteY4" fmla="*/ 1597 h 1307701"/>
                <a:gd name="connsiteX5" fmla="*/ 0 w 3092817"/>
                <a:gd name="connsiteY5" fmla="*/ 0 h 130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2817" h="1307701">
                  <a:moveTo>
                    <a:pt x="0" y="0"/>
                  </a:moveTo>
                  <a:cubicBezTo>
                    <a:pt x="0" y="0"/>
                    <a:pt x="1261397" y="1307701"/>
                    <a:pt x="1548804" y="1307701"/>
                  </a:cubicBezTo>
                  <a:cubicBezTo>
                    <a:pt x="1805874" y="1307701"/>
                    <a:pt x="3092818" y="0"/>
                    <a:pt x="3092818" y="0"/>
                  </a:cubicBezTo>
                  <a:cubicBezTo>
                    <a:pt x="3092818" y="0"/>
                    <a:pt x="3040127" y="1597"/>
                    <a:pt x="2987436" y="1597"/>
                  </a:cubicBezTo>
                  <a:cubicBezTo>
                    <a:pt x="2457329" y="1597"/>
                    <a:pt x="715324" y="1597"/>
                    <a:pt x="95802" y="1597"/>
                  </a:cubicBezTo>
                  <a:cubicBezTo>
                    <a:pt x="55885" y="1597"/>
                    <a:pt x="0" y="0"/>
                    <a:pt x="0" y="0"/>
                  </a:cubicBezTo>
                  <a:close/>
                </a:path>
              </a:pathLst>
            </a:custGeom>
            <a:solidFill>
              <a:srgbClr val="D9F6FB"/>
            </a:solidFill>
            <a:ln w="15957" cap="flat">
              <a:noFill/>
              <a:prstDash val="solid"/>
              <a:miter/>
            </a:ln>
          </p:spPr>
          <p:txBody>
            <a:bodyPr rtlCol="1" anchor="ctr"/>
            <a:lstStyle/>
            <a:p>
              <a:endParaRPr lang="ar-SA" sz="1350"/>
            </a:p>
          </p:txBody>
        </p:sp>
        <p:sp>
          <p:nvSpPr>
            <p:cNvPr id="154" name="شكل حر: شكل 153">
              <a:extLst>
                <a:ext uri="{FF2B5EF4-FFF2-40B4-BE49-F238E27FC236}">
                  <a16:creationId xmlns:a16="http://schemas.microsoft.com/office/drawing/2014/main" id="{E4920B38-CD61-0747-0252-B08E172F449D}"/>
                </a:ext>
              </a:extLst>
            </p:cNvPr>
            <p:cNvSpPr/>
            <p:nvPr/>
          </p:nvSpPr>
          <p:spPr>
            <a:xfrm>
              <a:off x="3758246" y="2411880"/>
              <a:ext cx="3094418" cy="63868"/>
            </a:xfrm>
            <a:custGeom>
              <a:avLst/>
              <a:gdLst>
                <a:gd name="connsiteX0" fmla="*/ 3094418 w 3094418"/>
                <a:gd name="connsiteY0" fmla="*/ 0 h 63868"/>
                <a:gd name="connsiteX1" fmla="*/ 2987439 w 3094418"/>
                <a:gd name="connsiteY1" fmla="*/ 1597 h 63868"/>
                <a:gd name="connsiteX2" fmla="*/ 95806 w 3094418"/>
                <a:gd name="connsiteY2" fmla="*/ 1597 h 63868"/>
                <a:gd name="connsiteX3" fmla="*/ 4 w 3094418"/>
                <a:gd name="connsiteY3" fmla="*/ 0 h 63868"/>
                <a:gd name="connsiteX4" fmla="*/ 62275 w 3094418"/>
                <a:gd name="connsiteY4" fmla="*/ 63868 h 63868"/>
                <a:gd name="connsiteX5" fmla="*/ 3030550 w 3094418"/>
                <a:gd name="connsiteY5" fmla="*/ 62271 h 63868"/>
                <a:gd name="connsiteX6" fmla="*/ 3094418 w 3094418"/>
                <a:gd name="connsiteY6" fmla="*/ 0 h 6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4418" h="63868">
                  <a:moveTo>
                    <a:pt x="3094418" y="0"/>
                  </a:moveTo>
                  <a:cubicBezTo>
                    <a:pt x="3094418" y="0"/>
                    <a:pt x="3041727" y="1597"/>
                    <a:pt x="2987439" y="1597"/>
                  </a:cubicBezTo>
                  <a:cubicBezTo>
                    <a:pt x="2457333" y="1597"/>
                    <a:pt x="715328" y="1597"/>
                    <a:pt x="95806" y="1597"/>
                  </a:cubicBezTo>
                  <a:cubicBezTo>
                    <a:pt x="54292" y="1597"/>
                    <a:pt x="4" y="0"/>
                    <a:pt x="4" y="0"/>
                  </a:cubicBezTo>
                  <a:cubicBezTo>
                    <a:pt x="4" y="0"/>
                    <a:pt x="-1593" y="0"/>
                    <a:pt x="62275" y="63868"/>
                  </a:cubicBezTo>
                  <a:cubicBezTo>
                    <a:pt x="684990" y="63868"/>
                    <a:pt x="2502041" y="62271"/>
                    <a:pt x="3030550" y="62271"/>
                  </a:cubicBezTo>
                  <a:cubicBezTo>
                    <a:pt x="3032147" y="62271"/>
                    <a:pt x="3094418" y="0"/>
                    <a:pt x="3094418" y="0"/>
                  </a:cubicBezTo>
                  <a:close/>
                </a:path>
              </a:pathLst>
            </a:custGeom>
            <a:solidFill>
              <a:srgbClr val="EDFFFF"/>
            </a:solidFill>
            <a:ln w="15957" cap="flat">
              <a:noFill/>
              <a:prstDash val="solid"/>
              <a:miter/>
            </a:ln>
          </p:spPr>
          <p:txBody>
            <a:bodyPr rtlCol="1" anchor="ctr"/>
            <a:lstStyle/>
            <a:p>
              <a:endParaRPr lang="ar-SA" sz="1350"/>
            </a:p>
          </p:txBody>
        </p:sp>
        <p:sp>
          <p:nvSpPr>
            <p:cNvPr id="155" name="شكل حر: شكل 154">
              <a:extLst>
                <a:ext uri="{FF2B5EF4-FFF2-40B4-BE49-F238E27FC236}">
                  <a16:creationId xmlns:a16="http://schemas.microsoft.com/office/drawing/2014/main" id="{226B748D-2A06-5137-8876-C3DBA311E345}"/>
                </a:ext>
              </a:extLst>
            </p:cNvPr>
            <p:cNvSpPr/>
            <p:nvPr/>
          </p:nvSpPr>
          <p:spPr>
            <a:xfrm>
              <a:off x="3767830" y="2421460"/>
              <a:ext cx="3059287" cy="1294927"/>
            </a:xfrm>
            <a:custGeom>
              <a:avLst/>
              <a:gdLst>
                <a:gd name="connsiteX0" fmla="*/ 3059287 w 3059287"/>
                <a:gd name="connsiteY0" fmla="*/ 17564 h 1294927"/>
                <a:gd name="connsiteX1" fmla="*/ 1537627 w 3059287"/>
                <a:gd name="connsiteY1" fmla="*/ 1294928 h 1294927"/>
                <a:gd name="connsiteX2" fmla="*/ 0 w 3059287"/>
                <a:gd name="connsiteY2" fmla="*/ 0 h 1294927"/>
                <a:gd name="connsiteX3" fmla="*/ 1539224 w 3059287"/>
                <a:gd name="connsiteY3" fmla="*/ 1203916 h 1294927"/>
                <a:gd name="connsiteX4" fmla="*/ 3059287 w 3059287"/>
                <a:gd name="connsiteY4" fmla="*/ 17564 h 129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9287" h="1294927">
                  <a:moveTo>
                    <a:pt x="3059287" y="17564"/>
                  </a:moveTo>
                  <a:cubicBezTo>
                    <a:pt x="3059287" y="17564"/>
                    <a:pt x="1794697" y="1294928"/>
                    <a:pt x="1537627" y="1294928"/>
                  </a:cubicBezTo>
                  <a:cubicBezTo>
                    <a:pt x="1250220" y="1294928"/>
                    <a:pt x="0" y="0"/>
                    <a:pt x="0" y="0"/>
                  </a:cubicBezTo>
                  <a:cubicBezTo>
                    <a:pt x="0" y="0"/>
                    <a:pt x="1251817" y="1203916"/>
                    <a:pt x="1539224" y="1203916"/>
                  </a:cubicBezTo>
                  <a:cubicBezTo>
                    <a:pt x="1796293" y="1203916"/>
                    <a:pt x="3059287" y="17564"/>
                    <a:pt x="3059287" y="17564"/>
                  </a:cubicBezTo>
                  <a:close/>
                </a:path>
              </a:pathLst>
            </a:custGeom>
            <a:solidFill>
              <a:srgbClr val="EDFFFF"/>
            </a:solidFill>
            <a:ln w="15957" cap="flat">
              <a:noFill/>
              <a:prstDash val="solid"/>
              <a:miter/>
            </a:ln>
          </p:spPr>
          <p:txBody>
            <a:bodyPr rtlCol="1" anchor="ctr"/>
            <a:lstStyle/>
            <a:p>
              <a:endParaRPr lang="ar-SA" sz="1350"/>
            </a:p>
          </p:txBody>
        </p:sp>
        <p:sp>
          <p:nvSpPr>
            <p:cNvPr id="156" name="شكل حر: شكل 155">
              <a:extLst>
                <a:ext uri="{FF2B5EF4-FFF2-40B4-BE49-F238E27FC236}">
                  <a16:creationId xmlns:a16="http://schemas.microsoft.com/office/drawing/2014/main" id="{3BD026D4-52E9-B7FF-3600-59FA477ADEE3}"/>
                </a:ext>
              </a:extLst>
            </p:cNvPr>
            <p:cNvSpPr/>
            <p:nvPr/>
          </p:nvSpPr>
          <p:spPr>
            <a:xfrm>
              <a:off x="4404915" y="3052159"/>
              <a:ext cx="1579141" cy="704146"/>
            </a:xfrm>
            <a:custGeom>
              <a:avLst/>
              <a:gdLst>
                <a:gd name="connsiteX0" fmla="*/ 0 w 1579141"/>
                <a:gd name="connsiteY0" fmla="*/ 0 h 704146"/>
                <a:gd name="connsiteX1" fmla="*/ 884575 w 1579141"/>
                <a:gd name="connsiteY1" fmla="*/ 704147 h 704146"/>
                <a:gd name="connsiteX2" fmla="*/ 1579141 w 1579141"/>
                <a:gd name="connsiteY2" fmla="*/ 194798 h 704146"/>
                <a:gd name="connsiteX3" fmla="*/ 884575 w 1579141"/>
                <a:gd name="connsiteY3" fmla="*/ 657843 h 704146"/>
                <a:gd name="connsiteX4" fmla="*/ 0 w 1579141"/>
                <a:gd name="connsiteY4" fmla="*/ 0 h 70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9141" h="704146">
                  <a:moveTo>
                    <a:pt x="0" y="0"/>
                  </a:moveTo>
                  <a:cubicBezTo>
                    <a:pt x="340098" y="341695"/>
                    <a:pt x="734484" y="704147"/>
                    <a:pt x="884575" y="704147"/>
                  </a:cubicBezTo>
                  <a:cubicBezTo>
                    <a:pt x="996344" y="704147"/>
                    <a:pt x="1298121" y="471028"/>
                    <a:pt x="1579141" y="194798"/>
                  </a:cubicBezTo>
                  <a:cubicBezTo>
                    <a:pt x="1290138" y="451867"/>
                    <a:pt x="989957" y="657843"/>
                    <a:pt x="884575" y="657843"/>
                  </a:cubicBezTo>
                  <a:cubicBezTo>
                    <a:pt x="740871" y="654649"/>
                    <a:pt x="351275" y="327324"/>
                    <a:pt x="0" y="0"/>
                  </a:cubicBezTo>
                  <a:close/>
                </a:path>
              </a:pathLst>
            </a:custGeom>
            <a:solidFill>
              <a:srgbClr val="AEB5B6"/>
            </a:solidFill>
            <a:ln w="15957" cap="flat">
              <a:noFill/>
              <a:prstDash val="solid"/>
              <a:miter/>
            </a:ln>
          </p:spPr>
          <p:txBody>
            <a:bodyPr rtlCol="1" anchor="ctr"/>
            <a:lstStyle/>
            <a:p>
              <a:endParaRPr lang="ar-SA" sz="1350"/>
            </a:p>
          </p:txBody>
        </p:sp>
      </p:grpSp>
      <p:sp>
        <p:nvSpPr>
          <p:cNvPr id="157" name="رقم السؤال">
            <a:extLst>
              <a:ext uri="{FF2B5EF4-FFF2-40B4-BE49-F238E27FC236}">
                <a16:creationId xmlns:a16="http://schemas.microsoft.com/office/drawing/2014/main" id="{AEDCB014-C13C-653D-E928-C5C2A54FD452}"/>
              </a:ext>
            </a:extLst>
          </p:cNvPr>
          <p:cNvSpPr/>
          <p:nvPr/>
        </p:nvSpPr>
        <p:spPr>
          <a:xfrm>
            <a:off x="2781867" y="1977781"/>
            <a:ext cx="401392" cy="692497"/>
          </a:xfrm>
          <a:prstGeom prst="rect">
            <a:avLst/>
          </a:prstGeom>
          <a:noFill/>
        </p:spPr>
        <p:txBody>
          <a:bodyPr wrap="none" lIns="68580" tIns="34290" rIns="68580" bIns="34290">
            <a:spAutoFit/>
          </a:bodyPr>
          <a:lstStyle/>
          <a:p>
            <a:pPr algn="ctr"/>
            <a:r>
              <a:rPr lang="en-US"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endParaRPr lang="ar-SA" sz="4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8" name="زر فتح">
            <a:extLst>
              <a:ext uri="{FF2B5EF4-FFF2-40B4-BE49-F238E27FC236}">
                <a16:creationId xmlns:a16="http://schemas.microsoft.com/office/drawing/2014/main" id="{478FE880-4D31-B1F2-368A-522E233F30BB}"/>
              </a:ext>
            </a:extLst>
          </p:cNvPr>
          <p:cNvSpPr/>
          <p:nvPr/>
        </p:nvSpPr>
        <p:spPr>
          <a:xfrm>
            <a:off x="1003358" y="1720429"/>
            <a:ext cx="2098070" cy="131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a:p>
        </p:txBody>
      </p:sp>
      <p:sp>
        <p:nvSpPr>
          <p:cNvPr id="159" name="زر قفل">
            <a:extLst>
              <a:ext uri="{FF2B5EF4-FFF2-40B4-BE49-F238E27FC236}">
                <a16:creationId xmlns:a16="http://schemas.microsoft.com/office/drawing/2014/main" id="{E28BE2C2-0EDC-8124-ED8A-A1661674FE90}"/>
              </a:ext>
            </a:extLst>
          </p:cNvPr>
          <p:cNvSpPr/>
          <p:nvPr/>
        </p:nvSpPr>
        <p:spPr>
          <a:xfrm>
            <a:off x="931831" y="1671329"/>
            <a:ext cx="2098070" cy="13149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350" dirty="0"/>
          </a:p>
        </p:txBody>
      </p:sp>
      <p:sp>
        <p:nvSpPr>
          <p:cNvPr id="160" name="الختم">
            <a:extLst>
              <a:ext uri="{FF2B5EF4-FFF2-40B4-BE49-F238E27FC236}">
                <a16:creationId xmlns:a16="http://schemas.microsoft.com/office/drawing/2014/main" id="{D7765ED0-EBEB-5CD1-B149-12602967EE35}"/>
              </a:ext>
            </a:extLst>
          </p:cNvPr>
          <p:cNvSpPr/>
          <p:nvPr/>
        </p:nvSpPr>
        <p:spPr>
          <a:xfrm rot="20083905">
            <a:off x="1408270" y="2100419"/>
            <a:ext cx="1350905" cy="498763"/>
          </a:xfrm>
          <a:prstGeom prst="rect">
            <a:avLst/>
          </a:prstGeom>
          <a:noFill/>
          <a:ln w="57150">
            <a:solidFill>
              <a:schemeClr val="accent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000" dirty="0">
                <a:solidFill>
                  <a:schemeClr val="accent5"/>
                </a:solidFill>
                <a:latin typeface="29LT Bukra Regular" panose="000B0903020204020204" pitchFamily="34" charset="-78"/>
                <a:cs typeface="A Farhood" panose="02000503000000020004" pitchFamily="2" charset="-78"/>
              </a:rPr>
              <a:t>تمت الإجابة</a:t>
            </a:r>
          </a:p>
        </p:txBody>
      </p:sp>
    </p:spTree>
    <p:custDataLst>
      <p:tags r:id="rId1"/>
    </p:custDataLst>
    <p:extLst>
      <p:ext uri="{BB962C8B-B14F-4D97-AF65-F5344CB8AC3E}">
        <p14:creationId xmlns:p14="http://schemas.microsoft.com/office/powerpoint/2010/main" val="21315089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76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76000">
                                          <p:cBhvr additive="base">
                                            <p:cTn id="7" dur="2500" fill="hold"/>
                                            <p:tgtEl>
                                              <p:spTgt spid="58"/>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58"/>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20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grpId="0" nodeType="withEffect">
                                      <p:stCondLst>
                                        <p:cond delay="20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20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4"/>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withEffect">
                                      <p:stCondLst>
                                        <p:cond delay="0"/>
                                      </p:stCondLst>
                                      <p:childTnLst>
                                        <p:set>
                                          <p:cBhvr>
                                            <p:cTn id="19" dur="1" fill="hold">
                                              <p:stCondLst>
                                                <p:cond delay="0"/>
                                              </p:stCondLst>
                                            </p:cTn>
                                            <p:tgtEl>
                                              <p:spTgt spid="114"/>
                                            </p:tgtEl>
                                            <p:attrNameLst>
                                              <p:attrName>style.visibility</p:attrName>
                                            </p:attrNameLst>
                                          </p:cBhvr>
                                          <p:to>
                                            <p:strVal val="hidden"/>
                                          </p:to>
                                        </p:set>
                                      </p:childTnLst>
                                    </p:cTn>
                                  </p:par>
                                  <p:par>
                                    <p:cTn id="20" presetID="17" presetClass="exit" presetSubtype="1" fill="hold" nodeType="withEffect">
                                      <p:stCondLst>
                                        <p:cond delay="200"/>
                                      </p:stCondLst>
                                      <p:childTnLst>
                                        <p:anim calcmode="lin" valueType="num">
                                          <p:cBhvr>
                                            <p:cTn id="21" dur="500"/>
                                            <p:tgtEl>
                                              <p:spTgt spid="107"/>
                                            </p:tgtEl>
                                            <p:attrNameLst>
                                              <p:attrName>ppt_x</p:attrName>
                                            </p:attrNameLst>
                                          </p:cBhvr>
                                          <p:tavLst>
                                            <p:tav tm="0">
                                              <p:val>
                                                <p:strVal val="ppt_x"/>
                                              </p:val>
                                            </p:tav>
                                            <p:tav tm="100000">
                                              <p:val>
                                                <p:strVal val="ppt_x"/>
                                              </p:val>
                                            </p:tav>
                                          </p:tavLst>
                                        </p:anim>
                                        <p:anim calcmode="lin" valueType="num">
                                          <p:cBhvr>
                                            <p:cTn id="22" dur="500"/>
                                            <p:tgtEl>
                                              <p:spTgt spid="107"/>
                                            </p:tgtEl>
                                            <p:attrNameLst>
                                              <p:attrName>ppt_y</p:attrName>
                                            </p:attrNameLst>
                                          </p:cBhvr>
                                          <p:tavLst>
                                            <p:tav tm="0">
                                              <p:val>
                                                <p:strVal val="ppt_y"/>
                                              </p:val>
                                            </p:tav>
                                            <p:tav tm="100000">
                                              <p:val>
                                                <p:strVal val="ppt_y-ppt_h/2"/>
                                              </p:val>
                                            </p:tav>
                                          </p:tavLst>
                                        </p:anim>
                                        <p:anim calcmode="lin" valueType="num">
                                          <p:cBhvr>
                                            <p:cTn id="23" dur="500"/>
                                            <p:tgtEl>
                                              <p:spTgt spid="107"/>
                                            </p:tgtEl>
                                            <p:attrNameLst>
                                              <p:attrName>ppt_w</p:attrName>
                                            </p:attrNameLst>
                                          </p:cBhvr>
                                          <p:tavLst>
                                            <p:tav tm="0">
                                              <p:val>
                                                <p:strVal val="ppt_w"/>
                                              </p:val>
                                            </p:tav>
                                            <p:tav tm="100000">
                                              <p:val>
                                                <p:strVal val="ppt_w"/>
                                              </p:val>
                                            </p:tav>
                                          </p:tavLst>
                                        </p:anim>
                                        <p:anim calcmode="lin" valueType="num">
                                          <p:cBhvr>
                                            <p:cTn id="24" dur="500"/>
                                            <p:tgtEl>
                                              <p:spTgt spid="107"/>
                                            </p:tgtEl>
                                            <p:attrNameLst>
                                              <p:attrName>ppt_h</p:attrName>
                                            </p:attrNameLst>
                                          </p:cBhvr>
                                          <p:tavLst>
                                            <p:tav tm="0">
                                              <p:val>
                                                <p:strVal val="ppt_h"/>
                                              </p:val>
                                            </p:tav>
                                            <p:tav tm="100000">
                                              <p:val>
                                                <p:fltVal val="0"/>
                                              </p:val>
                                            </p:tav>
                                          </p:tavLst>
                                        </p:anim>
                                        <p:set>
                                          <p:cBhvr>
                                            <p:cTn id="25" dur="1" fill="hold">
                                              <p:stCondLst>
                                                <p:cond delay="499"/>
                                              </p:stCondLst>
                                            </p:cTn>
                                            <p:tgtEl>
                                              <p:spTgt spid="107"/>
                                            </p:tgtEl>
                                            <p:attrNameLst>
                                              <p:attrName>style.visibility</p:attrName>
                                            </p:attrNameLst>
                                          </p:cBhvr>
                                          <p:to>
                                            <p:strVal val="hidden"/>
                                          </p:to>
                                        </p:set>
                                      </p:childTnLst>
                                    </p:cTn>
                                  </p:par>
                                </p:childTnLst>
                              </p:cTn>
                            </p:par>
                            <p:par>
                              <p:cTn id="26" fill="hold">
                                <p:stCondLst>
                                  <p:cond delay="700"/>
                                </p:stCondLst>
                                <p:childTnLst>
                                  <p:par>
                                    <p:cTn id="27" presetID="17" presetClass="entr" presetSubtype="4"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ppt_x</p:attrName>
                                            </p:attrNameLst>
                                          </p:cBhvr>
                                          <p:tavLst>
                                            <p:tav tm="0">
                                              <p:val>
                                                <p:strVal val="#ppt_x"/>
                                              </p:val>
                                            </p:tav>
                                            <p:tav tm="100000">
                                              <p:val>
                                                <p:strVal val="#ppt_x"/>
                                              </p:val>
                                            </p:tav>
                                          </p:tavLst>
                                        </p:anim>
                                        <p:anim calcmode="lin" valueType="num">
                                          <p:cBhvr>
                                            <p:cTn id="30" dur="500" fill="hold"/>
                                            <p:tgtEl>
                                              <p:spTgt spid="95"/>
                                            </p:tgtEl>
                                            <p:attrNameLst>
                                              <p:attrName>ppt_y</p:attrName>
                                            </p:attrNameLst>
                                          </p:cBhvr>
                                          <p:tavLst>
                                            <p:tav tm="0">
                                              <p:val>
                                                <p:strVal val="#ppt_y+#ppt_h/2"/>
                                              </p:val>
                                            </p:tav>
                                            <p:tav tm="100000">
                                              <p:val>
                                                <p:strVal val="#ppt_y"/>
                                              </p:val>
                                            </p:tav>
                                          </p:tavLst>
                                        </p:anim>
                                        <p:anim calcmode="lin" valueType="num">
                                          <p:cBhvr>
                                            <p:cTn id="31" dur="500" fill="hold"/>
                                            <p:tgtEl>
                                              <p:spTgt spid="95"/>
                                            </p:tgtEl>
                                            <p:attrNameLst>
                                              <p:attrName>ppt_w</p:attrName>
                                            </p:attrNameLst>
                                          </p:cBhvr>
                                          <p:tavLst>
                                            <p:tav tm="0">
                                              <p:val>
                                                <p:strVal val="#ppt_w"/>
                                              </p:val>
                                            </p:tav>
                                            <p:tav tm="100000">
                                              <p:val>
                                                <p:strVal val="#ppt_w"/>
                                              </p:val>
                                            </p:tav>
                                          </p:tavLst>
                                        </p:anim>
                                        <p:anim calcmode="lin" valueType="num">
                                          <p:cBhvr>
                                            <p:cTn id="32" dur="500" fill="hold"/>
                                            <p:tgtEl>
                                              <p:spTgt spid="95"/>
                                            </p:tgtEl>
                                            <p:attrNameLst>
                                              <p:attrName>ppt_h</p:attrName>
                                            </p:attrNameLst>
                                          </p:cBhvr>
                                          <p:tavLst>
                                            <p:tav tm="0">
                                              <p:val>
                                                <p:fltVal val="0"/>
                                              </p:val>
                                            </p:tav>
                                            <p:tav tm="100000">
                                              <p:val>
                                                <p:strVal val="#ppt_h"/>
                                              </p:val>
                                            </p:tav>
                                          </p:tavLst>
                                        </p:anim>
                                      </p:childTnLst>
                                    </p:cTn>
                                  </p:par>
                                </p:childTnLst>
                              </p:cTn>
                            </p:par>
                            <p:par>
                              <p:cTn id="33" fill="hold">
                                <p:stCondLst>
                                  <p:cond delay="1200"/>
                                </p:stCondLst>
                                <p:childTnLst>
                                  <p:par>
                                    <p:cTn id="34" presetID="64" presetClass="path" presetSubtype="0" accel="50000" decel="50000" fill="hold" grpId="0" nodeType="afterEffect">
                                      <p:stCondLst>
                                        <p:cond delay="0"/>
                                      </p:stCondLst>
                                      <p:childTnLst>
                                        <p:animMotion origin="layout" path="M 3.33333E-6 3.82716E-6 L 3.33333E-6 -0.19291 " pathEditMode="relative" rAng="0" ptsTypes="AA">
                                          <p:cBhvr>
                                            <p:cTn id="35" dur="2000" fill="hold"/>
                                            <p:tgtEl>
                                              <p:spTgt spid="99"/>
                                            </p:tgtEl>
                                            <p:attrNameLst>
                                              <p:attrName>ppt_x</p:attrName>
                                              <p:attrName>ppt_y</p:attrName>
                                            </p:attrNameLst>
                                          </p:cBhvr>
                                          <p:rCtr x="0" y="-9660"/>
                                        </p:animMotion>
                                      </p:childTnLst>
                                    </p:cTn>
                                  </p:par>
                                  <p:par>
                                    <p:cTn id="36" presetID="1" presetClass="entr" presetSubtype="0" fill="hold" grpId="0" nodeType="withEffect">
                                      <p:stCondLst>
                                        <p:cond delay="0"/>
                                      </p:stCondLst>
                                      <p:childTnLst>
                                        <p:set>
                                          <p:cBhvr>
                                            <p:cTn id="37" dur="1" fill="hold">
                                              <p:stCondLst>
                                                <p:cond delay="0"/>
                                              </p:stCondLst>
                                            </p:cTn>
                                            <p:tgtEl>
                                              <p:spTgt spid="115"/>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38" restart="whenNotActive" fill="hold" evtFilter="cancelBubble" nodeType="interactiveSeq">
                    <p:stCondLst>
                      <p:cond evt="onClick" delay="0">
                        <p:tgtEl>
                          <p:spTgt spid="11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withEffect">
                                      <p:stCondLst>
                                        <p:cond delay="0"/>
                                      </p:stCondLst>
                                      <p:childTnLst>
                                        <p:set>
                                          <p:cBhvr>
                                            <p:cTn id="42" dur="1" fill="hold">
                                              <p:stCondLst>
                                                <p:cond delay="0"/>
                                              </p:stCondLst>
                                            </p:cTn>
                                            <p:tgtEl>
                                              <p:spTgt spid="115"/>
                                            </p:tgtEl>
                                            <p:attrNameLst>
                                              <p:attrName>style.visibility</p:attrName>
                                            </p:attrNameLst>
                                          </p:cBhvr>
                                          <p:to>
                                            <p:strVal val="hidden"/>
                                          </p:to>
                                        </p:set>
                                      </p:childTnLst>
                                    </p:cTn>
                                  </p:par>
                                  <p:par>
                                    <p:cTn id="43" presetID="42" presetClass="path" presetSubtype="0" accel="50000" decel="50000" fill="hold" grpId="1" nodeType="withEffect">
                                      <p:stCondLst>
                                        <p:cond delay="0"/>
                                      </p:stCondLst>
                                      <p:childTnLst>
                                        <p:animMotion origin="layout" path="M 3.33333E-6 -0.19291 L 3.33333E-6 3.82716E-6 " pathEditMode="relative" rAng="0" ptsTypes="AA">
                                          <p:cBhvr>
                                            <p:cTn id="44" dur="2000" fill="hold"/>
                                            <p:tgtEl>
                                              <p:spTgt spid="99"/>
                                            </p:tgtEl>
                                            <p:attrNameLst>
                                              <p:attrName>ppt_x</p:attrName>
                                              <p:attrName>ppt_y</p:attrName>
                                            </p:attrNameLst>
                                          </p:cBhvr>
                                          <p:rCtr x="0" y="9630"/>
                                        </p:animMotion>
                                      </p:childTnLst>
                                    </p:cTn>
                                  </p:par>
                                </p:childTnLst>
                              </p:cTn>
                            </p:par>
                            <p:par>
                              <p:cTn id="45" fill="hold">
                                <p:stCondLst>
                                  <p:cond delay="2000"/>
                                </p:stCondLst>
                                <p:childTnLst>
                                  <p:par>
                                    <p:cTn id="46" presetID="17" presetClass="exit" presetSubtype="4" fill="hold" nodeType="afterEffect">
                                      <p:stCondLst>
                                        <p:cond delay="0"/>
                                      </p:stCondLst>
                                      <p:childTnLst>
                                        <p:anim calcmode="lin" valueType="num">
                                          <p:cBhvr>
                                            <p:cTn id="47" dur="500"/>
                                            <p:tgtEl>
                                              <p:spTgt spid="95"/>
                                            </p:tgtEl>
                                            <p:attrNameLst>
                                              <p:attrName>ppt_x</p:attrName>
                                            </p:attrNameLst>
                                          </p:cBhvr>
                                          <p:tavLst>
                                            <p:tav tm="0">
                                              <p:val>
                                                <p:strVal val="ppt_x"/>
                                              </p:val>
                                            </p:tav>
                                            <p:tav tm="100000">
                                              <p:val>
                                                <p:strVal val="ppt_x"/>
                                              </p:val>
                                            </p:tav>
                                          </p:tavLst>
                                        </p:anim>
                                        <p:anim calcmode="lin" valueType="num">
                                          <p:cBhvr>
                                            <p:cTn id="48" dur="500"/>
                                            <p:tgtEl>
                                              <p:spTgt spid="95"/>
                                            </p:tgtEl>
                                            <p:attrNameLst>
                                              <p:attrName>ppt_y</p:attrName>
                                            </p:attrNameLst>
                                          </p:cBhvr>
                                          <p:tavLst>
                                            <p:tav tm="0">
                                              <p:val>
                                                <p:strVal val="ppt_y"/>
                                              </p:val>
                                            </p:tav>
                                            <p:tav tm="100000">
                                              <p:val>
                                                <p:strVal val="ppt_y+ppt_h/2"/>
                                              </p:val>
                                            </p:tav>
                                          </p:tavLst>
                                        </p:anim>
                                        <p:anim calcmode="lin" valueType="num">
                                          <p:cBhvr>
                                            <p:cTn id="49" dur="500"/>
                                            <p:tgtEl>
                                              <p:spTgt spid="95"/>
                                            </p:tgtEl>
                                            <p:attrNameLst>
                                              <p:attrName>ppt_w</p:attrName>
                                            </p:attrNameLst>
                                          </p:cBhvr>
                                          <p:tavLst>
                                            <p:tav tm="0">
                                              <p:val>
                                                <p:strVal val="ppt_w"/>
                                              </p:val>
                                            </p:tav>
                                            <p:tav tm="100000">
                                              <p:val>
                                                <p:strVal val="ppt_w"/>
                                              </p:val>
                                            </p:tav>
                                          </p:tavLst>
                                        </p:anim>
                                        <p:anim calcmode="lin" valueType="num">
                                          <p:cBhvr>
                                            <p:cTn id="50" dur="500"/>
                                            <p:tgtEl>
                                              <p:spTgt spid="95"/>
                                            </p:tgtEl>
                                            <p:attrNameLst>
                                              <p:attrName>ppt_h</p:attrName>
                                            </p:attrNameLst>
                                          </p:cBhvr>
                                          <p:tavLst>
                                            <p:tav tm="0">
                                              <p:val>
                                                <p:strVal val="ppt_h"/>
                                              </p:val>
                                            </p:tav>
                                            <p:tav tm="100000">
                                              <p:val>
                                                <p:fltVal val="0"/>
                                              </p:val>
                                            </p:tav>
                                          </p:tavLst>
                                        </p:anim>
                                        <p:set>
                                          <p:cBhvr>
                                            <p:cTn id="51" dur="1" fill="hold">
                                              <p:stCondLst>
                                                <p:cond delay="499"/>
                                              </p:stCondLst>
                                            </p:cTn>
                                            <p:tgtEl>
                                              <p:spTgt spid="95"/>
                                            </p:tgtEl>
                                            <p:attrNameLst>
                                              <p:attrName>style.visibility</p:attrName>
                                            </p:attrNameLst>
                                          </p:cBhvr>
                                          <p:to>
                                            <p:strVal val="hidden"/>
                                          </p:to>
                                        </p:set>
                                      </p:childTnLst>
                                    </p:cTn>
                                  </p:par>
                                </p:childTnLst>
                              </p:cTn>
                            </p:par>
                            <p:par>
                              <p:cTn id="52" fill="hold">
                                <p:stCondLst>
                                  <p:cond delay="2500"/>
                                </p:stCondLst>
                                <p:childTnLst>
                                  <p:par>
                                    <p:cTn id="53" presetID="17" presetClass="entr" presetSubtype="1" fill="hold" nodeType="afterEffect">
                                      <p:stCondLst>
                                        <p:cond delay="0"/>
                                      </p:stCondLst>
                                      <p:childTnLst>
                                        <p:set>
                                          <p:cBhvr>
                                            <p:cTn id="54" dur="1" fill="hold">
                                              <p:stCondLst>
                                                <p:cond delay="0"/>
                                              </p:stCondLst>
                                            </p:cTn>
                                            <p:tgtEl>
                                              <p:spTgt spid="107"/>
                                            </p:tgtEl>
                                            <p:attrNameLst>
                                              <p:attrName>style.visibility</p:attrName>
                                            </p:attrNameLst>
                                          </p:cBhvr>
                                          <p:to>
                                            <p:strVal val="visible"/>
                                          </p:to>
                                        </p:set>
                                        <p:anim calcmode="lin" valueType="num">
                                          <p:cBhvr>
                                            <p:cTn id="55" dur="500" fill="hold"/>
                                            <p:tgtEl>
                                              <p:spTgt spid="107"/>
                                            </p:tgtEl>
                                            <p:attrNameLst>
                                              <p:attrName>ppt_x</p:attrName>
                                            </p:attrNameLst>
                                          </p:cBhvr>
                                          <p:tavLst>
                                            <p:tav tm="0">
                                              <p:val>
                                                <p:strVal val="#ppt_x"/>
                                              </p:val>
                                            </p:tav>
                                            <p:tav tm="100000">
                                              <p:val>
                                                <p:strVal val="#ppt_x"/>
                                              </p:val>
                                            </p:tav>
                                          </p:tavLst>
                                        </p:anim>
                                        <p:anim calcmode="lin" valueType="num">
                                          <p:cBhvr>
                                            <p:cTn id="56" dur="500" fill="hold"/>
                                            <p:tgtEl>
                                              <p:spTgt spid="107"/>
                                            </p:tgtEl>
                                            <p:attrNameLst>
                                              <p:attrName>ppt_y</p:attrName>
                                            </p:attrNameLst>
                                          </p:cBhvr>
                                          <p:tavLst>
                                            <p:tav tm="0">
                                              <p:val>
                                                <p:strVal val="#ppt_y-#ppt_h/2"/>
                                              </p:val>
                                            </p:tav>
                                            <p:tav tm="100000">
                                              <p:val>
                                                <p:strVal val="#ppt_y"/>
                                              </p:val>
                                            </p:tav>
                                          </p:tavLst>
                                        </p:anim>
                                        <p:anim calcmode="lin" valueType="num">
                                          <p:cBhvr>
                                            <p:cTn id="57" dur="500" fill="hold"/>
                                            <p:tgtEl>
                                              <p:spTgt spid="107"/>
                                            </p:tgtEl>
                                            <p:attrNameLst>
                                              <p:attrName>ppt_w</p:attrName>
                                            </p:attrNameLst>
                                          </p:cBhvr>
                                          <p:tavLst>
                                            <p:tav tm="0">
                                              <p:val>
                                                <p:strVal val="#ppt_w"/>
                                              </p:val>
                                            </p:tav>
                                            <p:tav tm="100000">
                                              <p:val>
                                                <p:strVal val="#ppt_w"/>
                                              </p:val>
                                            </p:tav>
                                          </p:tavLst>
                                        </p:anim>
                                        <p:anim calcmode="lin" valueType="num">
                                          <p:cBhvr>
                                            <p:cTn id="58" dur="500" fill="hold"/>
                                            <p:tgtEl>
                                              <p:spTgt spid="107"/>
                                            </p:tgtEl>
                                            <p:attrNameLst>
                                              <p:attrName>ppt_h</p:attrName>
                                            </p:attrNameLst>
                                          </p:cBhvr>
                                          <p:tavLst>
                                            <p:tav tm="0">
                                              <p:val>
                                                <p:fltVal val="0"/>
                                              </p:val>
                                            </p:tav>
                                            <p:tav tm="100000">
                                              <p:val>
                                                <p:strVal val="#ppt_h"/>
                                              </p:val>
                                            </p:tav>
                                          </p:tavLst>
                                        </p:anim>
                                      </p:childTnLst>
                                    </p:cTn>
                                  </p:par>
                                </p:childTnLst>
                              </p:cTn>
                            </p:par>
                            <p:par>
                              <p:cTn id="59" fill="hold">
                                <p:stCondLst>
                                  <p:cond delay="3000"/>
                                </p:stCondLst>
                                <p:childTnLst>
                                  <p:par>
                                    <p:cTn id="60" presetID="1" presetClass="entr" presetSubtype="0" fill="hold" grpId="0" nodeType="afterEffect">
                                      <p:stCondLst>
                                        <p:cond delay="0"/>
                                      </p:stCondLst>
                                      <p:childTnLst>
                                        <p:set>
                                          <p:cBhvr>
                                            <p:cTn id="61"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5"/>
                      </p:tgtEl>
                    </p:cond>
                  </p:nextCondLst>
                </p:seq>
                <p:seq concurrent="1" nextAc="seek">
                  <p:cTn id="62" restart="whenNotActive" fill="hold" evtFilter="cancelBubble" nodeType="interactiveSeq">
                    <p:stCondLst>
                      <p:cond evt="onClick" delay="0">
                        <p:tgtEl>
                          <p:spTgt spid="136"/>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1" nodeType="withEffect">
                                      <p:stCondLst>
                                        <p:cond delay="0"/>
                                      </p:stCondLst>
                                      <p:childTnLst>
                                        <p:set>
                                          <p:cBhvr>
                                            <p:cTn id="66" dur="1" fill="hold">
                                              <p:stCondLst>
                                                <p:cond delay="0"/>
                                              </p:stCondLst>
                                            </p:cTn>
                                            <p:tgtEl>
                                              <p:spTgt spid="136"/>
                                            </p:tgtEl>
                                            <p:attrNameLst>
                                              <p:attrName>style.visibility</p:attrName>
                                            </p:attrNameLst>
                                          </p:cBhvr>
                                          <p:to>
                                            <p:strVal val="hidden"/>
                                          </p:to>
                                        </p:set>
                                      </p:childTnLst>
                                    </p:cTn>
                                  </p:par>
                                  <p:par>
                                    <p:cTn id="67" presetID="17" presetClass="exit" presetSubtype="1" fill="hold" nodeType="withEffect">
                                      <p:stCondLst>
                                        <p:cond delay="200"/>
                                      </p:stCondLst>
                                      <p:childTnLst>
                                        <p:anim calcmode="lin" valueType="num">
                                          <p:cBhvr>
                                            <p:cTn id="68" dur="500"/>
                                            <p:tgtEl>
                                              <p:spTgt spid="129"/>
                                            </p:tgtEl>
                                            <p:attrNameLst>
                                              <p:attrName>ppt_x</p:attrName>
                                            </p:attrNameLst>
                                          </p:cBhvr>
                                          <p:tavLst>
                                            <p:tav tm="0">
                                              <p:val>
                                                <p:strVal val="ppt_x"/>
                                              </p:val>
                                            </p:tav>
                                            <p:tav tm="100000">
                                              <p:val>
                                                <p:strVal val="ppt_x"/>
                                              </p:val>
                                            </p:tav>
                                          </p:tavLst>
                                        </p:anim>
                                        <p:anim calcmode="lin" valueType="num">
                                          <p:cBhvr>
                                            <p:cTn id="69" dur="500"/>
                                            <p:tgtEl>
                                              <p:spTgt spid="129"/>
                                            </p:tgtEl>
                                            <p:attrNameLst>
                                              <p:attrName>ppt_y</p:attrName>
                                            </p:attrNameLst>
                                          </p:cBhvr>
                                          <p:tavLst>
                                            <p:tav tm="0">
                                              <p:val>
                                                <p:strVal val="ppt_y"/>
                                              </p:val>
                                            </p:tav>
                                            <p:tav tm="100000">
                                              <p:val>
                                                <p:strVal val="ppt_y-ppt_h/2"/>
                                              </p:val>
                                            </p:tav>
                                          </p:tavLst>
                                        </p:anim>
                                        <p:anim calcmode="lin" valueType="num">
                                          <p:cBhvr>
                                            <p:cTn id="70" dur="500"/>
                                            <p:tgtEl>
                                              <p:spTgt spid="129"/>
                                            </p:tgtEl>
                                            <p:attrNameLst>
                                              <p:attrName>ppt_w</p:attrName>
                                            </p:attrNameLst>
                                          </p:cBhvr>
                                          <p:tavLst>
                                            <p:tav tm="0">
                                              <p:val>
                                                <p:strVal val="ppt_w"/>
                                              </p:val>
                                            </p:tav>
                                            <p:tav tm="100000">
                                              <p:val>
                                                <p:strVal val="ppt_w"/>
                                              </p:val>
                                            </p:tav>
                                          </p:tavLst>
                                        </p:anim>
                                        <p:anim calcmode="lin" valueType="num">
                                          <p:cBhvr>
                                            <p:cTn id="71" dur="500"/>
                                            <p:tgtEl>
                                              <p:spTgt spid="129"/>
                                            </p:tgtEl>
                                            <p:attrNameLst>
                                              <p:attrName>ppt_h</p:attrName>
                                            </p:attrNameLst>
                                          </p:cBhvr>
                                          <p:tavLst>
                                            <p:tav tm="0">
                                              <p:val>
                                                <p:strVal val="ppt_h"/>
                                              </p:val>
                                            </p:tav>
                                            <p:tav tm="100000">
                                              <p:val>
                                                <p:fltVal val="0"/>
                                              </p:val>
                                            </p:tav>
                                          </p:tavLst>
                                        </p:anim>
                                        <p:set>
                                          <p:cBhvr>
                                            <p:cTn id="72" dur="1" fill="hold">
                                              <p:stCondLst>
                                                <p:cond delay="499"/>
                                              </p:stCondLst>
                                            </p:cTn>
                                            <p:tgtEl>
                                              <p:spTgt spid="129"/>
                                            </p:tgtEl>
                                            <p:attrNameLst>
                                              <p:attrName>style.visibility</p:attrName>
                                            </p:attrNameLst>
                                          </p:cBhvr>
                                          <p:to>
                                            <p:strVal val="hidden"/>
                                          </p:to>
                                        </p:set>
                                      </p:childTnLst>
                                    </p:cTn>
                                  </p:par>
                                </p:childTnLst>
                              </p:cTn>
                            </p:par>
                            <p:par>
                              <p:cTn id="73" fill="hold">
                                <p:stCondLst>
                                  <p:cond delay="700"/>
                                </p:stCondLst>
                                <p:childTnLst>
                                  <p:par>
                                    <p:cTn id="74" presetID="17" presetClass="entr" presetSubtype="4" fill="hold" nodeType="afterEffect">
                                      <p:stCondLst>
                                        <p:cond delay="0"/>
                                      </p:stCondLst>
                                      <p:childTnLst>
                                        <p:set>
                                          <p:cBhvr>
                                            <p:cTn id="75" dur="1" fill="hold">
                                              <p:stCondLst>
                                                <p:cond delay="0"/>
                                              </p:stCondLst>
                                            </p:cTn>
                                            <p:tgtEl>
                                              <p:spTgt spid="117"/>
                                            </p:tgtEl>
                                            <p:attrNameLst>
                                              <p:attrName>style.visibility</p:attrName>
                                            </p:attrNameLst>
                                          </p:cBhvr>
                                          <p:to>
                                            <p:strVal val="visible"/>
                                          </p:to>
                                        </p:set>
                                        <p:anim calcmode="lin" valueType="num">
                                          <p:cBhvr>
                                            <p:cTn id="76" dur="500" fill="hold"/>
                                            <p:tgtEl>
                                              <p:spTgt spid="117"/>
                                            </p:tgtEl>
                                            <p:attrNameLst>
                                              <p:attrName>ppt_x</p:attrName>
                                            </p:attrNameLst>
                                          </p:cBhvr>
                                          <p:tavLst>
                                            <p:tav tm="0">
                                              <p:val>
                                                <p:strVal val="#ppt_x"/>
                                              </p:val>
                                            </p:tav>
                                            <p:tav tm="100000">
                                              <p:val>
                                                <p:strVal val="#ppt_x"/>
                                              </p:val>
                                            </p:tav>
                                          </p:tavLst>
                                        </p:anim>
                                        <p:anim calcmode="lin" valueType="num">
                                          <p:cBhvr>
                                            <p:cTn id="77" dur="500" fill="hold"/>
                                            <p:tgtEl>
                                              <p:spTgt spid="117"/>
                                            </p:tgtEl>
                                            <p:attrNameLst>
                                              <p:attrName>ppt_y</p:attrName>
                                            </p:attrNameLst>
                                          </p:cBhvr>
                                          <p:tavLst>
                                            <p:tav tm="0">
                                              <p:val>
                                                <p:strVal val="#ppt_y+#ppt_h/2"/>
                                              </p:val>
                                            </p:tav>
                                            <p:tav tm="100000">
                                              <p:val>
                                                <p:strVal val="#ppt_y"/>
                                              </p:val>
                                            </p:tav>
                                          </p:tavLst>
                                        </p:anim>
                                        <p:anim calcmode="lin" valueType="num">
                                          <p:cBhvr>
                                            <p:cTn id="78" dur="500" fill="hold"/>
                                            <p:tgtEl>
                                              <p:spTgt spid="117"/>
                                            </p:tgtEl>
                                            <p:attrNameLst>
                                              <p:attrName>ppt_w</p:attrName>
                                            </p:attrNameLst>
                                          </p:cBhvr>
                                          <p:tavLst>
                                            <p:tav tm="0">
                                              <p:val>
                                                <p:strVal val="#ppt_w"/>
                                              </p:val>
                                            </p:tav>
                                            <p:tav tm="100000">
                                              <p:val>
                                                <p:strVal val="#ppt_w"/>
                                              </p:val>
                                            </p:tav>
                                          </p:tavLst>
                                        </p:anim>
                                        <p:anim calcmode="lin" valueType="num">
                                          <p:cBhvr>
                                            <p:cTn id="79" dur="500" fill="hold"/>
                                            <p:tgtEl>
                                              <p:spTgt spid="117"/>
                                            </p:tgtEl>
                                            <p:attrNameLst>
                                              <p:attrName>ppt_h</p:attrName>
                                            </p:attrNameLst>
                                          </p:cBhvr>
                                          <p:tavLst>
                                            <p:tav tm="0">
                                              <p:val>
                                                <p:fltVal val="0"/>
                                              </p:val>
                                            </p:tav>
                                            <p:tav tm="100000">
                                              <p:val>
                                                <p:strVal val="#ppt_h"/>
                                              </p:val>
                                            </p:tav>
                                          </p:tavLst>
                                        </p:anim>
                                      </p:childTnLst>
                                    </p:cTn>
                                  </p:par>
                                </p:childTnLst>
                              </p:cTn>
                            </p:par>
                            <p:par>
                              <p:cTn id="80" fill="hold">
                                <p:stCondLst>
                                  <p:cond delay="1200"/>
                                </p:stCondLst>
                                <p:childTnLst>
                                  <p:par>
                                    <p:cTn id="81" presetID="64" presetClass="path" presetSubtype="0" accel="50000" decel="50000" fill="hold" grpId="0" nodeType="afterEffect">
                                      <p:stCondLst>
                                        <p:cond delay="0"/>
                                      </p:stCondLst>
                                      <p:childTnLst>
                                        <p:animMotion origin="layout" path="M -4.16667E-6 2.59259E-6 L -4.16667E-6 -0.1929 " pathEditMode="relative" rAng="0" ptsTypes="AA">
                                          <p:cBhvr>
                                            <p:cTn id="82" dur="2000" fill="hold"/>
                                            <p:tgtEl>
                                              <p:spTgt spid="121"/>
                                            </p:tgtEl>
                                            <p:attrNameLst>
                                              <p:attrName>ppt_x</p:attrName>
                                              <p:attrName>ppt_y</p:attrName>
                                            </p:attrNameLst>
                                          </p:cBhvr>
                                          <p:rCtr x="0" y="-9660"/>
                                        </p:animMotion>
                                      </p:childTnLst>
                                    </p:cTn>
                                  </p:par>
                                  <p:par>
                                    <p:cTn id="83" presetID="1" presetClass="entr" presetSubtype="0" fill="hold" grpId="0" nodeType="withEffect">
                                      <p:stCondLst>
                                        <p:cond delay="0"/>
                                      </p:stCondLst>
                                      <p:childTnLst>
                                        <p:set>
                                          <p:cBhvr>
                                            <p:cTn id="84"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6"/>
                      </p:tgtEl>
                    </p:cond>
                  </p:nextCondLst>
                </p:seq>
                <p:seq concurrent="1" nextAc="seek">
                  <p:cTn id="85" restart="whenNotActive" fill="hold" evtFilter="cancelBubble" nodeType="interactiveSeq">
                    <p:stCondLst>
                      <p:cond evt="onClick" delay="0">
                        <p:tgtEl>
                          <p:spTgt spid="137"/>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1" nodeType="withEffect">
                                      <p:stCondLst>
                                        <p:cond delay="0"/>
                                      </p:stCondLst>
                                      <p:childTnLst>
                                        <p:set>
                                          <p:cBhvr>
                                            <p:cTn id="89" dur="1" fill="hold">
                                              <p:stCondLst>
                                                <p:cond delay="0"/>
                                              </p:stCondLst>
                                            </p:cTn>
                                            <p:tgtEl>
                                              <p:spTgt spid="137"/>
                                            </p:tgtEl>
                                            <p:attrNameLst>
                                              <p:attrName>style.visibility</p:attrName>
                                            </p:attrNameLst>
                                          </p:cBhvr>
                                          <p:to>
                                            <p:strVal val="hidden"/>
                                          </p:to>
                                        </p:set>
                                      </p:childTnLst>
                                    </p:cTn>
                                  </p:par>
                                  <p:par>
                                    <p:cTn id="90" presetID="42" presetClass="path" presetSubtype="0" accel="50000" decel="50000" fill="hold" grpId="1" nodeType="withEffect">
                                      <p:stCondLst>
                                        <p:cond delay="0"/>
                                      </p:stCondLst>
                                      <p:childTnLst>
                                        <p:animMotion origin="layout" path="M -4.16667E-6 -0.1929 L -4.16667E-6 2.59259E-6 " pathEditMode="relative" rAng="0" ptsTypes="AA">
                                          <p:cBhvr>
                                            <p:cTn id="91" dur="2000" fill="hold"/>
                                            <p:tgtEl>
                                              <p:spTgt spid="121"/>
                                            </p:tgtEl>
                                            <p:attrNameLst>
                                              <p:attrName>ppt_x</p:attrName>
                                              <p:attrName>ppt_y</p:attrName>
                                            </p:attrNameLst>
                                          </p:cBhvr>
                                          <p:rCtr x="0" y="9630"/>
                                        </p:animMotion>
                                      </p:childTnLst>
                                    </p:cTn>
                                  </p:par>
                                </p:childTnLst>
                              </p:cTn>
                            </p:par>
                            <p:par>
                              <p:cTn id="92" fill="hold">
                                <p:stCondLst>
                                  <p:cond delay="2000"/>
                                </p:stCondLst>
                                <p:childTnLst>
                                  <p:par>
                                    <p:cTn id="93" presetID="17" presetClass="exit" presetSubtype="4" fill="hold" nodeType="afterEffect">
                                      <p:stCondLst>
                                        <p:cond delay="0"/>
                                      </p:stCondLst>
                                      <p:childTnLst>
                                        <p:anim calcmode="lin" valueType="num">
                                          <p:cBhvr>
                                            <p:cTn id="94" dur="500"/>
                                            <p:tgtEl>
                                              <p:spTgt spid="117"/>
                                            </p:tgtEl>
                                            <p:attrNameLst>
                                              <p:attrName>ppt_x</p:attrName>
                                            </p:attrNameLst>
                                          </p:cBhvr>
                                          <p:tavLst>
                                            <p:tav tm="0">
                                              <p:val>
                                                <p:strVal val="ppt_x"/>
                                              </p:val>
                                            </p:tav>
                                            <p:tav tm="100000">
                                              <p:val>
                                                <p:strVal val="ppt_x"/>
                                              </p:val>
                                            </p:tav>
                                          </p:tavLst>
                                        </p:anim>
                                        <p:anim calcmode="lin" valueType="num">
                                          <p:cBhvr>
                                            <p:cTn id="95" dur="500"/>
                                            <p:tgtEl>
                                              <p:spTgt spid="117"/>
                                            </p:tgtEl>
                                            <p:attrNameLst>
                                              <p:attrName>ppt_y</p:attrName>
                                            </p:attrNameLst>
                                          </p:cBhvr>
                                          <p:tavLst>
                                            <p:tav tm="0">
                                              <p:val>
                                                <p:strVal val="ppt_y"/>
                                              </p:val>
                                            </p:tav>
                                            <p:tav tm="100000">
                                              <p:val>
                                                <p:strVal val="ppt_y+ppt_h/2"/>
                                              </p:val>
                                            </p:tav>
                                          </p:tavLst>
                                        </p:anim>
                                        <p:anim calcmode="lin" valueType="num">
                                          <p:cBhvr>
                                            <p:cTn id="96" dur="500"/>
                                            <p:tgtEl>
                                              <p:spTgt spid="117"/>
                                            </p:tgtEl>
                                            <p:attrNameLst>
                                              <p:attrName>ppt_w</p:attrName>
                                            </p:attrNameLst>
                                          </p:cBhvr>
                                          <p:tavLst>
                                            <p:tav tm="0">
                                              <p:val>
                                                <p:strVal val="ppt_w"/>
                                              </p:val>
                                            </p:tav>
                                            <p:tav tm="100000">
                                              <p:val>
                                                <p:strVal val="ppt_w"/>
                                              </p:val>
                                            </p:tav>
                                          </p:tavLst>
                                        </p:anim>
                                        <p:anim calcmode="lin" valueType="num">
                                          <p:cBhvr>
                                            <p:cTn id="97" dur="500"/>
                                            <p:tgtEl>
                                              <p:spTgt spid="117"/>
                                            </p:tgtEl>
                                            <p:attrNameLst>
                                              <p:attrName>ppt_h</p:attrName>
                                            </p:attrNameLst>
                                          </p:cBhvr>
                                          <p:tavLst>
                                            <p:tav tm="0">
                                              <p:val>
                                                <p:strVal val="ppt_h"/>
                                              </p:val>
                                            </p:tav>
                                            <p:tav tm="100000">
                                              <p:val>
                                                <p:fltVal val="0"/>
                                              </p:val>
                                            </p:tav>
                                          </p:tavLst>
                                        </p:anim>
                                        <p:set>
                                          <p:cBhvr>
                                            <p:cTn id="98" dur="1" fill="hold">
                                              <p:stCondLst>
                                                <p:cond delay="499"/>
                                              </p:stCondLst>
                                            </p:cTn>
                                            <p:tgtEl>
                                              <p:spTgt spid="117"/>
                                            </p:tgtEl>
                                            <p:attrNameLst>
                                              <p:attrName>style.visibility</p:attrName>
                                            </p:attrNameLst>
                                          </p:cBhvr>
                                          <p:to>
                                            <p:strVal val="hidden"/>
                                          </p:to>
                                        </p:set>
                                      </p:childTnLst>
                                    </p:cTn>
                                  </p:par>
                                </p:childTnLst>
                              </p:cTn>
                            </p:par>
                            <p:par>
                              <p:cTn id="99" fill="hold">
                                <p:stCondLst>
                                  <p:cond delay="2500"/>
                                </p:stCondLst>
                                <p:childTnLst>
                                  <p:par>
                                    <p:cTn id="100" presetID="17" presetClass="entr" presetSubtype="1" fill="hold" nodeType="afterEffect">
                                      <p:stCondLst>
                                        <p:cond delay="0"/>
                                      </p:stCondLst>
                                      <p:childTnLst>
                                        <p:set>
                                          <p:cBhvr>
                                            <p:cTn id="101" dur="1" fill="hold">
                                              <p:stCondLst>
                                                <p:cond delay="0"/>
                                              </p:stCondLst>
                                            </p:cTn>
                                            <p:tgtEl>
                                              <p:spTgt spid="129"/>
                                            </p:tgtEl>
                                            <p:attrNameLst>
                                              <p:attrName>style.visibility</p:attrName>
                                            </p:attrNameLst>
                                          </p:cBhvr>
                                          <p:to>
                                            <p:strVal val="visible"/>
                                          </p:to>
                                        </p:set>
                                        <p:anim calcmode="lin" valueType="num">
                                          <p:cBhvr>
                                            <p:cTn id="102" dur="500" fill="hold"/>
                                            <p:tgtEl>
                                              <p:spTgt spid="129"/>
                                            </p:tgtEl>
                                            <p:attrNameLst>
                                              <p:attrName>ppt_x</p:attrName>
                                            </p:attrNameLst>
                                          </p:cBhvr>
                                          <p:tavLst>
                                            <p:tav tm="0">
                                              <p:val>
                                                <p:strVal val="#ppt_x"/>
                                              </p:val>
                                            </p:tav>
                                            <p:tav tm="100000">
                                              <p:val>
                                                <p:strVal val="#ppt_x"/>
                                              </p:val>
                                            </p:tav>
                                          </p:tavLst>
                                        </p:anim>
                                        <p:anim calcmode="lin" valueType="num">
                                          <p:cBhvr>
                                            <p:cTn id="103" dur="500" fill="hold"/>
                                            <p:tgtEl>
                                              <p:spTgt spid="129"/>
                                            </p:tgtEl>
                                            <p:attrNameLst>
                                              <p:attrName>ppt_y</p:attrName>
                                            </p:attrNameLst>
                                          </p:cBhvr>
                                          <p:tavLst>
                                            <p:tav tm="0">
                                              <p:val>
                                                <p:strVal val="#ppt_y-#ppt_h/2"/>
                                              </p:val>
                                            </p:tav>
                                            <p:tav tm="100000">
                                              <p:val>
                                                <p:strVal val="#ppt_y"/>
                                              </p:val>
                                            </p:tav>
                                          </p:tavLst>
                                        </p:anim>
                                        <p:anim calcmode="lin" valueType="num">
                                          <p:cBhvr>
                                            <p:cTn id="104" dur="500" fill="hold"/>
                                            <p:tgtEl>
                                              <p:spTgt spid="129"/>
                                            </p:tgtEl>
                                            <p:attrNameLst>
                                              <p:attrName>ppt_w</p:attrName>
                                            </p:attrNameLst>
                                          </p:cBhvr>
                                          <p:tavLst>
                                            <p:tav tm="0">
                                              <p:val>
                                                <p:strVal val="#ppt_w"/>
                                              </p:val>
                                            </p:tav>
                                            <p:tav tm="100000">
                                              <p:val>
                                                <p:strVal val="#ppt_w"/>
                                              </p:val>
                                            </p:tav>
                                          </p:tavLst>
                                        </p:anim>
                                        <p:anim calcmode="lin" valueType="num">
                                          <p:cBhvr>
                                            <p:cTn id="105" dur="500" fill="hold"/>
                                            <p:tgtEl>
                                              <p:spTgt spid="129"/>
                                            </p:tgtEl>
                                            <p:attrNameLst>
                                              <p:attrName>ppt_h</p:attrName>
                                            </p:attrNameLst>
                                          </p:cBhvr>
                                          <p:tavLst>
                                            <p:tav tm="0">
                                              <p:val>
                                                <p:fltVal val="0"/>
                                              </p:val>
                                            </p:tav>
                                            <p:tav tm="100000">
                                              <p:val>
                                                <p:strVal val="#ppt_h"/>
                                              </p:val>
                                            </p:tav>
                                          </p:tavLst>
                                        </p:anim>
                                      </p:childTnLst>
                                    </p:cTn>
                                  </p:par>
                                </p:childTnLst>
                              </p:cTn>
                            </p:par>
                            <p:par>
                              <p:cTn id="106" fill="hold">
                                <p:stCondLst>
                                  <p:cond delay="3000"/>
                                </p:stCondLst>
                                <p:childTnLst>
                                  <p:par>
                                    <p:cTn id="107" presetID="1" presetClass="entr" presetSubtype="0" fill="hold" grpId="0" nodeType="afterEffect">
                                      <p:stCondLst>
                                        <p:cond delay="0"/>
                                      </p:stCondLst>
                                      <p:childTnLst>
                                        <p:set>
                                          <p:cBhvr>
                                            <p:cTn id="108" dur="1" fill="hold">
                                              <p:stCondLst>
                                                <p:cond delay="0"/>
                                              </p:stCondLst>
                                            </p:cTn>
                                            <p:tgtEl>
                                              <p:spTgt spid="138"/>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seq concurrent="1" nextAc="seek">
                  <p:cTn id="109" restart="whenNotActive" fill="hold" evtFilter="cancelBubble" nodeType="interactiveSeq">
                    <p:stCondLst>
                      <p:cond evt="onClick" delay="0">
                        <p:tgtEl>
                          <p:spTgt spid="158"/>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withEffect">
                                      <p:stCondLst>
                                        <p:cond delay="0"/>
                                      </p:stCondLst>
                                      <p:childTnLst>
                                        <p:set>
                                          <p:cBhvr>
                                            <p:cTn id="113" dur="1" fill="hold">
                                              <p:stCondLst>
                                                <p:cond delay="0"/>
                                              </p:stCondLst>
                                            </p:cTn>
                                            <p:tgtEl>
                                              <p:spTgt spid="158"/>
                                            </p:tgtEl>
                                            <p:attrNameLst>
                                              <p:attrName>style.visibility</p:attrName>
                                            </p:attrNameLst>
                                          </p:cBhvr>
                                          <p:to>
                                            <p:strVal val="hidden"/>
                                          </p:to>
                                        </p:set>
                                      </p:childTnLst>
                                    </p:cTn>
                                  </p:par>
                                  <p:par>
                                    <p:cTn id="114" presetID="17" presetClass="exit" presetSubtype="1" fill="hold" nodeType="withEffect">
                                      <p:stCondLst>
                                        <p:cond delay="200"/>
                                      </p:stCondLst>
                                      <p:childTnLst>
                                        <p:anim calcmode="lin" valueType="num">
                                          <p:cBhvr>
                                            <p:cTn id="115" dur="500"/>
                                            <p:tgtEl>
                                              <p:spTgt spid="151"/>
                                            </p:tgtEl>
                                            <p:attrNameLst>
                                              <p:attrName>ppt_x</p:attrName>
                                            </p:attrNameLst>
                                          </p:cBhvr>
                                          <p:tavLst>
                                            <p:tav tm="0">
                                              <p:val>
                                                <p:strVal val="ppt_x"/>
                                              </p:val>
                                            </p:tav>
                                            <p:tav tm="100000">
                                              <p:val>
                                                <p:strVal val="ppt_x"/>
                                              </p:val>
                                            </p:tav>
                                          </p:tavLst>
                                        </p:anim>
                                        <p:anim calcmode="lin" valueType="num">
                                          <p:cBhvr>
                                            <p:cTn id="116" dur="500"/>
                                            <p:tgtEl>
                                              <p:spTgt spid="151"/>
                                            </p:tgtEl>
                                            <p:attrNameLst>
                                              <p:attrName>ppt_y</p:attrName>
                                            </p:attrNameLst>
                                          </p:cBhvr>
                                          <p:tavLst>
                                            <p:tav tm="0">
                                              <p:val>
                                                <p:strVal val="ppt_y"/>
                                              </p:val>
                                            </p:tav>
                                            <p:tav tm="100000">
                                              <p:val>
                                                <p:strVal val="ppt_y-ppt_h/2"/>
                                              </p:val>
                                            </p:tav>
                                          </p:tavLst>
                                        </p:anim>
                                        <p:anim calcmode="lin" valueType="num">
                                          <p:cBhvr>
                                            <p:cTn id="117" dur="500"/>
                                            <p:tgtEl>
                                              <p:spTgt spid="151"/>
                                            </p:tgtEl>
                                            <p:attrNameLst>
                                              <p:attrName>ppt_w</p:attrName>
                                            </p:attrNameLst>
                                          </p:cBhvr>
                                          <p:tavLst>
                                            <p:tav tm="0">
                                              <p:val>
                                                <p:strVal val="ppt_w"/>
                                              </p:val>
                                            </p:tav>
                                            <p:tav tm="100000">
                                              <p:val>
                                                <p:strVal val="ppt_w"/>
                                              </p:val>
                                            </p:tav>
                                          </p:tavLst>
                                        </p:anim>
                                        <p:anim calcmode="lin" valueType="num">
                                          <p:cBhvr>
                                            <p:cTn id="118" dur="500"/>
                                            <p:tgtEl>
                                              <p:spTgt spid="151"/>
                                            </p:tgtEl>
                                            <p:attrNameLst>
                                              <p:attrName>ppt_h</p:attrName>
                                            </p:attrNameLst>
                                          </p:cBhvr>
                                          <p:tavLst>
                                            <p:tav tm="0">
                                              <p:val>
                                                <p:strVal val="ppt_h"/>
                                              </p:val>
                                            </p:tav>
                                            <p:tav tm="100000">
                                              <p:val>
                                                <p:fltVal val="0"/>
                                              </p:val>
                                            </p:tav>
                                          </p:tavLst>
                                        </p:anim>
                                        <p:set>
                                          <p:cBhvr>
                                            <p:cTn id="119" dur="1" fill="hold">
                                              <p:stCondLst>
                                                <p:cond delay="499"/>
                                              </p:stCondLst>
                                            </p:cTn>
                                            <p:tgtEl>
                                              <p:spTgt spid="151"/>
                                            </p:tgtEl>
                                            <p:attrNameLst>
                                              <p:attrName>style.visibility</p:attrName>
                                            </p:attrNameLst>
                                          </p:cBhvr>
                                          <p:to>
                                            <p:strVal val="hidden"/>
                                          </p:to>
                                        </p:set>
                                      </p:childTnLst>
                                    </p:cTn>
                                  </p:par>
                                </p:childTnLst>
                              </p:cTn>
                            </p:par>
                            <p:par>
                              <p:cTn id="120" fill="hold">
                                <p:stCondLst>
                                  <p:cond delay="700"/>
                                </p:stCondLst>
                                <p:childTnLst>
                                  <p:par>
                                    <p:cTn id="121" presetID="17" presetClass="entr" presetSubtype="4" fill="hold" nodeType="afterEffect">
                                      <p:stCondLst>
                                        <p:cond delay="0"/>
                                      </p:stCondLst>
                                      <p:childTnLst>
                                        <p:set>
                                          <p:cBhvr>
                                            <p:cTn id="122" dur="1" fill="hold">
                                              <p:stCondLst>
                                                <p:cond delay="0"/>
                                              </p:stCondLst>
                                            </p:cTn>
                                            <p:tgtEl>
                                              <p:spTgt spid="139"/>
                                            </p:tgtEl>
                                            <p:attrNameLst>
                                              <p:attrName>style.visibility</p:attrName>
                                            </p:attrNameLst>
                                          </p:cBhvr>
                                          <p:to>
                                            <p:strVal val="visible"/>
                                          </p:to>
                                        </p:set>
                                        <p:anim calcmode="lin" valueType="num">
                                          <p:cBhvr>
                                            <p:cTn id="123" dur="500" fill="hold"/>
                                            <p:tgtEl>
                                              <p:spTgt spid="139"/>
                                            </p:tgtEl>
                                            <p:attrNameLst>
                                              <p:attrName>ppt_x</p:attrName>
                                            </p:attrNameLst>
                                          </p:cBhvr>
                                          <p:tavLst>
                                            <p:tav tm="0">
                                              <p:val>
                                                <p:strVal val="#ppt_x"/>
                                              </p:val>
                                            </p:tav>
                                            <p:tav tm="100000">
                                              <p:val>
                                                <p:strVal val="#ppt_x"/>
                                              </p:val>
                                            </p:tav>
                                          </p:tavLst>
                                        </p:anim>
                                        <p:anim calcmode="lin" valueType="num">
                                          <p:cBhvr>
                                            <p:cTn id="124" dur="500" fill="hold"/>
                                            <p:tgtEl>
                                              <p:spTgt spid="139"/>
                                            </p:tgtEl>
                                            <p:attrNameLst>
                                              <p:attrName>ppt_y</p:attrName>
                                            </p:attrNameLst>
                                          </p:cBhvr>
                                          <p:tavLst>
                                            <p:tav tm="0">
                                              <p:val>
                                                <p:strVal val="#ppt_y+#ppt_h/2"/>
                                              </p:val>
                                            </p:tav>
                                            <p:tav tm="100000">
                                              <p:val>
                                                <p:strVal val="#ppt_y"/>
                                              </p:val>
                                            </p:tav>
                                          </p:tavLst>
                                        </p:anim>
                                        <p:anim calcmode="lin" valueType="num">
                                          <p:cBhvr>
                                            <p:cTn id="125" dur="500" fill="hold"/>
                                            <p:tgtEl>
                                              <p:spTgt spid="139"/>
                                            </p:tgtEl>
                                            <p:attrNameLst>
                                              <p:attrName>ppt_w</p:attrName>
                                            </p:attrNameLst>
                                          </p:cBhvr>
                                          <p:tavLst>
                                            <p:tav tm="0">
                                              <p:val>
                                                <p:strVal val="#ppt_w"/>
                                              </p:val>
                                            </p:tav>
                                            <p:tav tm="100000">
                                              <p:val>
                                                <p:strVal val="#ppt_w"/>
                                              </p:val>
                                            </p:tav>
                                          </p:tavLst>
                                        </p:anim>
                                        <p:anim calcmode="lin" valueType="num">
                                          <p:cBhvr>
                                            <p:cTn id="126" dur="500" fill="hold"/>
                                            <p:tgtEl>
                                              <p:spTgt spid="139"/>
                                            </p:tgtEl>
                                            <p:attrNameLst>
                                              <p:attrName>ppt_h</p:attrName>
                                            </p:attrNameLst>
                                          </p:cBhvr>
                                          <p:tavLst>
                                            <p:tav tm="0">
                                              <p:val>
                                                <p:fltVal val="0"/>
                                              </p:val>
                                            </p:tav>
                                            <p:tav tm="100000">
                                              <p:val>
                                                <p:strVal val="#ppt_h"/>
                                              </p:val>
                                            </p:tav>
                                          </p:tavLst>
                                        </p:anim>
                                      </p:childTnLst>
                                    </p:cTn>
                                  </p:par>
                                </p:childTnLst>
                              </p:cTn>
                            </p:par>
                            <p:par>
                              <p:cTn id="127" fill="hold">
                                <p:stCondLst>
                                  <p:cond delay="1200"/>
                                </p:stCondLst>
                                <p:childTnLst>
                                  <p:par>
                                    <p:cTn id="128" presetID="64" presetClass="path" presetSubtype="0" accel="50000" decel="50000" fill="hold" grpId="0" nodeType="afterEffect">
                                      <p:stCondLst>
                                        <p:cond delay="0"/>
                                      </p:stCondLst>
                                      <p:childTnLst>
                                        <p:animMotion origin="layout" path="M 1.66667E-6 2.34568E-6 L 1.66667E-6 -0.1929 " pathEditMode="relative" rAng="0" ptsTypes="AA">
                                          <p:cBhvr>
                                            <p:cTn id="129" dur="2000" fill="hold"/>
                                            <p:tgtEl>
                                              <p:spTgt spid="143"/>
                                            </p:tgtEl>
                                            <p:attrNameLst>
                                              <p:attrName>ppt_x</p:attrName>
                                              <p:attrName>ppt_y</p:attrName>
                                            </p:attrNameLst>
                                          </p:cBhvr>
                                          <p:rCtr x="0" y="-9660"/>
                                        </p:animMotion>
                                      </p:childTnLst>
                                    </p:cTn>
                                  </p:par>
                                  <p:par>
                                    <p:cTn id="130" presetID="1" presetClass="entr" presetSubtype="0" fill="hold" grpId="0" nodeType="withEffect">
                                      <p:stCondLst>
                                        <p:cond delay="0"/>
                                      </p:stCondLst>
                                      <p:childTnLst>
                                        <p:set>
                                          <p:cBhvr>
                                            <p:cTn id="131" dur="1" fill="hold">
                                              <p:stCondLst>
                                                <p:cond delay="0"/>
                                              </p:stCondLst>
                                            </p:cTn>
                                            <p:tgtEl>
                                              <p:spTgt spid="159"/>
                                            </p:tgtEl>
                                            <p:attrNameLst>
                                              <p:attrName>style.visibility</p:attrName>
                                            </p:attrNameLst>
                                          </p:cBhvr>
                                          <p:to>
                                            <p:strVal val="visible"/>
                                          </p:to>
                                        </p:set>
                                      </p:childTnLst>
                                    </p:cTn>
                                  </p:par>
                                </p:childTnLst>
                              </p:cTn>
                            </p:par>
                          </p:childTnLst>
                        </p:cTn>
                      </p:par>
                    </p:childTnLst>
                  </p:cTn>
                  <p:nextCondLst>
                    <p:cond evt="onClick" delay="0">
                      <p:tgtEl>
                        <p:spTgt spid="158"/>
                      </p:tgtEl>
                    </p:cond>
                  </p:nextCondLst>
                </p:seq>
                <p:seq concurrent="1" nextAc="seek">
                  <p:cTn id="132" restart="whenNotActive" fill="hold" evtFilter="cancelBubble" nodeType="interactiveSeq">
                    <p:stCondLst>
                      <p:cond evt="onClick" delay="0">
                        <p:tgtEl>
                          <p:spTgt spid="159"/>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1" nodeType="withEffect">
                                      <p:stCondLst>
                                        <p:cond delay="0"/>
                                      </p:stCondLst>
                                      <p:childTnLst>
                                        <p:set>
                                          <p:cBhvr>
                                            <p:cTn id="136" dur="1" fill="hold">
                                              <p:stCondLst>
                                                <p:cond delay="0"/>
                                              </p:stCondLst>
                                            </p:cTn>
                                            <p:tgtEl>
                                              <p:spTgt spid="159"/>
                                            </p:tgtEl>
                                            <p:attrNameLst>
                                              <p:attrName>style.visibility</p:attrName>
                                            </p:attrNameLst>
                                          </p:cBhvr>
                                          <p:to>
                                            <p:strVal val="hidden"/>
                                          </p:to>
                                        </p:set>
                                      </p:childTnLst>
                                    </p:cTn>
                                  </p:par>
                                  <p:par>
                                    <p:cTn id="137" presetID="42" presetClass="path" presetSubtype="0" accel="50000" decel="50000" fill="hold" grpId="1" nodeType="withEffect">
                                      <p:stCondLst>
                                        <p:cond delay="0"/>
                                      </p:stCondLst>
                                      <p:childTnLst>
                                        <p:animMotion origin="layout" path="M 1.66667E-6 -0.1929 L 1.66667E-6 2.34568E-6 " pathEditMode="relative" rAng="0" ptsTypes="AA">
                                          <p:cBhvr>
                                            <p:cTn id="138" dur="2000" fill="hold"/>
                                            <p:tgtEl>
                                              <p:spTgt spid="143"/>
                                            </p:tgtEl>
                                            <p:attrNameLst>
                                              <p:attrName>ppt_x</p:attrName>
                                              <p:attrName>ppt_y</p:attrName>
                                            </p:attrNameLst>
                                          </p:cBhvr>
                                          <p:rCtr x="0" y="9630"/>
                                        </p:animMotion>
                                      </p:childTnLst>
                                    </p:cTn>
                                  </p:par>
                                </p:childTnLst>
                              </p:cTn>
                            </p:par>
                            <p:par>
                              <p:cTn id="139" fill="hold">
                                <p:stCondLst>
                                  <p:cond delay="2000"/>
                                </p:stCondLst>
                                <p:childTnLst>
                                  <p:par>
                                    <p:cTn id="140" presetID="17" presetClass="exit" presetSubtype="4" fill="hold" nodeType="afterEffect">
                                      <p:stCondLst>
                                        <p:cond delay="0"/>
                                      </p:stCondLst>
                                      <p:childTnLst>
                                        <p:anim calcmode="lin" valueType="num">
                                          <p:cBhvr>
                                            <p:cTn id="141" dur="500"/>
                                            <p:tgtEl>
                                              <p:spTgt spid="139"/>
                                            </p:tgtEl>
                                            <p:attrNameLst>
                                              <p:attrName>ppt_x</p:attrName>
                                            </p:attrNameLst>
                                          </p:cBhvr>
                                          <p:tavLst>
                                            <p:tav tm="0">
                                              <p:val>
                                                <p:strVal val="ppt_x"/>
                                              </p:val>
                                            </p:tav>
                                            <p:tav tm="100000">
                                              <p:val>
                                                <p:strVal val="ppt_x"/>
                                              </p:val>
                                            </p:tav>
                                          </p:tavLst>
                                        </p:anim>
                                        <p:anim calcmode="lin" valueType="num">
                                          <p:cBhvr>
                                            <p:cTn id="142" dur="500"/>
                                            <p:tgtEl>
                                              <p:spTgt spid="139"/>
                                            </p:tgtEl>
                                            <p:attrNameLst>
                                              <p:attrName>ppt_y</p:attrName>
                                            </p:attrNameLst>
                                          </p:cBhvr>
                                          <p:tavLst>
                                            <p:tav tm="0">
                                              <p:val>
                                                <p:strVal val="ppt_y"/>
                                              </p:val>
                                            </p:tav>
                                            <p:tav tm="100000">
                                              <p:val>
                                                <p:strVal val="ppt_y+ppt_h/2"/>
                                              </p:val>
                                            </p:tav>
                                          </p:tavLst>
                                        </p:anim>
                                        <p:anim calcmode="lin" valueType="num">
                                          <p:cBhvr>
                                            <p:cTn id="143" dur="500"/>
                                            <p:tgtEl>
                                              <p:spTgt spid="139"/>
                                            </p:tgtEl>
                                            <p:attrNameLst>
                                              <p:attrName>ppt_w</p:attrName>
                                            </p:attrNameLst>
                                          </p:cBhvr>
                                          <p:tavLst>
                                            <p:tav tm="0">
                                              <p:val>
                                                <p:strVal val="ppt_w"/>
                                              </p:val>
                                            </p:tav>
                                            <p:tav tm="100000">
                                              <p:val>
                                                <p:strVal val="ppt_w"/>
                                              </p:val>
                                            </p:tav>
                                          </p:tavLst>
                                        </p:anim>
                                        <p:anim calcmode="lin" valueType="num">
                                          <p:cBhvr>
                                            <p:cTn id="144" dur="500"/>
                                            <p:tgtEl>
                                              <p:spTgt spid="139"/>
                                            </p:tgtEl>
                                            <p:attrNameLst>
                                              <p:attrName>ppt_h</p:attrName>
                                            </p:attrNameLst>
                                          </p:cBhvr>
                                          <p:tavLst>
                                            <p:tav tm="0">
                                              <p:val>
                                                <p:strVal val="ppt_h"/>
                                              </p:val>
                                            </p:tav>
                                            <p:tav tm="100000">
                                              <p:val>
                                                <p:fltVal val="0"/>
                                              </p:val>
                                            </p:tav>
                                          </p:tavLst>
                                        </p:anim>
                                        <p:set>
                                          <p:cBhvr>
                                            <p:cTn id="145" dur="1" fill="hold">
                                              <p:stCondLst>
                                                <p:cond delay="499"/>
                                              </p:stCondLst>
                                            </p:cTn>
                                            <p:tgtEl>
                                              <p:spTgt spid="139"/>
                                            </p:tgtEl>
                                            <p:attrNameLst>
                                              <p:attrName>style.visibility</p:attrName>
                                            </p:attrNameLst>
                                          </p:cBhvr>
                                          <p:to>
                                            <p:strVal val="hidden"/>
                                          </p:to>
                                        </p:set>
                                      </p:childTnLst>
                                    </p:cTn>
                                  </p:par>
                                </p:childTnLst>
                              </p:cTn>
                            </p:par>
                            <p:par>
                              <p:cTn id="146" fill="hold">
                                <p:stCondLst>
                                  <p:cond delay="2500"/>
                                </p:stCondLst>
                                <p:childTnLst>
                                  <p:par>
                                    <p:cTn id="147" presetID="17" presetClass="entr" presetSubtype="1" fill="hold" nodeType="afterEffect">
                                      <p:stCondLst>
                                        <p:cond delay="0"/>
                                      </p:stCondLst>
                                      <p:childTnLst>
                                        <p:set>
                                          <p:cBhvr>
                                            <p:cTn id="148" dur="1" fill="hold">
                                              <p:stCondLst>
                                                <p:cond delay="0"/>
                                              </p:stCondLst>
                                            </p:cTn>
                                            <p:tgtEl>
                                              <p:spTgt spid="151"/>
                                            </p:tgtEl>
                                            <p:attrNameLst>
                                              <p:attrName>style.visibility</p:attrName>
                                            </p:attrNameLst>
                                          </p:cBhvr>
                                          <p:to>
                                            <p:strVal val="visible"/>
                                          </p:to>
                                        </p:set>
                                        <p:anim calcmode="lin" valueType="num">
                                          <p:cBhvr>
                                            <p:cTn id="149" dur="500" fill="hold"/>
                                            <p:tgtEl>
                                              <p:spTgt spid="151"/>
                                            </p:tgtEl>
                                            <p:attrNameLst>
                                              <p:attrName>ppt_x</p:attrName>
                                            </p:attrNameLst>
                                          </p:cBhvr>
                                          <p:tavLst>
                                            <p:tav tm="0">
                                              <p:val>
                                                <p:strVal val="#ppt_x"/>
                                              </p:val>
                                            </p:tav>
                                            <p:tav tm="100000">
                                              <p:val>
                                                <p:strVal val="#ppt_x"/>
                                              </p:val>
                                            </p:tav>
                                          </p:tavLst>
                                        </p:anim>
                                        <p:anim calcmode="lin" valueType="num">
                                          <p:cBhvr>
                                            <p:cTn id="150" dur="500" fill="hold"/>
                                            <p:tgtEl>
                                              <p:spTgt spid="151"/>
                                            </p:tgtEl>
                                            <p:attrNameLst>
                                              <p:attrName>ppt_y</p:attrName>
                                            </p:attrNameLst>
                                          </p:cBhvr>
                                          <p:tavLst>
                                            <p:tav tm="0">
                                              <p:val>
                                                <p:strVal val="#ppt_y-#ppt_h/2"/>
                                              </p:val>
                                            </p:tav>
                                            <p:tav tm="100000">
                                              <p:val>
                                                <p:strVal val="#ppt_y"/>
                                              </p:val>
                                            </p:tav>
                                          </p:tavLst>
                                        </p:anim>
                                        <p:anim calcmode="lin" valueType="num">
                                          <p:cBhvr>
                                            <p:cTn id="151" dur="500" fill="hold"/>
                                            <p:tgtEl>
                                              <p:spTgt spid="151"/>
                                            </p:tgtEl>
                                            <p:attrNameLst>
                                              <p:attrName>ppt_w</p:attrName>
                                            </p:attrNameLst>
                                          </p:cBhvr>
                                          <p:tavLst>
                                            <p:tav tm="0">
                                              <p:val>
                                                <p:strVal val="#ppt_w"/>
                                              </p:val>
                                            </p:tav>
                                            <p:tav tm="100000">
                                              <p:val>
                                                <p:strVal val="#ppt_w"/>
                                              </p:val>
                                            </p:tav>
                                          </p:tavLst>
                                        </p:anim>
                                        <p:anim calcmode="lin" valueType="num">
                                          <p:cBhvr>
                                            <p:cTn id="152" dur="500" fill="hold"/>
                                            <p:tgtEl>
                                              <p:spTgt spid="151"/>
                                            </p:tgtEl>
                                            <p:attrNameLst>
                                              <p:attrName>ppt_h</p:attrName>
                                            </p:attrNameLst>
                                          </p:cBhvr>
                                          <p:tavLst>
                                            <p:tav tm="0">
                                              <p:val>
                                                <p:fltVal val="0"/>
                                              </p:val>
                                            </p:tav>
                                            <p:tav tm="100000">
                                              <p:val>
                                                <p:strVal val="#ppt_h"/>
                                              </p:val>
                                            </p:tav>
                                          </p:tavLst>
                                        </p:anim>
                                      </p:childTnLst>
                                    </p:cTn>
                                  </p:par>
                                </p:childTnLst>
                              </p:cTn>
                            </p:par>
                            <p:par>
                              <p:cTn id="153" fill="hold">
                                <p:stCondLst>
                                  <p:cond delay="3000"/>
                                </p:stCondLst>
                                <p:childTnLst>
                                  <p:par>
                                    <p:cTn id="154" presetID="1" presetClass="entr" presetSubtype="0" fill="hold" grpId="0" nodeType="afterEffect">
                                      <p:stCondLst>
                                        <p:cond delay="0"/>
                                      </p:stCondLst>
                                      <p:childTnLst>
                                        <p:set>
                                          <p:cBhvr>
                                            <p:cTn id="155" dur="1" fill="hold">
                                              <p:stCondLst>
                                                <p:cond delay="0"/>
                                              </p:stCondLst>
                                            </p:cTn>
                                            <p:tgtEl>
                                              <p:spTgt spid="160"/>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childTnLst>
            </p:cTn>
          </p:par>
        </p:tnLst>
        <p:bldLst>
          <p:bldP spid="58" grpId="0"/>
          <p:bldP spid="99" grpId="0" animBg="1"/>
          <p:bldP spid="99" grpId="1" animBg="1"/>
          <p:bldP spid="114" grpId="0" animBg="1"/>
          <p:bldP spid="114" grpId="1" animBg="1"/>
          <p:bldP spid="115" grpId="0" animBg="1"/>
          <p:bldP spid="115" grpId="1" animBg="1"/>
          <p:bldP spid="116" grpId="0" animBg="1"/>
          <p:bldP spid="121" grpId="0" animBg="1"/>
          <p:bldP spid="121" grpId="1" animBg="1"/>
          <p:bldP spid="136" grpId="0" animBg="1"/>
          <p:bldP spid="136" grpId="1" animBg="1"/>
          <p:bldP spid="137" grpId="0" animBg="1"/>
          <p:bldP spid="137" grpId="1" animBg="1"/>
          <p:bldP spid="138" grpId="0" animBg="1"/>
          <p:bldP spid="143" grpId="0" animBg="1"/>
          <p:bldP spid="143" grpId="1" animBg="1"/>
          <p:bldP spid="158" grpId="0" animBg="1"/>
          <p:bldP spid="158" grpId="1" animBg="1"/>
          <p:bldP spid="159" grpId="0" animBg="1"/>
          <p:bldP spid="159" grpId="1" animBg="1"/>
          <p:bldP spid="16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2500" fill="hold"/>
                                            <p:tgtEl>
                                              <p:spTgt spid="58"/>
                                            </p:tgtEl>
                                            <p:attrNameLst>
                                              <p:attrName>ppt_x</p:attrName>
                                            </p:attrNameLst>
                                          </p:cBhvr>
                                          <p:tavLst>
                                            <p:tav tm="0">
                                              <p:val>
                                                <p:strVal val="1+#ppt_w/2"/>
                                              </p:val>
                                            </p:tav>
                                            <p:tav tm="100000">
                                              <p:val>
                                                <p:strVal val="#ppt_x"/>
                                              </p:val>
                                            </p:tav>
                                          </p:tavLst>
                                        </p:anim>
                                        <p:anim calcmode="lin" valueType="num">
                                          <p:cBhvr additive="base">
                                            <p:cTn id="8" dur="2500" fill="hold"/>
                                            <p:tgtEl>
                                              <p:spTgt spid="58"/>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20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grpId="0" nodeType="withEffect">
                                      <p:stCondLst>
                                        <p:cond delay="20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20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4"/>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1" nodeType="withEffect">
                                      <p:stCondLst>
                                        <p:cond delay="0"/>
                                      </p:stCondLst>
                                      <p:childTnLst>
                                        <p:set>
                                          <p:cBhvr>
                                            <p:cTn id="19" dur="1" fill="hold">
                                              <p:stCondLst>
                                                <p:cond delay="0"/>
                                              </p:stCondLst>
                                            </p:cTn>
                                            <p:tgtEl>
                                              <p:spTgt spid="114"/>
                                            </p:tgtEl>
                                            <p:attrNameLst>
                                              <p:attrName>style.visibility</p:attrName>
                                            </p:attrNameLst>
                                          </p:cBhvr>
                                          <p:to>
                                            <p:strVal val="hidden"/>
                                          </p:to>
                                        </p:set>
                                      </p:childTnLst>
                                    </p:cTn>
                                  </p:par>
                                  <p:par>
                                    <p:cTn id="20" presetID="17" presetClass="exit" presetSubtype="1" fill="hold" nodeType="withEffect">
                                      <p:stCondLst>
                                        <p:cond delay="200"/>
                                      </p:stCondLst>
                                      <p:childTnLst>
                                        <p:anim calcmode="lin" valueType="num">
                                          <p:cBhvr>
                                            <p:cTn id="21" dur="500"/>
                                            <p:tgtEl>
                                              <p:spTgt spid="107"/>
                                            </p:tgtEl>
                                            <p:attrNameLst>
                                              <p:attrName>ppt_x</p:attrName>
                                            </p:attrNameLst>
                                          </p:cBhvr>
                                          <p:tavLst>
                                            <p:tav tm="0">
                                              <p:val>
                                                <p:strVal val="ppt_x"/>
                                              </p:val>
                                            </p:tav>
                                            <p:tav tm="100000">
                                              <p:val>
                                                <p:strVal val="ppt_x"/>
                                              </p:val>
                                            </p:tav>
                                          </p:tavLst>
                                        </p:anim>
                                        <p:anim calcmode="lin" valueType="num">
                                          <p:cBhvr>
                                            <p:cTn id="22" dur="500"/>
                                            <p:tgtEl>
                                              <p:spTgt spid="107"/>
                                            </p:tgtEl>
                                            <p:attrNameLst>
                                              <p:attrName>ppt_y</p:attrName>
                                            </p:attrNameLst>
                                          </p:cBhvr>
                                          <p:tavLst>
                                            <p:tav tm="0">
                                              <p:val>
                                                <p:strVal val="ppt_y"/>
                                              </p:val>
                                            </p:tav>
                                            <p:tav tm="100000">
                                              <p:val>
                                                <p:strVal val="ppt_y-ppt_h/2"/>
                                              </p:val>
                                            </p:tav>
                                          </p:tavLst>
                                        </p:anim>
                                        <p:anim calcmode="lin" valueType="num">
                                          <p:cBhvr>
                                            <p:cTn id="23" dur="500"/>
                                            <p:tgtEl>
                                              <p:spTgt spid="107"/>
                                            </p:tgtEl>
                                            <p:attrNameLst>
                                              <p:attrName>ppt_w</p:attrName>
                                            </p:attrNameLst>
                                          </p:cBhvr>
                                          <p:tavLst>
                                            <p:tav tm="0">
                                              <p:val>
                                                <p:strVal val="ppt_w"/>
                                              </p:val>
                                            </p:tav>
                                            <p:tav tm="100000">
                                              <p:val>
                                                <p:strVal val="ppt_w"/>
                                              </p:val>
                                            </p:tav>
                                          </p:tavLst>
                                        </p:anim>
                                        <p:anim calcmode="lin" valueType="num">
                                          <p:cBhvr>
                                            <p:cTn id="24" dur="500"/>
                                            <p:tgtEl>
                                              <p:spTgt spid="107"/>
                                            </p:tgtEl>
                                            <p:attrNameLst>
                                              <p:attrName>ppt_h</p:attrName>
                                            </p:attrNameLst>
                                          </p:cBhvr>
                                          <p:tavLst>
                                            <p:tav tm="0">
                                              <p:val>
                                                <p:strVal val="ppt_h"/>
                                              </p:val>
                                            </p:tav>
                                            <p:tav tm="100000">
                                              <p:val>
                                                <p:fltVal val="0"/>
                                              </p:val>
                                            </p:tav>
                                          </p:tavLst>
                                        </p:anim>
                                        <p:set>
                                          <p:cBhvr>
                                            <p:cTn id="25" dur="1" fill="hold">
                                              <p:stCondLst>
                                                <p:cond delay="499"/>
                                              </p:stCondLst>
                                            </p:cTn>
                                            <p:tgtEl>
                                              <p:spTgt spid="107"/>
                                            </p:tgtEl>
                                            <p:attrNameLst>
                                              <p:attrName>style.visibility</p:attrName>
                                            </p:attrNameLst>
                                          </p:cBhvr>
                                          <p:to>
                                            <p:strVal val="hidden"/>
                                          </p:to>
                                        </p:set>
                                      </p:childTnLst>
                                    </p:cTn>
                                  </p:par>
                                </p:childTnLst>
                              </p:cTn>
                            </p:par>
                            <p:par>
                              <p:cTn id="26" fill="hold">
                                <p:stCondLst>
                                  <p:cond delay="700"/>
                                </p:stCondLst>
                                <p:childTnLst>
                                  <p:par>
                                    <p:cTn id="27" presetID="17" presetClass="entr" presetSubtype="4"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fill="hold"/>
                                            <p:tgtEl>
                                              <p:spTgt spid="95"/>
                                            </p:tgtEl>
                                            <p:attrNameLst>
                                              <p:attrName>ppt_x</p:attrName>
                                            </p:attrNameLst>
                                          </p:cBhvr>
                                          <p:tavLst>
                                            <p:tav tm="0">
                                              <p:val>
                                                <p:strVal val="#ppt_x"/>
                                              </p:val>
                                            </p:tav>
                                            <p:tav tm="100000">
                                              <p:val>
                                                <p:strVal val="#ppt_x"/>
                                              </p:val>
                                            </p:tav>
                                          </p:tavLst>
                                        </p:anim>
                                        <p:anim calcmode="lin" valueType="num">
                                          <p:cBhvr>
                                            <p:cTn id="30" dur="500" fill="hold"/>
                                            <p:tgtEl>
                                              <p:spTgt spid="95"/>
                                            </p:tgtEl>
                                            <p:attrNameLst>
                                              <p:attrName>ppt_y</p:attrName>
                                            </p:attrNameLst>
                                          </p:cBhvr>
                                          <p:tavLst>
                                            <p:tav tm="0">
                                              <p:val>
                                                <p:strVal val="#ppt_y+#ppt_h/2"/>
                                              </p:val>
                                            </p:tav>
                                            <p:tav tm="100000">
                                              <p:val>
                                                <p:strVal val="#ppt_y"/>
                                              </p:val>
                                            </p:tav>
                                          </p:tavLst>
                                        </p:anim>
                                        <p:anim calcmode="lin" valueType="num">
                                          <p:cBhvr>
                                            <p:cTn id="31" dur="500" fill="hold"/>
                                            <p:tgtEl>
                                              <p:spTgt spid="95"/>
                                            </p:tgtEl>
                                            <p:attrNameLst>
                                              <p:attrName>ppt_w</p:attrName>
                                            </p:attrNameLst>
                                          </p:cBhvr>
                                          <p:tavLst>
                                            <p:tav tm="0">
                                              <p:val>
                                                <p:strVal val="#ppt_w"/>
                                              </p:val>
                                            </p:tav>
                                            <p:tav tm="100000">
                                              <p:val>
                                                <p:strVal val="#ppt_w"/>
                                              </p:val>
                                            </p:tav>
                                          </p:tavLst>
                                        </p:anim>
                                        <p:anim calcmode="lin" valueType="num">
                                          <p:cBhvr>
                                            <p:cTn id="32" dur="500" fill="hold"/>
                                            <p:tgtEl>
                                              <p:spTgt spid="95"/>
                                            </p:tgtEl>
                                            <p:attrNameLst>
                                              <p:attrName>ppt_h</p:attrName>
                                            </p:attrNameLst>
                                          </p:cBhvr>
                                          <p:tavLst>
                                            <p:tav tm="0">
                                              <p:val>
                                                <p:fltVal val="0"/>
                                              </p:val>
                                            </p:tav>
                                            <p:tav tm="100000">
                                              <p:val>
                                                <p:strVal val="#ppt_h"/>
                                              </p:val>
                                            </p:tav>
                                          </p:tavLst>
                                        </p:anim>
                                      </p:childTnLst>
                                    </p:cTn>
                                  </p:par>
                                </p:childTnLst>
                              </p:cTn>
                            </p:par>
                            <p:par>
                              <p:cTn id="33" fill="hold">
                                <p:stCondLst>
                                  <p:cond delay="1200"/>
                                </p:stCondLst>
                                <p:childTnLst>
                                  <p:par>
                                    <p:cTn id="34" presetID="64" presetClass="path" presetSubtype="0" accel="50000" decel="50000" fill="hold" grpId="0" nodeType="afterEffect">
                                      <p:stCondLst>
                                        <p:cond delay="0"/>
                                      </p:stCondLst>
                                      <p:childTnLst>
                                        <p:animMotion origin="layout" path="M 3.33333E-6 3.82716E-6 L 3.33333E-6 -0.19291 " pathEditMode="relative" rAng="0" ptsTypes="AA">
                                          <p:cBhvr>
                                            <p:cTn id="35" dur="2000" fill="hold"/>
                                            <p:tgtEl>
                                              <p:spTgt spid="99"/>
                                            </p:tgtEl>
                                            <p:attrNameLst>
                                              <p:attrName>ppt_x</p:attrName>
                                              <p:attrName>ppt_y</p:attrName>
                                            </p:attrNameLst>
                                          </p:cBhvr>
                                          <p:rCtr x="0" y="-9660"/>
                                        </p:animMotion>
                                      </p:childTnLst>
                                    </p:cTn>
                                  </p:par>
                                  <p:par>
                                    <p:cTn id="36" presetID="1" presetClass="entr" presetSubtype="0" fill="hold" grpId="0" nodeType="withEffect">
                                      <p:stCondLst>
                                        <p:cond delay="0"/>
                                      </p:stCondLst>
                                      <p:childTnLst>
                                        <p:set>
                                          <p:cBhvr>
                                            <p:cTn id="37" dur="1" fill="hold">
                                              <p:stCondLst>
                                                <p:cond delay="0"/>
                                              </p:stCondLst>
                                            </p:cTn>
                                            <p:tgtEl>
                                              <p:spTgt spid="115"/>
                                            </p:tgtEl>
                                            <p:attrNameLst>
                                              <p:attrName>style.visibility</p:attrName>
                                            </p:attrNameLst>
                                          </p:cBhvr>
                                          <p:to>
                                            <p:strVal val="visible"/>
                                          </p:to>
                                        </p:set>
                                      </p:childTnLst>
                                    </p:cTn>
                                  </p:par>
                                </p:childTnLst>
                              </p:cTn>
                            </p:par>
                          </p:childTnLst>
                        </p:cTn>
                      </p:par>
                    </p:childTnLst>
                  </p:cTn>
                  <p:nextCondLst>
                    <p:cond evt="onClick" delay="0">
                      <p:tgtEl>
                        <p:spTgt spid="114"/>
                      </p:tgtEl>
                    </p:cond>
                  </p:nextCondLst>
                </p:seq>
                <p:seq concurrent="1" nextAc="seek">
                  <p:cTn id="38" restart="whenNotActive" fill="hold" evtFilter="cancelBubble" nodeType="interactiveSeq">
                    <p:stCondLst>
                      <p:cond evt="onClick" delay="0">
                        <p:tgtEl>
                          <p:spTgt spid="11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withEffect">
                                      <p:stCondLst>
                                        <p:cond delay="0"/>
                                      </p:stCondLst>
                                      <p:childTnLst>
                                        <p:set>
                                          <p:cBhvr>
                                            <p:cTn id="42" dur="1" fill="hold">
                                              <p:stCondLst>
                                                <p:cond delay="0"/>
                                              </p:stCondLst>
                                            </p:cTn>
                                            <p:tgtEl>
                                              <p:spTgt spid="115"/>
                                            </p:tgtEl>
                                            <p:attrNameLst>
                                              <p:attrName>style.visibility</p:attrName>
                                            </p:attrNameLst>
                                          </p:cBhvr>
                                          <p:to>
                                            <p:strVal val="hidden"/>
                                          </p:to>
                                        </p:set>
                                      </p:childTnLst>
                                    </p:cTn>
                                  </p:par>
                                  <p:par>
                                    <p:cTn id="43" presetID="42" presetClass="path" presetSubtype="0" accel="50000" decel="50000" fill="hold" grpId="1" nodeType="withEffect">
                                      <p:stCondLst>
                                        <p:cond delay="0"/>
                                      </p:stCondLst>
                                      <p:childTnLst>
                                        <p:animMotion origin="layout" path="M 3.33333E-6 -0.19291 L 3.33333E-6 3.82716E-6 " pathEditMode="relative" rAng="0" ptsTypes="AA">
                                          <p:cBhvr>
                                            <p:cTn id="44" dur="2000" fill="hold"/>
                                            <p:tgtEl>
                                              <p:spTgt spid="99"/>
                                            </p:tgtEl>
                                            <p:attrNameLst>
                                              <p:attrName>ppt_x</p:attrName>
                                              <p:attrName>ppt_y</p:attrName>
                                            </p:attrNameLst>
                                          </p:cBhvr>
                                          <p:rCtr x="0" y="9630"/>
                                        </p:animMotion>
                                      </p:childTnLst>
                                    </p:cTn>
                                  </p:par>
                                </p:childTnLst>
                              </p:cTn>
                            </p:par>
                            <p:par>
                              <p:cTn id="45" fill="hold">
                                <p:stCondLst>
                                  <p:cond delay="2000"/>
                                </p:stCondLst>
                                <p:childTnLst>
                                  <p:par>
                                    <p:cTn id="46" presetID="17" presetClass="exit" presetSubtype="4" fill="hold" nodeType="afterEffect">
                                      <p:stCondLst>
                                        <p:cond delay="0"/>
                                      </p:stCondLst>
                                      <p:childTnLst>
                                        <p:anim calcmode="lin" valueType="num">
                                          <p:cBhvr>
                                            <p:cTn id="47" dur="500"/>
                                            <p:tgtEl>
                                              <p:spTgt spid="95"/>
                                            </p:tgtEl>
                                            <p:attrNameLst>
                                              <p:attrName>ppt_x</p:attrName>
                                            </p:attrNameLst>
                                          </p:cBhvr>
                                          <p:tavLst>
                                            <p:tav tm="0">
                                              <p:val>
                                                <p:strVal val="ppt_x"/>
                                              </p:val>
                                            </p:tav>
                                            <p:tav tm="100000">
                                              <p:val>
                                                <p:strVal val="ppt_x"/>
                                              </p:val>
                                            </p:tav>
                                          </p:tavLst>
                                        </p:anim>
                                        <p:anim calcmode="lin" valueType="num">
                                          <p:cBhvr>
                                            <p:cTn id="48" dur="500"/>
                                            <p:tgtEl>
                                              <p:spTgt spid="95"/>
                                            </p:tgtEl>
                                            <p:attrNameLst>
                                              <p:attrName>ppt_y</p:attrName>
                                            </p:attrNameLst>
                                          </p:cBhvr>
                                          <p:tavLst>
                                            <p:tav tm="0">
                                              <p:val>
                                                <p:strVal val="ppt_y"/>
                                              </p:val>
                                            </p:tav>
                                            <p:tav tm="100000">
                                              <p:val>
                                                <p:strVal val="ppt_y+ppt_h/2"/>
                                              </p:val>
                                            </p:tav>
                                          </p:tavLst>
                                        </p:anim>
                                        <p:anim calcmode="lin" valueType="num">
                                          <p:cBhvr>
                                            <p:cTn id="49" dur="500"/>
                                            <p:tgtEl>
                                              <p:spTgt spid="95"/>
                                            </p:tgtEl>
                                            <p:attrNameLst>
                                              <p:attrName>ppt_w</p:attrName>
                                            </p:attrNameLst>
                                          </p:cBhvr>
                                          <p:tavLst>
                                            <p:tav tm="0">
                                              <p:val>
                                                <p:strVal val="ppt_w"/>
                                              </p:val>
                                            </p:tav>
                                            <p:tav tm="100000">
                                              <p:val>
                                                <p:strVal val="ppt_w"/>
                                              </p:val>
                                            </p:tav>
                                          </p:tavLst>
                                        </p:anim>
                                        <p:anim calcmode="lin" valueType="num">
                                          <p:cBhvr>
                                            <p:cTn id="50" dur="500"/>
                                            <p:tgtEl>
                                              <p:spTgt spid="95"/>
                                            </p:tgtEl>
                                            <p:attrNameLst>
                                              <p:attrName>ppt_h</p:attrName>
                                            </p:attrNameLst>
                                          </p:cBhvr>
                                          <p:tavLst>
                                            <p:tav tm="0">
                                              <p:val>
                                                <p:strVal val="ppt_h"/>
                                              </p:val>
                                            </p:tav>
                                            <p:tav tm="100000">
                                              <p:val>
                                                <p:fltVal val="0"/>
                                              </p:val>
                                            </p:tav>
                                          </p:tavLst>
                                        </p:anim>
                                        <p:set>
                                          <p:cBhvr>
                                            <p:cTn id="51" dur="1" fill="hold">
                                              <p:stCondLst>
                                                <p:cond delay="499"/>
                                              </p:stCondLst>
                                            </p:cTn>
                                            <p:tgtEl>
                                              <p:spTgt spid="95"/>
                                            </p:tgtEl>
                                            <p:attrNameLst>
                                              <p:attrName>style.visibility</p:attrName>
                                            </p:attrNameLst>
                                          </p:cBhvr>
                                          <p:to>
                                            <p:strVal val="hidden"/>
                                          </p:to>
                                        </p:set>
                                      </p:childTnLst>
                                    </p:cTn>
                                  </p:par>
                                </p:childTnLst>
                              </p:cTn>
                            </p:par>
                            <p:par>
                              <p:cTn id="52" fill="hold">
                                <p:stCondLst>
                                  <p:cond delay="2500"/>
                                </p:stCondLst>
                                <p:childTnLst>
                                  <p:par>
                                    <p:cTn id="53" presetID="17" presetClass="entr" presetSubtype="1" fill="hold" nodeType="afterEffect">
                                      <p:stCondLst>
                                        <p:cond delay="0"/>
                                      </p:stCondLst>
                                      <p:childTnLst>
                                        <p:set>
                                          <p:cBhvr>
                                            <p:cTn id="54" dur="1" fill="hold">
                                              <p:stCondLst>
                                                <p:cond delay="0"/>
                                              </p:stCondLst>
                                            </p:cTn>
                                            <p:tgtEl>
                                              <p:spTgt spid="107"/>
                                            </p:tgtEl>
                                            <p:attrNameLst>
                                              <p:attrName>style.visibility</p:attrName>
                                            </p:attrNameLst>
                                          </p:cBhvr>
                                          <p:to>
                                            <p:strVal val="visible"/>
                                          </p:to>
                                        </p:set>
                                        <p:anim calcmode="lin" valueType="num">
                                          <p:cBhvr>
                                            <p:cTn id="55" dur="500" fill="hold"/>
                                            <p:tgtEl>
                                              <p:spTgt spid="107"/>
                                            </p:tgtEl>
                                            <p:attrNameLst>
                                              <p:attrName>ppt_x</p:attrName>
                                            </p:attrNameLst>
                                          </p:cBhvr>
                                          <p:tavLst>
                                            <p:tav tm="0">
                                              <p:val>
                                                <p:strVal val="#ppt_x"/>
                                              </p:val>
                                            </p:tav>
                                            <p:tav tm="100000">
                                              <p:val>
                                                <p:strVal val="#ppt_x"/>
                                              </p:val>
                                            </p:tav>
                                          </p:tavLst>
                                        </p:anim>
                                        <p:anim calcmode="lin" valueType="num">
                                          <p:cBhvr>
                                            <p:cTn id="56" dur="500" fill="hold"/>
                                            <p:tgtEl>
                                              <p:spTgt spid="107"/>
                                            </p:tgtEl>
                                            <p:attrNameLst>
                                              <p:attrName>ppt_y</p:attrName>
                                            </p:attrNameLst>
                                          </p:cBhvr>
                                          <p:tavLst>
                                            <p:tav tm="0">
                                              <p:val>
                                                <p:strVal val="#ppt_y-#ppt_h/2"/>
                                              </p:val>
                                            </p:tav>
                                            <p:tav tm="100000">
                                              <p:val>
                                                <p:strVal val="#ppt_y"/>
                                              </p:val>
                                            </p:tav>
                                          </p:tavLst>
                                        </p:anim>
                                        <p:anim calcmode="lin" valueType="num">
                                          <p:cBhvr>
                                            <p:cTn id="57" dur="500" fill="hold"/>
                                            <p:tgtEl>
                                              <p:spTgt spid="107"/>
                                            </p:tgtEl>
                                            <p:attrNameLst>
                                              <p:attrName>ppt_w</p:attrName>
                                            </p:attrNameLst>
                                          </p:cBhvr>
                                          <p:tavLst>
                                            <p:tav tm="0">
                                              <p:val>
                                                <p:strVal val="#ppt_w"/>
                                              </p:val>
                                            </p:tav>
                                            <p:tav tm="100000">
                                              <p:val>
                                                <p:strVal val="#ppt_w"/>
                                              </p:val>
                                            </p:tav>
                                          </p:tavLst>
                                        </p:anim>
                                        <p:anim calcmode="lin" valueType="num">
                                          <p:cBhvr>
                                            <p:cTn id="58" dur="500" fill="hold"/>
                                            <p:tgtEl>
                                              <p:spTgt spid="107"/>
                                            </p:tgtEl>
                                            <p:attrNameLst>
                                              <p:attrName>ppt_h</p:attrName>
                                            </p:attrNameLst>
                                          </p:cBhvr>
                                          <p:tavLst>
                                            <p:tav tm="0">
                                              <p:val>
                                                <p:fltVal val="0"/>
                                              </p:val>
                                            </p:tav>
                                            <p:tav tm="100000">
                                              <p:val>
                                                <p:strVal val="#ppt_h"/>
                                              </p:val>
                                            </p:tav>
                                          </p:tavLst>
                                        </p:anim>
                                      </p:childTnLst>
                                    </p:cTn>
                                  </p:par>
                                </p:childTnLst>
                              </p:cTn>
                            </p:par>
                            <p:par>
                              <p:cTn id="59" fill="hold">
                                <p:stCondLst>
                                  <p:cond delay="3000"/>
                                </p:stCondLst>
                                <p:childTnLst>
                                  <p:par>
                                    <p:cTn id="60" presetID="1" presetClass="entr" presetSubtype="0" fill="hold" grpId="0" nodeType="afterEffect">
                                      <p:stCondLst>
                                        <p:cond delay="0"/>
                                      </p:stCondLst>
                                      <p:childTnLst>
                                        <p:set>
                                          <p:cBhvr>
                                            <p:cTn id="61" dur="1" fill="hold">
                                              <p:stCondLst>
                                                <p:cond delay="0"/>
                                              </p:stCondLst>
                                            </p:cTn>
                                            <p:tgtEl>
                                              <p:spTgt spid="116"/>
                                            </p:tgtEl>
                                            <p:attrNameLst>
                                              <p:attrName>style.visibility</p:attrName>
                                            </p:attrNameLst>
                                          </p:cBhvr>
                                          <p:to>
                                            <p:strVal val="visible"/>
                                          </p:to>
                                        </p:set>
                                      </p:childTnLst>
                                    </p:cTn>
                                  </p:par>
                                </p:childTnLst>
                              </p:cTn>
                            </p:par>
                          </p:childTnLst>
                        </p:cTn>
                      </p:par>
                    </p:childTnLst>
                  </p:cTn>
                  <p:nextCondLst>
                    <p:cond evt="onClick" delay="0">
                      <p:tgtEl>
                        <p:spTgt spid="115"/>
                      </p:tgtEl>
                    </p:cond>
                  </p:nextCondLst>
                </p:seq>
                <p:seq concurrent="1" nextAc="seek">
                  <p:cTn id="62" restart="whenNotActive" fill="hold" evtFilter="cancelBubble" nodeType="interactiveSeq">
                    <p:stCondLst>
                      <p:cond evt="onClick" delay="0">
                        <p:tgtEl>
                          <p:spTgt spid="136"/>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1" nodeType="withEffect">
                                      <p:stCondLst>
                                        <p:cond delay="0"/>
                                      </p:stCondLst>
                                      <p:childTnLst>
                                        <p:set>
                                          <p:cBhvr>
                                            <p:cTn id="66" dur="1" fill="hold">
                                              <p:stCondLst>
                                                <p:cond delay="0"/>
                                              </p:stCondLst>
                                            </p:cTn>
                                            <p:tgtEl>
                                              <p:spTgt spid="136"/>
                                            </p:tgtEl>
                                            <p:attrNameLst>
                                              <p:attrName>style.visibility</p:attrName>
                                            </p:attrNameLst>
                                          </p:cBhvr>
                                          <p:to>
                                            <p:strVal val="hidden"/>
                                          </p:to>
                                        </p:set>
                                      </p:childTnLst>
                                    </p:cTn>
                                  </p:par>
                                  <p:par>
                                    <p:cTn id="67" presetID="17" presetClass="exit" presetSubtype="1" fill="hold" nodeType="withEffect">
                                      <p:stCondLst>
                                        <p:cond delay="200"/>
                                      </p:stCondLst>
                                      <p:childTnLst>
                                        <p:anim calcmode="lin" valueType="num">
                                          <p:cBhvr>
                                            <p:cTn id="68" dur="500"/>
                                            <p:tgtEl>
                                              <p:spTgt spid="129"/>
                                            </p:tgtEl>
                                            <p:attrNameLst>
                                              <p:attrName>ppt_x</p:attrName>
                                            </p:attrNameLst>
                                          </p:cBhvr>
                                          <p:tavLst>
                                            <p:tav tm="0">
                                              <p:val>
                                                <p:strVal val="ppt_x"/>
                                              </p:val>
                                            </p:tav>
                                            <p:tav tm="100000">
                                              <p:val>
                                                <p:strVal val="ppt_x"/>
                                              </p:val>
                                            </p:tav>
                                          </p:tavLst>
                                        </p:anim>
                                        <p:anim calcmode="lin" valueType="num">
                                          <p:cBhvr>
                                            <p:cTn id="69" dur="500"/>
                                            <p:tgtEl>
                                              <p:spTgt spid="129"/>
                                            </p:tgtEl>
                                            <p:attrNameLst>
                                              <p:attrName>ppt_y</p:attrName>
                                            </p:attrNameLst>
                                          </p:cBhvr>
                                          <p:tavLst>
                                            <p:tav tm="0">
                                              <p:val>
                                                <p:strVal val="ppt_y"/>
                                              </p:val>
                                            </p:tav>
                                            <p:tav tm="100000">
                                              <p:val>
                                                <p:strVal val="ppt_y-ppt_h/2"/>
                                              </p:val>
                                            </p:tav>
                                          </p:tavLst>
                                        </p:anim>
                                        <p:anim calcmode="lin" valueType="num">
                                          <p:cBhvr>
                                            <p:cTn id="70" dur="500"/>
                                            <p:tgtEl>
                                              <p:spTgt spid="129"/>
                                            </p:tgtEl>
                                            <p:attrNameLst>
                                              <p:attrName>ppt_w</p:attrName>
                                            </p:attrNameLst>
                                          </p:cBhvr>
                                          <p:tavLst>
                                            <p:tav tm="0">
                                              <p:val>
                                                <p:strVal val="ppt_w"/>
                                              </p:val>
                                            </p:tav>
                                            <p:tav tm="100000">
                                              <p:val>
                                                <p:strVal val="ppt_w"/>
                                              </p:val>
                                            </p:tav>
                                          </p:tavLst>
                                        </p:anim>
                                        <p:anim calcmode="lin" valueType="num">
                                          <p:cBhvr>
                                            <p:cTn id="71" dur="500"/>
                                            <p:tgtEl>
                                              <p:spTgt spid="129"/>
                                            </p:tgtEl>
                                            <p:attrNameLst>
                                              <p:attrName>ppt_h</p:attrName>
                                            </p:attrNameLst>
                                          </p:cBhvr>
                                          <p:tavLst>
                                            <p:tav tm="0">
                                              <p:val>
                                                <p:strVal val="ppt_h"/>
                                              </p:val>
                                            </p:tav>
                                            <p:tav tm="100000">
                                              <p:val>
                                                <p:fltVal val="0"/>
                                              </p:val>
                                            </p:tav>
                                          </p:tavLst>
                                        </p:anim>
                                        <p:set>
                                          <p:cBhvr>
                                            <p:cTn id="72" dur="1" fill="hold">
                                              <p:stCondLst>
                                                <p:cond delay="499"/>
                                              </p:stCondLst>
                                            </p:cTn>
                                            <p:tgtEl>
                                              <p:spTgt spid="129"/>
                                            </p:tgtEl>
                                            <p:attrNameLst>
                                              <p:attrName>style.visibility</p:attrName>
                                            </p:attrNameLst>
                                          </p:cBhvr>
                                          <p:to>
                                            <p:strVal val="hidden"/>
                                          </p:to>
                                        </p:set>
                                      </p:childTnLst>
                                    </p:cTn>
                                  </p:par>
                                </p:childTnLst>
                              </p:cTn>
                            </p:par>
                            <p:par>
                              <p:cTn id="73" fill="hold">
                                <p:stCondLst>
                                  <p:cond delay="700"/>
                                </p:stCondLst>
                                <p:childTnLst>
                                  <p:par>
                                    <p:cTn id="74" presetID="17" presetClass="entr" presetSubtype="4" fill="hold" nodeType="afterEffect">
                                      <p:stCondLst>
                                        <p:cond delay="0"/>
                                      </p:stCondLst>
                                      <p:childTnLst>
                                        <p:set>
                                          <p:cBhvr>
                                            <p:cTn id="75" dur="1" fill="hold">
                                              <p:stCondLst>
                                                <p:cond delay="0"/>
                                              </p:stCondLst>
                                            </p:cTn>
                                            <p:tgtEl>
                                              <p:spTgt spid="117"/>
                                            </p:tgtEl>
                                            <p:attrNameLst>
                                              <p:attrName>style.visibility</p:attrName>
                                            </p:attrNameLst>
                                          </p:cBhvr>
                                          <p:to>
                                            <p:strVal val="visible"/>
                                          </p:to>
                                        </p:set>
                                        <p:anim calcmode="lin" valueType="num">
                                          <p:cBhvr>
                                            <p:cTn id="76" dur="500" fill="hold"/>
                                            <p:tgtEl>
                                              <p:spTgt spid="117"/>
                                            </p:tgtEl>
                                            <p:attrNameLst>
                                              <p:attrName>ppt_x</p:attrName>
                                            </p:attrNameLst>
                                          </p:cBhvr>
                                          <p:tavLst>
                                            <p:tav tm="0">
                                              <p:val>
                                                <p:strVal val="#ppt_x"/>
                                              </p:val>
                                            </p:tav>
                                            <p:tav tm="100000">
                                              <p:val>
                                                <p:strVal val="#ppt_x"/>
                                              </p:val>
                                            </p:tav>
                                          </p:tavLst>
                                        </p:anim>
                                        <p:anim calcmode="lin" valueType="num">
                                          <p:cBhvr>
                                            <p:cTn id="77" dur="500" fill="hold"/>
                                            <p:tgtEl>
                                              <p:spTgt spid="117"/>
                                            </p:tgtEl>
                                            <p:attrNameLst>
                                              <p:attrName>ppt_y</p:attrName>
                                            </p:attrNameLst>
                                          </p:cBhvr>
                                          <p:tavLst>
                                            <p:tav tm="0">
                                              <p:val>
                                                <p:strVal val="#ppt_y+#ppt_h/2"/>
                                              </p:val>
                                            </p:tav>
                                            <p:tav tm="100000">
                                              <p:val>
                                                <p:strVal val="#ppt_y"/>
                                              </p:val>
                                            </p:tav>
                                          </p:tavLst>
                                        </p:anim>
                                        <p:anim calcmode="lin" valueType="num">
                                          <p:cBhvr>
                                            <p:cTn id="78" dur="500" fill="hold"/>
                                            <p:tgtEl>
                                              <p:spTgt spid="117"/>
                                            </p:tgtEl>
                                            <p:attrNameLst>
                                              <p:attrName>ppt_w</p:attrName>
                                            </p:attrNameLst>
                                          </p:cBhvr>
                                          <p:tavLst>
                                            <p:tav tm="0">
                                              <p:val>
                                                <p:strVal val="#ppt_w"/>
                                              </p:val>
                                            </p:tav>
                                            <p:tav tm="100000">
                                              <p:val>
                                                <p:strVal val="#ppt_w"/>
                                              </p:val>
                                            </p:tav>
                                          </p:tavLst>
                                        </p:anim>
                                        <p:anim calcmode="lin" valueType="num">
                                          <p:cBhvr>
                                            <p:cTn id="79" dur="500" fill="hold"/>
                                            <p:tgtEl>
                                              <p:spTgt spid="117"/>
                                            </p:tgtEl>
                                            <p:attrNameLst>
                                              <p:attrName>ppt_h</p:attrName>
                                            </p:attrNameLst>
                                          </p:cBhvr>
                                          <p:tavLst>
                                            <p:tav tm="0">
                                              <p:val>
                                                <p:fltVal val="0"/>
                                              </p:val>
                                            </p:tav>
                                            <p:tav tm="100000">
                                              <p:val>
                                                <p:strVal val="#ppt_h"/>
                                              </p:val>
                                            </p:tav>
                                          </p:tavLst>
                                        </p:anim>
                                      </p:childTnLst>
                                    </p:cTn>
                                  </p:par>
                                </p:childTnLst>
                              </p:cTn>
                            </p:par>
                            <p:par>
                              <p:cTn id="80" fill="hold">
                                <p:stCondLst>
                                  <p:cond delay="1200"/>
                                </p:stCondLst>
                                <p:childTnLst>
                                  <p:par>
                                    <p:cTn id="81" presetID="64" presetClass="path" presetSubtype="0" accel="50000" decel="50000" fill="hold" grpId="0" nodeType="afterEffect">
                                      <p:stCondLst>
                                        <p:cond delay="0"/>
                                      </p:stCondLst>
                                      <p:childTnLst>
                                        <p:animMotion origin="layout" path="M -4.16667E-6 2.59259E-6 L -4.16667E-6 -0.1929 " pathEditMode="relative" rAng="0" ptsTypes="AA">
                                          <p:cBhvr>
                                            <p:cTn id="82" dur="2000" fill="hold"/>
                                            <p:tgtEl>
                                              <p:spTgt spid="121"/>
                                            </p:tgtEl>
                                            <p:attrNameLst>
                                              <p:attrName>ppt_x</p:attrName>
                                              <p:attrName>ppt_y</p:attrName>
                                            </p:attrNameLst>
                                          </p:cBhvr>
                                          <p:rCtr x="0" y="-9660"/>
                                        </p:animMotion>
                                      </p:childTnLst>
                                    </p:cTn>
                                  </p:par>
                                  <p:par>
                                    <p:cTn id="83" presetID="1" presetClass="entr" presetSubtype="0" fill="hold" grpId="0" nodeType="withEffect">
                                      <p:stCondLst>
                                        <p:cond delay="0"/>
                                      </p:stCondLst>
                                      <p:childTnLst>
                                        <p:set>
                                          <p:cBhvr>
                                            <p:cTn id="84" dur="1" fill="hold">
                                              <p:stCondLst>
                                                <p:cond delay="0"/>
                                              </p:stCondLst>
                                            </p:cTn>
                                            <p:tgtEl>
                                              <p:spTgt spid="137"/>
                                            </p:tgtEl>
                                            <p:attrNameLst>
                                              <p:attrName>style.visibility</p:attrName>
                                            </p:attrNameLst>
                                          </p:cBhvr>
                                          <p:to>
                                            <p:strVal val="visible"/>
                                          </p:to>
                                        </p:set>
                                      </p:childTnLst>
                                    </p:cTn>
                                  </p:par>
                                </p:childTnLst>
                              </p:cTn>
                            </p:par>
                          </p:childTnLst>
                        </p:cTn>
                      </p:par>
                    </p:childTnLst>
                  </p:cTn>
                  <p:nextCondLst>
                    <p:cond evt="onClick" delay="0">
                      <p:tgtEl>
                        <p:spTgt spid="136"/>
                      </p:tgtEl>
                    </p:cond>
                  </p:nextCondLst>
                </p:seq>
                <p:seq concurrent="1" nextAc="seek">
                  <p:cTn id="85" restart="whenNotActive" fill="hold" evtFilter="cancelBubble" nodeType="interactiveSeq">
                    <p:stCondLst>
                      <p:cond evt="onClick" delay="0">
                        <p:tgtEl>
                          <p:spTgt spid="137"/>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1" nodeType="withEffect">
                                      <p:stCondLst>
                                        <p:cond delay="0"/>
                                      </p:stCondLst>
                                      <p:childTnLst>
                                        <p:set>
                                          <p:cBhvr>
                                            <p:cTn id="89" dur="1" fill="hold">
                                              <p:stCondLst>
                                                <p:cond delay="0"/>
                                              </p:stCondLst>
                                            </p:cTn>
                                            <p:tgtEl>
                                              <p:spTgt spid="137"/>
                                            </p:tgtEl>
                                            <p:attrNameLst>
                                              <p:attrName>style.visibility</p:attrName>
                                            </p:attrNameLst>
                                          </p:cBhvr>
                                          <p:to>
                                            <p:strVal val="hidden"/>
                                          </p:to>
                                        </p:set>
                                      </p:childTnLst>
                                    </p:cTn>
                                  </p:par>
                                  <p:par>
                                    <p:cTn id="90" presetID="42" presetClass="path" presetSubtype="0" accel="50000" decel="50000" fill="hold" grpId="1" nodeType="withEffect">
                                      <p:stCondLst>
                                        <p:cond delay="0"/>
                                      </p:stCondLst>
                                      <p:childTnLst>
                                        <p:animMotion origin="layout" path="M -4.16667E-6 -0.1929 L -4.16667E-6 2.59259E-6 " pathEditMode="relative" rAng="0" ptsTypes="AA">
                                          <p:cBhvr>
                                            <p:cTn id="91" dur="2000" fill="hold"/>
                                            <p:tgtEl>
                                              <p:spTgt spid="121"/>
                                            </p:tgtEl>
                                            <p:attrNameLst>
                                              <p:attrName>ppt_x</p:attrName>
                                              <p:attrName>ppt_y</p:attrName>
                                            </p:attrNameLst>
                                          </p:cBhvr>
                                          <p:rCtr x="0" y="9630"/>
                                        </p:animMotion>
                                      </p:childTnLst>
                                    </p:cTn>
                                  </p:par>
                                </p:childTnLst>
                              </p:cTn>
                            </p:par>
                            <p:par>
                              <p:cTn id="92" fill="hold">
                                <p:stCondLst>
                                  <p:cond delay="2000"/>
                                </p:stCondLst>
                                <p:childTnLst>
                                  <p:par>
                                    <p:cTn id="93" presetID="17" presetClass="exit" presetSubtype="4" fill="hold" nodeType="afterEffect">
                                      <p:stCondLst>
                                        <p:cond delay="0"/>
                                      </p:stCondLst>
                                      <p:childTnLst>
                                        <p:anim calcmode="lin" valueType="num">
                                          <p:cBhvr>
                                            <p:cTn id="94" dur="500"/>
                                            <p:tgtEl>
                                              <p:spTgt spid="117"/>
                                            </p:tgtEl>
                                            <p:attrNameLst>
                                              <p:attrName>ppt_x</p:attrName>
                                            </p:attrNameLst>
                                          </p:cBhvr>
                                          <p:tavLst>
                                            <p:tav tm="0">
                                              <p:val>
                                                <p:strVal val="ppt_x"/>
                                              </p:val>
                                            </p:tav>
                                            <p:tav tm="100000">
                                              <p:val>
                                                <p:strVal val="ppt_x"/>
                                              </p:val>
                                            </p:tav>
                                          </p:tavLst>
                                        </p:anim>
                                        <p:anim calcmode="lin" valueType="num">
                                          <p:cBhvr>
                                            <p:cTn id="95" dur="500"/>
                                            <p:tgtEl>
                                              <p:spTgt spid="117"/>
                                            </p:tgtEl>
                                            <p:attrNameLst>
                                              <p:attrName>ppt_y</p:attrName>
                                            </p:attrNameLst>
                                          </p:cBhvr>
                                          <p:tavLst>
                                            <p:tav tm="0">
                                              <p:val>
                                                <p:strVal val="ppt_y"/>
                                              </p:val>
                                            </p:tav>
                                            <p:tav tm="100000">
                                              <p:val>
                                                <p:strVal val="ppt_y+ppt_h/2"/>
                                              </p:val>
                                            </p:tav>
                                          </p:tavLst>
                                        </p:anim>
                                        <p:anim calcmode="lin" valueType="num">
                                          <p:cBhvr>
                                            <p:cTn id="96" dur="500"/>
                                            <p:tgtEl>
                                              <p:spTgt spid="117"/>
                                            </p:tgtEl>
                                            <p:attrNameLst>
                                              <p:attrName>ppt_w</p:attrName>
                                            </p:attrNameLst>
                                          </p:cBhvr>
                                          <p:tavLst>
                                            <p:tav tm="0">
                                              <p:val>
                                                <p:strVal val="ppt_w"/>
                                              </p:val>
                                            </p:tav>
                                            <p:tav tm="100000">
                                              <p:val>
                                                <p:strVal val="ppt_w"/>
                                              </p:val>
                                            </p:tav>
                                          </p:tavLst>
                                        </p:anim>
                                        <p:anim calcmode="lin" valueType="num">
                                          <p:cBhvr>
                                            <p:cTn id="97" dur="500"/>
                                            <p:tgtEl>
                                              <p:spTgt spid="117"/>
                                            </p:tgtEl>
                                            <p:attrNameLst>
                                              <p:attrName>ppt_h</p:attrName>
                                            </p:attrNameLst>
                                          </p:cBhvr>
                                          <p:tavLst>
                                            <p:tav tm="0">
                                              <p:val>
                                                <p:strVal val="ppt_h"/>
                                              </p:val>
                                            </p:tav>
                                            <p:tav tm="100000">
                                              <p:val>
                                                <p:fltVal val="0"/>
                                              </p:val>
                                            </p:tav>
                                          </p:tavLst>
                                        </p:anim>
                                        <p:set>
                                          <p:cBhvr>
                                            <p:cTn id="98" dur="1" fill="hold">
                                              <p:stCondLst>
                                                <p:cond delay="499"/>
                                              </p:stCondLst>
                                            </p:cTn>
                                            <p:tgtEl>
                                              <p:spTgt spid="117"/>
                                            </p:tgtEl>
                                            <p:attrNameLst>
                                              <p:attrName>style.visibility</p:attrName>
                                            </p:attrNameLst>
                                          </p:cBhvr>
                                          <p:to>
                                            <p:strVal val="hidden"/>
                                          </p:to>
                                        </p:set>
                                      </p:childTnLst>
                                    </p:cTn>
                                  </p:par>
                                </p:childTnLst>
                              </p:cTn>
                            </p:par>
                            <p:par>
                              <p:cTn id="99" fill="hold">
                                <p:stCondLst>
                                  <p:cond delay="2500"/>
                                </p:stCondLst>
                                <p:childTnLst>
                                  <p:par>
                                    <p:cTn id="100" presetID="17" presetClass="entr" presetSubtype="1" fill="hold" nodeType="afterEffect">
                                      <p:stCondLst>
                                        <p:cond delay="0"/>
                                      </p:stCondLst>
                                      <p:childTnLst>
                                        <p:set>
                                          <p:cBhvr>
                                            <p:cTn id="101" dur="1" fill="hold">
                                              <p:stCondLst>
                                                <p:cond delay="0"/>
                                              </p:stCondLst>
                                            </p:cTn>
                                            <p:tgtEl>
                                              <p:spTgt spid="129"/>
                                            </p:tgtEl>
                                            <p:attrNameLst>
                                              <p:attrName>style.visibility</p:attrName>
                                            </p:attrNameLst>
                                          </p:cBhvr>
                                          <p:to>
                                            <p:strVal val="visible"/>
                                          </p:to>
                                        </p:set>
                                        <p:anim calcmode="lin" valueType="num">
                                          <p:cBhvr>
                                            <p:cTn id="102" dur="500" fill="hold"/>
                                            <p:tgtEl>
                                              <p:spTgt spid="129"/>
                                            </p:tgtEl>
                                            <p:attrNameLst>
                                              <p:attrName>ppt_x</p:attrName>
                                            </p:attrNameLst>
                                          </p:cBhvr>
                                          <p:tavLst>
                                            <p:tav tm="0">
                                              <p:val>
                                                <p:strVal val="#ppt_x"/>
                                              </p:val>
                                            </p:tav>
                                            <p:tav tm="100000">
                                              <p:val>
                                                <p:strVal val="#ppt_x"/>
                                              </p:val>
                                            </p:tav>
                                          </p:tavLst>
                                        </p:anim>
                                        <p:anim calcmode="lin" valueType="num">
                                          <p:cBhvr>
                                            <p:cTn id="103" dur="500" fill="hold"/>
                                            <p:tgtEl>
                                              <p:spTgt spid="129"/>
                                            </p:tgtEl>
                                            <p:attrNameLst>
                                              <p:attrName>ppt_y</p:attrName>
                                            </p:attrNameLst>
                                          </p:cBhvr>
                                          <p:tavLst>
                                            <p:tav tm="0">
                                              <p:val>
                                                <p:strVal val="#ppt_y-#ppt_h/2"/>
                                              </p:val>
                                            </p:tav>
                                            <p:tav tm="100000">
                                              <p:val>
                                                <p:strVal val="#ppt_y"/>
                                              </p:val>
                                            </p:tav>
                                          </p:tavLst>
                                        </p:anim>
                                        <p:anim calcmode="lin" valueType="num">
                                          <p:cBhvr>
                                            <p:cTn id="104" dur="500" fill="hold"/>
                                            <p:tgtEl>
                                              <p:spTgt spid="129"/>
                                            </p:tgtEl>
                                            <p:attrNameLst>
                                              <p:attrName>ppt_w</p:attrName>
                                            </p:attrNameLst>
                                          </p:cBhvr>
                                          <p:tavLst>
                                            <p:tav tm="0">
                                              <p:val>
                                                <p:strVal val="#ppt_w"/>
                                              </p:val>
                                            </p:tav>
                                            <p:tav tm="100000">
                                              <p:val>
                                                <p:strVal val="#ppt_w"/>
                                              </p:val>
                                            </p:tav>
                                          </p:tavLst>
                                        </p:anim>
                                        <p:anim calcmode="lin" valueType="num">
                                          <p:cBhvr>
                                            <p:cTn id="105" dur="500" fill="hold"/>
                                            <p:tgtEl>
                                              <p:spTgt spid="129"/>
                                            </p:tgtEl>
                                            <p:attrNameLst>
                                              <p:attrName>ppt_h</p:attrName>
                                            </p:attrNameLst>
                                          </p:cBhvr>
                                          <p:tavLst>
                                            <p:tav tm="0">
                                              <p:val>
                                                <p:fltVal val="0"/>
                                              </p:val>
                                            </p:tav>
                                            <p:tav tm="100000">
                                              <p:val>
                                                <p:strVal val="#ppt_h"/>
                                              </p:val>
                                            </p:tav>
                                          </p:tavLst>
                                        </p:anim>
                                      </p:childTnLst>
                                    </p:cTn>
                                  </p:par>
                                </p:childTnLst>
                              </p:cTn>
                            </p:par>
                            <p:par>
                              <p:cTn id="106" fill="hold">
                                <p:stCondLst>
                                  <p:cond delay="3000"/>
                                </p:stCondLst>
                                <p:childTnLst>
                                  <p:par>
                                    <p:cTn id="107" presetID="1" presetClass="entr" presetSubtype="0" fill="hold" grpId="0" nodeType="afterEffect">
                                      <p:stCondLst>
                                        <p:cond delay="0"/>
                                      </p:stCondLst>
                                      <p:childTnLst>
                                        <p:set>
                                          <p:cBhvr>
                                            <p:cTn id="108" dur="1" fill="hold">
                                              <p:stCondLst>
                                                <p:cond delay="0"/>
                                              </p:stCondLst>
                                            </p:cTn>
                                            <p:tgtEl>
                                              <p:spTgt spid="138"/>
                                            </p:tgtEl>
                                            <p:attrNameLst>
                                              <p:attrName>style.visibility</p:attrName>
                                            </p:attrNameLst>
                                          </p:cBhvr>
                                          <p:to>
                                            <p:strVal val="visible"/>
                                          </p:to>
                                        </p:set>
                                      </p:childTnLst>
                                    </p:cTn>
                                  </p:par>
                                </p:childTnLst>
                              </p:cTn>
                            </p:par>
                          </p:childTnLst>
                        </p:cTn>
                      </p:par>
                    </p:childTnLst>
                  </p:cTn>
                  <p:nextCondLst>
                    <p:cond evt="onClick" delay="0">
                      <p:tgtEl>
                        <p:spTgt spid="137"/>
                      </p:tgtEl>
                    </p:cond>
                  </p:nextCondLst>
                </p:seq>
                <p:seq concurrent="1" nextAc="seek">
                  <p:cTn id="109" restart="whenNotActive" fill="hold" evtFilter="cancelBubble" nodeType="interactiveSeq">
                    <p:stCondLst>
                      <p:cond evt="onClick" delay="0">
                        <p:tgtEl>
                          <p:spTgt spid="158"/>
                        </p:tgtEl>
                      </p:cond>
                    </p:stCondLst>
                    <p:endSync evt="end" delay="0">
                      <p:rtn val="all"/>
                    </p:endSync>
                    <p:childTnLst>
                      <p:par>
                        <p:cTn id="110" fill="hold">
                          <p:stCondLst>
                            <p:cond delay="0"/>
                          </p:stCondLst>
                          <p:childTnLst>
                            <p:par>
                              <p:cTn id="111" fill="hold">
                                <p:stCondLst>
                                  <p:cond delay="0"/>
                                </p:stCondLst>
                                <p:childTnLst>
                                  <p:par>
                                    <p:cTn id="112" presetID="1" presetClass="exit" presetSubtype="0" fill="hold" grpId="1" nodeType="withEffect">
                                      <p:stCondLst>
                                        <p:cond delay="0"/>
                                      </p:stCondLst>
                                      <p:childTnLst>
                                        <p:set>
                                          <p:cBhvr>
                                            <p:cTn id="113" dur="1" fill="hold">
                                              <p:stCondLst>
                                                <p:cond delay="0"/>
                                              </p:stCondLst>
                                            </p:cTn>
                                            <p:tgtEl>
                                              <p:spTgt spid="158"/>
                                            </p:tgtEl>
                                            <p:attrNameLst>
                                              <p:attrName>style.visibility</p:attrName>
                                            </p:attrNameLst>
                                          </p:cBhvr>
                                          <p:to>
                                            <p:strVal val="hidden"/>
                                          </p:to>
                                        </p:set>
                                      </p:childTnLst>
                                    </p:cTn>
                                  </p:par>
                                  <p:par>
                                    <p:cTn id="114" presetID="17" presetClass="exit" presetSubtype="1" fill="hold" nodeType="withEffect">
                                      <p:stCondLst>
                                        <p:cond delay="200"/>
                                      </p:stCondLst>
                                      <p:childTnLst>
                                        <p:anim calcmode="lin" valueType="num">
                                          <p:cBhvr>
                                            <p:cTn id="115" dur="500"/>
                                            <p:tgtEl>
                                              <p:spTgt spid="151"/>
                                            </p:tgtEl>
                                            <p:attrNameLst>
                                              <p:attrName>ppt_x</p:attrName>
                                            </p:attrNameLst>
                                          </p:cBhvr>
                                          <p:tavLst>
                                            <p:tav tm="0">
                                              <p:val>
                                                <p:strVal val="ppt_x"/>
                                              </p:val>
                                            </p:tav>
                                            <p:tav tm="100000">
                                              <p:val>
                                                <p:strVal val="ppt_x"/>
                                              </p:val>
                                            </p:tav>
                                          </p:tavLst>
                                        </p:anim>
                                        <p:anim calcmode="lin" valueType="num">
                                          <p:cBhvr>
                                            <p:cTn id="116" dur="500"/>
                                            <p:tgtEl>
                                              <p:spTgt spid="151"/>
                                            </p:tgtEl>
                                            <p:attrNameLst>
                                              <p:attrName>ppt_y</p:attrName>
                                            </p:attrNameLst>
                                          </p:cBhvr>
                                          <p:tavLst>
                                            <p:tav tm="0">
                                              <p:val>
                                                <p:strVal val="ppt_y"/>
                                              </p:val>
                                            </p:tav>
                                            <p:tav tm="100000">
                                              <p:val>
                                                <p:strVal val="ppt_y-ppt_h/2"/>
                                              </p:val>
                                            </p:tav>
                                          </p:tavLst>
                                        </p:anim>
                                        <p:anim calcmode="lin" valueType="num">
                                          <p:cBhvr>
                                            <p:cTn id="117" dur="500"/>
                                            <p:tgtEl>
                                              <p:spTgt spid="151"/>
                                            </p:tgtEl>
                                            <p:attrNameLst>
                                              <p:attrName>ppt_w</p:attrName>
                                            </p:attrNameLst>
                                          </p:cBhvr>
                                          <p:tavLst>
                                            <p:tav tm="0">
                                              <p:val>
                                                <p:strVal val="ppt_w"/>
                                              </p:val>
                                            </p:tav>
                                            <p:tav tm="100000">
                                              <p:val>
                                                <p:strVal val="ppt_w"/>
                                              </p:val>
                                            </p:tav>
                                          </p:tavLst>
                                        </p:anim>
                                        <p:anim calcmode="lin" valueType="num">
                                          <p:cBhvr>
                                            <p:cTn id="118" dur="500"/>
                                            <p:tgtEl>
                                              <p:spTgt spid="151"/>
                                            </p:tgtEl>
                                            <p:attrNameLst>
                                              <p:attrName>ppt_h</p:attrName>
                                            </p:attrNameLst>
                                          </p:cBhvr>
                                          <p:tavLst>
                                            <p:tav tm="0">
                                              <p:val>
                                                <p:strVal val="ppt_h"/>
                                              </p:val>
                                            </p:tav>
                                            <p:tav tm="100000">
                                              <p:val>
                                                <p:fltVal val="0"/>
                                              </p:val>
                                            </p:tav>
                                          </p:tavLst>
                                        </p:anim>
                                        <p:set>
                                          <p:cBhvr>
                                            <p:cTn id="119" dur="1" fill="hold">
                                              <p:stCondLst>
                                                <p:cond delay="499"/>
                                              </p:stCondLst>
                                            </p:cTn>
                                            <p:tgtEl>
                                              <p:spTgt spid="151"/>
                                            </p:tgtEl>
                                            <p:attrNameLst>
                                              <p:attrName>style.visibility</p:attrName>
                                            </p:attrNameLst>
                                          </p:cBhvr>
                                          <p:to>
                                            <p:strVal val="hidden"/>
                                          </p:to>
                                        </p:set>
                                      </p:childTnLst>
                                    </p:cTn>
                                  </p:par>
                                </p:childTnLst>
                              </p:cTn>
                            </p:par>
                            <p:par>
                              <p:cTn id="120" fill="hold">
                                <p:stCondLst>
                                  <p:cond delay="700"/>
                                </p:stCondLst>
                                <p:childTnLst>
                                  <p:par>
                                    <p:cTn id="121" presetID="17" presetClass="entr" presetSubtype="4" fill="hold" nodeType="afterEffect">
                                      <p:stCondLst>
                                        <p:cond delay="0"/>
                                      </p:stCondLst>
                                      <p:childTnLst>
                                        <p:set>
                                          <p:cBhvr>
                                            <p:cTn id="122" dur="1" fill="hold">
                                              <p:stCondLst>
                                                <p:cond delay="0"/>
                                              </p:stCondLst>
                                            </p:cTn>
                                            <p:tgtEl>
                                              <p:spTgt spid="139"/>
                                            </p:tgtEl>
                                            <p:attrNameLst>
                                              <p:attrName>style.visibility</p:attrName>
                                            </p:attrNameLst>
                                          </p:cBhvr>
                                          <p:to>
                                            <p:strVal val="visible"/>
                                          </p:to>
                                        </p:set>
                                        <p:anim calcmode="lin" valueType="num">
                                          <p:cBhvr>
                                            <p:cTn id="123" dur="500" fill="hold"/>
                                            <p:tgtEl>
                                              <p:spTgt spid="139"/>
                                            </p:tgtEl>
                                            <p:attrNameLst>
                                              <p:attrName>ppt_x</p:attrName>
                                            </p:attrNameLst>
                                          </p:cBhvr>
                                          <p:tavLst>
                                            <p:tav tm="0">
                                              <p:val>
                                                <p:strVal val="#ppt_x"/>
                                              </p:val>
                                            </p:tav>
                                            <p:tav tm="100000">
                                              <p:val>
                                                <p:strVal val="#ppt_x"/>
                                              </p:val>
                                            </p:tav>
                                          </p:tavLst>
                                        </p:anim>
                                        <p:anim calcmode="lin" valueType="num">
                                          <p:cBhvr>
                                            <p:cTn id="124" dur="500" fill="hold"/>
                                            <p:tgtEl>
                                              <p:spTgt spid="139"/>
                                            </p:tgtEl>
                                            <p:attrNameLst>
                                              <p:attrName>ppt_y</p:attrName>
                                            </p:attrNameLst>
                                          </p:cBhvr>
                                          <p:tavLst>
                                            <p:tav tm="0">
                                              <p:val>
                                                <p:strVal val="#ppt_y+#ppt_h/2"/>
                                              </p:val>
                                            </p:tav>
                                            <p:tav tm="100000">
                                              <p:val>
                                                <p:strVal val="#ppt_y"/>
                                              </p:val>
                                            </p:tav>
                                          </p:tavLst>
                                        </p:anim>
                                        <p:anim calcmode="lin" valueType="num">
                                          <p:cBhvr>
                                            <p:cTn id="125" dur="500" fill="hold"/>
                                            <p:tgtEl>
                                              <p:spTgt spid="139"/>
                                            </p:tgtEl>
                                            <p:attrNameLst>
                                              <p:attrName>ppt_w</p:attrName>
                                            </p:attrNameLst>
                                          </p:cBhvr>
                                          <p:tavLst>
                                            <p:tav tm="0">
                                              <p:val>
                                                <p:strVal val="#ppt_w"/>
                                              </p:val>
                                            </p:tav>
                                            <p:tav tm="100000">
                                              <p:val>
                                                <p:strVal val="#ppt_w"/>
                                              </p:val>
                                            </p:tav>
                                          </p:tavLst>
                                        </p:anim>
                                        <p:anim calcmode="lin" valueType="num">
                                          <p:cBhvr>
                                            <p:cTn id="126" dur="500" fill="hold"/>
                                            <p:tgtEl>
                                              <p:spTgt spid="139"/>
                                            </p:tgtEl>
                                            <p:attrNameLst>
                                              <p:attrName>ppt_h</p:attrName>
                                            </p:attrNameLst>
                                          </p:cBhvr>
                                          <p:tavLst>
                                            <p:tav tm="0">
                                              <p:val>
                                                <p:fltVal val="0"/>
                                              </p:val>
                                            </p:tav>
                                            <p:tav tm="100000">
                                              <p:val>
                                                <p:strVal val="#ppt_h"/>
                                              </p:val>
                                            </p:tav>
                                          </p:tavLst>
                                        </p:anim>
                                      </p:childTnLst>
                                    </p:cTn>
                                  </p:par>
                                </p:childTnLst>
                              </p:cTn>
                            </p:par>
                            <p:par>
                              <p:cTn id="127" fill="hold">
                                <p:stCondLst>
                                  <p:cond delay="1200"/>
                                </p:stCondLst>
                                <p:childTnLst>
                                  <p:par>
                                    <p:cTn id="128" presetID="64" presetClass="path" presetSubtype="0" accel="50000" decel="50000" fill="hold" grpId="0" nodeType="afterEffect">
                                      <p:stCondLst>
                                        <p:cond delay="0"/>
                                      </p:stCondLst>
                                      <p:childTnLst>
                                        <p:animMotion origin="layout" path="M 1.66667E-6 2.34568E-6 L 1.66667E-6 -0.1929 " pathEditMode="relative" rAng="0" ptsTypes="AA">
                                          <p:cBhvr>
                                            <p:cTn id="129" dur="2000" fill="hold"/>
                                            <p:tgtEl>
                                              <p:spTgt spid="143"/>
                                            </p:tgtEl>
                                            <p:attrNameLst>
                                              <p:attrName>ppt_x</p:attrName>
                                              <p:attrName>ppt_y</p:attrName>
                                            </p:attrNameLst>
                                          </p:cBhvr>
                                          <p:rCtr x="0" y="-9660"/>
                                        </p:animMotion>
                                      </p:childTnLst>
                                    </p:cTn>
                                  </p:par>
                                  <p:par>
                                    <p:cTn id="130" presetID="1" presetClass="entr" presetSubtype="0" fill="hold" grpId="0" nodeType="withEffect">
                                      <p:stCondLst>
                                        <p:cond delay="0"/>
                                      </p:stCondLst>
                                      <p:childTnLst>
                                        <p:set>
                                          <p:cBhvr>
                                            <p:cTn id="131" dur="1" fill="hold">
                                              <p:stCondLst>
                                                <p:cond delay="0"/>
                                              </p:stCondLst>
                                            </p:cTn>
                                            <p:tgtEl>
                                              <p:spTgt spid="159"/>
                                            </p:tgtEl>
                                            <p:attrNameLst>
                                              <p:attrName>style.visibility</p:attrName>
                                            </p:attrNameLst>
                                          </p:cBhvr>
                                          <p:to>
                                            <p:strVal val="visible"/>
                                          </p:to>
                                        </p:set>
                                      </p:childTnLst>
                                    </p:cTn>
                                  </p:par>
                                </p:childTnLst>
                              </p:cTn>
                            </p:par>
                          </p:childTnLst>
                        </p:cTn>
                      </p:par>
                    </p:childTnLst>
                  </p:cTn>
                  <p:nextCondLst>
                    <p:cond evt="onClick" delay="0">
                      <p:tgtEl>
                        <p:spTgt spid="158"/>
                      </p:tgtEl>
                    </p:cond>
                  </p:nextCondLst>
                </p:seq>
                <p:seq concurrent="1" nextAc="seek">
                  <p:cTn id="132" restart="whenNotActive" fill="hold" evtFilter="cancelBubble" nodeType="interactiveSeq">
                    <p:stCondLst>
                      <p:cond evt="onClick" delay="0">
                        <p:tgtEl>
                          <p:spTgt spid="159"/>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1" nodeType="withEffect">
                                      <p:stCondLst>
                                        <p:cond delay="0"/>
                                      </p:stCondLst>
                                      <p:childTnLst>
                                        <p:set>
                                          <p:cBhvr>
                                            <p:cTn id="136" dur="1" fill="hold">
                                              <p:stCondLst>
                                                <p:cond delay="0"/>
                                              </p:stCondLst>
                                            </p:cTn>
                                            <p:tgtEl>
                                              <p:spTgt spid="159"/>
                                            </p:tgtEl>
                                            <p:attrNameLst>
                                              <p:attrName>style.visibility</p:attrName>
                                            </p:attrNameLst>
                                          </p:cBhvr>
                                          <p:to>
                                            <p:strVal val="hidden"/>
                                          </p:to>
                                        </p:set>
                                      </p:childTnLst>
                                    </p:cTn>
                                  </p:par>
                                  <p:par>
                                    <p:cTn id="137" presetID="42" presetClass="path" presetSubtype="0" accel="50000" decel="50000" fill="hold" grpId="1" nodeType="withEffect">
                                      <p:stCondLst>
                                        <p:cond delay="0"/>
                                      </p:stCondLst>
                                      <p:childTnLst>
                                        <p:animMotion origin="layout" path="M 1.66667E-6 -0.1929 L 1.66667E-6 2.34568E-6 " pathEditMode="relative" rAng="0" ptsTypes="AA">
                                          <p:cBhvr>
                                            <p:cTn id="138" dur="2000" fill="hold"/>
                                            <p:tgtEl>
                                              <p:spTgt spid="143"/>
                                            </p:tgtEl>
                                            <p:attrNameLst>
                                              <p:attrName>ppt_x</p:attrName>
                                              <p:attrName>ppt_y</p:attrName>
                                            </p:attrNameLst>
                                          </p:cBhvr>
                                          <p:rCtr x="0" y="9630"/>
                                        </p:animMotion>
                                      </p:childTnLst>
                                    </p:cTn>
                                  </p:par>
                                </p:childTnLst>
                              </p:cTn>
                            </p:par>
                            <p:par>
                              <p:cTn id="139" fill="hold">
                                <p:stCondLst>
                                  <p:cond delay="2000"/>
                                </p:stCondLst>
                                <p:childTnLst>
                                  <p:par>
                                    <p:cTn id="140" presetID="17" presetClass="exit" presetSubtype="4" fill="hold" nodeType="afterEffect">
                                      <p:stCondLst>
                                        <p:cond delay="0"/>
                                      </p:stCondLst>
                                      <p:childTnLst>
                                        <p:anim calcmode="lin" valueType="num">
                                          <p:cBhvr>
                                            <p:cTn id="141" dur="500"/>
                                            <p:tgtEl>
                                              <p:spTgt spid="139"/>
                                            </p:tgtEl>
                                            <p:attrNameLst>
                                              <p:attrName>ppt_x</p:attrName>
                                            </p:attrNameLst>
                                          </p:cBhvr>
                                          <p:tavLst>
                                            <p:tav tm="0">
                                              <p:val>
                                                <p:strVal val="ppt_x"/>
                                              </p:val>
                                            </p:tav>
                                            <p:tav tm="100000">
                                              <p:val>
                                                <p:strVal val="ppt_x"/>
                                              </p:val>
                                            </p:tav>
                                          </p:tavLst>
                                        </p:anim>
                                        <p:anim calcmode="lin" valueType="num">
                                          <p:cBhvr>
                                            <p:cTn id="142" dur="500"/>
                                            <p:tgtEl>
                                              <p:spTgt spid="139"/>
                                            </p:tgtEl>
                                            <p:attrNameLst>
                                              <p:attrName>ppt_y</p:attrName>
                                            </p:attrNameLst>
                                          </p:cBhvr>
                                          <p:tavLst>
                                            <p:tav tm="0">
                                              <p:val>
                                                <p:strVal val="ppt_y"/>
                                              </p:val>
                                            </p:tav>
                                            <p:tav tm="100000">
                                              <p:val>
                                                <p:strVal val="ppt_y+ppt_h/2"/>
                                              </p:val>
                                            </p:tav>
                                          </p:tavLst>
                                        </p:anim>
                                        <p:anim calcmode="lin" valueType="num">
                                          <p:cBhvr>
                                            <p:cTn id="143" dur="500"/>
                                            <p:tgtEl>
                                              <p:spTgt spid="139"/>
                                            </p:tgtEl>
                                            <p:attrNameLst>
                                              <p:attrName>ppt_w</p:attrName>
                                            </p:attrNameLst>
                                          </p:cBhvr>
                                          <p:tavLst>
                                            <p:tav tm="0">
                                              <p:val>
                                                <p:strVal val="ppt_w"/>
                                              </p:val>
                                            </p:tav>
                                            <p:tav tm="100000">
                                              <p:val>
                                                <p:strVal val="ppt_w"/>
                                              </p:val>
                                            </p:tav>
                                          </p:tavLst>
                                        </p:anim>
                                        <p:anim calcmode="lin" valueType="num">
                                          <p:cBhvr>
                                            <p:cTn id="144" dur="500"/>
                                            <p:tgtEl>
                                              <p:spTgt spid="139"/>
                                            </p:tgtEl>
                                            <p:attrNameLst>
                                              <p:attrName>ppt_h</p:attrName>
                                            </p:attrNameLst>
                                          </p:cBhvr>
                                          <p:tavLst>
                                            <p:tav tm="0">
                                              <p:val>
                                                <p:strVal val="ppt_h"/>
                                              </p:val>
                                            </p:tav>
                                            <p:tav tm="100000">
                                              <p:val>
                                                <p:fltVal val="0"/>
                                              </p:val>
                                            </p:tav>
                                          </p:tavLst>
                                        </p:anim>
                                        <p:set>
                                          <p:cBhvr>
                                            <p:cTn id="145" dur="1" fill="hold">
                                              <p:stCondLst>
                                                <p:cond delay="499"/>
                                              </p:stCondLst>
                                            </p:cTn>
                                            <p:tgtEl>
                                              <p:spTgt spid="139"/>
                                            </p:tgtEl>
                                            <p:attrNameLst>
                                              <p:attrName>style.visibility</p:attrName>
                                            </p:attrNameLst>
                                          </p:cBhvr>
                                          <p:to>
                                            <p:strVal val="hidden"/>
                                          </p:to>
                                        </p:set>
                                      </p:childTnLst>
                                    </p:cTn>
                                  </p:par>
                                </p:childTnLst>
                              </p:cTn>
                            </p:par>
                            <p:par>
                              <p:cTn id="146" fill="hold">
                                <p:stCondLst>
                                  <p:cond delay="2500"/>
                                </p:stCondLst>
                                <p:childTnLst>
                                  <p:par>
                                    <p:cTn id="147" presetID="17" presetClass="entr" presetSubtype="1" fill="hold" nodeType="afterEffect">
                                      <p:stCondLst>
                                        <p:cond delay="0"/>
                                      </p:stCondLst>
                                      <p:childTnLst>
                                        <p:set>
                                          <p:cBhvr>
                                            <p:cTn id="148" dur="1" fill="hold">
                                              <p:stCondLst>
                                                <p:cond delay="0"/>
                                              </p:stCondLst>
                                            </p:cTn>
                                            <p:tgtEl>
                                              <p:spTgt spid="151"/>
                                            </p:tgtEl>
                                            <p:attrNameLst>
                                              <p:attrName>style.visibility</p:attrName>
                                            </p:attrNameLst>
                                          </p:cBhvr>
                                          <p:to>
                                            <p:strVal val="visible"/>
                                          </p:to>
                                        </p:set>
                                        <p:anim calcmode="lin" valueType="num">
                                          <p:cBhvr>
                                            <p:cTn id="149" dur="500" fill="hold"/>
                                            <p:tgtEl>
                                              <p:spTgt spid="151"/>
                                            </p:tgtEl>
                                            <p:attrNameLst>
                                              <p:attrName>ppt_x</p:attrName>
                                            </p:attrNameLst>
                                          </p:cBhvr>
                                          <p:tavLst>
                                            <p:tav tm="0">
                                              <p:val>
                                                <p:strVal val="#ppt_x"/>
                                              </p:val>
                                            </p:tav>
                                            <p:tav tm="100000">
                                              <p:val>
                                                <p:strVal val="#ppt_x"/>
                                              </p:val>
                                            </p:tav>
                                          </p:tavLst>
                                        </p:anim>
                                        <p:anim calcmode="lin" valueType="num">
                                          <p:cBhvr>
                                            <p:cTn id="150" dur="500" fill="hold"/>
                                            <p:tgtEl>
                                              <p:spTgt spid="151"/>
                                            </p:tgtEl>
                                            <p:attrNameLst>
                                              <p:attrName>ppt_y</p:attrName>
                                            </p:attrNameLst>
                                          </p:cBhvr>
                                          <p:tavLst>
                                            <p:tav tm="0">
                                              <p:val>
                                                <p:strVal val="#ppt_y-#ppt_h/2"/>
                                              </p:val>
                                            </p:tav>
                                            <p:tav tm="100000">
                                              <p:val>
                                                <p:strVal val="#ppt_y"/>
                                              </p:val>
                                            </p:tav>
                                          </p:tavLst>
                                        </p:anim>
                                        <p:anim calcmode="lin" valueType="num">
                                          <p:cBhvr>
                                            <p:cTn id="151" dur="500" fill="hold"/>
                                            <p:tgtEl>
                                              <p:spTgt spid="151"/>
                                            </p:tgtEl>
                                            <p:attrNameLst>
                                              <p:attrName>ppt_w</p:attrName>
                                            </p:attrNameLst>
                                          </p:cBhvr>
                                          <p:tavLst>
                                            <p:tav tm="0">
                                              <p:val>
                                                <p:strVal val="#ppt_w"/>
                                              </p:val>
                                            </p:tav>
                                            <p:tav tm="100000">
                                              <p:val>
                                                <p:strVal val="#ppt_w"/>
                                              </p:val>
                                            </p:tav>
                                          </p:tavLst>
                                        </p:anim>
                                        <p:anim calcmode="lin" valueType="num">
                                          <p:cBhvr>
                                            <p:cTn id="152" dur="500" fill="hold"/>
                                            <p:tgtEl>
                                              <p:spTgt spid="151"/>
                                            </p:tgtEl>
                                            <p:attrNameLst>
                                              <p:attrName>ppt_h</p:attrName>
                                            </p:attrNameLst>
                                          </p:cBhvr>
                                          <p:tavLst>
                                            <p:tav tm="0">
                                              <p:val>
                                                <p:fltVal val="0"/>
                                              </p:val>
                                            </p:tav>
                                            <p:tav tm="100000">
                                              <p:val>
                                                <p:strVal val="#ppt_h"/>
                                              </p:val>
                                            </p:tav>
                                          </p:tavLst>
                                        </p:anim>
                                      </p:childTnLst>
                                    </p:cTn>
                                  </p:par>
                                </p:childTnLst>
                              </p:cTn>
                            </p:par>
                            <p:par>
                              <p:cTn id="153" fill="hold">
                                <p:stCondLst>
                                  <p:cond delay="3000"/>
                                </p:stCondLst>
                                <p:childTnLst>
                                  <p:par>
                                    <p:cTn id="154" presetID="1" presetClass="entr" presetSubtype="0" fill="hold" grpId="0" nodeType="afterEffect">
                                      <p:stCondLst>
                                        <p:cond delay="0"/>
                                      </p:stCondLst>
                                      <p:childTnLst>
                                        <p:set>
                                          <p:cBhvr>
                                            <p:cTn id="155" dur="1" fill="hold">
                                              <p:stCondLst>
                                                <p:cond delay="0"/>
                                              </p:stCondLst>
                                            </p:cTn>
                                            <p:tgtEl>
                                              <p:spTgt spid="160"/>
                                            </p:tgtEl>
                                            <p:attrNameLst>
                                              <p:attrName>style.visibility</p:attrName>
                                            </p:attrNameLst>
                                          </p:cBhvr>
                                          <p:to>
                                            <p:strVal val="visible"/>
                                          </p:to>
                                        </p:set>
                                      </p:childTnLst>
                                    </p:cTn>
                                  </p:par>
                                </p:childTnLst>
                              </p:cTn>
                            </p:par>
                          </p:childTnLst>
                        </p:cTn>
                      </p:par>
                    </p:childTnLst>
                  </p:cTn>
                  <p:nextCondLst>
                    <p:cond evt="onClick" delay="0">
                      <p:tgtEl>
                        <p:spTgt spid="159"/>
                      </p:tgtEl>
                    </p:cond>
                  </p:nextCondLst>
                </p:seq>
              </p:childTnLst>
            </p:cTn>
          </p:par>
        </p:tnLst>
        <p:bldLst>
          <p:bldP spid="58" grpId="0"/>
          <p:bldP spid="99" grpId="0" animBg="1"/>
          <p:bldP spid="99" grpId="1" animBg="1"/>
          <p:bldP spid="114" grpId="0" animBg="1"/>
          <p:bldP spid="114" grpId="1" animBg="1"/>
          <p:bldP spid="115" grpId="0" animBg="1"/>
          <p:bldP spid="115" grpId="1" animBg="1"/>
          <p:bldP spid="116" grpId="0" animBg="1"/>
          <p:bldP spid="121" grpId="0" animBg="1"/>
          <p:bldP spid="121" grpId="1" animBg="1"/>
          <p:bldP spid="136" grpId="0" animBg="1"/>
          <p:bldP spid="136" grpId="1" animBg="1"/>
          <p:bldP spid="137" grpId="0" animBg="1"/>
          <p:bldP spid="137" grpId="1" animBg="1"/>
          <p:bldP spid="138" grpId="0" animBg="1"/>
          <p:bldP spid="143" grpId="0" animBg="1"/>
          <p:bldP spid="143" grpId="1" animBg="1"/>
          <p:bldP spid="158" grpId="0" animBg="1"/>
          <p:bldP spid="158" grpId="1" animBg="1"/>
          <p:bldP spid="159" grpId="0" animBg="1"/>
          <p:bldP spid="159" grpId="1" animBg="1"/>
          <p:bldP spid="16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435813" y="1875012"/>
            <a:ext cx="3728079" cy="15246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SA" dirty="0">
                <a:solidFill>
                  <a:srgbClr val="848A58"/>
                </a:solidFill>
                <a:latin typeface="A Hayat" panose="020B0800040000020004" pitchFamily="34" charset="-78"/>
                <a:ea typeface="A Hayat" panose="020B0800040000020004" pitchFamily="34" charset="-78"/>
                <a:cs typeface="A Hayat" panose="020B0800040000020004" pitchFamily="34" charset="-78"/>
              </a:rPr>
              <a:t>تخصيص التصميم</a:t>
            </a:r>
            <a:endParaRPr dirty="0">
              <a:solidFill>
                <a:srgbClr val="848A58"/>
              </a:solidFill>
              <a:latin typeface="A Hayat" panose="020B0800040000020004" pitchFamily="34" charset="-78"/>
              <a:ea typeface="A Hayat" panose="020B0800040000020004" pitchFamily="34" charset="-78"/>
              <a:cs typeface="A Hayat" panose="020B0800040000020004" pitchFamily="34" charset="-78"/>
            </a:endParaRPr>
          </a:p>
        </p:txBody>
      </p:sp>
      <p:sp>
        <p:nvSpPr>
          <p:cNvPr id="58" name="Google Shape;58;p15"/>
          <p:cNvSpPr txBox="1">
            <a:spLocks noGrp="1"/>
          </p:cNvSpPr>
          <p:nvPr>
            <p:ph type="subTitle" idx="1"/>
          </p:nvPr>
        </p:nvSpPr>
        <p:spPr>
          <a:xfrm>
            <a:off x="2108841" y="529356"/>
            <a:ext cx="1958933" cy="627092"/>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ar-SA" sz="3200" dirty="0">
                <a:solidFill>
                  <a:srgbClr val="848A58"/>
                </a:solidFill>
                <a:latin typeface="A Hayat" panose="020B0800040000020004" pitchFamily="34" charset="-78"/>
                <a:ea typeface="A Hayat" panose="020B0800040000020004" pitchFamily="34" charset="-78"/>
                <a:cs typeface="A Hayat" panose="020B0800040000020004" pitchFamily="34" charset="-78"/>
              </a:rPr>
              <a:t>الدرس الثاني</a:t>
            </a:r>
            <a:endParaRPr sz="3200" dirty="0">
              <a:solidFill>
                <a:srgbClr val="848A58"/>
              </a:solidFill>
              <a:latin typeface="A Hayat" panose="020B0800040000020004" pitchFamily="34" charset="-78"/>
              <a:ea typeface="A Hayat" panose="020B0800040000020004" pitchFamily="34" charset="-78"/>
              <a:cs typeface="A Hayat" panose="020B0800040000020004" pitchFamily="34" charset="-78"/>
            </a:endParaRPr>
          </a:p>
        </p:txBody>
      </p:sp>
      <p:pic>
        <p:nvPicPr>
          <p:cNvPr id="2" name="صورة 1">
            <a:extLst>
              <a:ext uri="{FF2B5EF4-FFF2-40B4-BE49-F238E27FC236}">
                <a16:creationId xmlns:a16="http://schemas.microsoft.com/office/drawing/2014/main" id="{022187FE-C204-206D-2EF5-7BBEB81B3841}"/>
              </a:ext>
            </a:extLst>
          </p:cNvPr>
          <p:cNvPicPr>
            <a:picLocks noChangeAspect="1"/>
          </p:cNvPicPr>
          <p:nvPr/>
        </p:nvPicPr>
        <p:blipFill>
          <a:blip r:embed="rId4"/>
          <a:stretch>
            <a:fillRect/>
          </a:stretch>
        </p:blipFill>
        <p:spPr>
          <a:xfrm>
            <a:off x="4266292" y="205014"/>
            <a:ext cx="4762500" cy="4762500"/>
          </a:xfrm>
          <a:prstGeom prst="rect">
            <a:avLst/>
          </a:prstGeom>
        </p:spPr>
      </p:pic>
    </p:spTree>
    <p:custDataLst>
      <p:tags r:id="rId1"/>
    </p:custDataLst>
    <p:extLst>
      <p:ext uri="{BB962C8B-B14F-4D97-AF65-F5344CB8AC3E}">
        <p14:creationId xmlns:p14="http://schemas.microsoft.com/office/powerpoint/2010/main" val="33779323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76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76000">
                                          <p:cBhvr additive="base">
                                            <p:cTn id="7" dur="2500" fill="hold"/>
                                            <p:tgtEl>
                                              <p:spTgt spid="58"/>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6000">
                                      <p:stCondLst>
                                        <p:cond delay="800"/>
                                      </p:stCondLst>
                                      <p:childTnLst>
                                        <p:set>
                                          <p:cBhvr>
                                            <p:cTn id="10" dur="1" fill="hold">
                                              <p:stCondLst>
                                                <p:cond delay="0"/>
                                              </p:stCondLst>
                                            </p:cTn>
                                            <p:tgtEl>
                                              <p:spTgt spid="57"/>
                                            </p:tgtEl>
                                            <p:attrNameLst>
                                              <p:attrName>style.visibility</p:attrName>
                                            </p:attrNameLst>
                                          </p:cBhvr>
                                          <p:to>
                                            <p:strVal val="visible"/>
                                          </p:to>
                                        </p:set>
                                        <p:anim calcmode="lin" valueType="num" p14:bounceEnd="76000">
                                          <p:cBhvr additive="base">
                                            <p:cTn id="11" dur="2500" fill="hold"/>
                                            <p:tgtEl>
                                              <p:spTgt spid="57"/>
                                            </p:tgtEl>
                                            <p:attrNameLst>
                                              <p:attrName>ppt_x</p:attrName>
                                            </p:attrNameLst>
                                          </p:cBhvr>
                                          <p:tavLst>
                                            <p:tav tm="0">
                                              <p:val>
                                                <p:strVal val="1+#ppt_w/2"/>
                                              </p:val>
                                            </p:tav>
                                            <p:tav tm="100000">
                                              <p:val>
                                                <p:strVal val="#ppt_x"/>
                                              </p:val>
                                            </p:tav>
                                          </p:tavLst>
                                        </p:anim>
                                        <p:anim calcmode="lin" valueType="num" p14:bounceEnd="76000">
                                          <p:cBhvr additive="base">
                                            <p:cTn id="12" dur="2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2500" fill="hold"/>
                                            <p:tgtEl>
                                              <p:spTgt spid="58"/>
                                            </p:tgtEl>
                                            <p:attrNameLst>
                                              <p:attrName>ppt_x</p:attrName>
                                            </p:attrNameLst>
                                          </p:cBhvr>
                                          <p:tavLst>
                                            <p:tav tm="0">
                                              <p:val>
                                                <p:strVal val="1+#ppt_w/2"/>
                                              </p:val>
                                            </p:tav>
                                            <p:tav tm="100000">
                                              <p:val>
                                                <p:strVal val="#ppt_x"/>
                                              </p:val>
                                            </p:tav>
                                          </p:tavLst>
                                        </p:anim>
                                        <p:anim calcmode="lin" valueType="num">
                                          <p:cBhvr additive="base">
                                            <p:cTn id="8" dur="2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80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2500" fill="hold"/>
                                            <p:tgtEl>
                                              <p:spTgt spid="57"/>
                                            </p:tgtEl>
                                            <p:attrNameLst>
                                              <p:attrName>ppt_x</p:attrName>
                                            </p:attrNameLst>
                                          </p:cBhvr>
                                          <p:tavLst>
                                            <p:tav tm="0">
                                              <p:val>
                                                <p:strVal val="1+#ppt_w/2"/>
                                              </p:val>
                                            </p:tav>
                                            <p:tav tm="100000">
                                              <p:val>
                                                <p:strVal val="#ppt_x"/>
                                              </p:val>
                                            </p:tav>
                                          </p:tavLst>
                                        </p:anim>
                                        <p:anim calcmode="lin" valueType="num">
                                          <p:cBhvr additive="base">
                                            <p:cTn id="12" dur="2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grpSp>
        <p:nvGrpSpPr>
          <p:cNvPr id="9" name="مجموعة 8">
            <a:extLst>
              <a:ext uri="{FF2B5EF4-FFF2-40B4-BE49-F238E27FC236}">
                <a16:creationId xmlns:a16="http://schemas.microsoft.com/office/drawing/2014/main" id="{BE338353-F992-3BB6-EB69-C8B00A3A9485}"/>
              </a:ext>
            </a:extLst>
          </p:cNvPr>
          <p:cNvGrpSpPr/>
          <p:nvPr/>
        </p:nvGrpSpPr>
        <p:grpSpPr>
          <a:xfrm>
            <a:off x="319315" y="118654"/>
            <a:ext cx="8476342" cy="4892258"/>
            <a:chOff x="319315" y="325919"/>
            <a:chExt cx="8476342" cy="4498266"/>
          </a:xfrm>
        </p:grpSpPr>
        <p:sp>
          <p:nvSpPr>
            <p:cNvPr id="10" name="Google Shape;576;p27">
              <a:extLst>
                <a:ext uri="{FF2B5EF4-FFF2-40B4-BE49-F238E27FC236}">
                  <a16:creationId xmlns:a16="http://schemas.microsoft.com/office/drawing/2014/main" id="{F5DC27AB-08AE-96FD-6773-509B35864A5D}"/>
                </a:ext>
              </a:extLst>
            </p:cNvPr>
            <p:cNvSpPr/>
            <p:nvPr/>
          </p:nvSpPr>
          <p:spPr>
            <a:xfrm>
              <a:off x="319315" y="783428"/>
              <a:ext cx="8476342" cy="4040757"/>
            </a:xfrm>
            <a:prstGeom prst="roundRect">
              <a:avLst>
                <a:gd name="adj" fmla="val 7339"/>
              </a:avLst>
            </a:prstGeom>
            <a:solidFill>
              <a:schemeClr val="lt1"/>
            </a:solid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577;p27">
              <a:extLst>
                <a:ext uri="{FF2B5EF4-FFF2-40B4-BE49-F238E27FC236}">
                  <a16:creationId xmlns:a16="http://schemas.microsoft.com/office/drawing/2014/main" id="{690109D6-A11F-D222-B4D4-9248A628ACF1}"/>
                </a:ext>
              </a:extLst>
            </p:cNvPr>
            <p:cNvSpPr/>
            <p:nvPr/>
          </p:nvSpPr>
          <p:spPr>
            <a:xfrm>
              <a:off x="1872559" y="325919"/>
              <a:ext cx="5370070" cy="747177"/>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578;p27">
            <a:extLst>
              <a:ext uri="{FF2B5EF4-FFF2-40B4-BE49-F238E27FC236}">
                <a16:creationId xmlns:a16="http://schemas.microsoft.com/office/drawing/2014/main" id="{29E86E55-F34B-B8A8-D332-9F1534DCDA90}"/>
              </a:ext>
            </a:extLst>
          </p:cNvPr>
          <p:cNvSpPr txBox="1"/>
          <p:nvPr/>
        </p:nvSpPr>
        <p:spPr>
          <a:xfrm>
            <a:off x="2039571" y="357910"/>
            <a:ext cx="4914019" cy="414972"/>
          </a:xfrm>
          <a:prstGeom prst="rect">
            <a:avLst/>
          </a:prstGeom>
          <a:noFill/>
          <a:ln>
            <a:noFill/>
          </a:ln>
        </p:spPr>
        <p:txBody>
          <a:bodyPr spcFirstLastPara="1" wrap="square" lIns="182875" tIns="0" rIns="182875" bIns="0" anchor="ctr" anchorCtr="0">
            <a:noAutofit/>
          </a:bodyPr>
          <a:lstStyle/>
          <a:p>
            <a:pPr marL="0" lvl="0" indent="0" algn="ctr" rtl="0">
              <a:spcBef>
                <a:spcPts val="0"/>
              </a:spcBef>
              <a:spcAft>
                <a:spcPts val="0"/>
              </a:spcAft>
              <a:buNone/>
            </a:pPr>
            <a:r>
              <a:rPr lang="ar-SA" sz="3200" b="1" dirty="0">
                <a:latin typeface="A Hayat" panose="020B0800040000020004" pitchFamily="34" charset="-78"/>
                <a:ea typeface="A Hayat" panose="020B0800040000020004" pitchFamily="34" charset="-78"/>
                <a:cs typeface="+mn-cs"/>
                <a:sym typeface="Fira Sans Extra Condensed"/>
              </a:rPr>
              <a:t>استراتيجية مهارات التفكير العليا</a:t>
            </a:r>
            <a:endParaRPr sz="3200" b="1" dirty="0">
              <a:latin typeface="A Hayat" panose="020B0800040000020004" pitchFamily="34" charset="-78"/>
              <a:ea typeface="A Hayat" panose="020B0800040000020004" pitchFamily="34" charset="-78"/>
              <a:cs typeface="+mn-cs"/>
              <a:sym typeface="Fira Sans Extra Condensed"/>
            </a:endParaRPr>
          </a:p>
        </p:txBody>
      </p:sp>
      <p:sp>
        <p:nvSpPr>
          <p:cNvPr id="26" name="Google Shape;578;p27">
            <a:extLst>
              <a:ext uri="{FF2B5EF4-FFF2-40B4-BE49-F238E27FC236}">
                <a16:creationId xmlns:a16="http://schemas.microsoft.com/office/drawing/2014/main" id="{07726FB3-B62C-5513-5DB4-9BAEBE15DF88}"/>
              </a:ext>
            </a:extLst>
          </p:cNvPr>
          <p:cNvSpPr txBox="1"/>
          <p:nvPr/>
        </p:nvSpPr>
        <p:spPr>
          <a:xfrm>
            <a:off x="4286250" y="1190521"/>
            <a:ext cx="4072163" cy="3042207"/>
          </a:xfrm>
          <a:prstGeom prst="rect">
            <a:avLst/>
          </a:prstGeom>
          <a:noFill/>
          <a:ln>
            <a:noFill/>
          </a:ln>
        </p:spPr>
        <p:txBody>
          <a:bodyPr spcFirstLastPara="1" wrap="square" lIns="182875" tIns="0" rIns="182875" bIns="0" anchor="ctr" anchorCtr="0">
            <a:noAutofit/>
          </a:bodyPr>
          <a:lstStyle/>
          <a:p>
            <a:pPr marL="0" lvl="0" indent="0" algn="r" rtl="1">
              <a:spcBef>
                <a:spcPts val="0"/>
              </a:spcBef>
              <a:spcAft>
                <a:spcPts val="0"/>
              </a:spcAft>
              <a:buNone/>
            </a:pPr>
            <a:r>
              <a:rPr lang="ar-SA" sz="2800" b="1" dirty="0">
                <a:solidFill>
                  <a:srgbClr val="00B050"/>
                </a:solidFill>
                <a:latin typeface="+mj-lt"/>
                <a:ea typeface="A Hayat" panose="020B0800040000020004" pitchFamily="34" charset="-78"/>
                <a:cs typeface="+mj-cs"/>
                <a:sym typeface="Fira Sans Extra Condensed"/>
              </a:rPr>
              <a:t>ما الغرض من إضافة الصور على مخطط المعلومات البياني ؟</a:t>
            </a:r>
            <a:endParaRPr sz="2800" b="1" dirty="0">
              <a:solidFill>
                <a:srgbClr val="00B050"/>
              </a:solidFill>
              <a:latin typeface="+mj-lt"/>
              <a:ea typeface="A Hayat" panose="020B0800040000020004" pitchFamily="34" charset="-78"/>
              <a:cs typeface="+mj-cs"/>
              <a:sym typeface="Fira Sans Extra Condensed"/>
            </a:endParaRPr>
          </a:p>
        </p:txBody>
      </p:sp>
      <p:pic>
        <p:nvPicPr>
          <p:cNvPr id="5" name="صورة 4">
            <a:extLst>
              <a:ext uri="{FF2B5EF4-FFF2-40B4-BE49-F238E27FC236}">
                <a16:creationId xmlns:a16="http://schemas.microsoft.com/office/drawing/2014/main" id="{FC02EDA1-8EF4-15C3-9B0D-0432DDF86423}"/>
              </a:ext>
            </a:extLst>
          </p:cNvPr>
          <p:cNvPicPr>
            <a:picLocks noChangeAspect="1"/>
          </p:cNvPicPr>
          <p:nvPr/>
        </p:nvPicPr>
        <p:blipFill rotWithShape="1">
          <a:blip r:embed="rId4"/>
          <a:srcRect r="48396"/>
          <a:stretch/>
        </p:blipFill>
        <p:spPr>
          <a:xfrm>
            <a:off x="386811" y="1022723"/>
            <a:ext cx="3366039" cy="3765177"/>
          </a:xfrm>
          <a:prstGeom prst="rect">
            <a:avLst/>
          </a:prstGeom>
        </p:spPr>
      </p:pic>
    </p:spTree>
    <p:custDataLst>
      <p:tags r:id="rId1"/>
    </p:custDataLst>
    <p:extLst>
      <p:ext uri="{BB962C8B-B14F-4D97-AF65-F5344CB8AC3E}">
        <p14:creationId xmlns:p14="http://schemas.microsoft.com/office/powerpoint/2010/main" val="187873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 calcmode="lin" valueType="num">
                                      <p:cBhvr additive="base">
                                        <p:cTn id="1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3733800" y="101600"/>
            <a:ext cx="5200011" cy="11430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ctr"/>
              <a:r>
                <a:rPr lang="ar-SA" sz="2000" dirty="0">
                  <a:solidFill>
                    <a:srgbClr val="C00000"/>
                  </a:solidFill>
                  <a:latin typeface="Arial" panose="020B0604020202020204" pitchFamily="34" charset="0"/>
                </a:rPr>
                <a:t>سنتعلم في هذا الدرس </a:t>
              </a:r>
              <a:endParaRPr lang="ar-SA" sz="2000" dirty="0">
                <a:solidFill>
                  <a:srgbClr val="C00000"/>
                </a:solidFill>
                <a:latin typeface="Arial" panose="020B0604020202020204" pitchFamily="34" charset="0"/>
                <a:sym typeface="Fira Sans Extra Condensed Medium"/>
              </a:endParaRPr>
            </a:p>
          </p:txBody>
        </p:sp>
      </p:grpSp>
      <p:cxnSp>
        <p:nvCxnSpPr>
          <p:cNvPr id="10" name="Google Shape;2218;p45">
            <a:extLst>
              <a:ext uri="{FF2B5EF4-FFF2-40B4-BE49-F238E27FC236}">
                <a16:creationId xmlns:a16="http://schemas.microsoft.com/office/drawing/2014/main" id="{F7384DBF-AA90-9D2B-6924-A076BD8E876C}"/>
              </a:ext>
            </a:extLst>
          </p:cNvPr>
          <p:cNvCxnSpPr/>
          <p:nvPr/>
        </p:nvCxnSpPr>
        <p:spPr>
          <a:xfrm>
            <a:off x="254000" y="1594144"/>
            <a:ext cx="8636000" cy="0"/>
          </a:xfrm>
          <a:prstGeom prst="straightConnector1">
            <a:avLst/>
          </a:prstGeom>
          <a:noFill/>
          <a:ln w="9525" cap="flat" cmpd="sng">
            <a:solidFill>
              <a:schemeClr val="dk1"/>
            </a:solidFill>
            <a:prstDash val="solid"/>
            <a:round/>
            <a:headEnd type="none" w="med" len="med"/>
            <a:tailEnd type="none" w="med" len="med"/>
          </a:ln>
        </p:spPr>
      </p:cxnSp>
      <p:grpSp>
        <p:nvGrpSpPr>
          <p:cNvPr id="26" name="Google Shape;2231;p45">
            <a:extLst>
              <a:ext uri="{FF2B5EF4-FFF2-40B4-BE49-F238E27FC236}">
                <a16:creationId xmlns:a16="http://schemas.microsoft.com/office/drawing/2014/main" id="{CD7AE838-37BD-9A3C-BB3F-88B4FC460F9C}"/>
              </a:ext>
            </a:extLst>
          </p:cNvPr>
          <p:cNvGrpSpPr/>
          <p:nvPr/>
        </p:nvGrpSpPr>
        <p:grpSpPr>
          <a:xfrm>
            <a:off x="2237884" y="1498748"/>
            <a:ext cx="1695318" cy="2679552"/>
            <a:chOff x="5973100" y="1498748"/>
            <a:chExt cx="1406057" cy="2679552"/>
          </a:xfrm>
        </p:grpSpPr>
        <p:sp>
          <p:nvSpPr>
            <p:cNvPr id="27" name="Google Shape;2232;p45">
              <a:extLst>
                <a:ext uri="{FF2B5EF4-FFF2-40B4-BE49-F238E27FC236}">
                  <a16:creationId xmlns:a16="http://schemas.microsoft.com/office/drawing/2014/main" id="{31CCB8AA-6D74-788E-3AF6-5567A9935C7C}"/>
                </a:ext>
              </a:extLst>
            </p:cNvPr>
            <p:cNvSpPr/>
            <p:nvPr/>
          </p:nvSpPr>
          <p:spPr>
            <a:xfrm>
              <a:off x="5973100" y="1912906"/>
              <a:ext cx="1406057" cy="2265394"/>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3;p45">
              <a:extLst>
                <a:ext uri="{FF2B5EF4-FFF2-40B4-BE49-F238E27FC236}">
                  <a16:creationId xmlns:a16="http://schemas.microsoft.com/office/drawing/2014/main" id="{60C94D34-686F-2A22-3228-903CC8BDD545}"/>
                </a:ext>
              </a:extLst>
            </p:cNvPr>
            <p:cNvSpPr/>
            <p:nvPr/>
          </p:nvSpPr>
          <p:spPr>
            <a:xfrm rot="5400000">
              <a:off x="6557573" y="1493895"/>
              <a:ext cx="190793" cy="20049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4;p45">
              <a:extLst>
                <a:ext uri="{FF2B5EF4-FFF2-40B4-BE49-F238E27FC236}">
                  <a16:creationId xmlns:a16="http://schemas.microsoft.com/office/drawing/2014/main" id="{4AD3031D-3E21-B250-4F8D-DEB2E67442D0}"/>
                </a:ext>
              </a:extLst>
            </p:cNvPr>
            <p:cNvSpPr txBox="1"/>
            <p:nvPr/>
          </p:nvSpPr>
          <p:spPr>
            <a:xfrm>
              <a:off x="6003852" y="2768600"/>
              <a:ext cx="1371899" cy="1219200"/>
            </a:xfrm>
            <a:prstGeom prst="rect">
              <a:avLst/>
            </a:prstGeom>
            <a:noFill/>
            <a:ln>
              <a:noFill/>
            </a:ln>
          </p:spPr>
          <p:txBody>
            <a:bodyPr spcFirstLastPara="1" wrap="square" lIns="91425" tIns="91425" rIns="91425" bIns="91425" anchor="ctr" anchorCtr="0">
              <a:noAutofit/>
            </a:bodyPr>
            <a:lstStyle/>
            <a:p>
              <a:pPr algn="ctr" rtl="1">
                <a:spcAft>
                  <a:spcPts val="500"/>
                </a:spcAft>
              </a:pPr>
              <a:r>
                <a:rPr lang="ar-SA" sz="2000" dirty="0">
                  <a:solidFill>
                    <a:schemeClr val="bg1"/>
                  </a:solidFill>
                  <a:latin typeface="Arial" panose="020B0604020202020204" pitchFamily="34" charset="0"/>
                </a:rPr>
                <a:t>طباعة مخطط المعلومات البياني</a:t>
              </a:r>
              <a:endParaRPr lang="ar-SA" sz="2000" dirty="0">
                <a:solidFill>
                  <a:schemeClr val="bg1"/>
                </a:solidFill>
              </a:endParaRPr>
            </a:p>
          </p:txBody>
        </p:sp>
      </p:grpSp>
      <p:grpSp>
        <p:nvGrpSpPr>
          <p:cNvPr id="30" name="Google Shape;2235;p45">
            <a:extLst>
              <a:ext uri="{FF2B5EF4-FFF2-40B4-BE49-F238E27FC236}">
                <a16:creationId xmlns:a16="http://schemas.microsoft.com/office/drawing/2014/main" id="{353F4F3E-A516-7402-0CB1-F1499F9AEB37}"/>
              </a:ext>
            </a:extLst>
          </p:cNvPr>
          <p:cNvGrpSpPr/>
          <p:nvPr/>
        </p:nvGrpSpPr>
        <p:grpSpPr>
          <a:xfrm>
            <a:off x="6273406" y="1498748"/>
            <a:ext cx="1586077" cy="2679552"/>
            <a:chOff x="7275004" y="1498748"/>
            <a:chExt cx="1315456" cy="2679552"/>
          </a:xfrm>
        </p:grpSpPr>
        <p:sp>
          <p:nvSpPr>
            <p:cNvPr id="31" name="Google Shape;2236;p45">
              <a:extLst>
                <a:ext uri="{FF2B5EF4-FFF2-40B4-BE49-F238E27FC236}">
                  <a16:creationId xmlns:a16="http://schemas.microsoft.com/office/drawing/2014/main" id="{D6F30B8A-A578-1AA9-7C52-1956D2EFADE8}"/>
                </a:ext>
              </a:extLst>
            </p:cNvPr>
            <p:cNvSpPr/>
            <p:nvPr/>
          </p:nvSpPr>
          <p:spPr>
            <a:xfrm flipH="1">
              <a:off x="7275004" y="1912906"/>
              <a:ext cx="1315456" cy="2265394"/>
            </a:xfrm>
            <a:custGeom>
              <a:avLst/>
              <a:gdLst/>
              <a:ahLst/>
              <a:cxnLst/>
              <a:rect l="l" t="t" r="r" b="b"/>
              <a:pathLst>
                <a:path w="39570" h="21317" extrusionOk="0">
                  <a:moveTo>
                    <a:pt x="18946" y="0"/>
                  </a:moveTo>
                  <a:lnTo>
                    <a:pt x="15375" y="5249"/>
                  </a:lnTo>
                  <a:lnTo>
                    <a:pt x="1" y="5756"/>
                  </a:lnTo>
                  <a:lnTo>
                    <a:pt x="1" y="20970"/>
                  </a:lnTo>
                  <a:lnTo>
                    <a:pt x="9806" y="21317"/>
                  </a:lnTo>
                  <a:lnTo>
                    <a:pt x="23849" y="21317"/>
                  </a:lnTo>
                  <a:lnTo>
                    <a:pt x="39064" y="20811"/>
                  </a:lnTo>
                  <a:lnTo>
                    <a:pt x="39570" y="15055"/>
                  </a:lnTo>
                  <a:lnTo>
                    <a:pt x="38717" y="5249"/>
                  </a:lnTo>
                  <a:lnTo>
                    <a:pt x="22303" y="5089"/>
                  </a:lnTo>
                  <a:lnTo>
                    <a:pt x="18946" y="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7;p45">
              <a:extLst>
                <a:ext uri="{FF2B5EF4-FFF2-40B4-BE49-F238E27FC236}">
                  <a16:creationId xmlns:a16="http://schemas.microsoft.com/office/drawing/2014/main" id="{D6579B39-E3A7-581E-5539-CC7B983CAD29}"/>
                </a:ext>
              </a:extLst>
            </p:cNvPr>
            <p:cNvSpPr/>
            <p:nvPr/>
          </p:nvSpPr>
          <p:spPr>
            <a:xfrm rot="5400000">
              <a:off x="7877286" y="1493895"/>
              <a:ext cx="190793" cy="200499"/>
            </a:xfrm>
            <a:custGeom>
              <a:avLst/>
              <a:gdLst/>
              <a:ahLst/>
              <a:cxnLst/>
              <a:rect l="l" t="t" r="r" b="b"/>
              <a:pathLst>
                <a:path w="50441" h="48139" extrusionOk="0">
                  <a:moveTo>
                    <a:pt x="23650" y="0"/>
                  </a:moveTo>
                  <a:cubicBezTo>
                    <a:pt x="20135" y="0"/>
                    <a:pt x="16764" y="610"/>
                    <a:pt x="13989" y="1881"/>
                  </a:cubicBezTo>
                  <a:cubicBezTo>
                    <a:pt x="3811" y="6544"/>
                    <a:pt x="0" y="24343"/>
                    <a:pt x="2532" y="32417"/>
                  </a:cubicBezTo>
                  <a:cubicBezTo>
                    <a:pt x="5007" y="40203"/>
                    <a:pt x="13818" y="48139"/>
                    <a:pt x="25899" y="48139"/>
                  </a:cubicBezTo>
                  <a:cubicBezTo>
                    <a:pt x="26305" y="48139"/>
                    <a:pt x="26713" y="48130"/>
                    <a:pt x="27126" y="48111"/>
                  </a:cubicBezTo>
                  <a:cubicBezTo>
                    <a:pt x="36452" y="47685"/>
                    <a:pt x="41968" y="44274"/>
                    <a:pt x="46204" y="37933"/>
                  </a:cubicBezTo>
                  <a:cubicBezTo>
                    <a:pt x="50441" y="31564"/>
                    <a:pt x="50015" y="22665"/>
                    <a:pt x="46204" y="12060"/>
                  </a:cubicBezTo>
                  <a:cubicBezTo>
                    <a:pt x="43432" y="4345"/>
                    <a:pt x="33032" y="0"/>
                    <a:pt x="23650" y="0"/>
                  </a:cubicBez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8;p45">
              <a:extLst>
                <a:ext uri="{FF2B5EF4-FFF2-40B4-BE49-F238E27FC236}">
                  <a16:creationId xmlns:a16="http://schemas.microsoft.com/office/drawing/2014/main" id="{6329A8EE-0231-61A1-ED56-E1AE010CEB46}"/>
                </a:ext>
              </a:extLst>
            </p:cNvPr>
            <p:cNvSpPr txBox="1"/>
            <p:nvPr/>
          </p:nvSpPr>
          <p:spPr>
            <a:xfrm>
              <a:off x="7275004" y="2768600"/>
              <a:ext cx="1245897" cy="1181100"/>
            </a:xfrm>
            <a:prstGeom prst="rect">
              <a:avLst/>
            </a:prstGeom>
            <a:noFill/>
            <a:ln>
              <a:noFill/>
            </a:ln>
          </p:spPr>
          <p:txBody>
            <a:bodyPr spcFirstLastPara="1" wrap="square" lIns="91425" tIns="91425" rIns="91425" bIns="91425" anchor="ctr" anchorCtr="0">
              <a:noAutofit/>
            </a:bodyPr>
            <a:lstStyle/>
            <a:p>
              <a:pPr algn="r" rtl="1">
                <a:spcBef>
                  <a:spcPts val="0"/>
                </a:spcBef>
                <a:spcAft>
                  <a:spcPts val="500"/>
                </a:spcAft>
              </a:pPr>
              <a:r>
                <a:rPr lang="ar-SA" sz="2000" b="0" i="0" u="none" strike="noStrike" dirty="0">
                  <a:solidFill>
                    <a:schemeClr val="bg1"/>
                  </a:solidFill>
                  <a:effectLst/>
                  <a:latin typeface="Arial" panose="020B0604020202020204" pitchFamily="34" charset="0"/>
                </a:rPr>
                <a:t>تصميم مخطط معلومات بياني في برنامج كانفا</a:t>
              </a:r>
              <a:endParaRPr lang="ar-SA" sz="2000" b="0" dirty="0">
                <a:solidFill>
                  <a:schemeClr val="bg1"/>
                </a:solidFill>
                <a:effectLst/>
              </a:endParaRPr>
            </a:p>
          </p:txBody>
        </p:sp>
      </p:grpSp>
    </p:spTree>
    <p:custDataLst>
      <p:tags r:id="rId1"/>
    </p:custDataLst>
    <p:extLst>
      <p:ext uri="{BB962C8B-B14F-4D97-AF65-F5344CB8AC3E}">
        <p14:creationId xmlns:p14="http://schemas.microsoft.com/office/powerpoint/2010/main" val="38191396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wipe(up)">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22" name="مجموعة 21">
            <a:extLst>
              <a:ext uri="{FF2B5EF4-FFF2-40B4-BE49-F238E27FC236}">
                <a16:creationId xmlns:a16="http://schemas.microsoft.com/office/drawing/2014/main" id="{D0BC702B-C626-3768-D1FD-C4D4C2E713DA}"/>
              </a:ext>
            </a:extLst>
          </p:cNvPr>
          <p:cNvGrpSpPr/>
          <p:nvPr/>
        </p:nvGrpSpPr>
        <p:grpSpPr>
          <a:xfrm>
            <a:off x="794657" y="1021442"/>
            <a:ext cx="7810500" cy="2615610"/>
            <a:chOff x="2962656" y="1565048"/>
            <a:chExt cx="3730342" cy="6567788"/>
          </a:xfrm>
        </p:grpSpPr>
        <p:sp>
          <p:nvSpPr>
            <p:cNvPr id="23" name="Google Shape;1760;p37">
              <a:extLst>
                <a:ext uri="{FF2B5EF4-FFF2-40B4-BE49-F238E27FC236}">
                  <a16:creationId xmlns:a16="http://schemas.microsoft.com/office/drawing/2014/main" id="{DBB7CF2E-459E-F6B8-F02A-4070E9ECCAC6}"/>
                </a:ext>
              </a:extLst>
            </p:cNvPr>
            <p:cNvSpPr/>
            <p:nvPr/>
          </p:nvSpPr>
          <p:spPr>
            <a:xfrm flipH="1">
              <a:off x="2962656" y="1565048"/>
              <a:ext cx="3730342" cy="6567788"/>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مربع نص 23">
              <a:extLst>
                <a:ext uri="{FF2B5EF4-FFF2-40B4-BE49-F238E27FC236}">
                  <a16:creationId xmlns:a16="http://schemas.microsoft.com/office/drawing/2014/main" id="{CF4E6E7C-86BC-C54B-11B2-C6DC405FEC3E}"/>
                </a:ext>
              </a:extLst>
            </p:cNvPr>
            <p:cNvSpPr txBox="1"/>
            <p:nvPr/>
          </p:nvSpPr>
          <p:spPr>
            <a:xfrm>
              <a:off x="3109964" y="1896800"/>
              <a:ext cx="3471197" cy="3798929"/>
            </a:xfrm>
            <a:prstGeom prst="rect">
              <a:avLst/>
            </a:prstGeom>
            <a:noFill/>
          </p:spPr>
          <p:txBody>
            <a:bodyPr wrap="square">
              <a:spAutoFit/>
            </a:bodyPr>
            <a:lstStyle/>
            <a:p>
              <a:pPr algn="r" rtl="1"/>
              <a:r>
                <a:rPr lang="ar-SA" sz="3200" b="1" dirty="0">
                  <a:solidFill>
                    <a:schemeClr val="bg1"/>
                  </a:solidFill>
                  <a:latin typeface="Arial" panose="020B0604020202020204" pitchFamily="34" charset="0"/>
                </a:rPr>
                <a:t>يوفر كانفا قوالب رسومية جاهزة لإنشاء المخططات البيانية، وبأشكال ومقاييس متعددة. في هذا الدرس ستستخدم نموذجا فارغا لإنشاء مخطط معلومات بياني احترافي حول موضوع ملحقات الحاسب.</a:t>
              </a:r>
              <a:endParaRPr lang="en-US" sz="3200" b="1" dirty="0">
                <a:solidFill>
                  <a:schemeClr val="bg1"/>
                </a:solidFill>
                <a:latin typeface="Arial" panose="020B0604020202020204" pitchFamily="34"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7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76000">
                                          <p:cBhvr additive="base">
                                            <p:cTn id="7" dur="2500" fill="hold"/>
                                            <p:tgtEl>
                                              <p:spTgt spid="22"/>
                                            </p:tgtEl>
                                            <p:attrNameLst>
                                              <p:attrName>ppt_x</p:attrName>
                                            </p:attrNameLst>
                                          </p:cBhvr>
                                          <p:tavLst>
                                            <p:tav tm="0">
                                              <p:val>
                                                <p:strVal val="#ppt_x"/>
                                              </p:val>
                                            </p:tav>
                                            <p:tav tm="100000">
                                              <p:val>
                                                <p:strVal val="#ppt_x"/>
                                              </p:val>
                                            </p:tav>
                                          </p:tavLst>
                                        </p:anim>
                                        <p:anim calcmode="lin" valueType="num" p14:bounceEnd="76000">
                                          <p:cBhvr additive="base">
                                            <p:cTn id="8" dur="2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500" fill="hold"/>
                                            <p:tgtEl>
                                              <p:spTgt spid="22"/>
                                            </p:tgtEl>
                                            <p:attrNameLst>
                                              <p:attrName>ppt_x</p:attrName>
                                            </p:attrNameLst>
                                          </p:cBhvr>
                                          <p:tavLst>
                                            <p:tav tm="0">
                                              <p:val>
                                                <p:strVal val="#ppt_x"/>
                                              </p:val>
                                            </p:tav>
                                            <p:tav tm="100000">
                                              <p:val>
                                                <p:strVal val="#ppt_x"/>
                                              </p:val>
                                            </p:tav>
                                          </p:tavLst>
                                        </p:anim>
                                        <p:anim calcmode="lin" valueType="num">
                                          <p:cBhvr additive="base">
                                            <p:cTn id="8" dur="2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119938" y="101600"/>
            <a:ext cx="4813874"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r" rtl="1">
                <a:spcAft>
                  <a:spcPts val="500"/>
                </a:spcAft>
              </a:pPr>
              <a:r>
                <a:rPr lang="ar-SA" sz="2000" dirty="0">
                  <a:solidFill>
                    <a:srgbClr val="C00000"/>
                  </a:solidFill>
                  <a:latin typeface="Arial" panose="020B0604020202020204" pitchFamily="34" charset="0"/>
                </a:rPr>
                <a:t>تصميم مخطط معلومات بياني في برنامج كانفا </a:t>
              </a:r>
            </a:p>
          </p:txBody>
        </p:sp>
      </p:grpSp>
      <p:grpSp>
        <p:nvGrpSpPr>
          <p:cNvPr id="4" name="مجموعة 3">
            <a:extLst>
              <a:ext uri="{FF2B5EF4-FFF2-40B4-BE49-F238E27FC236}">
                <a16:creationId xmlns:a16="http://schemas.microsoft.com/office/drawing/2014/main" id="{D52F9812-FA6F-8DC0-A9BC-A70F665E7740}"/>
              </a:ext>
            </a:extLst>
          </p:cNvPr>
          <p:cNvGrpSpPr/>
          <p:nvPr/>
        </p:nvGrpSpPr>
        <p:grpSpPr>
          <a:xfrm>
            <a:off x="3955550" y="1565048"/>
            <a:ext cx="2737447" cy="1125320"/>
            <a:chOff x="2943840" y="1565048"/>
            <a:chExt cx="3749158" cy="1125320"/>
          </a:xfrm>
        </p:grpSpPr>
        <p:sp>
          <p:nvSpPr>
            <p:cNvPr id="24"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مربع نص 22">
              <a:extLst>
                <a:ext uri="{FF2B5EF4-FFF2-40B4-BE49-F238E27FC236}">
                  <a16:creationId xmlns:a16="http://schemas.microsoft.com/office/drawing/2014/main" id="{1405F5FB-2E06-196E-5D68-D2190D3832E1}"/>
                </a:ext>
              </a:extLst>
            </p:cNvPr>
            <p:cNvSpPr txBox="1"/>
            <p:nvPr/>
          </p:nvSpPr>
          <p:spPr>
            <a:xfrm>
              <a:off x="2943840" y="1896800"/>
              <a:ext cx="3408720" cy="461665"/>
            </a:xfrm>
            <a:prstGeom prst="rect">
              <a:avLst/>
            </a:prstGeom>
            <a:noFill/>
          </p:spPr>
          <p:txBody>
            <a:bodyPr wrap="square">
              <a:spAutoFit/>
            </a:bodyPr>
            <a:lstStyle/>
            <a:p>
              <a:pPr algn="r" rtl="1"/>
              <a:r>
                <a:rPr lang="ar-SA" sz="2400" b="1" dirty="0">
                  <a:solidFill>
                    <a:schemeClr val="bg1"/>
                  </a:solidFill>
                  <a:latin typeface="Arial" panose="020B0604020202020204" pitchFamily="34" charset="0"/>
                </a:rPr>
                <a:t>لاستخدام  قالب فارغ</a:t>
              </a:r>
              <a:endParaRPr lang="en-US" sz="2400" b="1" dirty="0">
                <a:solidFill>
                  <a:schemeClr val="bg1"/>
                </a:solidFill>
                <a:latin typeface="Arial" panose="020B0604020202020204" pitchFamily="34" charset="0"/>
              </a:endParaRPr>
            </a:p>
          </p:txBody>
        </p:sp>
      </p:grpSp>
      <p:pic>
        <p:nvPicPr>
          <p:cNvPr id="2" name="استخدام قالب فارغ">
            <a:hlinkClick r:id="" action="ppaction://media"/>
            <a:extLst>
              <a:ext uri="{FF2B5EF4-FFF2-40B4-BE49-F238E27FC236}">
                <a16:creationId xmlns:a16="http://schemas.microsoft.com/office/drawing/2014/main" id="{91EA05DF-3A34-70D7-4E23-EC2595C07E59}"/>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679939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5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5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9" name="مجموعة 8">
            <a:extLst>
              <a:ext uri="{FF2B5EF4-FFF2-40B4-BE49-F238E27FC236}">
                <a16:creationId xmlns:a16="http://schemas.microsoft.com/office/drawing/2014/main" id="{161AE8C1-7009-5F59-84BB-C27765660BC0}"/>
              </a:ext>
            </a:extLst>
          </p:cNvPr>
          <p:cNvGrpSpPr/>
          <p:nvPr/>
        </p:nvGrpSpPr>
        <p:grpSpPr>
          <a:xfrm>
            <a:off x="4941870" y="101600"/>
            <a:ext cx="3991941" cy="723900"/>
            <a:chOff x="9380798" y="1230206"/>
            <a:chExt cx="886513" cy="524050"/>
          </a:xfrm>
        </p:grpSpPr>
        <p:sp>
          <p:nvSpPr>
            <p:cNvPr id="6" name="Google Shape;638;p21">
              <a:extLst>
                <a:ext uri="{FF2B5EF4-FFF2-40B4-BE49-F238E27FC236}">
                  <a16:creationId xmlns:a16="http://schemas.microsoft.com/office/drawing/2014/main" id="{8821AA76-9909-7A96-4B1C-E6E1B4684432}"/>
                </a:ext>
              </a:extLst>
            </p:cNvPr>
            <p:cNvSpPr/>
            <p:nvPr/>
          </p:nvSpPr>
          <p:spPr>
            <a:xfrm rot="10800000">
              <a:off x="9380798" y="1265056"/>
              <a:ext cx="886513" cy="489200"/>
            </a:xfrm>
            <a:custGeom>
              <a:avLst/>
              <a:gdLst/>
              <a:ahLst/>
              <a:cxnLst/>
              <a:rect l="l" t="t" r="r" b="b"/>
              <a:pathLst>
                <a:path w="33788" h="19568" extrusionOk="0">
                  <a:moveTo>
                    <a:pt x="14869" y="1287"/>
                  </a:moveTo>
                  <a:cubicBezTo>
                    <a:pt x="15748" y="2432"/>
                    <a:pt x="16627" y="3578"/>
                    <a:pt x="17507" y="4724"/>
                  </a:cubicBezTo>
                  <a:cubicBezTo>
                    <a:pt x="17560" y="4804"/>
                    <a:pt x="17640" y="4857"/>
                    <a:pt x="17720" y="4884"/>
                  </a:cubicBezTo>
                  <a:cubicBezTo>
                    <a:pt x="17773" y="4937"/>
                    <a:pt x="17826" y="4964"/>
                    <a:pt x="17880" y="4964"/>
                  </a:cubicBezTo>
                  <a:cubicBezTo>
                    <a:pt x="19920" y="5204"/>
                    <a:pt x="21961" y="5314"/>
                    <a:pt x="24002" y="5314"/>
                  </a:cubicBezTo>
                  <a:cubicBezTo>
                    <a:pt x="24226" y="5314"/>
                    <a:pt x="24450" y="5313"/>
                    <a:pt x="24674" y="5310"/>
                  </a:cubicBezTo>
                  <a:cubicBezTo>
                    <a:pt x="25081" y="5310"/>
                    <a:pt x="25491" y="5311"/>
                    <a:pt x="25902" y="5311"/>
                  </a:cubicBezTo>
                  <a:cubicBezTo>
                    <a:pt x="27753" y="5311"/>
                    <a:pt x="29638" y="5293"/>
                    <a:pt x="31469" y="5097"/>
                  </a:cubicBezTo>
                  <a:cubicBezTo>
                    <a:pt x="31496" y="5097"/>
                    <a:pt x="31522" y="5070"/>
                    <a:pt x="31522" y="5070"/>
                  </a:cubicBezTo>
                  <a:cubicBezTo>
                    <a:pt x="31522" y="6962"/>
                    <a:pt x="31922" y="8907"/>
                    <a:pt x="32135" y="10772"/>
                  </a:cubicBezTo>
                  <a:cubicBezTo>
                    <a:pt x="32242" y="11758"/>
                    <a:pt x="32322" y="12744"/>
                    <a:pt x="32402" y="13730"/>
                  </a:cubicBezTo>
                  <a:cubicBezTo>
                    <a:pt x="32482" y="14396"/>
                    <a:pt x="32828" y="15862"/>
                    <a:pt x="32615" y="16688"/>
                  </a:cubicBezTo>
                  <a:cubicBezTo>
                    <a:pt x="22170" y="18073"/>
                    <a:pt x="11485" y="16874"/>
                    <a:pt x="1120" y="18819"/>
                  </a:cubicBezTo>
                  <a:cubicBezTo>
                    <a:pt x="1466" y="16741"/>
                    <a:pt x="1306" y="14476"/>
                    <a:pt x="1279" y="12398"/>
                  </a:cubicBezTo>
                  <a:cubicBezTo>
                    <a:pt x="1253" y="11252"/>
                    <a:pt x="1226" y="10106"/>
                    <a:pt x="1146" y="8934"/>
                  </a:cubicBezTo>
                  <a:cubicBezTo>
                    <a:pt x="1093" y="8028"/>
                    <a:pt x="1120" y="7015"/>
                    <a:pt x="826" y="6136"/>
                  </a:cubicBezTo>
                  <a:lnTo>
                    <a:pt x="826" y="6136"/>
                  </a:lnTo>
                  <a:cubicBezTo>
                    <a:pt x="1547" y="6258"/>
                    <a:pt x="2291" y="6297"/>
                    <a:pt x="3043" y="6297"/>
                  </a:cubicBezTo>
                  <a:cubicBezTo>
                    <a:pt x="4097" y="6297"/>
                    <a:pt x="5167" y="6220"/>
                    <a:pt x="6209" y="6189"/>
                  </a:cubicBezTo>
                  <a:lnTo>
                    <a:pt x="6209" y="6163"/>
                  </a:lnTo>
                  <a:cubicBezTo>
                    <a:pt x="8047" y="6109"/>
                    <a:pt x="9993" y="6109"/>
                    <a:pt x="11805" y="5736"/>
                  </a:cubicBezTo>
                  <a:cubicBezTo>
                    <a:pt x="11991" y="5683"/>
                    <a:pt x="12124" y="5497"/>
                    <a:pt x="12071" y="5310"/>
                  </a:cubicBezTo>
                  <a:cubicBezTo>
                    <a:pt x="13163" y="4111"/>
                    <a:pt x="14016" y="2672"/>
                    <a:pt x="14869" y="1287"/>
                  </a:cubicBezTo>
                  <a:close/>
                  <a:moveTo>
                    <a:pt x="14819" y="1"/>
                  </a:moveTo>
                  <a:cubicBezTo>
                    <a:pt x="14662" y="1"/>
                    <a:pt x="14509" y="74"/>
                    <a:pt x="14416" y="221"/>
                  </a:cubicBezTo>
                  <a:cubicBezTo>
                    <a:pt x="13430" y="1740"/>
                    <a:pt x="12337" y="3285"/>
                    <a:pt x="11618" y="4937"/>
                  </a:cubicBezTo>
                  <a:cubicBezTo>
                    <a:pt x="11465" y="4933"/>
                    <a:pt x="11311" y="4931"/>
                    <a:pt x="11157" y="4931"/>
                  </a:cubicBezTo>
                  <a:cubicBezTo>
                    <a:pt x="9434" y="4931"/>
                    <a:pt x="7654" y="5186"/>
                    <a:pt x="5942" y="5283"/>
                  </a:cubicBezTo>
                  <a:cubicBezTo>
                    <a:pt x="4184" y="5390"/>
                    <a:pt x="2345" y="5310"/>
                    <a:pt x="613" y="5630"/>
                  </a:cubicBezTo>
                  <a:cubicBezTo>
                    <a:pt x="533" y="5656"/>
                    <a:pt x="507" y="5683"/>
                    <a:pt x="453" y="5736"/>
                  </a:cubicBezTo>
                  <a:cubicBezTo>
                    <a:pt x="373" y="5736"/>
                    <a:pt x="267" y="5816"/>
                    <a:pt x="267" y="5896"/>
                  </a:cubicBezTo>
                  <a:cubicBezTo>
                    <a:pt x="0" y="6882"/>
                    <a:pt x="160" y="7948"/>
                    <a:pt x="214" y="8934"/>
                  </a:cubicBezTo>
                  <a:cubicBezTo>
                    <a:pt x="240" y="10000"/>
                    <a:pt x="294" y="11066"/>
                    <a:pt x="320" y="12158"/>
                  </a:cubicBezTo>
                  <a:cubicBezTo>
                    <a:pt x="347" y="14343"/>
                    <a:pt x="54" y="16661"/>
                    <a:pt x="267" y="18846"/>
                  </a:cubicBezTo>
                  <a:cubicBezTo>
                    <a:pt x="267" y="18926"/>
                    <a:pt x="320" y="18979"/>
                    <a:pt x="347" y="19059"/>
                  </a:cubicBezTo>
                  <a:cubicBezTo>
                    <a:pt x="244" y="19264"/>
                    <a:pt x="339" y="19567"/>
                    <a:pt x="606" y="19567"/>
                  </a:cubicBezTo>
                  <a:cubicBezTo>
                    <a:pt x="617" y="19567"/>
                    <a:pt x="628" y="19567"/>
                    <a:pt x="640" y="19566"/>
                  </a:cubicBezTo>
                  <a:cubicBezTo>
                    <a:pt x="11272" y="18420"/>
                    <a:pt x="22010" y="19033"/>
                    <a:pt x="32615" y="17647"/>
                  </a:cubicBezTo>
                  <a:cubicBezTo>
                    <a:pt x="32668" y="17647"/>
                    <a:pt x="32721" y="17647"/>
                    <a:pt x="32775" y="17620"/>
                  </a:cubicBezTo>
                  <a:cubicBezTo>
                    <a:pt x="32803" y="17628"/>
                    <a:pt x="32832" y="17631"/>
                    <a:pt x="32860" y="17631"/>
                  </a:cubicBezTo>
                  <a:cubicBezTo>
                    <a:pt x="32937" y="17631"/>
                    <a:pt x="33009" y="17606"/>
                    <a:pt x="33068" y="17567"/>
                  </a:cubicBezTo>
                  <a:cubicBezTo>
                    <a:pt x="33787" y="17221"/>
                    <a:pt x="33654" y="16635"/>
                    <a:pt x="33627" y="15942"/>
                  </a:cubicBezTo>
                  <a:cubicBezTo>
                    <a:pt x="33521" y="14636"/>
                    <a:pt x="33388" y="13330"/>
                    <a:pt x="33254" y="12025"/>
                  </a:cubicBezTo>
                  <a:cubicBezTo>
                    <a:pt x="32988" y="9600"/>
                    <a:pt x="32908" y="6909"/>
                    <a:pt x="32189" y="4591"/>
                  </a:cubicBezTo>
                  <a:cubicBezTo>
                    <a:pt x="32129" y="4432"/>
                    <a:pt x="31996" y="4347"/>
                    <a:pt x="31854" y="4347"/>
                  </a:cubicBezTo>
                  <a:cubicBezTo>
                    <a:pt x="31806" y="4347"/>
                    <a:pt x="31757" y="4357"/>
                    <a:pt x="31709" y="4377"/>
                  </a:cubicBezTo>
                  <a:cubicBezTo>
                    <a:pt x="31656" y="4324"/>
                    <a:pt x="31549" y="4298"/>
                    <a:pt x="31469" y="4271"/>
                  </a:cubicBezTo>
                  <a:cubicBezTo>
                    <a:pt x="31186" y="4264"/>
                    <a:pt x="30903" y="4261"/>
                    <a:pt x="30620" y="4261"/>
                  </a:cubicBezTo>
                  <a:cubicBezTo>
                    <a:pt x="28638" y="4261"/>
                    <a:pt x="26656" y="4404"/>
                    <a:pt x="24674" y="4404"/>
                  </a:cubicBezTo>
                  <a:cubicBezTo>
                    <a:pt x="22543" y="4404"/>
                    <a:pt x="20438" y="4404"/>
                    <a:pt x="18306" y="4511"/>
                  </a:cubicBezTo>
                  <a:cubicBezTo>
                    <a:pt x="18306" y="4431"/>
                    <a:pt x="18279" y="4351"/>
                    <a:pt x="18226" y="4298"/>
                  </a:cubicBezTo>
                  <a:cubicBezTo>
                    <a:pt x="17240" y="2939"/>
                    <a:pt x="16228" y="1580"/>
                    <a:pt x="15242" y="221"/>
                  </a:cubicBezTo>
                  <a:cubicBezTo>
                    <a:pt x="15135" y="74"/>
                    <a:pt x="14975" y="1"/>
                    <a:pt x="14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39;p21">
              <a:extLst>
                <a:ext uri="{FF2B5EF4-FFF2-40B4-BE49-F238E27FC236}">
                  <a16:creationId xmlns:a16="http://schemas.microsoft.com/office/drawing/2014/main" id="{1DCD2E8D-1ECA-828F-BEF0-BA3F4FF60252}"/>
                </a:ext>
              </a:extLst>
            </p:cNvPr>
            <p:cNvSpPr/>
            <p:nvPr/>
          </p:nvSpPr>
          <p:spPr>
            <a:xfrm rot="10800000">
              <a:off x="9555592" y="1230206"/>
              <a:ext cx="528555" cy="31325"/>
            </a:xfrm>
            <a:custGeom>
              <a:avLst/>
              <a:gdLst/>
              <a:ahLst/>
              <a:cxnLst/>
              <a:rect l="l" t="t" r="r" b="b"/>
              <a:pathLst>
                <a:path w="20145" h="1253" extrusionOk="0">
                  <a:moveTo>
                    <a:pt x="18674" y="0"/>
                  </a:moveTo>
                  <a:cubicBezTo>
                    <a:pt x="17397" y="0"/>
                    <a:pt x="16090" y="141"/>
                    <a:pt x="14816" y="203"/>
                  </a:cubicBezTo>
                  <a:cubicBezTo>
                    <a:pt x="13244" y="256"/>
                    <a:pt x="11671" y="310"/>
                    <a:pt x="10099" y="336"/>
                  </a:cubicBezTo>
                  <a:cubicBezTo>
                    <a:pt x="6849" y="443"/>
                    <a:pt x="3598" y="469"/>
                    <a:pt x="374" y="549"/>
                  </a:cubicBezTo>
                  <a:cubicBezTo>
                    <a:pt x="1" y="603"/>
                    <a:pt x="1" y="1109"/>
                    <a:pt x="374" y="1162"/>
                  </a:cubicBezTo>
                  <a:cubicBezTo>
                    <a:pt x="1947" y="1225"/>
                    <a:pt x="3521" y="1252"/>
                    <a:pt x="5092" y="1252"/>
                  </a:cubicBezTo>
                  <a:cubicBezTo>
                    <a:pt x="6846" y="1252"/>
                    <a:pt x="8596" y="1218"/>
                    <a:pt x="10339" y="1162"/>
                  </a:cubicBezTo>
                  <a:cubicBezTo>
                    <a:pt x="13430" y="1056"/>
                    <a:pt x="16814" y="1136"/>
                    <a:pt x="19852" y="496"/>
                  </a:cubicBezTo>
                  <a:cubicBezTo>
                    <a:pt x="20145" y="443"/>
                    <a:pt x="20065" y="43"/>
                    <a:pt x="19798" y="43"/>
                  </a:cubicBezTo>
                  <a:cubicBezTo>
                    <a:pt x="19427" y="13"/>
                    <a:pt x="19052" y="0"/>
                    <a:pt x="18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3;p21">
              <a:extLst>
                <a:ext uri="{FF2B5EF4-FFF2-40B4-BE49-F238E27FC236}">
                  <a16:creationId xmlns:a16="http://schemas.microsoft.com/office/drawing/2014/main" id="{F549D163-AC15-3186-2524-59423FFEB200}"/>
                </a:ext>
              </a:extLst>
            </p:cNvPr>
            <p:cNvSpPr txBox="1"/>
            <p:nvPr/>
          </p:nvSpPr>
          <p:spPr>
            <a:xfrm>
              <a:off x="9457788" y="1330221"/>
              <a:ext cx="733286" cy="274200"/>
            </a:xfrm>
            <a:prstGeom prst="rect">
              <a:avLst/>
            </a:prstGeom>
            <a:noFill/>
            <a:ln>
              <a:noFill/>
            </a:ln>
          </p:spPr>
          <p:txBody>
            <a:bodyPr spcFirstLastPara="1" wrap="square" lIns="91425" tIns="91425" rIns="91425" bIns="91425" anchor="ctr" anchorCtr="0">
              <a:noAutofit/>
            </a:bodyPr>
            <a:lstStyle/>
            <a:p>
              <a:pPr algn="r" rtl="1"/>
              <a:r>
                <a:rPr lang="ar-SA" sz="2000" dirty="0">
                  <a:solidFill>
                    <a:srgbClr val="C00000"/>
                  </a:solidFill>
                  <a:latin typeface="Arial" panose="020B0604020202020204" pitchFamily="34" charset="0"/>
                </a:rPr>
                <a:t>إضافة خلفية لمخطط المعلومات البياني</a:t>
              </a:r>
              <a:endParaRPr lang="en-US" sz="2000" dirty="0">
                <a:solidFill>
                  <a:srgbClr val="C00000"/>
                </a:solidFill>
                <a:latin typeface="Arial" panose="020B0604020202020204" pitchFamily="34" charset="0"/>
              </a:endParaRPr>
            </a:p>
          </p:txBody>
        </p:sp>
      </p:grpSp>
      <p:grpSp>
        <p:nvGrpSpPr>
          <p:cNvPr id="4" name="مجموعة 3">
            <a:extLst>
              <a:ext uri="{FF2B5EF4-FFF2-40B4-BE49-F238E27FC236}">
                <a16:creationId xmlns:a16="http://schemas.microsoft.com/office/drawing/2014/main" id="{D52F9812-FA6F-8DC0-A9BC-A70F665E7740}"/>
              </a:ext>
            </a:extLst>
          </p:cNvPr>
          <p:cNvGrpSpPr/>
          <p:nvPr/>
        </p:nvGrpSpPr>
        <p:grpSpPr>
          <a:xfrm>
            <a:off x="838200" y="1164998"/>
            <a:ext cx="7810500" cy="1023398"/>
            <a:chOff x="2962656" y="1565048"/>
            <a:chExt cx="3730342" cy="4170880"/>
          </a:xfrm>
        </p:grpSpPr>
        <p:sp>
          <p:nvSpPr>
            <p:cNvPr id="24" name="Google Shape;1760;p37">
              <a:extLst>
                <a:ext uri="{FF2B5EF4-FFF2-40B4-BE49-F238E27FC236}">
                  <a16:creationId xmlns:a16="http://schemas.microsoft.com/office/drawing/2014/main" id="{55AF320F-5F90-18DB-E104-BFCA6BDAE3D1}"/>
                </a:ext>
              </a:extLst>
            </p:cNvPr>
            <p:cNvSpPr/>
            <p:nvPr/>
          </p:nvSpPr>
          <p:spPr>
            <a:xfrm flipH="1">
              <a:off x="2962656" y="1565048"/>
              <a:ext cx="3730342" cy="417088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مربع نص 22">
              <a:extLst>
                <a:ext uri="{FF2B5EF4-FFF2-40B4-BE49-F238E27FC236}">
                  <a16:creationId xmlns:a16="http://schemas.microsoft.com/office/drawing/2014/main" id="{1405F5FB-2E06-196E-5D68-D2190D3832E1}"/>
                </a:ext>
              </a:extLst>
            </p:cNvPr>
            <p:cNvSpPr txBox="1"/>
            <p:nvPr/>
          </p:nvSpPr>
          <p:spPr>
            <a:xfrm>
              <a:off x="3172440" y="1896800"/>
              <a:ext cx="3408720" cy="1530912"/>
            </a:xfrm>
            <a:prstGeom prst="rect">
              <a:avLst/>
            </a:prstGeom>
            <a:noFill/>
          </p:spPr>
          <p:txBody>
            <a:bodyPr wrap="square">
              <a:spAutoFit/>
            </a:bodyPr>
            <a:lstStyle/>
            <a:p>
              <a:r>
                <a:rPr lang="ar-SA" sz="2400" b="1" dirty="0">
                  <a:solidFill>
                    <a:schemeClr val="bg1"/>
                  </a:solidFill>
                  <a:latin typeface="Arial" panose="020B0604020202020204" pitchFamily="34" charset="0"/>
                </a:rPr>
                <a:t>تساعد الخلفية المستخدمين على التركيز على عناصر التصميم الأساسية لمخطط المعلومات البيانية، مثل تصاميم الجرافيك، أو الشعار، أو النص</a:t>
              </a:r>
            </a:p>
          </p:txBody>
        </p:sp>
      </p:grpSp>
      <p:grpSp>
        <p:nvGrpSpPr>
          <p:cNvPr id="11" name="مجموعة 10">
            <a:extLst>
              <a:ext uri="{FF2B5EF4-FFF2-40B4-BE49-F238E27FC236}">
                <a16:creationId xmlns:a16="http://schemas.microsoft.com/office/drawing/2014/main" id="{D52F9812-FA6F-8DC0-A9BC-A70F665E7740}"/>
              </a:ext>
            </a:extLst>
          </p:cNvPr>
          <p:cNvGrpSpPr/>
          <p:nvPr/>
        </p:nvGrpSpPr>
        <p:grpSpPr>
          <a:xfrm>
            <a:off x="2971410" y="2527893"/>
            <a:ext cx="3749158" cy="1125320"/>
            <a:chOff x="2943840" y="1565048"/>
            <a:chExt cx="3749158" cy="1125320"/>
          </a:xfrm>
        </p:grpSpPr>
        <p:sp>
          <p:nvSpPr>
            <p:cNvPr id="12" name="Google Shape;1760;p37">
              <a:extLst>
                <a:ext uri="{FF2B5EF4-FFF2-40B4-BE49-F238E27FC236}">
                  <a16:creationId xmlns:a16="http://schemas.microsoft.com/office/drawing/2014/main" id="{55AF320F-5F90-18DB-E104-BFCA6BDAE3D1}"/>
                </a:ext>
              </a:extLst>
            </p:cNvPr>
            <p:cNvSpPr/>
            <p:nvPr/>
          </p:nvSpPr>
          <p:spPr>
            <a:xfrm flipH="1">
              <a:off x="2962656" y="1565048"/>
              <a:ext cx="3730342" cy="1125320"/>
            </a:xfrm>
            <a:custGeom>
              <a:avLst/>
              <a:gdLst/>
              <a:ahLst/>
              <a:cxnLst/>
              <a:rect l="l" t="t" r="r" b="b"/>
              <a:pathLst>
                <a:path w="43914" h="76101" extrusionOk="0">
                  <a:moveTo>
                    <a:pt x="374" y="0"/>
                  </a:moveTo>
                  <a:cubicBezTo>
                    <a:pt x="374" y="0"/>
                    <a:pt x="374" y="27339"/>
                    <a:pt x="187" y="39063"/>
                  </a:cubicBezTo>
                  <a:cubicBezTo>
                    <a:pt x="1" y="50787"/>
                    <a:pt x="2239" y="75914"/>
                    <a:pt x="2239" y="75914"/>
                  </a:cubicBezTo>
                  <a:lnTo>
                    <a:pt x="6502" y="76101"/>
                  </a:lnTo>
                  <a:lnTo>
                    <a:pt x="43913" y="75728"/>
                  </a:lnTo>
                  <a:lnTo>
                    <a:pt x="43540" y="62698"/>
                  </a:lnTo>
                  <a:lnTo>
                    <a:pt x="4242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مربع نص 12">
              <a:extLst>
                <a:ext uri="{FF2B5EF4-FFF2-40B4-BE49-F238E27FC236}">
                  <a16:creationId xmlns:a16="http://schemas.microsoft.com/office/drawing/2014/main" id="{1405F5FB-2E06-196E-5D68-D2190D3832E1}"/>
                </a:ext>
              </a:extLst>
            </p:cNvPr>
            <p:cNvSpPr txBox="1"/>
            <p:nvPr/>
          </p:nvSpPr>
          <p:spPr>
            <a:xfrm>
              <a:off x="2943840" y="1896800"/>
              <a:ext cx="3749158" cy="461665"/>
            </a:xfrm>
            <a:prstGeom prst="rect">
              <a:avLst/>
            </a:prstGeom>
            <a:noFill/>
          </p:spPr>
          <p:txBody>
            <a:bodyPr wrap="square">
              <a:spAutoFit/>
            </a:bodyPr>
            <a:lstStyle/>
            <a:p>
              <a:pPr algn="ctr" rtl="1">
                <a:spcBef>
                  <a:spcPts val="0"/>
                </a:spcBef>
                <a:spcAft>
                  <a:spcPts val="500"/>
                </a:spcAft>
              </a:pPr>
              <a:r>
                <a:rPr lang="ar-SA" sz="2400" b="1" dirty="0">
                  <a:solidFill>
                    <a:schemeClr val="bg1"/>
                  </a:solidFill>
                  <a:latin typeface="Arial" panose="020B0604020202020204" pitchFamily="34" charset="0"/>
                </a:rPr>
                <a:t>لإضافة لون للخلفية :</a:t>
              </a:r>
            </a:p>
          </p:txBody>
        </p:sp>
      </p:grpSp>
      <p:pic>
        <p:nvPicPr>
          <p:cNvPr id="2" name="اختيار لون خلفية">
            <a:hlinkClick r:id="" action="ppaction://media"/>
            <a:extLst>
              <a:ext uri="{FF2B5EF4-FFF2-40B4-BE49-F238E27FC236}">
                <a16:creationId xmlns:a16="http://schemas.microsoft.com/office/drawing/2014/main" id="{4F01C9BC-8463-068A-041A-0DD3805FBE1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40981653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6000">
                                          <p:cBhvr additive="base">
                                            <p:cTn id="7" dur="2500" fill="hold"/>
                                            <p:tgtEl>
                                              <p:spTgt spid="9"/>
                                            </p:tgtEl>
                                            <p:attrNameLst>
                                              <p:attrName>ppt_x</p:attrName>
                                            </p:attrNameLst>
                                          </p:cBhvr>
                                          <p:tavLst>
                                            <p:tav tm="0">
                                              <p:val>
                                                <p:strVal val="1+#ppt_w/2"/>
                                              </p:val>
                                            </p:tav>
                                            <p:tav tm="100000">
                                              <p:val>
                                                <p:strVal val="#ppt_x"/>
                                              </p:val>
                                            </p:tav>
                                          </p:tavLst>
                                        </p:anim>
                                        <p:anim calcmode="lin" valueType="num" p14:bounceEnd="76000">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76000">
                                          <p:cBhvr additive="base">
                                            <p:cTn id="13" dur="2500" fill="hold"/>
                                            <p:tgtEl>
                                              <p:spTgt spid="4"/>
                                            </p:tgtEl>
                                            <p:attrNameLst>
                                              <p:attrName>ppt_x</p:attrName>
                                            </p:attrNameLst>
                                          </p:cBhvr>
                                          <p:tavLst>
                                            <p:tav tm="0">
                                              <p:val>
                                                <p:strVal val="#ppt_x"/>
                                              </p:val>
                                            </p:tav>
                                            <p:tav tm="100000">
                                              <p:val>
                                                <p:strVal val="#ppt_x"/>
                                              </p:val>
                                            </p:tav>
                                          </p:tavLst>
                                        </p:anim>
                                        <p:anim calcmode="lin" valueType="num" p14:bounceEnd="76000">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76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6000">
                                          <p:cBhvr additive="base">
                                            <p:cTn id="19" dur="2500" fill="hold"/>
                                            <p:tgtEl>
                                              <p:spTgt spid="11"/>
                                            </p:tgtEl>
                                            <p:attrNameLst>
                                              <p:attrName>ppt_x</p:attrName>
                                            </p:attrNameLst>
                                          </p:cBhvr>
                                          <p:tavLst>
                                            <p:tav tm="0">
                                              <p:val>
                                                <p:strVal val="#ppt_x"/>
                                              </p:val>
                                            </p:tav>
                                            <p:tav tm="100000">
                                              <p:val>
                                                <p:strVal val="#ppt_x"/>
                                              </p:val>
                                            </p:tav>
                                          </p:tavLst>
                                        </p:anim>
                                        <p:anim calcmode="lin" valueType="num" p14:bounceEnd="76000">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5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0" fill="hold"/>
                                            <p:tgtEl>
                                              <p:spTgt spid="9"/>
                                            </p:tgtEl>
                                            <p:attrNameLst>
                                              <p:attrName>ppt_x</p:attrName>
                                            </p:attrNameLst>
                                          </p:cBhvr>
                                          <p:tavLst>
                                            <p:tav tm="0">
                                              <p:val>
                                                <p:strVal val="1+#ppt_w/2"/>
                                              </p:val>
                                            </p:tav>
                                            <p:tav tm="100000">
                                              <p:val>
                                                <p:strVal val="#ppt_x"/>
                                              </p:val>
                                            </p:tav>
                                          </p:tavLst>
                                        </p:anim>
                                        <p:anim calcmode="lin" valueType="num">
                                          <p:cBhvr additive="base">
                                            <p:cTn id="8" dur="2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0" fill="hold"/>
                                            <p:tgtEl>
                                              <p:spTgt spid="4"/>
                                            </p:tgtEl>
                                            <p:attrNameLst>
                                              <p:attrName>ppt_x</p:attrName>
                                            </p:attrNameLst>
                                          </p:cBhvr>
                                          <p:tavLst>
                                            <p:tav tm="0">
                                              <p:val>
                                                <p:strVal val="#ppt_x"/>
                                              </p:val>
                                            </p:tav>
                                            <p:tav tm="100000">
                                              <p:val>
                                                <p:strVal val="#ppt_x"/>
                                              </p:val>
                                            </p:tav>
                                          </p:tavLst>
                                        </p:anim>
                                        <p:anim calcmode="lin" valueType="num">
                                          <p:cBhvr additive="base">
                                            <p:cTn id="14" dur="2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0" fill="hold"/>
                                            <p:tgtEl>
                                              <p:spTgt spid="11"/>
                                            </p:tgtEl>
                                            <p:attrNameLst>
                                              <p:attrName>ppt_x</p:attrName>
                                            </p:attrNameLst>
                                          </p:cBhvr>
                                          <p:tavLst>
                                            <p:tav tm="0">
                                              <p:val>
                                                <p:strVal val="#ppt_x"/>
                                              </p:val>
                                            </p:tav>
                                            <p:tav tm="100000">
                                              <p:val>
                                                <p:strVal val="#ppt_x"/>
                                              </p:val>
                                            </p:tav>
                                          </p:tavLst>
                                        </p:anim>
                                        <p:anim calcmode="lin" valueType="num">
                                          <p:cBhvr additive="base">
                                            <p:cTn id="20" dur="2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5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HAND-DRAWN TIMELINE INFOGRAPHICS BY SLIDESGO" val="ihyxL78T"/>
  <p:tag name="ARTICULATE_PROJECT_OPEN" val="0"/>
  <p:tag name="ARTICULATE_SLIDE_COUNT" val="2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and-drawn Timeline Infographics by Slidesgo">
  <a:themeElements>
    <a:clrScheme name="Simple Light">
      <a:dk1>
        <a:srgbClr val="000000"/>
      </a:dk1>
      <a:lt1>
        <a:srgbClr val="FFFFFF"/>
      </a:lt1>
      <a:dk2>
        <a:srgbClr val="F94144"/>
      </a:dk2>
      <a:lt2>
        <a:srgbClr val="F3722C"/>
      </a:lt2>
      <a:accent1>
        <a:srgbClr val="F8961E"/>
      </a:accent1>
      <a:accent2>
        <a:srgbClr val="F9C74F"/>
      </a:accent2>
      <a:accent3>
        <a:srgbClr val="90BE6D"/>
      </a:accent3>
      <a:accent4>
        <a:srgbClr val="43AA8B"/>
      </a:accent4>
      <a:accent5>
        <a:srgbClr val="577590"/>
      </a:accent5>
      <a:accent6>
        <a:srgbClr val="344E6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1469</TotalTime>
  <Words>585</Words>
  <Application>Microsoft Office PowerPoint</Application>
  <PresentationFormat>عرض على الشاشة (16:9)</PresentationFormat>
  <Paragraphs>93</Paragraphs>
  <Slides>22</Slides>
  <Notes>16</Notes>
  <HiddenSlides>0</HiddenSlides>
  <MMClips>9</MMClips>
  <ScaleCrop>false</ScaleCrop>
  <HeadingPairs>
    <vt:vector size="4" baseType="variant">
      <vt:variant>
        <vt:lpstr>نسق</vt:lpstr>
      </vt:variant>
      <vt:variant>
        <vt:i4>1</vt:i4>
      </vt:variant>
      <vt:variant>
        <vt:lpstr>عناوين الشرائح</vt:lpstr>
      </vt:variant>
      <vt:variant>
        <vt:i4>22</vt:i4>
      </vt:variant>
    </vt:vector>
  </HeadingPairs>
  <TitlesOfParts>
    <vt:vector size="23" baseType="lpstr">
      <vt:lpstr>Hand-drawn Timeline Infographics by Slidesgo</vt:lpstr>
      <vt:lpstr>ستتعلم في هذه الوحدة مخطط المعلومات البياني (Infographic)  وكيفية تصميمه،  ستتعرف أولا على مزايا وخصائص مخطط المعلومات البياني وعلى أنواعه وخطوات تصميمه.  بعد ذلك، ستنشئ مخطط المعلومات البياني الخاص بك باستخدام الأدوات المناسبة.</vt:lpstr>
      <vt:lpstr>سنتعلم في هذه الوحدة</vt:lpstr>
      <vt:lpstr>عرض تقديمي في PowerPoint</vt:lpstr>
      <vt:lpstr>تخصيص التصميم</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Hand-drawn Timeline Infographics</dc:title>
  <dc:creator>USER</dc:creator>
  <cp:lastModifiedBy>966530633222</cp:lastModifiedBy>
  <cp:revision>20</cp:revision>
  <dcterms:modified xsi:type="dcterms:W3CDTF">2023-09-16T17:30:15Z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39F81178-B7B8-4587-9199-96E307394CC4</vt:lpwstr>
  </property>
  <property fmtid="{D5CDD505-2E9C-101B-9397-08002B2CF9AE}" pid="3" name="ArticulatePath">
    <vt:lpwstr>Hand-Drawn Timeline Infographics by Slidesgo</vt:lpwstr>
  </property>
</Properties>
</file>