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5" r:id="rId19"/>
    <p:sldId id="272" r:id="rId20"/>
    <p:sldId id="276" r:id="rId21"/>
    <p:sldId id="273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DEB74F91-E4A8-40B9-814B-EDCB286318B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الدرس الثاني" id="{2133A4BB-4574-4A4A-909F-58626323103B}">
          <p14:sldIdLst>
            <p14:sldId id="265"/>
            <p14:sldId id="266"/>
            <p14:sldId id="267"/>
            <p14:sldId id="268"/>
            <p14:sldId id="269"/>
            <p14:sldId id="270"/>
            <p14:sldId id="274"/>
            <p14:sldId id="271"/>
            <p14:sldId id="275"/>
            <p14:sldId id="272"/>
            <p14:sldId id="276"/>
            <p14:sldId id="273"/>
            <p14:sldId id="277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301" autoAdjust="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C5E25-71FD-422C-8F3A-46495D1314C8}" type="doc">
      <dgm:prSet loTypeId="urn:microsoft.com/office/officeart/2008/layout/AlternatingPictureBlocks" loCatId="list" qsTypeId="urn:microsoft.com/office/officeart/2005/8/quickstyle/3d3" qsCatId="3D" csTypeId="urn:microsoft.com/office/officeart/2005/8/colors/colorful4" csCatId="colorful" phldr="1"/>
      <dgm:spPr/>
    </dgm:pt>
    <dgm:pt modelId="{177E902E-8BA8-4C9B-89DF-8ACC6B1AAB58}">
      <dgm:prSet phldrT="[نص]"/>
      <dgm:spPr/>
      <dgm:t>
        <a:bodyPr/>
        <a:lstStyle/>
        <a:p>
          <a:pPr rtl="1"/>
          <a:r>
            <a:rPr lang="ar-SA" dirty="0"/>
            <a:t>شركة إلى شركة</a:t>
          </a:r>
        </a:p>
      </dgm:t>
    </dgm:pt>
    <dgm:pt modelId="{3F980274-699D-4ED3-AA5D-B2CC090218F5}" type="parTrans" cxnId="{58B719FD-A8AD-40CC-BC66-49031B7771A5}">
      <dgm:prSet/>
      <dgm:spPr/>
      <dgm:t>
        <a:bodyPr/>
        <a:lstStyle/>
        <a:p>
          <a:pPr rtl="1"/>
          <a:endParaRPr lang="ar-SA"/>
        </a:p>
      </dgm:t>
    </dgm:pt>
    <dgm:pt modelId="{7BBAD7EF-F1F3-4E12-9889-6EC7DCF894D4}" type="sibTrans" cxnId="{58B719FD-A8AD-40CC-BC66-49031B7771A5}">
      <dgm:prSet/>
      <dgm:spPr/>
      <dgm:t>
        <a:bodyPr/>
        <a:lstStyle/>
        <a:p>
          <a:pPr rtl="1"/>
          <a:endParaRPr lang="ar-SA"/>
        </a:p>
      </dgm:t>
    </dgm:pt>
    <dgm:pt modelId="{307DA60F-F8C7-4595-AAC4-7B949C335C25}">
      <dgm:prSet phldrT="[نص]"/>
      <dgm:spPr/>
      <dgm:t>
        <a:bodyPr/>
        <a:lstStyle/>
        <a:p>
          <a:pPr rtl="1"/>
          <a:r>
            <a:rPr lang="ar-SA" dirty="0"/>
            <a:t>شركة إلى مستهلك</a:t>
          </a:r>
        </a:p>
      </dgm:t>
    </dgm:pt>
    <dgm:pt modelId="{0C0EF2D0-754A-4007-A53C-48F064F3B5AE}" type="parTrans" cxnId="{4F70FC36-8194-4AB4-A5BD-F7F98D6738F0}">
      <dgm:prSet/>
      <dgm:spPr/>
      <dgm:t>
        <a:bodyPr/>
        <a:lstStyle/>
        <a:p>
          <a:pPr rtl="1"/>
          <a:endParaRPr lang="ar-SA"/>
        </a:p>
      </dgm:t>
    </dgm:pt>
    <dgm:pt modelId="{A75C80DA-7D4C-48F8-A301-70E595AEA1C2}" type="sibTrans" cxnId="{4F70FC36-8194-4AB4-A5BD-F7F98D6738F0}">
      <dgm:prSet/>
      <dgm:spPr/>
      <dgm:t>
        <a:bodyPr/>
        <a:lstStyle/>
        <a:p>
          <a:pPr rtl="1"/>
          <a:endParaRPr lang="ar-SA"/>
        </a:p>
      </dgm:t>
    </dgm:pt>
    <dgm:pt modelId="{E4F1C28D-BE61-4342-B176-461ECA2C56A2}">
      <dgm:prSet phldrT="[نص]"/>
      <dgm:spPr/>
      <dgm:t>
        <a:bodyPr/>
        <a:lstStyle/>
        <a:p>
          <a:pPr rtl="1"/>
          <a:r>
            <a:rPr lang="ar-SA" dirty="0"/>
            <a:t>مستهلك إلى مستهلك</a:t>
          </a:r>
        </a:p>
      </dgm:t>
    </dgm:pt>
    <dgm:pt modelId="{65A768E2-A011-471D-8D99-FF2D8FD0E28F}" type="parTrans" cxnId="{83D9A579-5C3B-49E0-B6FE-9393002E4FE0}">
      <dgm:prSet/>
      <dgm:spPr/>
      <dgm:t>
        <a:bodyPr/>
        <a:lstStyle/>
        <a:p>
          <a:pPr rtl="1"/>
          <a:endParaRPr lang="ar-SA"/>
        </a:p>
      </dgm:t>
    </dgm:pt>
    <dgm:pt modelId="{3D9E57D6-68CF-4489-B9EE-B75C9F5211FD}" type="sibTrans" cxnId="{83D9A579-5C3B-49E0-B6FE-9393002E4FE0}">
      <dgm:prSet/>
      <dgm:spPr/>
      <dgm:t>
        <a:bodyPr/>
        <a:lstStyle/>
        <a:p>
          <a:pPr rtl="1"/>
          <a:endParaRPr lang="ar-SA"/>
        </a:p>
      </dgm:t>
    </dgm:pt>
    <dgm:pt modelId="{F79B4262-78FA-4AD5-B5F0-9748B5B638D4}" type="pres">
      <dgm:prSet presAssocID="{93AC5E25-71FD-422C-8F3A-46495D1314C8}" presName="linearFlow" presStyleCnt="0">
        <dgm:presLayoutVars>
          <dgm:dir/>
          <dgm:resizeHandles val="exact"/>
        </dgm:presLayoutVars>
      </dgm:prSet>
      <dgm:spPr/>
    </dgm:pt>
    <dgm:pt modelId="{40A2D201-95A2-4E1A-926F-D7C021DD151F}" type="pres">
      <dgm:prSet presAssocID="{177E902E-8BA8-4C9B-89DF-8ACC6B1AAB58}" presName="comp" presStyleCnt="0"/>
      <dgm:spPr/>
    </dgm:pt>
    <dgm:pt modelId="{C4ED3D17-6275-4E07-B52C-CFF68893FDDE}" type="pres">
      <dgm:prSet presAssocID="{177E902E-8BA8-4C9B-89DF-8ACC6B1AAB58}" presName="rect2" presStyleLbl="node1" presStyleIdx="0" presStyleCnt="3">
        <dgm:presLayoutVars>
          <dgm:bulletEnabled val="1"/>
        </dgm:presLayoutVars>
      </dgm:prSet>
      <dgm:spPr/>
    </dgm:pt>
    <dgm:pt modelId="{34D274AC-54E5-4DA4-A7B6-11A4A2217B93}" type="pres">
      <dgm:prSet presAssocID="{177E902E-8BA8-4C9B-89DF-8ACC6B1AAB58}" presName="rect1" presStyleLbl="lnNode1" presStyleIdx="0" presStyleCnt="3"/>
      <dgm:spPr/>
    </dgm:pt>
    <dgm:pt modelId="{23EA7733-F062-43B7-9A87-2DDB8F234940}" type="pres">
      <dgm:prSet presAssocID="{7BBAD7EF-F1F3-4E12-9889-6EC7DCF894D4}" presName="sibTrans" presStyleCnt="0"/>
      <dgm:spPr/>
    </dgm:pt>
    <dgm:pt modelId="{58CDA645-8289-440E-B0B6-91B706608F5F}" type="pres">
      <dgm:prSet presAssocID="{307DA60F-F8C7-4595-AAC4-7B949C335C25}" presName="comp" presStyleCnt="0"/>
      <dgm:spPr/>
    </dgm:pt>
    <dgm:pt modelId="{F26FFD9E-5641-4CC6-B206-BA974B739A3A}" type="pres">
      <dgm:prSet presAssocID="{307DA60F-F8C7-4595-AAC4-7B949C335C25}" presName="rect2" presStyleLbl="node1" presStyleIdx="1" presStyleCnt="3">
        <dgm:presLayoutVars>
          <dgm:bulletEnabled val="1"/>
        </dgm:presLayoutVars>
      </dgm:prSet>
      <dgm:spPr/>
    </dgm:pt>
    <dgm:pt modelId="{AF610C33-20E4-4BA5-BC11-67E4DF0A4CFF}" type="pres">
      <dgm:prSet presAssocID="{307DA60F-F8C7-4595-AAC4-7B949C335C25}" presName="rect1" presStyleLbl="lnNode1" presStyleIdx="1" presStyleCnt="3"/>
      <dgm:spPr/>
    </dgm:pt>
    <dgm:pt modelId="{63CF4FBA-1D57-4C4A-960F-6E1AB6895161}" type="pres">
      <dgm:prSet presAssocID="{A75C80DA-7D4C-48F8-A301-70E595AEA1C2}" presName="sibTrans" presStyleCnt="0"/>
      <dgm:spPr/>
    </dgm:pt>
    <dgm:pt modelId="{8852F97A-935F-469B-8958-022E585697AC}" type="pres">
      <dgm:prSet presAssocID="{E4F1C28D-BE61-4342-B176-461ECA2C56A2}" presName="comp" presStyleCnt="0"/>
      <dgm:spPr/>
    </dgm:pt>
    <dgm:pt modelId="{ABB9BF22-F76E-44F6-BFA0-091BE344E7C9}" type="pres">
      <dgm:prSet presAssocID="{E4F1C28D-BE61-4342-B176-461ECA2C56A2}" presName="rect2" presStyleLbl="node1" presStyleIdx="2" presStyleCnt="3">
        <dgm:presLayoutVars>
          <dgm:bulletEnabled val="1"/>
        </dgm:presLayoutVars>
      </dgm:prSet>
      <dgm:spPr/>
    </dgm:pt>
    <dgm:pt modelId="{025BC893-1375-463E-90E2-DFC8B3BBE599}" type="pres">
      <dgm:prSet presAssocID="{E4F1C28D-BE61-4342-B176-461ECA2C56A2}" presName="rect1" presStyleLbl="lnNode1" presStyleIdx="2" presStyleCnt="3"/>
      <dgm:spPr/>
    </dgm:pt>
  </dgm:ptLst>
  <dgm:cxnLst>
    <dgm:cxn modelId="{46E61A23-5EB8-42D9-A774-2123A9BC935A}" type="presOf" srcId="{307DA60F-F8C7-4595-AAC4-7B949C335C25}" destId="{F26FFD9E-5641-4CC6-B206-BA974B739A3A}" srcOrd="0" destOrd="0" presId="urn:microsoft.com/office/officeart/2008/layout/AlternatingPictureBlocks"/>
    <dgm:cxn modelId="{4F70FC36-8194-4AB4-A5BD-F7F98D6738F0}" srcId="{93AC5E25-71FD-422C-8F3A-46495D1314C8}" destId="{307DA60F-F8C7-4595-AAC4-7B949C335C25}" srcOrd="1" destOrd="0" parTransId="{0C0EF2D0-754A-4007-A53C-48F064F3B5AE}" sibTransId="{A75C80DA-7D4C-48F8-A301-70E595AEA1C2}"/>
    <dgm:cxn modelId="{89FD1856-6060-40D9-95AA-A5D826553F8D}" type="presOf" srcId="{93AC5E25-71FD-422C-8F3A-46495D1314C8}" destId="{F79B4262-78FA-4AD5-B5F0-9748B5B638D4}" srcOrd="0" destOrd="0" presId="urn:microsoft.com/office/officeart/2008/layout/AlternatingPictureBlocks"/>
    <dgm:cxn modelId="{83D9A579-5C3B-49E0-B6FE-9393002E4FE0}" srcId="{93AC5E25-71FD-422C-8F3A-46495D1314C8}" destId="{E4F1C28D-BE61-4342-B176-461ECA2C56A2}" srcOrd="2" destOrd="0" parTransId="{65A768E2-A011-471D-8D99-FF2D8FD0E28F}" sibTransId="{3D9E57D6-68CF-4489-B9EE-B75C9F5211FD}"/>
    <dgm:cxn modelId="{C561D8AA-24A0-4C81-B225-40B916EB8E21}" type="presOf" srcId="{E4F1C28D-BE61-4342-B176-461ECA2C56A2}" destId="{ABB9BF22-F76E-44F6-BFA0-091BE344E7C9}" srcOrd="0" destOrd="0" presId="urn:microsoft.com/office/officeart/2008/layout/AlternatingPictureBlocks"/>
    <dgm:cxn modelId="{58B719FD-A8AD-40CC-BC66-49031B7771A5}" srcId="{93AC5E25-71FD-422C-8F3A-46495D1314C8}" destId="{177E902E-8BA8-4C9B-89DF-8ACC6B1AAB58}" srcOrd="0" destOrd="0" parTransId="{3F980274-699D-4ED3-AA5D-B2CC090218F5}" sibTransId="{7BBAD7EF-F1F3-4E12-9889-6EC7DCF894D4}"/>
    <dgm:cxn modelId="{0C2C97FF-C2E2-4E6B-AD53-02F12B0EF5AB}" type="presOf" srcId="{177E902E-8BA8-4C9B-89DF-8ACC6B1AAB58}" destId="{C4ED3D17-6275-4E07-B52C-CFF68893FDDE}" srcOrd="0" destOrd="0" presId="urn:microsoft.com/office/officeart/2008/layout/AlternatingPictureBlocks"/>
    <dgm:cxn modelId="{20F5845C-142D-4CE9-A6A9-299EA6FAEE93}" type="presParOf" srcId="{F79B4262-78FA-4AD5-B5F0-9748B5B638D4}" destId="{40A2D201-95A2-4E1A-926F-D7C021DD151F}" srcOrd="0" destOrd="0" presId="urn:microsoft.com/office/officeart/2008/layout/AlternatingPictureBlocks"/>
    <dgm:cxn modelId="{EC6CEAD9-024A-442C-934D-6DF0801EE9D8}" type="presParOf" srcId="{40A2D201-95A2-4E1A-926F-D7C021DD151F}" destId="{C4ED3D17-6275-4E07-B52C-CFF68893FDDE}" srcOrd="0" destOrd="0" presId="urn:microsoft.com/office/officeart/2008/layout/AlternatingPictureBlocks"/>
    <dgm:cxn modelId="{ED06F746-3CAF-4255-B4C5-17A68C7C5683}" type="presParOf" srcId="{40A2D201-95A2-4E1A-926F-D7C021DD151F}" destId="{34D274AC-54E5-4DA4-A7B6-11A4A2217B93}" srcOrd="1" destOrd="0" presId="urn:microsoft.com/office/officeart/2008/layout/AlternatingPictureBlocks"/>
    <dgm:cxn modelId="{ECDB45C9-F056-46E2-A3EC-8AEDC86A49EA}" type="presParOf" srcId="{F79B4262-78FA-4AD5-B5F0-9748B5B638D4}" destId="{23EA7733-F062-43B7-9A87-2DDB8F234940}" srcOrd="1" destOrd="0" presId="urn:microsoft.com/office/officeart/2008/layout/AlternatingPictureBlocks"/>
    <dgm:cxn modelId="{BB301B3A-ADA0-493C-85B8-306CCD9F6A37}" type="presParOf" srcId="{F79B4262-78FA-4AD5-B5F0-9748B5B638D4}" destId="{58CDA645-8289-440E-B0B6-91B706608F5F}" srcOrd="2" destOrd="0" presId="urn:microsoft.com/office/officeart/2008/layout/AlternatingPictureBlocks"/>
    <dgm:cxn modelId="{A0D37EBE-0201-42B6-923A-D181F965927B}" type="presParOf" srcId="{58CDA645-8289-440E-B0B6-91B706608F5F}" destId="{F26FFD9E-5641-4CC6-B206-BA974B739A3A}" srcOrd="0" destOrd="0" presId="urn:microsoft.com/office/officeart/2008/layout/AlternatingPictureBlocks"/>
    <dgm:cxn modelId="{C69B2DBF-D383-48B5-8073-E0D0601E9A2A}" type="presParOf" srcId="{58CDA645-8289-440E-B0B6-91B706608F5F}" destId="{AF610C33-20E4-4BA5-BC11-67E4DF0A4CFF}" srcOrd="1" destOrd="0" presId="urn:microsoft.com/office/officeart/2008/layout/AlternatingPictureBlocks"/>
    <dgm:cxn modelId="{D66F89D6-2707-4FD0-9497-D5519F33F9B7}" type="presParOf" srcId="{F79B4262-78FA-4AD5-B5F0-9748B5B638D4}" destId="{63CF4FBA-1D57-4C4A-960F-6E1AB6895161}" srcOrd="3" destOrd="0" presId="urn:microsoft.com/office/officeart/2008/layout/AlternatingPictureBlocks"/>
    <dgm:cxn modelId="{FF66DFA7-7EC2-4521-BF0F-49A5DA01858A}" type="presParOf" srcId="{F79B4262-78FA-4AD5-B5F0-9748B5B638D4}" destId="{8852F97A-935F-469B-8958-022E585697AC}" srcOrd="4" destOrd="0" presId="urn:microsoft.com/office/officeart/2008/layout/AlternatingPictureBlocks"/>
    <dgm:cxn modelId="{3F566821-6D96-4FF7-8584-F3494DDFA66C}" type="presParOf" srcId="{8852F97A-935F-469B-8958-022E585697AC}" destId="{ABB9BF22-F76E-44F6-BFA0-091BE344E7C9}" srcOrd="0" destOrd="0" presId="urn:microsoft.com/office/officeart/2008/layout/AlternatingPictureBlocks"/>
    <dgm:cxn modelId="{7CF97ED0-C938-4A91-BA93-4A8C07FC4D6C}" type="presParOf" srcId="{8852F97A-935F-469B-8958-022E585697AC}" destId="{025BC893-1375-463E-90E2-DFC8B3BBE59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5EDF47-2A2F-442E-8A62-F69F74CD07F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0567A25-2341-417C-8BD1-FD033100D54C}">
      <dgm:prSet phldrT="[نص]"/>
      <dgm:spPr/>
      <dgm:t>
        <a:bodyPr/>
        <a:lstStyle/>
        <a:p>
          <a:pPr rtl="1"/>
          <a:r>
            <a:rPr lang="ar-SA" dirty="0"/>
            <a:t>أسواق موجهة للمورد</a:t>
          </a:r>
        </a:p>
      </dgm:t>
    </dgm:pt>
    <dgm:pt modelId="{6176628E-161E-44D2-B693-EEF9BFAA88C3}" type="parTrans" cxnId="{93180983-AABA-4791-BECF-08AA45BF9AC0}">
      <dgm:prSet/>
      <dgm:spPr/>
      <dgm:t>
        <a:bodyPr/>
        <a:lstStyle/>
        <a:p>
          <a:pPr rtl="1"/>
          <a:endParaRPr lang="ar-SA"/>
        </a:p>
      </dgm:t>
    </dgm:pt>
    <dgm:pt modelId="{3B8F6532-D4D5-43DB-AF00-AB1D2E00C5E1}" type="sibTrans" cxnId="{93180983-AABA-4791-BECF-08AA45BF9AC0}">
      <dgm:prSet/>
      <dgm:spPr/>
      <dgm:t>
        <a:bodyPr/>
        <a:lstStyle/>
        <a:p>
          <a:pPr rtl="1"/>
          <a:endParaRPr lang="ar-SA"/>
        </a:p>
      </dgm:t>
    </dgm:pt>
    <dgm:pt modelId="{7EC4091D-A045-4FEB-91BC-40CA962F54B7}">
      <dgm:prSet phldrT="[نص]"/>
      <dgm:spPr/>
      <dgm:t>
        <a:bodyPr/>
        <a:lstStyle/>
        <a:p>
          <a:pPr rtl="1"/>
          <a:r>
            <a:rPr lang="ar-SA" dirty="0"/>
            <a:t>يدير هذا النوع من الأسواق مجموعة من الموردين ، ويستخدمه بكثرة شركات تصنيع الالكترونيات لترويج منتجاتها لغيرها من الموردين</a:t>
          </a:r>
        </a:p>
      </dgm:t>
    </dgm:pt>
    <dgm:pt modelId="{EBDEB4F9-2545-4113-931E-109A63D117F7}" type="parTrans" cxnId="{FC48980C-031A-4B32-AD5D-D688B51FA17B}">
      <dgm:prSet/>
      <dgm:spPr/>
      <dgm:t>
        <a:bodyPr/>
        <a:lstStyle/>
        <a:p>
          <a:pPr rtl="1"/>
          <a:endParaRPr lang="ar-SA"/>
        </a:p>
      </dgm:t>
    </dgm:pt>
    <dgm:pt modelId="{9C7A5544-9091-4B41-9DA7-58B3271C5CAA}" type="sibTrans" cxnId="{FC48980C-031A-4B32-AD5D-D688B51FA17B}">
      <dgm:prSet/>
      <dgm:spPr/>
      <dgm:t>
        <a:bodyPr/>
        <a:lstStyle/>
        <a:p>
          <a:pPr rtl="1"/>
          <a:endParaRPr lang="ar-SA"/>
        </a:p>
      </dgm:t>
    </dgm:pt>
    <dgm:pt modelId="{0D976149-5FAC-4ADA-9F7B-E0D0D2B292C7}">
      <dgm:prSet phldrT="[نص]"/>
      <dgm:spPr/>
      <dgm:t>
        <a:bodyPr/>
        <a:lstStyle/>
        <a:p>
          <a:pPr rtl="1"/>
          <a:r>
            <a:rPr lang="ar-SA" dirty="0"/>
            <a:t>مثل:</a:t>
          </a:r>
        </a:p>
      </dgm:t>
    </dgm:pt>
    <dgm:pt modelId="{E9800D77-079A-4FB4-8E76-160BC6EF96A8}" type="parTrans" cxnId="{649116F5-7E56-4AC2-8A16-03ADB3148E73}">
      <dgm:prSet/>
      <dgm:spPr/>
      <dgm:t>
        <a:bodyPr/>
        <a:lstStyle/>
        <a:p>
          <a:pPr rtl="1"/>
          <a:endParaRPr lang="ar-SA"/>
        </a:p>
      </dgm:t>
    </dgm:pt>
    <dgm:pt modelId="{092C73DA-70C3-4F51-9E4A-27BB97A6FC53}" type="sibTrans" cxnId="{649116F5-7E56-4AC2-8A16-03ADB3148E73}">
      <dgm:prSet/>
      <dgm:spPr/>
      <dgm:t>
        <a:bodyPr/>
        <a:lstStyle/>
        <a:p>
          <a:pPr rtl="1"/>
          <a:endParaRPr lang="ar-SA"/>
        </a:p>
      </dgm:t>
    </dgm:pt>
    <dgm:pt modelId="{196633A9-570B-4E30-B1AB-C66883C37428}">
      <dgm:prSet phldrT="[نص]"/>
      <dgm:spPr/>
      <dgm:t>
        <a:bodyPr/>
        <a:lstStyle/>
        <a:p>
          <a:pPr rtl="1"/>
          <a:r>
            <a:rPr lang="ar-SA" dirty="0"/>
            <a:t>أسواق موجهة للمشتري</a:t>
          </a:r>
        </a:p>
      </dgm:t>
    </dgm:pt>
    <dgm:pt modelId="{51A24CD7-D039-41CB-BAFE-557FAA0FDCC4}" type="parTrans" cxnId="{36479BCB-5EAB-4FAF-96F0-0932D488F3D4}">
      <dgm:prSet/>
      <dgm:spPr/>
      <dgm:t>
        <a:bodyPr/>
        <a:lstStyle/>
        <a:p>
          <a:pPr rtl="1"/>
          <a:endParaRPr lang="ar-SA"/>
        </a:p>
      </dgm:t>
    </dgm:pt>
    <dgm:pt modelId="{5FA64828-08E8-40DB-8685-CB613B2EBE50}" type="sibTrans" cxnId="{36479BCB-5EAB-4FAF-96F0-0932D488F3D4}">
      <dgm:prSet/>
      <dgm:spPr/>
      <dgm:t>
        <a:bodyPr/>
        <a:lstStyle/>
        <a:p>
          <a:pPr rtl="1"/>
          <a:endParaRPr lang="ar-SA"/>
        </a:p>
      </dgm:t>
    </dgm:pt>
    <dgm:pt modelId="{FC8C524C-AD06-41C6-ABF4-7FAB040AD1A2}">
      <dgm:prSet phldrT="[نص]"/>
      <dgm:spPr/>
      <dgm:t>
        <a:bodyPr/>
        <a:lstStyle/>
        <a:p>
          <a:pPr rtl="1"/>
          <a:r>
            <a:rPr lang="ar-SA" dirty="0"/>
            <a:t>منصات موجهة لفئة معينة من المستهلكين</a:t>
          </a:r>
        </a:p>
      </dgm:t>
    </dgm:pt>
    <dgm:pt modelId="{080A852B-B81A-4739-992A-A1A8937D0778}" type="parTrans" cxnId="{3F7A3736-6139-4DE0-930A-672F6F0A9494}">
      <dgm:prSet/>
      <dgm:spPr/>
      <dgm:t>
        <a:bodyPr/>
        <a:lstStyle/>
        <a:p>
          <a:pPr rtl="1"/>
          <a:endParaRPr lang="ar-SA"/>
        </a:p>
      </dgm:t>
    </dgm:pt>
    <dgm:pt modelId="{7B83C9DC-9741-45A9-BA4A-5B8243ED0A06}" type="sibTrans" cxnId="{3F7A3736-6139-4DE0-930A-672F6F0A9494}">
      <dgm:prSet/>
      <dgm:spPr/>
      <dgm:t>
        <a:bodyPr/>
        <a:lstStyle/>
        <a:p>
          <a:pPr rtl="1"/>
          <a:endParaRPr lang="ar-SA"/>
        </a:p>
      </dgm:t>
    </dgm:pt>
    <dgm:pt modelId="{AF9D8980-B7FF-4D5C-9420-4630A72D188A}">
      <dgm:prSet phldrT="[نص]"/>
      <dgm:spPr/>
      <dgm:t>
        <a:bodyPr/>
        <a:lstStyle/>
        <a:p>
          <a:pPr rtl="1"/>
          <a:r>
            <a:rPr lang="ar-SA" dirty="0"/>
            <a:t>مثل:</a:t>
          </a:r>
        </a:p>
      </dgm:t>
    </dgm:pt>
    <dgm:pt modelId="{53FB77B8-2748-4CAB-BBED-3207A43DCC6B}" type="parTrans" cxnId="{97D89C0C-11CD-4B81-87C5-DF56F38FBF57}">
      <dgm:prSet/>
      <dgm:spPr/>
      <dgm:t>
        <a:bodyPr/>
        <a:lstStyle/>
        <a:p>
          <a:pPr rtl="1"/>
          <a:endParaRPr lang="ar-SA"/>
        </a:p>
      </dgm:t>
    </dgm:pt>
    <dgm:pt modelId="{00747785-35FE-4CB2-8840-73649F3A6F17}" type="sibTrans" cxnId="{97D89C0C-11CD-4B81-87C5-DF56F38FBF57}">
      <dgm:prSet/>
      <dgm:spPr/>
      <dgm:t>
        <a:bodyPr/>
        <a:lstStyle/>
        <a:p>
          <a:pPr rtl="1"/>
          <a:endParaRPr lang="ar-SA"/>
        </a:p>
      </dgm:t>
    </dgm:pt>
    <dgm:pt modelId="{324F2757-B36E-4434-A985-DFC73C10AC95}">
      <dgm:prSet phldrT="[نص]"/>
      <dgm:spPr/>
      <dgm:t>
        <a:bodyPr/>
        <a:lstStyle/>
        <a:p>
          <a:pPr rtl="1"/>
          <a:r>
            <a:rPr lang="ar-SA" dirty="0"/>
            <a:t>الأسواق المستقلة</a:t>
          </a:r>
        </a:p>
      </dgm:t>
    </dgm:pt>
    <dgm:pt modelId="{982699BA-F113-4D76-851B-795C10C58728}" type="parTrans" cxnId="{D9304173-ED52-4A42-A903-CAF19484C375}">
      <dgm:prSet/>
      <dgm:spPr/>
      <dgm:t>
        <a:bodyPr/>
        <a:lstStyle/>
        <a:p>
          <a:pPr rtl="1"/>
          <a:endParaRPr lang="ar-SA"/>
        </a:p>
      </dgm:t>
    </dgm:pt>
    <dgm:pt modelId="{D12F4C8D-E095-486E-9DD7-278D171D3414}" type="sibTrans" cxnId="{D9304173-ED52-4A42-A903-CAF19484C375}">
      <dgm:prSet/>
      <dgm:spPr/>
      <dgm:t>
        <a:bodyPr/>
        <a:lstStyle/>
        <a:p>
          <a:pPr rtl="1"/>
          <a:endParaRPr lang="ar-SA"/>
        </a:p>
      </dgm:t>
    </dgm:pt>
    <dgm:pt modelId="{B5D0F954-003C-4ED2-A23C-968B7AF81ABC}">
      <dgm:prSet phldrT="[نص]"/>
      <dgm:spPr/>
      <dgm:t>
        <a:bodyPr/>
        <a:lstStyle/>
        <a:p>
          <a:pPr rtl="1"/>
          <a:r>
            <a:rPr lang="ar-SA" dirty="0"/>
            <a:t>منصات تتيح مساحة للبائعين والمشترين التبادل التجاري</a:t>
          </a:r>
        </a:p>
      </dgm:t>
    </dgm:pt>
    <dgm:pt modelId="{EF586E5A-153A-4C98-8C71-304970207D4C}" type="parTrans" cxnId="{7EB74961-7581-49FF-AD9B-2D34092C29B6}">
      <dgm:prSet/>
      <dgm:spPr/>
      <dgm:t>
        <a:bodyPr/>
        <a:lstStyle/>
        <a:p>
          <a:pPr rtl="1"/>
          <a:endParaRPr lang="ar-SA"/>
        </a:p>
      </dgm:t>
    </dgm:pt>
    <dgm:pt modelId="{356A8E3A-C007-4497-97C9-0FB697F5763B}" type="sibTrans" cxnId="{7EB74961-7581-49FF-AD9B-2D34092C29B6}">
      <dgm:prSet/>
      <dgm:spPr/>
      <dgm:t>
        <a:bodyPr/>
        <a:lstStyle/>
        <a:p>
          <a:pPr rtl="1"/>
          <a:endParaRPr lang="ar-SA"/>
        </a:p>
      </dgm:t>
    </dgm:pt>
    <dgm:pt modelId="{326EE031-6C3A-45D2-82FC-04E0BBEC6136}">
      <dgm:prSet phldrT="[نص]"/>
      <dgm:spPr/>
      <dgm:t>
        <a:bodyPr/>
        <a:lstStyle/>
        <a:p>
          <a:pPr rtl="1"/>
          <a:r>
            <a:rPr lang="ar-SA" dirty="0"/>
            <a:t>مثل:</a:t>
          </a:r>
        </a:p>
      </dgm:t>
    </dgm:pt>
    <dgm:pt modelId="{3071F404-4EAB-41BD-9379-303CA1C3F32E}" type="parTrans" cxnId="{6337A6CA-6FDF-43FF-BA15-C188867FE985}">
      <dgm:prSet/>
      <dgm:spPr/>
      <dgm:t>
        <a:bodyPr/>
        <a:lstStyle/>
        <a:p>
          <a:pPr rtl="1"/>
          <a:endParaRPr lang="ar-SA"/>
        </a:p>
      </dgm:t>
    </dgm:pt>
    <dgm:pt modelId="{20585528-26A1-42B2-A6F4-4A4AEBA0BA17}" type="sibTrans" cxnId="{6337A6CA-6FDF-43FF-BA15-C188867FE985}">
      <dgm:prSet/>
      <dgm:spPr/>
      <dgm:t>
        <a:bodyPr/>
        <a:lstStyle/>
        <a:p>
          <a:pPr rtl="1"/>
          <a:endParaRPr lang="ar-SA"/>
        </a:p>
      </dgm:t>
    </dgm:pt>
    <dgm:pt modelId="{E7F75BED-60E4-4D52-AA41-AE9ADA3230F6}">
      <dgm:prSet phldrT="[نص]"/>
      <dgm:spPr/>
      <dgm:t>
        <a:bodyPr/>
        <a:lstStyle/>
        <a:p>
          <a:pPr rtl="1"/>
          <a:r>
            <a:rPr lang="ar-SA" dirty="0"/>
            <a:t>علي بابا، </a:t>
          </a:r>
          <a:r>
            <a:rPr lang="ar-SA" dirty="0" err="1"/>
            <a:t>ايباي</a:t>
          </a:r>
          <a:endParaRPr lang="ar-SA" dirty="0"/>
        </a:p>
      </dgm:t>
    </dgm:pt>
    <dgm:pt modelId="{4DEC653D-BB1B-4860-B8F1-0DF5DC0F646E}" type="parTrans" cxnId="{137211AA-363D-49E6-9506-8FA9F1B5C57C}">
      <dgm:prSet/>
      <dgm:spPr/>
    </dgm:pt>
    <dgm:pt modelId="{B09B9B10-EFC1-4E26-B75E-842F80052D6C}" type="sibTrans" cxnId="{137211AA-363D-49E6-9506-8FA9F1B5C57C}">
      <dgm:prSet/>
      <dgm:spPr/>
    </dgm:pt>
    <dgm:pt modelId="{1A9AD238-0B07-4DB1-8412-E7F331F9C699}">
      <dgm:prSet phldrT="[نص]"/>
      <dgm:spPr/>
      <dgm:t>
        <a:bodyPr/>
        <a:lstStyle/>
        <a:p>
          <a:pPr rtl="1"/>
          <a:r>
            <a:rPr lang="ar-SA" dirty="0"/>
            <a:t>شركة جنرال </a:t>
          </a:r>
          <a:r>
            <a:rPr lang="ar-SA" dirty="0" err="1"/>
            <a:t>إلكترك</a:t>
          </a:r>
          <a:r>
            <a:rPr lang="ar-SA" dirty="0"/>
            <a:t> المتخصصة في مجال الطاقة</a:t>
          </a:r>
        </a:p>
      </dgm:t>
    </dgm:pt>
    <dgm:pt modelId="{3BADDA50-B6BC-49E5-978F-B1C231917F6E}" type="parTrans" cxnId="{B61B6D3D-EBF6-4C9F-9CE5-224B7C3129CE}">
      <dgm:prSet/>
      <dgm:spPr/>
    </dgm:pt>
    <dgm:pt modelId="{DB7582A6-6541-467C-A824-EAAA9D9E079D}" type="sibTrans" cxnId="{B61B6D3D-EBF6-4C9F-9CE5-224B7C3129CE}">
      <dgm:prSet/>
      <dgm:spPr/>
    </dgm:pt>
    <dgm:pt modelId="{7C2336D4-A236-47F2-B2AD-FC7A32996398}">
      <dgm:prSet phldrT="[نص]"/>
      <dgm:spPr/>
      <dgm:t>
        <a:bodyPr/>
        <a:lstStyle/>
        <a:p>
          <a:pPr rtl="1"/>
          <a:r>
            <a:rPr lang="ar-SA" dirty="0"/>
            <a:t>شركة انتل وسيسكو</a:t>
          </a:r>
        </a:p>
      </dgm:t>
    </dgm:pt>
    <dgm:pt modelId="{AEFA4130-B4C8-4F17-9352-9CA6322DB2C7}" type="parTrans" cxnId="{C45E1F21-9896-480E-B346-5531B3171461}">
      <dgm:prSet/>
      <dgm:spPr/>
    </dgm:pt>
    <dgm:pt modelId="{20DE75AF-DA3D-4DA4-8697-A03FED809C75}" type="sibTrans" cxnId="{C45E1F21-9896-480E-B346-5531B3171461}">
      <dgm:prSet/>
      <dgm:spPr/>
    </dgm:pt>
    <dgm:pt modelId="{2D0D41D3-2AE7-4236-8B3D-3886712D8DC7}" type="pres">
      <dgm:prSet presAssocID="{635EDF47-2A2F-442E-8A62-F69F74CD07FF}" presName="Name0" presStyleCnt="0">
        <dgm:presLayoutVars>
          <dgm:dir/>
          <dgm:animLvl val="lvl"/>
          <dgm:resizeHandles val="exact"/>
        </dgm:presLayoutVars>
      </dgm:prSet>
      <dgm:spPr/>
    </dgm:pt>
    <dgm:pt modelId="{F58870DA-A3C5-4C72-A34E-4BAA67A336B8}" type="pres">
      <dgm:prSet presAssocID="{B0567A25-2341-417C-8BD1-FD033100D54C}" presName="composite" presStyleCnt="0"/>
      <dgm:spPr/>
    </dgm:pt>
    <dgm:pt modelId="{C6F5BC68-D5E9-4645-8F30-917CD8946A37}" type="pres">
      <dgm:prSet presAssocID="{B0567A25-2341-417C-8BD1-FD033100D54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34D8CAC-2AF8-4839-97B8-E9F3FFD14E42}" type="pres">
      <dgm:prSet presAssocID="{B0567A25-2341-417C-8BD1-FD033100D54C}" presName="desTx" presStyleLbl="alignAccFollowNode1" presStyleIdx="0" presStyleCnt="3">
        <dgm:presLayoutVars>
          <dgm:bulletEnabled val="1"/>
        </dgm:presLayoutVars>
      </dgm:prSet>
      <dgm:spPr/>
    </dgm:pt>
    <dgm:pt modelId="{54994E30-135E-480C-8010-3997B35D294A}" type="pres">
      <dgm:prSet presAssocID="{3B8F6532-D4D5-43DB-AF00-AB1D2E00C5E1}" presName="space" presStyleCnt="0"/>
      <dgm:spPr/>
    </dgm:pt>
    <dgm:pt modelId="{C98F0D13-E3CD-4CDD-82AE-00930A2A3804}" type="pres">
      <dgm:prSet presAssocID="{196633A9-570B-4E30-B1AB-C66883C37428}" presName="composite" presStyleCnt="0"/>
      <dgm:spPr/>
    </dgm:pt>
    <dgm:pt modelId="{05863E06-5F17-4519-9700-2DE54497E257}" type="pres">
      <dgm:prSet presAssocID="{196633A9-570B-4E30-B1AB-C66883C3742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4015E0B-0316-4553-B521-1B38B395138B}" type="pres">
      <dgm:prSet presAssocID="{196633A9-570B-4E30-B1AB-C66883C37428}" presName="desTx" presStyleLbl="alignAccFollowNode1" presStyleIdx="1" presStyleCnt="3">
        <dgm:presLayoutVars>
          <dgm:bulletEnabled val="1"/>
        </dgm:presLayoutVars>
      </dgm:prSet>
      <dgm:spPr/>
    </dgm:pt>
    <dgm:pt modelId="{02C5C7C6-B153-40FB-AC6F-A39ED8EC068F}" type="pres">
      <dgm:prSet presAssocID="{5FA64828-08E8-40DB-8685-CB613B2EBE50}" presName="space" presStyleCnt="0"/>
      <dgm:spPr/>
    </dgm:pt>
    <dgm:pt modelId="{8EF432DF-924B-4BCA-B835-49A2C3730071}" type="pres">
      <dgm:prSet presAssocID="{324F2757-B36E-4434-A985-DFC73C10AC95}" presName="composite" presStyleCnt="0"/>
      <dgm:spPr/>
    </dgm:pt>
    <dgm:pt modelId="{06C13386-FA3E-4D26-A50D-9478D3B81FA6}" type="pres">
      <dgm:prSet presAssocID="{324F2757-B36E-4434-A985-DFC73C10AC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8D60D9F-84E7-4444-9B04-6468E15B879E}" type="pres">
      <dgm:prSet presAssocID="{324F2757-B36E-4434-A985-DFC73C10AC9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C48980C-031A-4B32-AD5D-D688B51FA17B}" srcId="{B0567A25-2341-417C-8BD1-FD033100D54C}" destId="{7EC4091D-A045-4FEB-91BC-40CA962F54B7}" srcOrd="0" destOrd="0" parTransId="{EBDEB4F9-2545-4113-931E-109A63D117F7}" sibTransId="{9C7A5544-9091-4B41-9DA7-58B3271C5CAA}"/>
    <dgm:cxn modelId="{97D89C0C-11CD-4B81-87C5-DF56F38FBF57}" srcId="{196633A9-570B-4E30-B1AB-C66883C37428}" destId="{AF9D8980-B7FF-4D5C-9420-4630A72D188A}" srcOrd="1" destOrd="0" parTransId="{53FB77B8-2748-4CAB-BBED-3207A43DCC6B}" sibTransId="{00747785-35FE-4CB2-8840-73649F3A6F17}"/>
    <dgm:cxn modelId="{FAAC911B-A7BB-4EF1-9E9A-EEB0FE907F82}" type="presOf" srcId="{326EE031-6C3A-45D2-82FC-04E0BBEC6136}" destId="{B8D60D9F-84E7-4444-9B04-6468E15B879E}" srcOrd="0" destOrd="1" presId="urn:microsoft.com/office/officeart/2005/8/layout/hList1"/>
    <dgm:cxn modelId="{C45E1F21-9896-480E-B346-5531B3171461}" srcId="{B0567A25-2341-417C-8BD1-FD033100D54C}" destId="{7C2336D4-A236-47F2-B2AD-FC7A32996398}" srcOrd="2" destOrd="0" parTransId="{AEFA4130-B4C8-4F17-9352-9CA6322DB2C7}" sibTransId="{20DE75AF-DA3D-4DA4-8697-A03FED809C75}"/>
    <dgm:cxn modelId="{33A93327-2D8C-47D8-92E2-21F4A3BE1A27}" type="presOf" srcId="{1A9AD238-0B07-4DB1-8412-E7F331F9C699}" destId="{B4015E0B-0316-4553-B521-1B38B395138B}" srcOrd="0" destOrd="2" presId="urn:microsoft.com/office/officeart/2005/8/layout/hList1"/>
    <dgm:cxn modelId="{D7D1812A-ADE1-4876-A982-B0E92D263576}" type="presOf" srcId="{7EC4091D-A045-4FEB-91BC-40CA962F54B7}" destId="{F34D8CAC-2AF8-4839-97B8-E9F3FFD14E42}" srcOrd="0" destOrd="0" presId="urn:microsoft.com/office/officeart/2005/8/layout/hList1"/>
    <dgm:cxn modelId="{22EC9A34-6CD4-4B96-B0C1-DEB0557A84EB}" type="presOf" srcId="{AF9D8980-B7FF-4D5C-9420-4630A72D188A}" destId="{B4015E0B-0316-4553-B521-1B38B395138B}" srcOrd="0" destOrd="1" presId="urn:microsoft.com/office/officeart/2005/8/layout/hList1"/>
    <dgm:cxn modelId="{3F7A3736-6139-4DE0-930A-672F6F0A9494}" srcId="{196633A9-570B-4E30-B1AB-C66883C37428}" destId="{FC8C524C-AD06-41C6-ABF4-7FAB040AD1A2}" srcOrd="0" destOrd="0" parTransId="{080A852B-B81A-4739-992A-A1A8937D0778}" sibTransId="{7B83C9DC-9741-45A9-BA4A-5B8243ED0A06}"/>
    <dgm:cxn modelId="{D8F48B38-253E-4C08-B7E6-01AE716F6C13}" type="presOf" srcId="{635EDF47-2A2F-442E-8A62-F69F74CD07FF}" destId="{2D0D41D3-2AE7-4236-8B3D-3886712D8DC7}" srcOrd="0" destOrd="0" presId="urn:microsoft.com/office/officeart/2005/8/layout/hList1"/>
    <dgm:cxn modelId="{B61B6D3D-EBF6-4C9F-9CE5-224B7C3129CE}" srcId="{196633A9-570B-4E30-B1AB-C66883C37428}" destId="{1A9AD238-0B07-4DB1-8412-E7F331F9C699}" srcOrd="2" destOrd="0" parTransId="{3BADDA50-B6BC-49E5-978F-B1C231917F6E}" sibTransId="{DB7582A6-6541-467C-A824-EAAA9D9E079D}"/>
    <dgm:cxn modelId="{7EB74961-7581-49FF-AD9B-2D34092C29B6}" srcId="{324F2757-B36E-4434-A985-DFC73C10AC95}" destId="{B5D0F954-003C-4ED2-A23C-968B7AF81ABC}" srcOrd="0" destOrd="0" parTransId="{EF586E5A-153A-4C98-8C71-304970207D4C}" sibTransId="{356A8E3A-C007-4497-97C9-0FB697F5763B}"/>
    <dgm:cxn modelId="{AD960F4C-A9BB-45B6-8D36-D5835536ED99}" type="presOf" srcId="{196633A9-570B-4E30-B1AB-C66883C37428}" destId="{05863E06-5F17-4519-9700-2DE54497E257}" srcOrd="0" destOrd="0" presId="urn:microsoft.com/office/officeart/2005/8/layout/hList1"/>
    <dgm:cxn modelId="{D9304173-ED52-4A42-A903-CAF19484C375}" srcId="{635EDF47-2A2F-442E-8A62-F69F74CD07FF}" destId="{324F2757-B36E-4434-A985-DFC73C10AC95}" srcOrd="2" destOrd="0" parTransId="{982699BA-F113-4D76-851B-795C10C58728}" sibTransId="{D12F4C8D-E095-486E-9DD7-278D171D3414}"/>
    <dgm:cxn modelId="{66C88D76-63CC-409F-AD1A-102B5E0B2891}" type="presOf" srcId="{E7F75BED-60E4-4D52-AA41-AE9ADA3230F6}" destId="{B8D60D9F-84E7-4444-9B04-6468E15B879E}" srcOrd="0" destOrd="2" presId="urn:microsoft.com/office/officeart/2005/8/layout/hList1"/>
    <dgm:cxn modelId="{CF864D7C-E413-4479-86D5-055B10ECD092}" type="presOf" srcId="{FC8C524C-AD06-41C6-ABF4-7FAB040AD1A2}" destId="{B4015E0B-0316-4553-B521-1B38B395138B}" srcOrd="0" destOrd="0" presId="urn:microsoft.com/office/officeart/2005/8/layout/hList1"/>
    <dgm:cxn modelId="{93180983-AABA-4791-BECF-08AA45BF9AC0}" srcId="{635EDF47-2A2F-442E-8A62-F69F74CD07FF}" destId="{B0567A25-2341-417C-8BD1-FD033100D54C}" srcOrd="0" destOrd="0" parTransId="{6176628E-161E-44D2-B693-EEF9BFAA88C3}" sibTransId="{3B8F6532-D4D5-43DB-AF00-AB1D2E00C5E1}"/>
    <dgm:cxn modelId="{17632984-81DD-4621-B767-F3BB80FE5447}" type="presOf" srcId="{B0567A25-2341-417C-8BD1-FD033100D54C}" destId="{C6F5BC68-D5E9-4645-8F30-917CD8946A37}" srcOrd="0" destOrd="0" presId="urn:microsoft.com/office/officeart/2005/8/layout/hList1"/>
    <dgm:cxn modelId="{33BAA58C-4F9E-4FC7-B4BC-708AF06A63C9}" type="presOf" srcId="{7C2336D4-A236-47F2-B2AD-FC7A32996398}" destId="{F34D8CAC-2AF8-4839-97B8-E9F3FFD14E42}" srcOrd="0" destOrd="2" presId="urn:microsoft.com/office/officeart/2005/8/layout/hList1"/>
    <dgm:cxn modelId="{B2084A9D-B185-4FDD-BE75-44EEA68E01D9}" type="presOf" srcId="{B5D0F954-003C-4ED2-A23C-968B7AF81ABC}" destId="{B8D60D9F-84E7-4444-9B04-6468E15B879E}" srcOrd="0" destOrd="0" presId="urn:microsoft.com/office/officeart/2005/8/layout/hList1"/>
    <dgm:cxn modelId="{137211AA-363D-49E6-9506-8FA9F1B5C57C}" srcId="{324F2757-B36E-4434-A985-DFC73C10AC95}" destId="{E7F75BED-60E4-4D52-AA41-AE9ADA3230F6}" srcOrd="2" destOrd="0" parTransId="{4DEC653D-BB1B-4860-B8F1-0DF5DC0F646E}" sibTransId="{B09B9B10-EFC1-4E26-B75E-842F80052D6C}"/>
    <dgm:cxn modelId="{9F15C2C9-936E-4082-ABA4-45EE4411B125}" type="presOf" srcId="{324F2757-B36E-4434-A985-DFC73C10AC95}" destId="{06C13386-FA3E-4D26-A50D-9478D3B81FA6}" srcOrd="0" destOrd="0" presId="urn:microsoft.com/office/officeart/2005/8/layout/hList1"/>
    <dgm:cxn modelId="{6337A6CA-6FDF-43FF-BA15-C188867FE985}" srcId="{324F2757-B36E-4434-A985-DFC73C10AC95}" destId="{326EE031-6C3A-45D2-82FC-04E0BBEC6136}" srcOrd="1" destOrd="0" parTransId="{3071F404-4EAB-41BD-9379-303CA1C3F32E}" sibTransId="{20585528-26A1-42B2-A6F4-4A4AEBA0BA17}"/>
    <dgm:cxn modelId="{36479BCB-5EAB-4FAF-96F0-0932D488F3D4}" srcId="{635EDF47-2A2F-442E-8A62-F69F74CD07FF}" destId="{196633A9-570B-4E30-B1AB-C66883C37428}" srcOrd="1" destOrd="0" parTransId="{51A24CD7-D039-41CB-BAFE-557FAA0FDCC4}" sibTransId="{5FA64828-08E8-40DB-8685-CB613B2EBE50}"/>
    <dgm:cxn modelId="{8CC2A8F3-906E-4C63-93A8-3A5B2240E809}" type="presOf" srcId="{0D976149-5FAC-4ADA-9F7B-E0D0D2B292C7}" destId="{F34D8CAC-2AF8-4839-97B8-E9F3FFD14E42}" srcOrd="0" destOrd="1" presId="urn:microsoft.com/office/officeart/2005/8/layout/hList1"/>
    <dgm:cxn modelId="{649116F5-7E56-4AC2-8A16-03ADB3148E73}" srcId="{B0567A25-2341-417C-8BD1-FD033100D54C}" destId="{0D976149-5FAC-4ADA-9F7B-E0D0D2B292C7}" srcOrd="1" destOrd="0" parTransId="{E9800D77-079A-4FB4-8E76-160BC6EF96A8}" sibTransId="{092C73DA-70C3-4F51-9E4A-27BB97A6FC53}"/>
    <dgm:cxn modelId="{10C03545-9162-407A-9C87-4F85ED6FFBE7}" type="presParOf" srcId="{2D0D41D3-2AE7-4236-8B3D-3886712D8DC7}" destId="{F58870DA-A3C5-4C72-A34E-4BAA67A336B8}" srcOrd="0" destOrd="0" presId="urn:microsoft.com/office/officeart/2005/8/layout/hList1"/>
    <dgm:cxn modelId="{6DAA8A37-6862-4713-A166-3C8D50EC9887}" type="presParOf" srcId="{F58870DA-A3C5-4C72-A34E-4BAA67A336B8}" destId="{C6F5BC68-D5E9-4645-8F30-917CD8946A37}" srcOrd="0" destOrd="0" presId="urn:microsoft.com/office/officeart/2005/8/layout/hList1"/>
    <dgm:cxn modelId="{6A209ED9-4340-436F-B115-56458958609E}" type="presParOf" srcId="{F58870DA-A3C5-4C72-A34E-4BAA67A336B8}" destId="{F34D8CAC-2AF8-4839-97B8-E9F3FFD14E42}" srcOrd="1" destOrd="0" presId="urn:microsoft.com/office/officeart/2005/8/layout/hList1"/>
    <dgm:cxn modelId="{BFA3B5DF-F99E-46CF-A9D8-12FB707BCDB2}" type="presParOf" srcId="{2D0D41D3-2AE7-4236-8B3D-3886712D8DC7}" destId="{54994E30-135E-480C-8010-3997B35D294A}" srcOrd="1" destOrd="0" presId="urn:microsoft.com/office/officeart/2005/8/layout/hList1"/>
    <dgm:cxn modelId="{F5B8DAB1-C22C-4439-B107-EFAA181B73A6}" type="presParOf" srcId="{2D0D41D3-2AE7-4236-8B3D-3886712D8DC7}" destId="{C98F0D13-E3CD-4CDD-82AE-00930A2A3804}" srcOrd="2" destOrd="0" presId="urn:microsoft.com/office/officeart/2005/8/layout/hList1"/>
    <dgm:cxn modelId="{35956031-E74F-42B2-8FDD-5A4F4B6B12FE}" type="presParOf" srcId="{C98F0D13-E3CD-4CDD-82AE-00930A2A3804}" destId="{05863E06-5F17-4519-9700-2DE54497E257}" srcOrd="0" destOrd="0" presId="urn:microsoft.com/office/officeart/2005/8/layout/hList1"/>
    <dgm:cxn modelId="{723AD3D7-C6D4-460A-94FB-9BA3BF85C71B}" type="presParOf" srcId="{C98F0D13-E3CD-4CDD-82AE-00930A2A3804}" destId="{B4015E0B-0316-4553-B521-1B38B395138B}" srcOrd="1" destOrd="0" presId="urn:microsoft.com/office/officeart/2005/8/layout/hList1"/>
    <dgm:cxn modelId="{1AE10DA8-676F-4ABE-989F-F801F140AB18}" type="presParOf" srcId="{2D0D41D3-2AE7-4236-8B3D-3886712D8DC7}" destId="{02C5C7C6-B153-40FB-AC6F-A39ED8EC068F}" srcOrd="3" destOrd="0" presId="urn:microsoft.com/office/officeart/2005/8/layout/hList1"/>
    <dgm:cxn modelId="{5F4FD252-C324-4F5A-AA84-67527C7E6FD3}" type="presParOf" srcId="{2D0D41D3-2AE7-4236-8B3D-3886712D8DC7}" destId="{8EF432DF-924B-4BCA-B835-49A2C3730071}" srcOrd="4" destOrd="0" presId="urn:microsoft.com/office/officeart/2005/8/layout/hList1"/>
    <dgm:cxn modelId="{8B9F814C-4A78-42EE-9E63-C88B794DCDA2}" type="presParOf" srcId="{8EF432DF-924B-4BCA-B835-49A2C3730071}" destId="{06C13386-FA3E-4D26-A50D-9478D3B81FA6}" srcOrd="0" destOrd="0" presId="urn:microsoft.com/office/officeart/2005/8/layout/hList1"/>
    <dgm:cxn modelId="{69F82E8A-F0EB-4CE8-8D09-A832101D65DC}" type="presParOf" srcId="{8EF432DF-924B-4BCA-B835-49A2C3730071}" destId="{B8D60D9F-84E7-4444-9B04-6468E15B87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D3D17-6275-4E07-B52C-CFF68893FDDE}">
      <dsp:nvSpPr>
        <dsp:cNvPr id="0" name=""/>
        <dsp:cNvSpPr/>
      </dsp:nvSpPr>
      <dsp:spPr>
        <a:xfrm>
          <a:off x="4800166" y="62"/>
          <a:ext cx="2889048" cy="13066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/>
            <a:t>شركة إلى شركة</a:t>
          </a:r>
        </a:p>
      </dsp:txBody>
      <dsp:txXfrm>
        <a:off x="4800166" y="62"/>
        <a:ext cx="2889048" cy="1306670"/>
      </dsp:txXfrm>
    </dsp:sp>
    <dsp:sp modelId="{34D274AC-54E5-4DA4-A7B6-11A4A2217B93}">
      <dsp:nvSpPr>
        <dsp:cNvPr id="0" name=""/>
        <dsp:cNvSpPr/>
      </dsp:nvSpPr>
      <dsp:spPr>
        <a:xfrm>
          <a:off x="3377202" y="62"/>
          <a:ext cx="1293603" cy="13066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6FFD9E-5641-4CC6-B206-BA974B739A3A}">
      <dsp:nvSpPr>
        <dsp:cNvPr id="0" name=""/>
        <dsp:cNvSpPr/>
      </dsp:nvSpPr>
      <dsp:spPr>
        <a:xfrm>
          <a:off x="3377202" y="1522333"/>
          <a:ext cx="2889048" cy="1306670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/>
            <a:t>شركة إلى مستهلك</a:t>
          </a:r>
        </a:p>
      </dsp:txBody>
      <dsp:txXfrm>
        <a:off x="3377202" y="1522333"/>
        <a:ext cx="2889048" cy="1306670"/>
      </dsp:txXfrm>
    </dsp:sp>
    <dsp:sp modelId="{AF610C33-20E4-4BA5-BC11-67E4DF0A4CFF}">
      <dsp:nvSpPr>
        <dsp:cNvPr id="0" name=""/>
        <dsp:cNvSpPr/>
      </dsp:nvSpPr>
      <dsp:spPr>
        <a:xfrm>
          <a:off x="6395610" y="1522333"/>
          <a:ext cx="1293603" cy="1306670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B9BF22-F76E-44F6-BFA0-091BE344E7C9}">
      <dsp:nvSpPr>
        <dsp:cNvPr id="0" name=""/>
        <dsp:cNvSpPr/>
      </dsp:nvSpPr>
      <dsp:spPr>
        <a:xfrm>
          <a:off x="4800166" y="3044604"/>
          <a:ext cx="2889048" cy="130667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/>
            <a:t>مستهلك إلى مستهلك</a:t>
          </a:r>
        </a:p>
      </dsp:txBody>
      <dsp:txXfrm>
        <a:off x="4800166" y="3044604"/>
        <a:ext cx="2889048" cy="1306670"/>
      </dsp:txXfrm>
    </dsp:sp>
    <dsp:sp modelId="{025BC893-1375-463E-90E2-DFC8B3BBE599}">
      <dsp:nvSpPr>
        <dsp:cNvPr id="0" name=""/>
        <dsp:cNvSpPr/>
      </dsp:nvSpPr>
      <dsp:spPr>
        <a:xfrm>
          <a:off x="3377202" y="3044604"/>
          <a:ext cx="1293603" cy="130667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5BC68-D5E9-4645-8F30-917CD8946A37}">
      <dsp:nvSpPr>
        <dsp:cNvPr id="0" name=""/>
        <dsp:cNvSpPr/>
      </dsp:nvSpPr>
      <dsp:spPr>
        <a:xfrm>
          <a:off x="3286" y="17019"/>
          <a:ext cx="3203971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أسواق موجهة للمورد</a:t>
          </a:r>
        </a:p>
      </dsp:txBody>
      <dsp:txXfrm>
        <a:off x="3286" y="17019"/>
        <a:ext cx="3203971" cy="748800"/>
      </dsp:txXfrm>
    </dsp:sp>
    <dsp:sp modelId="{F34D8CAC-2AF8-4839-97B8-E9F3FFD14E42}">
      <dsp:nvSpPr>
        <dsp:cNvPr id="0" name=""/>
        <dsp:cNvSpPr/>
      </dsp:nvSpPr>
      <dsp:spPr>
        <a:xfrm>
          <a:off x="3286" y="765819"/>
          <a:ext cx="3203971" cy="3568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600" kern="1200" dirty="0"/>
            <a:t>يدير هذا النوع من الأسواق مجموعة من الموردين ، ويستخدمه بكثرة شركات تصنيع الالكترونيات لترويج منتجاتها لغيرها من الموردين</a:t>
          </a: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600" kern="1200" dirty="0"/>
            <a:t>مثل:</a:t>
          </a: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600" kern="1200" dirty="0"/>
            <a:t>شركة انتل وسيسكو</a:t>
          </a:r>
        </a:p>
      </dsp:txBody>
      <dsp:txXfrm>
        <a:off x="3286" y="765819"/>
        <a:ext cx="3203971" cy="3568500"/>
      </dsp:txXfrm>
    </dsp:sp>
    <dsp:sp modelId="{05863E06-5F17-4519-9700-2DE54497E257}">
      <dsp:nvSpPr>
        <dsp:cNvPr id="0" name=""/>
        <dsp:cNvSpPr/>
      </dsp:nvSpPr>
      <dsp:spPr>
        <a:xfrm>
          <a:off x="3655814" y="17019"/>
          <a:ext cx="3203971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أسواق موجهة للمشتري</a:t>
          </a:r>
        </a:p>
      </dsp:txBody>
      <dsp:txXfrm>
        <a:off x="3655814" y="17019"/>
        <a:ext cx="3203971" cy="748800"/>
      </dsp:txXfrm>
    </dsp:sp>
    <dsp:sp modelId="{B4015E0B-0316-4553-B521-1B38B395138B}">
      <dsp:nvSpPr>
        <dsp:cNvPr id="0" name=""/>
        <dsp:cNvSpPr/>
      </dsp:nvSpPr>
      <dsp:spPr>
        <a:xfrm>
          <a:off x="3655814" y="765819"/>
          <a:ext cx="3203971" cy="3568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600" kern="1200" dirty="0"/>
            <a:t>منصات موجهة لفئة معينة من المستهلكين</a:t>
          </a: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600" kern="1200" dirty="0"/>
            <a:t>مثل:</a:t>
          </a: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600" kern="1200" dirty="0"/>
            <a:t>شركة جنرال </a:t>
          </a:r>
          <a:r>
            <a:rPr lang="ar-SA" sz="2600" kern="1200" dirty="0" err="1"/>
            <a:t>إلكترك</a:t>
          </a:r>
          <a:r>
            <a:rPr lang="ar-SA" sz="2600" kern="1200" dirty="0"/>
            <a:t> المتخصصة في مجال الطاقة</a:t>
          </a:r>
        </a:p>
      </dsp:txBody>
      <dsp:txXfrm>
        <a:off x="3655814" y="765819"/>
        <a:ext cx="3203971" cy="3568500"/>
      </dsp:txXfrm>
    </dsp:sp>
    <dsp:sp modelId="{06C13386-FA3E-4D26-A50D-9478D3B81FA6}">
      <dsp:nvSpPr>
        <dsp:cNvPr id="0" name=""/>
        <dsp:cNvSpPr/>
      </dsp:nvSpPr>
      <dsp:spPr>
        <a:xfrm>
          <a:off x="7308342" y="17019"/>
          <a:ext cx="3203971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الأسواق المستقلة</a:t>
          </a:r>
        </a:p>
      </dsp:txBody>
      <dsp:txXfrm>
        <a:off x="7308342" y="17019"/>
        <a:ext cx="3203971" cy="748800"/>
      </dsp:txXfrm>
    </dsp:sp>
    <dsp:sp modelId="{B8D60D9F-84E7-4444-9B04-6468E15B879E}">
      <dsp:nvSpPr>
        <dsp:cNvPr id="0" name=""/>
        <dsp:cNvSpPr/>
      </dsp:nvSpPr>
      <dsp:spPr>
        <a:xfrm>
          <a:off x="7308342" y="765819"/>
          <a:ext cx="3203971" cy="3568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600" kern="1200" dirty="0"/>
            <a:t>منصات تتيح مساحة للبائعين والمشترين التبادل التجاري</a:t>
          </a: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600" kern="1200" dirty="0"/>
            <a:t>مثل:</a:t>
          </a: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600" kern="1200" dirty="0"/>
            <a:t>علي بابا، </a:t>
          </a:r>
          <a:r>
            <a:rPr lang="ar-SA" sz="2600" kern="1200" dirty="0" err="1"/>
            <a:t>ايباي</a:t>
          </a:r>
          <a:endParaRPr lang="ar-SA" sz="2600" kern="1200" dirty="0"/>
        </a:p>
      </dsp:txBody>
      <dsp:txXfrm>
        <a:off x="7308342" y="765819"/>
        <a:ext cx="3203971" cy="3568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9T17:30:13.060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0 682,'2'8,"0"0,1-1,-1 0,1 1,1-1,-1 0,1-1,1 1,7 9,5 10,7 21,-3 1,-1 1,-3 0,14 67,-11-42,61 287,-51-207,-17-79,2 83,-13-129,-1-19,0 0,1 0,0 0,4 10,-6-19,1 1,-1-1,0 1,1-1,-1 0,1 1,-1-1,1 0,0 0,-1 1,1-1,0 0,0 0,0 0,0 0,0 0,0 0,0 0,0 0,1 0,-1-1,0 1,0 0,1-1,-1 1,0-1,1 0,-1 1,1-1,-1 0,0 0,1 0,-1 0,1 0,-1 0,1 0,-1 0,0 0,3-1,5-5,1-1,-1 0,0 0,0 0,0-1,-1-1,-1 1,14-20,1 0,155-186,240-272,295-220,-697 693,88-82,161-114,-63 87,-82 59,-87 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9T17:44:27.85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733 117,'0'-2,"0"0,-1 0,1 0,-1-1,1 1,-1 0,0 0,0 0,0 0,0 0,0 0,-1 0,1 1,-1-1,1 0,-1 1,1-1,-1 1,0-1,-3-1,-47-22,32 16,-4 0,0 1,-1 2,1 0,-1 1,-1 2,1 0,0 2,-1 1,1 1,-28 4,43-3,-1 0,1 0,0 1,1 1,-1 0,1 0,-1 1,1 0,0 0,1 1,0 0,0 1,0 0,0 0,1 1,1-1,-9 13,-8 15,1 1,-33 76,38-75,7-14,1 1,2 0,0 1,1-1,1 1,2 0,0 1,2 35,2-39,0 0,2-1,0 1,2 0,0-1,2 0,0 0,1-1,21 38,-21-46,2 0,-1-1,1 0,1-1,0 0,0 0,1-2,0 1,1-1,0-1,0 0,0-1,1-1,20 6,-15-5,1-1,-1-2,1 0,0-1,0 0,0-2,0 0,0-2,0 0,23-6,-35 5,0 1,1-2,-2 1,1-1,0-1,-1 1,1-1,-2 0,1-1,0 0,-1 0,0 0,0-1,-1 0,0 0,7-13,5-10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9T17:44:30.58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659 192,'0'-4,"-1"0,0 0,0 0,-1 0,1 0,-1 0,0 0,0 1,0-1,0 1,-5-7,-35-36,35 40,-3-3,0 0,0 1,-1 0,-1 1,1 1,-1-1,0 2,-1 0,1 0,-1 1,0 1,0 0,-23-2,-3 2,-1 2,1 2,-56 7,88-6,1 0,-1 0,0 0,0 1,1 0,0 0,0 1,0 0,0 0,0 0,1 1,-1 0,1 0,1 0,-1 0,1 1,0 0,0 0,0 0,-3 10,-5 8,2 0,1 1,1 0,-5 31,5-5,3 0,2 1,6 87,0-28,-3-105,0-1,0 1,0 0,0-1,1 1,0-1,0 1,0-1,1 1,0-1,0 0,1 0,-1 0,1 0,0 0,0 0,0-1,1 1,0-1,0 0,0 0,0-1,1 1,-1-1,1 0,0 0,0 0,0-1,0 0,0 0,1 0,7 1,-3 0,240 62,-223-60,1-1,0-2,0-1,0 0,0-3,0 0,31-7,-28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9T17:44:32.92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62 146,'4'0,"0"0,0-1,0 0,0 1,0-1,-1-1,1 1,0 0,-1-1,1 0,-1 0,1 0,5-4,36-42,-40 41,0 1,0-1,1 1,0 0,0 1,0-1,1 1,-1 0,1 1,1 0,10-5,-12 7,0 1,0 0,0 0,0 0,1 1,-1 0,0 0,0 0,0 1,0 0,0 0,0 1,0 0,0 0,0 0,-1 0,1 1,-1 0,0 0,0 1,0-1,0 1,0 0,-1 1,0-1,6 8,-3-2,0 0,0 1,-1 0,0 0,-1 1,0-1,-1 1,0 0,-1 1,0-1,-1 1,0 12,0 48,-10 107,5-163,0-1,-1 0,-1 0,-1 0,0-1,-13 23,-2-2,-35 48,20-40,-1-2,-2-1,-1-2,-3-1,-59 40,66-49,31-17,26-12,84-31,-75 21,0 1,53-9,-36 14,48 2,-54 3,68-8,-70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9T17:44:35.17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807 188,'-1'-5,"0"0,0-1,0 1,-1 0,0 0,0 0,0 0,0 0,-1 0,0 1,0-1,0 1,-1 0,1 0,-1 0,0 0,0 0,-1 1,-8-6,-8-4,-1 0,-45-17,46 22,0 1,-1 1,1 1,-1 1,-1 1,1 1,0 1,-1 1,1 1,0 1,0 1,0 1,0 0,0 2,1 1,-36 16,43-17,-1 1,1 1,0 1,1 0,0 0,1 2,-1-1,2 1,0 1,0 0,1 1,1 0,0 1,1-1,0 2,1-1,0 1,2 0,-1 0,2 1,0-1,1 1,-1 26,2-15,2 1,2-1,0 1,9 37,-7-48,1-1,1 0,0 0,2 0,0-1,0 0,1 0,14 16,-11-16,2 1,0-2,0 0,1 0,1-2,0 0,1 0,0-2,0 0,1-1,1-1,0 0,0-2,0 0,0-1,1-1,0-1,0-1,0 0,26-2,-37-1,7 2,0 0,1-2,-1 0,0-1,0-1,0 0,0-1,-1-1,27-12,-17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9T17:44:08.97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1,'2'0,"-1"1,1 0,0-1,-1 1,1 0,0 0,-1 0,1 0,-1 0,0 1,1-1,-1 0,0 1,0-1,1 1,-1-1,-1 1,1 0,0-1,0 1,0 2,16 42,-16-43,10 40,9 82,-9-49,4 62,-6 1,-11 169,-1-118,3-141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9T17:44:12.49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1,'39'0,"101"4,-123-2,0 1,0 1,0 0,-1 1,0 1,18 9,-11-4,-1 1,-1 1,35 27,-49-34,0 0,-1 0,0 1,0 0,-1 0,0 0,0 1,0 0,-1 0,-1 0,1 0,-1 1,4 16,-3 4,0 1,-2 0,-2 0,0 0,-2-1,-11 58,11-81,0-1,0 0,0 1,0-1,-1 0,0 0,0-1,0 1,0 0,-1-1,0 0,0 0,0 0,0 0,-1-1,0 0,1 0,-7 3,-6 1,0 0,0-2,-1 0,-22 4,-14 3,4-4,-98 3,148-11,42-1,40 0,89 10,-146-6,0 1,0 1,0 1,-1 1,0 2,0 0,44 25,-61-29,0 1,-1-1,1 2,-1-1,0 1,0 0,-1 0,0 0,-1 1,1 0,-1 0,-1 0,0 0,0 0,0 1,-1 0,0-1,-1 1,0 0,0 0,-1 10,0-9,-1 0,1 1,-1-1,-1 0,0 0,-1 0,0 0,0-1,-1 1,0-1,-1 0,0 0,0 0,-1-1,0 0,0 0,-1 0,-9 7,0-3,-1-1,0 0,0-2,-1 0,0-1,-1 0,0-2,0 0,-1-1,-20 2,-19-1,-121-3,132-4,17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9T17:44:15.02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0 114,'2'-3,"-1"0,1 0,-1 0,1 0,0 0,0 0,1 0,-1 1,1-1,-1 1,1 0,0 0,-1 0,1 0,0 0,6-2,-3 0,11-6,0 1,1 1,1 0,-1 1,38-8,-45 13,0 0,0 0,1 1,-1 0,0 1,0 1,0 0,1 0,-1 1,0 0,-1 1,12 4,-14-2,-1-1,1 1,-1 0,0 1,0 0,0 0,-1 0,0 1,0 0,-1 0,0 0,0 1,-1-1,0 1,0 1,0-1,-1 0,-1 1,3 10,1 14,-2-1,0 1,-3 60,-2-68,0 1,-3-1,0 0,-1 0,-1 0,-2 0,-15 35,7-28,-2 0,-1 0,-1-2,-42 48,60-76,-16 19,0 1,-23 38,40-60,1 1,-1-1,1 1,-1-1,1 1,-1 0,1-1,0 1,-1-1,1 1,0 0,-1-1,1 1,0 0,0-1,0 1,0 0,0 0,0-1,0 1,0 0,0-1,0 1,0 0,0-1,0 1,1 0,-1-1,0 1,0 0,1-1,-1 1,0 0,1-1,-1 1,1-1,-1 1,1-1,-1 1,1-1,-1 1,1-1,0 0,-1 1,1-1,0 0,-1 1,1-1,0 0,-1 0,1 0,0 1,-1-1,1 0,0 0,-1 0,1 0,0 0,0-1,-1 1,2 0,54-10,-43 7,63-12,1 3,0 4,86 3,-128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9T17:44:15.85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3 0,'-2'244,"5"263,13-373,-10-101,-2 0,-1 1,-1-1,-4 50,-5-55,0-13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9T17:44:18.97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0,'474'0,"-464"0,1 0,0 1,-1 0,1 1,0 0,-1 0,0 1,0 1,0 0,18 9,-22-9,0 1,0 0,-1 0,1 0,-1 1,0-1,0 1,-1 0,0 1,0-1,-1 1,1 0,-1 0,-1 0,1 0,0 9,1-5,-1 0,-1 0,0 1,-1-1,0 1,-1-1,0 1,-1-1,0 1,-1-1,0 1,0-1,-2 0,1 0,-1 0,-1-1,0 1,0-1,-1 0,-1 0,0-1,0 0,0 0,-1-1,-1 0,-17 14,-5-1,-1-2,0-1,-67 26,-108 21,180-57,49-5,22-2,50-15,-65 8,1 2,40-2,-60 7,0-1,1 1,-1 1,0-1,0 2,0 0,0 0,-1 0,1 1,15 10,1 2,0 1,-1 1,-2 1,40 40,-58-52,0 0,-1 0,0 0,0 0,-1 1,1-1,-2 1,1 0,-1 0,0 0,-1 0,0 0,0 1,-1-1,0 0,-1 0,-2 15,1-12,0 0,-1 0,-1 0,1-1,-2 1,0-1,0 0,-1 0,0-1,0 0,-1 0,-9 10,-2-3,-1-1,0-1,-1 0,-1-2,0 0,-1-1,-30 11,-6-3,-103 22,123-36,0 0,-67-2,75-3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9T17:44:20.34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1,'3'44,"9"43,2 31,-4 569,-12-481,2-190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9T17:44:23.31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10 112,'11'-10,"2"0,-1 1,1 1,0-1,1 2,0 0,0 1,1 0,18-4,0 1,0 2,1 2,39-2,-65 6,-1 1,1 0,0 1,0-1,0 2,-1-1,1 1,0 0,-1 1,0 0,1 0,-1 0,0 1,-1 0,1 0,-1 1,0 0,0 0,0 1,-1-1,1 1,-1 0,-1 1,1-1,-1 1,0 0,-1 0,4 10,1 2,-1 1,0 1,-2-1,0 1,-1-1,-2 1,0 0,-1 1,-2 22,0-28,0 0,-2 0,0 0,0-1,-2 0,0 1,0-2,-2 1,0-1,0 1,-1-2,-16 21,6-13,-1-1,-1-1,-1 0,-26 17,36-29,0 0,0-1,-1 0,1-1,-1 0,-1-1,1 0,-1-1,1-1,-23 2,421-8,-370 5,0 0,0 1,0 1,0 0,0 1,30 12,-41-13,1 0,-1 0,1 0,-1 1,0-1,0 1,-1 1,1-1,-1 1,0-1,0 1,-1 0,1 1,-1-1,0 1,0-1,-1 1,0 0,0 0,0 0,0 7,1 22,-1 0,-2 1,-2-1,-6 38,6-56,1-8,0 0,-1 1,0-1,0 0,-1 0,-1-1,1 1,-1-1,-1 1,1-1,-1 0,-1-1,0 1,0-1,-9 8,5-7,-2 0,1 0,-1-1,0 0,-1-1,1-1,-1 0,0 0,-23 3,-23 5,-1-2,0-4,-89 1,134-8,1 0,-1 0,1-2,-1 0,1 0,0-1,0-1,0 0,0-1,0-1,1 0,0-1,1 0,-1-1,1 0,1-1,-11-10,21 18,0 0,-1 0,1 0,0 0,0 0,1 0,-1-1,0 1,0 0,0 0,1-1,-1 1,1 0,-1-1,1 1,-1 0,1-1,0 1,0-1,0 1,0-1,0 1,0 0,0-1,0 1,0-1,1 1,-1-1,1 1,-1 0,1-1,0-1,15-16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9T17:44:25.739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39,'0'-1,"0"0,1-1,-1 1,0 0,1 0,0 0,-1-1,1 1,0 0,-1 0,1 0,0 0,0 0,0 0,0 0,0 0,0 1,0-1,0 0,1 1,-1-1,0 0,0 1,1 0,-1-1,3 0,38-7,-38 8,11-2,1 0,0 1,-1 0,1 2,0 0,-1 0,1 2,-1 0,1 1,-1 0,0 1,-1 1,1 0,-1 1,0 0,-1 2,0-1,0 2,-1-1,0 2,-1 0,17 20,-16-17,-1 1,-1 0,-1 1,0 0,-1 0,-1 1,0 0,-1 0,-1 1,-1-1,0 1,-1 0,-1 1,-1-1,-2 36,1-51,-1 41,-12 81,10-110,-1 0,0-1,-1 1,0-1,-1 0,-1-1,0 1,-1-1,-12 14,-13 15,-2-2,-1-2,-2-1,-2-2,-1-1,-56 34,70-48,27-19,0-1,1 0,-1 1,0-1,0 0,1 1,-1-1,0 0,1 0,-1 0,1 1,-1-1,0 0,1 0,-1 0,1 0,-1 0,0 0,1 0,-1 0,1 0,-1 0,0 0,1 0,-1 0,1 0,-1 0,1 0,-1 0,0 0,1 0,-1-1,0 1,1 0,0-1,71-19,-57 16,35-9,-1 3,2 2,52-1,154 6,-185 4,-57 1,0-1,0 2,0 0,0 1,-1 1,1 0,14 8,52 16,-52-23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6AE51B2-B488-4730-BA03-26CD2CFC0CF3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A70A80-690C-49AE-B1E0-D890359894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640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الحضور ثالث أول</a:t>
            </a:r>
          </a:p>
          <a:p>
            <a:r>
              <a:rPr lang="ar-SA" dirty="0"/>
              <a:t>هدى الزاغة  سجى الفوزان</a:t>
            </a:r>
          </a:p>
          <a:p>
            <a:r>
              <a:rPr lang="ar-SA" dirty="0"/>
              <a:t>سندس </a:t>
            </a:r>
            <a:r>
              <a:rPr lang="ar-SA" dirty="0" err="1"/>
              <a:t>العبيداء</a:t>
            </a:r>
            <a:r>
              <a:rPr lang="ar-SA" dirty="0"/>
              <a:t> شوق </a:t>
            </a:r>
            <a:r>
              <a:rPr lang="ar-SA" dirty="0" err="1"/>
              <a:t>الغضية</a:t>
            </a:r>
            <a:endParaRPr lang="ar-SA" dirty="0"/>
          </a:p>
          <a:p>
            <a:r>
              <a:rPr lang="ar-SA" dirty="0"/>
              <a:t>رفيف </a:t>
            </a:r>
            <a:r>
              <a:rPr lang="ar-SA" dirty="0" err="1"/>
              <a:t>القرياني</a:t>
            </a:r>
            <a:r>
              <a:rPr lang="ar-SA" dirty="0"/>
              <a:t>  حصة السلطان</a:t>
            </a:r>
          </a:p>
          <a:p>
            <a:r>
              <a:rPr lang="ar-SA" dirty="0" err="1"/>
              <a:t>ريتال</a:t>
            </a:r>
            <a:r>
              <a:rPr lang="ar-SA" dirty="0"/>
              <a:t> المالك  لين الزمام</a:t>
            </a:r>
          </a:p>
          <a:p>
            <a:r>
              <a:rPr lang="ar-SA" dirty="0"/>
              <a:t>منيرة الوقيت أسيل الحربي</a:t>
            </a:r>
          </a:p>
          <a:p>
            <a:r>
              <a:rPr lang="ar-SA" dirty="0"/>
              <a:t>سيوف العميري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A70A80-690C-49AE-B1E0-D89035989422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163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EEDB62-0D52-4F86-9582-DC33E372A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A4D975-3AA7-4A5A-9536-3BDC37042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2662E0-F255-4450-8683-8395CF1A9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C8A6-762C-45AB-BADC-8182AF8CF310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6057EC-7304-4369-855B-DE30D072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DEBF9D-55B8-44C3-B2BB-E471BB2A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73EB-1E43-4BC3-927A-096EB82A45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003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9546FC-EACD-46DD-BC3E-6C38BFE8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F8711B-0C28-49E6-B839-730138C90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849C72-5E93-45EF-A89E-8B09A3081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C8A6-762C-45AB-BADC-8182AF8CF310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734303-22BB-4826-A2EE-A48D7AE9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DCE929-8BFE-4F7A-88EF-68BE970A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73EB-1E43-4BC3-927A-096EB82A45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057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AF31DE7-6F5C-4645-812F-82FDBAD09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24DA9F3-28F1-4BBD-9F3D-4DD319358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3CF43B-5EDE-4472-BDC3-9DB15C89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C8A6-762C-45AB-BADC-8182AF8CF310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1D32F7-D890-4938-AE8C-9DDC5F82D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E1B0B5-73B1-4756-800B-5B1CBD7B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73EB-1E43-4BC3-927A-096EB82A45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953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C673F6-34C1-4AC5-B947-3DC16D08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95BC1B-4339-4816-A1B7-243746A55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E1AAD9-3664-4FFE-82A9-C0C36F0CF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C8A6-762C-45AB-BADC-8182AF8CF310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9F2EAA-5A06-453F-9E3B-126BF5594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32A282-16B2-4925-B0E3-EB5B8E0A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73EB-1E43-4BC3-927A-096EB82A45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097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A7BAF0-7EA1-468A-A7E7-79668C6C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28BECDE-D0C8-4986-86C1-904DC9862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AA32C5-4C87-4C53-9EC0-4A0CFD3F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C8A6-762C-45AB-BADC-8182AF8CF310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9F2928-E65D-4BBE-9234-E2512082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72E44F-BB88-4073-B9B8-AF433864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73EB-1E43-4BC3-927A-096EB82A45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752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23AA9F-EB05-4F93-A8B4-C96E86CA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EE3032-DCAA-46B5-BCC2-39B1A73B6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A1C4115-D645-4D0B-8DC1-8D3D3D8CB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24F3A8-C8D9-40A6-B8FC-FB8D2B3E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C8A6-762C-45AB-BADC-8182AF8CF310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BC4C10-78A1-4503-AF10-36C582ED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BA7164-5765-4A21-A7D4-578780CF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73EB-1E43-4BC3-927A-096EB82A45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512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5DD07-E1EE-45E9-B703-47087BFB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5D839B-AC2D-471D-8371-AEC947C3D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A52999C-7B94-47D3-B9FA-4E0A8239A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F0C0459-7380-46DA-856D-F939802DC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D882AF7-8D30-405B-96E5-7F179A4B3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726B13F-AFEB-4CBC-9CE1-0F62A1D0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C8A6-762C-45AB-BADC-8182AF8CF310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AE7B67D-0905-4A61-9872-2FA5FACE7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116A30E-EF1E-44B8-87E1-F9D056E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73EB-1E43-4BC3-927A-096EB82A45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588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B3DC62-1901-435A-A30F-338A6DFD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48F7E74-066E-481F-8861-924F59452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C8A6-762C-45AB-BADC-8182AF8CF310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B46039-0228-43B9-ABB0-4A5E7EF4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6E64D75-6047-493C-8EA2-09949855D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73EB-1E43-4BC3-927A-096EB82A45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198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1775AC2-8171-4A2D-897B-E1F9C824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C8A6-762C-45AB-BADC-8182AF8CF310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A33D5EA-EFD8-4327-BAAD-76FF438A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BC9F965-54B0-49E4-B886-D1163933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73EB-1E43-4BC3-927A-096EB82A45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605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692964-3F7F-4E85-8029-235095A9A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7666DD-DDC3-4BA2-A2C8-FEF540932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37B19D6-D81E-4EF0-BA05-9B910FBA7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8B6D7E5-92E7-4E7F-B14C-EF801C38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C8A6-762C-45AB-BADC-8182AF8CF310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5FD42F6-E816-467D-8F5E-F7EDA2C3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5F0F93-8958-4F47-8FFE-775626A5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73EB-1E43-4BC3-927A-096EB82A45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517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6AB415-8086-4554-8BBC-AB410780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32250F7-9478-4757-8D26-8A4E17CAB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29D9CFF-7159-48D8-A426-716991E9F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530FCD5-923B-4187-A36A-116893D5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C8A6-762C-45AB-BADC-8182AF8CF310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F4D3AB6-7A95-4372-B751-C6671F2D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BFED71-F6CD-4344-ABA7-409C27A6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73EB-1E43-4BC3-927A-096EB82A45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251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B96B98C-90D5-4306-87AB-4C035262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F245AD-5EC0-473D-A47B-AE288F5E4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9042DA-BA54-4B42-A498-5951176BD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C8A6-762C-45AB-BADC-8182AF8CF310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998102-3DA8-4724-AFCC-1C99B205F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BA480A-1637-4BBA-B72F-3192761F6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73EB-1E43-4BC3-927A-096EB82A450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518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5.xml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14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diagramData" Target="../diagrams/data1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customXml" Target="../ink/ink4.xml"/><Relationship Id="rId24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2.png"/><Relationship Id="rId10" Type="http://schemas.openxmlformats.org/officeDocument/2006/relationships/image" Target="../media/image13.png"/><Relationship Id="rId19" Type="http://schemas.openxmlformats.org/officeDocument/2006/relationships/customXml" Target="../ink/ink8.xm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3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2.xml"/><Relationship Id="rId30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A636DB-71DD-4679-A9A8-DDF45D01B5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A39619C-62A6-417C-8FB1-381EDC34A8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CC4B8BB-9BD8-47CE-8311-86E9AE185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0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78581D-7194-4E6D-BA7C-4C1FD54F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DB24F7-3DC1-4DD2-8AF4-8FF7C03E0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مراجعة الدرس السابق</a:t>
            </a:r>
          </a:p>
        </p:txBody>
      </p:sp>
    </p:spTree>
    <p:extLst>
      <p:ext uri="{BB962C8B-B14F-4D97-AF65-F5344CB8AC3E}">
        <p14:creationId xmlns:p14="http://schemas.microsoft.com/office/powerpoint/2010/main" val="139384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B7CC72-1909-44C6-B063-68148A49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9629" cy="1325563"/>
          </a:xfrm>
          <a:solidFill>
            <a:srgbClr val="00B050"/>
          </a:solidFill>
        </p:spPr>
        <p:txBody>
          <a:bodyPr/>
          <a:lstStyle/>
          <a:p>
            <a:r>
              <a:rPr lang="ar-SA" dirty="0"/>
              <a:t>استخدام الانترنت في البيع عبر الانترنت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35F82D-238A-4E8D-88B0-7C359C3C8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4800" dirty="0"/>
              <a:t>التجارة الالكترونية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4800" dirty="0"/>
              <a:t>التعلم الالكتروني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SA" sz="4800" dirty="0"/>
              <a:t>الترفيه الالكتروني</a:t>
            </a:r>
          </a:p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F01BE7EA-2D80-4252-831B-90AEECCFBF96}"/>
                  </a:ext>
                </a:extLst>
              </p14:cNvPr>
              <p14:cNvContentPartPr/>
              <p14:nvPr/>
            </p14:nvContentPartPr>
            <p14:xfrm>
              <a:off x="10896600" y="1825625"/>
              <a:ext cx="914400" cy="73404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F01BE7EA-2D80-4252-831B-90AEECCFBF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33600" y="1762985"/>
                <a:ext cx="1040040" cy="85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5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3DF63F-FDF1-4439-BC21-495BEDFE65E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ar-SA" dirty="0"/>
              <a:t>صلي كل عبارة بما يناسبها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3D16544-6736-475F-8457-E4B77CFD7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23" y="2254155"/>
            <a:ext cx="11510554" cy="4351338"/>
          </a:xfrm>
        </p:spPr>
        <p:txBody>
          <a:bodyPr/>
          <a:lstStyle/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تقدم وصفا مفصلا للمنتج ويمكن الاطلاع على آراء العملاء.          </a:t>
            </a:r>
            <a:r>
              <a:rPr lang="ar-SA" b="1" dirty="0">
                <a:solidFill>
                  <a:srgbClr val="C00000"/>
                </a:solidFill>
              </a:rPr>
              <a:t>سلبيات التجارة الالكترونية</a:t>
            </a:r>
          </a:p>
          <a:p>
            <a:endParaRPr lang="ar-SA" b="1" dirty="0"/>
          </a:p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على العميل الانتظار لاستلام المنتج بعد شحنه</a:t>
            </a:r>
            <a:r>
              <a:rPr lang="ar-SA" b="1" dirty="0"/>
              <a:t>.                          </a:t>
            </a:r>
            <a:r>
              <a:rPr lang="ar-SA" b="1" dirty="0">
                <a:solidFill>
                  <a:srgbClr val="C00000"/>
                </a:solidFill>
              </a:rPr>
              <a:t>إيجابيات التجارة الالكترونية</a:t>
            </a:r>
          </a:p>
          <a:p>
            <a:endParaRPr lang="ar-SA" b="1" dirty="0"/>
          </a:p>
          <a:p>
            <a:r>
              <a:rPr lang="ar-SA" b="1" dirty="0">
                <a:solidFill>
                  <a:schemeClr val="accent1">
                    <a:lumMod val="75000"/>
                  </a:schemeClr>
                </a:solidFill>
              </a:rPr>
              <a:t>أنظمة تبادل الرسائل الفورية.                                             </a:t>
            </a:r>
            <a:r>
              <a:rPr lang="ar-SA" b="1" dirty="0">
                <a:solidFill>
                  <a:srgbClr val="C00000"/>
                </a:solidFill>
              </a:rPr>
              <a:t>الأنظمة التي تعتمد عليها                                                          </a:t>
            </a:r>
            <a:r>
              <a:rPr lang="ar-SA" b="1" dirty="0">
                <a:solidFill>
                  <a:schemeClr val="bg1"/>
                </a:solidFill>
              </a:rPr>
              <a:t>ا</a:t>
            </a:r>
            <a:r>
              <a:rPr lang="ar-SA" b="1" dirty="0">
                <a:solidFill>
                  <a:srgbClr val="C00000"/>
                </a:solidFill>
              </a:rPr>
              <a:t>                                                                                 لتجارة الالكترونية               </a:t>
            </a:r>
          </a:p>
          <a:p>
            <a:endParaRPr lang="ar-SA" b="1" dirty="0"/>
          </a:p>
          <a:p>
            <a:endParaRPr lang="ar-SA" b="1" dirty="0"/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6C93A597-2F4E-4258-9B7B-36422EF55C73}"/>
              </a:ext>
            </a:extLst>
          </p:cNvPr>
          <p:cNvCxnSpPr>
            <a:cxnSpLocks/>
          </p:cNvCxnSpPr>
          <p:nvPr/>
        </p:nvCxnSpPr>
        <p:spPr>
          <a:xfrm flipH="1" flipV="1">
            <a:off x="3794078" y="2524838"/>
            <a:ext cx="2511188" cy="10781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188EE0B8-25AC-4C98-AD5D-D837EDB86CB7}"/>
              </a:ext>
            </a:extLst>
          </p:cNvPr>
          <p:cNvCxnSpPr>
            <a:cxnSpLocks/>
          </p:cNvCxnSpPr>
          <p:nvPr/>
        </p:nvCxnSpPr>
        <p:spPr>
          <a:xfrm flipH="1">
            <a:off x="4117074" y="4649427"/>
            <a:ext cx="395785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id="{51A6FD2A-E436-42B2-AD6C-67CC25997CB4}"/>
              </a:ext>
            </a:extLst>
          </p:cNvPr>
          <p:cNvCxnSpPr/>
          <p:nvPr/>
        </p:nvCxnSpPr>
        <p:spPr>
          <a:xfrm flipH="1">
            <a:off x="3794078" y="2524837"/>
            <a:ext cx="1078173" cy="107817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1E793E08-5874-442B-9E78-0ACDC27B7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296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ar-SA" sz="13800" b="1" dirty="0">
                <a:cs typeface="+mn-cs"/>
              </a:rPr>
              <a:t>التجارة الالكترونية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3623C1E-C9C8-453E-A5D2-F150E5159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296" y="3008857"/>
            <a:ext cx="10515600" cy="1500187"/>
          </a:xfrm>
        </p:spPr>
        <p:txBody>
          <a:bodyPr/>
          <a:lstStyle/>
          <a:p>
            <a:pPr algn="ctr"/>
            <a:r>
              <a:rPr lang="ar-SA" dirty="0"/>
              <a:t>تابع الدرس الأول الوحدة الأولى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79DBFA9-76FF-4972-AEEB-8235BE8CC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3" y="3944983"/>
            <a:ext cx="2760617" cy="2760617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F105362-B132-432B-A8FF-02FA793752F3}"/>
              </a:ext>
            </a:extLst>
          </p:cNvPr>
          <p:cNvSpPr/>
          <p:nvPr/>
        </p:nvSpPr>
        <p:spPr>
          <a:xfrm>
            <a:off x="953588" y="992483"/>
            <a:ext cx="10400211" cy="2760617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554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52DBBC9F-4A10-4130-AD1A-2B3E9B253F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/>
              <a:t>سنتعلم اليوم: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2B8172BE-F86F-4DA7-99D5-142B207C588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dirty="0"/>
              <a:t>نماذج التجارة الالكترونية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dirty="0"/>
              <a:t>الأسواق الالكترونية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dirty="0"/>
              <a:t>الأنواع الأساسية للأسواق الالكترونية.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7767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52463E-805D-40A4-94FD-D7833E7C729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SA" dirty="0"/>
              <a:t>نماذج التجارة الالكترونية</a:t>
            </a:r>
          </a:p>
        </p:txBody>
      </p:sp>
      <p:graphicFrame>
        <p:nvGraphicFramePr>
          <p:cNvPr id="7" name="عنصر نائب للمحتوى 6">
            <a:extLst>
              <a:ext uri="{FF2B5EF4-FFF2-40B4-BE49-F238E27FC236}">
                <a16:creationId xmlns:a16="http://schemas.microsoft.com/office/drawing/2014/main" id="{BF0605C1-DE66-42AB-8829-DE143E03C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062775"/>
              </p:ext>
            </p:extLst>
          </p:nvPr>
        </p:nvGraphicFramePr>
        <p:xfrm>
          <a:off x="287383" y="1825625"/>
          <a:ext cx="1106641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C8429B74-3D51-4078-9A01-8A1A4B441D2D}"/>
                  </a:ext>
                </a:extLst>
              </p14:cNvPr>
              <p14:cNvContentPartPr/>
              <p14:nvPr/>
            </p14:nvContentPartPr>
            <p14:xfrm>
              <a:off x="3748526" y="2194251"/>
              <a:ext cx="41040" cy="412920"/>
            </p14:xfrm>
          </p:contentPart>
        </mc:Choice>
        <mc:Fallback xmlns=""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C8429B74-3D51-4078-9A01-8A1A4B441D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0886" y="2176611"/>
                <a:ext cx="76680" cy="44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821A479-1B60-42A2-B3DD-1A0D5BD70F37}"/>
              </a:ext>
            </a:extLst>
          </p:cNvPr>
          <p:cNvGrpSpPr/>
          <p:nvPr/>
        </p:nvGrpSpPr>
        <p:grpSpPr>
          <a:xfrm>
            <a:off x="3774806" y="2128731"/>
            <a:ext cx="1009800" cy="471240"/>
            <a:chOff x="3774806" y="2128731"/>
            <a:chExt cx="100980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حبر 17">
                  <a:extLst>
                    <a:ext uri="{FF2B5EF4-FFF2-40B4-BE49-F238E27FC236}">
                      <a16:creationId xmlns:a16="http://schemas.microsoft.com/office/drawing/2014/main" id="{919A0E56-4B32-44BC-AE4A-0203D90EAB40}"/>
                    </a:ext>
                  </a:extLst>
                </p14:cNvPr>
                <p14:cNvContentPartPr/>
                <p14:nvPr/>
              </p14:nvContentPartPr>
              <p14:xfrm>
                <a:off x="3774806" y="2167971"/>
                <a:ext cx="249840" cy="432000"/>
              </p14:xfrm>
            </p:contentPart>
          </mc:Choice>
          <mc:Fallback xmlns="">
            <p:pic>
              <p:nvPicPr>
                <p:cNvPr id="18" name="حبر 17">
                  <a:extLst>
                    <a:ext uri="{FF2B5EF4-FFF2-40B4-BE49-F238E27FC236}">
                      <a16:creationId xmlns:a16="http://schemas.microsoft.com/office/drawing/2014/main" id="{919A0E56-4B32-44BC-AE4A-0203D90EAB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56806" y="2150331"/>
                  <a:ext cx="2854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حبر 18">
                  <a:extLst>
                    <a:ext uri="{FF2B5EF4-FFF2-40B4-BE49-F238E27FC236}">
                      <a16:creationId xmlns:a16="http://schemas.microsoft.com/office/drawing/2014/main" id="{138D0506-E391-4FF8-89D3-BB0F65F990E2}"/>
                    </a:ext>
                  </a:extLst>
                </p14:cNvPr>
                <p14:cNvContentPartPr/>
                <p14:nvPr/>
              </p14:nvContentPartPr>
              <p14:xfrm>
                <a:off x="4153526" y="2192451"/>
                <a:ext cx="260280" cy="334440"/>
              </p14:xfrm>
            </p:contentPart>
          </mc:Choice>
          <mc:Fallback xmlns="">
            <p:pic>
              <p:nvPicPr>
                <p:cNvPr id="19" name="حبر 18">
                  <a:extLst>
                    <a:ext uri="{FF2B5EF4-FFF2-40B4-BE49-F238E27FC236}">
                      <a16:creationId xmlns:a16="http://schemas.microsoft.com/office/drawing/2014/main" id="{138D0506-E391-4FF8-89D3-BB0F65F990E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35526" y="2174451"/>
                  <a:ext cx="2959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حبر 19">
                  <a:extLst>
                    <a:ext uri="{FF2B5EF4-FFF2-40B4-BE49-F238E27FC236}">
                      <a16:creationId xmlns:a16="http://schemas.microsoft.com/office/drawing/2014/main" id="{7F266ED9-B067-4257-A1DE-52BD1B155EE7}"/>
                    </a:ext>
                  </a:extLst>
                </p14:cNvPr>
                <p14:cNvContentPartPr/>
                <p14:nvPr/>
              </p14:nvContentPartPr>
              <p14:xfrm>
                <a:off x="4557446" y="2142051"/>
                <a:ext cx="12600" cy="411840"/>
              </p14:xfrm>
            </p:contentPart>
          </mc:Choice>
          <mc:Fallback xmlns="">
            <p:pic>
              <p:nvPicPr>
                <p:cNvPr id="20" name="حبر 19">
                  <a:extLst>
                    <a:ext uri="{FF2B5EF4-FFF2-40B4-BE49-F238E27FC236}">
                      <a16:creationId xmlns:a16="http://schemas.microsoft.com/office/drawing/2014/main" id="{7F266ED9-B067-4257-A1DE-52BD1B155EE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39806" y="2124051"/>
                  <a:ext cx="482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حبر 20">
                  <a:extLst>
                    <a:ext uri="{FF2B5EF4-FFF2-40B4-BE49-F238E27FC236}">
                      <a16:creationId xmlns:a16="http://schemas.microsoft.com/office/drawing/2014/main" id="{7C270FD4-E655-4409-9454-23F927A0E762}"/>
                    </a:ext>
                  </a:extLst>
                </p14:cNvPr>
                <p14:cNvContentPartPr/>
                <p14:nvPr/>
              </p14:nvContentPartPr>
              <p14:xfrm>
                <a:off x="4506326" y="2128731"/>
                <a:ext cx="278280" cy="445680"/>
              </p14:xfrm>
            </p:contentPart>
          </mc:Choice>
          <mc:Fallback xmlns="">
            <p:pic>
              <p:nvPicPr>
                <p:cNvPr id="21" name="حبر 20">
                  <a:extLst>
                    <a:ext uri="{FF2B5EF4-FFF2-40B4-BE49-F238E27FC236}">
                      <a16:creationId xmlns:a16="http://schemas.microsoft.com/office/drawing/2014/main" id="{7C270FD4-E655-4409-9454-23F927A0E76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88686" y="2110731"/>
                  <a:ext cx="31392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ADC1F254-E6A1-42E3-889E-ADBD1EED128D}"/>
              </a:ext>
            </a:extLst>
          </p:cNvPr>
          <p:cNvGrpSpPr/>
          <p:nvPr/>
        </p:nvGrpSpPr>
        <p:grpSpPr>
          <a:xfrm>
            <a:off x="6867566" y="3682131"/>
            <a:ext cx="1009440" cy="485640"/>
            <a:chOff x="6867566" y="3682131"/>
            <a:chExt cx="100944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حبر 22">
                  <a:extLst>
                    <a:ext uri="{FF2B5EF4-FFF2-40B4-BE49-F238E27FC236}">
                      <a16:creationId xmlns:a16="http://schemas.microsoft.com/office/drawing/2014/main" id="{48E24F2D-1E2E-494D-9AD5-3561B09CA463}"/>
                    </a:ext>
                  </a:extLst>
                </p14:cNvPr>
                <p14:cNvContentPartPr/>
                <p14:nvPr/>
              </p14:nvContentPartPr>
              <p14:xfrm>
                <a:off x="6883766" y="3709491"/>
                <a:ext cx="14400" cy="417240"/>
              </p14:xfrm>
            </p:contentPart>
          </mc:Choice>
          <mc:Fallback xmlns="">
            <p:pic>
              <p:nvPicPr>
                <p:cNvPr id="23" name="حبر 22">
                  <a:extLst>
                    <a:ext uri="{FF2B5EF4-FFF2-40B4-BE49-F238E27FC236}">
                      <a16:creationId xmlns:a16="http://schemas.microsoft.com/office/drawing/2014/main" id="{48E24F2D-1E2E-494D-9AD5-3561B09CA4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65766" y="3691851"/>
                  <a:ext cx="500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حبر 23">
                  <a:extLst>
                    <a:ext uri="{FF2B5EF4-FFF2-40B4-BE49-F238E27FC236}">
                      <a16:creationId xmlns:a16="http://schemas.microsoft.com/office/drawing/2014/main" id="{242FDB3A-FF40-4891-A0CC-00AA749D1609}"/>
                    </a:ext>
                  </a:extLst>
                </p14:cNvPr>
                <p14:cNvContentPartPr/>
                <p14:nvPr/>
              </p14:nvContentPartPr>
              <p14:xfrm>
                <a:off x="6867566" y="3682131"/>
                <a:ext cx="295560" cy="485640"/>
              </p14:xfrm>
            </p:contentPart>
          </mc:Choice>
          <mc:Fallback xmlns="">
            <p:pic>
              <p:nvPicPr>
                <p:cNvPr id="24" name="حبر 23">
                  <a:extLst>
                    <a:ext uri="{FF2B5EF4-FFF2-40B4-BE49-F238E27FC236}">
                      <a16:creationId xmlns:a16="http://schemas.microsoft.com/office/drawing/2014/main" id="{242FDB3A-FF40-4891-A0CC-00AA749D16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49926" y="3664491"/>
                  <a:ext cx="33120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حبر 24">
                  <a:extLst>
                    <a:ext uri="{FF2B5EF4-FFF2-40B4-BE49-F238E27FC236}">
                      <a16:creationId xmlns:a16="http://schemas.microsoft.com/office/drawing/2014/main" id="{2A3E2F3F-BE97-49D1-84C7-AE0089C4D20D}"/>
                    </a:ext>
                  </a:extLst>
                </p14:cNvPr>
                <p14:cNvContentPartPr/>
                <p14:nvPr/>
              </p14:nvContentPartPr>
              <p14:xfrm>
                <a:off x="7314686" y="3721731"/>
                <a:ext cx="364320" cy="392400"/>
              </p14:xfrm>
            </p:contentPart>
          </mc:Choice>
          <mc:Fallback xmlns="">
            <p:pic>
              <p:nvPicPr>
                <p:cNvPr id="25" name="حبر 24">
                  <a:extLst>
                    <a:ext uri="{FF2B5EF4-FFF2-40B4-BE49-F238E27FC236}">
                      <a16:creationId xmlns:a16="http://schemas.microsoft.com/office/drawing/2014/main" id="{2A3E2F3F-BE97-49D1-84C7-AE0089C4D20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97046" y="3703731"/>
                  <a:ext cx="39996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حبر 26">
                  <a:extLst>
                    <a:ext uri="{FF2B5EF4-FFF2-40B4-BE49-F238E27FC236}">
                      <a16:creationId xmlns:a16="http://schemas.microsoft.com/office/drawing/2014/main" id="{2872313B-CB65-41C8-870E-071785FF9A19}"/>
                    </a:ext>
                  </a:extLst>
                </p14:cNvPr>
                <p14:cNvContentPartPr/>
                <p14:nvPr/>
              </p14:nvContentPartPr>
              <p14:xfrm>
                <a:off x="7612766" y="3693651"/>
                <a:ext cx="264240" cy="358560"/>
              </p14:xfrm>
            </p:contentPart>
          </mc:Choice>
          <mc:Fallback xmlns="">
            <p:pic>
              <p:nvPicPr>
                <p:cNvPr id="27" name="حبر 26">
                  <a:extLst>
                    <a:ext uri="{FF2B5EF4-FFF2-40B4-BE49-F238E27FC236}">
                      <a16:creationId xmlns:a16="http://schemas.microsoft.com/office/drawing/2014/main" id="{2872313B-CB65-41C8-870E-071785FF9A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94766" y="3676011"/>
                  <a:ext cx="29988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475E8E5B-816F-4A57-879D-F72D3832B739}"/>
              </a:ext>
            </a:extLst>
          </p:cNvPr>
          <p:cNvGrpSpPr/>
          <p:nvPr/>
        </p:nvGrpSpPr>
        <p:grpSpPr>
          <a:xfrm>
            <a:off x="3772646" y="5224731"/>
            <a:ext cx="955800" cy="381600"/>
            <a:chOff x="3772646" y="5224731"/>
            <a:chExt cx="95580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حبر 28">
                  <a:extLst>
                    <a:ext uri="{FF2B5EF4-FFF2-40B4-BE49-F238E27FC236}">
                      <a16:creationId xmlns:a16="http://schemas.microsoft.com/office/drawing/2014/main" id="{D1DDF9D8-9056-4193-9679-FAA388A141F4}"/>
                    </a:ext>
                  </a:extLst>
                </p14:cNvPr>
                <p14:cNvContentPartPr/>
                <p14:nvPr/>
              </p14:nvContentPartPr>
              <p14:xfrm>
                <a:off x="3772646" y="5286651"/>
                <a:ext cx="237600" cy="319680"/>
              </p14:xfrm>
            </p:contentPart>
          </mc:Choice>
          <mc:Fallback xmlns="">
            <p:pic>
              <p:nvPicPr>
                <p:cNvPr id="29" name="حبر 28">
                  <a:extLst>
                    <a:ext uri="{FF2B5EF4-FFF2-40B4-BE49-F238E27FC236}">
                      <a16:creationId xmlns:a16="http://schemas.microsoft.com/office/drawing/2014/main" id="{D1DDF9D8-9056-4193-9679-FAA388A141F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54646" y="5268651"/>
                  <a:ext cx="2732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حبر 29">
                  <a:extLst>
                    <a:ext uri="{FF2B5EF4-FFF2-40B4-BE49-F238E27FC236}">
                      <a16:creationId xmlns:a16="http://schemas.microsoft.com/office/drawing/2014/main" id="{3EE0DA1F-85DF-4E60-926F-1C5692455428}"/>
                    </a:ext>
                  </a:extLst>
                </p14:cNvPr>
                <p14:cNvContentPartPr/>
                <p14:nvPr/>
              </p14:nvContentPartPr>
              <p14:xfrm>
                <a:off x="4170806" y="5224731"/>
                <a:ext cx="216000" cy="379080"/>
              </p14:xfrm>
            </p:contentPart>
          </mc:Choice>
          <mc:Fallback xmlns="">
            <p:pic>
              <p:nvPicPr>
                <p:cNvPr id="30" name="حبر 29">
                  <a:extLst>
                    <a:ext uri="{FF2B5EF4-FFF2-40B4-BE49-F238E27FC236}">
                      <a16:creationId xmlns:a16="http://schemas.microsoft.com/office/drawing/2014/main" id="{3EE0DA1F-85DF-4E60-926F-1C569245542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52806" y="5207091"/>
                  <a:ext cx="2516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حبر 30">
                  <a:extLst>
                    <a:ext uri="{FF2B5EF4-FFF2-40B4-BE49-F238E27FC236}">
                      <a16:creationId xmlns:a16="http://schemas.microsoft.com/office/drawing/2014/main" id="{D4FC6608-40EA-46D0-8186-807B5699B429}"/>
                    </a:ext>
                  </a:extLst>
                </p14:cNvPr>
                <p14:cNvContentPartPr/>
                <p14:nvPr/>
              </p14:nvContentPartPr>
              <p14:xfrm>
                <a:off x="4437926" y="5248491"/>
                <a:ext cx="290520" cy="318600"/>
              </p14:xfrm>
            </p:contentPart>
          </mc:Choice>
          <mc:Fallback xmlns="">
            <p:pic>
              <p:nvPicPr>
                <p:cNvPr id="31" name="حبر 30">
                  <a:extLst>
                    <a:ext uri="{FF2B5EF4-FFF2-40B4-BE49-F238E27FC236}">
                      <a16:creationId xmlns:a16="http://schemas.microsoft.com/office/drawing/2014/main" id="{D4FC6608-40EA-46D0-8186-807B5699B42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19926" y="5230491"/>
                  <a:ext cx="326160" cy="354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9234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46CF76-1788-412F-94AB-14976277D5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/>
              <a:t>تقويم :     تدريب 1 صفحة 172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CEA9BA-2EA0-47C1-BBFA-C9C961875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SA" b="1" u="sng" dirty="0">
                <a:solidFill>
                  <a:srgbClr val="00B050"/>
                </a:solidFill>
              </a:rPr>
              <a:t>أكمل الفراغ بما يناسبه:</a:t>
            </a:r>
          </a:p>
          <a:p>
            <a:pPr marL="0" indent="0">
              <a:buNone/>
            </a:pPr>
            <a:endParaRPr lang="ar-SA" b="1" u="sng" dirty="0">
              <a:solidFill>
                <a:srgbClr val="00B05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ar-SA" dirty="0"/>
              <a:t>1- يسمى نموذج التجارة الالكترونية الذي يتم فيه تبادل المنتجات بين الشركات بـ.............    ، بينما يسمى النموذج الذي يتداول فيه المستهلكون المنتجات مع بعضهم بـ ....................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ar-SA" dirty="0"/>
              <a:t>5- نموذج التجارة الإلكتروني الذي يتم فيه بيع المنتجات أو الخدمات من الشركات بشكل مباشر إلى المستهلكين يسمى  بنموذج الأعمال بين ......................و ..............(         )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BFA3436-CDEF-406E-A6B7-A166684CAED6}"/>
              </a:ext>
            </a:extLst>
          </p:cNvPr>
          <p:cNvSpPr txBox="1"/>
          <p:nvPr/>
        </p:nvSpPr>
        <p:spPr>
          <a:xfrm>
            <a:off x="1286912" y="2967335"/>
            <a:ext cx="178286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accent1"/>
                </a:solidFill>
              </a:rPr>
              <a:t>شركة إلى شركة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C3BDA00-6B64-4B9E-A8E7-B2991E7E5FC2}"/>
              </a:ext>
            </a:extLst>
          </p:cNvPr>
          <p:cNvSpPr txBox="1"/>
          <p:nvPr/>
        </p:nvSpPr>
        <p:spPr>
          <a:xfrm>
            <a:off x="1447432" y="3770461"/>
            <a:ext cx="221887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accent1"/>
                </a:solidFill>
              </a:rPr>
              <a:t>مستهلك إلى مستهلك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A9D0E6B-BAAB-4F07-8C6C-32C18B932502}"/>
              </a:ext>
            </a:extLst>
          </p:cNvPr>
          <p:cNvSpPr txBox="1"/>
          <p:nvPr/>
        </p:nvSpPr>
        <p:spPr>
          <a:xfrm>
            <a:off x="5873496" y="5570022"/>
            <a:ext cx="7441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accent1"/>
                </a:solidFill>
              </a:rPr>
              <a:t>شركة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0A8DBD7-BA46-4351-ABF6-78130B07DE8F}"/>
              </a:ext>
            </a:extLst>
          </p:cNvPr>
          <p:cNvSpPr txBox="1"/>
          <p:nvPr/>
        </p:nvSpPr>
        <p:spPr>
          <a:xfrm>
            <a:off x="4076690" y="5531779"/>
            <a:ext cx="96212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solidFill>
                  <a:schemeClr val="accent1"/>
                </a:solidFill>
              </a:rPr>
              <a:t>مستهلك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56662FE-18AC-4822-8114-6FB1385045BD}"/>
              </a:ext>
            </a:extLst>
          </p:cNvPr>
          <p:cNvSpPr txBox="1"/>
          <p:nvPr/>
        </p:nvSpPr>
        <p:spPr>
          <a:xfrm>
            <a:off x="2874045" y="5531779"/>
            <a:ext cx="67678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B2C</a:t>
            </a:r>
            <a:endParaRPr lang="ar-SA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24DDFE-EACF-47FA-82E2-86C992E4C20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/>
              <a:t>الأسواق الالكترونية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90FCF9-02D0-4EB5-A134-DB440BB77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250"/>
            <a:ext cx="10983686" cy="4351338"/>
          </a:xfrm>
        </p:spPr>
        <p:txBody>
          <a:bodyPr/>
          <a:lstStyle/>
          <a:p>
            <a:r>
              <a:rPr lang="ar-SA" dirty="0"/>
              <a:t>نوع من أنواع مواقع التجارة الالكترونية، حيث يتم توفير المنتجات أو الخدمات من طرف ثالث، في حين تتم معالجة التعاملات من قبل مشغل السوق</a:t>
            </a:r>
          </a:p>
          <a:p>
            <a:endParaRPr lang="ar-SA" dirty="0"/>
          </a:p>
          <a:p>
            <a:pPr marL="0" indent="0">
              <a:buNone/>
            </a:pPr>
            <a:r>
              <a:rPr lang="ar-SA" dirty="0"/>
              <a:t>أمثلة على الأسواق الإلكترونية: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ar-SA" dirty="0"/>
              <a:t>أمازون</a:t>
            </a:r>
          </a:p>
          <a:p>
            <a:pPr marL="514350" indent="-514350">
              <a:lnSpc>
                <a:spcPct val="250000"/>
              </a:lnSpc>
              <a:buFont typeface="+mj-lt"/>
              <a:buAutoNum type="arabicPeriod"/>
            </a:pPr>
            <a:r>
              <a:rPr lang="ar-SA" dirty="0" err="1"/>
              <a:t>إيباي</a:t>
            </a:r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DA9FB67-663E-4B62-98C5-DE716D47A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57114"/>
            <a:ext cx="2439896" cy="73375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223E4DF-26DA-44B0-94AC-984147FF0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362" y="5297192"/>
            <a:ext cx="2439896" cy="975958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6E2D3C04-4BD8-495C-A99B-3AD334C064D3}"/>
              </a:ext>
            </a:extLst>
          </p:cNvPr>
          <p:cNvSpPr/>
          <p:nvPr/>
        </p:nvSpPr>
        <p:spPr>
          <a:xfrm>
            <a:off x="7955281" y="3017036"/>
            <a:ext cx="3866605" cy="733758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8693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46CF76-1788-412F-94AB-14976277D5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/>
              <a:t>تقويم :     تدريب 1 صفحة 172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CEA9BA-2EA0-47C1-BBFA-C9C961875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b="1" u="sng" dirty="0">
                <a:solidFill>
                  <a:srgbClr val="00B050"/>
                </a:solidFill>
              </a:rPr>
              <a:t>أكمل الفراغ بما يناسبه:</a:t>
            </a:r>
          </a:p>
          <a:p>
            <a:pPr marL="0" indent="0">
              <a:buNone/>
            </a:pPr>
            <a:endParaRPr lang="ar-SA" b="1" u="sng" dirty="0">
              <a:solidFill>
                <a:srgbClr val="00B05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ar-SA" dirty="0"/>
              <a:t>2- من الأمثلة على الأسواق الالكترونية....................و ...................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BFA3436-CDEF-406E-A6B7-A166684CAED6}"/>
              </a:ext>
            </a:extLst>
          </p:cNvPr>
          <p:cNvSpPr txBox="1"/>
          <p:nvPr/>
        </p:nvSpPr>
        <p:spPr>
          <a:xfrm>
            <a:off x="5192059" y="3005326"/>
            <a:ext cx="112723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accent1"/>
                </a:solidFill>
              </a:rPr>
              <a:t>أمازون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C3BDA00-6B64-4B9E-A8E7-B2991E7E5FC2}"/>
              </a:ext>
            </a:extLst>
          </p:cNvPr>
          <p:cNvSpPr txBox="1"/>
          <p:nvPr/>
        </p:nvSpPr>
        <p:spPr>
          <a:xfrm>
            <a:off x="3284918" y="2935335"/>
            <a:ext cx="102464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err="1">
                <a:solidFill>
                  <a:schemeClr val="accent1"/>
                </a:solidFill>
              </a:rPr>
              <a:t>إيباي</a:t>
            </a:r>
            <a:endParaRPr lang="ar-SA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C0BB4E-3B5D-4B78-8826-3EC2314EAC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/>
              <a:t>الأنواع الأساسية للأسواق الالكترونية: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E4214757-8605-4F4F-86CA-E579FE5AC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010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35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2AA956-48B3-479C-BD51-F39DF749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84B0DE-4518-4D21-B374-4A3CED77E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80D44EC-3F07-4E9E-A4A4-0D66B4D8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57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46CF76-1788-412F-94AB-14976277D5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/>
              <a:t>تقويم :     تدريب 1 صفحة 172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CEA9BA-2EA0-47C1-BBFA-C9C961875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b="1" u="sng" dirty="0">
                <a:solidFill>
                  <a:srgbClr val="00B050"/>
                </a:solidFill>
              </a:rPr>
              <a:t>أكمل الفراغ بما يناسبه:</a:t>
            </a:r>
          </a:p>
          <a:p>
            <a:pPr marL="0" indent="0">
              <a:buNone/>
            </a:pPr>
            <a:endParaRPr lang="ar-SA" b="1" u="sng" dirty="0">
              <a:solidFill>
                <a:srgbClr val="00B05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ar-SA" dirty="0"/>
              <a:t>4-تقدم.................................. البضائع والخدمات الموجهة لفئة محددة من المشترين، ومن أمثلتها شركة جنرال الكتريك.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BFA3436-CDEF-406E-A6B7-A166684CAED6}"/>
              </a:ext>
            </a:extLst>
          </p:cNvPr>
          <p:cNvSpPr txBox="1"/>
          <p:nvPr/>
        </p:nvSpPr>
        <p:spPr>
          <a:xfrm>
            <a:off x="7056620" y="2940012"/>
            <a:ext cx="357341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accent1"/>
                </a:solidFill>
              </a:rPr>
              <a:t>الأسواق الموجة للمشتري</a:t>
            </a:r>
          </a:p>
        </p:txBody>
      </p:sp>
    </p:spTree>
    <p:extLst>
      <p:ext uri="{BB962C8B-B14F-4D97-AF65-F5344CB8AC3E}">
        <p14:creationId xmlns:p14="http://schemas.microsoft.com/office/powerpoint/2010/main" val="22690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30430E-9DC4-47C4-AB94-5DB6D5691A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SA" dirty="0"/>
              <a:t>السلع الافتراضية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6693648-008A-4C0E-A77E-E5B435F93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السلع الافتراضية هي أصل غير ملموس يتم تداوله في اقتصاد افتراضي.</a:t>
            </a:r>
          </a:p>
          <a:p>
            <a:r>
              <a:rPr lang="ar-SA" dirty="0"/>
              <a:t>مثل :</a:t>
            </a:r>
          </a:p>
          <a:p>
            <a:r>
              <a:rPr lang="ar-SA" dirty="0"/>
              <a:t>الألعاب الالكترونية .</a:t>
            </a:r>
          </a:p>
          <a:p>
            <a:r>
              <a:rPr lang="ar-SA" dirty="0"/>
              <a:t>ورش التطوير المهني.</a:t>
            </a:r>
          </a:p>
          <a:p>
            <a:r>
              <a:rPr lang="ar-SA" dirty="0"/>
              <a:t>برمجيات الانترنت.</a:t>
            </a:r>
          </a:p>
          <a:p>
            <a:r>
              <a:rPr lang="ar-SA" dirty="0"/>
              <a:t>التبرعات كمتجر الاحسان الخيري.</a:t>
            </a:r>
          </a:p>
        </p:txBody>
      </p:sp>
    </p:spTree>
    <p:extLst>
      <p:ext uri="{BB962C8B-B14F-4D97-AF65-F5344CB8AC3E}">
        <p14:creationId xmlns:p14="http://schemas.microsoft.com/office/powerpoint/2010/main" val="5472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46CF76-1788-412F-94AB-14976277D5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/>
              <a:t>تقويم :     تدريب 1 صفحة 172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CEA9BA-2EA0-47C1-BBFA-C9C961875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b="1" u="sng" dirty="0">
                <a:solidFill>
                  <a:srgbClr val="00B050"/>
                </a:solidFill>
              </a:rPr>
              <a:t>أكمل الفراغ بما يناسبه:</a:t>
            </a:r>
          </a:p>
          <a:p>
            <a:pPr marL="0" indent="0">
              <a:buNone/>
            </a:pPr>
            <a:endParaRPr lang="ar-SA" b="1" u="sng" dirty="0">
              <a:solidFill>
                <a:srgbClr val="00B05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ar-SA" dirty="0"/>
              <a:t>2-من الأمثلة على سوق السلع الافتراضية...........................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BFA3436-CDEF-406E-A6B7-A166684CAED6}"/>
              </a:ext>
            </a:extLst>
          </p:cNvPr>
          <p:cNvSpPr txBox="1"/>
          <p:nvPr/>
        </p:nvSpPr>
        <p:spPr>
          <a:xfrm>
            <a:off x="4086262" y="2953075"/>
            <a:ext cx="259878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chemeClr val="accent1"/>
                </a:solidFill>
              </a:rPr>
              <a:t>الألعاب الالكترونية</a:t>
            </a:r>
          </a:p>
        </p:txBody>
      </p:sp>
    </p:spTree>
    <p:extLst>
      <p:ext uri="{BB962C8B-B14F-4D97-AF65-F5344CB8AC3E}">
        <p14:creationId xmlns:p14="http://schemas.microsoft.com/office/powerpoint/2010/main" val="23104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97E1749-A8DC-42A1-955C-954AE89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5731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SA" dirty="0"/>
              <a:t>التقويم الختامي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97F8182-1871-455A-B9C1-436E4393C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3205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0767F7-3418-47F1-AD81-2643F2E1A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92C453-880C-48F5-97CE-F283D5102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2A4F5618-D8CF-4D5B-B51A-DAB1DD9D6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0" t="14077" r="32500" b="5303"/>
          <a:stretch/>
        </p:blipFill>
        <p:spPr>
          <a:xfrm>
            <a:off x="505097" y="100124"/>
            <a:ext cx="11181806" cy="665775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5D5B8C9-1111-4C3A-9FCF-FE0276411263}"/>
              </a:ext>
            </a:extLst>
          </p:cNvPr>
          <p:cNvSpPr txBox="1"/>
          <p:nvPr/>
        </p:nvSpPr>
        <p:spPr>
          <a:xfrm>
            <a:off x="4641667" y="1544114"/>
            <a:ext cx="4528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3E569E1-4E66-4AFC-BDA9-9588F56849AE}"/>
              </a:ext>
            </a:extLst>
          </p:cNvPr>
          <p:cNvSpPr txBox="1"/>
          <p:nvPr/>
        </p:nvSpPr>
        <p:spPr>
          <a:xfrm>
            <a:off x="4615542" y="2454667"/>
            <a:ext cx="4528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7723321-68D8-4A8D-AD67-31BFE5C34C38}"/>
              </a:ext>
            </a:extLst>
          </p:cNvPr>
          <p:cNvSpPr txBox="1"/>
          <p:nvPr/>
        </p:nvSpPr>
        <p:spPr>
          <a:xfrm>
            <a:off x="4615542" y="3403663"/>
            <a:ext cx="4528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E674034-0F54-495E-8A38-D8CADCB41C96}"/>
              </a:ext>
            </a:extLst>
          </p:cNvPr>
          <p:cNvSpPr txBox="1"/>
          <p:nvPr/>
        </p:nvSpPr>
        <p:spPr>
          <a:xfrm>
            <a:off x="4641667" y="4140642"/>
            <a:ext cx="4528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4044C98-27CA-4350-AAB8-37339E8A1DF2}"/>
              </a:ext>
            </a:extLst>
          </p:cNvPr>
          <p:cNvSpPr txBox="1"/>
          <p:nvPr/>
        </p:nvSpPr>
        <p:spPr>
          <a:xfrm>
            <a:off x="4607922" y="5089638"/>
            <a:ext cx="4528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A6C3E65-6317-4813-B931-86806EED2DF0}"/>
              </a:ext>
            </a:extLst>
          </p:cNvPr>
          <p:cNvSpPr txBox="1"/>
          <p:nvPr/>
        </p:nvSpPr>
        <p:spPr>
          <a:xfrm>
            <a:off x="4615542" y="6106987"/>
            <a:ext cx="4528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64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010349-B03E-4CC7-998C-FCBFA32671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/>
              <a:t>ملخص الدرس: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3E6BA8-A5E2-4B68-A3E1-31C90476A9F9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dirty="0"/>
              <a:t>نماذج التجارة الالكترونية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dirty="0"/>
              <a:t>الأسواق الالكترونية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ar-SA" dirty="0"/>
              <a:t>الأنواع الأساسية للأسواق الالكترونية.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ar-SA" b="1" u="sng" dirty="0">
                <a:solidFill>
                  <a:schemeClr val="accent1"/>
                </a:solidFill>
              </a:rPr>
              <a:t>الواجب</a:t>
            </a:r>
            <a:r>
              <a:rPr lang="ar-SA" dirty="0"/>
              <a:t> 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ar-SA" dirty="0"/>
              <a:t>في منصة مدرستي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263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0172DD-B757-451F-99BD-00CEED42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F59D641-CDE5-4527-A351-F7393BE7A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DE62D27-A7C0-4BBE-A3F6-256AE791C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6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B1D685-1582-4538-970E-FF9A53CB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81E66C-1B21-478A-A990-AE8E1D7CF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A162566-2C70-4B7B-BCCF-79134921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8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9760A1-C245-4292-9098-BB93264F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F039FD-A47F-4C7F-8164-51CB282D7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0509AAA-4D85-41ED-8D7F-601FE84C9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4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A8F2E6-2CE0-41F0-A903-77F051EA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2BD79F2-E01E-4914-B003-D7AF40887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618A7A8-7826-47A7-8190-69485D5A5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6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1136EC-1933-4670-B5FF-7A377B40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4BCFBA-0BEE-4D6F-B6D2-0B083E068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E2C497D-6336-47FE-8CBB-5F4091A06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1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A5C4BE-EB77-4D94-BD29-A52F32FC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6EB7E56-3BC0-4B6D-B7AF-6DAAD50CD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1DD3D6C-0A06-4D24-87D5-9CA89980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0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FD4F9F-087A-4889-8C41-D9E35947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05DE59-66DB-4E8E-8A5C-D97385D64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8BB9267-754C-433F-B30A-6716B56A1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8398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415</Words>
  <Application>Microsoft Office PowerPoint</Application>
  <PresentationFormat>شاشة عريضة</PresentationFormat>
  <Paragraphs>94</Paragraphs>
  <Slides>25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استخدام الانترنت في البيع عبر الانترنت</vt:lpstr>
      <vt:lpstr>صلي كل عبارة بما يناسبها</vt:lpstr>
      <vt:lpstr>التجارة الالكترونية</vt:lpstr>
      <vt:lpstr>سنتعلم اليوم:</vt:lpstr>
      <vt:lpstr>نماذج التجارة الالكترونية</vt:lpstr>
      <vt:lpstr>تقويم :     تدريب 1 صفحة 172</vt:lpstr>
      <vt:lpstr>الأسواق الالكترونية</vt:lpstr>
      <vt:lpstr>تقويم :     تدريب 1 صفحة 172</vt:lpstr>
      <vt:lpstr>الأنواع الأساسية للأسواق الالكترونية:</vt:lpstr>
      <vt:lpstr>تقويم :     تدريب 1 صفحة 172</vt:lpstr>
      <vt:lpstr>السلع الافتراضية</vt:lpstr>
      <vt:lpstr>تقويم :     تدريب 1 صفحة 172</vt:lpstr>
      <vt:lpstr>التقويم الختامي</vt:lpstr>
      <vt:lpstr>عرض تقديمي في PowerPoint</vt:lpstr>
      <vt:lpstr>ملخص الدرس: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ندى الدغيرى</dc:creator>
  <cp:lastModifiedBy>ندى الدغيرى</cp:lastModifiedBy>
  <cp:revision>7</cp:revision>
  <dcterms:created xsi:type="dcterms:W3CDTF">2023-11-25T17:55:35Z</dcterms:created>
  <dcterms:modified xsi:type="dcterms:W3CDTF">2023-11-30T06:24:16Z</dcterms:modified>
</cp:coreProperties>
</file>