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68" r:id="rId8"/>
    <p:sldId id="269" r:id="rId9"/>
    <p:sldId id="266" r:id="rId10"/>
    <p:sldId id="274" r:id="rId11"/>
    <p:sldId id="267" r:id="rId12"/>
    <p:sldId id="259" r:id="rId13"/>
    <p:sldId id="261" r:id="rId14"/>
    <p:sldId id="262" r:id="rId15"/>
    <p:sldId id="263" r:id="rId16"/>
    <p:sldId id="264" r:id="rId17"/>
    <p:sldId id="265" r:id="rId18"/>
    <p:sldId id="270" r:id="rId19"/>
    <p:sldId id="271" r:id="rId20"/>
    <p:sldId id="272" r:id="rId21"/>
    <p:sldId id="273" r:id="rId22"/>
    <p:sldId id="289" r:id="rId23"/>
    <p:sldId id="291" r:id="rId24"/>
    <p:sldId id="290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2" r:id="rId37"/>
    <p:sldId id="293" r:id="rId38"/>
    <p:sldId id="286" r:id="rId39"/>
    <p:sldId id="287" r:id="rId40"/>
    <p:sldId id="288" r:id="rId41"/>
    <p:sldId id="294" r:id="rId42"/>
    <p:sldId id="298" r:id="rId43"/>
    <p:sldId id="295" r:id="rId44"/>
    <p:sldId id="296" r:id="rId45"/>
    <p:sldId id="300" r:id="rId46"/>
    <p:sldId id="297" r:id="rId47"/>
    <p:sldId id="301" r:id="rId48"/>
    <p:sldId id="304" r:id="rId49"/>
    <p:sldId id="302" r:id="rId50"/>
    <p:sldId id="303" r:id="rId51"/>
    <p:sldId id="305" r:id="rId52"/>
    <p:sldId id="312" r:id="rId53"/>
    <p:sldId id="306" r:id="rId54"/>
    <p:sldId id="307" r:id="rId55"/>
    <p:sldId id="308" r:id="rId56"/>
    <p:sldId id="309" r:id="rId57"/>
    <p:sldId id="310" r:id="rId58"/>
    <p:sldId id="311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C38EA0F-9E1F-419F-9DE6-42CBF577AE62}">
          <p14:sldIdLst>
            <p14:sldId id="256"/>
            <p14:sldId id="257"/>
            <p14:sldId id="258"/>
            <p14:sldId id="260"/>
            <p14:sldId id="268"/>
            <p14:sldId id="269"/>
            <p14:sldId id="266"/>
            <p14:sldId id="274"/>
            <p14:sldId id="267"/>
            <p14:sldId id="259"/>
            <p14:sldId id="261"/>
            <p14:sldId id="262"/>
            <p14:sldId id="263"/>
            <p14:sldId id="264"/>
            <p14:sldId id="265"/>
            <p14:sldId id="270"/>
            <p14:sldId id="271"/>
            <p14:sldId id="272"/>
            <p14:sldId id="273"/>
            <p14:sldId id="289"/>
            <p14:sldId id="291"/>
            <p14:sldId id="290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92"/>
            <p14:sldId id="293"/>
            <p14:sldId id="286"/>
            <p14:sldId id="287"/>
            <p14:sldId id="288"/>
          </p14:sldIdLst>
        </p14:section>
        <p14:section name="الحصة الثالثة" id="{DD28D8C0-ECE3-4D02-9802-13BABD582E9F}">
          <p14:sldIdLst>
            <p14:sldId id="294"/>
            <p14:sldId id="298"/>
            <p14:sldId id="295"/>
            <p14:sldId id="296"/>
            <p14:sldId id="300"/>
            <p14:sldId id="297"/>
            <p14:sldId id="301"/>
            <p14:sldId id="304"/>
            <p14:sldId id="302"/>
            <p14:sldId id="303"/>
            <p14:sldId id="305"/>
            <p14:sldId id="312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F58C1-4AAB-481B-B3A3-31D82E86C1BC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E39A7C3-EB59-420D-8490-06DB55816BDF}">
      <dgm:prSet phldrT="[نص]"/>
      <dgm:spPr/>
      <dgm:t>
        <a:bodyPr/>
        <a:lstStyle/>
        <a:p>
          <a:pPr rtl="1"/>
          <a:r>
            <a:rPr lang="ar-SA" dirty="0"/>
            <a:t>عيوب</a:t>
          </a:r>
        </a:p>
      </dgm:t>
    </dgm:pt>
    <dgm:pt modelId="{EBB1DC7B-E12C-466D-90DC-DA50260E1466}" type="parTrans" cxnId="{161D324B-613F-4B88-8CCB-C441482BA812}">
      <dgm:prSet/>
      <dgm:spPr/>
      <dgm:t>
        <a:bodyPr/>
        <a:lstStyle/>
        <a:p>
          <a:pPr rtl="1"/>
          <a:endParaRPr lang="ar-SA"/>
        </a:p>
      </dgm:t>
    </dgm:pt>
    <dgm:pt modelId="{7818266D-E850-489A-AF54-489EDAE0600C}" type="sibTrans" cxnId="{161D324B-613F-4B88-8CCB-C441482BA812}">
      <dgm:prSet/>
      <dgm:spPr/>
      <dgm:t>
        <a:bodyPr/>
        <a:lstStyle/>
        <a:p>
          <a:pPr rtl="1"/>
          <a:endParaRPr lang="ar-SA"/>
        </a:p>
      </dgm:t>
    </dgm:pt>
    <dgm:pt modelId="{0AEB83D3-0D9C-44FF-BB82-700CD4D131B9}">
      <dgm:prSet phldrT="[نص]"/>
      <dgm:spPr/>
      <dgm:t>
        <a:bodyPr/>
        <a:lstStyle/>
        <a:p>
          <a:pPr rtl="1"/>
          <a:r>
            <a:rPr lang="ar-SA" dirty="0"/>
            <a:t>ليس آمنا</a:t>
          </a:r>
        </a:p>
      </dgm:t>
    </dgm:pt>
    <dgm:pt modelId="{8A14D922-4E25-4928-A1FB-3E4577812D9C}" type="parTrans" cxnId="{59A9C5F8-D641-4DE2-BE92-3BFEAC2A1B39}">
      <dgm:prSet/>
      <dgm:spPr/>
      <dgm:t>
        <a:bodyPr/>
        <a:lstStyle/>
        <a:p>
          <a:pPr rtl="1"/>
          <a:endParaRPr lang="ar-SA"/>
        </a:p>
      </dgm:t>
    </dgm:pt>
    <dgm:pt modelId="{8C34AB19-00C7-4290-A6F8-A43777CC210A}" type="sibTrans" cxnId="{59A9C5F8-D641-4DE2-BE92-3BFEAC2A1B39}">
      <dgm:prSet/>
      <dgm:spPr/>
      <dgm:t>
        <a:bodyPr/>
        <a:lstStyle/>
        <a:p>
          <a:pPr rtl="1"/>
          <a:endParaRPr lang="ar-SA"/>
        </a:p>
      </dgm:t>
    </dgm:pt>
    <dgm:pt modelId="{62D441A3-970A-48FB-A4D6-4074803A71EE}">
      <dgm:prSet phldrT="[نص]"/>
      <dgm:spPr/>
      <dgm:t>
        <a:bodyPr/>
        <a:lstStyle/>
        <a:p>
          <a:pPr rtl="1"/>
          <a:r>
            <a:rPr lang="ar-SA" dirty="0"/>
            <a:t>عدم وجود نظام  تخزين مركزي</a:t>
          </a:r>
        </a:p>
      </dgm:t>
    </dgm:pt>
    <dgm:pt modelId="{B6EF0201-05D4-462A-8091-05900724554E}" type="parTrans" cxnId="{C25823FE-8952-4E09-8D50-B923005EF10C}">
      <dgm:prSet/>
      <dgm:spPr/>
      <dgm:t>
        <a:bodyPr/>
        <a:lstStyle/>
        <a:p>
          <a:pPr rtl="1"/>
          <a:endParaRPr lang="ar-SA"/>
        </a:p>
      </dgm:t>
    </dgm:pt>
    <dgm:pt modelId="{FE08957C-B39A-4831-944B-CB9323CEA156}" type="sibTrans" cxnId="{C25823FE-8952-4E09-8D50-B923005EF10C}">
      <dgm:prSet/>
      <dgm:spPr/>
      <dgm:t>
        <a:bodyPr/>
        <a:lstStyle/>
        <a:p>
          <a:pPr rtl="1"/>
          <a:endParaRPr lang="ar-SA"/>
        </a:p>
      </dgm:t>
    </dgm:pt>
    <dgm:pt modelId="{F759D422-FD66-4A3D-A237-BEB035145719}">
      <dgm:prSet phldrT="[نص]"/>
      <dgm:spPr/>
      <dgm:t>
        <a:bodyPr/>
        <a:lstStyle/>
        <a:p>
          <a:pPr rtl="1"/>
          <a:r>
            <a:rPr lang="ar-SA" dirty="0"/>
            <a:t>مميزات </a:t>
          </a:r>
        </a:p>
      </dgm:t>
    </dgm:pt>
    <dgm:pt modelId="{C9B4C04A-C645-467D-882B-142FA98438E7}" type="parTrans" cxnId="{B9AD6EA4-D821-417C-BD00-46F758F306E0}">
      <dgm:prSet/>
      <dgm:spPr/>
      <dgm:t>
        <a:bodyPr/>
        <a:lstStyle/>
        <a:p>
          <a:pPr rtl="1"/>
          <a:endParaRPr lang="ar-SA"/>
        </a:p>
      </dgm:t>
    </dgm:pt>
    <dgm:pt modelId="{20651CCF-F98F-4EE9-A7DF-3A052F6060E9}" type="sibTrans" cxnId="{B9AD6EA4-D821-417C-BD00-46F758F306E0}">
      <dgm:prSet/>
      <dgm:spPr/>
      <dgm:t>
        <a:bodyPr/>
        <a:lstStyle/>
        <a:p>
          <a:pPr rtl="1"/>
          <a:endParaRPr lang="ar-SA"/>
        </a:p>
      </dgm:t>
    </dgm:pt>
    <dgm:pt modelId="{266AF583-91F2-4897-A56D-94F5AD847293}">
      <dgm:prSet phldrT="[نص]"/>
      <dgm:spPr/>
      <dgm:t>
        <a:bodyPr/>
        <a:lstStyle/>
        <a:p>
          <a:pPr rtl="1"/>
          <a:r>
            <a:rPr lang="ar-SA" dirty="0"/>
            <a:t>أقل تكلفة</a:t>
          </a:r>
        </a:p>
      </dgm:t>
    </dgm:pt>
    <dgm:pt modelId="{E1700905-4445-4E50-8E54-2617351B6AAA}" type="parTrans" cxnId="{9AD4377E-9F57-48C2-800B-A30B0C97AFF8}">
      <dgm:prSet/>
      <dgm:spPr/>
      <dgm:t>
        <a:bodyPr/>
        <a:lstStyle/>
        <a:p>
          <a:pPr rtl="1"/>
          <a:endParaRPr lang="ar-SA"/>
        </a:p>
      </dgm:t>
    </dgm:pt>
    <dgm:pt modelId="{B0A84154-22DF-4C48-9311-2385ED9FDF7E}" type="sibTrans" cxnId="{9AD4377E-9F57-48C2-800B-A30B0C97AFF8}">
      <dgm:prSet/>
      <dgm:spPr/>
      <dgm:t>
        <a:bodyPr/>
        <a:lstStyle/>
        <a:p>
          <a:pPr rtl="1"/>
          <a:endParaRPr lang="ar-SA"/>
        </a:p>
      </dgm:t>
    </dgm:pt>
    <dgm:pt modelId="{A485F9B4-7E21-4B2D-874E-C612D49D8F72}">
      <dgm:prSet phldrT="[نص]"/>
      <dgm:spPr/>
      <dgm:t>
        <a:bodyPr/>
        <a:lstStyle/>
        <a:p>
          <a:pPr rtl="1"/>
          <a:r>
            <a:rPr lang="ar-SA" dirty="0"/>
            <a:t>سهولة الاعداد</a:t>
          </a:r>
        </a:p>
      </dgm:t>
    </dgm:pt>
    <dgm:pt modelId="{68E97CA9-59E4-41CD-BCA5-BE04A7E56758}" type="parTrans" cxnId="{7E651E28-7D35-46F4-8751-0B8EE15249BB}">
      <dgm:prSet/>
      <dgm:spPr/>
      <dgm:t>
        <a:bodyPr/>
        <a:lstStyle/>
        <a:p>
          <a:pPr rtl="1"/>
          <a:endParaRPr lang="ar-SA"/>
        </a:p>
      </dgm:t>
    </dgm:pt>
    <dgm:pt modelId="{18918485-E548-4693-8466-EF1AE9374D86}" type="sibTrans" cxnId="{7E651E28-7D35-46F4-8751-0B8EE15249BB}">
      <dgm:prSet/>
      <dgm:spPr/>
      <dgm:t>
        <a:bodyPr/>
        <a:lstStyle/>
        <a:p>
          <a:pPr rtl="1"/>
          <a:endParaRPr lang="ar-SA"/>
        </a:p>
      </dgm:t>
    </dgm:pt>
    <dgm:pt modelId="{386F8101-6702-4A84-8D22-3D34DA3F2B48}">
      <dgm:prSet phldrT="[نص]"/>
      <dgm:spPr/>
      <dgm:t>
        <a:bodyPr/>
        <a:lstStyle/>
        <a:p>
          <a:pPr rtl="1"/>
          <a:r>
            <a:rPr lang="ar-SA" dirty="0"/>
            <a:t>عدم الحاجة لاستخدام الخادم</a:t>
          </a:r>
        </a:p>
      </dgm:t>
    </dgm:pt>
    <dgm:pt modelId="{7E5EEC83-7F03-47D9-A475-8042EB7C21CF}" type="parTrans" cxnId="{BCE71DE5-9786-4FE1-938A-FD3119ABF1CA}">
      <dgm:prSet/>
      <dgm:spPr/>
      <dgm:t>
        <a:bodyPr/>
        <a:lstStyle/>
        <a:p>
          <a:pPr rtl="1"/>
          <a:endParaRPr lang="ar-SA"/>
        </a:p>
      </dgm:t>
    </dgm:pt>
    <dgm:pt modelId="{AE25DD96-8057-4A2E-9586-55721B124B28}" type="sibTrans" cxnId="{BCE71DE5-9786-4FE1-938A-FD3119ABF1CA}">
      <dgm:prSet/>
      <dgm:spPr/>
      <dgm:t>
        <a:bodyPr/>
        <a:lstStyle/>
        <a:p>
          <a:pPr rtl="1"/>
          <a:endParaRPr lang="ar-SA"/>
        </a:p>
      </dgm:t>
    </dgm:pt>
    <dgm:pt modelId="{B9F4C32B-9A54-4201-A4EC-58E58EB1A277}">
      <dgm:prSet phldrT="[نص]"/>
      <dgm:spPr/>
      <dgm:t>
        <a:bodyPr/>
        <a:lstStyle/>
        <a:p>
          <a:pPr rtl="1"/>
          <a:r>
            <a:rPr lang="ar-SA" dirty="0"/>
            <a:t>عدد المستخدمين محدود جدا</a:t>
          </a:r>
        </a:p>
      </dgm:t>
    </dgm:pt>
    <dgm:pt modelId="{3A8E0FED-B12C-4FDF-95F1-043783BB9AF8}" type="parTrans" cxnId="{3BA894F3-90A7-47DF-9E2D-C60CC5528332}">
      <dgm:prSet/>
      <dgm:spPr/>
      <dgm:t>
        <a:bodyPr/>
        <a:lstStyle/>
        <a:p>
          <a:pPr rtl="1"/>
          <a:endParaRPr lang="ar-SA"/>
        </a:p>
      </dgm:t>
    </dgm:pt>
    <dgm:pt modelId="{92254E88-306D-49A7-9D8E-98CF1DB5B376}" type="sibTrans" cxnId="{3BA894F3-90A7-47DF-9E2D-C60CC5528332}">
      <dgm:prSet/>
      <dgm:spPr/>
      <dgm:t>
        <a:bodyPr/>
        <a:lstStyle/>
        <a:p>
          <a:pPr rtl="1"/>
          <a:endParaRPr lang="ar-SA"/>
        </a:p>
      </dgm:t>
    </dgm:pt>
    <dgm:pt modelId="{0D237A9D-B826-45EB-A1D5-AA9830689019}">
      <dgm:prSet phldrT="[نص]"/>
      <dgm:spPr/>
      <dgm:t>
        <a:bodyPr/>
        <a:lstStyle/>
        <a:p>
          <a:pPr rtl="1"/>
          <a:r>
            <a:rPr lang="ar-SA" dirty="0"/>
            <a:t>ضعف جودة </a:t>
          </a:r>
          <a:r>
            <a:rPr lang="ar-SA" dirty="0" err="1"/>
            <a:t>الآداء</a:t>
          </a:r>
          <a:endParaRPr lang="ar-SA" dirty="0"/>
        </a:p>
      </dgm:t>
    </dgm:pt>
    <dgm:pt modelId="{FB04A918-8BCF-421A-9A0F-4D2565698451}" type="parTrans" cxnId="{308B6491-6465-480A-9096-E260F611B422}">
      <dgm:prSet/>
      <dgm:spPr/>
      <dgm:t>
        <a:bodyPr/>
        <a:lstStyle/>
        <a:p>
          <a:pPr rtl="1"/>
          <a:endParaRPr lang="ar-SA"/>
        </a:p>
      </dgm:t>
    </dgm:pt>
    <dgm:pt modelId="{ED967B41-641E-49CF-AEBA-C8B7596D0631}" type="sibTrans" cxnId="{308B6491-6465-480A-9096-E260F611B422}">
      <dgm:prSet/>
      <dgm:spPr/>
      <dgm:t>
        <a:bodyPr/>
        <a:lstStyle/>
        <a:p>
          <a:pPr rtl="1"/>
          <a:endParaRPr lang="ar-SA"/>
        </a:p>
      </dgm:t>
    </dgm:pt>
    <dgm:pt modelId="{0579303B-3E70-445D-BF6A-1318CF15287B}" type="pres">
      <dgm:prSet presAssocID="{B01F58C1-4AAB-481B-B3A3-31D82E86C1BC}" presName="Name0" presStyleCnt="0">
        <dgm:presLayoutVars>
          <dgm:dir/>
          <dgm:animLvl val="lvl"/>
          <dgm:resizeHandles val="exact"/>
        </dgm:presLayoutVars>
      </dgm:prSet>
      <dgm:spPr/>
    </dgm:pt>
    <dgm:pt modelId="{C88213F6-FEA0-4193-BBB8-75B71607768F}" type="pres">
      <dgm:prSet presAssocID="{2E39A7C3-EB59-420D-8490-06DB55816BDF}" presName="composite" presStyleCnt="0"/>
      <dgm:spPr/>
    </dgm:pt>
    <dgm:pt modelId="{6B2A03D1-30AD-4BD6-81D1-83C74E414EF2}" type="pres">
      <dgm:prSet presAssocID="{2E39A7C3-EB59-420D-8490-06DB55816BDF}" presName="parTx" presStyleLbl="alignNode1" presStyleIdx="0" presStyleCnt="2" custLinFactNeighborX="-1032" custLinFactNeighborY="-2117">
        <dgm:presLayoutVars>
          <dgm:chMax val="0"/>
          <dgm:chPref val="0"/>
          <dgm:bulletEnabled val="1"/>
        </dgm:presLayoutVars>
      </dgm:prSet>
      <dgm:spPr/>
    </dgm:pt>
    <dgm:pt modelId="{975D3EDE-F9EB-4441-991C-AC8495632C7C}" type="pres">
      <dgm:prSet presAssocID="{2E39A7C3-EB59-420D-8490-06DB55816BDF}" presName="desTx" presStyleLbl="alignAccFollowNode1" presStyleIdx="0" presStyleCnt="2">
        <dgm:presLayoutVars>
          <dgm:bulletEnabled val="1"/>
        </dgm:presLayoutVars>
      </dgm:prSet>
      <dgm:spPr/>
    </dgm:pt>
    <dgm:pt modelId="{4800E829-9BE3-4CC9-A35F-CA6F4C4347B7}" type="pres">
      <dgm:prSet presAssocID="{7818266D-E850-489A-AF54-489EDAE0600C}" presName="space" presStyleCnt="0"/>
      <dgm:spPr/>
    </dgm:pt>
    <dgm:pt modelId="{2E9BBCBA-758C-43C5-A682-D5953E00D846}" type="pres">
      <dgm:prSet presAssocID="{F759D422-FD66-4A3D-A237-BEB035145719}" presName="composite" presStyleCnt="0"/>
      <dgm:spPr/>
    </dgm:pt>
    <dgm:pt modelId="{EBC78D91-E7B4-4ED3-AFEA-1C4E1D8451B9}" type="pres">
      <dgm:prSet presAssocID="{F759D422-FD66-4A3D-A237-BEB0351457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773C518-41BB-43E4-A104-36CC7EF95A7A}" type="pres">
      <dgm:prSet presAssocID="{F759D422-FD66-4A3D-A237-BEB03514571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E651E28-7D35-46F4-8751-0B8EE15249BB}" srcId="{F759D422-FD66-4A3D-A237-BEB035145719}" destId="{A485F9B4-7E21-4B2D-874E-C612D49D8F72}" srcOrd="1" destOrd="0" parTransId="{68E97CA9-59E4-41CD-BCA5-BE04A7E56758}" sibTransId="{18918485-E548-4693-8466-EF1AE9374D86}"/>
    <dgm:cxn modelId="{08473A39-1995-43EC-8007-6D022C2739C4}" type="presOf" srcId="{62D441A3-970A-48FB-A4D6-4074803A71EE}" destId="{975D3EDE-F9EB-4441-991C-AC8495632C7C}" srcOrd="0" destOrd="1" presId="urn:microsoft.com/office/officeart/2005/8/layout/hList1"/>
    <dgm:cxn modelId="{7877BF64-EF86-4EF8-910F-A19E8363D4EA}" type="presOf" srcId="{0D237A9D-B826-45EB-A1D5-AA9830689019}" destId="{975D3EDE-F9EB-4441-991C-AC8495632C7C}" srcOrd="0" destOrd="3" presId="urn:microsoft.com/office/officeart/2005/8/layout/hList1"/>
    <dgm:cxn modelId="{6F2E6E47-BBFB-428F-904F-739FB9733712}" type="presOf" srcId="{F759D422-FD66-4A3D-A237-BEB035145719}" destId="{EBC78D91-E7B4-4ED3-AFEA-1C4E1D8451B9}" srcOrd="0" destOrd="0" presId="urn:microsoft.com/office/officeart/2005/8/layout/hList1"/>
    <dgm:cxn modelId="{1E31EB6A-E4EE-4567-ABC2-D787395A68FE}" type="presOf" srcId="{B9F4C32B-9A54-4201-A4EC-58E58EB1A277}" destId="{975D3EDE-F9EB-4441-991C-AC8495632C7C}" srcOrd="0" destOrd="2" presId="urn:microsoft.com/office/officeart/2005/8/layout/hList1"/>
    <dgm:cxn modelId="{161D324B-613F-4B88-8CCB-C441482BA812}" srcId="{B01F58C1-4AAB-481B-B3A3-31D82E86C1BC}" destId="{2E39A7C3-EB59-420D-8490-06DB55816BDF}" srcOrd="0" destOrd="0" parTransId="{EBB1DC7B-E12C-466D-90DC-DA50260E1466}" sibTransId="{7818266D-E850-489A-AF54-489EDAE0600C}"/>
    <dgm:cxn modelId="{1CA24D79-E106-4D4F-98A9-C0D3EACC9CD2}" type="presOf" srcId="{A485F9B4-7E21-4B2D-874E-C612D49D8F72}" destId="{A773C518-41BB-43E4-A104-36CC7EF95A7A}" srcOrd="0" destOrd="1" presId="urn:microsoft.com/office/officeart/2005/8/layout/hList1"/>
    <dgm:cxn modelId="{9AD4377E-9F57-48C2-800B-A30B0C97AFF8}" srcId="{F759D422-FD66-4A3D-A237-BEB035145719}" destId="{266AF583-91F2-4897-A56D-94F5AD847293}" srcOrd="0" destOrd="0" parTransId="{E1700905-4445-4E50-8E54-2617351B6AAA}" sibTransId="{B0A84154-22DF-4C48-9311-2385ED9FDF7E}"/>
    <dgm:cxn modelId="{308B6491-6465-480A-9096-E260F611B422}" srcId="{2E39A7C3-EB59-420D-8490-06DB55816BDF}" destId="{0D237A9D-B826-45EB-A1D5-AA9830689019}" srcOrd="3" destOrd="0" parTransId="{FB04A918-8BCF-421A-9A0F-4D2565698451}" sibTransId="{ED967B41-641E-49CF-AEBA-C8B7596D0631}"/>
    <dgm:cxn modelId="{39452F92-14C1-4EE4-B9FA-24BBDDD461BA}" type="presOf" srcId="{2E39A7C3-EB59-420D-8490-06DB55816BDF}" destId="{6B2A03D1-30AD-4BD6-81D1-83C74E414EF2}" srcOrd="0" destOrd="0" presId="urn:microsoft.com/office/officeart/2005/8/layout/hList1"/>
    <dgm:cxn modelId="{B9AD6EA4-D821-417C-BD00-46F758F306E0}" srcId="{B01F58C1-4AAB-481B-B3A3-31D82E86C1BC}" destId="{F759D422-FD66-4A3D-A237-BEB035145719}" srcOrd="1" destOrd="0" parTransId="{C9B4C04A-C645-467D-882B-142FA98438E7}" sibTransId="{20651CCF-F98F-4EE9-A7DF-3A052F6060E9}"/>
    <dgm:cxn modelId="{098E5FCB-C603-4FE9-B7A1-B80EF192B5E2}" type="presOf" srcId="{386F8101-6702-4A84-8D22-3D34DA3F2B48}" destId="{A773C518-41BB-43E4-A104-36CC7EF95A7A}" srcOrd="0" destOrd="2" presId="urn:microsoft.com/office/officeart/2005/8/layout/hList1"/>
    <dgm:cxn modelId="{C1AD89D4-D1C8-4655-A271-DDB224094CA4}" type="presOf" srcId="{B01F58C1-4AAB-481B-B3A3-31D82E86C1BC}" destId="{0579303B-3E70-445D-BF6A-1318CF15287B}" srcOrd="0" destOrd="0" presId="urn:microsoft.com/office/officeart/2005/8/layout/hList1"/>
    <dgm:cxn modelId="{EF034DD7-AB8B-443A-9930-A42310827B3C}" type="presOf" srcId="{0AEB83D3-0D9C-44FF-BB82-700CD4D131B9}" destId="{975D3EDE-F9EB-4441-991C-AC8495632C7C}" srcOrd="0" destOrd="0" presId="urn:microsoft.com/office/officeart/2005/8/layout/hList1"/>
    <dgm:cxn modelId="{03A14DDA-1927-48C1-8E02-770E5A21D8FE}" type="presOf" srcId="{266AF583-91F2-4897-A56D-94F5AD847293}" destId="{A773C518-41BB-43E4-A104-36CC7EF95A7A}" srcOrd="0" destOrd="0" presId="urn:microsoft.com/office/officeart/2005/8/layout/hList1"/>
    <dgm:cxn modelId="{BCE71DE5-9786-4FE1-938A-FD3119ABF1CA}" srcId="{F759D422-FD66-4A3D-A237-BEB035145719}" destId="{386F8101-6702-4A84-8D22-3D34DA3F2B48}" srcOrd="2" destOrd="0" parTransId="{7E5EEC83-7F03-47D9-A475-8042EB7C21CF}" sibTransId="{AE25DD96-8057-4A2E-9586-55721B124B28}"/>
    <dgm:cxn modelId="{3BA894F3-90A7-47DF-9E2D-C60CC5528332}" srcId="{2E39A7C3-EB59-420D-8490-06DB55816BDF}" destId="{B9F4C32B-9A54-4201-A4EC-58E58EB1A277}" srcOrd="2" destOrd="0" parTransId="{3A8E0FED-B12C-4FDF-95F1-043783BB9AF8}" sibTransId="{92254E88-306D-49A7-9D8E-98CF1DB5B376}"/>
    <dgm:cxn modelId="{59A9C5F8-D641-4DE2-BE92-3BFEAC2A1B39}" srcId="{2E39A7C3-EB59-420D-8490-06DB55816BDF}" destId="{0AEB83D3-0D9C-44FF-BB82-700CD4D131B9}" srcOrd="0" destOrd="0" parTransId="{8A14D922-4E25-4928-A1FB-3E4577812D9C}" sibTransId="{8C34AB19-00C7-4290-A6F8-A43777CC210A}"/>
    <dgm:cxn modelId="{C25823FE-8952-4E09-8D50-B923005EF10C}" srcId="{2E39A7C3-EB59-420D-8490-06DB55816BDF}" destId="{62D441A3-970A-48FB-A4D6-4074803A71EE}" srcOrd="1" destOrd="0" parTransId="{B6EF0201-05D4-462A-8091-05900724554E}" sibTransId="{FE08957C-B39A-4831-944B-CB9323CEA156}"/>
    <dgm:cxn modelId="{7CD2BC79-7368-4D9B-BD81-B747FFCFEF91}" type="presParOf" srcId="{0579303B-3E70-445D-BF6A-1318CF15287B}" destId="{C88213F6-FEA0-4193-BBB8-75B71607768F}" srcOrd="0" destOrd="0" presId="urn:microsoft.com/office/officeart/2005/8/layout/hList1"/>
    <dgm:cxn modelId="{799B96AD-91DC-49D9-9CF3-6F60E9D1FED8}" type="presParOf" srcId="{C88213F6-FEA0-4193-BBB8-75B71607768F}" destId="{6B2A03D1-30AD-4BD6-81D1-83C74E414EF2}" srcOrd="0" destOrd="0" presId="urn:microsoft.com/office/officeart/2005/8/layout/hList1"/>
    <dgm:cxn modelId="{67C5F789-563B-433C-AD70-F783EE5DC18D}" type="presParOf" srcId="{C88213F6-FEA0-4193-BBB8-75B71607768F}" destId="{975D3EDE-F9EB-4441-991C-AC8495632C7C}" srcOrd="1" destOrd="0" presId="urn:microsoft.com/office/officeart/2005/8/layout/hList1"/>
    <dgm:cxn modelId="{1CFF92C1-EC37-4416-BC91-C775CCA1FCC6}" type="presParOf" srcId="{0579303B-3E70-445D-BF6A-1318CF15287B}" destId="{4800E829-9BE3-4CC9-A35F-CA6F4C4347B7}" srcOrd="1" destOrd="0" presId="urn:microsoft.com/office/officeart/2005/8/layout/hList1"/>
    <dgm:cxn modelId="{56D2EC56-07ED-427B-BA19-9336A62F54CD}" type="presParOf" srcId="{0579303B-3E70-445D-BF6A-1318CF15287B}" destId="{2E9BBCBA-758C-43C5-A682-D5953E00D846}" srcOrd="2" destOrd="0" presId="urn:microsoft.com/office/officeart/2005/8/layout/hList1"/>
    <dgm:cxn modelId="{0F8994BA-6E92-430B-8623-81B08D600394}" type="presParOf" srcId="{2E9BBCBA-758C-43C5-A682-D5953E00D846}" destId="{EBC78D91-E7B4-4ED3-AFEA-1C4E1D8451B9}" srcOrd="0" destOrd="0" presId="urn:microsoft.com/office/officeart/2005/8/layout/hList1"/>
    <dgm:cxn modelId="{C72F368C-6F80-4E5D-9B75-F1F74E61EC99}" type="presParOf" srcId="{2E9BBCBA-758C-43C5-A682-D5953E00D846}" destId="{A773C518-41BB-43E4-A104-36CC7EF95A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F58C1-4AAB-481B-B3A3-31D82E86C1BC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E39A7C3-EB59-420D-8490-06DB55816BDF}">
      <dgm:prSet phldrT="[نص]"/>
      <dgm:spPr/>
      <dgm:t>
        <a:bodyPr/>
        <a:lstStyle/>
        <a:p>
          <a:pPr rtl="1"/>
          <a:r>
            <a:rPr lang="ar-SA" dirty="0"/>
            <a:t>عيوب</a:t>
          </a:r>
        </a:p>
      </dgm:t>
    </dgm:pt>
    <dgm:pt modelId="{EBB1DC7B-E12C-466D-90DC-DA50260E1466}" type="parTrans" cxnId="{161D324B-613F-4B88-8CCB-C441482BA812}">
      <dgm:prSet/>
      <dgm:spPr/>
      <dgm:t>
        <a:bodyPr/>
        <a:lstStyle/>
        <a:p>
          <a:pPr rtl="1"/>
          <a:endParaRPr lang="ar-SA"/>
        </a:p>
      </dgm:t>
    </dgm:pt>
    <dgm:pt modelId="{7818266D-E850-489A-AF54-489EDAE0600C}" type="sibTrans" cxnId="{161D324B-613F-4B88-8CCB-C441482BA812}">
      <dgm:prSet/>
      <dgm:spPr/>
      <dgm:t>
        <a:bodyPr/>
        <a:lstStyle/>
        <a:p>
          <a:pPr rtl="1"/>
          <a:endParaRPr lang="ar-SA"/>
        </a:p>
      </dgm:t>
    </dgm:pt>
    <dgm:pt modelId="{0AEB83D3-0D9C-44FF-BB82-700CD4D131B9}">
      <dgm:prSet phldrT="[نص]"/>
      <dgm:spPr/>
      <dgm:t>
        <a:bodyPr/>
        <a:lstStyle/>
        <a:p>
          <a:pPr rtl="1"/>
          <a:r>
            <a:rPr lang="ar-SA" dirty="0"/>
            <a:t>يتطلب إدارة محترفة</a:t>
          </a:r>
        </a:p>
      </dgm:t>
    </dgm:pt>
    <dgm:pt modelId="{8A14D922-4E25-4928-A1FB-3E4577812D9C}" type="parTrans" cxnId="{59A9C5F8-D641-4DE2-BE92-3BFEAC2A1B39}">
      <dgm:prSet/>
      <dgm:spPr/>
      <dgm:t>
        <a:bodyPr/>
        <a:lstStyle/>
        <a:p>
          <a:pPr rtl="1"/>
          <a:endParaRPr lang="ar-SA"/>
        </a:p>
      </dgm:t>
    </dgm:pt>
    <dgm:pt modelId="{8C34AB19-00C7-4290-A6F8-A43777CC210A}" type="sibTrans" cxnId="{59A9C5F8-D641-4DE2-BE92-3BFEAC2A1B39}">
      <dgm:prSet/>
      <dgm:spPr/>
      <dgm:t>
        <a:bodyPr/>
        <a:lstStyle/>
        <a:p>
          <a:pPr rtl="1"/>
          <a:endParaRPr lang="ar-SA"/>
        </a:p>
      </dgm:t>
    </dgm:pt>
    <dgm:pt modelId="{62D441A3-970A-48FB-A4D6-4074803A71EE}">
      <dgm:prSet phldrT="[نص]"/>
      <dgm:spPr/>
      <dgm:t>
        <a:bodyPr/>
        <a:lstStyle/>
        <a:p>
          <a:pPr rtl="1"/>
          <a:r>
            <a:rPr lang="ar-SA" dirty="0"/>
            <a:t>اعدادها مكلف ومعقد</a:t>
          </a:r>
        </a:p>
      </dgm:t>
    </dgm:pt>
    <dgm:pt modelId="{B6EF0201-05D4-462A-8091-05900724554E}" type="parTrans" cxnId="{C25823FE-8952-4E09-8D50-B923005EF10C}">
      <dgm:prSet/>
      <dgm:spPr/>
      <dgm:t>
        <a:bodyPr/>
        <a:lstStyle/>
        <a:p>
          <a:pPr rtl="1"/>
          <a:endParaRPr lang="ar-SA"/>
        </a:p>
      </dgm:t>
    </dgm:pt>
    <dgm:pt modelId="{FE08957C-B39A-4831-944B-CB9323CEA156}" type="sibTrans" cxnId="{C25823FE-8952-4E09-8D50-B923005EF10C}">
      <dgm:prSet/>
      <dgm:spPr/>
      <dgm:t>
        <a:bodyPr/>
        <a:lstStyle/>
        <a:p>
          <a:pPr rtl="1"/>
          <a:endParaRPr lang="ar-SA"/>
        </a:p>
      </dgm:t>
    </dgm:pt>
    <dgm:pt modelId="{F759D422-FD66-4A3D-A237-BEB035145719}">
      <dgm:prSet phldrT="[نص]"/>
      <dgm:spPr/>
      <dgm:t>
        <a:bodyPr/>
        <a:lstStyle/>
        <a:p>
          <a:pPr rtl="1"/>
          <a:r>
            <a:rPr lang="ar-SA" dirty="0"/>
            <a:t>مميزات </a:t>
          </a:r>
        </a:p>
      </dgm:t>
    </dgm:pt>
    <dgm:pt modelId="{C9B4C04A-C645-467D-882B-142FA98438E7}" type="parTrans" cxnId="{B9AD6EA4-D821-417C-BD00-46F758F306E0}">
      <dgm:prSet/>
      <dgm:spPr/>
      <dgm:t>
        <a:bodyPr/>
        <a:lstStyle/>
        <a:p>
          <a:pPr rtl="1"/>
          <a:endParaRPr lang="ar-SA"/>
        </a:p>
      </dgm:t>
    </dgm:pt>
    <dgm:pt modelId="{20651CCF-F98F-4EE9-A7DF-3A052F6060E9}" type="sibTrans" cxnId="{B9AD6EA4-D821-417C-BD00-46F758F306E0}">
      <dgm:prSet/>
      <dgm:spPr/>
      <dgm:t>
        <a:bodyPr/>
        <a:lstStyle/>
        <a:p>
          <a:pPr rtl="1"/>
          <a:endParaRPr lang="ar-SA"/>
        </a:p>
      </dgm:t>
    </dgm:pt>
    <dgm:pt modelId="{266AF583-91F2-4897-A56D-94F5AD847293}">
      <dgm:prSet phldrT="[نص]"/>
      <dgm:spPr/>
      <dgm:t>
        <a:bodyPr/>
        <a:lstStyle/>
        <a:p>
          <a:pPr rtl="1"/>
          <a:r>
            <a:rPr lang="ar-SA" dirty="0"/>
            <a:t>آمن جدا</a:t>
          </a:r>
        </a:p>
      </dgm:t>
    </dgm:pt>
    <dgm:pt modelId="{E1700905-4445-4E50-8E54-2617351B6AAA}" type="parTrans" cxnId="{9AD4377E-9F57-48C2-800B-A30B0C97AFF8}">
      <dgm:prSet/>
      <dgm:spPr/>
      <dgm:t>
        <a:bodyPr/>
        <a:lstStyle/>
        <a:p>
          <a:pPr rtl="1"/>
          <a:endParaRPr lang="ar-SA"/>
        </a:p>
      </dgm:t>
    </dgm:pt>
    <dgm:pt modelId="{B0A84154-22DF-4C48-9311-2385ED9FDF7E}" type="sibTrans" cxnId="{9AD4377E-9F57-48C2-800B-A30B0C97AFF8}">
      <dgm:prSet/>
      <dgm:spPr/>
      <dgm:t>
        <a:bodyPr/>
        <a:lstStyle/>
        <a:p>
          <a:pPr rtl="1"/>
          <a:endParaRPr lang="ar-SA"/>
        </a:p>
      </dgm:t>
    </dgm:pt>
    <dgm:pt modelId="{A485F9B4-7E21-4B2D-874E-C612D49D8F72}">
      <dgm:prSet phldrT="[نص]"/>
      <dgm:spPr/>
      <dgm:t>
        <a:bodyPr/>
        <a:lstStyle/>
        <a:p>
          <a:pPr rtl="1"/>
          <a:r>
            <a:rPr lang="ar-SA" dirty="0"/>
            <a:t>أداء أفضل</a:t>
          </a:r>
        </a:p>
      </dgm:t>
    </dgm:pt>
    <dgm:pt modelId="{68E97CA9-59E4-41CD-BCA5-BE04A7E56758}" type="parTrans" cxnId="{7E651E28-7D35-46F4-8751-0B8EE15249BB}">
      <dgm:prSet/>
      <dgm:spPr/>
      <dgm:t>
        <a:bodyPr/>
        <a:lstStyle/>
        <a:p>
          <a:pPr rtl="1"/>
          <a:endParaRPr lang="ar-SA"/>
        </a:p>
      </dgm:t>
    </dgm:pt>
    <dgm:pt modelId="{18918485-E548-4693-8466-EF1AE9374D86}" type="sibTrans" cxnId="{7E651E28-7D35-46F4-8751-0B8EE15249BB}">
      <dgm:prSet/>
      <dgm:spPr/>
      <dgm:t>
        <a:bodyPr/>
        <a:lstStyle/>
        <a:p>
          <a:pPr rtl="1"/>
          <a:endParaRPr lang="ar-SA"/>
        </a:p>
      </dgm:t>
    </dgm:pt>
    <dgm:pt modelId="{386F8101-6702-4A84-8D22-3D34DA3F2B48}">
      <dgm:prSet phldrT="[نص]"/>
      <dgm:spPr/>
      <dgm:t>
        <a:bodyPr/>
        <a:lstStyle/>
        <a:p>
          <a:pPr rtl="1"/>
          <a:r>
            <a:rPr lang="ar-SA" dirty="0"/>
            <a:t>النسخ الاحتياطي مركزي</a:t>
          </a:r>
        </a:p>
      </dgm:t>
    </dgm:pt>
    <dgm:pt modelId="{7E5EEC83-7F03-47D9-A475-8042EB7C21CF}" type="parTrans" cxnId="{BCE71DE5-9786-4FE1-938A-FD3119ABF1CA}">
      <dgm:prSet/>
      <dgm:spPr/>
      <dgm:t>
        <a:bodyPr/>
        <a:lstStyle/>
        <a:p>
          <a:pPr rtl="1"/>
          <a:endParaRPr lang="ar-SA"/>
        </a:p>
      </dgm:t>
    </dgm:pt>
    <dgm:pt modelId="{AE25DD96-8057-4A2E-9586-55721B124B28}" type="sibTrans" cxnId="{BCE71DE5-9786-4FE1-938A-FD3119ABF1CA}">
      <dgm:prSet/>
      <dgm:spPr/>
      <dgm:t>
        <a:bodyPr/>
        <a:lstStyle/>
        <a:p>
          <a:pPr rtl="1"/>
          <a:endParaRPr lang="ar-SA"/>
        </a:p>
      </dgm:t>
    </dgm:pt>
    <dgm:pt modelId="{B9F4C32B-9A54-4201-A4EC-58E58EB1A277}">
      <dgm:prSet phldrT="[نص]"/>
      <dgm:spPr/>
      <dgm:t>
        <a:bodyPr/>
        <a:lstStyle/>
        <a:p>
          <a:pPr rtl="1"/>
          <a:r>
            <a:rPr lang="ar-SA" dirty="0"/>
            <a:t>تعطل الخادم يعطل الشبكة كاملة</a:t>
          </a:r>
        </a:p>
      </dgm:t>
    </dgm:pt>
    <dgm:pt modelId="{3A8E0FED-B12C-4FDF-95F1-043783BB9AF8}" type="parTrans" cxnId="{3BA894F3-90A7-47DF-9E2D-C60CC5528332}">
      <dgm:prSet/>
      <dgm:spPr/>
      <dgm:t>
        <a:bodyPr/>
        <a:lstStyle/>
        <a:p>
          <a:pPr rtl="1"/>
          <a:endParaRPr lang="ar-SA"/>
        </a:p>
      </dgm:t>
    </dgm:pt>
    <dgm:pt modelId="{92254E88-306D-49A7-9D8E-98CF1DB5B376}" type="sibTrans" cxnId="{3BA894F3-90A7-47DF-9E2D-C60CC5528332}">
      <dgm:prSet/>
      <dgm:spPr/>
      <dgm:t>
        <a:bodyPr/>
        <a:lstStyle/>
        <a:p>
          <a:pPr rtl="1"/>
          <a:endParaRPr lang="ar-SA"/>
        </a:p>
      </dgm:t>
    </dgm:pt>
    <dgm:pt modelId="{0D237A9D-B826-45EB-A1D5-AA9830689019}">
      <dgm:prSet phldrT="[نص]"/>
      <dgm:spPr/>
      <dgm:t>
        <a:bodyPr/>
        <a:lstStyle/>
        <a:p>
          <a:pPr rtl="1"/>
          <a:r>
            <a:rPr lang="ar-SA" dirty="0"/>
            <a:t>قد يصبح الخادم محملا اذا اتصل به أعداد كبيرة جدا</a:t>
          </a:r>
        </a:p>
      </dgm:t>
    </dgm:pt>
    <dgm:pt modelId="{FB04A918-8BCF-421A-9A0F-4D2565698451}" type="parTrans" cxnId="{308B6491-6465-480A-9096-E260F611B422}">
      <dgm:prSet/>
      <dgm:spPr/>
      <dgm:t>
        <a:bodyPr/>
        <a:lstStyle/>
        <a:p>
          <a:pPr rtl="1"/>
          <a:endParaRPr lang="ar-SA"/>
        </a:p>
      </dgm:t>
    </dgm:pt>
    <dgm:pt modelId="{ED967B41-641E-49CF-AEBA-C8B7596D0631}" type="sibTrans" cxnId="{308B6491-6465-480A-9096-E260F611B422}">
      <dgm:prSet/>
      <dgm:spPr/>
      <dgm:t>
        <a:bodyPr/>
        <a:lstStyle/>
        <a:p>
          <a:pPr rtl="1"/>
          <a:endParaRPr lang="ar-SA"/>
        </a:p>
      </dgm:t>
    </dgm:pt>
    <dgm:pt modelId="{77A1B138-62FD-4974-A0EA-C9B8E9D9D9A1}">
      <dgm:prSet phldrT="[نص]"/>
      <dgm:spPr/>
      <dgm:t>
        <a:bodyPr/>
        <a:lstStyle/>
        <a:p>
          <a:pPr rtl="1"/>
          <a:r>
            <a:rPr lang="ar-SA" dirty="0"/>
            <a:t>أسهل في اعداد البرامج</a:t>
          </a:r>
        </a:p>
      </dgm:t>
    </dgm:pt>
    <dgm:pt modelId="{C71D15D4-6324-4CD0-AF0A-7FA01B69EA15}" type="parTrans" cxnId="{0974D460-0115-4B17-A71D-62884FE4761B}">
      <dgm:prSet/>
      <dgm:spPr/>
    </dgm:pt>
    <dgm:pt modelId="{F9D0EF8D-1243-4583-89BD-24BFF5C60349}" type="sibTrans" cxnId="{0974D460-0115-4B17-A71D-62884FE4761B}">
      <dgm:prSet/>
      <dgm:spPr/>
    </dgm:pt>
    <dgm:pt modelId="{0579303B-3E70-445D-BF6A-1318CF15287B}" type="pres">
      <dgm:prSet presAssocID="{B01F58C1-4AAB-481B-B3A3-31D82E86C1BC}" presName="Name0" presStyleCnt="0">
        <dgm:presLayoutVars>
          <dgm:dir/>
          <dgm:animLvl val="lvl"/>
          <dgm:resizeHandles val="exact"/>
        </dgm:presLayoutVars>
      </dgm:prSet>
      <dgm:spPr/>
    </dgm:pt>
    <dgm:pt modelId="{C88213F6-FEA0-4193-BBB8-75B71607768F}" type="pres">
      <dgm:prSet presAssocID="{2E39A7C3-EB59-420D-8490-06DB55816BDF}" presName="composite" presStyleCnt="0"/>
      <dgm:spPr/>
    </dgm:pt>
    <dgm:pt modelId="{6B2A03D1-30AD-4BD6-81D1-83C74E414EF2}" type="pres">
      <dgm:prSet presAssocID="{2E39A7C3-EB59-420D-8490-06DB55816BDF}" presName="parTx" presStyleLbl="alignNode1" presStyleIdx="0" presStyleCnt="2" custLinFactNeighborX="-1032" custLinFactNeighborY="-2117">
        <dgm:presLayoutVars>
          <dgm:chMax val="0"/>
          <dgm:chPref val="0"/>
          <dgm:bulletEnabled val="1"/>
        </dgm:presLayoutVars>
      </dgm:prSet>
      <dgm:spPr/>
    </dgm:pt>
    <dgm:pt modelId="{975D3EDE-F9EB-4441-991C-AC8495632C7C}" type="pres">
      <dgm:prSet presAssocID="{2E39A7C3-EB59-420D-8490-06DB55816BDF}" presName="desTx" presStyleLbl="alignAccFollowNode1" presStyleIdx="0" presStyleCnt="2">
        <dgm:presLayoutVars>
          <dgm:bulletEnabled val="1"/>
        </dgm:presLayoutVars>
      </dgm:prSet>
      <dgm:spPr/>
    </dgm:pt>
    <dgm:pt modelId="{4800E829-9BE3-4CC9-A35F-CA6F4C4347B7}" type="pres">
      <dgm:prSet presAssocID="{7818266D-E850-489A-AF54-489EDAE0600C}" presName="space" presStyleCnt="0"/>
      <dgm:spPr/>
    </dgm:pt>
    <dgm:pt modelId="{2E9BBCBA-758C-43C5-A682-D5953E00D846}" type="pres">
      <dgm:prSet presAssocID="{F759D422-FD66-4A3D-A237-BEB035145719}" presName="composite" presStyleCnt="0"/>
      <dgm:spPr/>
    </dgm:pt>
    <dgm:pt modelId="{EBC78D91-E7B4-4ED3-AFEA-1C4E1D8451B9}" type="pres">
      <dgm:prSet presAssocID="{F759D422-FD66-4A3D-A237-BEB0351457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773C518-41BB-43E4-A104-36CC7EF95A7A}" type="pres">
      <dgm:prSet presAssocID="{F759D422-FD66-4A3D-A237-BEB035145719}" presName="desTx" presStyleLbl="alignAccFollowNode1" presStyleIdx="1" presStyleCnt="2" custLinFactNeighborX="1780" custLinFactNeighborY="703">
        <dgm:presLayoutVars>
          <dgm:bulletEnabled val="1"/>
        </dgm:presLayoutVars>
      </dgm:prSet>
      <dgm:spPr/>
    </dgm:pt>
  </dgm:ptLst>
  <dgm:cxnLst>
    <dgm:cxn modelId="{7E651E28-7D35-46F4-8751-0B8EE15249BB}" srcId="{F759D422-FD66-4A3D-A237-BEB035145719}" destId="{A485F9B4-7E21-4B2D-874E-C612D49D8F72}" srcOrd="1" destOrd="0" parTransId="{68E97CA9-59E4-41CD-BCA5-BE04A7E56758}" sibTransId="{18918485-E548-4693-8466-EF1AE9374D86}"/>
    <dgm:cxn modelId="{08473A39-1995-43EC-8007-6D022C2739C4}" type="presOf" srcId="{62D441A3-970A-48FB-A4D6-4074803A71EE}" destId="{975D3EDE-F9EB-4441-991C-AC8495632C7C}" srcOrd="0" destOrd="1" presId="urn:microsoft.com/office/officeart/2005/8/layout/hList1"/>
    <dgm:cxn modelId="{0974D460-0115-4B17-A71D-62884FE4761B}" srcId="{F759D422-FD66-4A3D-A237-BEB035145719}" destId="{77A1B138-62FD-4974-A0EA-C9B8E9D9D9A1}" srcOrd="3" destOrd="0" parTransId="{C71D15D4-6324-4CD0-AF0A-7FA01B69EA15}" sibTransId="{F9D0EF8D-1243-4583-89BD-24BFF5C60349}"/>
    <dgm:cxn modelId="{7877BF64-EF86-4EF8-910F-A19E8363D4EA}" type="presOf" srcId="{0D237A9D-B826-45EB-A1D5-AA9830689019}" destId="{975D3EDE-F9EB-4441-991C-AC8495632C7C}" srcOrd="0" destOrd="3" presId="urn:microsoft.com/office/officeart/2005/8/layout/hList1"/>
    <dgm:cxn modelId="{6F2E6E47-BBFB-428F-904F-739FB9733712}" type="presOf" srcId="{F759D422-FD66-4A3D-A237-BEB035145719}" destId="{EBC78D91-E7B4-4ED3-AFEA-1C4E1D8451B9}" srcOrd="0" destOrd="0" presId="urn:microsoft.com/office/officeart/2005/8/layout/hList1"/>
    <dgm:cxn modelId="{1E31EB6A-E4EE-4567-ABC2-D787395A68FE}" type="presOf" srcId="{B9F4C32B-9A54-4201-A4EC-58E58EB1A277}" destId="{975D3EDE-F9EB-4441-991C-AC8495632C7C}" srcOrd="0" destOrd="2" presId="urn:microsoft.com/office/officeart/2005/8/layout/hList1"/>
    <dgm:cxn modelId="{161D324B-613F-4B88-8CCB-C441482BA812}" srcId="{B01F58C1-4AAB-481B-B3A3-31D82E86C1BC}" destId="{2E39A7C3-EB59-420D-8490-06DB55816BDF}" srcOrd="0" destOrd="0" parTransId="{EBB1DC7B-E12C-466D-90DC-DA50260E1466}" sibTransId="{7818266D-E850-489A-AF54-489EDAE0600C}"/>
    <dgm:cxn modelId="{1CA24D79-E106-4D4F-98A9-C0D3EACC9CD2}" type="presOf" srcId="{A485F9B4-7E21-4B2D-874E-C612D49D8F72}" destId="{A773C518-41BB-43E4-A104-36CC7EF95A7A}" srcOrd="0" destOrd="1" presId="urn:microsoft.com/office/officeart/2005/8/layout/hList1"/>
    <dgm:cxn modelId="{9AD4377E-9F57-48C2-800B-A30B0C97AFF8}" srcId="{F759D422-FD66-4A3D-A237-BEB035145719}" destId="{266AF583-91F2-4897-A56D-94F5AD847293}" srcOrd="0" destOrd="0" parTransId="{E1700905-4445-4E50-8E54-2617351B6AAA}" sibTransId="{B0A84154-22DF-4C48-9311-2385ED9FDF7E}"/>
    <dgm:cxn modelId="{308B6491-6465-480A-9096-E260F611B422}" srcId="{2E39A7C3-EB59-420D-8490-06DB55816BDF}" destId="{0D237A9D-B826-45EB-A1D5-AA9830689019}" srcOrd="3" destOrd="0" parTransId="{FB04A918-8BCF-421A-9A0F-4D2565698451}" sibTransId="{ED967B41-641E-49CF-AEBA-C8B7596D0631}"/>
    <dgm:cxn modelId="{39452F92-14C1-4EE4-B9FA-24BBDDD461BA}" type="presOf" srcId="{2E39A7C3-EB59-420D-8490-06DB55816BDF}" destId="{6B2A03D1-30AD-4BD6-81D1-83C74E414EF2}" srcOrd="0" destOrd="0" presId="urn:microsoft.com/office/officeart/2005/8/layout/hList1"/>
    <dgm:cxn modelId="{B9AD6EA4-D821-417C-BD00-46F758F306E0}" srcId="{B01F58C1-4AAB-481B-B3A3-31D82E86C1BC}" destId="{F759D422-FD66-4A3D-A237-BEB035145719}" srcOrd="1" destOrd="0" parTransId="{C9B4C04A-C645-467D-882B-142FA98438E7}" sibTransId="{20651CCF-F98F-4EE9-A7DF-3A052F6060E9}"/>
    <dgm:cxn modelId="{098E5FCB-C603-4FE9-B7A1-B80EF192B5E2}" type="presOf" srcId="{386F8101-6702-4A84-8D22-3D34DA3F2B48}" destId="{A773C518-41BB-43E4-A104-36CC7EF95A7A}" srcOrd="0" destOrd="2" presId="urn:microsoft.com/office/officeart/2005/8/layout/hList1"/>
    <dgm:cxn modelId="{C1AD89D4-D1C8-4655-A271-DDB224094CA4}" type="presOf" srcId="{B01F58C1-4AAB-481B-B3A3-31D82E86C1BC}" destId="{0579303B-3E70-445D-BF6A-1318CF15287B}" srcOrd="0" destOrd="0" presId="urn:microsoft.com/office/officeart/2005/8/layout/hList1"/>
    <dgm:cxn modelId="{5BDA11D6-7CFD-465B-B24C-8697C75D960A}" type="presOf" srcId="{77A1B138-62FD-4974-A0EA-C9B8E9D9D9A1}" destId="{A773C518-41BB-43E4-A104-36CC7EF95A7A}" srcOrd="0" destOrd="3" presId="urn:microsoft.com/office/officeart/2005/8/layout/hList1"/>
    <dgm:cxn modelId="{EF034DD7-AB8B-443A-9930-A42310827B3C}" type="presOf" srcId="{0AEB83D3-0D9C-44FF-BB82-700CD4D131B9}" destId="{975D3EDE-F9EB-4441-991C-AC8495632C7C}" srcOrd="0" destOrd="0" presId="urn:microsoft.com/office/officeart/2005/8/layout/hList1"/>
    <dgm:cxn modelId="{03A14DDA-1927-48C1-8E02-770E5A21D8FE}" type="presOf" srcId="{266AF583-91F2-4897-A56D-94F5AD847293}" destId="{A773C518-41BB-43E4-A104-36CC7EF95A7A}" srcOrd="0" destOrd="0" presId="urn:microsoft.com/office/officeart/2005/8/layout/hList1"/>
    <dgm:cxn modelId="{BCE71DE5-9786-4FE1-938A-FD3119ABF1CA}" srcId="{F759D422-FD66-4A3D-A237-BEB035145719}" destId="{386F8101-6702-4A84-8D22-3D34DA3F2B48}" srcOrd="2" destOrd="0" parTransId="{7E5EEC83-7F03-47D9-A475-8042EB7C21CF}" sibTransId="{AE25DD96-8057-4A2E-9586-55721B124B28}"/>
    <dgm:cxn modelId="{3BA894F3-90A7-47DF-9E2D-C60CC5528332}" srcId="{2E39A7C3-EB59-420D-8490-06DB55816BDF}" destId="{B9F4C32B-9A54-4201-A4EC-58E58EB1A277}" srcOrd="2" destOrd="0" parTransId="{3A8E0FED-B12C-4FDF-95F1-043783BB9AF8}" sibTransId="{92254E88-306D-49A7-9D8E-98CF1DB5B376}"/>
    <dgm:cxn modelId="{59A9C5F8-D641-4DE2-BE92-3BFEAC2A1B39}" srcId="{2E39A7C3-EB59-420D-8490-06DB55816BDF}" destId="{0AEB83D3-0D9C-44FF-BB82-700CD4D131B9}" srcOrd="0" destOrd="0" parTransId="{8A14D922-4E25-4928-A1FB-3E4577812D9C}" sibTransId="{8C34AB19-00C7-4290-A6F8-A43777CC210A}"/>
    <dgm:cxn modelId="{C25823FE-8952-4E09-8D50-B923005EF10C}" srcId="{2E39A7C3-EB59-420D-8490-06DB55816BDF}" destId="{62D441A3-970A-48FB-A4D6-4074803A71EE}" srcOrd="1" destOrd="0" parTransId="{B6EF0201-05D4-462A-8091-05900724554E}" sibTransId="{FE08957C-B39A-4831-944B-CB9323CEA156}"/>
    <dgm:cxn modelId="{7CD2BC79-7368-4D9B-BD81-B747FFCFEF91}" type="presParOf" srcId="{0579303B-3E70-445D-BF6A-1318CF15287B}" destId="{C88213F6-FEA0-4193-BBB8-75B71607768F}" srcOrd="0" destOrd="0" presId="urn:microsoft.com/office/officeart/2005/8/layout/hList1"/>
    <dgm:cxn modelId="{799B96AD-91DC-49D9-9CF3-6F60E9D1FED8}" type="presParOf" srcId="{C88213F6-FEA0-4193-BBB8-75B71607768F}" destId="{6B2A03D1-30AD-4BD6-81D1-83C74E414EF2}" srcOrd="0" destOrd="0" presId="urn:microsoft.com/office/officeart/2005/8/layout/hList1"/>
    <dgm:cxn modelId="{67C5F789-563B-433C-AD70-F783EE5DC18D}" type="presParOf" srcId="{C88213F6-FEA0-4193-BBB8-75B71607768F}" destId="{975D3EDE-F9EB-4441-991C-AC8495632C7C}" srcOrd="1" destOrd="0" presId="urn:microsoft.com/office/officeart/2005/8/layout/hList1"/>
    <dgm:cxn modelId="{1CFF92C1-EC37-4416-BC91-C775CCA1FCC6}" type="presParOf" srcId="{0579303B-3E70-445D-BF6A-1318CF15287B}" destId="{4800E829-9BE3-4CC9-A35F-CA6F4C4347B7}" srcOrd="1" destOrd="0" presId="urn:microsoft.com/office/officeart/2005/8/layout/hList1"/>
    <dgm:cxn modelId="{56D2EC56-07ED-427B-BA19-9336A62F54CD}" type="presParOf" srcId="{0579303B-3E70-445D-BF6A-1318CF15287B}" destId="{2E9BBCBA-758C-43C5-A682-D5953E00D846}" srcOrd="2" destOrd="0" presId="urn:microsoft.com/office/officeart/2005/8/layout/hList1"/>
    <dgm:cxn modelId="{0F8994BA-6E92-430B-8623-81B08D600394}" type="presParOf" srcId="{2E9BBCBA-758C-43C5-A682-D5953E00D846}" destId="{EBC78D91-E7B4-4ED3-AFEA-1C4E1D8451B9}" srcOrd="0" destOrd="0" presId="urn:microsoft.com/office/officeart/2005/8/layout/hList1"/>
    <dgm:cxn modelId="{C72F368C-6F80-4E5D-9B75-F1F74E61EC99}" type="presParOf" srcId="{2E9BBCBA-758C-43C5-A682-D5953E00D846}" destId="{A773C518-41BB-43E4-A104-36CC7EF95A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EEAE80-23C5-4560-B1DB-B9A0C8DFE6F8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0B1111BF-8992-4516-8D90-9AD03A2BCBF5}">
      <dgm:prSet phldrT="[نص]"/>
      <dgm:spPr/>
      <dgm:t>
        <a:bodyPr/>
        <a:lstStyle/>
        <a:p>
          <a:pPr rtl="1"/>
          <a:r>
            <a:rPr lang="ar-SA" dirty="0"/>
            <a:t>ذيل</a:t>
          </a:r>
        </a:p>
      </dgm:t>
    </dgm:pt>
    <dgm:pt modelId="{3E22C1B2-C3D5-4CA4-AE25-6FDF61EA49E6}" type="parTrans" cxnId="{E161CE41-E1A8-4825-9F75-F7BB00CF4602}">
      <dgm:prSet/>
      <dgm:spPr/>
      <dgm:t>
        <a:bodyPr/>
        <a:lstStyle/>
        <a:p>
          <a:pPr rtl="1"/>
          <a:endParaRPr lang="ar-SA"/>
        </a:p>
      </dgm:t>
    </dgm:pt>
    <dgm:pt modelId="{F58951A5-C8C8-4B3C-A9A8-881927B40D76}" type="sibTrans" cxnId="{E161CE41-E1A8-4825-9F75-F7BB00CF4602}">
      <dgm:prSet/>
      <dgm:spPr/>
      <dgm:t>
        <a:bodyPr/>
        <a:lstStyle/>
        <a:p>
          <a:pPr rtl="1"/>
          <a:endParaRPr lang="ar-SA"/>
        </a:p>
      </dgm:t>
    </dgm:pt>
    <dgm:pt modelId="{9CE439C2-14AB-4238-AB0E-E229A6BAD8C6}">
      <dgm:prSet phldrT="[نص]"/>
      <dgm:spPr/>
      <dgm:t>
        <a:bodyPr/>
        <a:lstStyle/>
        <a:p>
          <a:pPr rtl="1"/>
          <a:r>
            <a:rPr lang="ar-SA" dirty="0"/>
            <a:t>حمولة</a:t>
          </a:r>
        </a:p>
      </dgm:t>
    </dgm:pt>
    <dgm:pt modelId="{2AC31441-5A49-4352-A674-DC69EC833363}" type="parTrans" cxnId="{0F97F44A-D0CA-4130-A91F-A2CC14C3F09D}">
      <dgm:prSet/>
      <dgm:spPr/>
      <dgm:t>
        <a:bodyPr/>
        <a:lstStyle/>
        <a:p>
          <a:pPr rtl="1"/>
          <a:endParaRPr lang="ar-SA"/>
        </a:p>
      </dgm:t>
    </dgm:pt>
    <dgm:pt modelId="{8B9B71BA-1468-4F6E-8591-1BCA74B9BFDF}" type="sibTrans" cxnId="{0F97F44A-D0CA-4130-A91F-A2CC14C3F09D}">
      <dgm:prSet/>
      <dgm:spPr/>
      <dgm:t>
        <a:bodyPr/>
        <a:lstStyle/>
        <a:p>
          <a:pPr rtl="1"/>
          <a:endParaRPr lang="ar-SA"/>
        </a:p>
      </dgm:t>
    </dgm:pt>
    <dgm:pt modelId="{6596BE60-BA33-41A8-87EA-F2BF3191326C}">
      <dgm:prSet phldrT="[نص]"/>
      <dgm:spPr/>
      <dgm:t>
        <a:bodyPr/>
        <a:lstStyle/>
        <a:p>
          <a:pPr rtl="1"/>
          <a:r>
            <a:rPr lang="ar-SA" dirty="0"/>
            <a:t>رأس</a:t>
          </a:r>
        </a:p>
      </dgm:t>
    </dgm:pt>
    <dgm:pt modelId="{C5345FED-D09B-4B4F-BD16-37E43D370355}" type="parTrans" cxnId="{8D4F0519-7106-426D-9840-30EAE8A4EE78}">
      <dgm:prSet/>
      <dgm:spPr/>
      <dgm:t>
        <a:bodyPr/>
        <a:lstStyle/>
        <a:p>
          <a:pPr rtl="1"/>
          <a:endParaRPr lang="ar-SA"/>
        </a:p>
      </dgm:t>
    </dgm:pt>
    <dgm:pt modelId="{9438CCD6-DEC0-478B-908E-971DD31459A8}" type="sibTrans" cxnId="{8D4F0519-7106-426D-9840-30EAE8A4EE78}">
      <dgm:prSet/>
      <dgm:spPr/>
      <dgm:t>
        <a:bodyPr/>
        <a:lstStyle/>
        <a:p>
          <a:pPr rtl="1"/>
          <a:endParaRPr lang="ar-SA"/>
        </a:p>
      </dgm:t>
    </dgm:pt>
    <dgm:pt modelId="{A6705E94-464D-4891-827F-09A33E963D78}" type="pres">
      <dgm:prSet presAssocID="{A3EEAE80-23C5-4560-B1DB-B9A0C8DFE6F8}" presName="Name0" presStyleCnt="0">
        <dgm:presLayoutVars>
          <dgm:dir/>
          <dgm:resizeHandles val="exact"/>
        </dgm:presLayoutVars>
      </dgm:prSet>
      <dgm:spPr/>
    </dgm:pt>
    <dgm:pt modelId="{53B461F9-D0DF-4D38-9A75-5F7F835087C5}" type="pres">
      <dgm:prSet presAssocID="{0B1111BF-8992-4516-8D90-9AD03A2BCBF5}" presName="parTxOnly" presStyleLbl="node1" presStyleIdx="0" presStyleCnt="3">
        <dgm:presLayoutVars>
          <dgm:bulletEnabled val="1"/>
        </dgm:presLayoutVars>
      </dgm:prSet>
      <dgm:spPr/>
    </dgm:pt>
    <dgm:pt modelId="{9B0A3907-31D6-4842-9BE6-BC4304424988}" type="pres">
      <dgm:prSet presAssocID="{F58951A5-C8C8-4B3C-A9A8-881927B40D76}" presName="parSpace" presStyleCnt="0"/>
      <dgm:spPr/>
    </dgm:pt>
    <dgm:pt modelId="{81C00354-6ECF-45E6-B5AF-79C85EEB5D25}" type="pres">
      <dgm:prSet presAssocID="{9CE439C2-14AB-4238-AB0E-E229A6BAD8C6}" presName="parTxOnly" presStyleLbl="node1" presStyleIdx="1" presStyleCnt="3">
        <dgm:presLayoutVars>
          <dgm:bulletEnabled val="1"/>
        </dgm:presLayoutVars>
      </dgm:prSet>
      <dgm:spPr/>
    </dgm:pt>
    <dgm:pt modelId="{CDFA1892-9626-428D-8A2D-68FFFBC00E3B}" type="pres">
      <dgm:prSet presAssocID="{8B9B71BA-1468-4F6E-8591-1BCA74B9BFDF}" presName="parSpace" presStyleCnt="0"/>
      <dgm:spPr/>
    </dgm:pt>
    <dgm:pt modelId="{B0828A62-3494-46EE-BFA8-F1D1DAC6EFF3}" type="pres">
      <dgm:prSet presAssocID="{6596BE60-BA33-41A8-87EA-F2BF3191326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D4F0519-7106-426D-9840-30EAE8A4EE78}" srcId="{A3EEAE80-23C5-4560-B1DB-B9A0C8DFE6F8}" destId="{6596BE60-BA33-41A8-87EA-F2BF3191326C}" srcOrd="2" destOrd="0" parTransId="{C5345FED-D09B-4B4F-BD16-37E43D370355}" sibTransId="{9438CCD6-DEC0-478B-908E-971DD31459A8}"/>
    <dgm:cxn modelId="{E161CE41-E1A8-4825-9F75-F7BB00CF4602}" srcId="{A3EEAE80-23C5-4560-B1DB-B9A0C8DFE6F8}" destId="{0B1111BF-8992-4516-8D90-9AD03A2BCBF5}" srcOrd="0" destOrd="0" parTransId="{3E22C1B2-C3D5-4CA4-AE25-6FDF61EA49E6}" sibTransId="{F58951A5-C8C8-4B3C-A9A8-881927B40D76}"/>
    <dgm:cxn modelId="{8E6F6C45-CBC3-4231-85ED-BB3E88238DF7}" type="presOf" srcId="{9CE439C2-14AB-4238-AB0E-E229A6BAD8C6}" destId="{81C00354-6ECF-45E6-B5AF-79C85EEB5D25}" srcOrd="0" destOrd="0" presId="urn:microsoft.com/office/officeart/2005/8/layout/hChevron3"/>
    <dgm:cxn modelId="{0F97F44A-D0CA-4130-A91F-A2CC14C3F09D}" srcId="{A3EEAE80-23C5-4560-B1DB-B9A0C8DFE6F8}" destId="{9CE439C2-14AB-4238-AB0E-E229A6BAD8C6}" srcOrd="1" destOrd="0" parTransId="{2AC31441-5A49-4352-A674-DC69EC833363}" sibTransId="{8B9B71BA-1468-4F6E-8591-1BCA74B9BFDF}"/>
    <dgm:cxn modelId="{A8A3CEB8-D5AD-4C35-B1CF-34FC479B0788}" type="presOf" srcId="{6596BE60-BA33-41A8-87EA-F2BF3191326C}" destId="{B0828A62-3494-46EE-BFA8-F1D1DAC6EFF3}" srcOrd="0" destOrd="0" presId="urn:microsoft.com/office/officeart/2005/8/layout/hChevron3"/>
    <dgm:cxn modelId="{C91C59CF-EF00-4FEE-8C9B-91D2D2644BA4}" type="presOf" srcId="{0B1111BF-8992-4516-8D90-9AD03A2BCBF5}" destId="{53B461F9-D0DF-4D38-9A75-5F7F835087C5}" srcOrd="0" destOrd="0" presId="urn:microsoft.com/office/officeart/2005/8/layout/hChevron3"/>
    <dgm:cxn modelId="{BBB59DFB-0CE5-4044-B2D3-AB8641CB31BF}" type="presOf" srcId="{A3EEAE80-23C5-4560-B1DB-B9A0C8DFE6F8}" destId="{A6705E94-464D-4891-827F-09A33E963D78}" srcOrd="0" destOrd="0" presId="urn:microsoft.com/office/officeart/2005/8/layout/hChevron3"/>
    <dgm:cxn modelId="{71B8E1BD-D95B-4303-BAF2-4260F7DEE1FD}" type="presParOf" srcId="{A6705E94-464D-4891-827F-09A33E963D78}" destId="{53B461F9-D0DF-4D38-9A75-5F7F835087C5}" srcOrd="0" destOrd="0" presId="urn:microsoft.com/office/officeart/2005/8/layout/hChevron3"/>
    <dgm:cxn modelId="{95E6E201-8B97-4CA5-9EB3-4B4E4EC8DACF}" type="presParOf" srcId="{A6705E94-464D-4891-827F-09A33E963D78}" destId="{9B0A3907-31D6-4842-9BE6-BC4304424988}" srcOrd="1" destOrd="0" presId="urn:microsoft.com/office/officeart/2005/8/layout/hChevron3"/>
    <dgm:cxn modelId="{53389B4D-1934-48C2-91EB-050663EBF9D9}" type="presParOf" srcId="{A6705E94-464D-4891-827F-09A33E963D78}" destId="{81C00354-6ECF-45E6-B5AF-79C85EEB5D25}" srcOrd="2" destOrd="0" presId="urn:microsoft.com/office/officeart/2005/8/layout/hChevron3"/>
    <dgm:cxn modelId="{FF1E0C1F-EBD7-4436-9B59-74EE00E263C4}" type="presParOf" srcId="{A6705E94-464D-4891-827F-09A33E963D78}" destId="{CDFA1892-9626-428D-8A2D-68FFFBC00E3B}" srcOrd="3" destOrd="0" presId="urn:microsoft.com/office/officeart/2005/8/layout/hChevron3"/>
    <dgm:cxn modelId="{075A7559-E5FA-4633-A614-D9ECAB452E97}" type="presParOf" srcId="{A6705E94-464D-4891-827F-09A33E963D78}" destId="{B0828A62-3494-46EE-BFA8-F1D1DAC6EFF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65A6E-9B59-4BA5-949A-77F879AF508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C70F5788-BDE2-422E-A6EB-0E72BA0FB3B9}">
      <dgm:prSet phldrT="[نص]"/>
      <dgm:spPr/>
      <dgm:t>
        <a:bodyPr/>
        <a:lstStyle/>
        <a:p>
          <a:pPr rtl="1"/>
          <a:r>
            <a:rPr lang="en-US" dirty="0"/>
            <a:t>TCP</a:t>
          </a:r>
          <a:r>
            <a:rPr lang="ar-SA" dirty="0"/>
            <a:t> بروتوكول التحكم في النقل</a:t>
          </a:r>
        </a:p>
      </dgm:t>
    </dgm:pt>
    <dgm:pt modelId="{8BD7DAEC-BF81-4D35-BE70-F4D9D1245CF2}" type="parTrans" cxnId="{92A6AAB1-8FC3-475C-9F65-F2247A98CCAC}">
      <dgm:prSet/>
      <dgm:spPr/>
      <dgm:t>
        <a:bodyPr/>
        <a:lstStyle/>
        <a:p>
          <a:pPr rtl="1"/>
          <a:endParaRPr lang="ar-SA"/>
        </a:p>
      </dgm:t>
    </dgm:pt>
    <dgm:pt modelId="{FAF128BC-116F-4D03-B1F9-7CDAFE80E85D}" type="sibTrans" cxnId="{92A6AAB1-8FC3-475C-9F65-F2247A98CCAC}">
      <dgm:prSet/>
      <dgm:spPr/>
      <dgm:t>
        <a:bodyPr/>
        <a:lstStyle/>
        <a:p>
          <a:pPr rtl="1"/>
          <a:endParaRPr lang="ar-SA"/>
        </a:p>
      </dgm:t>
    </dgm:pt>
    <dgm:pt modelId="{27991B7E-66C4-499D-8C4A-5B554B609B01}">
      <dgm:prSet phldrT="[نص]"/>
      <dgm:spPr/>
      <dgm:t>
        <a:bodyPr/>
        <a:lstStyle/>
        <a:p>
          <a:pPr rtl="1"/>
          <a:r>
            <a:rPr lang="en-US" dirty="0"/>
            <a:t>IP</a:t>
          </a:r>
          <a:r>
            <a:rPr lang="ar-SA" dirty="0"/>
            <a:t> بروتوكول  الانترنت</a:t>
          </a:r>
        </a:p>
      </dgm:t>
    </dgm:pt>
    <dgm:pt modelId="{7E14DBC8-E6B3-4D42-B327-6D6E68616416}" type="parTrans" cxnId="{D4E6F785-D1A9-4203-AA10-3A9CC72A77FE}">
      <dgm:prSet/>
      <dgm:spPr/>
      <dgm:t>
        <a:bodyPr/>
        <a:lstStyle/>
        <a:p>
          <a:pPr rtl="1"/>
          <a:endParaRPr lang="ar-SA"/>
        </a:p>
      </dgm:t>
    </dgm:pt>
    <dgm:pt modelId="{9A09864D-8BEB-47C1-82DB-00C75FD975FC}" type="sibTrans" cxnId="{D4E6F785-D1A9-4203-AA10-3A9CC72A77FE}">
      <dgm:prSet/>
      <dgm:spPr/>
      <dgm:t>
        <a:bodyPr/>
        <a:lstStyle/>
        <a:p>
          <a:pPr rtl="1"/>
          <a:endParaRPr lang="ar-SA"/>
        </a:p>
      </dgm:t>
    </dgm:pt>
    <dgm:pt modelId="{C04643EE-586C-4DC4-A336-22E6FA785855}">
      <dgm:prSet phldrT="[نص]"/>
      <dgm:spPr/>
      <dgm:t>
        <a:bodyPr/>
        <a:lstStyle/>
        <a:p>
          <a:pPr rtl="1"/>
          <a:r>
            <a:rPr lang="en-US" dirty="0"/>
            <a:t>UDP</a:t>
          </a:r>
          <a:r>
            <a:rPr lang="ar-SA" dirty="0"/>
            <a:t> بروتوكول بيانات المستخدم</a:t>
          </a:r>
        </a:p>
      </dgm:t>
    </dgm:pt>
    <dgm:pt modelId="{9CF974E7-42E0-4D5D-B59B-EAEA7695BB73}" type="parTrans" cxnId="{F4A5859E-CB21-4AD6-B890-CAC132030216}">
      <dgm:prSet/>
      <dgm:spPr/>
      <dgm:t>
        <a:bodyPr/>
        <a:lstStyle/>
        <a:p>
          <a:pPr rtl="1"/>
          <a:endParaRPr lang="ar-SA"/>
        </a:p>
      </dgm:t>
    </dgm:pt>
    <dgm:pt modelId="{18372E89-F642-4140-ABEE-1B7BA81308F3}" type="sibTrans" cxnId="{F4A5859E-CB21-4AD6-B890-CAC132030216}">
      <dgm:prSet/>
      <dgm:spPr/>
      <dgm:t>
        <a:bodyPr/>
        <a:lstStyle/>
        <a:p>
          <a:pPr rtl="1"/>
          <a:endParaRPr lang="ar-SA"/>
        </a:p>
      </dgm:t>
    </dgm:pt>
    <dgm:pt modelId="{D5D1AABD-5D1F-4A6D-981F-10B234D43E88}" type="pres">
      <dgm:prSet presAssocID="{53C65A6E-9B59-4BA5-949A-77F879AF508B}" presName="Name0" presStyleCnt="0">
        <dgm:presLayoutVars>
          <dgm:chMax val="7"/>
          <dgm:chPref val="7"/>
          <dgm:dir/>
        </dgm:presLayoutVars>
      </dgm:prSet>
      <dgm:spPr/>
    </dgm:pt>
    <dgm:pt modelId="{C6C1D943-9317-4B01-BA41-D59D94A7930E}" type="pres">
      <dgm:prSet presAssocID="{53C65A6E-9B59-4BA5-949A-77F879AF508B}" presName="Name1" presStyleCnt="0"/>
      <dgm:spPr/>
    </dgm:pt>
    <dgm:pt modelId="{0F737D72-DC77-462C-8416-5E50F63915EA}" type="pres">
      <dgm:prSet presAssocID="{53C65A6E-9B59-4BA5-949A-77F879AF508B}" presName="cycle" presStyleCnt="0"/>
      <dgm:spPr/>
    </dgm:pt>
    <dgm:pt modelId="{5B832DD5-3E88-4EE1-8137-FBEACDF71FF3}" type="pres">
      <dgm:prSet presAssocID="{53C65A6E-9B59-4BA5-949A-77F879AF508B}" presName="srcNode" presStyleLbl="node1" presStyleIdx="0" presStyleCnt="3"/>
      <dgm:spPr/>
    </dgm:pt>
    <dgm:pt modelId="{1DFF0AD7-4E95-43DF-B690-ACCD7B5C5BCE}" type="pres">
      <dgm:prSet presAssocID="{53C65A6E-9B59-4BA5-949A-77F879AF508B}" presName="conn" presStyleLbl="parChTrans1D2" presStyleIdx="0" presStyleCnt="1"/>
      <dgm:spPr/>
    </dgm:pt>
    <dgm:pt modelId="{EB3F4E5C-61B0-44A0-8466-77080D0F4E3E}" type="pres">
      <dgm:prSet presAssocID="{53C65A6E-9B59-4BA5-949A-77F879AF508B}" presName="extraNode" presStyleLbl="node1" presStyleIdx="0" presStyleCnt="3"/>
      <dgm:spPr/>
    </dgm:pt>
    <dgm:pt modelId="{5AB7A650-F008-4E32-AE17-005903AD5283}" type="pres">
      <dgm:prSet presAssocID="{53C65A6E-9B59-4BA5-949A-77F879AF508B}" presName="dstNode" presStyleLbl="node1" presStyleIdx="0" presStyleCnt="3"/>
      <dgm:spPr/>
    </dgm:pt>
    <dgm:pt modelId="{AE8700D8-A773-4BEE-8863-D50BD2ACB667}" type="pres">
      <dgm:prSet presAssocID="{C70F5788-BDE2-422E-A6EB-0E72BA0FB3B9}" presName="text_1" presStyleLbl="node1" presStyleIdx="0" presStyleCnt="3">
        <dgm:presLayoutVars>
          <dgm:bulletEnabled val="1"/>
        </dgm:presLayoutVars>
      </dgm:prSet>
      <dgm:spPr/>
    </dgm:pt>
    <dgm:pt modelId="{D16D03B3-E3A2-4C75-963E-114DBE0EC136}" type="pres">
      <dgm:prSet presAssocID="{C70F5788-BDE2-422E-A6EB-0E72BA0FB3B9}" presName="accent_1" presStyleCnt="0"/>
      <dgm:spPr/>
    </dgm:pt>
    <dgm:pt modelId="{C47AD3AA-D40D-45E4-95C6-971361BC7808}" type="pres">
      <dgm:prSet presAssocID="{C70F5788-BDE2-422E-A6EB-0E72BA0FB3B9}" presName="accentRepeatNode" presStyleLbl="solidFgAcc1" presStyleIdx="0" presStyleCnt="3"/>
      <dgm:spPr/>
    </dgm:pt>
    <dgm:pt modelId="{39AE2C7A-4B39-4DCE-8171-BA91EF05DCD8}" type="pres">
      <dgm:prSet presAssocID="{27991B7E-66C4-499D-8C4A-5B554B609B01}" presName="text_2" presStyleLbl="node1" presStyleIdx="1" presStyleCnt="3">
        <dgm:presLayoutVars>
          <dgm:bulletEnabled val="1"/>
        </dgm:presLayoutVars>
      </dgm:prSet>
      <dgm:spPr/>
    </dgm:pt>
    <dgm:pt modelId="{AE89751C-AD13-4BE1-ABDA-B6412490AE46}" type="pres">
      <dgm:prSet presAssocID="{27991B7E-66C4-499D-8C4A-5B554B609B01}" presName="accent_2" presStyleCnt="0"/>
      <dgm:spPr/>
    </dgm:pt>
    <dgm:pt modelId="{58EEB7AF-3B56-4D16-BC7E-CFC61006020A}" type="pres">
      <dgm:prSet presAssocID="{27991B7E-66C4-499D-8C4A-5B554B609B01}" presName="accentRepeatNode" presStyleLbl="solidFgAcc1" presStyleIdx="1" presStyleCnt="3"/>
      <dgm:spPr/>
    </dgm:pt>
    <dgm:pt modelId="{BE552075-9AA0-44A9-B53A-E2708C76AB13}" type="pres">
      <dgm:prSet presAssocID="{C04643EE-586C-4DC4-A336-22E6FA785855}" presName="text_3" presStyleLbl="node1" presStyleIdx="2" presStyleCnt="3">
        <dgm:presLayoutVars>
          <dgm:bulletEnabled val="1"/>
        </dgm:presLayoutVars>
      </dgm:prSet>
      <dgm:spPr/>
    </dgm:pt>
    <dgm:pt modelId="{5069497C-D9D0-4A03-92C6-97E3420E2E37}" type="pres">
      <dgm:prSet presAssocID="{C04643EE-586C-4DC4-A336-22E6FA785855}" presName="accent_3" presStyleCnt="0"/>
      <dgm:spPr/>
    </dgm:pt>
    <dgm:pt modelId="{74B90705-A1F4-4C65-A392-3064DE7B14CE}" type="pres">
      <dgm:prSet presAssocID="{C04643EE-586C-4DC4-A336-22E6FA785855}" presName="accentRepeatNode" presStyleLbl="solidFgAcc1" presStyleIdx="2" presStyleCnt="3"/>
      <dgm:spPr/>
    </dgm:pt>
  </dgm:ptLst>
  <dgm:cxnLst>
    <dgm:cxn modelId="{659C5111-C8AB-4893-8416-3CDABCF679EC}" type="presOf" srcId="{53C65A6E-9B59-4BA5-949A-77F879AF508B}" destId="{D5D1AABD-5D1F-4A6D-981F-10B234D43E88}" srcOrd="0" destOrd="0" presId="urn:microsoft.com/office/officeart/2008/layout/VerticalCurvedList"/>
    <dgm:cxn modelId="{0E5D4A2C-55BC-4461-801B-8D1DE236C24F}" type="presOf" srcId="{FAF128BC-116F-4D03-B1F9-7CDAFE80E85D}" destId="{1DFF0AD7-4E95-43DF-B690-ACCD7B5C5BCE}" srcOrd="0" destOrd="0" presId="urn:microsoft.com/office/officeart/2008/layout/VerticalCurvedList"/>
    <dgm:cxn modelId="{D551276B-BF53-4AEF-A8E4-0718471134B6}" type="presOf" srcId="{C70F5788-BDE2-422E-A6EB-0E72BA0FB3B9}" destId="{AE8700D8-A773-4BEE-8863-D50BD2ACB667}" srcOrd="0" destOrd="0" presId="urn:microsoft.com/office/officeart/2008/layout/VerticalCurvedList"/>
    <dgm:cxn modelId="{D4E6F785-D1A9-4203-AA10-3A9CC72A77FE}" srcId="{53C65A6E-9B59-4BA5-949A-77F879AF508B}" destId="{27991B7E-66C4-499D-8C4A-5B554B609B01}" srcOrd="1" destOrd="0" parTransId="{7E14DBC8-E6B3-4D42-B327-6D6E68616416}" sibTransId="{9A09864D-8BEB-47C1-82DB-00C75FD975FC}"/>
    <dgm:cxn modelId="{6FBDE886-079D-412A-B089-2C1CD6790B05}" type="presOf" srcId="{27991B7E-66C4-499D-8C4A-5B554B609B01}" destId="{39AE2C7A-4B39-4DCE-8171-BA91EF05DCD8}" srcOrd="0" destOrd="0" presId="urn:microsoft.com/office/officeart/2008/layout/VerticalCurvedList"/>
    <dgm:cxn modelId="{F4A5859E-CB21-4AD6-B890-CAC132030216}" srcId="{53C65A6E-9B59-4BA5-949A-77F879AF508B}" destId="{C04643EE-586C-4DC4-A336-22E6FA785855}" srcOrd="2" destOrd="0" parTransId="{9CF974E7-42E0-4D5D-B59B-EAEA7695BB73}" sibTransId="{18372E89-F642-4140-ABEE-1B7BA81308F3}"/>
    <dgm:cxn modelId="{92A6AAB1-8FC3-475C-9F65-F2247A98CCAC}" srcId="{53C65A6E-9B59-4BA5-949A-77F879AF508B}" destId="{C70F5788-BDE2-422E-A6EB-0E72BA0FB3B9}" srcOrd="0" destOrd="0" parTransId="{8BD7DAEC-BF81-4D35-BE70-F4D9D1245CF2}" sibTransId="{FAF128BC-116F-4D03-B1F9-7CDAFE80E85D}"/>
    <dgm:cxn modelId="{329D4CFA-54E7-4E2A-8934-87E10745AADA}" type="presOf" srcId="{C04643EE-586C-4DC4-A336-22E6FA785855}" destId="{BE552075-9AA0-44A9-B53A-E2708C76AB13}" srcOrd="0" destOrd="0" presId="urn:microsoft.com/office/officeart/2008/layout/VerticalCurvedList"/>
    <dgm:cxn modelId="{0613553C-C0BF-4878-8B98-A18A9312AD32}" type="presParOf" srcId="{D5D1AABD-5D1F-4A6D-981F-10B234D43E88}" destId="{C6C1D943-9317-4B01-BA41-D59D94A7930E}" srcOrd="0" destOrd="0" presId="urn:microsoft.com/office/officeart/2008/layout/VerticalCurvedList"/>
    <dgm:cxn modelId="{5A06E2A2-843F-4C14-A161-CD38E23A9205}" type="presParOf" srcId="{C6C1D943-9317-4B01-BA41-D59D94A7930E}" destId="{0F737D72-DC77-462C-8416-5E50F63915EA}" srcOrd="0" destOrd="0" presId="urn:microsoft.com/office/officeart/2008/layout/VerticalCurvedList"/>
    <dgm:cxn modelId="{26C2E490-C0E5-479D-BDBD-19417B187688}" type="presParOf" srcId="{0F737D72-DC77-462C-8416-5E50F63915EA}" destId="{5B832DD5-3E88-4EE1-8137-FBEACDF71FF3}" srcOrd="0" destOrd="0" presId="urn:microsoft.com/office/officeart/2008/layout/VerticalCurvedList"/>
    <dgm:cxn modelId="{8D9F824B-1B98-4580-8D01-B3EE0E1D342B}" type="presParOf" srcId="{0F737D72-DC77-462C-8416-5E50F63915EA}" destId="{1DFF0AD7-4E95-43DF-B690-ACCD7B5C5BCE}" srcOrd="1" destOrd="0" presId="urn:microsoft.com/office/officeart/2008/layout/VerticalCurvedList"/>
    <dgm:cxn modelId="{96A4E67B-C8EC-463B-BDC6-6EAA84D2B192}" type="presParOf" srcId="{0F737D72-DC77-462C-8416-5E50F63915EA}" destId="{EB3F4E5C-61B0-44A0-8466-77080D0F4E3E}" srcOrd="2" destOrd="0" presId="urn:microsoft.com/office/officeart/2008/layout/VerticalCurvedList"/>
    <dgm:cxn modelId="{85FFD033-4F17-4C60-890E-3E2E7EB32677}" type="presParOf" srcId="{0F737D72-DC77-462C-8416-5E50F63915EA}" destId="{5AB7A650-F008-4E32-AE17-005903AD5283}" srcOrd="3" destOrd="0" presId="urn:microsoft.com/office/officeart/2008/layout/VerticalCurvedList"/>
    <dgm:cxn modelId="{12D4E8D6-A92D-4201-AF10-2E20EF22F8AC}" type="presParOf" srcId="{C6C1D943-9317-4B01-BA41-D59D94A7930E}" destId="{AE8700D8-A773-4BEE-8863-D50BD2ACB667}" srcOrd="1" destOrd="0" presId="urn:microsoft.com/office/officeart/2008/layout/VerticalCurvedList"/>
    <dgm:cxn modelId="{7AD177A6-E6A8-4980-9544-66FA4C84A99B}" type="presParOf" srcId="{C6C1D943-9317-4B01-BA41-D59D94A7930E}" destId="{D16D03B3-E3A2-4C75-963E-114DBE0EC136}" srcOrd="2" destOrd="0" presId="urn:microsoft.com/office/officeart/2008/layout/VerticalCurvedList"/>
    <dgm:cxn modelId="{0F90D6D9-D085-4A0D-A016-28550FE1AA6D}" type="presParOf" srcId="{D16D03B3-E3A2-4C75-963E-114DBE0EC136}" destId="{C47AD3AA-D40D-45E4-95C6-971361BC7808}" srcOrd="0" destOrd="0" presId="urn:microsoft.com/office/officeart/2008/layout/VerticalCurvedList"/>
    <dgm:cxn modelId="{3652B0DC-ACFF-46EC-8030-B36345A47593}" type="presParOf" srcId="{C6C1D943-9317-4B01-BA41-D59D94A7930E}" destId="{39AE2C7A-4B39-4DCE-8171-BA91EF05DCD8}" srcOrd="3" destOrd="0" presId="urn:microsoft.com/office/officeart/2008/layout/VerticalCurvedList"/>
    <dgm:cxn modelId="{69273DEB-8B83-4366-9DDB-684834E6857F}" type="presParOf" srcId="{C6C1D943-9317-4B01-BA41-D59D94A7930E}" destId="{AE89751C-AD13-4BE1-ABDA-B6412490AE46}" srcOrd="4" destOrd="0" presId="urn:microsoft.com/office/officeart/2008/layout/VerticalCurvedList"/>
    <dgm:cxn modelId="{DBEFF109-4593-4ED0-B54B-9CD6B9D79DF8}" type="presParOf" srcId="{AE89751C-AD13-4BE1-ABDA-B6412490AE46}" destId="{58EEB7AF-3B56-4D16-BC7E-CFC61006020A}" srcOrd="0" destOrd="0" presId="urn:microsoft.com/office/officeart/2008/layout/VerticalCurvedList"/>
    <dgm:cxn modelId="{080FDCB8-75F5-4989-805B-3FB1248000F1}" type="presParOf" srcId="{C6C1D943-9317-4B01-BA41-D59D94A7930E}" destId="{BE552075-9AA0-44A9-B53A-E2708C76AB13}" srcOrd="5" destOrd="0" presId="urn:microsoft.com/office/officeart/2008/layout/VerticalCurvedList"/>
    <dgm:cxn modelId="{03BDDD47-ECC3-4CFB-8BD3-D48573AC888E}" type="presParOf" srcId="{C6C1D943-9317-4B01-BA41-D59D94A7930E}" destId="{5069497C-D9D0-4A03-92C6-97E3420E2E37}" srcOrd="6" destOrd="0" presId="urn:microsoft.com/office/officeart/2008/layout/VerticalCurvedList"/>
    <dgm:cxn modelId="{6BE0A33D-828C-4D39-A854-2261AA956117}" type="presParOf" srcId="{5069497C-D9D0-4A03-92C6-97E3420E2E37}" destId="{74B90705-A1F4-4C65-A392-3064DE7B14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5DD5A-9ADB-4E67-A89D-EBF0ACEA5C18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FDB42835-F0DF-4D1F-9B0B-AE3143D07918}">
      <dgm:prSet phldrT="[نص]"/>
      <dgm:spPr/>
      <dgm:t>
        <a:bodyPr/>
        <a:lstStyle/>
        <a:p>
          <a:pPr rtl="1"/>
          <a:r>
            <a:rPr lang="ar-SA" dirty="0"/>
            <a:t>سرعة شبكة الانترنت السلكية</a:t>
          </a:r>
        </a:p>
      </dgm:t>
    </dgm:pt>
    <dgm:pt modelId="{27792CEB-8451-4B86-AE78-579B0294AD0A}" type="parTrans" cxnId="{B6991FFC-EA21-454B-94B6-74C90BA9CF48}">
      <dgm:prSet/>
      <dgm:spPr/>
      <dgm:t>
        <a:bodyPr/>
        <a:lstStyle/>
        <a:p>
          <a:pPr rtl="1"/>
          <a:endParaRPr lang="ar-SA"/>
        </a:p>
      </dgm:t>
    </dgm:pt>
    <dgm:pt modelId="{93AD5470-7D52-4AF7-A718-3C906EB66AE0}" type="sibTrans" cxnId="{B6991FFC-EA21-454B-94B6-74C90BA9CF48}">
      <dgm:prSet/>
      <dgm:spPr/>
      <dgm:t>
        <a:bodyPr/>
        <a:lstStyle/>
        <a:p>
          <a:pPr rtl="1"/>
          <a:endParaRPr lang="ar-SA"/>
        </a:p>
      </dgm:t>
    </dgm:pt>
    <dgm:pt modelId="{168D1D3D-6D8C-4DB7-AA93-1611F9BF6592}">
      <dgm:prSet phldrT="[نص]" custT="1"/>
      <dgm:spPr/>
      <dgm:t>
        <a:bodyPr/>
        <a:lstStyle/>
        <a:p>
          <a:pPr rtl="1"/>
          <a:r>
            <a:rPr lang="ar-SA" sz="4000" dirty="0"/>
            <a:t>خط المشترك الرقمي غير المتناظر </a:t>
          </a:r>
          <a:r>
            <a:rPr lang="en-US" sz="4000" dirty="0">
              <a:solidFill>
                <a:schemeClr val="tx1"/>
              </a:solidFill>
            </a:rPr>
            <a:t>DSL</a:t>
          </a:r>
          <a:endParaRPr lang="ar-SA" sz="4000" dirty="0">
            <a:solidFill>
              <a:schemeClr val="tx1"/>
            </a:solidFill>
          </a:endParaRPr>
        </a:p>
      </dgm:t>
    </dgm:pt>
    <dgm:pt modelId="{29FC91EB-DF12-463F-ADF8-4114C8502E49}" type="parTrans" cxnId="{106FA72B-9C2D-4CE3-8323-F3B937A8CAFF}">
      <dgm:prSet/>
      <dgm:spPr/>
      <dgm:t>
        <a:bodyPr/>
        <a:lstStyle/>
        <a:p>
          <a:pPr rtl="1"/>
          <a:endParaRPr lang="ar-SA"/>
        </a:p>
      </dgm:t>
    </dgm:pt>
    <dgm:pt modelId="{20F58209-62CF-4CA1-8BF9-C2F6E8200B5A}" type="sibTrans" cxnId="{106FA72B-9C2D-4CE3-8323-F3B937A8CAFF}">
      <dgm:prSet/>
      <dgm:spPr/>
      <dgm:t>
        <a:bodyPr/>
        <a:lstStyle/>
        <a:p>
          <a:pPr rtl="1"/>
          <a:endParaRPr lang="ar-SA"/>
        </a:p>
      </dgm:t>
    </dgm:pt>
    <dgm:pt modelId="{F36CAD87-B2AC-4F1A-9ECF-1BB1E7A57466}">
      <dgm:prSet phldrT="[نص]"/>
      <dgm:spPr/>
      <dgm:t>
        <a:bodyPr/>
        <a:lstStyle/>
        <a:p>
          <a:pPr rtl="1"/>
          <a:r>
            <a:rPr lang="ar-SA" dirty="0"/>
            <a:t>خط المشترك الرقمي عالي السرعة </a:t>
          </a:r>
          <a:r>
            <a:rPr lang="en-US" dirty="0">
              <a:solidFill>
                <a:schemeClr val="tx1"/>
              </a:solidFill>
            </a:rPr>
            <a:t>VDSL</a:t>
          </a:r>
          <a:endParaRPr lang="ar-SA" dirty="0">
            <a:solidFill>
              <a:schemeClr val="tx1"/>
            </a:solidFill>
          </a:endParaRPr>
        </a:p>
      </dgm:t>
    </dgm:pt>
    <dgm:pt modelId="{1AEDDA6E-EF48-434E-BB87-E2F4BD90C715}" type="parTrans" cxnId="{7768F855-522E-48C8-A7F8-19BB2224B556}">
      <dgm:prSet/>
      <dgm:spPr/>
      <dgm:t>
        <a:bodyPr/>
        <a:lstStyle/>
        <a:p>
          <a:pPr rtl="1"/>
          <a:endParaRPr lang="ar-SA"/>
        </a:p>
      </dgm:t>
    </dgm:pt>
    <dgm:pt modelId="{21AB68EB-DD42-425B-8753-DEE36BC577E7}" type="sibTrans" cxnId="{7768F855-522E-48C8-A7F8-19BB2224B556}">
      <dgm:prSet/>
      <dgm:spPr/>
      <dgm:t>
        <a:bodyPr/>
        <a:lstStyle/>
        <a:p>
          <a:pPr rtl="1"/>
          <a:endParaRPr lang="ar-SA"/>
        </a:p>
      </dgm:t>
    </dgm:pt>
    <dgm:pt modelId="{92824873-2FCC-4DCA-BDE4-17607A1A7B0B}" type="pres">
      <dgm:prSet presAssocID="{59D5DD5A-9ADB-4E67-A89D-EBF0ACEA5C1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D1914AF-8CB3-466A-A3FC-FE0ECB5FF6CE}" type="pres">
      <dgm:prSet presAssocID="{FDB42835-F0DF-4D1F-9B0B-AE3143D07918}" presName="root" presStyleCnt="0">
        <dgm:presLayoutVars>
          <dgm:chMax/>
          <dgm:chPref val="4"/>
        </dgm:presLayoutVars>
      </dgm:prSet>
      <dgm:spPr/>
    </dgm:pt>
    <dgm:pt modelId="{B5727D1D-19DC-432A-A65E-36DB097AB93A}" type="pres">
      <dgm:prSet presAssocID="{FDB42835-F0DF-4D1F-9B0B-AE3143D07918}" presName="rootComposite" presStyleCnt="0">
        <dgm:presLayoutVars/>
      </dgm:prSet>
      <dgm:spPr/>
    </dgm:pt>
    <dgm:pt modelId="{A1B2BC29-2CE3-4D67-8F24-4C2CDBAD9079}" type="pres">
      <dgm:prSet presAssocID="{FDB42835-F0DF-4D1F-9B0B-AE3143D07918}" presName="rootText" presStyleLbl="node0" presStyleIdx="0" presStyleCnt="1" custLinFactNeighborY="-1929">
        <dgm:presLayoutVars>
          <dgm:chMax/>
          <dgm:chPref val="4"/>
        </dgm:presLayoutVars>
      </dgm:prSet>
      <dgm:spPr/>
    </dgm:pt>
    <dgm:pt modelId="{9E7912D1-677E-4EE7-9382-87EDCE90B7BC}" type="pres">
      <dgm:prSet presAssocID="{FDB42835-F0DF-4D1F-9B0B-AE3143D07918}" presName="childShape" presStyleCnt="0">
        <dgm:presLayoutVars>
          <dgm:chMax val="0"/>
          <dgm:chPref val="0"/>
        </dgm:presLayoutVars>
      </dgm:prSet>
      <dgm:spPr/>
    </dgm:pt>
    <dgm:pt modelId="{7F350CD8-20FE-41C3-938C-14BA78990A14}" type="pres">
      <dgm:prSet presAssocID="{168D1D3D-6D8C-4DB7-AA93-1611F9BF6592}" presName="childComposite" presStyleCnt="0">
        <dgm:presLayoutVars>
          <dgm:chMax val="0"/>
          <dgm:chPref val="0"/>
        </dgm:presLayoutVars>
      </dgm:prSet>
      <dgm:spPr/>
    </dgm:pt>
    <dgm:pt modelId="{68ED6B76-CD05-44D8-A243-D23F32C1E58A}" type="pres">
      <dgm:prSet presAssocID="{168D1D3D-6D8C-4DB7-AA93-1611F9BF6592}" presName="Image" presStyleLbl="node1" presStyleIdx="0" presStyleCnt="2"/>
      <dgm:spPr/>
    </dgm:pt>
    <dgm:pt modelId="{8D607D61-A5BD-46A0-B6BD-3A92647709BE}" type="pres">
      <dgm:prSet presAssocID="{168D1D3D-6D8C-4DB7-AA93-1611F9BF659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66066C0-3C93-48A2-B3CE-B9B84DD49B06}" type="pres">
      <dgm:prSet presAssocID="{F36CAD87-B2AC-4F1A-9ECF-1BB1E7A57466}" presName="childComposite" presStyleCnt="0">
        <dgm:presLayoutVars>
          <dgm:chMax val="0"/>
          <dgm:chPref val="0"/>
        </dgm:presLayoutVars>
      </dgm:prSet>
      <dgm:spPr/>
    </dgm:pt>
    <dgm:pt modelId="{CBF9598B-1951-4CB9-AE68-AB8F9ABDEF77}" type="pres">
      <dgm:prSet presAssocID="{F36CAD87-B2AC-4F1A-9ECF-1BB1E7A57466}" presName="Image" presStyleLbl="node1" presStyleIdx="1" presStyleCnt="2"/>
      <dgm:spPr/>
    </dgm:pt>
    <dgm:pt modelId="{8CCD9ADF-3981-4F0B-AD2B-89129E3FFE57}" type="pres">
      <dgm:prSet presAssocID="{F36CAD87-B2AC-4F1A-9ECF-1BB1E7A57466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06FA72B-9C2D-4CE3-8323-F3B937A8CAFF}" srcId="{FDB42835-F0DF-4D1F-9B0B-AE3143D07918}" destId="{168D1D3D-6D8C-4DB7-AA93-1611F9BF6592}" srcOrd="0" destOrd="0" parTransId="{29FC91EB-DF12-463F-ADF8-4114C8502E49}" sibTransId="{20F58209-62CF-4CA1-8BF9-C2F6E8200B5A}"/>
    <dgm:cxn modelId="{06328B46-2DFF-4646-B8B6-FBC091BFBF2F}" type="presOf" srcId="{FDB42835-F0DF-4D1F-9B0B-AE3143D07918}" destId="{A1B2BC29-2CE3-4D67-8F24-4C2CDBAD9079}" srcOrd="0" destOrd="0" presId="urn:microsoft.com/office/officeart/2008/layout/PictureAccentList"/>
    <dgm:cxn modelId="{0F49F66F-BFFF-4FBE-AFC1-C95E687198C0}" type="presOf" srcId="{168D1D3D-6D8C-4DB7-AA93-1611F9BF6592}" destId="{8D607D61-A5BD-46A0-B6BD-3A92647709BE}" srcOrd="0" destOrd="0" presId="urn:microsoft.com/office/officeart/2008/layout/PictureAccentList"/>
    <dgm:cxn modelId="{7768F855-522E-48C8-A7F8-19BB2224B556}" srcId="{FDB42835-F0DF-4D1F-9B0B-AE3143D07918}" destId="{F36CAD87-B2AC-4F1A-9ECF-1BB1E7A57466}" srcOrd="1" destOrd="0" parTransId="{1AEDDA6E-EF48-434E-BB87-E2F4BD90C715}" sibTransId="{21AB68EB-DD42-425B-8753-DEE36BC577E7}"/>
    <dgm:cxn modelId="{2610B1D4-E755-4689-8951-EB5860ED71E3}" type="presOf" srcId="{59D5DD5A-9ADB-4E67-A89D-EBF0ACEA5C18}" destId="{92824873-2FCC-4DCA-BDE4-17607A1A7B0B}" srcOrd="0" destOrd="0" presId="urn:microsoft.com/office/officeart/2008/layout/PictureAccentList"/>
    <dgm:cxn modelId="{B1CF71E4-8282-4C9D-9EB2-638359F45E08}" type="presOf" srcId="{F36CAD87-B2AC-4F1A-9ECF-1BB1E7A57466}" destId="{8CCD9ADF-3981-4F0B-AD2B-89129E3FFE57}" srcOrd="0" destOrd="0" presId="urn:microsoft.com/office/officeart/2008/layout/PictureAccentList"/>
    <dgm:cxn modelId="{B6991FFC-EA21-454B-94B6-74C90BA9CF48}" srcId="{59D5DD5A-9ADB-4E67-A89D-EBF0ACEA5C18}" destId="{FDB42835-F0DF-4D1F-9B0B-AE3143D07918}" srcOrd="0" destOrd="0" parTransId="{27792CEB-8451-4B86-AE78-579B0294AD0A}" sibTransId="{93AD5470-7D52-4AF7-A718-3C906EB66AE0}"/>
    <dgm:cxn modelId="{CAD90FB2-28EC-4E33-B12D-33394E12E6BB}" type="presParOf" srcId="{92824873-2FCC-4DCA-BDE4-17607A1A7B0B}" destId="{4D1914AF-8CB3-466A-A3FC-FE0ECB5FF6CE}" srcOrd="0" destOrd="0" presId="urn:microsoft.com/office/officeart/2008/layout/PictureAccentList"/>
    <dgm:cxn modelId="{A0A7AC23-B244-4251-865F-220E5EDF717F}" type="presParOf" srcId="{4D1914AF-8CB3-466A-A3FC-FE0ECB5FF6CE}" destId="{B5727D1D-19DC-432A-A65E-36DB097AB93A}" srcOrd="0" destOrd="0" presId="urn:microsoft.com/office/officeart/2008/layout/PictureAccentList"/>
    <dgm:cxn modelId="{68C2BF2B-54DB-43AF-96ED-5489E0E884D8}" type="presParOf" srcId="{B5727D1D-19DC-432A-A65E-36DB097AB93A}" destId="{A1B2BC29-2CE3-4D67-8F24-4C2CDBAD9079}" srcOrd="0" destOrd="0" presId="urn:microsoft.com/office/officeart/2008/layout/PictureAccentList"/>
    <dgm:cxn modelId="{FBC2908B-07F4-4AA6-831B-500F634FB4E6}" type="presParOf" srcId="{4D1914AF-8CB3-466A-A3FC-FE0ECB5FF6CE}" destId="{9E7912D1-677E-4EE7-9382-87EDCE90B7BC}" srcOrd="1" destOrd="0" presId="urn:microsoft.com/office/officeart/2008/layout/PictureAccentList"/>
    <dgm:cxn modelId="{41A8E638-6A23-4EA2-858F-48C5BCB70849}" type="presParOf" srcId="{9E7912D1-677E-4EE7-9382-87EDCE90B7BC}" destId="{7F350CD8-20FE-41C3-938C-14BA78990A14}" srcOrd="0" destOrd="0" presId="urn:microsoft.com/office/officeart/2008/layout/PictureAccentList"/>
    <dgm:cxn modelId="{75B8EDE5-2469-4382-8C90-885B36AFF3EC}" type="presParOf" srcId="{7F350CD8-20FE-41C3-938C-14BA78990A14}" destId="{68ED6B76-CD05-44D8-A243-D23F32C1E58A}" srcOrd="0" destOrd="0" presId="urn:microsoft.com/office/officeart/2008/layout/PictureAccentList"/>
    <dgm:cxn modelId="{739F2111-B358-4DE9-85B4-59236F44FCCA}" type="presParOf" srcId="{7F350CD8-20FE-41C3-938C-14BA78990A14}" destId="{8D607D61-A5BD-46A0-B6BD-3A92647709BE}" srcOrd="1" destOrd="0" presId="urn:microsoft.com/office/officeart/2008/layout/PictureAccentList"/>
    <dgm:cxn modelId="{9FDFAF28-EB34-4C0A-943D-F3BEC025F5C6}" type="presParOf" srcId="{9E7912D1-677E-4EE7-9382-87EDCE90B7BC}" destId="{B66066C0-3C93-48A2-B3CE-B9B84DD49B06}" srcOrd="1" destOrd="0" presId="urn:microsoft.com/office/officeart/2008/layout/PictureAccentList"/>
    <dgm:cxn modelId="{AEBD6A62-8573-4290-B196-4480C5E49021}" type="presParOf" srcId="{B66066C0-3C93-48A2-B3CE-B9B84DD49B06}" destId="{CBF9598B-1951-4CB9-AE68-AB8F9ABDEF77}" srcOrd="0" destOrd="0" presId="urn:microsoft.com/office/officeart/2008/layout/PictureAccentList"/>
    <dgm:cxn modelId="{99268510-76AF-4A49-957B-651FCA13B8D7}" type="presParOf" srcId="{B66066C0-3C93-48A2-B3CE-B9B84DD49B06}" destId="{8CCD9ADF-3981-4F0B-AD2B-89129E3FFE57}" srcOrd="1" destOrd="0" presId="urn:microsoft.com/office/officeart/2008/layout/Pictu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D5DD5A-9ADB-4E67-A89D-EBF0ACEA5C18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FDB42835-F0DF-4D1F-9B0B-AE3143D07918}">
      <dgm:prSet phldrT="[نص]"/>
      <dgm:spPr/>
      <dgm:t>
        <a:bodyPr/>
        <a:lstStyle/>
        <a:p>
          <a:pPr rtl="1"/>
          <a:r>
            <a:rPr lang="ar-SA" dirty="0"/>
            <a:t>سرعة شبكة الانترنت اللاسلكية</a:t>
          </a:r>
        </a:p>
      </dgm:t>
    </dgm:pt>
    <dgm:pt modelId="{27792CEB-8451-4B86-AE78-579B0294AD0A}" type="parTrans" cxnId="{B6991FFC-EA21-454B-94B6-74C90BA9CF48}">
      <dgm:prSet/>
      <dgm:spPr/>
      <dgm:t>
        <a:bodyPr/>
        <a:lstStyle/>
        <a:p>
          <a:pPr rtl="1"/>
          <a:endParaRPr lang="ar-SA"/>
        </a:p>
      </dgm:t>
    </dgm:pt>
    <dgm:pt modelId="{93AD5470-7D52-4AF7-A718-3C906EB66AE0}" type="sibTrans" cxnId="{B6991FFC-EA21-454B-94B6-74C90BA9CF48}">
      <dgm:prSet/>
      <dgm:spPr/>
      <dgm:t>
        <a:bodyPr/>
        <a:lstStyle/>
        <a:p>
          <a:pPr rtl="1"/>
          <a:endParaRPr lang="ar-SA"/>
        </a:p>
      </dgm:t>
    </dgm:pt>
    <dgm:pt modelId="{168D1D3D-6D8C-4DB7-AA93-1611F9BF6592}">
      <dgm:prSet phldrT="[نص]" custT="1"/>
      <dgm:spPr/>
      <dgm:t>
        <a:bodyPr/>
        <a:lstStyle/>
        <a:p>
          <a:pPr rtl="1"/>
          <a:r>
            <a:rPr lang="ar-SA" sz="4900" kern="1200" dirty="0">
              <a:solidFill>
                <a:prstClr val="white"/>
              </a:solidFill>
              <a:latin typeface="Rockwell" panose="02060603020205020403"/>
              <a:ea typeface="+mn-ea"/>
              <a:cs typeface="Arial" panose="020B0604020202020204" pitchFamily="34" charset="0"/>
            </a:rPr>
            <a:t>شبكات الجيل الرابع </a:t>
          </a:r>
          <a:r>
            <a:rPr lang="en-US" sz="4900" kern="1200" dirty="0">
              <a:solidFill>
                <a:prstClr val="white"/>
              </a:solidFill>
              <a:latin typeface="Rockwell" panose="02060603020205020403"/>
              <a:ea typeface="+mn-ea"/>
              <a:cs typeface="Arial" panose="020B0604020202020204" pitchFamily="34" charset="0"/>
            </a:rPr>
            <a:t>4G</a:t>
          </a:r>
          <a:endParaRPr lang="ar-SA" sz="4900" kern="1200" dirty="0">
            <a:solidFill>
              <a:prstClr val="white"/>
            </a:solidFill>
            <a:latin typeface="Rockwell" panose="02060603020205020403"/>
            <a:ea typeface="+mn-ea"/>
            <a:cs typeface="Arial" panose="020B0604020202020204" pitchFamily="34" charset="0"/>
          </a:endParaRPr>
        </a:p>
      </dgm:t>
    </dgm:pt>
    <dgm:pt modelId="{29FC91EB-DF12-463F-ADF8-4114C8502E49}" type="parTrans" cxnId="{106FA72B-9C2D-4CE3-8323-F3B937A8CAFF}">
      <dgm:prSet/>
      <dgm:spPr/>
      <dgm:t>
        <a:bodyPr/>
        <a:lstStyle/>
        <a:p>
          <a:pPr rtl="1"/>
          <a:endParaRPr lang="ar-SA"/>
        </a:p>
      </dgm:t>
    </dgm:pt>
    <dgm:pt modelId="{20F58209-62CF-4CA1-8BF9-C2F6E8200B5A}" type="sibTrans" cxnId="{106FA72B-9C2D-4CE3-8323-F3B937A8CAFF}">
      <dgm:prSet/>
      <dgm:spPr/>
      <dgm:t>
        <a:bodyPr/>
        <a:lstStyle/>
        <a:p>
          <a:pPr rtl="1"/>
          <a:endParaRPr lang="ar-SA"/>
        </a:p>
      </dgm:t>
    </dgm:pt>
    <dgm:pt modelId="{F36CAD87-B2AC-4F1A-9ECF-1BB1E7A57466}">
      <dgm:prSet phldrT="[نص]"/>
      <dgm:spPr/>
      <dgm:t>
        <a:bodyPr/>
        <a:lstStyle/>
        <a:p>
          <a:pPr rtl="1"/>
          <a:r>
            <a:rPr lang="ar-SA" dirty="0"/>
            <a:t>شبكات الجيل الخامس </a:t>
          </a:r>
          <a:r>
            <a:rPr lang="en-US" dirty="0">
              <a:solidFill>
                <a:schemeClr val="tx1"/>
              </a:solidFill>
            </a:rPr>
            <a:t>5G</a:t>
          </a:r>
          <a:endParaRPr lang="ar-SA" dirty="0">
            <a:solidFill>
              <a:schemeClr val="tx1"/>
            </a:solidFill>
          </a:endParaRPr>
        </a:p>
      </dgm:t>
    </dgm:pt>
    <dgm:pt modelId="{1AEDDA6E-EF48-434E-BB87-E2F4BD90C715}" type="parTrans" cxnId="{7768F855-522E-48C8-A7F8-19BB2224B556}">
      <dgm:prSet/>
      <dgm:spPr/>
      <dgm:t>
        <a:bodyPr/>
        <a:lstStyle/>
        <a:p>
          <a:pPr rtl="1"/>
          <a:endParaRPr lang="ar-SA"/>
        </a:p>
      </dgm:t>
    </dgm:pt>
    <dgm:pt modelId="{21AB68EB-DD42-425B-8753-DEE36BC577E7}" type="sibTrans" cxnId="{7768F855-522E-48C8-A7F8-19BB2224B556}">
      <dgm:prSet/>
      <dgm:spPr/>
      <dgm:t>
        <a:bodyPr/>
        <a:lstStyle/>
        <a:p>
          <a:pPr rtl="1"/>
          <a:endParaRPr lang="ar-SA"/>
        </a:p>
      </dgm:t>
    </dgm:pt>
    <dgm:pt modelId="{6D9B2E0C-BF6D-45C2-BC2A-10E00881CE45}">
      <dgm:prSet/>
      <dgm:spPr/>
      <dgm:t>
        <a:bodyPr/>
        <a:lstStyle/>
        <a:p>
          <a:pPr rtl="1"/>
          <a:r>
            <a:rPr lang="ar-SA" dirty="0"/>
            <a:t>شبكات الجيل الثالث </a:t>
          </a:r>
          <a:r>
            <a:rPr lang="en-US" dirty="0">
              <a:solidFill>
                <a:schemeClr val="tx1"/>
              </a:solidFill>
            </a:rPr>
            <a:t>3G</a:t>
          </a:r>
          <a:endParaRPr lang="ar-SA" dirty="0">
            <a:solidFill>
              <a:schemeClr val="tx1"/>
            </a:solidFill>
          </a:endParaRPr>
        </a:p>
      </dgm:t>
    </dgm:pt>
    <dgm:pt modelId="{5B200555-88D3-499F-9E1C-4A3164E2B9A4}" type="parTrans" cxnId="{ED41089D-DEAA-4842-8530-6149D6F61ED0}">
      <dgm:prSet/>
      <dgm:spPr/>
      <dgm:t>
        <a:bodyPr/>
        <a:lstStyle/>
        <a:p>
          <a:pPr rtl="1"/>
          <a:endParaRPr lang="ar-SA"/>
        </a:p>
      </dgm:t>
    </dgm:pt>
    <dgm:pt modelId="{A3353B05-2574-4406-8385-1E3A5373A29D}" type="sibTrans" cxnId="{ED41089D-DEAA-4842-8530-6149D6F61ED0}">
      <dgm:prSet/>
      <dgm:spPr/>
      <dgm:t>
        <a:bodyPr/>
        <a:lstStyle/>
        <a:p>
          <a:pPr rtl="1"/>
          <a:endParaRPr lang="ar-SA"/>
        </a:p>
      </dgm:t>
    </dgm:pt>
    <dgm:pt modelId="{92824873-2FCC-4DCA-BDE4-17607A1A7B0B}" type="pres">
      <dgm:prSet presAssocID="{59D5DD5A-9ADB-4E67-A89D-EBF0ACEA5C1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D1914AF-8CB3-466A-A3FC-FE0ECB5FF6CE}" type="pres">
      <dgm:prSet presAssocID="{FDB42835-F0DF-4D1F-9B0B-AE3143D07918}" presName="root" presStyleCnt="0">
        <dgm:presLayoutVars>
          <dgm:chMax/>
          <dgm:chPref val="4"/>
        </dgm:presLayoutVars>
      </dgm:prSet>
      <dgm:spPr/>
    </dgm:pt>
    <dgm:pt modelId="{B5727D1D-19DC-432A-A65E-36DB097AB93A}" type="pres">
      <dgm:prSet presAssocID="{FDB42835-F0DF-4D1F-9B0B-AE3143D07918}" presName="rootComposite" presStyleCnt="0">
        <dgm:presLayoutVars/>
      </dgm:prSet>
      <dgm:spPr/>
    </dgm:pt>
    <dgm:pt modelId="{A1B2BC29-2CE3-4D67-8F24-4C2CDBAD9079}" type="pres">
      <dgm:prSet presAssocID="{FDB42835-F0DF-4D1F-9B0B-AE3143D07918}" presName="rootText" presStyleLbl="node0" presStyleIdx="0" presStyleCnt="1" custLinFactNeighborY="-1929">
        <dgm:presLayoutVars>
          <dgm:chMax/>
          <dgm:chPref val="4"/>
        </dgm:presLayoutVars>
      </dgm:prSet>
      <dgm:spPr/>
    </dgm:pt>
    <dgm:pt modelId="{9E7912D1-677E-4EE7-9382-87EDCE90B7BC}" type="pres">
      <dgm:prSet presAssocID="{FDB42835-F0DF-4D1F-9B0B-AE3143D07918}" presName="childShape" presStyleCnt="0">
        <dgm:presLayoutVars>
          <dgm:chMax val="0"/>
          <dgm:chPref val="0"/>
        </dgm:presLayoutVars>
      </dgm:prSet>
      <dgm:spPr/>
    </dgm:pt>
    <dgm:pt modelId="{13F8325A-75A1-4077-BD72-7CFED1E854B0}" type="pres">
      <dgm:prSet presAssocID="{6D9B2E0C-BF6D-45C2-BC2A-10E00881CE45}" presName="childComposite" presStyleCnt="0">
        <dgm:presLayoutVars>
          <dgm:chMax val="0"/>
          <dgm:chPref val="0"/>
        </dgm:presLayoutVars>
      </dgm:prSet>
      <dgm:spPr/>
    </dgm:pt>
    <dgm:pt modelId="{E6494849-689B-4A8B-A150-08EDCF7BBCAB}" type="pres">
      <dgm:prSet presAssocID="{6D9B2E0C-BF6D-45C2-BC2A-10E00881CE45}" presName="Image" presStyleLbl="node1" presStyleIdx="0" presStyleCnt="3"/>
      <dgm:spPr/>
    </dgm:pt>
    <dgm:pt modelId="{C8338566-672C-4AF9-A160-B8D1D1F9D88A}" type="pres">
      <dgm:prSet presAssocID="{6D9B2E0C-BF6D-45C2-BC2A-10E00881CE4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7F350CD8-20FE-41C3-938C-14BA78990A14}" type="pres">
      <dgm:prSet presAssocID="{168D1D3D-6D8C-4DB7-AA93-1611F9BF6592}" presName="childComposite" presStyleCnt="0">
        <dgm:presLayoutVars>
          <dgm:chMax val="0"/>
          <dgm:chPref val="0"/>
        </dgm:presLayoutVars>
      </dgm:prSet>
      <dgm:spPr/>
    </dgm:pt>
    <dgm:pt modelId="{68ED6B76-CD05-44D8-A243-D23F32C1E58A}" type="pres">
      <dgm:prSet presAssocID="{168D1D3D-6D8C-4DB7-AA93-1611F9BF6592}" presName="Image" presStyleLbl="node1" presStyleIdx="1" presStyleCnt="3"/>
      <dgm:spPr/>
    </dgm:pt>
    <dgm:pt modelId="{8D607D61-A5BD-46A0-B6BD-3A92647709BE}" type="pres">
      <dgm:prSet presAssocID="{168D1D3D-6D8C-4DB7-AA93-1611F9BF6592}" presName="childText" presStyleLbl="lnNode1" presStyleIdx="1" presStyleCnt="3" custLinFactNeighborY="4346">
        <dgm:presLayoutVars>
          <dgm:chMax val="0"/>
          <dgm:chPref val="0"/>
          <dgm:bulletEnabled val="1"/>
        </dgm:presLayoutVars>
      </dgm:prSet>
      <dgm:spPr/>
    </dgm:pt>
    <dgm:pt modelId="{B66066C0-3C93-48A2-B3CE-B9B84DD49B06}" type="pres">
      <dgm:prSet presAssocID="{F36CAD87-B2AC-4F1A-9ECF-1BB1E7A57466}" presName="childComposite" presStyleCnt="0">
        <dgm:presLayoutVars>
          <dgm:chMax val="0"/>
          <dgm:chPref val="0"/>
        </dgm:presLayoutVars>
      </dgm:prSet>
      <dgm:spPr/>
    </dgm:pt>
    <dgm:pt modelId="{CBF9598B-1951-4CB9-AE68-AB8F9ABDEF77}" type="pres">
      <dgm:prSet presAssocID="{F36CAD87-B2AC-4F1A-9ECF-1BB1E7A57466}" presName="Image" presStyleLbl="node1" presStyleIdx="2" presStyleCnt="3"/>
      <dgm:spPr/>
    </dgm:pt>
    <dgm:pt modelId="{8CCD9ADF-3981-4F0B-AD2B-89129E3FFE57}" type="pres">
      <dgm:prSet presAssocID="{F36CAD87-B2AC-4F1A-9ECF-1BB1E7A57466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06FA72B-9C2D-4CE3-8323-F3B937A8CAFF}" srcId="{FDB42835-F0DF-4D1F-9B0B-AE3143D07918}" destId="{168D1D3D-6D8C-4DB7-AA93-1611F9BF6592}" srcOrd="1" destOrd="0" parTransId="{29FC91EB-DF12-463F-ADF8-4114C8502E49}" sibTransId="{20F58209-62CF-4CA1-8BF9-C2F6E8200B5A}"/>
    <dgm:cxn modelId="{06328B46-2DFF-4646-B8B6-FBC091BFBF2F}" type="presOf" srcId="{FDB42835-F0DF-4D1F-9B0B-AE3143D07918}" destId="{A1B2BC29-2CE3-4D67-8F24-4C2CDBAD9079}" srcOrd="0" destOrd="0" presId="urn:microsoft.com/office/officeart/2008/layout/PictureAccentList"/>
    <dgm:cxn modelId="{0F49F66F-BFFF-4FBE-AFC1-C95E687198C0}" type="presOf" srcId="{168D1D3D-6D8C-4DB7-AA93-1611F9BF6592}" destId="{8D607D61-A5BD-46A0-B6BD-3A92647709BE}" srcOrd="0" destOrd="0" presId="urn:microsoft.com/office/officeart/2008/layout/PictureAccentList"/>
    <dgm:cxn modelId="{7768F855-522E-48C8-A7F8-19BB2224B556}" srcId="{FDB42835-F0DF-4D1F-9B0B-AE3143D07918}" destId="{F36CAD87-B2AC-4F1A-9ECF-1BB1E7A57466}" srcOrd="2" destOrd="0" parTransId="{1AEDDA6E-EF48-434E-BB87-E2F4BD90C715}" sibTransId="{21AB68EB-DD42-425B-8753-DEE36BC577E7}"/>
    <dgm:cxn modelId="{ED41089D-DEAA-4842-8530-6149D6F61ED0}" srcId="{FDB42835-F0DF-4D1F-9B0B-AE3143D07918}" destId="{6D9B2E0C-BF6D-45C2-BC2A-10E00881CE45}" srcOrd="0" destOrd="0" parTransId="{5B200555-88D3-499F-9E1C-4A3164E2B9A4}" sibTransId="{A3353B05-2574-4406-8385-1E3A5373A29D}"/>
    <dgm:cxn modelId="{932FB3A9-F230-487F-A0F0-17269982ED88}" type="presOf" srcId="{6D9B2E0C-BF6D-45C2-BC2A-10E00881CE45}" destId="{C8338566-672C-4AF9-A160-B8D1D1F9D88A}" srcOrd="0" destOrd="0" presId="urn:microsoft.com/office/officeart/2008/layout/PictureAccentList"/>
    <dgm:cxn modelId="{2610B1D4-E755-4689-8951-EB5860ED71E3}" type="presOf" srcId="{59D5DD5A-9ADB-4E67-A89D-EBF0ACEA5C18}" destId="{92824873-2FCC-4DCA-BDE4-17607A1A7B0B}" srcOrd="0" destOrd="0" presId="urn:microsoft.com/office/officeart/2008/layout/PictureAccentList"/>
    <dgm:cxn modelId="{B1CF71E4-8282-4C9D-9EB2-638359F45E08}" type="presOf" srcId="{F36CAD87-B2AC-4F1A-9ECF-1BB1E7A57466}" destId="{8CCD9ADF-3981-4F0B-AD2B-89129E3FFE57}" srcOrd="0" destOrd="0" presId="urn:microsoft.com/office/officeart/2008/layout/PictureAccentList"/>
    <dgm:cxn modelId="{B6991FFC-EA21-454B-94B6-74C90BA9CF48}" srcId="{59D5DD5A-9ADB-4E67-A89D-EBF0ACEA5C18}" destId="{FDB42835-F0DF-4D1F-9B0B-AE3143D07918}" srcOrd="0" destOrd="0" parTransId="{27792CEB-8451-4B86-AE78-579B0294AD0A}" sibTransId="{93AD5470-7D52-4AF7-A718-3C906EB66AE0}"/>
    <dgm:cxn modelId="{CAD90FB2-28EC-4E33-B12D-33394E12E6BB}" type="presParOf" srcId="{92824873-2FCC-4DCA-BDE4-17607A1A7B0B}" destId="{4D1914AF-8CB3-466A-A3FC-FE0ECB5FF6CE}" srcOrd="0" destOrd="0" presId="urn:microsoft.com/office/officeart/2008/layout/PictureAccentList"/>
    <dgm:cxn modelId="{A0A7AC23-B244-4251-865F-220E5EDF717F}" type="presParOf" srcId="{4D1914AF-8CB3-466A-A3FC-FE0ECB5FF6CE}" destId="{B5727D1D-19DC-432A-A65E-36DB097AB93A}" srcOrd="0" destOrd="0" presId="urn:microsoft.com/office/officeart/2008/layout/PictureAccentList"/>
    <dgm:cxn modelId="{68C2BF2B-54DB-43AF-96ED-5489E0E884D8}" type="presParOf" srcId="{B5727D1D-19DC-432A-A65E-36DB097AB93A}" destId="{A1B2BC29-2CE3-4D67-8F24-4C2CDBAD9079}" srcOrd="0" destOrd="0" presId="urn:microsoft.com/office/officeart/2008/layout/PictureAccentList"/>
    <dgm:cxn modelId="{FBC2908B-07F4-4AA6-831B-500F634FB4E6}" type="presParOf" srcId="{4D1914AF-8CB3-466A-A3FC-FE0ECB5FF6CE}" destId="{9E7912D1-677E-4EE7-9382-87EDCE90B7BC}" srcOrd="1" destOrd="0" presId="urn:microsoft.com/office/officeart/2008/layout/PictureAccentList"/>
    <dgm:cxn modelId="{577C26D0-F06D-41FD-A69A-0EC05B1EDEA6}" type="presParOf" srcId="{9E7912D1-677E-4EE7-9382-87EDCE90B7BC}" destId="{13F8325A-75A1-4077-BD72-7CFED1E854B0}" srcOrd="0" destOrd="0" presId="urn:microsoft.com/office/officeart/2008/layout/PictureAccentList"/>
    <dgm:cxn modelId="{51D84ED9-1DC1-4D94-8238-D9B280CB119E}" type="presParOf" srcId="{13F8325A-75A1-4077-BD72-7CFED1E854B0}" destId="{E6494849-689B-4A8B-A150-08EDCF7BBCAB}" srcOrd="0" destOrd="0" presId="urn:microsoft.com/office/officeart/2008/layout/PictureAccentList"/>
    <dgm:cxn modelId="{D18CAD07-C7F8-46D4-B158-AB79E7EF535C}" type="presParOf" srcId="{13F8325A-75A1-4077-BD72-7CFED1E854B0}" destId="{C8338566-672C-4AF9-A160-B8D1D1F9D88A}" srcOrd="1" destOrd="0" presId="urn:microsoft.com/office/officeart/2008/layout/PictureAccentList"/>
    <dgm:cxn modelId="{41A8E638-6A23-4EA2-858F-48C5BCB70849}" type="presParOf" srcId="{9E7912D1-677E-4EE7-9382-87EDCE90B7BC}" destId="{7F350CD8-20FE-41C3-938C-14BA78990A14}" srcOrd="1" destOrd="0" presId="urn:microsoft.com/office/officeart/2008/layout/PictureAccentList"/>
    <dgm:cxn modelId="{75B8EDE5-2469-4382-8C90-885B36AFF3EC}" type="presParOf" srcId="{7F350CD8-20FE-41C3-938C-14BA78990A14}" destId="{68ED6B76-CD05-44D8-A243-D23F32C1E58A}" srcOrd="0" destOrd="0" presId="urn:microsoft.com/office/officeart/2008/layout/PictureAccentList"/>
    <dgm:cxn modelId="{739F2111-B358-4DE9-85B4-59236F44FCCA}" type="presParOf" srcId="{7F350CD8-20FE-41C3-938C-14BA78990A14}" destId="{8D607D61-A5BD-46A0-B6BD-3A92647709BE}" srcOrd="1" destOrd="0" presId="urn:microsoft.com/office/officeart/2008/layout/PictureAccentList"/>
    <dgm:cxn modelId="{9FDFAF28-EB34-4C0A-943D-F3BEC025F5C6}" type="presParOf" srcId="{9E7912D1-677E-4EE7-9382-87EDCE90B7BC}" destId="{B66066C0-3C93-48A2-B3CE-B9B84DD49B06}" srcOrd="2" destOrd="0" presId="urn:microsoft.com/office/officeart/2008/layout/PictureAccentList"/>
    <dgm:cxn modelId="{AEBD6A62-8573-4290-B196-4480C5E49021}" type="presParOf" srcId="{B66066C0-3C93-48A2-B3CE-B9B84DD49B06}" destId="{CBF9598B-1951-4CB9-AE68-AB8F9ABDEF77}" srcOrd="0" destOrd="0" presId="urn:microsoft.com/office/officeart/2008/layout/PictureAccentList"/>
    <dgm:cxn modelId="{99268510-76AF-4A49-957B-651FCA13B8D7}" type="presParOf" srcId="{B66066C0-3C93-48A2-B3CE-B9B84DD49B06}" destId="{8CCD9ADF-3981-4F0B-AD2B-89129E3FFE57}" srcOrd="1" destOrd="0" presId="urn:microsoft.com/office/officeart/2008/layout/Pictu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A03D1-30AD-4BD6-81D1-83C74E414EF2}">
      <dsp:nvSpPr>
        <dsp:cNvPr id="0" name=""/>
        <dsp:cNvSpPr/>
      </dsp:nvSpPr>
      <dsp:spPr>
        <a:xfrm>
          <a:off x="0" y="38191"/>
          <a:ext cx="2935362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/>
            <a:t>عيوب</a:t>
          </a:r>
        </a:p>
      </dsp:txBody>
      <dsp:txXfrm>
        <a:off x="0" y="38191"/>
        <a:ext cx="2935362" cy="950400"/>
      </dsp:txXfrm>
    </dsp:sp>
    <dsp:sp modelId="{975D3EDE-F9EB-4441-991C-AC8495632C7C}">
      <dsp:nvSpPr>
        <dsp:cNvPr id="0" name=""/>
        <dsp:cNvSpPr/>
      </dsp:nvSpPr>
      <dsp:spPr>
        <a:xfrm>
          <a:off x="30" y="1008711"/>
          <a:ext cx="2935362" cy="37139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300" kern="1200" dirty="0"/>
            <a:t>ليس آمنا</a:t>
          </a:r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300" kern="1200" dirty="0"/>
            <a:t>عدم وجود نظام  تخزين مركزي</a:t>
          </a:r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300" kern="1200" dirty="0"/>
            <a:t>عدد المستخدمين محدود جدا</a:t>
          </a:r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300" kern="1200" dirty="0"/>
            <a:t>ضعف جودة </a:t>
          </a:r>
          <a:r>
            <a:rPr lang="ar-SA" sz="3300" kern="1200" dirty="0" err="1"/>
            <a:t>الآداء</a:t>
          </a:r>
          <a:endParaRPr lang="ar-SA" sz="3300" kern="1200" dirty="0"/>
        </a:p>
      </dsp:txBody>
      <dsp:txXfrm>
        <a:off x="30" y="1008711"/>
        <a:ext cx="2935362" cy="3713985"/>
      </dsp:txXfrm>
    </dsp:sp>
    <dsp:sp modelId="{EBC78D91-E7B4-4ED3-AFEA-1C4E1D8451B9}">
      <dsp:nvSpPr>
        <dsp:cNvPr id="0" name=""/>
        <dsp:cNvSpPr/>
      </dsp:nvSpPr>
      <dsp:spPr>
        <a:xfrm>
          <a:off x="3346344" y="58310"/>
          <a:ext cx="2935362" cy="950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/>
            <a:t>مميزات </a:t>
          </a:r>
        </a:p>
      </dsp:txBody>
      <dsp:txXfrm>
        <a:off x="3346344" y="58310"/>
        <a:ext cx="2935362" cy="950400"/>
      </dsp:txXfrm>
    </dsp:sp>
    <dsp:sp modelId="{A773C518-41BB-43E4-A104-36CC7EF95A7A}">
      <dsp:nvSpPr>
        <dsp:cNvPr id="0" name=""/>
        <dsp:cNvSpPr/>
      </dsp:nvSpPr>
      <dsp:spPr>
        <a:xfrm>
          <a:off x="3346344" y="1008711"/>
          <a:ext cx="2935362" cy="37139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300" kern="1200" dirty="0"/>
            <a:t>أقل تكلفة</a:t>
          </a:r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300" kern="1200" dirty="0"/>
            <a:t>سهولة الاعداد</a:t>
          </a:r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300" kern="1200" dirty="0"/>
            <a:t>عدم الحاجة لاستخدام الخادم</a:t>
          </a:r>
        </a:p>
      </dsp:txBody>
      <dsp:txXfrm>
        <a:off x="3346344" y="1008711"/>
        <a:ext cx="2935362" cy="371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A03D1-30AD-4BD6-81D1-83C74E414EF2}">
      <dsp:nvSpPr>
        <dsp:cNvPr id="0" name=""/>
        <dsp:cNvSpPr/>
      </dsp:nvSpPr>
      <dsp:spPr>
        <a:xfrm>
          <a:off x="0" y="394602"/>
          <a:ext cx="2935362" cy="806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عيوب</a:t>
          </a:r>
        </a:p>
      </dsp:txBody>
      <dsp:txXfrm>
        <a:off x="0" y="394602"/>
        <a:ext cx="2935362" cy="806400"/>
      </dsp:txXfrm>
    </dsp:sp>
    <dsp:sp modelId="{975D3EDE-F9EB-4441-991C-AC8495632C7C}">
      <dsp:nvSpPr>
        <dsp:cNvPr id="0" name=""/>
        <dsp:cNvSpPr/>
      </dsp:nvSpPr>
      <dsp:spPr>
        <a:xfrm>
          <a:off x="30" y="1218073"/>
          <a:ext cx="2935362" cy="31512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يتطلب إدارة محترفة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اعدادها مكلف ومعقد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تعطل الخادم يعطل الشبكة كاملة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قد يصبح الخادم محملا اذا اتصل به أعداد كبيرة جدا</a:t>
          </a:r>
        </a:p>
      </dsp:txBody>
      <dsp:txXfrm>
        <a:off x="30" y="1218073"/>
        <a:ext cx="2935362" cy="3151260"/>
      </dsp:txXfrm>
    </dsp:sp>
    <dsp:sp modelId="{EBC78D91-E7B4-4ED3-AFEA-1C4E1D8451B9}">
      <dsp:nvSpPr>
        <dsp:cNvPr id="0" name=""/>
        <dsp:cNvSpPr/>
      </dsp:nvSpPr>
      <dsp:spPr>
        <a:xfrm>
          <a:off x="3346344" y="411673"/>
          <a:ext cx="2935362" cy="806400"/>
        </a:xfrm>
        <a:prstGeom prst="rect">
          <a:avLst/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مميزات </a:t>
          </a:r>
        </a:p>
      </dsp:txBody>
      <dsp:txXfrm>
        <a:off x="3346344" y="411673"/>
        <a:ext cx="2935362" cy="806400"/>
      </dsp:txXfrm>
    </dsp:sp>
    <dsp:sp modelId="{A773C518-41BB-43E4-A104-36CC7EF95A7A}">
      <dsp:nvSpPr>
        <dsp:cNvPr id="0" name=""/>
        <dsp:cNvSpPr/>
      </dsp:nvSpPr>
      <dsp:spPr>
        <a:xfrm>
          <a:off x="3346375" y="1240226"/>
          <a:ext cx="2935362" cy="3151260"/>
        </a:xfrm>
        <a:prstGeom prst="rect">
          <a:avLst/>
        </a:prstGeom>
        <a:solidFill>
          <a:schemeClr val="accent5">
            <a:tint val="40000"/>
            <a:alpha val="90000"/>
            <a:hueOff val="4256535"/>
            <a:satOff val="7844"/>
            <a:lumOff val="18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آمن جدا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أداء أفضل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النسخ الاحتياطي مركزي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أسهل في اعداد البرامج</a:t>
          </a:r>
        </a:p>
      </dsp:txBody>
      <dsp:txXfrm>
        <a:off x="3346375" y="1240226"/>
        <a:ext cx="2935362" cy="3151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461F9-D0DF-4D38-9A75-5F7F835087C5}">
      <dsp:nvSpPr>
        <dsp:cNvPr id="0" name=""/>
        <dsp:cNvSpPr/>
      </dsp:nvSpPr>
      <dsp:spPr>
        <a:xfrm>
          <a:off x="3800" y="693920"/>
          <a:ext cx="3323080" cy="132923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ذيل</a:t>
          </a:r>
        </a:p>
      </dsp:txBody>
      <dsp:txXfrm>
        <a:off x="3800" y="693920"/>
        <a:ext cx="2990772" cy="1329232"/>
      </dsp:txXfrm>
    </dsp:sp>
    <dsp:sp modelId="{81C00354-6ECF-45E6-B5AF-79C85EEB5D25}">
      <dsp:nvSpPr>
        <dsp:cNvPr id="0" name=""/>
        <dsp:cNvSpPr/>
      </dsp:nvSpPr>
      <dsp:spPr>
        <a:xfrm>
          <a:off x="2662265" y="693920"/>
          <a:ext cx="3323080" cy="1329232"/>
        </a:xfrm>
        <a:prstGeom prst="chevron">
          <a:avLst/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حمولة</a:t>
          </a:r>
        </a:p>
      </dsp:txBody>
      <dsp:txXfrm>
        <a:off x="3326881" y="693920"/>
        <a:ext cx="1993848" cy="1329232"/>
      </dsp:txXfrm>
    </dsp:sp>
    <dsp:sp modelId="{B0828A62-3494-46EE-BFA8-F1D1DAC6EFF3}">
      <dsp:nvSpPr>
        <dsp:cNvPr id="0" name=""/>
        <dsp:cNvSpPr/>
      </dsp:nvSpPr>
      <dsp:spPr>
        <a:xfrm>
          <a:off x="5320729" y="693920"/>
          <a:ext cx="3323080" cy="1329232"/>
        </a:xfrm>
        <a:prstGeom prst="chevron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رأس</a:t>
          </a:r>
        </a:p>
      </dsp:txBody>
      <dsp:txXfrm>
        <a:off x="5985345" y="693920"/>
        <a:ext cx="1993848" cy="1329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0AD7-4E95-43DF-B690-ACCD7B5C5BCE}">
      <dsp:nvSpPr>
        <dsp:cNvPr id="0" name=""/>
        <dsp:cNvSpPr/>
      </dsp:nvSpPr>
      <dsp:spPr>
        <a:xfrm>
          <a:off x="-5932738" y="-908103"/>
          <a:ext cx="7064481" cy="7064481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700D8-A773-4BEE-8863-D50BD2ACB667}">
      <dsp:nvSpPr>
        <dsp:cNvPr id="0" name=""/>
        <dsp:cNvSpPr/>
      </dsp:nvSpPr>
      <dsp:spPr>
        <a:xfrm>
          <a:off x="728460" y="524827"/>
          <a:ext cx="5480851" cy="1049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3164" tIns="83820" rIns="83820" bIns="83820" numCol="1" spcCol="1270" anchor="ctr" anchorCtr="0">
          <a:noAutofit/>
        </a:bodyPr>
        <a:lstStyle/>
        <a:p>
          <a:pPr marL="0" lvl="0" indent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TCP</a:t>
          </a:r>
          <a:r>
            <a:rPr lang="ar-SA" sz="3300" kern="1200" dirty="0"/>
            <a:t> بروتوكول التحكم في النقل</a:t>
          </a:r>
        </a:p>
      </dsp:txBody>
      <dsp:txXfrm>
        <a:off x="728460" y="524827"/>
        <a:ext cx="5480851" cy="1049655"/>
      </dsp:txXfrm>
    </dsp:sp>
    <dsp:sp modelId="{C47AD3AA-D40D-45E4-95C6-971361BC7808}">
      <dsp:nvSpPr>
        <dsp:cNvPr id="0" name=""/>
        <dsp:cNvSpPr/>
      </dsp:nvSpPr>
      <dsp:spPr>
        <a:xfrm>
          <a:off x="72426" y="393620"/>
          <a:ext cx="1312068" cy="1312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AE2C7A-4B39-4DCE-8171-BA91EF05DCD8}">
      <dsp:nvSpPr>
        <dsp:cNvPr id="0" name=""/>
        <dsp:cNvSpPr/>
      </dsp:nvSpPr>
      <dsp:spPr>
        <a:xfrm>
          <a:off x="1110010" y="2099310"/>
          <a:ext cx="5099301" cy="10496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3164" tIns="83820" rIns="83820" bIns="83820" numCol="1" spcCol="1270" anchor="ctr" anchorCtr="0">
          <a:noAutofit/>
        </a:bodyPr>
        <a:lstStyle/>
        <a:p>
          <a:pPr marL="0" lvl="0" indent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IP</a:t>
          </a:r>
          <a:r>
            <a:rPr lang="ar-SA" sz="3300" kern="1200" dirty="0"/>
            <a:t> بروتوكول  الانترنت</a:t>
          </a:r>
        </a:p>
      </dsp:txBody>
      <dsp:txXfrm>
        <a:off x="1110010" y="2099310"/>
        <a:ext cx="5099301" cy="1049655"/>
      </dsp:txXfrm>
    </dsp:sp>
    <dsp:sp modelId="{58EEB7AF-3B56-4D16-BC7E-CFC61006020A}">
      <dsp:nvSpPr>
        <dsp:cNvPr id="0" name=""/>
        <dsp:cNvSpPr/>
      </dsp:nvSpPr>
      <dsp:spPr>
        <a:xfrm>
          <a:off x="453975" y="1968103"/>
          <a:ext cx="1312068" cy="1312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552075-9AA0-44A9-B53A-E2708C76AB13}">
      <dsp:nvSpPr>
        <dsp:cNvPr id="0" name=""/>
        <dsp:cNvSpPr/>
      </dsp:nvSpPr>
      <dsp:spPr>
        <a:xfrm>
          <a:off x="728460" y="3673792"/>
          <a:ext cx="5480851" cy="10496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3164" tIns="83820" rIns="83820" bIns="83820" numCol="1" spcCol="1270" anchor="ctr" anchorCtr="0">
          <a:noAutofit/>
        </a:bodyPr>
        <a:lstStyle/>
        <a:p>
          <a:pPr marL="0" lvl="0" indent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UDP</a:t>
          </a:r>
          <a:r>
            <a:rPr lang="ar-SA" sz="3300" kern="1200" dirty="0"/>
            <a:t> بروتوكول بيانات المستخدم</a:t>
          </a:r>
        </a:p>
      </dsp:txBody>
      <dsp:txXfrm>
        <a:off x="728460" y="3673792"/>
        <a:ext cx="5480851" cy="1049655"/>
      </dsp:txXfrm>
    </dsp:sp>
    <dsp:sp modelId="{74B90705-A1F4-4C65-A392-3064DE7B14CE}">
      <dsp:nvSpPr>
        <dsp:cNvPr id="0" name=""/>
        <dsp:cNvSpPr/>
      </dsp:nvSpPr>
      <dsp:spPr>
        <a:xfrm>
          <a:off x="72426" y="3542585"/>
          <a:ext cx="1312068" cy="1312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2BC29-2CE3-4D67-8F24-4C2CDBAD9079}">
      <dsp:nvSpPr>
        <dsp:cNvPr id="0" name=""/>
        <dsp:cNvSpPr/>
      </dsp:nvSpPr>
      <dsp:spPr>
        <a:xfrm>
          <a:off x="0" y="549632"/>
          <a:ext cx="9572171" cy="16619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سرعة شبكة الانترنت السلكية</a:t>
          </a:r>
        </a:p>
      </dsp:txBody>
      <dsp:txXfrm>
        <a:off x="48678" y="598310"/>
        <a:ext cx="9474815" cy="1564621"/>
      </dsp:txXfrm>
    </dsp:sp>
    <dsp:sp modelId="{68ED6B76-CD05-44D8-A243-D23F32C1E58A}">
      <dsp:nvSpPr>
        <dsp:cNvPr id="0" name=""/>
        <dsp:cNvSpPr/>
      </dsp:nvSpPr>
      <dsp:spPr>
        <a:xfrm>
          <a:off x="0" y="2542825"/>
          <a:ext cx="1661977" cy="166197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7D61-A5BD-46A0-B6BD-3A92647709BE}">
      <dsp:nvSpPr>
        <dsp:cNvPr id="0" name=""/>
        <dsp:cNvSpPr/>
      </dsp:nvSpPr>
      <dsp:spPr>
        <a:xfrm>
          <a:off x="1761695" y="2542825"/>
          <a:ext cx="7810475" cy="166197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خط المشترك الرقمي غير المتناظر </a:t>
          </a:r>
          <a:r>
            <a:rPr lang="en-US" sz="4000" kern="1200" dirty="0">
              <a:solidFill>
                <a:schemeClr val="tx1"/>
              </a:solidFill>
            </a:rPr>
            <a:t>DSL</a:t>
          </a:r>
          <a:endParaRPr lang="ar-SA" sz="4000" kern="1200" dirty="0">
            <a:solidFill>
              <a:schemeClr val="tx1"/>
            </a:solidFill>
          </a:endParaRPr>
        </a:p>
      </dsp:txBody>
      <dsp:txXfrm>
        <a:off x="1842841" y="2623971"/>
        <a:ext cx="7648183" cy="1499685"/>
      </dsp:txXfrm>
    </dsp:sp>
    <dsp:sp modelId="{CBF9598B-1951-4CB9-AE68-AB8F9ABDEF77}">
      <dsp:nvSpPr>
        <dsp:cNvPr id="0" name=""/>
        <dsp:cNvSpPr/>
      </dsp:nvSpPr>
      <dsp:spPr>
        <a:xfrm>
          <a:off x="0" y="4404239"/>
          <a:ext cx="1661977" cy="1661977"/>
        </a:xfrm>
        <a:prstGeom prst="roundRect">
          <a:avLst>
            <a:gd name="adj" fmla="val 16670"/>
          </a:avLst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D9ADF-3981-4F0B-AD2B-89129E3FFE57}">
      <dsp:nvSpPr>
        <dsp:cNvPr id="0" name=""/>
        <dsp:cNvSpPr/>
      </dsp:nvSpPr>
      <dsp:spPr>
        <a:xfrm>
          <a:off x="1761695" y="4404239"/>
          <a:ext cx="7810475" cy="1661977"/>
        </a:xfrm>
        <a:prstGeom prst="roundRect">
          <a:avLst>
            <a:gd name="adj" fmla="val 16670"/>
          </a:avLst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خط المشترك الرقمي عالي السرعة </a:t>
          </a:r>
          <a:r>
            <a:rPr lang="en-US" sz="4000" kern="1200" dirty="0">
              <a:solidFill>
                <a:schemeClr val="tx1"/>
              </a:solidFill>
            </a:rPr>
            <a:t>VDSL</a:t>
          </a:r>
          <a:endParaRPr lang="ar-SA" sz="4000" kern="1200" dirty="0">
            <a:solidFill>
              <a:schemeClr val="tx1"/>
            </a:solidFill>
          </a:endParaRPr>
        </a:p>
      </dsp:txBody>
      <dsp:txXfrm>
        <a:off x="1842841" y="4485385"/>
        <a:ext cx="7648183" cy="14996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2BC29-2CE3-4D67-8F24-4C2CDBAD9079}">
      <dsp:nvSpPr>
        <dsp:cNvPr id="0" name=""/>
        <dsp:cNvSpPr/>
      </dsp:nvSpPr>
      <dsp:spPr>
        <a:xfrm>
          <a:off x="458043" y="0"/>
          <a:ext cx="8656084" cy="1502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سرعة شبكة الانترنت اللاسلكية</a:t>
          </a:r>
        </a:p>
      </dsp:txBody>
      <dsp:txXfrm>
        <a:off x="502062" y="44019"/>
        <a:ext cx="8568046" cy="1414882"/>
      </dsp:txXfrm>
    </dsp:sp>
    <dsp:sp modelId="{E6494849-689B-4A8B-A150-08EDCF7BBCAB}">
      <dsp:nvSpPr>
        <dsp:cNvPr id="0" name=""/>
        <dsp:cNvSpPr/>
      </dsp:nvSpPr>
      <dsp:spPr>
        <a:xfrm>
          <a:off x="458043" y="1775946"/>
          <a:ext cx="1502920" cy="150292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38566-672C-4AF9-A160-B8D1D1F9D88A}">
      <dsp:nvSpPr>
        <dsp:cNvPr id="0" name=""/>
        <dsp:cNvSpPr/>
      </dsp:nvSpPr>
      <dsp:spPr>
        <a:xfrm>
          <a:off x="2051139" y="1775946"/>
          <a:ext cx="7062988" cy="150292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/>
            <a:t>شبكات الجيل الثالث </a:t>
          </a:r>
          <a:r>
            <a:rPr lang="en-US" sz="4900" kern="1200" dirty="0">
              <a:solidFill>
                <a:schemeClr val="tx1"/>
              </a:solidFill>
            </a:rPr>
            <a:t>3G</a:t>
          </a:r>
          <a:endParaRPr lang="ar-SA" sz="4900" kern="1200" dirty="0">
            <a:solidFill>
              <a:schemeClr val="tx1"/>
            </a:solidFill>
          </a:endParaRPr>
        </a:p>
      </dsp:txBody>
      <dsp:txXfrm>
        <a:off x="2124519" y="1849326"/>
        <a:ext cx="6916228" cy="1356160"/>
      </dsp:txXfrm>
    </dsp:sp>
    <dsp:sp modelId="{68ED6B76-CD05-44D8-A243-D23F32C1E58A}">
      <dsp:nvSpPr>
        <dsp:cNvPr id="0" name=""/>
        <dsp:cNvSpPr/>
      </dsp:nvSpPr>
      <dsp:spPr>
        <a:xfrm>
          <a:off x="458043" y="3459217"/>
          <a:ext cx="1502920" cy="1502920"/>
        </a:xfrm>
        <a:prstGeom prst="roundRect">
          <a:avLst>
            <a:gd name="adj" fmla="val 16670"/>
          </a:avLst>
        </a:prstGeom>
        <a:solidFill>
          <a:schemeClr val="accent5">
            <a:hueOff val="2501440"/>
            <a:satOff val="1850"/>
            <a:lumOff val="51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7D61-A5BD-46A0-B6BD-3A92647709BE}">
      <dsp:nvSpPr>
        <dsp:cNvPr id="0" name=""/>
        <dsp:cNvSpPr/>
      </dsp:nvSpPr>
      <dsp:spPr>
        <a:xfrm>
          <a:off x="2051139" y="3524534"/>
          <a:ext cx="7062988" cy="1502920"/>
        </a:xfrm>
        <a:prstGeom prst="roundRect">
          <a:avLst>
            <a:gd name="adj" fmla="val 16670"/>
          </a:avLst>
        </a:prstGeom>
        <a:solidFill>
          <a:schemeClr val="accent5">
            <a:hueOff val="2501440"/>
            <a:satOff val="1850"/>
            <a:lumOff val="51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solidFill>
                <a:prstClr val="white"/>
              </a:solidFill>
              <a:latin typeface="Rockwell" panose="02060603020205020403"/>
              <a:ea typeface="+mn-ea"/>
              <a:cs typeface="Arial" panose="020B0604020202020204" pitchFamily="34" charset="0"/>
            </a:rPr>
            <a:t>شبكات الجيل الرابع </a:t>
          </a:r>
          <a:r>
            <a:rPr lang="en-US" sz="4900" kern="1200" dirty="0">
              <a:solidFill>
                <a:prstClr val="white"/>
              </a:solidFill>
              <a:latin typeface="Rockwell" panose="02060603020205020403"/>
              <a:ea typeface="+mn-ea"/>
              <a:cs typeface="Arial" panose="020B0604020202020204" pitchFamily="34" charset="0"/>
            </a:rPr>
            <a:t>4G</a:t>
          </a:r>
          <a:endParaRPr lang="ar-SA" sz="4900" kern="1200" dirty="0">
            <a:solidFill>
              <a:prstClr val="white"/>
            </a:solidFill>
            <a:latin typeface="Rockwell" panose="02060603020205020403"/>
            <a:ea typeface="+mn-ea"/>
            <a:cs typeface="Arial" panose="020B0604020202020204" pitchFamily="34" charset="0"/>
          </a:endParaRPr>
        </a:p>
      </dsp:txBody>
      <dsp:txXfrm>
        <a:off x="2124519" y="3597914"/>
        <a:ext cx="6916228" cy="1356160"/>
      </dsp:txXfrm>
    </dsp:sp>
    <dsp:sp modelId="{CBF9598B-1951-4CB9-AE68-AB8F9ABDEF77}">
      <dsp:nvSpPr>
        <dsp:cNvPr id="0" name=""/>
        <dsp:cNvSpPr/>
      </dsp:nvSpPr>
      <dsp:spPr>
        <a:xfrm>
          <a:off x="458043" y="5142488"/>
          <a:ext cx="1502920" cy="1502920"/>
        </a:xfrm>
        <a:prstGeom prst="roundRect">
          <a:avLst>
            <a:gd name="adj" fmla="val 16670"/>
          </a:avLst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D9ADF-3981-4F0B-AD2B-89129E3FFE57}">
      <dsp:nvSpPr>
        <dsp:cNvPr id="0" name=""/>
        <dsp:cNvSpPr/>
      </dsp:nvSpPr>
      <dsp:spPr>
        <a:xfrm>
          <a:off x="2051139" y="5142488"/>
          <a:ext cx="7062988" cy="1502920"/>
        </a:xfrm>
        <a:prstGeom prst="roundRect">
          <a:avLst>
            <a:gd name="adj" fmla="val 16670"/>
          </a:avLst>
        </a:prstGeom>
        <a:solidFill>
          <a:schemeClr val="accent5">
            <a:hueOff val="5002879"/>
            <a:satOff val="3700"/>
            <a:lumOff val="10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/>
            <a:t>شبكات الجيل الخامس </a:t>
          </a:r>
          <a:r>
            <a:rPr lang="en-US" sz="4900" kern="1200" dirty="0">
              <a:solidFill>
                <a:schemeClr val="tx1"/>
              </a:solidFill>
            </a:rPr>
            <a:t>5G</a:t>
          </a:r>
          <a:endParaRPr lang="ar-SA" sz="4900" kern="1200" dirty="0">
            <a:solidFill>
              <a:schemeClr val="tx1"/>
            </a:solidFill>
          </a:endParaRPr>
        </a:p>
      </dsp:txBody>
      <dsp:txXfrm>
        <a:off x="2124519" y="5215868"/>
        <a:ext cx="6916228" cy="135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8T16:51:07.336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8T16:51:15.508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8T16:51:17.590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8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4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7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3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87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9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7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8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2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72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3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96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6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61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6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2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21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8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00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5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3.xml"/><Relationship Id="rId5" Type="http://schemas.openxmlformats.org/officeDocument/2006/relationships/slide" Target="slide54.xml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8D3990-A4B9-4A51-985D-6C5F7277A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الوحدة الثانية: التواصل عبر الانترنت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9B38924-C274-424F-9B1F-1C1B26290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935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B2C3E33B-D509-4C3A-BDDA-2EAB13AE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هيكلية الشبكة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6B6AC35-426B-45AD-A958-BAED6B335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8447" y="2228851"/>
            <a:ext cx="6265088" cy="685800"/>
          </a:xfrm>
        </p:spPr>
        <p:txBody>
          <a:bodyPr/>
          <a:lstStyle/>
          <a:p>
            <a:r>
              <a:rPr lang="ar-SA" dirty="0">
                <a:solidFill>
                  <a:srgbClr val="7030A0"/>
                </a:solidFill>
              </a:rPr>
              <a:t>تخطيط الشبكة </a:t>
            </a:r>
            <a:r>
              <a:rPr lang="ar-SA" dirty="0"/>
              <a:t>/ </a:t>
            </a:r>
            <a:r>
              <a:rPr lang="ar-SA" dirty="0">
                <a:solidFill>
                  <a:srgbClr val="00B050"/>
                </a:solidFill>
              </a:rPr>
              <a:t>طرقة اتصال الشبكة ماديا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B9DF59A0-D6CC-4A59-849D-6A7C436A4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8585" y="3329263"/>
            <a:ext cx="6264414" cy="685800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المسار الذي تسلكه البيانات للتنقل حول الشبكة</a:t>
            </a:r>
          </a:p>
        </p:txBody>
      </p:sp>
    </p:spTree>
    <p:extLst>
      <p:ext uri="{BB962C8B-B14F-4D97-AF65-F5344CB8AC3E}">
        <p14:creationId xmlns:p14="http://schemas.microsoft.com/office/powerpoint/2010/main" val="91406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527F6B-1B70-482E-BFBC-F0AF8CB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أنواع هيكلية الشبكة 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EF1387-FA73-4CCF-835F-C06B1C22B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من خلال الأشكال الهندسية التالية حاولي إيجاد أسماء هيكلية الشبكة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6399F2F5-416E-4D4B-96D8-AB85AE140C8E}"/>
              </a:ext>
            </a:extLst>
          </p:cNvPr>
          <p:cNvSpPr/>
          <p:nvPr/>
        </p:nvSpPr>
        <p:spPr>
          <a:xfrm>
            <a:off x="9548362" y="2090185"/>
            <a:ext cx="1841863" cy="194786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5 نقاط 8">
            <a:extLst>
              <a:ext uri="{FF2B5EF4-FFF2-40B4-BE49-F238E27FC236}">
                <a16:creationId xmlns:a16="http://schemas.microsoft.com/office/drawing/2014/main" id="{B9741C5A-81F4-4F22-84DA-DA4B681ABEBF}"/>
              </a:ext>
            </a:extLst>
          </p:cNvPr>
          <p:cNvSpPr/>
          <p:nvPr/>
        </p:nvSpPr>
        <p:spPr>
          <a:xfrm>
            <a:off x="6096000" y="1776548"/>
            <a:ext cx="2756262" cy="2261501"/>
          </a:xfrm>
          <a:prstGeom prst="star5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7819A270-7B7E-4E4C-844D-2217E3088512}"/>
              </a:ext>
            </a:extLst>
          </p:cNvPr>
          <p:cNvCxnSpPr/>
          <p:nvPr/>
        </p:nvCxnSpPr>
        <p:spPr>
          <a:xfrm flipH="1">
            <a:off x="7837128" y="5538651"/>
            <a:ext cx="3870233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8DDAF756-D28D-447C-8224-6740D50AF3D2}"/>
              </a:ext>
            </a:extLst>
          </p:cNvPr>
          <p:cNvCxnSpPr/>
          <p:nvPr/>
        </p:nvCxnSpPr>
        <p:spPr>
          <a:xfrm flipH="1">
            <a:off x="4558937" y="5995851"/>
            <a:ext cx="2677886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4499F922-B674-4AE4-8A7A-A16588DB8A09}"/>
                  </a:ext>
                </a:extLst>
              </p14:cNvPr>
              <p14:cNvContentPartPr/>
              <p14:nvPr/>
            </p14:nvContentPartPr>
            <p14:xfrm>
              <a:off x="7419086" y="5969211"/>
              <a:ext cx="360" cy="36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4499F922-B674-4AE4-8A7A-A16588DB8A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446" y="59515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3CD95D4C-DAE5-4BA0-8EF2-2E4F47B12E3B}"/>
                  </a:ext>
                </a:extLst>
              </p14:cNvPr>
              <p14:cNvContentPartPr/>
              <p14:nvPr/>
            </p14:nvContentPartPr>
            <p14:xfrm>
              <a:off x="7445366" y="5956611"/>
              <a:ext cx="360" cy="36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3CD95D4C-DAE5-4BA0-8EF2-2E4F47B12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2366" y="58936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69DBAF74-1E18-4A89-BD19-E20F57866E53}"/>
                  </a:ext>
                </a:extLst>
              </p14:cNvPr>
              <p14:cNvContentPartPr/>
              <p14:nvPr/>
            </p14:nvContentPartPr>
            <p14:xfrm>
              <a:off x="4388606" y="5943291"/>
              <a:ext cx="360" cy="36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69DBAF74-1E18-4A89-BD19-E20F57866E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5966" y="588029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66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D1F0EC-C9CE-4B04-8EB2-69A0519A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شبكة نقطة إلى نقطة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893C59-F8C4-440D-B843-6731DCD35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5883466-F9F9-4415-A8AC-807FA05802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246E3A6-034A-4BCD-AD63-1F90210D7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8447" y="4365831"/>
            <a:ext cx="6264414" cy="1590832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هو أبسط هيكل موجود ويتكون من ارتباط دائم بين نقطتين  مثل الاتصال الهاتفي التقليدي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A1E710A-BBB0-41B3-97BF-C4BF749F8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511450" y="5566532"/>
            <a:ext cx="6265588" cy="170406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5BB994D-CC60-4F52-B276-50A244001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36" b="57273"/>
          <a:stretch/>
        </p:blipFill>
        <p:spPr>
          <a:xfrm>
            <a:off x="4563826" y="2075378"/>
            <a:ext cx="7387308" cy="17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A51460-1EF9-4993-9BC2-B44B866A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الهيكلية الخطية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857172-EFD6-4F35-A9C9-DBF4CA764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D05DB4-63F7-4897-8AFD-252B21B243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A70C9B4-841A-42C6-BF49-5CCD1477B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273" y="4138612"/>
            <a:ext cx="6264414" cy="685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عندما تكون العقد متصلة بكابل واحد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5226DBF-3866-4DCA-A5C8-29E20B098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91" y="1008936"/>
            <a:ext cx="6535737" cy="22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5792C9-E962-4D9B-8BBF-C28922F1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هيكلية الحلقة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74B80E-E245-44D0-898B-0557C788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29" y="802253"/>
            <a:ext cx="6310062" cy="3883115"/>
          </a:xfrm>
          <a:prstGeom prst="rect">
            <a:avLst/>
          </a:prstGeom>
        </p:spPr>
      </p:pic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721656E-9D95-4C0D-89FA-3FE7CB643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474" y="5063771"/>
            <a:ext cx="6264414" cy="11410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تتصل الأجهزة ببعضها على شكل حلقة ويتم ارسال البينات عبر تلك الحلقة وصولا الى نهايتها</a:t>
            </a:r>
          </a:p>
        </p:txBody>
      </p:sp>
    </p:spTree>
    <p:extLst>
      <p:ext uri="{BB962C8B-B14F-4D97-AF65-F5344CB8AC3E}">
        <p14:creationId xmlns:p14="http://schemas.microsoft.com/office/powerpoint/2010/main" val="337028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DA032A-4937-47ED-9E17-F995B0C2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هيكلية النجمة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40CF02-0511-4CF7-B690-388D9603C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C54ED62-AB6D-4185-BAA9-4BDD720B81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25E7C99-88BD-41F8-AC1D-67C3AAC22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31C7431-A414-4947-8A95-ACFCF04EEF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2800" dirty="0"/>
              <a:t>يتم وصل جميع نقاط الشبكة بجهاز مركزي واحد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55AF90A-D103-423A-AE9D-0679DB1F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5632"/>
            <a:ext cx="4309654" cy="39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5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A7B1DF56-3906-4099-9B73-AAC26CB98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2554635"/>
            <a:ext cx="8679915" cy="1748729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هيكلية نقطة إلى نقطة هي: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/>
              <a:t>1- كل نقطة متصلة بكابل واحد</a:t>
            </a:r>
            <a:br>
              <a:rPr lang="ar-SA" dirty="0"/>
            </a:br>
            <a:r>
              <a:rPr lang="ar-SA" dirty="0"/>
              <a:t>2- ليست أبسط هيكلية</a:t>
            </a:r>
            <a:br>
              <a:rPr lang="ar-SA" dirty="0"/>
            </a:br>
            <a:r>
              <a:rPr lang="ar-SA" dirty="0"/>
              <a:t>3- يتكون من ربط دائم بين عقدتين</a:t>
            </a:r>
          </a:p>
        </p:txBody>
      </p:sp>
      <p:sp>
        <p:nvSpPr>
          <p:cNvPr id="8" name="عنوان فرعي 7">
            <a:extLst>
              <a:ext uri="{FF2B5EF4-FFF2-40B4-BE49-F238E27FC236}">
                <a16:creationId xmlns:a16="http://schemas.microsoft.com/office/drawing/2014/main" id="{77319D20-BA84-4E77-BC3A-7E46A7628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69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A2771AE0-0C33-4C9C-BB7C-F8A15DC8A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879562"/>
            <a:ext cx="8679915" cy="1748729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 أو خطأ:</a:t>
            </a: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>
                <a:solidFill>
                  <a:schemeClr val="bg1"/>
                </a:solidFill>
              </a:rPr>
              <a:t>في هيكلية الحلقة يتم توصيل جميع النقاط بجهاز مركزي.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2DD482D7-E447-4B7D-AF4B-CE6B9C12C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6873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DCDA47-CF9E-4BC0-91E9-1F4493E8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شكرا لحسن تفاعلكن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30E6AE-5D14-4077-B217-BBB7F6CF1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E82B6E-5F07-4256-8A2F-B97E4796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94382" l="9894" r="89753">
                        <a14:foregroundMark x1="67138" y1="6742" x2="67138" y2="6742"/>
                        <a14:foregroundMark x1="33569" y1="2809" x2="33569" y2="2809"/>
                        <a14:foregroundMark x1="66078" y1="2809" x2="66078" y2="2809"/>
                        <a14:foregroundMark x1="50177" y1="94382" x2="50177" y2="94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42021">
            <a:off x="4186508" y="188269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1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1376EB-8D88-48B1-9A70-A67B4F84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ملخص درس اليوم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6E5FB1-91E8-4DD6-BE2B-CF32919F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5884997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 أساسيات الشبكة صفحة 51</a:t>
            </a:r>
          </a:p>
          <a:p>
            <a:pPr algn="ctr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الشبكة</a:t>
            </a:r>
          </a:p>
          <a:p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هيكلية الشبكة</a:t>
            </a:r>
          </a:p>
          <a:p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الشبكة</a:t>
            </a:r>
          </a:p>
          <a:p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الواجب ( يحل ورقيا)</a:t>
            </a:r>
          </a:p>
          <a:p>
            <a:pPr marL="0" indent="0">
              <a:buNone/>
            </a:pP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عددي أنواع هيكلية الشبكة؟</a:t>
            </a:r>
          </a:p>
        </p:txBody>
      </p:sp>
    </p:spTree>
    <p:extLst>
      <p:ext uri="{BB962C8B-B14F-4D97-AF65-F5344CB8AC3E}">
        <p14:creationId xmlns:p14="http://schemas.microsoft.com/office/powerpoint/2010/main" val="165826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2424F412-1B06-46CD-B351-86A53E84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أساسيات الشبكة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6E768CD-36ED-4421-8788-9795EB03A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الدرس الأول</a:t>
            </a:r>
          </a:p>
        </p:txBody>
      </p:sp>
    </p:spTree>
    <p:extLst>
      <p:ext uri="{BB962C8B-B14F-4D97-AF65-F5344CB8AC3E}">
        <p14:creationId xmlns:p14="http://schemas.microsoft.com/office/powerpoint/2010/main" val="229251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A2771AE0-0C33-4C9C-BB7C-F8A15DC8A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879562"/>
            <a:ext cx="8679915" cy="1748729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 أو خطأ:</a:t>
            </a: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>
                <a:solidFill>
                  <a:schemeClr val="bg1"/>
                </a:solidFill>
              </a:rPr>
              <a:t>في هيكلية الحلقة يتم توصيل جميع النقاط بجهاز مركزي.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2DD482D7-E447-4B7D-AF4B-CE6B9C12C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82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D2966E-B20B-4E97-9E38-A7B6FEB0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82" y="1461550"/>
            <a:ext cx="9367997" cy="2796942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>
                <a:solidFill>
                  <a:schemeClr val="tx1"/>
                </a:solidFill>
              </a:rPr>
              <a:t>تتكون الشبكة من:</a:t>
            </a:r>
            <a:br>
              <a:rPr lang="ar-SA" b="1" u="sng" dirty="0">
                <a:solidFill>
                  <a:schemeClr val="tx1"/>
                </a:solidFill>
              </a:rPr>
            </a:br>
            <a:br>
              <a:rPr lang="ar-SA" dirty="0"/>
            </a:br>
            <a:r>
              <a:rPr lang="ar-SA" dirty="0"/>
              <a:t>1- جهاز حاسب واحد</a:t>
            </a:r>
            <a:br>
              <a:rPr lang="ar-SA" dirty="0"/>
            </a:br>
            <a:r>
              <a:rPr lang="ar-SA" dirty="0"/>
              <a:t>2- العديد من أجهزة الحاسب</a:t>
            </a:r>
            <a:br>
              <a:rPr lang="ar-SA" dirty="0"/>
            </a:br>
            <a:r>
              <a:rPr lang="ar-SA" dirty="0"/>
              <a:t>3- العديد من أجهزة الحاسب والأجهزة الأخرى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FE9A9440-FFF2-45BC-8298-A3F751C3A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3864" y="235604"/>
            <a:ext cx="8673427" cy="1322587"/>
          </a:xfrm>
        </p:spPr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تدريب 1 صفحة 58</a:t>
            </a:r>
          </a:p>
        </p:txBody>
      </p:sp>
    </p:spTree>
    <p:extLst>
      <p:ext uri="{BB962C8B-B14F-4D97-AF65-F5344CB8AC3E}">
        <p14:creationId xmlns:p14="http://schemas.microsoft.com/office/powerpoint/2010/main" val="43120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A2771AE0-0C33-4C9C-BB7C-F8A15DC8A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879562"/>
            <a:ext cx="8679915" cy="1748729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 أو خطأ:</a:t>
            </a: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>
                <a:solidFill>
                  <a:schemeClr val="bg1"/>
                </a:solidFill>
              </a:rPr>
              <a:t>عدد الأجهزة في الشبكة الواسعة أكثر من عدد الأجهزة في الشبكة المحلية.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2DD482D7-E447-4B7D-AF4B-CE6B9C12C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558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E957D41F-485B-453D-9CD9-96659C761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أساسيات الشبكة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3A2893D7-64BA-46D6-968F-D3B611241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الدرس الثاني</a:t>
            </a:r>
          </a:p>
        </p:txBody>
      </p:sp>
    </p:spTree>
    <p:extLst>
      <p:ext uri="{BB962C8B-B14F-4D97-AF65-F5344CB8AC3E}">
        <p14:creationId xmlns:p14="http://schemas.microsoft.com/office/powerpoint/2010/main" val="228395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1B842D-F1E9-4366-8562-D2CD3BC4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نماذج شبكة الحاسب </a:t>
            </a:r>
            <a:br>
              <a:rPr lang="ar-SA" dirty="0"/>
            </a:b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829689-6ADD-4B3F-8C41-7A51FAC9C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هي قنوات اتصال لنقل البيانات، تحدد طريقة مشاركة الموارد بين أجهزة الحاسب</a:t>
            </a:r>
          </a:p>
          <a:p>
            <a:r>
              <a:rPr lang="ar-SA" sz="2800" u="sng" dirty="0">
                <a:solidFill>
                  <a:srgbClr val="FF0000"/>
                </a:solidFill>
              </a:rPr>
              <a:t>ولها نوعان: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/>
              <a:t>نموذج النظير للنظير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/>
              <a:t>نموذج الخادم للعميل</a:t>
            </a:r>
          </a:p>
        </p:txBody>
      </p:sp>
    </p:spTree>
    <p:extLst>
      <p:ext uri="{BB962C8B-B14F-4D97-AF65-F5344CB8AC3E}">
        <p14:creationId xmlns:p14="http://schemas.microsoft.com/office/powerpoint/2010/main" val="209862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C66B25-95A1-47B7-9BC3-8AEB96DB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نموذج النظير للنظير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2B61CB4F-2FAC-4C5D-87E8-DB9755ED7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091" y="116328"/>
            <a:ext cx="6281738" cy="1452424"/>
          </a:xfrm>
          <a:prstGeom prst="rect">
            <a:avLst/>
          </a:prstGeom>
        </p:spPr>
      </p:pic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F7B64D72-E618-41EB-BF9D-D3F1BF17E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631291"/>
              </p:ext>
            </p:extLst>
          </p:nvPr>
        </p:nvGraphicFramePr>
        <p:xfrm>
          <a:off x="4615611" y="1711234"/>
          <a:ext cx="6281738" cy="478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3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C66B25-95A1-47B7-9BC3-8AEB96DB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نموذج العميل/ الخادم</a:t>
            </a:r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F7B64D72-E618-41EB-BF9D-D3F1BF17E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224624"/>
              </p:ext>
            </p:extLst>
          </p:nvPr>
        </p:nvGraphicFramePr>
        <p:xfrm>
          <a:off x="4615611" y="1711234"/>
          <a:ext cx="6281738" cy="478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403B853C-F9D4-4871-9DBE-BB90C646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3027537-E6D4-43DD-84CC-CC7B0FD6A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328" y="172611"/>
            <a:ext cx="4562901" cy="18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A7B1DF56-3906-4099-9B73-AAC26CB98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059" y="1353325"/>
            <a:ext cx="8919605" cy="2944827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 أو خطأ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يعد تنظيم النظير للنظير آمنا للغاية.( )</a:t>
            </a:r>
            <a:b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عند تعطل </a:t>
            </a:r>
            <a:r>
              <a:rPr lang="ar-SA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جهاز الخادم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يؤثر على اتصال بقية الأجهزة الأخرى في </a:t>
            </a:r>
            <a:r>
              <a:rPr lang="ar-SA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تنظيم الخادم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للعميل( )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7333B3-0848-476D-9311-0AD21F4C4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2177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6778EDD2-C01F-4C82-A1CA-22B1AACE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99E3466-4EF7-4DE0-94C9-04106A393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3" t="29323" r="11929" b="18652"/>
          <a:stretch/>
        </p:blipFill>
        <p:spPr>
          <a:xfrm>
            <a:off x="587827" y="1005840"/>
            <a:ext cx="11220995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971D08-0CEB-404A-B730-E3F5590F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بروتوكول الاتصال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C956DD-DDA4-4C14-A1E5-E5B3DA6AE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بروتوكول الاتصال هو نظام </a:t>
            </a:r>
            <a:r>
              <a:rPr lang="ar-SA" u="sng" dirty="0">
                <a:highlight>
                  <a:srgbClr val="00FF00"/>
                </a:highlight>
              </a:rPr>
              <a:t>لتنسيقات الرسائل الرقمية </a:t>
            </a:r>
            <a:r>
              <a:rPr lang="ar-SA" dirty="0"/>
              <a:t>وقواعد تبادل هذه الرسائل</a:t>
            </a:r>
          </a:p>
        </p:txBody>
      </p:sp>
    </p:spTree>
    <p:extLst>
      <p:ext uri="{BB962C8B-B14F-4D97-AF65-F5344CB8AC3E}">
        <p14:creationId xmlns:p14="http://schemas.microsoft.com/office/powerpoint/2010/main" val="41913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4F606E73-E7B1-4E11-B44A-86889F52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dirty="0"/>
            </a:br>
            <a:r>
              <a:rPr lang="ar-SA" dirty="0"/>
              <a:t>عزيزتي من خلال الصور أمامك حاولي إيجاد </a:t>
            </a:r>
            <a:r>
              <a:rPr lang="ar-SA" dirty="0">
                <a:solidFill>
                  <a:schemeClr val="tx1"/>
                </a:solidFill>
              </a:rPr>
              <a:t>تعريف للشبكة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E37B499-F852-440F-81F9-E94DA108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48" y="515863"/>
            <a:ext cx="5039269" cy="30622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CFDA17F-F4B1-40DD-9055-395509BE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42" y="3860617"/>
            <a:ext cx="6255681" cy="27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04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D5B161C-FBD9-41B4-BCAC-75594F413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7" t="39042" r="12250" b="15793"/>
          <a:stretch/>
        </p:blipFill>
        <p:spPr>
          <a:xfrm>
            <a:off x="839288" y="1998617"/>
            <a:ext cx="10513424" cy="4565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8156615E-36D6-45F6-ABAA-3D2D2C715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596066"/>
              </p:ext>
            </p:extLst>
          </p:nvPr>
        </p:nvGraphicFramePr>
        <p:xfrm>
          <a:off x="839288" y="-339635"/>
          <a:ext cx="8647611" cy="271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56F562E-1938-4A9A-9A2B-CA8BA017F4FE}"/>
              </a:ext>
            </a:extLst>
          </p:cNvPr>
          <p:cNvSpPr/>
          <p:nvPr/>
        </p:nvSpPr>
        <p:spPr>
          <a:xfrm>
            <a:off x="10006150" y="169816"/>
            <a:ext cx="1798320" cy="169817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حزمة البيانات</a:t>
            </a:r>
          </a:p>
        </p:txBody>
      </p:sp>
    </p:spTree>
    <p:extLst>
      <p:ext uri="{BB962C8B-B14F-4D97-AF65-F5344CB8AC3E}">
        <p14:creationId xmlns:p14="http://schemas.microsoft.com/office/powerpoint/2010/main" val="42702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A7B1DF56-3906-4099-9B73-AAC26CB98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147" y="2216001"/>
            <a:ext cx="8919605" cy="2669005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الجزء الذي يكون فيه عنوان المرسل والمستلم هو: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الرأس.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الحمولة.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*الذيل.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عنوان فرعي 7">
            <a:extLst>
              <a:ext uri="{FF2B5EF4-FFF2-40B4-BE49-F238E27FC236}">
                <a16:creationId xmlns:a16="http://schemas.microsoft.com/office/drawing/2014/main" id="{77319D20-BA84-4E77-BC3A-7E46A7628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1478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A7B1DF56-3906-4099-9B73-AAC26CB98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059" y="1629147"/>
            <a:ext cx="8919605" cy="2669005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حمولة الحزمة تحتوي على: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الرسالة، البيانات.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بروتوكول.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*عنوان المرسل.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عنوان فرعي 7">
            <a:extLst>
              <a:ext uri="{FF2B5EF4-FFF2-40B4-BE49-F238E27FC236}">
                <a16:creationId xmlns:a16="http://schemas.microsoft.com/office/drawing/2014/main" id="{77319D20-BA84-4E77-BC3A-7E46A7628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61642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A6EEFA-1C93-461F-AFFE-45BA866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مجموعة بروتوكولات </a:t>
            </a:r>
            <a:r>
              <a:rPr lang="en-US" dirty="0"/>
              <a:t>IP/TCP</a:t>
            </a:r>
            <a:endParaRPr lang="ar-SA" dirty="0"/>
          </a:p>
        </p:txBody>
      </p:sp>
      <p:graphicFrame>
        <p:nvGraphicFramePr>
          <p:cNvPr id="7" name="عنصر نائب للمحتوى 6">
            <a:extLst>
              <a:ext uri="{FF2B5EF4-FFF2-40B4-BE49-F238E27FC236}">
                <a16:creationId xmlns:a16="http://schemas.microsoft.com/office/drawing/2014/main" id="{E1E8EFF7-B5B9-4D1D-8B5F-E04F8EF2C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576175"/>
              </p:ext>
            </p:extLst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10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A7B1DF56-3906-4099-9B73-AAC26CB98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147" y="2094497"/>
            <a:ext cx="8919605" cy="2669005"/>
          </a:xfrm>
        </p:spPr>
        <p:txBody>
          <a:bodyPr>
            <a:normAutofit fontScale="90000"/>
          </a:bodyPr>
          <a:lstStyle/>
          <a:p>
            <a:pPr algn="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بروتوكول نقل البيانات موثوق ولكنه منخفض </a:t>
            </a:r>
            <a:r>
              <a:rPr lang="ar-SA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الآداء</a:t>
            </a:r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عنوان فرعي 7">
            <a:extLst>
              <a:ext uri="{FF2B5EF4-FFF2-40B4-BE49-F238E27FC236}">
                <a16:creationId xmlns:a16="http://schemas.microsoft.com/office/drawing/2014/main" id="{77319D20-BA84-4E77-BC3A-7E46A7628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11614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A7B1DF56-3906-4099-9B73-AAC26CB98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147" y="2094497"/>
            <a:ext cx="8919605" cy="2669005"/>
          </a:xfrm>
        </p:spPr>
        <p:txBody>
          <a:bodyPr>
            <a:normAutofit fontScale="90000"/>
          </a:bodyPr>
          <a:lstStyle/>
          <a:p>
            <a:pPr algn="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بروتوكول الانترنت هو:</a:t>
            </a:r>
            <a:b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</a:t>
            </a:r>
            <a:b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عنوان فرعي 7">
            <a:extLst>
              <a:ext uri="{FF2B5EF4-FFF2-40B4-BE49-F238E27FC236}">
                <a16:creationId xmlns:a16="http://schemas.microsoft.com/office/drawing/2014/main" id="{77319D20-BA84-4E77-BC3A-7E46A7628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7532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عنوان 17">
            <a:extLst>
              <a:ext uri="{FF2B5EF4-FFF2-40B4-BE49-F238E27FC236}">
                <a16:creationId xmlns:a16="http://schemas.microsoft.com/office/drawing/2014/main" id="{5CD65EA4-4919-4E43-A385-506128000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عنوان فرعي 18">
            <a:extLst>
              <a:ext uri="{FF2B5EF4-FFF2-40B4-BE49-F238E27FC236}">
                <a16:creationId xmlns:a16="http://schemas.microsoft.com/office/drawing/2014/main" id="{962468C4-2BF7-4944-8758-B3E3C51CC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E8CEFE7-9A4A-4F1D-8D6C-5306E2125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9" t="16364" r="11715" b="4930"/>
          <a:stretch/>
        </p:blipFill>
        <p:spPr>
          <a:xfrm>
            <a:off x="104503" y="300251"/>
            <a:ext cx="11730445" cy="63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4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537A26D-8CE6-4EDD-A18D-EFD5D5A676F5}"/>
              </a:ext>
            </a:extLst>
          </p:cNvPr>
          <p:cNvSpPr txBox="1"/>
          <p:nvPr/>
        </p:nvSpPr>
        <p:spPr>
          <a:xfrm>
            <a:off x="8333251" y="287383"/>
            <a:ext cx="3858749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r>
              <a:rPr lang="ar-SA" sz="3200" dirty="0"/>
              <a:t>صلي كل بروتوكول بوظيفته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49FFD000-BEF2-405A-8E6F-52F58DE4A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02880"/>
              </p:ext>
            </p:extLst>
          </p:nvPr>
        </p:nvGraphicFramePr>
        <p:xfrm>
          <a:off x="1097281" y="1621003"/>
          <a:ext cx="9559110" cy="45651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86370">
                  <a:extLst>
                    <a:ext uri="{9D8B030D-6E8A-4147-A177-3AD203B41FA5}">
                      <a16:colId xmlns:a16="http://schemas.microsoft.com/office/drawing/2014/main" val="3917378111"/>
                    </a:ext>
                  </a:extLst>
                </a:gridCol>
                <a:gridCol w="1987499">
                  <a:extLst>
                    <a:ext uri="{9D8B030D-6E8A-4147-A177-3AD203B41FA5}">
                      <a16:colId xmlns:a16="http://schemas.microsoft.com/office/drawing/2014/main" val="913495970"/>
                    </a:ext>
                  </a:extLst>
                </a:gridCol>
                <a:gridCol w="4385241">
                  <a:extLst>
                    <a:ext uri="{9D8B030D-6E8A-4147-A177-3AD203B41FA5}">
                      <a16:colId xmlns:a16="http://schemas.microsoft.com/office/drawing/2014/main" val="1712900718"/>
                    </a:ext>
                  </a:extLst>
                </a:gridCol>
              </a:tblGrid>
              <a:tr h="730311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البروتوكول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الوظيفة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703384"/>
                  </a:ext>
                </a:extLst>
              </a:tr>
              <a:tr h="958706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FTP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يستخدم لنقل رسائل البريد الالكتروني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15357"/>
                  </a:ext>
                </a:extLst>
              </a:tr>
              <a:tr h="958706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SMTP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يستخدم لنقل الملفات بين أجهزة الشبكة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550803"/>
                  </a:ext>
                </a:extLst>
              </a:tr>
              <a:tr h="958706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HTTPS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يستخدم في البنوك لتوفير اتصال آمن بين جهازين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87361"/>
                  </a:ext>
                </a:extLst>
              </a:tr>
              <a:tr h="958706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DNS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999872"/>
                  </a:ext>
                </a:extLst>
              </a:tr>
            </a:tbl>
          </a:graphicData>
        </a:graphic>
      </p:graphicFrame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910A021D-477E-4E7B-B3A3-5865ED79E4F5}"/>
              </a:ext>
            </a:extLst>
          </p:cNvPr>
          <p:cNvCxnSpPr/>
          <p:nvPr/>
        </p:nvCxnSpPr>
        <p:spPr>
          <a:xfrm flipH="1">
            <a:off x="4663440" y="2743200"/>
            <a:ext cx="3344091" cy="1136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80A6F19E-8506-4714-88B1-F32AF546244E}"/>
              </a:ext>
            </a:extLst>
          </p:cNvPr>
          <p:cNvCxnSpPr>
            <a:cxnSpLocks/>
          </p:cNvCxnSpPr>
          <p:nvPr/>
        </p:nvCxnSpPr>
        <p:spPr>
          <a:xfrm flipH="1" flipV="1">
            <a:off x="4807131" y="2743200"/>
            <a:ext cx="3344092" cy="1136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71EE765F-F5D5-48F4-8F3B-E6404B02ED14}"/>
              </a:ext>
            </a:extLst>
          </p:cNvPr>
          <p:cNvCxnSpPr>
            <a:cxnSpLocks/>
          </p:cNvCxnSpPr>
          <p:nvPr/>
        </p:nvCxnSpPr>
        <p:spPr>
          <a:xfrm flipH="1">
            <a:off x="4807131" y="4628515"/>
            <a:ext cx="3344092" cy="106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B3AE37-6F94-437D-87CE-1B13EF39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تعلمنا اليوم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F6C257-498F-475B-AE4A-93A3150AA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 </a:t>
            </a:r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 أساسيات الشبكة 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صفحة 52 إلى 54</a:t>
            </a:r>
          </a:p>
          <a:p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نماذج شبكات الحاسب: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نموذج النظير للنظير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نموذج العميل للخادم</a:t>
            </a:r>
          </a:p>
          <a:p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بروتوكول الاتصال.</a:t>
            </a:r>
          </a:p>
          <a:p>
            <a:endParaRPr lang="ar-SA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الواجب:</a:t>
            </a:r>
          </a:p>
          <a:p>
            <a:r>
              <a:rPr lang="ar-SA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في منصة مدرستي</a:t>
            </a:r>
            <a:endParaRPr lang="ar-SA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endParaRPr lang="ar-S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0835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2424F412-1B06-46CD-B351-86A53E84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أساسيات الشبكة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6E768CD-36ED-4421-8788-9795EB03A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الدرس الثالث</a:t>
            </a:r>
          </a:p>
        </p:txBody>
      </p:sp>
    </p:spTree>
    <p:extLst>
      <p:ext uri="{BB962C8B-B14F-4D97-AF65-F5344CB8AC3E}">
        <p14:creationId xmlns:p14="http://schemas.microsoft.com/office/powerpoint/2010/main" val="295955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B7DC81-1BFF-4474-A5EC-32D05B25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تعريف شبكة الحاسب</a:t>
            </a:r>
            <a:br>
              <a:rPr lang="ar-SA" dirty="0"/>
            </a:br>
            <a:r>
              <a:rPr lang="ar-SA" dirty="0"/>
              <a:t>(</a:t>
            </a:r>
            <a:r>
              <a:rPr lang="en-US" dirty="0"/>
              <a:t>network</a:t>
            </a:r>
            <a:r>
              <a:rPr lang="ar-SA" dirty="0"/>
              <a:t>)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667589-A3F5-4F1F-AEE7-EF0B677CD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2800" dirty="0"/>
              <a:t>جهازين حاسب  أو مجموعة من الأجهزة مثل (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</a:rPr>
              <a:t>الطابعات والهواتف الذكية والأجهزة اللوحية</a:t>
            </a:r>
            <a:r>
              <a:rPr lang="ar-SA" sz="2800" dirty="0"/>
              <a:t>..) يتم ربطها </a:t>
            </a:r>
            <a:r>
              <a:rPr lang="ar-SA" sz="2800" u="sng" dirty="0"/>
              <a:t>سلكيا</a:t>
            </a:r>
            <a:r>
              <a:rPr lang="ar-SA" sz="2800" dirty="0"/>
              <a:t> </a:t>
            </a: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مثل الكابلات أ قنوات الألياف الضوئية </a:t>
            </a:r>
            <a:r>
              <a:rPr lang="ar-SA" sz="2800" dirty="0"/>
              <a:t>أو  </a:t>
            </a:r>
            <a:r>
              <a:rPr lang="ar-SA" sz="2800" u="sng" dirty="0"/>
              <a:t>لا سلكيا </a:t>
            </a: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مثل موجات الراديو أو الأشعة تحت الحمراء الأقمار الصناعية</a:t>
            </a:r>
            <a:r>
              <a:rPr lang="ar-SA" sz="2800" dirty="0"/>
              <a:t>... ، وتسمى أجهزة الحاسب والأجهزة المتصلة بالشبكة </a:t>
            </a:r>
            <a:r>
              <a:rPr lang="ar-S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عقد</a:t>
            </a:r>
            <a:r>
              <a:rPr lang="ar-SA" sz="2800" dirty="0"/>
              <a:t>(</a:t>
            </a:r>
            <a:r>
              <a:rPr lang="en-US" sz="2800" dirty="0"/>
              <a:t>nodes</a:t>
            </a:r>
            <a:r>
              <a:rPr lang="ar-SA" sz="2800" dirty="0"/>
              <a:t>) ، وتتواصل عقد الشبكة من أجل تبادل الملفات والبيانات والرسائل ولمشاركة الأجهزة أيضا.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58AAA34-4031-4437-9B90-60549C78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73" y="5185954"/>
            <a:ext cx="3915864" cy="15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26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7F0069-84AC-4448-B40F-0FCE077E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4" y="1627379"/>
            <a:ext cx="5490224" cy="1689390"/>
          </a:xfrm>
        </p:spPr>
        <p:txBody>
          <a:bodyPr/>
          <a:lstStyle/>
          <a:p>
            <a:r>
              <a:rPr lang="ar-SA" dirty="0">
                <a:solidFill>
                  <a:schemeClr val="tx1"/>
                </a:solidFill>
              </a:rPr>
              <a:t>يا ترى ما هو شكل البيانات التي تنتقل داخل الشبكة!!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F05535-3420-4D53-A63B-4057959BA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شاحنة الكرتون ، شاحنة الكرتون الإبداعية, شخصية للرسوم المتحركة, سيارة مدمجة  png">
            <a:extLst>
              <a:ext uri="{FF2B5EF4-FFF2-40B4-BE49-F238E27FC236}">
                <a16:creationId xmlns:a16="http://schemas.microsoft.com/office/drawing/2014/main" id="{FB52C7C2-4005-4C3F-B145-09F3D0AD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9063" l="7252" r="94275">
                        <a14:foregroundMark x1="94275" y1="60417" x2="94275" y2="60417"/>
                        <a14:foregroundMark x1="93130" y1="53125" x2="93130" y2="53125"/>
                        <a14:foregroundMark x1="7252" y1="39583" x2="7252" y2="39583"/>
                        <a14:foregroundMark x1="86260" y1="67708" x2="86260" y2="67708"/>
                        <a14:foregroundMark x1="65267" y1="35417" x2="65267" y2="35417"/>
                        <a14:foregroundMark x1="38550" y1="28125" x2="38550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09" y="2696427"/>
            <a:ext cx="5962582" cy="43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34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A23630-DCA7-47DD-A5AA-3EAB7416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A0CCA2-FF1A-4ECC-952E-3663A4EAA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88E8DBC-5CFB-4035-A260-1F171F170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10" y="483004"/>
            <a:ext cx="8587467" cy="528459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1E7E98C-8843-4D7B-B51B-7C41FEDDE4F7}"/>
              </a:ext>
            </a:extLst>
          </p:cNvPr>
          <p:cNvSpPr txBox="1"/>
          <p:nvPr/>
        </p:nvSpPr>
        <p:spPr>
          <a:xfrm>
            <a:off x="3143059" y="5850330"/>
            <a:ext cx="539996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انتقال البيانات عبر الانترنت</a:t>
            </a:r>
          </a:p>
        </p:txBody>
      </p:sp>
    </p:spTree>
    <p:extLst>
      <p:ext uri="{BB962C8B-B14F-4D97-AF65-F5344CB8AC3E}">
        <p14:creationId xmlns:p14="http://schemas.microsoft.com/office/powerpoint/2010/main" val="480286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58A813-5D27-4328-AD59-E4F4568D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5974E5-9B96-4736-8394-CABE7D289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EB4D5F7-A27F-461A-911F-80F6906A5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0" t="17699" r="22107" b="5692"/>
          <a:stretch/>
        </p:blipFill>
        <p:spPr>
          <a:xfrm>
            <a:off x="0" y="78378"/>
            <a:ext cx="12192000" cy="6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6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4E98F-EFE6-40F9-BBC5-B8453159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532160F-2F81-49EC-B549-39F0006ED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0B8E68-B605-420C-BBC3-FD417D072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1" t="19604" r="50000" b="35231"/>
          <a:stretch/>
        </p:blipFill>
        <p:spPr>
          <a:xfrm>
            <a:off x="1672047" y="274320"/>
            <a:ext cx="8464730" cy="59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4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D64A93-07F9-4AC9-902B-915633EB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سرعة الشبكة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2D4A62-6069-4805-AEA1-4D14132A6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1C7F3F82-9105-4E89-93DD-2D1207EC5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814992"/>
              </p:ext>
            </p:extLst>
          </p:nvPr>
        </p:nvGraphicFramePr>
        <p:xfrm>
          <a:off x="1423852" y="0"/>
          <a:ext cx="9572171" cy="664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كيبل كهرباء 3*10 مم جده - متجر مسكو -ادوات صحية وسباكة وكهربائية واضاءة  ومواد بناء وطاقة">
            <a:extLst>
              <a:ext uri="{FF2B5EF4-FFF2-40B4-BE49-F238E27FC236}">
                <a16:creationId xmlns:a16="http://schemas.microsoft.com/office/drawing/2014/main" id="{44ED75F9-D180-4141-B366-95CCB5F8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21172"/>
          <a:stretch/>
        </p:blipFill>
        <p:spPr bwMode="auto">
          <a:xfrm>
            <a:off x="101192" y="1783918"/>
            <a:ext cx="1322660" cy="133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كيبل ( سلك ) شبكة كات 6 بطول 3 متر: اشتري اون لاين بأفضل الاسعار في  السعودية - سوق.كوم الان اصبحت امازون السعودية">
            <a:extLst>
              <a:ext uri="{FF2B5EF4-FFF2-40B4-BE49-F238E27FC236}">
                <a16:creationId xmlns:a16="http://schemas.microsoft.com/office/drawing/2014/main" id="{6CC58D69-AD55-43C0-9194-109510A6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0" y="451630"/>
            <a:ext cx="1473524" cy="133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9764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D64A93-07F9-4AC9-902B-915633EB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سرعة الشبكة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2D4A62-6069-4805-AEA1-4D14132A6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1C7F3F82-9105-4E89-93DD-2D1207EC5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713373"/>
              </p:ext>
            </p:extLst>
          </p:nvPr>
        </p:nvGraphicFramePr>
        <p:xfrm>
          <a:off x="1423852" y="0"/>
          <a:ext cx="9572171" cy="664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واي فاي Wi-Fi من أكثر المصطلحات استخداماً، ما معناه؟ - أخبار صحيفة الرؤية">
            <a:extLst>
              <a:ext uri="{FF2B5EF4-FFF2-40B4-BE49-F238E27FC236}">
                <a16:creationId xmlns:a16="http://schemas.microsoft.com/office/drawing/2014/main" id="{224CED47-646E-4DCA-8778-65B5E6EF0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1" y="690961"/>
            <a:ext cx="1836964" cy="1383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5202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094359-F69E-429F-925C-9639EFD7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29F2940-80EA-4E04-835F-7EEEDF211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0" t="17698" r="20821" b="8932"/>
          <a:stretch/>
        </p:blipFill>
        <p:spPr>
          <a:xfrm>
            <a:off x="433251" y="306977"/>
            <a:ext cx="11325498" cy="6244045"/>
          </a:xfrm>
          <a:prstGeom prst="rect">
            <a:avLst/>
          </a:prstGeom>
        </p:spPr>
      </p:pic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B5F18E4D-A273-42E9-BA79-E09CC784DC5E}"/>
              </a:ext>
            </a:extLst>
          </p:cNvPr>
          <p:cNvCxnSpPr>
            <a:cxnSpLocks/>
          </p:cNvCxnSpPr>
          <p:nvPr/>
        </p:nvCxnSpPr>
        <p:spPr>
          <a:xfrm>
            <a:off x="5133703" y="1267097"/>
            <a:ext cx="1854926" cy="3422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D7C87EA9-20CC-451C-8660-8937F991CEA8}"/>
              </a:ext>
            </a:extLst>
          </p:cNvPr>
          <p:cNvCxnSpPr>
            <a:cxnSpLocks/>
          </p:cNvCxnSpPr>
          <p:nvPr/>
        </p:nvCxnSpPr>
        <p:spPr>
          <a:xfrm flipV="1">
            <a:off x="5017579" y="3788229"/>
            <a:ext cx="2037806" cy="1018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29721F9D-90E1-441C-88A9-66CCE9634F52}"/>
              </a:ext>
            </a:extLst>
          </p:cNvPr>
          <p:cNvCxnSpPr>
            <a:cxnSpLocks/>
          </p:cNvCxnSpPr>
          <p:nvPr/>
        </p:nvCxnSpPr>
        <p:spPr>
          <a:xfrm>
            <a:off x="5133703" y="3683726"/>
            <a:ext cx="19369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9AF9CC8E-DAD0-48A8-812B-E97271888DF2}"/>
              </a:ext>
            </a:extLst>
          </p:cNvPr>
          <p:cNvCxnSpPr>
            <a:cxnSpLocks/>
          </p:cNvCxnSpPr>
          <p:nvPr/>
        </p:nvCxnSpPr>
        <p:spPr>
          <a:xfrm>
            <a:off x="5286103" y="2773680"/>
            <a:ext cx="18549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491FFB83-D37A-4037-9E5F-A6194E4546B3}"/>
              </a:ext>
            </a:extLst>
          </p:cNvPr>
          <p:cNvCxnSpPr>
            <a:cxnSpLocks/>
          </p:cNvCxnSpPr>
          <p:nvPr/>
        </p:nvCxnSpPr>
        <p:spPr>
          <a:xfrm flipV="1">
            <a:off x="4950823" y="3788229"/>
            <a:ext cx="2190206" cy="2399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060331-69EE-47D0-8BC5-E7EFE076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يعمل الانترنت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7E0865-1096-45EC-990C-EF2B847A3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0248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C25EEA21-622C-4B69-AF73-B968F326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12" y="2011367"/>
            <a:ext cx="3501196" cy="2456442"/>
          </a:xfrm>
        </p:spPr>
        <p:txBody>
          <a:bodyPr/>
          <a:lstStyle/>
          <a:p>
            <a:r>
              <a:rPr lang="ar-SA" dirty="0"/>
              <a:t>كيف يعمل الانترنت؟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9C233FD-28C8-41A1-9C7E-70FDF9A1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8" t="29270" r="16256" b="21650"/>
          <a:stretch/>
        </p:blipFill>
        <p:spPr>
          <a:xfrm>
            <a:off x="3905793" y="1554480"/>
            <a:ext cx="7932803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20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74265B-EE84-4619-B432-686FAD716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9" t="26274" r="17821" b="42091"/>
          <a:stretch/>
        </p:blipFill>
        <p:spPr>
          <a:xfrm>
            <a:off x="914400" y="1665514"/>
            <a:ext cx="10750731" cy="3526972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89B3F5F4-3E71-41AA-BD1B-A0D3C62322E0}"/>
              </a:ext>
            </a:extLst>
          </p:cNvPr>
          <p:cNvSpPr/>
          <p:nvPr/>
        </p:nvSpPr>
        <p:spPr>
          <a:xfrm>
            <a:off x="1031966" y="3154680"/>
            <a:ext cx="444137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1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56A92A84-9C3B-4EEF-8408-1B9BA255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صح أو خطأ</a:t>
            </a:r>
            <a:br>
              <a:rPr lang="ar-SA" dirty="0"/>
            </a:br>
            <a:r>
              <a:rPr lang="ar-SA" dirty="0">
                <a:solidFill>
                  <a:schemeClr val="tx1"/>
                </a:solidFill>
              </a:rPr>
              <a:t>قد تكون الطابعة جزءا من شبكة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100BB6D-D49D-44A1-9AF0-633866494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757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2396018-6E07-42D4-BDF1-63251DB9F9CF}"/>
              </a:ext>
            </a:extLst>
          </p:cNvPr>
          <p:cNvSpPr txBox="1"/>
          <p:nvPr/>
        </p:nvSpPr>
        <p:spPr>
          <a:xfrm>
            <a:off x="4201886" y="822959"/>
            <a:ext cx="489108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dirty="0"/>
              <a:t>اختاري لونك المفضل</a:t>
            </a:r>
          </a:p>
        </p:txBody>
      </p:sp>
      <p:pic>
        <p:nvPicPr>
          <p:cNvPr id="3" name="صورة 2">
            <a:hlinkClick r:id="rId2" action="ppaction://hlinksldjump"/>
            <a:extLst>
              <a:ext uri="{FF2B5EF4-FFF2-40B4-BE49-F238E27FC236}">
                <a16:creationId xmlns:a16="http://schemas.microsoft.com/office/drawing/2014/main" id="{3854B9B5-B259-42C5-A3A0-F53619E973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333" r="96000">
                        <a14:foregroundMark x1="90222" y1="45333" x2="90222" y2="45333"/>
                        <a14:foregroundMark x1="92889" y1="63111" x2="92889" y2="63111"/>
                        <a14:foregroundMark x1="12889" y1="60889" x2="12889" y2="60889"/>
                        <a14:foregroundMark x1="6222" y1="26667" x2="79556" y2="27556"/>
                        <a14:foregroundMark x1="79556" y1="27556" x2="96000" y2="27111"/>
                        <a14:foregroundMark x1="92889" y1="25333" x2="9333" y2="2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8653">
            <a:off x="6688150" y="1328544"/>
            <a:ext cx="2887552" cy="2887552"/>
          </a:xfrm>
          <a:prstGeom prst="rect">
            <a:avLst/>
          </a:prstGeom>
        </p:spPr>
      </p:pic>
      <p:pic>
        <p:nvPicPr>
          <p:cNvPr id="4" name="صورة 3">
            <a:hlinkClick r:id="rId5" action="ppaction://hlinksldjump"/>
            <a:extLst>
              <a:ext uri="{FF2B5EF4-FFF2-40B4-BE49-F238E27FC236}">
                <a16:creationId xmlns:a16="http://schemas.microsoft.com/office/drawing/2014/main" id="{7969CF27-3165-457B-AC31-C6524F46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333" r="96000">
                        <a14:foregroundMark x1="90222" y1="45333" x2="90222" y2="45333"/>
                        <a14:foregroundMark x1="92889" y1="63111" x2="92889" y2="63111"/>
                        <a14:foregroundMark x1="12889" y1="60889" x2="12889" y2="60889"/>
                        <a14:foregroundMark x1="6222" y1="26667" x2="79556" y2="27556"/>
                        <a14:foregroundMark x1="79556" y1="27556" x2="96000" y2="27111"/>
                        <a14:foregroundMark x1="92889" y1="25333" x2="9333" y2="2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8653">
            <a:off x="3937591" y="4103337"/>
            <a:ext cx="2887552" cy="2887552"/>
          </a:xfrm>
          <a:prstGeom prst="rect">
            <a:avLst/>
          </a:prstGeom>
        </p:spPr>
      </p:pic>
      <p:pic>
        <p:nvPicPr>
          <p:cNvPr id="5" name="صورة 4">
            <a:hlinkClick r:id="rId6" action="ppaction://hlinksldjump"/>
            <a:extLst>
              <a:ext uri="{FF2B5EF4-FFF2-40B4-BE49-F238E27FC236}">
                <a16:creationId xmlns:a16="http://schemas.microsoft.com/office/drawing/2014/main" id="{44411379-FECD-4CA1-A9AA-A0354B52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333" r="96000">
                        <a14:foregroundMark x1="90222" y1="45333" x2="90222" y2="45333"/>
                        <a14:foregroundMark x1="92889" y1="63111" x2="92889" y2="63111"/>
                        <a14:foregroundMark x1="12889" y1="60889" x2="12889" y2="60889"/>
                        <a14:foregroundMark x1="6222" y1="26667" x2="79556" y2="27556"/>
                        <a14:foregroundMark x1="79556" y1="27556" x2="96000" y2="27111"/>
                        <a14:foregroundMark x1="92889" y1="25333" x2="9333" y2="2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8653">
            <a:off x="8499428" y="3458929"/>
            <a:ext cx="2887552" cy="2887552"/>
          </a:xfrm>
          <a:prstGeom prst="rect">
            <a:avLst/>
          </a:prstGeom>
        </p:spPr>
      </p:pic>
      <p:pic>
        <p:nvPicPr>
          <p:cNvPr id="6" name="صورة 5">
            <a:hlinkClick r:id="rId7" action="ppaction://hlinksldjump"/>
            <a:extLst>
              <a:ext uri="{FF2B5EF4-FFF2-40B4-BE49-F238E27FC236}">
                <a16:creationId xmlns:a16="http://schemas.microsoft.com/office/drawing/2014/main" id="{538FC362-1008-48B3-93E0-F55E34FAF0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333" r="96000">
                        <a14:foregroundMark x1="90222" y1="45333" x2="90222" y2="45333"/>
                        <a14:foregroundMark x1="92889" y1="63111" x2="92889" y2="63111"/>
                        <a14:foregroundMark x1="12889" y1="60889" x2="12889" y2="60889"/>
                        <a14:foregroundMark x1="6222" y1="26667" x2="79556" y2="27556"/>
                        <a14:foregroundMark x1="79556" y1="27556" x2="96000" y2="27111"/>
                        <a14:foregroundMark x1="92889" y1="25333" x2="9333" y2="2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8653">
            <a:off x="1873514" y="2012112"/>
            <a:ext cx="2887552" cy="28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5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50B064D-07E6-4F52-8099-9C14A45BA9AF}"/>
              </a:ext>
            </a:extLst>
          </p:cNvPr>
          <p:cNvSpPr txBox="1"/>
          <p:nvPr/>
        </p:nvSpPr>
        <p:spPr>
          <a:xfrm>
            <a:off x="480520" y="744582"/>
            <a:ext cx="1123096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4400" dirty="0"/>
              <a:t>تعد خوادم الشبكة العنكبوتية مسؤولة عن استقبال طلبات العميل</a:t>
            </a:r>
          </a:p>
        </p:txBody>
      </p:sp>
      <p:sp>
        <p:nvSpPr>
          <p:cNvPr id="7" name="مستطيل: زوايا مستديرة 6">
            <a:hlinkClick r:id="rId2" action="ppaction://hlinksldjump"/>
            <a:extLst>
              <a:ext uri="{FF2B5EF4-FFF2-40B4-BE49-F238E27FC236}">
                <a16:creationId xmlns:a16="http://schemas.microsoft.com/office/drawing/2014/main" id="{50520B2C-B1DF-41B6-9C8C-F9DF3071F06A}"/>
              </a:ext>
            </a:extLst>
          </p:cNvPr>
          <p:cNvSpPr/>
          <p:nvPr/>
        </p:nvSpPr>
        <p:spPr>
          <a:xfrm>
            <a:off x="6139542" y="2828107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ym typeface="Wingdings 2" panose="05020102010507070707" pitchFamily="18" charset="2"/>
              </a:rPr>
              <a:t></a:t>
            </a:r>
            <a:endParaRPr lang="ar-SA" sz="6000" dirty="0"/>
          </a:p>
        </p:txBody>
      </p:sp>
      <p:sp>
        <p:nvSpPr>
          <p:cNvPr id="8" name="مستطيل: زوايا مستديرة 7">
            <a:hlinkClick r:id="rId3" action="ppaction://hlinksldjump"/>
            <a:extLst>
              <a:ext uri="{FF2B5EF4-FFF2-40B4-BE49-F238E27FC236}">
                <a16:creationId xmlns:a16="http://schemas.microsoft.com/office/drawing/2014/main" id="{4B0F7FA8-2F4C-47CE-ADD9-615A287120B6}"/>
              </a:ext>
            </a:extLst>
          </p:cNvPr>
          <p:cNvSpPr/>
          <p:nvPr/>
        </p:nvSpPr>
        <p:spPr>
          <a:xfrm>
            <a:off x="4005942" y="2828107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sym typeface="Wingdings 2" panose="05020102010507070707" pitchFamily="18" charset="2"/>
              </a:rPr>
              <a:t></a:t>
            </a:r>
            <a:endParaRPr lang="ar-SA" dirty="0"/>
          </a:p>
        </p:txBody>
      </p:sp>
      <p:sp>
        <p:nvSpPr>
          <p:cNvPr id="9" name="زر الإجراء: الانتقال للصفحة الرئيسية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CA007CD-9AA5-4D14-A37A-C5A0E4417FA0}"/>
              </a:ext>
            </a:extLst>
          </p:cNvPr>
          <p:cNvSpPr/>
          <p:nvPr/>
        </p:nvSpPr>
        <p:spPr>
          <a:xfrm>
            <a:off x="75571" y="5852159"/>
            <a:ext cx="1087023" cy="862149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486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243B12B-99D3-47EF-A5D2-537951272818}"/>
              </a:ext>
            </a:extLst>
          </p:cNvPr>
          <p:cNvSpPr txBox="1"/>
          <p:nvPr/>
        </p:nvSpPr>
        <p:spPr>
          <a:xfrm>
            <a:off x="40496" y="677969"/>
            <a:ext cx="1211100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3200" dirty="0"/>
              <a:t>تعتبر شبكات الجيل الرابع أكثر التقنيات استخداما في نقل البيانات بسرعة عبر خطوط الهاتف</a:t>
            </a:r>
          </a:p>
        </p:txBody>
      </p:sp>
      <p:sp>
        <p:nvSpPr>
          <p:cNvPr id="3" name="مستطيل: زوايا مستديرة 2">
            <a:hlinkClick r:id="rId2" action="ppaction://hlinksldjump"/>
            <a:extLst>
              <a:ext uri="{FF2B5EF4-FFF2-40B4-BE49-F238E27FC236}">
                <a16:creationId xmlns:a16="http://schemas.microsoft.com/office/drawing/2014/main" id="{22370E49-AFF5-48DA-93C4-F0F01AC5A119}"/>
              </a:ext>
            </a:extLst>
          </p:cNvPr>
          <p:cNvSpPr/>
          <p:nvPr/>
        </p:nvSpPr>
        <p:spPr>
          <a:xfrm>
            <a:off x="6492240" y="3428999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ym typeface="Wingdings 2" panose="05020102010507070707" pitchFamily="18" charset="2"/>
              </a:rPr>
              <a:t></a:t>
            </a:r>
            <a:endParaRPr lang="ar-SA" sz="6000" dirty="0"/>
          </a:p>
        </p:txBody>
      </p:sp>
      <p:sp>
        <p:nvSpPr>
          <p:cNvPr id="4" name="مستطيل: زوايا مستديرة 3">
            <a:hlinkClick r:id="rId3" action="ppaction://hlinksldjump"/>
            <a:extLst>
              <a:ext uri="{FF2B5EF4-FFF2-40B4-BE49-F238E27FC236}">
                <a16:creationId xmlns:a16="http://schemas.microsoft.com/office/drawing/2014/main" id="{C3526929-3916-4C33-BDC9-14F7FD5A4FFB}"/>
              </a:ext>
            </a:extLst>
          </p:cNvPr>
          <p:cNvSpPr/>
          <p:nvPr/>
        </p:nvSpPr>
        <p:spPr>
          <a:xfrm>
            <a:off x="4358640" y="3428999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sym typeface="Wingdings 2" panose="05020102010507070707" pitchFamily="18" charset="2"/>
              </a:rPr>
              <a:t></a:t>
            </a:r>
            <a:endParaRPr lang="ar-SA" dirty="0"/>
          </a:p>
        </p:txBody>
      </p:sp>
      <p:sp>
        <p:nvSpPr>
          <p:cNvPr id="5" name="زر الإجراء: الانتقال للصفحة الرئيسية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FB75372-FC60-40E1-9106-7CA247B65054}"/>
              </a:ext>
            </a:extLst>
          </p:cNvPr>
          <p:cNvSpPr/>
          <p:nvPr/>
        </p:nvSpPr>
        <p:spPr>
          <a:xfrm>
            <a:off x="75571" y="5852159"/>
            <a:ext cx="1087023" cy="862149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6143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DB586E9-E4FB-4B2C-85F0-F030DB0D002E}"/>
              </a:ext>
            </a:extLst>
          </p:cNvPr>
          <p:cNvSpPr txBox="1"/>
          <p:nvPr/>
        </p:nvSpPr>
        <p:spPr>
          <a:xfrm>
            <a:off x="640820" y="1113398"/>
            <a:ext cx="1091035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4000" dirty="0"/>
              <a:t>يرسل خادم الشبكة العنكبوتية إجابة إلى خادم مزود خدمة الإنترنت.</a:t>
            </a:r>
          </a:p>
        </p:txBody>
      </p:sp>
      <p:sp>
        <p:nvSpPr>
          <p:cNvPr id="3" name="مستطيل: زوايا مستديرة 2">
            <a:hlinkClick r:id="rId2" action="ppaction://hlinksldjump"/>
            <a:extLst>
              <a:ext uri="{FF2B5EF4-FFF2-40B4-BE49-F238E27FC236}">
                <a16:creationId xmlns:a16="http://schemas.microsoft.com/office/drawing/2014/main" id="{B8BA913B-010E-438B-ABC0-2105A8EB8957}"/>
              </a:ext>
            </a:extLst>
          </p:cNvPr>
          <p:cNvSpPr/>
          <p:nvPr/>
        </p:nvSpPr>
        <p:spPr>
          <a:xfrm>
            <a:off x="6492240" y="3428999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ym typeface="Wingdings 2" panose="05020102010507070707" pitchFamily="18" charset="2"/>
              </a:rPr>
              <a:t></a:t>
            </a:r>
            <a:endParaRPr lang="ar-SA" sz="6000" dirty="0"/>
          </a:p>
        </p:txBody>
      </p:sp>
      <p:sp>
        <p:nvSpPr>
          <p:cNvPr id="4" name="مستطيل: زوايا مستديرة 3">
            <a:hlinkClick r:id="rId3" action="ppaction://hlinksldjump"/>
            <a:extLst>
              <a:ext uri="{FF2B5EF4-FFF2-40B4-BE49-F238E27FC236}">
                <a16:creationId xmlns:a16="http://schemas.microsoft.com/office/drawing/2014/main" id="{3B76E888-F025-4D9E-A111-8EF4BA59616B}"/>
              </a:ext>
            </a:extLst>
          </p:cNvPr>
          <p:cNvSpPr/>
          <p:nvPr/>
        </p:nvSpPr>
        <p:spPr>
          <a:xfrm>
            <a:off x="4358640" y="3428999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sym typeface="Wingdings 2" panose="05020102010507070707" pitchFamily="18" charset="2"/>
              </a:rPr>
              <a:t></a:t>
            </a:r>
            <a:endParaRPr lang="ar-SA" dirty="0"/>
          </a:p>
        </p:txBody>
      </p:sp>
      <p:sp>
        <p:nvSpPr>
          <p:cNvPr id="5" name="زر الإجراء: الانتقال للصفحة الرئيسية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939BD4-A6C4-4D01-AEDF-27B31FDDB666}"/>
              </a:ext>
            </a:extLst>
          </p:cNvPr>
          <p:cNvSpPr/>
          <p:nvPr/>
        </p:nvSpPr>
        <p:spPr>
          <a:xfrm>
            <a:off x="75571" y="5852159"/>
            <a:ext cx="1087023" cy="862149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494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A5F383B-FACD-46B7-AE83-495F50F01749}"/>
              </a:ext>
            </a:extLst>
          </p:cNvPr>
          <p:cNvSpPr txBox="1"/>
          <p:nvPr/>
        </p:nvSpPr>
        <p:spPr>
          <a:xfrm>
            <a:off x="1696398" y="937049"/>
            <a:ext cx="879920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5400" dirty="0"/>
              <a:t>سرعة الشبكة هي المطلب الأكثر شيوعا</a:t>
            </a:r>
          </a:p>
        </p:txBody>
      </p:sp>
      <p:sp>
        <p:nvSpPr>
          <p:cNvPr id="3" name="مستطيل: زوايا مستديرة 2">
            <a:hlinkClick r:id="rId2" action="ppaction://hlinksldjump"/>
            <a:extLst>
              <a:ext uri="{FF2B5EF4-FFF2-40B4-BE49-F238E27FC236}">
                <a16:creationId xmlns:a16="http://schemas.microsoft.com/office/drawing/2014/main" id="{CD58CA02-11FC-498F-B9BC-2B60F9C204EB}"/>
              </a:ext>
            </a:extLst>
          </p:cNvPr>
          <p:cNvSpPr/>
          <p:nvPr/>
        </p:nvSpPr>
        <p:spPr>
          <a:xfrm>
            <a:off x="6492240" y="3428999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ym typeface="Wingdings 2" panose="05020102010507070707" pitchFamily="18" charset="2"/>
              </a:rPr>
              <a:t></a:t>
            </a:r>
            <a:endParaRPr lang="ar-SA" sz="6000" dirty="0"/>
          </a:p>
        </p:txBody>
      </p:sp>
      <p:sp>
        <p:nvSpPr>
          <p:cNvPr id="4" name="مستطيل: زوايا مستديرة 3">
            <a:hlinkClick r:id="rId3" action="ppaction://hlinksldjump"/>
            <a:extLst>
              <a:ext uri="{FF2B5EF4-FFF2-40B4-BE49-F238E27FC236}">
                <a16:creationId xmlns:a16="http://schemas.microsoft.com/office/drawing/2014/main" id="{C2E12A10-F535-4EEA-84B6-2D9D8874AEB9}"/>
              </a:ext>
            </a:extLst>
          </p:cNvPr>
          <p:cNvSpPr/>
          <p:nvPr/>
        </p:nvSpPr>
        <p:spPr>
          <a:xfrm>
            <a:off x="4358640" y="3428999"/>
            <a:ext cx="1737360" cy="101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sym typeface="Wingdings 2" panose="05020102010507070707" pitchFamily="18" charset="2"/>
              </a:rPr>
              <a:t></a:t>
            </a:r>
            <a:endParaRPr lang="ar-SA" dirty="0"/>
          </a:p>
        </p:txBody>
      </p:sp>
      <p:sp>
        <p:nvSpPr>
          <p:cNvPr id="5" name="زر الإجراء: الانتقال للصفحة الرئيسية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65B5E17-415F-47F2-ABD8-98ED6CD26FD0}"/>
              </a:ext>
            </a:extLst>
          </p:cNvPr>
          <p:cNvSpPr/>
          <p:nvPr/>
        </p:nvSpPr>
        <p:spPr>
          <a:xfrm>
            <a:off x="75571" y="5852159"/>
            <a:ext cx="1087023" cy="862149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5222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E68BDA-C792-4B07-A342-BF748E7867EA}"/>
              </a:ext>
            </a:extLst>
          </p:cNvPr>
          <p:cNvSpPr txBox="1"/>
          <p:nvPr/>
        </p:nvSpPr>
        <p:spPr>
          <a:xfrm>
            <a:off x="5225143" y="2129246"/>
            <a:ext cx="288572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>
                <a:solidFill>
                  <a:srgbClr val="00B050"/>
                </a:solidFill>
              </a:rPr>
              <a:t>إجابة صحيحة</a:t>
            </a:r>
          </a:p>
        </p:txBody>
      </p:sp>
      <p:sp>
        <p:nvSpPr>
          <p:cNvPr id="3" name="زر الإجراء: الانتقال للصفحة الرئيسية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9424556-49A2-4AA1-8071-A70843D8C023}"/>
              </a:ext>
            </a:extLst>
          </p:cNvPr>
          <p:cNvSpPr/>
          <p:nvPr/>
        </p:nvSpPr>
        <p:spPr>
          <a:xfrm>
            <a:off x="75571" y="5852159"/>
            <a:ext cx="1087023" cy="862149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 descr="إجابة صحيحة - YouTube">
            <a:extLst>
              <a:ext uri="{FF2B5EF4-FFF2-40B4-BE49-F238E27FC236}">
                <a16:creationId xmlns:a16="http://schemas.microsoft.com/office/drawing/2014/main" id="{747C1DF5-F5DB-4AE1-B7D1-10AE3369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0" y="1217983"/>
            <a:ext cx="6528163" cy="34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BE9F6E-3AEB-4728-844E-BFCA401B9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89" y="1449368"/>
            <a:ext cx="2816449" cy="30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2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E68BDA-C792-4B07-A342-BF748E7867EA}"/>
              </a:ext>
            </a:extLst>
          </p:cNvPr>
          <p:cNvSpPr txBox="1"/>
          <p:nvPr/>
        </p:nvSpPr>
        <p:spPr>
          <a:xfrm>
            <a:off x="6096000" y="2325188"/>
            <a:ext cx="253787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إجابة خاطئة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3970BE7-CF84-4237-AD01-22722FFA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97" y="1137560"/>
            <a:ext cx="6786071" cy="38002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A07C1BC-7FA8-479D-B56A-ABF1816DB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63" y="2333625"/>
            <a:ext cx="2085975" cy="2190750"/>
          </a:xfrm>
          <a:prstGeom prst="rect">
            <a:avLst/>
          </a:prstGeom>
        </p:spPr>
      </p:pic>
      <p:sp>
        <p:nvSpPr>
          <p:cNvPr id="5" name="زر الإجراء: الانتقال للصفحة الرئيسية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FE2FE69-4A6F-44A3-A8A2-DF78EFE20FD1}"/>
              </a:ext>
            </a:extLst>
          </p:cNvPr>
          <p:cNvSpPr/>
          <p:nvPr/>
        </p:nvSpPr>
        <p:spPr>
          <a:xfrm>
            <a:off x="75571" y="5852159"/>
            <a:ext cx="1087023" cy="862149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91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D2966E-B20B-4E97-9E38-A7B6FEB0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82" y="1461550"/>
            <a:ext cx="9367997" cy="2796942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>
                <a:solidFill>
                  <a:schemeClr val="tx1"/>
                </a:solidFill>
              </a:rPr>
              <a:t>تتكون الشبكة من:</a:t>
            </a:r>
            <a:br>
              <a:rPr lang="ar-SA" b="1" u="sng" dirty="0">
                <a:solidFill>
                  <a:schemeClr val="tx1"/>
                </a:solidFill>
              </a:rPr>
            </a:br>
            <a:br>
              <a:rPr lang="ar-SA" dirty="0"/>
            </a:br>
            <a:r>
              <a:rPr lang="ar-SA" dirty="0"/>
              <a:t>1- جهاز حاسب واحد</a:t>
            </a:r>
            <a:br>
              <a:rPr lang="ar-SA" dirty="0"/>
            </a:br>
            <a:r>
              <a:rPr lang="ar-SA" dirty="0"/>
              <a:t>2- العديد من أجهزة الحاسب</a:t>
            </a:r>
            <a:br>
              <a:rPr lang="ar-SA" dirty="0"/>
            </a:br>
            <a:r>
              <a:rPr lang="ar-SA" dirty="0"/>
              <a:t>3- العديد من أجهزة الحاسب والأجهزة الأخرى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FE9A9440-FFF2-45BC-8298-A3F751C3A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3864" y="235604"/>
            <a:ext cx="8673427" cy="1322587"/>
          </a:xfrm>
        </p:spPr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تدريب 1 صفحة 58</a:t>
            </a:r>
          </a:p>
        </p:txBody>
      </p:sp>
    </p:spTree>
    <p:extLst>
      <p:ext uri="{BB962C8B-B14F-4D97-AF65-F5344CB8AC3E}">
        <p14:creationId xmlns:p14="http://schemas.microsoft.com/office/powerpoint/2010/main" val="1771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E0D2FE-5A72-43B6-A6E1-82C4B56E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أنواع الشبكة حسب البعد الجغرافي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C5092B6-DFFE-45DE-A627-DAF2B69DF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شبكة محلية</a:t>
            </a:r>
            <a:r>
              <a:rPr lang="en-US" dirty="0" err="1"/>
              <a:t>lan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7BC0639D-99BA-473B-AC09-D57F54C2A9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6959" y="1488985"/>
            <a:ext cx="3105944" cy="1936970"/>
          </a:xfrm>
          <a:prstGeom prst="rect">
            <a:avLst/>
          </a:prstGeom>
        </p:spPr>
      </p:pic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9C6E2F1-9874-41C5-83DA-3651A072E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/>
              <a:t>شبكة واسعة </a:t>
            </a:r>
            <a:r>
              <a:rPr lang="en-US" dirty="0"/>
              <a:t>wan</a:t>
            </a:r>
            <a:endParaRPr lang="ar-SA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74C17AF-8A4D-4F46-847F-D77300CD1A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F245C4B-D3A6-4536-975F-68DD5035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36" y="4539270"/>
            <a:ext cx="3656783" cy="17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9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A2771AE0-0C33-4C9C-BB7C-F8A15DC8A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879562"/>
            <a:ext cx="8679915" cy="1748729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صح أو خطأ:</a:t>
            </a: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>
                <a:solidFill>
                  <a:schemeClr val="bg1"/>
                </a:solidFill>
              </a:rPr>
              <a:t>عدد الأجهزة في الشبكة الواسعة أكثر من عدد الأجهزة في الشبكة المحلية.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2DD482D7-E447-4B7D-AF4B-CE6B9C12C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8140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61470AD4-7579-435B-97AE-C562CE452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عنوان فرعي 7">
            <a:extLst>
              <a:ext uri="{FF2B5EF4-FFF2-40B4-BE49-F238E27FC236}">
                <a16:creationId xmlns:a16="http://schemas.microsoft.com/office/drawing/2014/main" id="{182CD1F2-BBDA-4709-9377-B8E0E0681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lang="ar-SA" dirty="0"/>
              <a:t>صفحة 61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8F560F5-5299-49A6-8A5B-4D9875793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35803" r="24357" b="17317"/>
          <a:stretch/>
        </p:blipFill>
        <p:spPr>
          <a:xfrm>
            <a:off x="1658983" y="1463040"/>
            <a:ext cx="8882743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55095"/>
      </p:ext>
    </p:extLst>
  </p:cSld>
  <p:clrMapOvr>
    <a:masterClrMapping/>
  </p:clrMapOvr>
</p:sld>
</file>

<file path=ppt/theme/theme1.xml><?xml version="1.0" encoding="utf-8"?>
<a:theme xmlns:a="http://schemas.openxmlformats.org/drawingml/2006/main" name="أطلس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1_أطلس">
  <a:themeElements>
    <a:clrScheme name="أطلس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أطل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طلس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3.xml><?xml version="1.0" encoding="utf-8"?>
<a:theme xmlns:a="http://schemas.openxmlformats.org/drawingml/2006/main" name="2_أطلس">
  <a:themeElements>
    <a:clrScheme name="أطلس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أطل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طلس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أطلس</Template>
  <TotalTime>440</TotalTime>
  <Words>789</Words>
  <Application>Microsoft Office PowerPoint</Application>
  <PresentationFormat>شاشة عريضة</PresentationFormat>
  <Paragraphs>139</Paragraphs>
  <Slides>56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56</vt:i4>
      </vt:variant>
    </vt:vector>
  </HeadingPairs>
  <TitlesOfParts>
    <vt:vector size="62" baseType="lpstr">
      <vt:lpstr>Calibri Light</vt:lpstr>
      <vt:lpstr>Rockwell</vt:lpstr>
      <vt:lpstr>Wingdings</vt:lpstr>
      <vt:lpstr>أطلس</vt:lpstr>
      <vt:lpstr>1_أطلس</vt:lpstr>
      <vt:lpstr>2_أطلس</vt:lpstr>
      <vt:lpstr>الوحدة الثانية: التواصل عبر الانترنت</vt:lpstr>
      <vt:lpstr>أساسيات الشبكة</vt:lpstr>
      <vt:lpstr> عزيزتي من خلال الصور أمامك حاولي إيجاد تعريف للشبكة</vt:lpstr>
      <vt:lpstr>تعريف شبكة الحاسب (network)</vt:lpstr>
      <vt:lpstr>صح أو خطأ قد تكون الطابعة جزءا من شبكة</vt:lpstr>
      <vt:lpstr>تتكون الشبكة من:  1- جهاز حاسب واحد 2- العديد من أجهزة الحاسب 3- العديد من أجهزة الحاسب والأجهزة الأخرى</vt:lpstr>
      <vt:lpstr>أنواع الشبكة حسب البعد الجغرافي</vt:lpstr>
      <vt:lpstr>صح أو خطأ:  عدد الأجهزة في الشبكة الواسعة أكثر من عدد الأجهزة في الشبكة المحلية.</vt:lpstr>
      <vt:lpstr>عرض تقديمي في PowerPoint</vt:lpstr>
      <vt:lpstr>هيكلية الشبكة</vt:lpstr>
      <vt:lpstr>أنواع هيكلية الشبكة </vt:lpstr>
      <vt:lpstr>شبكة نقطة إلى نقطة</vt:lpstr>
      <vt:lpstr>الهيكلية الخطية</vt:lpstr>
      <vt:lpstr>هيكلية الحلقة</vt:lpstr>
      <vt:lpstr>هيكلية النجمة</vt:lpstr>
      <vt:lpstr>هيكلية نقطة إلى نقطة هي:  1- كل نقطة متصلة بكابل واحد 2- ليست أبسط هيكلية 3- يتكون من ربط دائم بين عقدتين</vt:lpstr>
      <vt:lpstr>صح أو خطأ:  في هيكلية الحلقة يتم توصيل جميع النقاط بجهاز مركزي.</vt:lpstr>
      <vt:lpstr>شكرا لحسن تفاعلكن </vt:lpstr>
      <vt:lpstr>ملخص درس اليوم</vt:lpstr>
      <vt:lpstr>صح أو خطأ:  في هيكلية الحلقة يتم توصيل جميع النقاط بجهاز مركزي.</vt:lpstr>
      <vt:lpstr>تتكون الشبكة من:  1- جهاز حاسب واحد 2- العديد من أجهزة الحاسب 3- العديد من أجهزة الحاسب والأجهزة الأخرى</vt:lpstr>
      <vt:lpstr>صح أو خطأ:  عدد الأجهزة في الشبكة الواسعة أكثر من عدد الأجهزة في الشبكة المحلية.</vt:lpstr>
      <vt:lpstr>أساسيات الشبكة</vt:lpstr>
      <vt:lpstr>نماذج شبكة الحاسب   </vt:lpstr>
      <vt:lpstr>نموذج النظير للنظير</vt:lpstr>
      <vt:lpstr>نموذج العميل/ الخادم</vt:lpstr>
      <vt:lpstr>صح أو خطأ  1- يعد تنظيم النظير للنظير آمنا للغاية.( ) 2- عند تعطل جهاز الخادم لا يؤثر على اتصال بقية الأجهزة الأخرى في تنظيم الخادم للعميل( )</vt:lpstr>
      <vt:lpstr>عرض تقديمي في PowerPoint</vt:lpstr>
      <vt:lpstr>بروتوكول الاتصال</vt:lpstr>
      <vt:lpstr>عرض تقديمي في PowerPoint</vt:lpstr>
      <vt:lpstr>الجزء الذي يكون فيه عنوان المرسل والمستلم هو:  * الرأس. * الحمولة. *الذيل.</vt:lpstr>
      <vt:lpstr>حمولة الحزمة تحتوي على:  * الرسالة، البيانات. * بروتوكول. *عنوان المرسل.</vt:lpstr>
      <vt:lpstr>مجموعة بروتوكولات IP/TCP</vt:lpstr>
      <vt:lpstr>بروتوكول نقل البيانات موثوق ولكنه منخفض الآداء:  * TCP  *UDP </vt:lpstr>
      <vt:lpstr>بروتوكول الانترنت هو:  *IP  *UDP </vt:lpstr>
      <vt:lpstr>عرض تقديمي في PowerPoint</vt:lpstr>
      <vt:lpstr>عرض تقديمي في PowerPoint</vt:lpstr>
      <vt:lpstr>تعلمنا اليوم </vt:lpstr>
      <vt:lpstr>أساسيات الشبكة</vt:lpstr>
      <vt:lpstr>يا ترى ما هو شكل البيانات التي تنتقل داخل الشبكة!!</vt:lpstr>
      <vt:lpstr>عرض تقديمي في PowerPoint</vt:lpstr>
      <vt:lpstr>عرض تقديمي في PowerPoint</vt:lpstr>
      <vt:lpstr>عرض تقديمي في PowerPoint</vt:lpstr>
      <vt:lpstr>سرعة الشبكة</vt:lpstr>
      <vt:lpstr>سرعة الشبكة</vt:lpstr>
      <vt:lpstr>عرض تقديمي في PowerPoint</vt:lpstr>
      <vt:lpstr>كيف يعمل الانترنت</vt:lpstr>
      <vt:lpstr>كيف يعمل الانترنت؟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الثانية: التواصل عبر الانترنت</dc:title>
  <dc:creator>ندى الدغيرى</dc:creator>
  <cp:lastModifiedBy>ندى الدغيرى</cp:lastModifiedBy>
  <cp:revision>15</cp:revision>
  <dcterms:created xsi:type="dcterms:W3CDTF">2022-12-18T16:18:54Z</dcterms:created>
  <dcterms:modified xsi:type="dcterms:W3CDTF">2023-12-11T04:31:33Z</dcterms:modified>
</cp:coreProperties>
</file>