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6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2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2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1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3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4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0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4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9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6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3A2897-8DB8-4FC2-A990-0EB2FE1023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تنظيم البريد الالكتروني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DD861CC-28BC-4D39-B3AE-A7E45AA0A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836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F54C0A81-4B06-4A1A-BD03-B8881725F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864" y="207516"/>
            <a:ext cx="8679915" cy="1748729"/>
          </a:xfrm>
        </p:spPr>
        <p:txBody>
          <a:bodyPr/>
          <a:lstStyle/>
          <a:p>
            <a:r>
              <a:rPr lang="ar-SA" u="sng" dirty="0">
                <a:solidFill>
                  <a:schemeClr val="tx1"/>
                </a:solidFill>
              </a:rPr>
              <a:t>من أمثلة مزودي خدمة البريد الالكتروني</a:t>
            </a:r>
            <a:r>
              <a:rPr lang="ar-SA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30060E79-57EE-4F28-B31A-305F5787E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2076994"/>
            <a:ext cx="8673427" cy="3151859"/>
          </a:xfrm>
        </p:spPr>
        <p:txBody>
          <a:bodyPr>
            <a:normAutofit/>
          </a:bodyPr>
          <a:lstStyle/>
          <a:p>
            <a:pPr algn="r"/>
            <a:r>
              <a:rPr lang="ar-SA" sz="6000" dirty="0">
                <a:solidFill>
                  <a:schemeClr val="tx1"/>
                </a:solidFill>
              </a:rPr>
              <a:t>وورد</a:t>
            </a:r>
          </a:p>
          <a:p>
            <a:pPr algn="r"/>
            <a:r>
              <a:rPr lang="ar-SA" sz="6000" dirty="0" err="1">
                <a:solidFill>
                  <a:schemeClr val="tx1"/>
                </a:solidFill>
              </a:rPr>
              <a:t>ايدج</a:t>
            </a:r>
            <a:endParaRPr lang="ar-SA" sz="6000" dirty="0">
              <a:solidFill>
                <a:schemeClr val="tx1"/>
              </a:solidFill>
            </a:endParaRPr>
          </a:p>
          <a:p>
            <a:pPr algn="r"/>
            <a:r>
              <a:rPr lang="ar-SA" sz="6000" dirty="0">
                <a:solidFill>
                  <a:schemeClr val="tx1"/>
                </a:solidFill>
              </a:rPr>
              <a:t>أوت لوك</a:t>
            </a:r>
          </a:p>
        </p:txBody>
      </p:sp>
    </p:spTree>
    <p:extLst>
      <p:ext uri="{BB962C8B-B14F-4D97-AF65-F5344CB8AC3E}">
        <p14:creationId xmlns:p14="http://schemas.microsoft.com/office/powerpoint/2010/main" val="213325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72E2462B-9EEB-475C-B70E-F4C153F95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556" y="390396"/>
            <a:ext cx="8679915" cy="1748729"/>
          </a:xfrm>
        </p:spPr>
        <p:txBody>
          <a:bodyPr>
            <a:normAutofit/>
          </a:bodyPr>
          <a:lstStyle/>
          <a:p>
            <a:r>
              <a:rPr lang="ar-SA" sz="7200" dirty="0"/>
              <a:t>علامة </a:t>
            </a:r>
            <a:r>
              <a:rPr lang="en-US" sz="7200" dirty="0"/>
              <a:t> </a:t>
            </a:r>
            <a:r>
              <a:rPr lang="en-US" sz="7200" dirty="0">
                <a:solidFill>
                  <a:srgbClr val="FF0000"/>
                </a:solidFill>
              </a:rPr>
              <a:t>!</a:t>
            </a:r>
            <a:r>
              <a:rPr lang="ar-SA" sz="7200" dirty="0"/>
              <a:t>تدل على:</a:t>
            </a: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BC25AE69-A199-48EE-8790-BEB137E32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477" y="2331955"/>
            <a:ext cx="8673427" cy="2194089"/>
          </a:xfrm>
        </p:spPr>
        <p:txBody>
          <a:bodyPr>
            <a:normAutofit/>
          </a:bodyPr>
          <a:lstStyle/>
          <a:p>
            <a:pPr algn="r"/>
            <a:r>
              <a:rPr lang="ar-SA" sz="3200" dirty="0">
                <a:solidFill>
                  <a:schemeClr val="tx1"/>
                </a:solidFill>
              </a:rPr>
              <a:t>أن الرسالة لا يمكن حذفها</a:t>
            </a:r>
          </a:p>
          <a:p>
            <a:pPr algn="r"/>
            <a:r>
              <a:rPr lang="ar-SA" sz="3200" dirty="0">
                <a:solidFill>
                  <a:schemeClr val="tx1"/>
                </a:solidFill>
              </a:rPr>
              <a:t> أن الرسالة أهميتها عالية</a:t>
            </a:r>
          </a:p>
          <a:p>
            <a:pPr algn="r"/>
            <a:r>
              <a:rPr lang="ar-SA" sz="3200" dirty="0">
                <a:solidFill>
                  <a:schemeClr val="tx1"/>
                </a:solidFill>
              </a:rPr>
              <a:t>أن الرسالة مرسلة من شخص مجهول</a:t>
            </a:r>
          </a:p>
        </p:txBody>
      </p:sp>
    </p:spTree>
    <p:extLst>
      <p:ext uri="{BB962C8B-B14F-4D97-AF65-F5344CB8AC3E}">
        <p14:creationId xmlns:p14="http://schemas.microsoft.com/office/powerpoint/2010/main" val="156440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72E2462B-9EEB-475C-B70E-F4C153F95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477" y="220579"/>
            <a:ext cx="9319994" cy="1748729"/>
          </a:xfrm>
        </p:spPr>
        <p:txBody>
          <a:bodyPr>
            <a:noAutofit/>
          </a:bodyPr>
          <a:lstStyle/>
          <a:p>
            <a:r>
              <a:rPr lang="ar-SA" dirty="0">
                <a:solidFill>
                  <a:schemeClr val="tx1"/>
                </a:solidFill>
              </a:rPr>
              <a:t>العلامة التي تميز عنوان البريد الالكتروني:</a:t>
            </a: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BC25AE69-A199-48EE-8790-BEB137E32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477" y="2331955"/>
            <a:ext cx="8673427" cy="2194089"/>
          </a:xfrm>
        </p:spPr>
        <p:txBody>
          <a:bodyPr>
            <a:normAutofit/>
          </a:bodyPr>
          <a:lstStyle/>
          <a:p>
            <a:pPr algn="r"/>
            <a:r>
              <a:rPr lang="ar-SA" sz="3200" dirty="0">
                <a:solidFill>
                  <a:schemeClr val="tx1"/>
                </a:solidFill>
              </a:rPr>
              <a:t>#</a:t>
            </a: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www</a:t>
            </a: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@</a:t>
            </a:r>
            <a:endParaRPr lang="ar-S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0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72E2462B-9EEB-475C-B70E-F4C153F95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477" y="220579"/>
            <a:ext cx="9319994" cy="1748729"/>
          </a:xfrm>
        </p:spPr>
        <p:txBody>
          <a:bodyPr>
            <a:noAutofit/>
          </a:bodyPr>
          <a:lstStyle/>
          <a:p>
            <a:r>
              <a:rPr lang="ar-SA" dirty="0">
                <a:solidFill>
                  <a:schemeClr val="tx1"/>
                </a:solidFill>
              </a:rPr>
              <a:t>ماذا تمثل </a:t>
            </a:r>
            <a:r>
              <a:rPr lang="en-US" dirty="0">
                <a:solidFill>
                  <a:schemeClr val="tx1"/>
                </a:solidFill>
              </a:rPr>
              <a:t>com</a:t>
            </a:r>
            <a:r>
              <a:rPr lang="ar-SA" dirty="0">
                <a:solidFill>
                  <a:schemeClr val="tx1"/>
                </a:solidFill>
              </a:rPr>
              <a:t> في العنوان التالي:</a:t>
            </a:r>
            <a:br>
              <a:rPr lang="ar-SA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sada@outlook.</a:t>
            </a:r>
            <a:r>
              <a:rPr lang="en-US" dirty="0">
                <a:solidFill>
                  <a:srgbClr val="FF0000"/>
                </a:solidFill>
              </a:rPr>
              <a:t>com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BC25AE69-A199-48EE-8790-BEB137E32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477" y="2331955"/>
            <a:ext cx="8673427" cy="2194089"/>
          </a:xfrm>
        </p:spPr>
        <p:txBody>
          <a:bodyPr>
            <a:normAutofit/>
          </a:bodyPr>
          <a:lstStyle/>
          <a:p>
            <a:pPr algn="r"/>
            <a:r>
              <a:rPr lang="ar-SA" sz="3200" dirty="0">
                <a:solidFill>
                  <a:schemeClr val="tx1"/>
                </a:solidFill>
              </a:rPr>
              <a:t>اسم صاحب البريد</a:t>
            </a:r>
          </a:p>
          <a:p>
            <a:pPr algn="r"/>
            <a:r>
              <a:rPr lang="ar-SA" sz="3200" dirty="0">
                <a:solidFill>
                  <a:schemeClr val="tx1"/>
                </a:solidFill>
              </a:rPr>
              <a:t> نوع فئة البريد تجاري</a:t>
            </a:r>
          </a:p>
          <a:p>
            <a:pPr algn="r"/>
            <a:r>
              <a:rPr lang="ar-SA" sz="3200" dirty="0">
                <a:solidFill>
                  <a:schemeClr val="tx1"/>
                </a:solidFill>
              </a:rPr>
              <a:t>اسم مزود خدمة البريد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7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56BE7D-66CA-4E1C-BB30-ADDDDED9F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سنتعلم اليوم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ACEEB6-9678-4539-A138-9ACEC764A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017" y="803186"/>
            <a:ext cx="6201303" cy="5153477"/>
          </a:xfrm>
        </p:spPr>
        <p:txBody>
          <a:bodyPr>
            <a:normAutofit/>
          </a:bodyPr>
          <a:lstStyle/>
          <a:p>
            <a:r>
              <a:rPr lang="ar-SA" sz="4000" dirty="0"/>
              <a:t>إضافة جهة اتصال</a:t>
            </a:r>
          </a:p>
          <a:p>
            <a:r>
              <a:rPr lang="ar-SA" sz="4000" dirty="0"/>
              <a:t>تنظيم الرسائل في مجلدات</a:t>
            </a:r>
          </a:p>
          <a:p>
            <a:r>
              <a:rPr lang="ar-SA" sz="4000" dirty="0"/>
              <a:t>البحث في البريد الالكتروني</a:t>
            </a:r>
          </a:p>
          <a:p>
            <a:r>
              <a:rPr lang="ar-SA" sz="4000" dirty="0"/>
              <a:t>إضافة علامة </a:t>
            </a:r>
          </a:p>
          <a:p>
            <a:r>
              <a:rPr lang="ar-SA" sz="4000" dirty="0"/>
              <a:t>إضافة حدث للتقويم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246F9818-6C87-424A-B2EC-CC72A2D1C7EB}"/>
              </a:ext>
            </a:extLst>
          </p:cNvPr>
          <p:cNvSpPr txBox="1"/>
          <p:nvPr/>
        </p:nvSpPr>
        <p:spPr>
          <a:xfrm>
            <a:off x="816926" y="5294943"/>
            <a:ext cx="5279074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2800" dirty="0">
                <a:solidFill>
                  <a:schemeClr val="accent4"/>
                </a:solidFill>
              </a:rPr>
              <a:t>الواجب:</a:t>
            </a:r>
            <a:endParaRPr lang="en-US" sz="2800" dirty="0">
              <a:solidFill>
                <a:schemeClr val="accent4"/>
              </a:solidFill>
            </a:endParaRPr>
          </a:p>
          <a:p>
            <a:pPr algn="r"/>
            <a:r>
              <a:rPr lang="ar-SA" sz="2800" dirty="0">
                <a:solidFill>
                  <a:srgbClr val="FF0000"/>
                </a:solidFill>
              </a:rPr>
              <a:t>تسليم المشروع</a:t>
            </a:r>
          </a:p>
          <a:p>
            <a:pPr algn="r"/>
            <a:r>
              <a:rPr lang="ar-SA" sz="2400" dirty="0"/>
              <a:t>احضار بريد المنصة و كلمة المرور للتطبيق بالمعمل</a:t>
            </a:r>
          </a:p>
        </p:txBody>
      </p:sp>
    </p:spTree>
    <p:extLst>
      <p:ext uri="{BB962C8B-B14F-4D97-AF65-F5344CB8AC3E}">
        <p14:creationId xmlns:p14="http://schemas.microsoft.com/office/powerpoint/2010/main" val="136376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4658535-D221-4754-9D9D-D4C186A667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750" t="14840" r="29500" b="8361"/>
          <a:stretch/>
        </p:blipFill>
        <p:spPr>
          <a:xfrm>
            <a:off x="1110343" y="228600"/>
            <a:ext cx="1042416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72414"/>
      </p:ext>
    </p:extLst>
  </p:cSld>
  <p:clrMapOvr>
    <a:masterClrMapping/>
  </p:clrMapOvr>
</p:sld>
</file>

<file path=ppt/theme/theme1.xml><?xml version="1.0" encoding="utf-8"?>
<a:theme xmlns:a="http://schemas.openxmlformats.org/drawingml/2006/main" name="أطلس">
  <a:themeElements>
    <a:clrScheme name="أطلس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أطل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طلس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أطلس</Template>
  <TotalTime>24</TotalTime>
  <Words>100</Words>
  <Application>Microsoft Office PowerPoint</Application>
  <PresentationFormat>شاشة عريضة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أطلس</vt:lpstr>
      <vt:lpstr>تنظيم البريد الالكتروني</vt:lpstr>
      <vt:lpstr>من أمثلة مزودي خدمة البريد الالكتروني:</vt:lpstr>
      <vt:lpstr>علامة  !تدل على:</vt:lpstr>
      <vt:lpstr>العلامة التي تميز عنوان البريد الالكتروني:</vt:lpstr>
      <vt:lpstr>ماذا تمثل com في العنوان التالي: sada@outlook.com</vt:lpstr>
      <vt:lpstr>سنتعلم اليوم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تنظيم البريد الالكتروني</dc:title>
  <dc:creator>ندى الدغيرى</dc:creator>
  <cp:lastModifiedBy>ندى الدغيرى</cp:lastModifiedBy>
  <cp:revision>3</cp:revision>
  <dcterms:created xsi:type="dcterms:W3CDTF">2022-12-18T17:55:24Z</dcterms:created>
  <dcterms:modified xsi:type="dcterms:W3CDTF">2022-12-18T18:19:47Z</dcterms:modified>
</cp:coreProperties>
</file>