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00" autoAdjust="0"/>
    <p:restoredTop sz="94301" autoAdjust="0"/>
  </p:normalViewPr>
  <p:slideViewPr>
    <p:cSldViewPr snapToGrid="0">
      <p:cViewPr varScale="1">
        <p:scale>
          <a:sx n="68" d="100"/>
          <a:sy n="68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7FDFCE3-0DD1-4B14-A8E6-FD83383A02FA}" type="datetimeFigureOut">
              <a:rPr lang="ar-SA" smtClean="0"/>
              <a:t>11/06/44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66EDB03-872A-4D5A-98AE-FBD2F2E7A83E}" type="slidenum">
              <a:rPr lang="ar-SA" smtClean="0"/>
              <a:t>‹#›</a:t>
            </a:fld>
            <a:endParaRPr lang="ar-SA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59847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FCE3-0DD1-4B14-A8E6-FD83383A02FA}" type="datetimeFigureOut">
              <a:rPr lang="ar-SA" smtClean="0"/>
              <a:t>11/06/44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DB03-872A-4D5A-98AE-FBD2F2E7A83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03087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FCE3-0DD1-4B14-A8E6-FD83383A02FA}" type="datetimeFigureOut">
              <a:rPr lang="ar-SA" smtClean="0"/>
              <a:t>11/06/44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DB03-872A-4D5A-98AE-FBD2F2E7A83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322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FCE3-0DD1-4B14-A8E6-FD83383A02FA}" type="datetimeFigureOut">
              <a:rPr lang="ar-SA" smtClean="0"/>
              <a:t>11/06/44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DB03-872A-4D5A-98AE-FBD2F2E7A83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76548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7FDFCE3-0DD1-4B14-A8E6-FD83383A02FA}" type="datetimeFigureOut">
              <a:rPr lang="ar-SA" smtClean="0"/>
              <a:t>11/06/44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66EDB03-872A-4D5A-98AE-FBD2F2E7A83E}" type="slidenum">
              <a:rPr lang="ar-SA" smtClean="0"/>
              <a:t>‹#›</a:t>
            </a:fld>
            <a:endParaRPr lang="ar-SA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247796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FCE3-0DD1-4B14-A8E6-FD83383A02FA}" type="datetimeFigureOut">
              <a:rPr lang="ar-SA" smtClean="0"/>
              <a:t>11/06/44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DB03-872A-4D5A-98AE-FBD2F2E7A83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51044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FCE3-0DD1-4B14-A8E6-FD83383A02FA}" type="datetimeFigureOut">
              <a:rPr lang="ar-SA" smtClean="0"/>
              <a:t>11/06/44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DB03-872A-4D5A-98AE-FBD2F2E7A83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497080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FCE3-0DD1-4B14-A8E6-FD83383A02FA}" type="datetimeFigureOut">
              <a:rPr lang="ar-SA" smtClean="0"/>
              <a:t>11/06/44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DB03-872A-4D5A-98AE-FBD2F2E7A83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61156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FCE3-0DD1-4B14-A8E6-FD83383A02FA}" type="datetimeFigureOut">
              <a:rPr lang="ar-SA" smtClean="0"/>
              <a:t>11/06/44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DB03-872A-4D5A-98AE-FBD2F2E7A83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24362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37FDFCE3-0DD1-4B14-A8E6-FD83383A02FA}" type="datetimeFigureOut">
              <a:rPr lang="ar-SA" smtClean="0"/>
              <a:t>11/06/44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466EDB03-872A-4D5A-98AE-FBD2F2E7A83E}" type="slidenum">
              <a:rPr lang="ar-SA" smtClean="0"/>
              <a:t>‹#›</a:t>
            </a:fld>
            <a:endParaRPr lang="ar-SA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962552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37FDFCE3-0DD1-4B14-A8E6-FD83383A02FA}" type="datetimeFigureOut">
              <a:rPr lang="ar-SA" smtClean="0"/>
              <a:t>11/06/44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466EDB03-872A-4D5A-98AE-FBD2F2E7A83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1321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7FDFCE3-0DD1-4B14-A8E6-FD83383A02FA}" type="datetimeFigureOut">
              <a:rPr lang="ar-SA" smtClean="0"/>
              <a:t>11/06/44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66EDB03-872A-4D5A-98AE-FBD2F2E7A83E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17651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48557C3-330C-4818-8E7F-1B58441321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sz="6600" spc="0" dirty="0"/>
              <a:t>الوحدة الثانية</a:t>
            </a:r>
            <a:br>
              <a:rPr lang="ar-SA" sz="6600" spc="0" dirty="0"/>
            </a:br>
            <a:r>
              <a:rPr lang="ar-SA" sz="6600" spc="0" dirty="0"/>
              <a:t>تابع</a:t>
            </a:r>
            <a:br>
              <a:rPr lang="ar-SA" sz="6600" spc="0" dirty="0"/>
            </a:br>
            <a:r>
              <a:rPr lang="ar-SA" sz="6600" spc="0" dirty="0"/>
              <a:t>التنسيق المتقدم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34158C8-C1E7-41A5-84DB-8D350A9A3A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30273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>
            <a:extLst>
              <a:ext uri="{FF2B5EF4-FFF2-40B4-BE49-F238E27FC236}">
                <a16:creationId xmlns:a16="http://schemas.microsoft.com/office/drawing/2014/main" id="{DBF60C41-DE28-4C7D-89A6-CF15EC513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مراجعة لما سبق دراسته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64E4025D-F1F3-4C21-B8BB-0EC43DA0A0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6709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>
            <a:extLst>
              <a:ext uri="{FF2B5EF4-FFF2-40B4-BE49-F238E27FC236}">
                <a16:creationId xmlns:a16="http://schemas.microsoft.com/office/drawing/2014/main" id="{26280560-C2BD-462E-960F-B3B646DF1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dirty="0"/>
              <a:t>البرنامج المستخدم في إجراء العمليات الحسابية يسمى:</a:t>
            </a:r>
          </a:p>
        </p:txBody>
      </p:sp>
      <p:sp>
        <p:nvSpPr>
          <p:cNvPr id="5" name="عنصر نائب للمحتوى 4">
            <a:extLst>
              <a:ext uri="{FF2B5EF4-FFF2-40B4-BE49-F238E27FC236}">
                <a16:creationId xmlns:a16="http://schemas.microsoft.com/office/drawing/2014/main" id="{8F27DC9F-8657-43F4-BA4E-2C5C5E6F3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ar-SA" sz="6000" dirty="0"/>
              <a:t>وورد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ar-SA" sz="6000" dirty="0"/>
              <a:t>إكسل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ar-SA" sz="6000" dirty="0"/>
              <a:t>بوربوينت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A6958D6C-D550-4AC4-BD79-3FC9686AC3E8}"/>
              </a:ext>
            </a:extLst>
          </p:cNvPr>
          <p:cNvSpPr txBox="1"/>
          <p:nvPr/>
        </p:nvSpPr>
        <p:spPr>
          <a:xfrm>
            <a:off x="10714740" y="3429000"/>
            <a:ext cx="715260" cy="92333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2" panose="05020102010507070707" pitchFamily="18" charset="2"/>
              </a:rPr>
              <a:t></a:t>
            </a:r>
            <a:endParaRPr lang="ar-SA" sz="54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91379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>
            <a:extLst>
              <a:ext uri="{FF2B5EF4-FFF2-40B4-BE49-F238E27FC236}">
                <a16:creationId xmlns:a16="http://schemas.microsoft.com/office/drawing/2014/main" id="{26280560-C2BD-462E-960F-B3B646DF1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SA" dirty="0"/>
              <a:t>عندما أحول تنسيق الأرقام إلى تنسيق يشمل   </a:t>
            </a:r>
            <a:r>
              <a:rPr lang="ar-SA" dirty="0">
                <a:solidFill>
                  <a:srgbClr val="00B050"/>
                </a:solidFill>
              </a:rPr>
              <a:t>رمز العملة مثل (ر.س) </a:t>
            </a:r>
            <a:r>
              <a:rPr lang="ar-SA" dirty="0"/>
              <a:t>فإن هذا التنسيق يسمى :</a:t>
            </a:r>
          </a:p>
        </p:txBody>
      </p:sp>
      <p:sp>
        <p:nvSpPr>
          <p:cNvPr id="5" name="عنصر نائب للمحتوى 4">
            <a:extLst>
              <a:ext uri="{FF2B5EF4-FFF2-40B4-BE49-F238E27FC236}">
                <a16:creationId xmlns:a16="http://schemas.microsoft.com/office/drawing/2014/main" id="{8F27DC9F-8657-43F4-BA4E-2C5C5E6F3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ar-SA" sz="6000" dirty="0"/>
              <a:t>دمج الخلايا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ar-SA" sz="6000" dirty="0"/>
              <a:t>تنسيق العملات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ar-SA" sz="6000" dirty="0"/>
              <a:t>إدراج أيقونة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A6958D6C-D550-4AC4-BD79-3FC9686AC3E8}"/>
              </a:ext>
            </a:extLst>
          </p:cNvPr>
          <p:cNvSpPr txBox="1"/>
          <p:nvPr/>
        </p:nvSpPr>
        <p:spPr>
          <a:xfrm>
            <a:off x="10714740" y="3429000"/>
            <a:ext cx="715260" cy="92333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2" panose="05020102010507070707" pitchFamily="18" charset="2"/>
              </a:rPr>
              <a:t></a:t>
            </a:r>
            <a:endParaRPr lang="ar-SA" sz="54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64667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>
            <a:extLst>
              <a:ext uri="{FF2B5EF4-FFF2-40B4-BE49-F238E27FC236}">
                <a16:creationId xmlns:a16="http://schemas.microsoft.com/office/drawing/2014/main" id="{26280560-C2BD-462E-960F-B3B646DF1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dirty="0"/>
              <a:t>عندما </a:t>
            </a:r>
            <a:r>
              <a:rPr lang="ar-SA" dirty="0">
                <a:solidFill>
                  <a:srgbClr val="00B050"/>
                </a:solidFill>
              </a:rPr>
              <a:t>أضم مجموعة من الخلايا </a:t>
            </a:r>
            <a:r>
              <a:rPr lang="ar-SA" dirty="0"/>
              <a:t>لتصبح خلية واحدة، فإن هذا التنسيق يسمى:</a:t>
            </a:r>
          </a:p>
        </p:txBody>
      </p:sp>
      <p:sp>
        <p:nvSpPr>
          <p:cNvPr id="5" name="عنصر نائب للمحتوى 4">
            <a:extLst>
              <a:ext uri="{FF2B5EF4-FFF2-40B4-BE49-F238E27FC236}">
                <a16:creationId xmlns:a16="http://schemas.microsoft.com/office/drawing/2014/main" id="{8F27DC9F-8657-43F4-BA4E-2C5C5E6F3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ar-SA" sz="6000" dirty="0"/>
              <a:t>دمج الخلايا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ar-SA" sz="6000" dirty="0"/>
              <a:t>تنسيق العملات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ar-SA" sz="6000" dirty="0"/>
              <a:t>إدراج أيقونة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A6958D6C-D550-4AC4-BD79-3FC9686AC3E8}"/>
              </a:ext>
            </a:extLst>
          </p:cNvPr>
          <p:cNvSpPr txBox="1"/>
          <p:nvPr/>
        </p:nvSpPr>
        <p:spPr>
          <a:xfrm>
            <a:off x="10714740" y="2279470"/>
            <a:ext cx="715260" cy="92333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2" panose="05020102010507070707" pitchFamily="18" charset="2"/>
              </a:rPr>
              <a:t></a:t>
            </a:r>
            <a:endParaRPr lang="ar-SA" sz="54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656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>
            <a:extLst>
              <a:ext uri="{FF2B5EF4-FFF2-40B4-BE49-F238E27FC236}">
                <a16:creationId xmlns:a16="http://schemas.microsoft.com/office/drawing/2014/main" id="{26280560-C2BD-462E-960F-B3B646DF1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dirty="0"/>
              <a:t>عندما أردت أن يصبح ملف أكثر جاذبية </a:t>
            </a:r>
            <a:r>
              <a:rPr lang="ar-SA" dirty="0">
                <a:solidFill>
                  <a:srgbClr val="00B050"/>
                </a:solidFill>
              </a:rPr>
              <a:t>وأضفت صورة </a:t>
            </a:r>
            <a:r>
              <a:rPr lang="ar-SA" dirty="0"/>
              <a:t>فإن التنسيق هنا يسمى :</a:t>
            </a:r>
          </a:p>
        </p:txBody>
      </p:sp>
      <p:sp>
        <p:nvSpPr>
          <p:cNvPr id="5" name="عنصر نائب للمحتوى 4">
            <a:extLst>
              <a:ext uri="{FF2B5EF4-FFF2-40B4-BE49-F238E27FC236}">
                <a16:creationId xmlns:a16="http://schemas.microsoft.com/office/drawing/2014/main" id="{8F27DC9F-8657-43F4-BA4E-2C5C5E6F3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ar-SA" sz="6000" dirty="0"/>
              <a:t>دمج الخلايا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ar-SA" sz="6000" dirty="0"/>
              <a:t>تنسيق العملات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ar-SA" sz="6000" dirty="0"/>
              <a:t>إدراج أيقونة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A6958D6C-D550-4AC4-BD79-3FC9686AC3E8}"/>
              </a:ext>
            </a:extLst>
          </p:cNvPr>
          <p:cNvSpPr txBox="1"/>
          <p:nvPr/>
        </p:nvSpPr>
        <p:spPr>
          <a:xfrm>
            <a:off x="10714740" y="4539345"/>
            <a:ext cx="715260" cy="92333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2" panose="05020102010507070707" pitchFamily="18" charset="2"/>
              </a:rPr>
              <a:t></a:t>
            </a:r>
            <a:endParaRPr lang="ar-SA" sz="54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61162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>
            <a:extLst>
              <a:ext uri="{FF2B5EF4-FFF2-40B4-BE49-F238E27FC236}">
                <a16:creationId xmlns:a16="http://schemas.microsoft.com/office/drawing/2014/main" id="{46E4C231-5645-4FAF-833B-43685927C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1582" y="2460236"/>
            <a:ext cx="9679577" cy="4064627"/>
          </a:xfrm>
        </p:spPr>
        <p:txBody>
          <a:bodyPr>
            <a:noAutofit/>
          </a:bodyPr>
          <a:lstStyle/>
          <a:p>
            <a:pPr algn="r"/>
            <a:r>
              <a:rPr lang="ar-SA" sz="6600" b="1" u="sng" spc="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سنتعلم اليوم:</a:t>
            </a:r>
            <a:br>
              <a:rPr lang="ar-SA" sz="6600" b="1" u="sng" spc="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ar-SA" sz="6600" spc="0" dirty="0">
                <a:solidFill>
                  <a:schemeClr val="bg2"/>
                </a:solidFill>
              </a:rPr>
            </a:br>
            <a:r>
              <a:rPr lang="ar-SA" sz="6600" spc="0" dirty="0">
                <a:solidFill>
                  <a:schemeClr val="bg2"/>
                </a:solidFill>
              </a:rPr>
              <a:t>1- تطبيق تنسيق التاريخ</a:t>
            </a:r>
            <a:br>
              <a:rPr lang="ar-SA" sz="6600" spc="0" dirty="0">
                <a:solidFill>
                  <a:schemeClr val="bg2"/>
                </a:solidFill>
              </a:rPr>
            </a:br>
            <a:r>
              <a:rPr lang="ar-SA" sz="6600" spc="0" dirty="0">
                <a:solidFill>
                  <a:schemeClr val="bg2"/>
                </a:solidFill>
              </a:rPr>
              <a:t>2- إضافة ورقة عمل جديدة</a:t>
            </a:r>
            <a:br>
              <a:rPr lang="ar-SA" sz="6600" spc="0" dirty="0">
                <a:solidFill>
                  <a:schemeClr val="bg2"/>
                </a:solidFill>
              </a:rPr>
            </a:br>
            <a:r>
              <a:rPr lang="ar-SA" sz="6600" spc="0" dirty="0">
                <a:solidFill>
                  <a:schemeClr val="bg2"/>
                </a:solidFill>
              </a:rPr>
              <a:t>3- تغيير تسمية ورقة العمل</a:t>
            </a:r>
            <a:br>
              <a:rPr lang="ar-SA" sz="6600" spc="0" dirty="0">
                <a:solidFill>
                  <a:schemeClr val="bg2"/>
                </a:solidFill>
              </a:rPr>
            </a:br>
            <a:r>
              <a:rPr lang="ar-SA" sz="6600" spc="0" dirty="0">
                <a:solidFill>
                  <a:schemeClr val="bg2"/>
                </a:solidFill>
              </a:rPr>
              <a:t>4- حذف ورقة العمل</a:t>
            </a:r>
            <a:br>
              <a:rPr lang="ar-SA" sz="6600" spc="0" dirty="0">
                <a:solidFill>
                  <a:schemeClr val="bg2"/>
                </a:solidFill>
              </a:rPr>
            </a:br>
            <a:r>
              <a:rPr lang="ar-SA" sz="6600" spc="0" dirty="0">
                <a:solidFill>
                  <a:schemeClr val="bg2"/>
                </a:solidFill>
              </a:rPr>
              <a:t>5- حفظ المصنف باسم</a:t>
            </a:r>
          </a:p>
        </p:txBody>
      </p:sp>
    </p:spTree>
    <p:extLst>
      <p:ext uri="{BB962C8B-B14F-4D97-AF65-F5344CB8AC3E}">
        <p14:creationId xmlns:p14="http://schemas.microsoft.com/office/powerpoint/2010/main" val="1155268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>
            <a:extLst>
              <a:ext uri="{FF2B5EF4-FFF2-40B4-BE49-F238E27FC236}">
                <a16:creationId xmlns:a16="http://schemas.microsoft.com/office/drawing/2014/main" id="{46E4C231-5645-4FAF-833B-43685927C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5149" y="3625360"/>
            <a:ext cx="8248527" cy="1108874"/>
          </a:xfrm>
        </p:spPr>
        <p:txBody>
          <a:bodyPr>
            <a:noAutofit/>
          </a:bodyPr>
          <a:lstStyle/>
          <a:p>
            <a:pPr algn="ctr"/>
            <a:r>
              <a:rPr lang="ar-SA" sz="6600" b="1" spc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التقييم النهائي</a:t>
            </a:r>
            <a:br>
              <a:rPr lang="ar-SA" sz="6600" b="1" spc="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SA" sz="6600" b="1" spc="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حل ورقة العمل وإرسالها بالمحادثة</a:t>
            </a:r>
            <a:br>
              <a:rPr lang="ar-SA" sz="6600" b="1" spc="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spc="0" dirty="0">
                <a:solidFill>
                  <a:schemeClr val="accent1">
                    <a:lumMod val="75000"/>
                  </a:schemeClr>
                </a:solidFill>
              </a:rPr>
              <a:t>https://www.liveworksheets.com/2-gs1333864hd</a:t>
            </a:r>
            <a:endParaRPr lang="ar-SA" sz="6600" spc="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968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>
            <a:extLst>
              <a:ext uri="{FF2B5EF4-FFF2-40B4-BE49-F238E27FC236}">
                <a16:creationId xmlns:a16="http://schemas.microsoft.com/office/drawing/2014/main" id="{531EF1AA-822A-4B2D-AC72-DA2D03CDFF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67536" y="2137075"/>
            <a:ext cx="4656928" cy="1993914"/>
          </a:xfrm>
        </p:spPr>
        <p:txBody>
          <a:bodyPr/>
          <a:lstStyle/>
          <a:p>
            <a:r>
              <a:rPr lang="ar-SA" b="1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شكرا لتفاعلكن</a:t>
            </a:r>
          </a:p>
        </p:txBody>
      </p:sp>
      <p:sp>
        <p:nvSpPr>
          <p:cNvPr id="5" name="عنوان فرعي 4">
            <a:extLst>
              <a:ext uri="{FF2B5EF4-FFF2-40B4-BE49-F238E27FC236}">
                <a16:creationId xmlns:a16="http://schemas.microsoft.com/office/drawing/2014/main" id="{833D614A-5B4F-41A9-A6CF-F65259F1F2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26750600"/>
      </p:ext>
    </p:extLst>
  </p:cSld>
  <p:clrMapOvr>
    <a:masterClrMapping/>
  </p:clrMapOvr>
</p:sld>
</file>

<file path=ppt/theme/theme1.xml><?xml version="1.0" encoding="utf-8"?>
<a:theme xmlns:a="http://schemas.openxmlformats.org/drawingml/2006/main" name="الشارة">
  <a:themeElements>
    <a:clrScheme name="الشارة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الشارة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لشارة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الشارة</Template>
  <TotalTime>13</TotalTime>
  <Words>143</Words>
  <Application>Microsoft Office PowerPoint</Application>
  <PresentationFormat>شاشة عريضة</PresentationFormat>
  <Paragraphs>25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4" baseType="lpstr">
      <vt:lpstr>Arial</vt:lpstr>
      <vt:lpstr>Gill Sans MT</vt:lpstr>
      <vt:lpstr>Impact</vt:lpstr>
      <vt:lpstr>Wingdings</vt:lpstr>
      <vt:lpstr>الشارة</vt:lpstr>
      <vt:lpstr>الوحدة الثانية تابع التنسيق المتقدم</vt:lpstr>
      <vt:lpstr>مراجعة لما سبق دراسته</vt:lpstr>
      <vt:lpstr>البرنامج المستخدم في إجراء العمليات الحسابية يسمى:</vt:lpstr>
      <vt:lpstr>عندما أحول تنسيق الأرقام إلى تنسيق يشمل   رمز العملة مثل (ر.س) فإن هذا التنسيق يسمى :</vt:lpstr>
      <vt:lpstr>عندما أضم مجموعة من الخلايا لتصبح خلية واحدة، فإن هذا التنسيق يسمى:</vt:lpstr>
      <vt:lpstr>عندما أردت أن يصبح ملف أكثر جاذبية وأضفت صورة فإن التنسيق هنا يسمى :</vt:lpstr>
      <vt:lpstr>سنتعلم اليوم:  1- تطبيق تنسيق التاريخ 2- إضافة ورقة عمل جديدة 3- تغيير تسمية ورقة العمل 4- حذف ورقة العمل 5- حفظ المصنف باسم</vt:lpstr>
      <vt:lpstr>التقييم النهائي حل ورقة العمل وإرسالها بالمحادثة https://www.liveworksheets.com/2-gs1333864hd</vt:lpstr>
      <vt:lpstr>شكرا لتفاعلكن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الوحدة الثانية تابع التنسيق المتقدم</dc:title>
  <dc:creator>ندى الدغيرى</dc:creator>
  <cp:lastModifiedBy>ندى الدغيرى</cp:lastModifiedBy>
  <cp:revision>3</cp:revision>
  <dcterms:created xsi:type="dcterms:W3CDTF">2023-01-03T15:10:55Z</dcterms:created>
  <dcterms:modified xsi:type="dcterms:W3CDTF">2023-01-03T18:39:59Z</dcterms:modified>
</cp:coreProperties>
</file>