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73" r:id="rId11"/>
    <p:sldId id="268" r:id="rId12"/>
    <p:sldId id="264" r:id="rId13"/>
    <p:sldId id="275" r:id="rId14"/>
    <p:sldId id="265" r:id="rId15"/>
    <p:sldId id="266" r:id="rId16"/>
    <p:sldId id="274" r:id="rId17"/>
    <p:sldId id="267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94555"/>
  </p:normalViewPr>
  <p:slideViewPr>
    <p:cSldViewPr snapToGrid="0" snapToObjects="1">
      <p:cViewPr varScale="1">
        <p:scale>
          <a:sx n="70" d="100"/>
          <a:sy n="70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8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9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6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5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11/6/23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Group 10">
            <a:extLst>
              <a:ext uri="{FF2B5EF4-FFF2-40B4-BE49-F238E27FC236}">
                <a16:creationId xmlns:a16="http://schemas.microsoft.com/office/drawing/2014/main" id="{67BF4BDF-C43E-4AD4-B812-CD822A58A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104B33-C1B7-49E9-A8D4-AED32DA9B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D1F5F1-12D7-4519-8D3E-D2CF8552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D8EC52-C452-4454-A91B-A19D1D5A8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E9A6D6-4FFD-4143-B0EC-05211F7A7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824BC4-94BC-40AA-B7FF-11CB38C6F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0369AD-B896-4CC9-AA9E-CA61F5B87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647EBC-2CEC-4660-8D08-22F5AD064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F3CE81-B9B7-46B0-8E5A-65460C0F7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14ED9C-D145-473F-BB91-C9A43B108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086895-0270-447A-9B1B-A40D270C9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5082E4-F159-4A22-AE61-3A0C94A2E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AA7C90D-29BE-48E0-88AF-3EC123A54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A158CCA-0E9E-4752-A98A-82BD1D307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69DE5F-529F-46B6-9D58-7E5A84024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392097-6E03-4179-9EF8-44ADBA733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77B745-0324-4A98-AAE5-AA176486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EAC628-41AA-4478-9CE6-893440E4A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74D1B5-16CB-41FF-9BE9-49F69B77F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3CD1D1-5195-4559-8326-995B654F9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06A9264-31DD-4A7D-8BBB-B06D9A5C8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C140B-45E1-40ED-9492-BB8888FBF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C6A33C-42C9-4673-9F6B-63C78D72C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298026-BFEC-467A-B8B0-99B29E231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56CF30-C899-4722-98E6-1933ACCD7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814CDCF-976B-4558-BD71-1A71045FF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2AB455-3D6D-43F1-83D4-9EFBE0C0C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8E6B21-A25D-4DC2-9F4D-C877A5879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DB934B-67A5-478D-A05E-6548A15A6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29ACD0-CEFF-4798-98E0-6DDE495C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75DD7F-48D4-447E-A01F-2ED5F5E7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4EA65D4-5E70-42D9-821D-BE65F2965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579B2BF2-EECE-4832-BA56-FAD5C5EAA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97989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3" descr="بداية ألوان علي سطح ابيض">
            <a:extLst>
              <a:ext uri="{FF2B5EF4-FFF2-40B4-BE49-F238E27FC236}">
                <a16:creationId xmlns:a16="http://schemas.microsoft.com/office/drawing/2014/main" id="{288421FC-784D-A5F6-6403-14AAE4676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6" r="2" b="40432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3EA7CF-6032-724E-AA44-0C9EFB95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86" y="1329779"/>
            <a:ext cx="10160000" cy="19939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2307CBC-6C16-E24B-ADED-4C8FA6D7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326" y="31141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BE97D9-C411-2F4A-A8CB-9D6717A7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9030"/>
            <a:ext cx="10325000" cy="1442463"/>
          </a:xfrm>
        </p:spPr>
        <p:txBody>
          <a:bodyPr/>
          <a:lstStyle/>
          <a:p>
            <a:r>
              <a:rPr lang="ar-SA" dirty="0"/>
              <a:t>وقت التحدي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5F5FCE-88B8-EA4C-9F15-F8E66C25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9" y="4659998"/>
            <a:ext cx="10325000" cy="3564436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وسيلة شرح مع سهم إلى الأسفل 3">
            <a:extLst>
              <a:ext uri="{FF2B5EF4-FFF2-40B4-BE49-F238E27FC236}">
                <a16:creationId xmlns:a16="http://schemas.microsoft.com/office/drawing/2014/main" id="{234292EA-4291-1A4D-A497-9FBF931A4358}"/>
              </a:ext>
            </a:extLst>
          </p:cNvPr>
          <p:cNvSpPr/>
          <p:nvPr/>
        </p:nvSpPr>
        <p:spPr>
          <a:xfrm>
            <a:off x="2607733" y="1253067"/>
            <a:ext cx="7315200" cy="38438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اكتبي نتيجة البرنامج التالي </a:t>
            </a:r>
          </a:p>
          <a:p>
            <a:pPr algn="ctr"/>
            <a:endParaRPr lang="ar-SA" dirty="0"/>
          </a:p>
          <a:p>
            <a:pPr algn="l"/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Names= [”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amal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 , “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rahaf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”]</a:t>
            </a:r>
          </a:p>
          <a:p>
            <a:pPr algn="l"/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Names.append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(“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asma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”)</a:t>
            </a:r>
          </a:p>
          <a:p>
            <a:pPr algn="l"/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Names.remove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(“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rahaf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”)</a:t>
            </a:r>
          </a:p>
          <a:p>
            <a:pPr algn="l"/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Print (names)</a:t>
            </a:r>
            <a:endParaRPr lang="ar-SA" sz="2800" dirty="0">
              <a:solidFill>
                <a:schemeClr val="tx2">
                  <a:lumMod val="90000"/>
                  <a:lumOff val="10000"/>
                </a:schemeClr>
              </a:solidFill>
              <a:latin typeface="Courier" pitchFamily="2" charset="0"/>
              <a:cs typeface="Arial" panose="020B0604020202020204" pitchFamily="34" charset="0"/>
            </a:endParaRP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323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7D651C-2C30-8641-832F-8498CBD5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جماعي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7665DF-CCF0-E040-83F6-1A3499F2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71588" y="3541503"/>
            <a:ext cx="10325000" cy="3564436"/>
          </a:xfrm>
        </p:spPr>
        <p:txBody>
          <a:bodyPr>
            <a:normAutofit/>
          </a:bodyPr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ar-SA" sz="3600" dirty="0"/>
              <a:t>تدريب ص ١٠٧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AB4D50F-B560-5348-B6C3-4CDD0459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7" y="2449303"/>
            <a:ext cx="5516033" cy="36269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DCE9BB8-B5F2-B547-B504-D375FE71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808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FDD8E-6196-BC46-83B5-5F87AEE7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89EBC5-B0D3-1B4F-BE89-226A6228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خماسي 3">
            <a:extLst>
              <a:ext uri="{FF2B5EF4-FFF2-40B4-BE49-F238E27FC236}">
                <a16:creationId xmlns:a16="http://schemas.microsoft.com/office/drawing/2014/main" id="{F8DF144F-71DA-4D41-B38E-183DCD71907C}"/>
              </a:ext>
            </a:extLst>
          </p:cNvPr>
          <p:cNvSpPr/>
          <p:nvPr/>
        </p:nvSpPr>
        <p:spPr>
          <a:xfrm>
            <a:off x="8415867" y="508000"/>
            <a:ext cx="3352800" cy="89746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دالة  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count</a:t>
            </a:r>
            <a:endParaRPr lang="ar-S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B45CF0-6588-FD4F-AD9F-F960220D8475}"/>
              </a:ext>
            </a:extLst>
          </p:cNvPr>
          <p:cNvSpPr/>
          <p:nvPr/>
        </p:nvSpPr>
        <p:spPr>
          <a:xfrm>
            <a:off x="691079" y="1405466"/>
            <a:ext cx="9113321" cy="11345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4400" dirty="0"/>
              <a:t>تحسب عدد مرات ظهور عنصر داخل عنصر من القائمة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85E8DD5-48A2-B84F-A758-DF0B19F3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1" y="24130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5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BE97D9-C411-2F4A-A8CB-9D6717A7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9030"/>
            <a:ext cx="10325000" cy="1442463"/>
          </a:xfrm>
        </p:spPr>
        <p:txBody>
          <a:bodyPr/>
          <a:lstStyle/>
          <a:p>
            <a:r>
              <a:rPr lang="ar-SA" dirty="0"/>
              <a:t>وقت التحدي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5F5FCE-88B8-EA4C-9F15-F8E66C25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9" y="4659998"/>
            <a:ext cx="10325000" cy="3564436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وسيلة شرح مع سهم إلى الأسفل 3">
            <a:extLst>
              <a:ext uri="{FF2B5EF4-FFF2-40B4-BE49-F238E27FC236}">
                <a16:creationId xmlns:a16="http://schemas.microsoft.com/office/drawing/2014/main" id="{234292EA-4291-1A4D-A497-9FBF931A4358}"/>
              </a:ext>
            </a:extLst>
          </p:cNvPr>
          <p:cNvSpPr/>
          <p:nvPr/>
        </p:nvSpPr>
        <p:spPr>
          <a:xfrm>
            <a:off x="640279" y="1187752"/>
            <a:ext cx="11372711" cy="384386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اكتبي نتيجة البرنامج التالي </a:t>
            </a:r>
          </a:p>
          <a:p>
            <a:pPr algn="ctr"/>
            <a:endParaRPr lang="ar-SA" dirty="0"/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names= [”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amal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 , “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rahaf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”,”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amal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”,”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razan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”,”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lyan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”]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X=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Names.count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(“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amal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”)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Y=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Names.count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razan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Print (x)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 pitchFamily="2" charset="0"/>
                <a:cs typeface="Arial" panose="020B0604020202020204" pitchFamily="34" charset="0"/>
              </a:rPr>
              <a:t>Print (y)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  <a:latin typeface="Courier" pitchFamily="2" charset="0"/>
              <a:cs typeface="Arial" panose="020B0604020202020204" pitchFamily="34" charset="0"/>
            </a:endParaRP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195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FDD8E-6196-BC46-83B5-5F87AEE7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89EBC5-B0D3-1B4F-BE89-226A6228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خماسي 3">
            <a:extLst>
              <a:ext uri="{FF2B5EF4-FFF2-40B4-BE49-F238E27FC236}">
                <a16:creationId xmlns:a16="http://schemas.microsoft.com/office/drawing/2014/main" id="{F8DF144F-71DA-4D41-B38E-183DCD71907C}"/>
              </a:ext>
            </a:extLst>
          </p:cNvPr>
          <p:cNvSpPr/>
          <p:nvPr/>
        </p:nvSpPr>
        <p:spPr>
          <a:xfrm>
            <a:off x="8415867" y="508000"/>
            <a:ext cx="3352800" cy="89746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دالة 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sort</a:t>
            </a:r>
            <a:endParaRPr lang="ar-S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B45CF0-6588-FD4F-AD9F-F960220D8475}"/>
              </a:ext>
            </a:extLst>
          </p:cNvPr>
          <p:cNvSpPr/>
          <p:nvPr/>
        </p:nvSpPr>
        <p:spPr>
          <a:xfrm>
            <a:off x="2048933" y="1405467"/>
            <a:ext cx="7755467" cy="9346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4400" dirty="0"/>
              <a:t>ترتب عناصر القائمة تصاعديا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EDC575D-F6AE-324D-95C4-335471914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FDD8E-6196-BC46-83B5-5F87AEE7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89EBC5-B0D3-1B4F-BE89-226A6228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خماسي 3">
            <a:extLst>
              <a:ext uri="{FF2B5EF4-FFF2-40B4-BE49-F238E27FC236}">
                <a16:creationId xmlns:a16="http://schemas.microsoft.com/office/drawing/2014/main" id="{F8DF144F-71DA-4D41-B38E-183DCD71907C}"/>
              </a:ext>
            </a:extLst>
          </p:cNvPr>
          <p:cNvSpPr/>
          <p:nvPr/>
        </p:nvSpPr>
        <p:spPr>
          <a:xfrm>
            <a:off x="8415867" y="508000"/>
            <a:ext cx="3352800" cy="89746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دالة 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reverse</a:t>
            </a:r>
            <a:endParaRPr lang="ar-S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B45CF0-6588-FD4F-AD9F-F960220D8475}"/>
              </a:ext>
            </a:extLst>
          </p:cNvPr>
          <p:cNvSpPr/>
          <p:nvPr/>
        </p:nvSpPr>
        <p:spPr>
          <a:xfrm>
            <a:off x="2048933" y="1405467"/>
            <a:ext cx="7755467" cy="9346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4400" dirty="0"/>
              <a:t>ترتب عناصر القائمة عكسيا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67C63D-8A5F-3B4A-B1CD-822019B4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BE97D9-C411-2F4A-A8CB-9D6717A7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9030"/>
            <a:ext cx="10325000" cy="1442463"/>
          </a:xfrm>
        </p:spPr>
        <p:txBody>
          <a:bodyPr/>
          <a:lstStyle/>
          <a:p>
            <a:r>
              <a:rPr lang="ar-SA" dirty="0"/>
              <a:t>وقت التحدي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5F5FCE-88B8-EA4C-9F15-F8E66C25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9" y="4659998"/>
            <a:ext cx="10325000" cy="3564436"/>
          </a:xfrm>
        </p:spPr>
        <p:txBody>
          <a:bodyPr/>
          <a:lstStyle/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5" name="وسيلة شرح مع سهم إلى اليسار 4">
            <a:extLst>
              <a:ext uri="{FF2B5EF4-FFF2-40B4-BE49-F238E27FC236}">
                <a16:creationId xmlns:a16="http://schemas.microsoft.com/office/drawing/2014/main" id="{610304A2-80FA-5C40-8324-610B6DD49A06}"/>
              </a:ext>
            </a:extLst>
          </p:cNvPr>
          <p:cNvSpPr/>
          <p:nvPr/>
        </p:nvSpPr>
        <p:spPr>
          <a:xfrm>
            <a:off x="3793067" y="953433"/>
            <a:ext cx="7806266" cy="53627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q= [30  , 44, 87 , 12]</a:t>
            </a:r>
          </a:p>
          <a:p>
            <a:pPr algn="l"/>
            <a:r>
              <a:rPr lang="en-US" sz="2800" b="1" dirty="0" err="1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Names.append</a:t>
            </a:r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(100)</a:t>
            </a:r>
          </a:p>
          <a:p>
            <a:pPr algn="l"/>
            <a:r>
              <a:rPr lang="en-US" sz="2800" b="1" dirty="0" err="1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Names.remove</a:t>
            </a:r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(87)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Print (q)</a:t>
            </a:r>
            <a:endParaRPr lang="ar-SA" sz="2800" b="1" dirty="0">
              <a:solidFill>
                <a:schemeClr val="bg1"/>
              </a:solidFill>
              <a:latin typeface="Courier" pitchFamily="2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 err="1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q.sort</a:t>
            </a:r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()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Print (q)</a:t>
            </a:r>
          </a:p>
          <a:p>
            <a:pPr algn="l"/>
            <a:r>
              <a:rPr lang="en-US" sz="2800" b="1" dirty="0" err="1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q.revese</a:t>
            </a:r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()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Courier" pitchFamily="2" charset="0"/>
                <a:cs typeface="Arial" panose="020B0604020202020204" pitchFamily="34" charset="0"/>
              </a:rPr>
              <a:t>Print (q)</a:t>
            </a:r>
            <a:endParaRPr lang="ar-SA" sz="2800" b="1" dirty="0">
              <a:solidFill>
                <a:schemeClr val="bg1"/>
              </a:solidFill>
              <a:latin typeface="Courier" pitchFamily="2" charset="0"/>
              <a:cs typeface="Arial" panose="020B0604020202020204" pitchFamily="34" charset="0"/>
            </a:endParaRPr>
          </a:p>
          <a:p>
            <a:pPr marL="0" algn="ctr" defTabSz="914400" rtl="0" eaLnBrk="1" latinLnBrk="0" hangingPunct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6163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FDD8E-6196-BC46-83B5-5F87AEE7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89EBC5-B0D3-1B4F-BE89-226A6228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خماسي 3">
            <a:extLst>
              <a:ext uri="{FF2B5EF4-FFF2-40B4-BE49-F238E27FC236}">
                <a16:creationId xmlns:a16="http://schemas.microsoft.com/office/drawing/2014/main" id="{F8DF144F-71DA-4D41-B38E-183DCD71907C}"/>
              </a:ext>
            </a:extLst>
          </p:cNvPr>
          <p:cNvSpPr/>
          <p:nvPr/>
        </p:nvSpPr>
        <p:spPr>
          <a:xfrm>
            <a:off x="8415867" y="508000"/>
            <a:ext cx="3352800" cy="89746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دالة 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clear</a:t>
            </a:r>
            <a:endParaRPr lang="ar-S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B45CF0-6588-FD4F-AD9F-F960220D8475}"/>
              </a:ext>
            </a:extLst>
          </p:cNvPr>
          <p:cNvSpPr/>
          <p:nvPr/>
        </p:nvSpPr>
        <p:spPr>
          <a:xfrm>
            <a:off x="2048933" y="1405467"/>
            <a:ext cx="7755467" cy="9346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4400" dirty="0"/>
              <a:t>تزيل كافة عناصر القائمة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3861387-793C-934A-A77E-842BD987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4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130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Right Triangle 163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7" name="Rectangle 165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8" name="Group 167">
            <a:extLst>
              <a:ext uri="{FF2B5EF4-FFF2-40B4-BE49-F238E27FC236}">
                <a16:creationId xmlns:a16="http://schemas.microsoft.com/office/drawing/2014/main" id="{06222836-EDA3-4230-9DAC-ED116DCB5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A345135-0A54-4744-92A7-4A008D25E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169">
              <a:extLst>
                <a:ext uri="{FF2B5EF4-FFF2-40B4-BE49-F238E27FC236}">
                  <a16:creationId xmlns:a16="http://schemas.microsoft.com/office/drawing/2014/main" id="{63731570-8EB2-4A06-803A-52C4280E4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3BB6D80-519A-4BA2-AF1A-7ED78E875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2F88C35-D28D-44FE-AC35-939BB17B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DCA0562-C5EA-4F6E-836A-B42675B63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75BFD87-D844-4D54-82EE-0FCA17930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4E1AF07-0225-45CC-B2D1-4F65D6051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040857E-6A4A-4377-A884-76097516C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99F8870-2B5D-4D35-8E5E-6FFBC85C7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B0504A-C469-4B6D-8C1A-FFB002BD5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B42A07F-4188-409B-9289-E285B7EE6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D6ABE05-0EC9-464B-89E9-3BC7A89FA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D805D00-7C89-42D8-B064-1F729C63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017D292-F986-4503-BF76-4A2411B84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FE9223D-F7ED-43E1-955A-3F3B2861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803FBB-A4C0-4AE0-A2D6-29021EBFC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37EB43B-DE93-4BC3-9D6A-4888521D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D549063-5CF9-411C-AB9D-CD7B6874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E59B4A1-9D41-4E00-BA2A-769FD2D19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8C8D81C-5882-4974-9714-FC00978E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09B1539-2111-41F8-8BAA-954EFBCFE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5B0E3ED-8DE6-40C2-821A-0DC995DF0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1D0B86D-8D94-48FF-9571-AAB711707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13D501DC-25BA-41D8-8B7F-DA488A3BA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E8B16DB-7C8E-44FD-BDCF-809019BE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5DDD5CE-2000-4D59-98B8-B5DF55638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A03A664-496B-4A9D-AED7-ED5409225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9656DC-5901-447B-AB68-34B325CC4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E5409AA-E13F-4069-9A83-065811698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A4B8594-E276-4A82-8CBB-210103508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49AB50F-FD66-4545-BFC8-3E8589359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ight Triangle 200">
            <a:extLst>
              <a:ext uri="{FF2B5EF4-FFF2-40B4-BE49-F238E27FC236}">
                <a16:creationId xmlns:a16="http://schemas.microsoft.com/office/drawing/2014/main" id="{B2145925-93A7-43A2-9666-BD9E782B2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5909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7271122-8089-434D-8B35-5FD8A3ED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1010149"/>
            <a:ext cx="4927427" cy="24188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نشاط جماعي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563BD3-62BB-EDFC-395C-FEEB4D2E7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3676323"/>
            <a:ext cx="4927427" cy="20593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rgbClr val="00B0F0"/>
                </a:solidFill>
              </a:rPr>
              <a:t>شاركي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اوبيا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الافتراضي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في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رحلة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تعليمية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قصيرة</a:t>
            </a:r>
            <a:r>
              <a:rPr lang="en-US" sz="2400" dirty="0"/>
              <a:t> </a:t>
            </a:r>
          </a:p>
        </p:txBody>
      </p:sp>
      <p:sp useBgFill="1">
        <p:nvSpPr>
          <p:cNvPr id="210" name="Freeform: Shape 202">
            <a:extLst>
              <a:ext uri="{FF2B5EF4-FFF2-40B4-BE49-F238E27FC236}">
                <a16:creationId xmlns:a16="http://schemas.microsoft.com/office/drawing/2014/main" id="{DC4B089A-D5C8-4CF7-AFF9-EA4CCE28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490555" y="162759"/>
            <a:ext cx="6857996" cy="6532473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عنصر نائب للمحتوى 3" descr="عصف ذهني جماعي خطوط عريضة">
            <a:extLst>
              <a:ext uri="{FF2B5EF4-FFF2-40B4-BE49-F238E27FC236}">
                <a16:creationId xmlns:a16="http://schemas.microsoft.com/office/drawing/2014/main" id="{2906BF54-3E71-B84E-80C0-0AE0C487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0016" y="714592"/>
            <a:ext cx="2631961" cy="26319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A23D4E-712E-5F44-99C9-D3727C02F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017" y="3511441"/>
            <a:ext cx="2631961" cy="2631961"/>
          </a:xfrm>
          <a:prstGeom prst="rect">
            <a:avLst/>
          </a:prstGeom>
        </p:spPr>
      </p:pic>
      <p:pic>
        <p:nvPicPr>
          <p:cNvPr id="202" name="صورة 201">
            <a:extLst>
              <a:ext uri="{FF2B5EF4-FFF2-40B4-BE49-F238E27FC236}">
                <a16:creationId xmlns:a16="http://schemas.microsoft.com/office/drawing/2014/main" id="{361A68D4-984A-F84E-B65E-EA4E74FB9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537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239690B6-1257-0847-86A3-D7A5ED08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135" y="237011"/>
            <a:ext cx="5090767" cy="3564436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None/>
            </a:pPr>
            <a:r>
              <a:rPr lang="ar-SA" sz="2800" b="1" u="sng" dirty="0"/>
              <a:t>لا ننسى 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None/>
            </a:pPr>
            <a:r>
              <a:rPr lang="ar-SA" sz="2800" b="1" dirty="0"/>
              <a:t>أن من أهداف رؤية ٢٠٣٠بناء جيل رقمي ومتميز يساعد على رفع مستوى المملكة العربية السعودية عالميا في مجال التقنية </a:t>
            </a:r>
            <a:r>
              <a:rPr lang="ar-SA" sz="2800" b="1" dirty="0" err="1"/>
              <a:t>باذن</a:t>
            </a:r>
            <a:r>
              <a:rPr lang="ar-SA" sz="2800" b="1" dirty="0"/>
              <a:t> الله </a:t>
            </a:r>
          </a:p>
        </p:txBody>
      </p:sp>
    </p:spTree>
    <p:extLst>
      <p:ext uri="{BB962C8B-B14F-4D97-AF65-F5344CB8AC3E}">
        <p14:creationId xmlns:p14="http://schemas.microsoft.com/office/powerpoint/2010/main" val="139380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CB4A60-917F-CE4B-9259-205FA98C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46FC5E7C-5D03-724F-9DFE-1A98CE329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A410E9B-7F04-404C-8055-E4A84E0B1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326" y="31141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1872DB-643B-8141-91B0-D691E0CC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الواجب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6B8D0-4583-E24B-BADC-2FF0645C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ar-SA" dirty="0"/>
              <a:t>منصة مدرستي قسم الواجبات المرسلة بعنوان (الدوال المدمجة ثالث متوسط )</a:t>
            </a:r>
          </a:p>
        </p:txBody>
      </p:sp>
    </p:spTree>
    <p:extLst>
      <p:ext uri="{BB962C8B-B14F-4D97-AF65-F5344CB8AC3E}">
        <p14:creationId xmlns:p14="http://schemas.microsoft.com/office/powerpoint/2010/main" val="26309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A1AD2A-811E-6A4E-8DF5-1A75C45E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endParaRPr lang="ar-SA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8AFD5C3-E71F-3945-A231-6AC4478AC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157" y="103239"/>
            <a:ext cx="10809842" cy="6842819"/>
          </a:xfr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07A357B-5398-814F-8167-BF602D36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326" y="31141"/>
            <a:ext cx="1018674" cy="967740"/>
          </a:xfrm>
          <a:prstGeom prst="rect">
            <a:avLst/>
          </a:prstGeom>
        </p:spPr>
      </p:pic>
      <p:pic>
        <p:nvPicPr>
          <p:cNvPr id="4" name="صورة 3" descr="صورة تحتوي على قصاصة فنية, رسوم متحركة, لقطة شاشة, التصميم&#10;&#10;تم إنشاء الوصف تلقائياً">
            <a:extLst>
              <a:ext uri="{FF2B5EF4-FFF2-40B4-BE49-F238E27FC236}">
                <a16:creationId xmlns:a16="http://schemas.microsoft.com/office/drawing/2014/main" id="{CB73ADFE-C101-1048-AD7B-857460108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21" y="161050"/>
            <a:ext cx="1859247" cy="18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16223B-1AF9-8C4C-9F0D-D2857829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قبل البدء في درسنا اليوم سنتعرف على مصطلحات انجليزية جديدة :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0D18605D-C7DB-0C4D-941D-E2E54B362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723653"/>
              </p:ext>
            </p:extLst>
          </p:nvPr>
        </p:nvGraphicFramePr>
        <p:xfrm>
          <a:off x="3555999" y="2339975"/>
          <a:ext cx="7459663" cy="3986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51262">
                  <a:extLst>
                    <a:ext uri="{9D8B030D-6E8A-4147-A177-3AD203B41FA5}">
                      <a16:colId xmlns:a16="http://schemas.microsoft.com/office/drawing/2014/main" val="1917497011"/>
                    </a:ext>
                  </a:extLst>
                </a:gridCol>
                <a:gridCol w="3708401">
                  <a:extLst>
                    <a:ext uri="{9D8B030D-6E8A-4147-A177-3AD203B41FA5}">
                      <a16:colId xmlns:a16="http://schemas.microsoft.com/office/drawing/2014/main" val="1893328288"/>
                    </a:ext>
                  </a:extLst>
                </a:gridCol>
              </a:tblGrid>
              <a:tr h="56956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الكلمة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الترجمة للعربية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218249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APPEND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اضافة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73421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REMOVE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حذف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31034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COUNT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عدد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0104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SORT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فرز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46572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REVERSE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عكس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452110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/>
                        <a:t>CLEAR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تصفية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14440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4CA1DF8A-E3BF-AC45-B20A-326AE9B1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12" y="1845734"/>
            <a:ext cx="1544121" cy="1544121"/>
          </a:xfrm>
          <a:prstGeom prst="rect">
            <a:avLst/>
          </a:prstGeom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5C02F4FB-9E09-8B47-8800-FE0D70C01A39}"/>
              </a:ext>
            </a:extLst>
          </p:cNvPr>
          <p:cNvSpPr/>
          <p:nvPr/>
        </p:nvSpPr>
        <p:spPr>
          <a:xfrm>
            <a:off x="524933" y="203200"/>
            <a:ext cx="2607734" cy="5227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3200" b="1" dirty="0"/>
              <a:t>كلمة ومعنى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FE026CF-F4A1-074D-95A3-58D29AAB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326" y="31141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9E6A4F-58A0-C94B-A553-2D8D477E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ar-SA" dirty="0"/>
              <a:t>لدي القائمة التالية :</a:t>
            </a:r>
            <a:br>
              <a:rPr lang="ar-SA" dirty="0"/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g=[20,30,22]</a:t>
            </a:r>
            <a:endParaRPr 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74C30DC9-BAF3-7541-89B5-2F1291D31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4869"/>
              </p:ext>
            </p:extLst>
          </p:nvPr>
        </p:nvGraphicFramePr>
        <p:xfrm>
          <a:off x="391795" y="2289175"/>
          <a:ext cx="3359468" cy="4264026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3359468">
                  <a:extLst>
                    <a:ext uri="{9D8B030D-6E8A-4147-A177-3AD203B41FA5}">
                      <a16:colId xmlns:a16="http://schemas.microsoft.com/office/drawing/2014/main" val="2850694781"/>
                    </a:ext>
                  </a:extLst>
                </a:gridCol>
              </a:tblGrid>
              <a:tr h="7106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u="sng" dirty="0"/>
                        <a:t>بعد أوامر برمجية معينة تحولت الي :</a:t>
                      </a:r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05189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en-US" sz="36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g=[20,30,22,45]</a:t>
                      </a:r>
                      <a:endParaRPr lang="ar-SA" sz="3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72799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g=[20 ,22]</a:t>
                      </a:r>
                      <a:endParaRPr lang="ar-SA" sz="3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185273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3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g=[20,22,30]</a:t>
                      </a:r>
                      <a:endParaRPr lang="ar-SA" sz="3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64477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36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g=[22,30.20]</a:t>
                      </a:r>
                      <a:endParaRPr lang="ar-SA" sz="36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68051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g=[   ]</a:t>
                      </a:r>
                      <a:endParaRPr lang="ar-SA" sz="3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31632"/>
                  </a:ext>
                </a:extLst>
              </a:tr>
            </a:tbl>
          </a:graphicData>
        </a:graphic>
      </p:graphicFrame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87B775CA-6DCF-5143-B890-E86956B89456}"/>
              </a:ext>
            </a:extLst>
          </p:cNvPr>
          <p:cNvSpPr/>
          <p:nvPr/>
        </p:nvSpPr>
        <p:spPr>
          <a:xfrm>
            <a:off x="9194801" y="4334934"/>
            <a:ext cx="2801938" cy="22182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3200" dirty="0"/>
              <a:t>التغييرات التي حصلت هي عناصر درسنا لليوم 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B02AD9C8-221F-F140-9C84-0678FB681993}"/>
              </a:ext>
            </a:extLst>
          </p:cNvPr>
          <p:cNvSpPr/>
          <p:nvPr/>
        </p:nvSpPr>
        <p:spPr>
          <a:xfrm>
            <a:off x="524933" y="203200"/>
            <a:ext cx="2607734" cy="5227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3200" b="1" dirty="0"/>
              <a:t>عصف ذهني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3DBF30C-93D0-D548-8DFA-C5C38343F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326" y="31141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643F73-E27B-3043-B346-E7C14F29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endParaRPr lang="ar-SA" dirty="0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F8325FE8-3C12-394B-9338-27D8D6B3C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102047"/>
              </p:ext>
            </p:extLst>
          </p:nvPr>
        </p:nvGraphicFramePr>
        <p:xfrm>
          <a:off x="8026399" y="3577067"/>
          <a:ext cx="3700463" cy="27432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462243">
                  <a:extLst>
                    <a:ext uri="{9D8B030D-6E8A-4147-A177-3AD203B41FA5}">
                      <a16:colId xmlns:a16="http://schemas.microsoft.com/office/drawing/2014/main" val="3843069329"/>
                    </a:ext>
                  </a:extLst>
                </a:gridCol>
                <a:gridCol w="3238220">
                  <a:extLst>
                    <a:ext uri="{9D8B030D-6E8A-4147-A177-3AD203B41FA5}">
                      <a16:colId xmlns:a16="http://schemas.microsoft.com/office/drawing/2014/main" val="381497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دالة </a:t>
                      </a:r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append</a:t>
                      </a:r>
                      <a:endParaRPr lang="ar-SA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5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دالة </a:t>
                      </a:r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remove</a:t>
                      </a:r>
                      <a:endParaRPr lang="ar-SA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دالة </a:t>
                      </a:r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count</a:t>
                      </a:r>
                      <a:endParaRPr lang="ar-SA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6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دالة </a:t>
                      </a:r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sort</a:t>
                      </a:r>
                      <a:endParaRPr lang="ar-SA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42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دالة </a:t>
                      </a:r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reverse</a:t>
                      </a:r>
                      <a:endParaRPr lang="ar-SA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8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دالة </a:t>
                      </a:r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clear </a:t>
                      </a:r>
                      <a:endParaRPr lang="ar-SA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42911"/>
                  </a:ext>
                </a:extLst>
              </a:tr>
            </a:tbl>
          </a:graphicData>
        </a:graphic>
      </p:graphicFrame>
      <p:sp>
        <p:nvSpPr>
          <p:cNvPr id="4" name="خماسي 3">
            <a:extLst>
              <a:ext uri="{FF2B5EF4-FFF2-40B4-BE49-F238E27FC236}">
                <a16:creationId xmlns:a16="http://schemas.microsoft.com/office/drawing/2014/main" id="{E4ECF46F-B262-D946-A50E-F49CF15D4A41}"/>
              </a:ext>
            </a:extLst>
          </p:cNvPr>
          <p:cNvSpPr/>
          <p:nvPr/>
        </p:nvSpPr>
        <p:spPr>
          <a:xfrm>
            <a:off x="369346" y="1854200"/>
            <a:ext cx="7165988" cy="15748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ما سنتعلمه اليوم 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9179AFD-6E19-BF41-A41F-5FF820F6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326" y="31141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FB4EBE-A22C-8343-8161-DB69A70C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8FFBD57-3E8D-DE43-B52C-9C88AFDC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3A6DF20E-4551-574C-95EB-355FF07F8CE4}"/>
              </a:ext>
            </a:extLst>
          </p:cNvPr>
          <p:cNvSpPr/>
          <p:nvPr/>
        </p:nvSpPr>
        <p:spPr>
          <a:xfrm>
            <a:off x="2506133" y="1811867"/>
            <a:ext cx="6993467" cy="3488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عنوان الدرس :</a:t>
            </a:r>
          </a:p>
          <a:p>
            <a:pPr algn="ctr"/>
            <a:r>
              <a:rPr lang="ar-SA" sz="4400" dirty="0"/>
              <a:t>الدوال المدمجة في بايثون</a:t>
            </a:r>
            <a:r>
              <a:rPr lang="ar-SA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3466F1-D1AC-894E-A12C-AD9D93C5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326" y="31141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4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FDD8E-6196-BC46-83B5-5F87AEE7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89EBC5-B0D3-1B4F-BE89-226A6228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خماسي 3">
            <a:extLst>
              <a:ext uri="{FF2B5EF4-FFF2-40B4-BE49-F238E27FC236}">
                <a16:creationId xmlns:a16="http://schemas.microsoft.com/office/drawing/2014/main" id="{F8DF144F-71DA-4D41-B38E-183DCD71907C}"/>
              </a:ext>
            </a:extLst>
          </p:cNvPr>
          <p:cNvSpPr/>
          <p:nvPr/>
        </p:nvSpPr>
        <p:spPr>
          <a:xfrm>
            <a:off x="8415867" y="508000"/>
            <a:ext cx="3352800" cy="89746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دالة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append</a:t>
            </a:r>
            <a:endParaRPr lang="ar-S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B45CF0-6588-FD4F-AD9F-F960220D8475}"/>
              </a:ext>
            </a:extLst>
          </p:cNvPr>
          <p:cNvSpPr/>
          <p:nvPr/>
        </p:nvSpPr>
        <p:spPr>
          <a:xfrm>
            <a:off x="2048933" y="1405467"/>
            <a:ext cx="7755467" cy="9346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4400" dirty="0"/>
              <a:t>تضيف عنصر إلى نهاية القائمة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73669D6-5F81-E94D-9E2E-B63D1930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" y="-14307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2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FDD8E-6196-BC46-83B5-5F87AEE7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89EBC5-B0D3-1B4F-BE89-226A6228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ar-SA" dirty="0"/>
          </a:p>
        </p:txBody>
      </p:sp>
      <p:sp>
        <p:nvSpPr>
          <p:cNvPr id="4" name="خماسي 3">
            <a:extLst>
              <a:ext uri="{FF2B5EF4-FFF2-40B4-BE49-F238E27FC236}">
                <a16:creationId xmlns:a16="http://schemas.microsoft.com/office/drawing/2014/main" id="{F8DF144F-71DA-4D41-B38E-183DCD71907C}"/>
              </a:ext>
            </a:extLst>
          </p:cNvPr>
          <p:cNvSpPr/>
          <p:nvPr/>
        </p:nvSpPr>
        <p:spPr>
          <a:xfrm>
            <a:off x="8415867" y="508000"/>
            <a:ext cx="3352800" cy="89746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defTabSz="914400" rtl="1" eaLnBrk="1" latinLnBrk="0" hangingPunct="1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دالة 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remove</a:t>
            </a:r>
            <a:endParaRPr lang="ar-S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B45CF0-6588-FD4F-AD9F-F960220D8475}"/>
              </a:ext>
            </a:extLst>
          </p:cNvPr>
          <p:cNvSpPr/>
          <p:nvPr/>
        </p:nvSpPr>
        <p:spPr>
          <a:xfrm>
            <a:off x="2048933" y="1405467"/>
            <a:ext cx="7755467" cy="9346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4400" dirty="0"/>
              <a:t>تحذف عنصر من القائمة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DBB302A-B2EB-B248-9363-77E993E6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"/>
            <a:ext cx="1018674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40246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316</Words>
  <Application>Microsoft Macintosh PowerPoint</Application>
  <PresentationFormat>شاشة عريضة</PresentationFormat>
  <Paragraphs>84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Courier</vt:lpstr>
      <vt:lpstr>Grandview</vt:lpstr>
      <vt:lpstr>Wingdings</vt:lpstr>
      <vt:lpstr>CosineVTI</vt:lpstr>
      <vt:lpstr>عرض تقديمي في PowerPoint</vt:lpstr>
      <vt:lpstr>عرض تقديمي في PowerPoint</vt:lpstr>
      <vt:lpstr>عرض تقديمي في PowerPoint</vt:lpstr>
      <vt:lpstr>قبل البدء في درسنا اليوم سنتعرف على مصطلحات انجليزية جديدة :</vt:lpstr>
      <vt:lpstr>لدي القائمة التالية : g=[20,30,22]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وقت التحدي </vt:lpstr>
      <vt:lpstr>نشاط جماعي </vt:lpstr>
      <vt:lpstr>عرض تقديمي في PowerPoint</vt:lpstr>
      <vt:lpstr>وقت التحدي </vt:lpstr>
      <vt:lpstr>عرض تقديمي في PowerPoint</vt:lpstr>
      <vt:lpstr>عرض تقديمي في PowerPoint</vt:lpstr>
      <vt:lpstr>وقت التحدي </vt:lpstr>
      <vt:lpstr>عرض تقديمي في PowerPoint</vt:lpstr>
      <vt:lpstr>نشاط جماعي </vt:lpstr>
      <vt:lpstr>عرض تقديمي في PowerPoint</vt:lpstr>
      <vt:lpstr>الواجب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eyad h</dc:creator>
  <cp:lastModifiedBy>eyad h</cp:lastModifiedBy>
  <cp:revision>3</cp:revision>
  <dcterms:created xsi:type="dcterms:W3CDTF">2023-10-02T17:54:36Z</dcterms:created>
  <dcterms:modified xsi:type="dcterms:W3CDTF">2023-11-06T16:58:42Z</dcterms:modified>
</cp:coreProperties>
</file>