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6"/>
  </p:notesMasterIdLst>
  <p:sldIdLst>
    <p:sldId id="256" r:id="rId2"/>
    <p:sldId id="310" r:id="rId3"/>
    <p:sldId id="258" r:id="rId4"/>
    <p:sldId id="259" r:id="rId5"/>
    <p:sldId id="260" r:id="rId6"/>
    <p:sldId id="261" r:id="rId7"/>
    <p:sldId id="311" r:id="rId8"/>
    <p:sldId id="266" r:id="rId9"/>
    <p:sldId id="257" r:id="rId10"/>
    <p:sldId id="323" r:id="rId11"/>
    <p:sldId id="291" r:id="rId12"/>
    <p:sldId id="262" r:id="rId13"/>
    <p:sldId id="312" r:id="rId14"/>
    <p:sldId id="313" r:id="rId15"/>
    <p:sldId id="314" r:id="rId16"/>
    <p:sldId id="315" r:id="rId17"/>
    <p:sldId id="316" r:id="rId18"/>
    <p:sldId id="317" r:id="rId19"/>
    <p:sldId id="320" r:id="rId20"/>
    <p:sldId id="322" r:id="rId21"/>
    <p:sldId id="318" r:id="rId22"/>
    <p:sldId id="319" r:id="rId23"/>
    <p:sldId id="268" r:id="rId24"/>
    <p:sldId id="321" r:id="rId25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7"/>
    </p:embeddedFont>
    <p:embeddedFont>
      <p:font typeface="Coming Soon" panose="02000000000000000000" pitchFamily="2" charset="0"/>
      <p:regular r:id="rId28"/>
    </p:embeddedFont>
    <p:embeddedFont>
      <p:font typeface="Didact Gothic" pitchFamily="2" charset="0"/>
      <p:regular r:id="rId29"/>
    </p:embeddedFont>
    <p:embeddedFont>
      <p:font typeface="Rozha One" panose="020000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6DA35E-1447-416E-A413-4ADC8A41A8DE}">
  <a:tblStyle styleId="{6B6DA35E-1447-416E-A413-4ADC8A41A8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1.fntdata" /><Relationship Id="rId30" Type="http://schemas.openxmlformats.org/officeDocument/2006/relationships/font" Target="fonts/font4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a0c960396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a0c960396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الأولى اسناد قيمة</a:t>
            </a:r>
          </a:p>
          <a:p>
            <a:r>
              <a:rPr lang="ar-SA" dirty="0"/>
              <a:t>والثانية جملة شرطية تقبل الصواب والخطأ</a:t>
            </a:r>
          </a:p>
        </p:txBody>
      </p:sp>
    </p:spTree>
    <p:extLst>
      <p:ext uri="{BB962C8B-B14F-4D97-AF65-F5344CB8AC3E}">
        <p14:creationId xmlns:p14="http://schemas.microsoft.com/office/powerpoint/2010/main" val="197645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48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3f406efa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3f406efa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03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5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561" name="Google Shape;561;p15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5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593" name="Google Shape;593;p15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94" name="Google Shape;594;p1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595" name="Google Shape;595;p1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1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598" name="Google Shape;598;p1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04" name="Google Shape;604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10" name="Google Shape;610;p1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" name="Google Shape;615;p1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616" name="Google Shape;616;p1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1" name="Google Shape;621;p1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22" name="Google Shape;622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1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28" name="Google Shape;628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17"/>
          <p:cNvGrpSpPr/>
          <p:nvPr/>
        </p:nvGrpSpPr>
        <p:grpSpPr>
          <a:xfrm>
            <a:off x="1877352" y="507945"/>
            <a:ext cx="5295422" cy="4018553"/>
            <a:chOff x="1616925" y="1378425"/>
            <a:chExt cx="5171311" cy="3816290"/>
          </a:xfrm>
        </p:grpSpPr>
        <p:sp>
          <p:nvSpPr>
            <p:cNvPr id="713" name="Google Shape;713;p17"/>
            <p:cNvSpPr/>
            <p:nvPr/>
          </p:nvSpPr>
          <p:spPr>
            <a:xfrm>
              <a:off x="1643184" y="1681769"/>
              <a:ext cx="5120161" cy="3489422"/>
            </a:xfrm>
            <a:custGeom>
              <a:avLst/>
              <a:gdLst/>
              <a:ahLst/>
              <a:cxnLst/>
              <a:rect l="l" t="t" r="r" b="b"/>
              <a:pathLst>
                <a:path w="18719" h="12757" extrusionOk="0">
                  <a:moveTo>
                    <a:pt x="27" y="0"/>
                  </a:moveTo>
                  <a:cubicBezTo>
                    <a:pt x="82" y="3861"/>
                    <a:pt x="132" y="7717"/>
                    <a:pt x="182" y="11578"/>
                  </a:cubicBezTo>
                  <a:cubicBezTo>
                    <a:pt x="118" y="11969"/>
                    <a:pt x="59" y="12365"/>
                    <a:pt x="0" y="12756"/>
                  </a:cubicBezTo>
                  <a:cubicBezTo>
                    <a:pt x="6162" y="12611"/>
                    <a:pt x="12429" y="12756"/>
                    <a:pt x="18586" y="12506"/>
                  </a:cubicBezTo>
                  <a:cubicBezTo>
                    <a:pt x="18718" y="8563"/>
                    <a:pt x="18623" y="4275"/>
                    <a:pt x="18527" y="332"/>
                  </a:cubicBezTo>
                  <a:cubicBezTo>
                    <a:pt x="17295" y="430"/>
                    <a:pt x="16059" y="479"/>
                    <a:pt x="14823" y="479"/>
                  </a:cubicBezTo>
                  <a:cubicBezTo>
                    <a:pt x="13587" y="479"/>
                    <a:pt x="12351" y="430"/>
                    <a:pt x="11119" y="332"/>
                  </a:cubicBezTo>
                  <a:cubicBezTo>
                    <a:pt x="10305" y="268"/>
                    <a:pt x="9486" y="182"/>
                    <a:pt x="8672" y="146"/>
                  </a:cubicBezTo>
                  <a:cubicBezTo>
                    <a:pt x="8297" y="129"/>
                    <a:pt x="7921" y="122"/>
                    <a:pt x="7545" y="122"/>
                  </a:cubicBezTo>
                  <a:cubicBezTo>
                    <a:pt x="6065" y="122"/>
                    <a:pt x="4579" y="228"/>
                    <a:pt x="3103" y="228"/>
                  </a:cubicBezTo>
                  <a:cubicBezTo>
                    <a:pt x="2071" y="228"/>
                    <a:pt x="1044" y="17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1616925" y="1657698"/>
              <a:ext cx="5171311" cy="3537016"/>
            </a:xfrm>
            <a:custGeom>
              <a:avLst/>
              <a:gdLst/>
              <a:ahLst/>
              <a:cxnLst/>
              <a:rect l="l" t="t" r="r" b="b"/>
              <a:pathLst>
                <a:path w="18906" h="12931" extrusionOk="0">
                  <a:moveTo>
                    <a:pt x="216" y="193"/>
                  </a:moveTo>
                  <a:lnTo>
                    <a:pt x="216" y="193"/>
                  </a:lnTo>
                  <a:cubicBezTo>
                    <a:pt x="1220" y="353"/>
                    <a:pt x="2229" y="401"/>
                    <a:pt x="3240" y="401"/>
                  </a:cubicBezTo>
                  <a:cubicBezTo>
                    <a:pt x="4561" y="401"/>
                    <a:pt x="5885" y="320"/>
                    <a:pt x="7209" y="302"/>
                  </a:cubicBezTo>
                  <a:cubicBezTo>
                    <a:pt x="7310" y="301"/>
                    <a:pt x="7411" y="300"/>
                    <a:pt x="7512" y="300"/>
                  </a:cubicBezTo>
                  <a:cubicBezTo>
                    <a:pt x="9829" y="300"/>
                    <a:pt x="12130" y="635"/>
                    <a:pt x="14448" y="657"/>
                  </a:cubicBezTo>
                  <a:cubicBezTo>
                    <a:pt x="14598" y="658"/>
                    <a:pt x="14748" y="659"/>
                    <a:pt x="14897" y="659"/>
                  </a:cubicBezTo>
                  <a:cubicBezTo>
                    <a:pt x="16113" y="659"/>
                    <a:pt x="17325" y="610"/>
                    <a:pt x="18534" y="514"/>
                  </a:cubicBezTo>
                  <a:lnTo>
                    <a:pt x="18534" y="514"/>
                  </a:lnTo>
                  <a:cubicBezTo>
                    <a:pt x="18633" y="4510"/>
                    <a:pt x="18721" y="8510"/>
                    <a:pt x="18599" y="12506"/>
                  </a:cubicBezTo>
                  <a:lnTo>
                    <a:pt x="18599" y="12506"/>
                  </a:lnTo>
                  <a:cubicBezTo>
                    <a:pt x="13806" y="12698"/>
                    <a:pt x="9004" y="12653"/>
                    <a:pt x="4203" y="12690"/>
                  </a:cubicBezTo>
                  <a:cubicBezTo>
                    <a:pt x="2868" y="12703"/>
                    <a:pt x="1534" y="12720"/>
                    <a:pt x="200" y="12751"/>
                  </a:cubicBezTo>
                  <a:lnTo>
                    <a:pt x="200" y="12751"/>
                  </a:lnTo>
                  <a:cubicBezTo>
                    <a:pt x="244" y="12456"/>
                    <a:pt x="290" y="12158"/>
                    <a:pt x="334" y="11863"/>
                  </a:cubicBezTo>
                  <a:lnTo>
                    <a:pt x="334" y="11863"/>
                  </a:lnTo>
                  <a:cubicBezTo>
                    <a:pt x="355" y="11849"/>
                    <a:pt x="369" y="11826"/>
                    <a:pt x="369" y="11794"/>
                  </a:cubicBezTo>
                  <a:cubicBezTo>
                    <a:pt x="315" y="7927"/>
                    <a:pt x="265" y="4060"/>
                    <a:pt x="216" y="193"/>
                  </a:cubicBezTo>
                  <a:close/>
                  <a:moveTo>
                    <a:pt x="131" y="0"/>
                  </a:moveTo>
                  <a:cubicBezTo>
                    <a:pt x="79" y="0"/>
                    <a:pt x="33" y="32"/>
                    <a:pt x="37" y="88"/>
                  </a:cubicBezTo>
                  <a:cubicBezTo>
                    <a:pt x="86" y="3945"/>
                    <a:pt x="136" y="7802"/>
                    <a:pt x="185" y="11659"/>
                  </a:cubicBezTo>
                  <a:lnTo>
                    <a:pt x="185" y="11659"/>
                  </a:lnTo>
                  <a:cubicBezTo>
                    <a:pt x="128" y="12045"/>
                    <a:pt x="67" y="12431"/>
                    <a:pt x="10" y="12817"/>
                  </a:cubicBezTo>
                  <a:cubicBezTo>
                    <a:pt x="1" y="12870"/>
                    <a:pt x="30" y="12931"/>
                    <a:pt x="90" y="12931"/>
                  </a:cubicBezTo>
                  <a:cubicBezTo>
                    <a:pt x="92" y="12931"/>
                    <a:pt x="94" y="12931"/>
                    <a:pt x="96" y="12931"/>
                  </a:cubicBezTo>
                  <a:cubicBezTo>
                    <a:pt x="4921" y="12817"/>
                    <a:pt x="9751" y="12881"/>
                    <a:pt x="14576" y="12799"/>
                  </a:cubicBezTo>
                  <a:cubicBezTo>
                    <a:pt x="15945" y="12771"/>
                    <a:pt x="17313" y="12735"/>
                    <a:pt x="18682" y="12680"/>
                  </a:cubicBezTo>
                  <a:cubicBezTo>
                    <a:pt x="18732" y="12680"/>
                    <a:pt x="18773" y="12644"/>
                    <a:pt x="18773" y="12594"/>
                  </a:cubicBezTo>
                  <a:cubicBezTo>
                    <a:pt x="18905" y="8538"/>
                    <a:pt x="18810" y="4477"/>
                    <a:pt x="18714" y="420"/>
                  </a:cubicBezTo>
                  <a:cubicBezTo>
                    <a:pt x="18714" y="377"/>
                    <a:pt x="18677" y="329"/>
                    <a:pt x="18629" y="329"/>
                  </a:cubicBezTo>
                  <a:cubicBezTo>
                    <a:pt x="18627" y="329"/>
                    <a:pt x="18625" y="329"/>
                    <a:pt x="18623" y="329"/>
                  </a:cubicBezTo>
                  <a:cubicBezTo>
                    <a:pt x="17376" y="428"/>
                    <a:pt x="16126" y="478"/>
                    <a:pt x="14875" y="478"/>
                  </a:cubicBezTo>
                  <a:cubicBezTo>
                    <a:pt x="13713" y="478"/>
                    <a:pt x="12551" y="435"/>
                    <a:pt x="11392" y="347"/>
                  </a:cubicBezTo>
                  <a:cubicBezTo>
                    <a:pt x="10192" y="256"/>
                    <a:pt x="8991" y="125"/>
                    <a:pt x="7786" y="120"/>
                  </a:cubicBezTo>
                  <a:cubicBezTo>
                    <a:pt x="7746" y="120"/>
                    <a:pt x="7706" y="120"/>
                    <a:pt x="7665" y="120"/>
                  </a:cubicBezTo>
                  <a:cubicBezTo>
                    <a:pt x="6528" y="120"/>
                    <a:pt x="5395" y="180"/>
                    <a:pt x="4257" y="211"/>
                  </a:cubicBezTo>
                  <a:cubicBezTo>
                    <a:pt x="3918" y="220"/>
                    <a:pt x="3579" y="226"/>
                    <a:pt x="3239" y="226"/>
                  </a:cubicBezTo>
                  <a:cubicBezTo>
                    <a:pt x="2205" y="226"/>
                    <a:pt x="1171" y="173"/>
                    <a:pt x="151" y="2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2901960" y="1391828"/>
              <a:ext cx="2762901" cy="750840"/>
            </a:xfrm>
            <a:custGeom>
              <a:avLst/>
              <a:gdLst/>
              <a:ahLst/>
              <a:cxnLst/>
              <a:rect l="l" t="t" r="r" b="b"/>
              <a:pathLst>
                <a:path w="10101" h="2745" extrusionOk="0">
                  <a:moveTo>
                    <a:pt x="4266" y="1"/>
                  </a:moveTo>
                  <a:cubicBezTo>
                    <a:pt x="3893" y="1"/>
                    <a:pt x="264" y="55"/>
                    <a:pt x="264" y="55"/>
                  </a:cubicBezTo>
                  <a:lnTo>
                    <a:pt x="601" y="310"/>
                  </a:lnTo>
                  <a:lnTo>
                    <a:pt x="537" y="405"/>
                  </a:lnTo>
                  <a:lnTo>
                    <a:pt x="73" y="683"/>
                  </a:lnTo>
                  <a:cubicBezTo>
                    <a:pt x="73" y="683"/>
                    <a:pt x="514" y="1219"/>
                    <a:pt x="464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7" y="1970"/>
                  </a:lnTo>
                  <a:lnTo>
                    <a:pt x="164" y="2179"/>
                  </a:lnTo>
                  <a:lnTo>
                    <a:pt x="396" y="2397"/>
                  </a:lnTo>
                  <a:lnTo>
                    <a:pt x="200" y="2743"/>
                  </a:lnTo>
                  <a:cubicBezTo>
                    <a:pt x="200" y="2743"/>
                    <a:pt x="541" y="2703"/>
                    <a:pt x="724" y="2703"/>
                  </a:cubicBezTo>
                  <a:cubicBezTo>
                    <a:pt x="755" y="2703"/>
                    <a:pt x="781" y="2704"/>
                    <a:pt x="801" y="2706"/>
                  </a:cubicBezTo>
                  <a:cubicBezTo>
                    <a:pt x="824" y="2709"/>
                    <a:pt x="890" y="2710"/>
                    <a:pt x="984" y="2710"/>
                  </a:cubicBezTo>
                  <a:cubicBezTo>
                    <a:pt x="1314" y="2710"/>
                    <a:pt x="1994" y="2699"/>
                    <a:pt x="2447" y="2699"/>
                  </a:cubicBezTo>
                  <a:cubicBezTo>
                    <a:pt x="2642" y="2699"/>
                    <a:pt x="2795" y="2701"/>
                    <a:pt x="2861" y="2706"/>
                  </a:cubicBezTo>
                  <a:cubicBezTo>
                    <a:pt x="3129" y="2729"/>
                    <a:pt x="6385" y="2720"/>
                    <a:pt x="7258" y="2738"/>
                  </a:cubicBezTo>
                  <a:cubicBezTo>
                    <a:pt x="7551" y="2743"/>
                    <a:pt x="7960" y="2744"/>
                    <a:pt x="8376" y="2744"/>
                  </a:cubicBezTo>
                  <a:cubicBezTo>
                    <a:pt x="9207" y="2744"/>
                    <a:pt x="10064" y="2738"/>
                    <a:pt x="10064" y="2738"/>
                  </a:cubicBezTo>
                  <a:lnTo>
                    <a:pt x="9928" y="2511"/>
                  </a:lnTo>
                  <a:cubicBezTo>
                    <a:pt x="9928" y="2511"/>
                    <a:pt x="9737" y="2120"/>
                    <a:pt x="9759" y="2065"/>
                  </a:cubicBezTo>
                  <a:cubicBezTo>
                    <a:pt x="9782" y="2011"/>
                    <a:pt x="10101" y="1851"/>
                    <a:pt x="10101" y="1851"/>
                  </a:cubicBezTo>
                  <a:cubicBezTo>
                    <a:pt x="10101" y="1851"/>
                    <a:pt x="9869" y="1692"/>
                    <a:pt x="9791" y="1606"/>
                  </a:cubicBezTo>
                  <a:cubicBezTo>
                    <a:pt x="9709" y="1519"/>
                    <a:pt x="9646" y="1301"/>
                    <a:pt x="9646" y="1301"/>
                  </a:cubicBezTo>
                  <a:lnTo>
                    <a:pt x="10010" y="1156"/>
                  </a:lnTo>
                  <a:cubicBezTo>
                    <a:pt x="10010" y="1156"/>
                    <a:pt x="9923" y="1028"/>
                    <a:pt x="9832" y="942"/>
                  </a:cubicBezTo>
                  <a:cubicBezTo>
                    <a:pt x="9746" y="856"/>
                    <a:pt x="9755" y="633"/>
                    <a:pt x="9782" y="483"/>
                  </a:cubicBezTo>
                  <a:cubicBezTo>
                    <a:pt x="9814" y="333"/>
                    <a:pt x="10010" y="73"/>
                    <a:pt x="10010" y="73"/>
                  </a:cubicBezTo>
                  <a:lnTo>
                    <a:pt x="10010" y="73"/>
                  </a:lnTo>
                  <a:lnTo>
                    <a:pt x="9900" y="96"/>
                  </a:lnTo>
                  <a:lnTo>
                    <a:pt x="8841" y="55"/>
                  </a:lnTo>
                  <a:cubicBezTo>
                    <a:pt x="8841" y="55"/>
                    <a:pt x="7354" y="42"/>
                    <a:pt x="6935" y="28"/>
                  </a:cubicBezTo>
                  <a:cubicBezTo>
                    <a:pt x="6517" y="19"/>
                    <a:pt x="4643" y="1"/>
                    <a:pt x="4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2877069" y="1378425"/>
              <a:ext cx="2805298" cy="794058"/>
            </a:xfrm>
            <a:custGeom>
              <a:avLst/>
              <a:gdLst/>
              <a:ahLst/>
              <a:cxnLst/>
              <a:rect l="l" t="t" r="r" b="b"/>
              <a:pathLst>
                <a:path w="10256" h="2903" extrusionOk="0">
                  <a:moveTo>
                    <a:pt x="4139" y="113"/>
                  </a:moveTo>
                  <a:cubicBezTo>
                    <a:pt x="5398" y="118"/>
                    <a:pt x="6654" y="131"/>
                    <a:pt x="7909" y="159"/>
                  </a:cubicBezTo>
                  <a:cubicBezTo>
                    <a:pt x="8600" y="172"/>
                    <a:pt x="9296" y="195"/>
                    <a:pt x="9987" y="213"/>
                  </a:cubicBezTo>
                  <a:cubicBezTo>
                    <a:pt x="9946" y="282"/>
                    <a:pt x="9914" y="354"/>
                    <a:pt x="9878" y="427"/>
                  </a:cubicBezTo>
                  <a:cubicBezTo>
                    <a:pt x="9832" y="509"/>
                    <a:pt x="9764" y="604"/>
                    <a:pt x="9773" y="700"/>
                  </a:cubicBezTo>
                  <a:cubicBezTo>
                    <a:pt x="9782" y="786"/>
                    <a:pt x="9832" y="868"/>
                    <a:pt x="9869" y="936"/>
                  </a:cubicBezTo>
                  <a:cubicBezTo>
                    <a:pt x="9910" y="1018"/>
                    <a:pt x="9960" y="1096"/>
                    <a:pt x="10010" y="1173"/>
                  </a:cubicBezTo>
                  <a:cubicBezTo>
                    <a:pt x="9919" y="1232"/>
                    <a:pt x="9828" y="1291"/>
                    <a:pt x="9732" y="1350"/>
                  </a:cubicBezTo>
                  <a:cubicBezTo>
                    <a:pt x="9705" y="1368"/>
                    <a:pt x="9691" y="1405"/>
                    <a:pt x="9710" y="1432"/>
                  </a:cubicBezTo>
                  <a:cubicBezTo>
                    <a:pt x="9805" y="1614"/>
                    <a:pt x="9932" y="1773"/>
                    <a:pt x="10082" y="1900"/>
                  </a:cubicBezTo>
                  <a:cubicBezTo>
                    <a:pt x="10005" y="1941"/>
                    <a:pt x="9928" y="1982"/>
                    <a:pt x="9860" y="2032"/>
                  </a:cubicBezTo>
                  <a:cubicBezTo>
                    <a:pt x="9805" y="2073"/>
                    <a:pt x="9778" y="2123"/>
                    <a:pt x="9791" y="2196"/>
                  </a:cubicBezTo>
                  <a:cubicBezTo>
                    <a:pt x="9814" y="2296"/>
                    <a:pt x="9882" y="2401"/>
                    <a:pt x="9928" y="2492"/>
                  </a:cubicBezTo>
                  <a:cubicBezTo>
                    <a:pt x="9973" y="2573"/>
                    <a:pt x="10019" y="2660"/>
                    <a:pt x="10064" y="2742"/>
                  </a:cubicBezTo>
                  <a:cubicBezTo>
                    <a:pt x="9009" y="2755"/>
                    <a:pt x="7959" y="2760"/>
                    <a:pt x="6908" y="2760"/>
                  </a:cubicBezTo>
                  <a:cubicBezTo>
                    <a:pt x="5521" y="2730"/>
                    <a:pt x="4134" y="2677"/>
                    <a:pt x="2743" y="2677"/>
                  </a:cubicBezTo>
                  <a:cubicBezTo>
                    <a:pt x="2639" y="2677"/>
                    <a:pt x="2534" y="2677"/>
                    <a:pt x="2429" y="2678"/>
                  </a:cubicBezTo>
                  <a:cubicBezTo>
                    <a:pt x="2074" y="2678"/>
                    <a:pt x="1719" y="2683"/>
                    <a:pt x="1360" y="2692"/>
                  </a:cubicBezTo>
                  <a:cubicBezTo>
                    <a:pt x="1351" y="2696"/>
                    <a:pt x="1337" y="2696"/>
                    <a:pt x="1324" y="2696"/>
                  </a:cubicBezTo>
                  <a:cubicBezTo>
                    <a:pt x="1028" y="2687"/>
                    <a:pt x="737" y="2683"/>
                    <a:pt x="441" y="2678"/>
                  </a:cubicBezTo>
                  <a:cubicBezTo>
                    <a:pt x="482" y="2601"/>
                    <a:pt x="519" y="2523"/>
                    <a:pt x="560" y="2451"/>
                  </a:cubicBezTo>
                  <a:cubicBezTo>
                    <a:pt x="582" y="2414"/>
                    <a:pt x="569" y="2369"/>
                    <a:pt x="528" y="2355"/>
                  </a:cubicBezTo>
                  <a:cubicBezTo>
                    <a:pt x="455" y="2328"/>
                    <a:pt x="391" y="2292"/>
                    <a:pt x="328" y="2242"/>
                  </a:cubicBezTo>
                  <a:cubicBezTo>
                    <a:pt x="423" y="2196"/>
                    <a:pt x="514" y="2151"/>
                    <a:pt x="610" y="2105"/>
                  </a:cubicBezTo>
                  <a:cubicBezTo>
                    <a:pt x="651" y="2082"/>
                    <a:pt x="646" y="2019"/>
                    <a:pt x="614" y="1996"/>
                  </a:cubicBezTo>
                  <a:cubicBezTo>
                    <a:pt x="464" y="1891"/>
                    <a:pt x="319" y="1791"/>
                    <a:pt x="173" y="1691"/>
                  </a:cubicBezTo>
                  <a:cubicBezTo>
                    <a:pt x="250" y="1623"/>
                    <a:pt x="332" y="1555"/>
                    <a:pt x="414" y="1487"/>
                  </a:cubicBezTo>
                  <a:cubicBezTo>
                    <a:pt x="478" y="1437"/>
                    <a:pt x="605" y="1368"/>
                    <a:pt x="601" y="1268"/>
                  </a:cubicBezTo>
                  <a:cubicBezTo>
                    <a:pt x="601" y="1173"/>
                    <a:pt x="487" y="1073"/>
                    <a:pt x="437" y="1005"/>
                  </a:cubicBezTo>
                  <a:lnTo>
                    <a:pt x="223" y="723"/>
                  </a:lnTo>
                  <a:cubicBezTo>
                    <a:pt x="382" y="650"/>
                    <a:pt x="542" y="563"/>
                    <a:pt x="687" y="459"/>
                  </a:cubicBezTo>
                  <a:cubicBezTo>
                    <a:pt x="714" y="436"/>
                    <a:pt x="733" y="377"/>
                    <a:pt x="687" y="359"/>
                  </a:cubicBezTo>
                  <a:cubicBezTo>
                    <a:pt x="573" y="300"/>
                    <a:pt x="482" y="204"/>
                    <a:pt x="382" y="118"/>
                  </a:cubicBezTo>
                  <a:lnTo>
                    <a:pt x="382" y="118"/>
                  </a:lnTo>
                  <a:cubicBezTo>
                    <a:pt x="560" y="123"/>
                    <a:pt x="739" y="125"/>
                    <a:pt x="917" y="125"/>
                  </a:cubicBezTo>
                  <a:cubicBezTo>
                    <a:pt x="1364" y="125"/>
                    <a:pt x="1811" y="113"/>
                    <a:pt x="2256" y="113"/>
                  </a:cubicBezTo>
                  <a:close/>
                  <a:moveTo>
                    <a:pt x="4870" y="0"/>
                  </a:moveTo>
                  <a:cubicBezTo>
                    <a:pt x="4074" y="0"/>
                    <a:pt x="3278" y="6"/>
                    <a:pt x="2483" y="18"/>
                  </a:cubicBezTo>
                  <a:cubicBezTo>
                    <a:pt x="1783" y="31"/>
                    <a:pt x="1078" y="27"/>
                    <a:pt x="373" y="72"/>
                  </a:cubicBezTo>
                  <a:cubicBezTo>
                    <a:pt x="360" y="72"/>
                    <a:pt x="351" y="91"/>
                    <a:pt x="355" y="104"/>
                  </a:cubicBezTo>
                  <a:cubicBezTo>
                    <a:pt x="341" y="109"/>
                    <a:pt x="328" y="127"/>
                    <a:pt x="337" y="145"/>
                  </a:cubicBezTo>
                  <a:cubicBezTo>
                    <a:pt x="401" y="245"/>
                    <a:pt x="482" y="318"/>
                    <a:pt x="564" y="395"/>
                  </a:cubicBezTo>
                  <a:cubicBezTo>
                    <a:pt x="414" y="491"/>
                    <a:pt x="264" y="573"/>
                    <a:pt x="100" y="641"/>
                  </a:cubicBezTo>
                  <a:cubicBezTo>
                    <a:pt x="64" y="659"/>
                    <a:pt x="64" y="709"/>
                    <a:pt x="87" y="741"/>
                  </a:cubicBezTo>
                  <a:cubicBezTo>
                    <a:pt x="150" y="827"/>
                    <a:pt x="214" y="914"/>
                    <a:pt x="282" y="1000"/>
                  </a:cubicBezTo>
                  <a:lnTo>
                    <a:pt x="364" y="1109"/>
                  </a:lnTo>
                  <a:cubicBezTo>
                    <a:pt x="391" y="1146"/>
                    <a:pt x="451" y="1200"/>
                    <a:pt x="455" y="1250"/>
                  </a:cubicBezTo>
                  <a:cubicBezTo>
                    <a:pt x="473" y="1282"/>
                    <a:pt x="469" y="1300"/>
                    <a:pt x="432" y="1309"/>
                  </a:cubicBezTo>
                  <a:cubicBezTo>
                    <a:pt x="410" y="1327"/>
                    <a:pt x="387" y="1350"/>
                    <a:pt x="364" y="1368"/>
                  </a:cubicBezTo>
                  <a:cubicBezTo>
                    <a:pt x="332" y="1396"/>
                    <a:pt x="296" y="1423"/>
                    <a:pt x="264" y="1450"/>
                  </a:cubicBezTo>
                  <a:cubicBezTo>
                    <a:pt x="187" y="1518"/>
                    <a:pt x="109" y="1582"/>
                    <a:pt x="28" y="1650"/>
                  </a:cubicBezTo>
                  <a:cubicBezTo>
                    <a:pt x="0" y="1673"/>
                    <a:pt x="9" y="1728"/>
                    <a:pt x="37" y="1750"/>
                  </a:cubicBezTo>
                  <a:cubicBezTo>
                    <a:pt x="178" y="1846"/>
                    <a:pt x="319" y="1941"/>
                    <a:pt x="460" y="2037"/>
                  </a:cubicBezTo>
                  <a:cubicBezTo>
                    <a:pt x="369" y="2082"/>
                    <a:pt x="278" y="2128"/>
                    <a:pt x="191" y="2173"/>
                  </a:cubicBezTo>
                  <a:cubicBezTo>
                    <a:pt x="160" y="2187"/>
                    <a:pt x="146" y="2242"/>
                    <a:pt x="173" y="2269"/>
                  </a:cubicBezTo>
                  <a:cubicBezTo>
                    <a:pt x="250" y="2346"/>
                    <a:pt x="332" y="2401"/>
                    <a:pt x="423" y="2446"/>
                  </a:cubicBezTo>
                  <a:cubicBezTo>
                    <a:pt x="405" y="2478"/>
                    <a:pt x="387" y="2514"/>
                    <a:pt x="369" y="2551"/>
                  </a:cubicBezTo>
                  <a:cubicBezTo>
                    <a:pt x="337" y="2587"/>
                    <a:pt x="314" y="2628"/>
                    <a:pt x="287" y="2669"/>
                  </a:cubicBezTo>
                  <a:cubicBezTo>
                    <a:pt x="269" y="2696"/>
                    <a:pt x="241" y="2724"/>
                    <a:pt x="223" y="2755"/>
                  </a:cubicBezTo>
                  <a:cubicBezTo>
                    <a:pt x="196" y="2769"/>
                    <a:pt x="205" y="2828"/>
                    <a:pt x="241" y="2828"/>
                  </a:cubicBezTo>
                  <a:lnTo>
                    <a:pt x="278" y="2828"/>
                  </a:lnTo>
                  <a:cubicBezTo>
                    <a:pt x="282" y="2828"/>
                    <a:pt x="291" y="2833"/>
                    <a:pt x="296" y="2833"/>
                  </a:cubicBezTo>
                  <a:lnTo>
                    <a:pt x="300" y="2833"/>
                  </a:lnTo>
                  <a:cubicBezTo>
                    <a:pt x="305" y="2833"/>
                    <a:pt x="310" y="2837"/>
                    <a:pt x="314" y="2837"/>
                  </a:cubicBezTo>
                  <a:cubicBezTo>
                    <a:pt x="366" y="2839"/>
                    <a:pt x="419" y="2839"/>
                    <a:pt x="471" y="2839"/>
                  </a:cubicBezTo>
                  <a:cubicBezTo>
                    <a:pt x="743" y="2839"/>
                    <a:pt x="1017" y="2822"/>
                    <a:pt x="1292" y="2815"/>
                  </a:cubicBezTo>
                  <a:cubicBezTo>
                    <a:pt x="1524" y="2810"/>
                    <a:pt x="1756" y="2805"/>
                    <a:pt x="1988" y="2805"/>
                  </a:cubicBezTo>
                  <a:cubicBezTo>
                    <a:pt x="3716" y="2865"/>
                    <a:pt x="5448" y="2892"/>
                    <a:pt x="7176" y="2892"/>
                  </a:cubicBezTo>
                  <a:cubicBezTo>
                    <a:pt x="7427" y="2896"/>
                    <a:pt x="7677" y="2896"/>
                    <a:pt x="7927" y="2901"/>
                  </a:cubicBezTo>
                  <a:cubicBezTo>
                    <a:pt x="8081" y="2902"/>
                    <a:pt x="8234" y="2902"/>
                    <a:pt x="8388" y="2902"/>
                  </a:cubicBezTo>
                  <a:cubicBezTo>
                    <a:pt x="8948" y="2902"/>
                    <a:pt x="9508" y="2895"/>
                    <a:pt x="10064" y="2874"/>
                  </a:cubicBezTo>
                  <a:cubicBezTo>
                    <a:pt x="10078" y="2869"/>
                    <a:pt x="10082" y="2869"/>
                    <a:pt x="10092" y="2865"/>
                  </a:cubicBezTo>
                  <a:lnTo>
                    <a:pt x="10137" y="2865"/>
                  </a:lnTo>
                  <a:cubicBezTo>
                    <a:pt x="10151" y="2865"/>
                    <a:pt x="10160" y="2860"/>
                    <a:pt x="10169" y="2855"/>
                  </a:cubicBezTo>
                  <a:cubicBezTo>
                    <a:pt x="10205" y="2855"/>
                    <a:pt x="10237" y="2819"/>
                    <a:pt x="10214" y="2774"/>
                  </a:cubicBezTo>
                  <a:cubicBezTo>
                    <a:pt x="10132" y="2624"/>
                    <a:pt x="10046" y="2473"/>
                    <a:pt x="9973" y="2323"/>
                  </a:cubicBezTo>
                  <a:cubicBezTo>
                    <a:pt x="9955" y="2287"/>
                    <a:pt x="9923" y="2242"/>
                    <a:pt x="9914" y="2205"/>
                  </a:cubicBezTo>
                  <a:cubicBezTo>
                    <a:pt x="9905" y="2137"/>
                    <a:pt x="9937" y="2119"/>
                    <a:pt x="9987" y="2091"/>
                  </a:cubicBezTo>
                  <a:cubicBezTo>
                    <a:pt x="10060" y="2051"/>
                    <a:pt x="10142" y="2005"/>
                    <a:pt x="10219" y="1964"/>
                  </a:cubicBezTo>
                  <a:cubicBezTo>
                    <a:pt x="10255" y="1941"/>
                    <a:pt x="10255" y="1887"/>
                    <a:pt x="10219" y="1860"/>
                  </a:cubicBezTo>
                  <a:cubicBezTo>
                    <a:pt x="10064" y="1741"/>
                    <a:pt x="9937" y="1596"/>
                    <a:pt x="9837" y="1423"/>
                  </a:cubicBezTo>
                  <a:cubicBezTo>
                    <a:pt x="9932" y="1364"/>
                    <a:pt x="10023" y="1300"/>
                    <a:pt x="10119" y="1241"/>
                  </a:cubicBezTo>
                  <a:cubicBezTo>
                    <a:pt x="10151" y="1218"/>
                    <a:pt x="10160" y="1182"/>
                    <a:pt x="10132" y="1150"/>
                  </a:cubicBezTo>
                  <a:cubicBezTo>
                    <a:pt x="10046" y="1027"/>
                    <a:pt x="9864" y="800"/>
                    <a:pt x="9891" y="636"/>
                  </a:cubicBezTo>
                  <a:cubicBezTo>
                    <a:pt x="9901" y="554"/>
                    <a:pt x="9955" y="463"/>
                    <a:pt x="9991" y="386"/>
                  </a:cubicBezTo>
                  <a:cubicBezTo>
                    <a:pt x="10028" y="300"/>
                    <a:pt x="10069" y="213"/>
                    <a:pt x="10101" y="122"/>
                  </a:cubicBezTo>
                  <a:cubicBezTo>
                    <a:pt x="10107" y="103"/>
                    <a:pt x="10090" y="88"/>
                    <a:pt x="10073" y="88"/>
                  </a:cubicBezTo>
                  <a:cubicBezTo>
                    <a:pt x="10067" y="88"/>
                    <a:pt x="10060" y="90"/>
                    <a:pt x="10055" y="95"/>
                  </a:cubicBezTo>
                  <a:cubicBezTo>
                    <a:pt x="10051" y="95"/>
                    <a:pt x="10051" y="100"/>
                    <a:pt x="10051" y="100"/>
                  </a:cubicBezTo>
                  <a:cubicBezTo>
                    <a:pt x="10041" y="95"/>
                    <a:pt x="10032" y="91"/>
                    <a:pt x="10023" y="91"/>
                  </a:cubicBezTo>
                  <a:cubicBezTo>
                    <a:pt x="8308" y="28"/>
                    <a:pt x="6588" y="0"/>
                    <a:pt x="4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17"/>
          <p:cNvSpPr txBox="1">
            <a:spLocks noGrp="1"/>
          </p:cNvSpPr>
          <p:nvPr>
            <p:ph type="subTitle" idx="1"/>
          </p:nvPr>
        </p:nvSpPr>
        <p:spPr>
          <a:xfrm>
            <a:off x="23998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7"/>
          <p:cNvSpPr txBox="1">
            <a:spLocks noGrp="1"/>
          </p:cNvSpPr>
          <p:nvPr>
            <p:ph type="subTitle" idx="2"/>
          </p:nvPr>
        </p:nvSpPr>
        <p:spPr>
          <a:xfrm>
            <a:off x="26605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19" name="Google Shape;719;p17"/>
          <p:cNvSpPr txBox="1">
            <a:spLocks noGrp="1"/>
          </p:cNvSpPr>
          <p:nvPr>
            <p:ph type="subTitle" idx="3"/>
          </p:nvPr>
        </p:nvSpPr>
        <p:spPr>
          <a:xfrm>
            <a:off x="51784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0" name="Google Shape;720;p17"/>
          <p:cNvSpPr txBox="1">
            <a:spLocks noGrp="1"/>
          </p:cNvSpPr>
          <p:nvPr>
            <p:ph type="subTitle" idx="4"/>
          </p:nvPr>
        </p:nvSpPr>
        <p:spPr>
          <a:xfrm>
            <a:off x="2660550" y="3004260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1" name="Google Shape;721;p17"/>
          <p:cNvSpPr txBox="1">
            <a:spLocks noGrp="1"/>
          </p:cNvSpPr>
          <p:nvPr>
            <p:ph type="subTitle" idx="5"/>
          </p:nvPr>
        </p:nvSpPr>
        <p:spPr>
          <a:xfrm>
            <a:off x="5178450" y="299601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2" name="Google Shape;722;p17"/>
          <p:cNvSpPr txBox="1">
            <a:spLocks noGrp="1"/>
          </p:cNvSpPr>
          <p:nvPr>
            <p:ph type="subTitle" idx="6"/>
          </p:nvPr>
        </p:nvSpPr>
        <p:spPr>
          <a:xfrm>
            <a:off x="49177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7"/>
          <p:cNvSpPr txBox="1">
            <a:spLocks noGrp="1"/>
          </p:cNvSpPr>
          <p:nvPr>
            <p:ph type="subTitle" idx="7"/>
          </p:nvPr>
        </p:nvSpPr>
        <p:spPr>
          <a:xfrm>
            <a:off x="23998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7"/>
          <p:cNvSpPr txBox="1">
            <a:spLocks noGrp="1"/>
          </p:cNvSpPr>
          <p:nvPr>
            <p:ph type="subTitle" idx="8"/>
          </p:nvPr>
        </p:nvSpPr>
        <p:spPr>
          <a:xfrm>
            <a:off x="49177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5" name="Google Shape;725;p1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726" name="Google Shape;726;p1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1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729" name="Google Shape;729;p1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1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35" name="Google Shape;735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1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41" name="Google Shape;741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17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747" name="Google Shape;747;p1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48" name="Google Shape;748;p1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3" name="Google Shape;753;p1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54" name="Google Shape;754;p1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9" name="Google Shape;759;p1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60" name="Google Shape;760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21"/>
          <p:cNvGrpSpPr/>
          <p:nvPr/>
        </p:nvGrpSpPr>
        <p:grpSpPr>
          <a:xfrm rot="5090524">
            <a:off x="1769501" y="-108030"/>
            <a:ext cx="5488581" cy="5410583"/>
            <a:chOff x="229121" y="2354046"/>
            <a:chExt cx="5014546" cy="5150772"/>
          </a:xfrm>
        </p:grpSpPr>
        <p:sp>
          <p:nvSpPr>
            <p:cNvPr id="939" name="Google Shape;939;p2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21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969" name="Google Shape;969;p2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70" name="Google Shape;970;p2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5" name="Google Shape;975;p2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76" name="Google Shape;976;p2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72" name="Google Shape;1172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99" name="Google Shape;1199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05" name="Google Shape;1205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0" name="Google Shape;1210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11" name="Google Shape;1211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12" name="Google Shape;1212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15" name="Google Shape;1215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21" name="Google Shape;1221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27" name="Google Shape;122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3" name="Google Shape;123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7"/>
          <p:cNvGrpSpPr/>
          <p:nvPr/>
        </p:nvGrpSpPr>
        <p:grpSpPr>
          <a:xfrm>
            <a:off x="2042175" y="407834"/>
            <a:ext cx="4680666" cy="4530453"/>
            <a:chOff x="2050157" y="433850"/>
            <a:chExt cx="4943669" cy="4785016"/>
          </a:xfrm>
        </p:grpSpPr>
        <p:sp>
          <p:nvSpPr>
            <p:cNvPr id="1267" name="Google Shape;1267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27"/>
          <p:cNvSpPr txBox="1">
            <a:spLocks noGrp="1"/>
          </p:cNvSpPr>
          <p:nvPr>
            <p:ph type="title" hasCustomPrompt="1"/>
          </p:nvPr>
        </p:nvSpPr>
        <p:spPr>
          <a:xfrm>
            <a:off x="2438400" y="1570000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70" name="Google Shape;1270;p27"/>
          <p:cNvSpPr txBox="1">
            <a:spLocks noGrp="1"/>
          </p:cNvSpPr>
          <p:nvPr>
            <p:ph type="title" idx="2" hasCustomPrompt="1"/>
          </p:nvPr>
        </p:nvSpPr>
        <p:spPr>
          <a:xfrm>
            <a:off x="2438397" y="243559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71" name="Google Shape;1271;p27"/>
          <p:cNvSpPr txBox="1">
            <a:spLocks noGrp="1"/>
          </p:cNvSpPr>
          <p:nvPr>
            <p:ph type="title" idx="3" hasCustomPrompt="1"/>
          </p:nvPr>
        </p:nvSpPr>
        <p:spPr>
          <a:xfrm>
            <a:off x="2438400" y="329866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72" name="Google Shape;1272;p27"/>
          <p:cNvSpPr txBox="1">
            <a:spLocks noGrp="1"/>
          </p:cNvSpPr>
          <p:nvPr>
            <p:ph type="subTitle" idx="1"/>
          </p:nvPr>
        </p:nvSpPr>
        <p:spPr>
          <a:xfrm>
            <a:off x="4279025" y="1570000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7"/>
          <p:cNvSpPr txBox="1">
            <a:spLocks noGrp="1"/>
          </p:cNvSpPr>
          <p:nvPr>
            <p:ph type="subTitle" idx="4"/>
          </p:nvPr>
        </p:nvSpPr>
        <p:spPr>
          <a:xfrm>
            <a:off x="4279025" y="2435602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7"/>
          <p:cNvSpPr txBox="1">
            <a:spLocks noGrp="1"/>
          </p:cNvSpPr>
          <p:nvPr>
            <p:ph type="subTitle" idx="5"/>
          </p:nvPr>
        </p:nvSpPr>
        <p:spPr>
          <a:xfrm>
            <a:off x="4279025" y="3298675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5" name="Google Shape;1275;p2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76" name="Google Shape;1276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2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82" name="Google Shape;1282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2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88" name="Google Shape;1288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3" name="Google Shape;1293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94" name="Google Shape;1294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9" name="Google Shape;1299;p27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300" name="Google Shape;1300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27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303" name="Google Shape;1303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27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309" name="Google Shape;130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4" name="Google Shape;64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0" name="Google Shape;70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" name="Google Shape;81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2" name="Google Shape;82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8" name="Google Shape;88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94" name="Google Shape;94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1" name="Google Shape;101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5" name="Google Shape;135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6" name="Google Shape;136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6" name="Google Shape;146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7" name="Google Shape;147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" name="Google Shape;154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6" name="Google Shape;156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2" name="Google Shape;162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18" name="Google Shape;318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5" name="Google Shape;335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36" name="Google Shape;336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39" name="Google Shape;339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45" name="Google Shape;345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51" name="Google Shape;351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57" name="Google Shape;357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63" name="Google Shape;363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368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69" name="Google Shape;369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"/>
          <p:cNvSpPr/>
          <p:nvPr/>
        </p:nvSpPr>
        <p:spPr>
          <a:xfrm>
            <a:off x="2332714" y="382614"/>
            <a:ext cx="4461574" cy="4362818"/>
          </a:xfrm>
          <a:custGeom>
            <a:avLst/>
            <a:gdLst/>
            <a:ahLst/>
            <a:cxnLst/>
            <a:rect l="l" t="t" r="r" b="b"/>
            <a:pathLst>
              <a:path w="17581" h="17191" extrusionOk="0">
                <a:moveTo>
                  <a:pt x="6986" y="0"/>
                </a:moveTo>
                <a:cubicBezTo>
                  <a:pt x="6880" y="0"/>
                  <a:pt x="6774" y="13"/>
                  <a:pt x="6671" y="39"/>
                </a:cubicBezTo>
                <a:cubicBezTo>
                  <a:pt x="6070" y="189"/>
                  <a:pt x="5611" y="780"/>
                  <a:pt x="5616" y="1398"/>
                </a:cubicBezTo>
                <a:lnTo>
                  <a:pt x="5570" y="1439"/>
                </a:lnTo>
                <a:cubicBezTo>
                  <a:pt x="5106" y="1095"/>
                  <a:pt x="4834" y="811"/>
                  <a:pt x="4347" y="811"/>
                </a:cubicBezTo>
                <a:cubicBezTo>
                  <a:pt x="4191" y="811"/>
                  <a:pt x="4012" y="841"/>
                  <a:pt x="3797" y="907"/>
                </a:cubicBezTo>
                <a:cubicBezTo>
                  <a:pt x="3592" y="971"/>
                  <a:pt x="3442" y="1107"/>
                  <a:pt x="3192" y="1417"/>
                </a:cubicBezTo>
                <a:cubicBezTo>
                  <a:pt x="2890" y="1794"/>
                  <a:pt x="3084" y="2592"/>
                  <a:pt x="3404" y="2996"/>
                </a:cubicBezTo>
                <a:lnTo>
                  <a:pt x="3404" y="2996"/>
                </a:lnTo>
                <a:cubicBezTo>
                  <a:pt x="3158" y="2741"/>
                  <a:pt x="2802" y="2614"/>
                  <a:pt x="2446" y="2614"/>
                </a:cubicBezTo>
                <a:cubicBezTo>
                  <a:pt x="2056" y="2614"/>
                  <a:pt x="1667" y="2766"/>
                  <a:pt x="1423" y="3072"/>
                </a:cubicBezTo>
                <a:cubicBezTo>
                  <a:pt x="932" y="3681"/>
                  <a:pt x="1173" y="4727"/>
                  <a:pt x="1877" y="5068"/>
                </a:cubicBezTo>
                <a:cubicBezTo>
                  <a:pt x="1286" y="5227"/>
                  <a:pt x="449" y="5473"/>
                  <a:pt x="277" y="6060"/>
                </a:cubicBezTo>
                <a:cubicBezTo>
                  <a:pt x="172" y="6419"/>
                  <a:pt x="249" y="6614"/>
                  <a:pt x="277" y="6805"/>
                </a:cubicBezTo>
                <a:cubicBezTo>
                  <a:pt x="363" y="7401"/>
                  <a:pt x="791" y="7797"/>
                  <a:pt x="1232" y="8206"/>
                </a:cubicBezTo>
                <a:cubicBezTo>
                  <a:pt x="1223" y="8206"/>
                  <a:pt x="1214" y="8206"/>
                  <a:pt x="1206" y="8206"/>
                </a:cubicBezTo>
                <a:cubicBezTo>
                  <a:pt x="562" y="8206"/>
                  <a:pt x="1" y="8874"/>
                  <a:pt x="117" y="9511"/>
                </a:cubicBezTo>
                <a:cubicBezTo>
                  <a:pt x="212" y="10029"/>
                  <a:pt x="734" y="10407"/>
                  <a:pt x="1249" y="10407"/>
                </a:cubicBezTo>
                <a:cubicBezTo>
                  <a:pt x="1374" y="10407"/>
                  <a:pt x="1499" y="10385"/>
                  <a:pt x="1617" y="10337"/>
                </a:cubicBezTo>
                <a:lnTo>
                  <a:pt x="1617" y="10337"/>
                </a:lnTo>
                <a:cubicBezTo>
                  <a:pt x="1016" y="10585"/>
                  <a:pt x="750" y="11387"/>
                  <a:pt x="1027" y="11976"/>
                </a:cubicBezTo>
                <a:cubicBezTo>
                  <a:pt x="1258" y="12457"/>
                  <a:pt x="1796" y="12746"/>
                  <a:pt x="2331" y="12746"/>
                </a:cubicBezTo>
                <a:cubicBezTo>
                  <a:pt x="2448" y="12746"/>
                  <a:pt x="2564" y="12732"/>
                  <a:pt x="2678" y="12704"/>
                </a:cubicBezTo>
                <a:lnTo>
                  <a:pt x="2678" y="12704"/>
                </a:lnTo>
                <a:cubicBezTo>
                  <a:pt x="2396" y="13063"/>
                  <a:pt x="2396" y="13613"/>
                  <a:pt x="2678" y="13968"/>
                </a:cubicBezTo>
                <a:cubicBezTo>
                  <a:pt x="2872" y="14213"/>
                  <a:pt x="3188" y="14349"/>
                  <a:pt x="3499" y="14349"/>
                </a:cubicBezTo>
                <a:cubicBezTo>
                  <a:pt x="3639" y="14349"/>
                  <a:pt x="3779" y="14321"/>
                  <a:pt x="3906" y="14263"/>
                </a:cubicBezTo>
                <a:lnTo>
                  <a:pt x="3906" y="14263"/>
                </a:lnTo>
                <a:cubicBezTo>
                  <a:pt x="3710" y="14855"/>
                  <a:pt x="3969" y="15569"/>
                  <a:pt x="4506" y="15896"/>
                </a:cubicBezTo>
                <a:cubicBezTo>
                  <a:pt x="4718" y="16025"/>
                  <a:pt x="4966" y="16087"/>
                  <a:pt x="5215" y="16087"/>
                </a:cubicBezTo>
                <a:cubicBezTo>
                  <a:pt x="5590" y="16087"/>
                  <a:pt x="5967" y="15946"/>
                  <a:pt x="6230" y="15678"/>
                </a:cubicBezTo>
                <a:cubicBezTo>
                  <a:pt x="6293" y="16437"/>
                  <a:pt x="6953" y="17106"/>
                  <a:pt x="7707" y="17183"/>
                </a:cubicBezTo>
                <a:cubicBezTo>
                  <a:pt x="7758" y="17188"/>
                  <a:pt x="7808" y="17191"/>
                  <a:pt x="7859" y="17191"/>
                </a:cubicBezTo>
                <a:cubicBezTo>
                  <a:pt x="8568" y="17191"/>
                  <a:pt x="9259" y="16693"/>
                  <a:pt x="9467" y="16010"/>
                </a:cubicBezTo>
                <a:cubicBezTo>
                  <a:pt x="9876" y="16353"/>
                  <a:pt x="10384" y="16630"/>
                  <a:pt x="10911" y="16630"/>
                </a:cubicBezTo>
                <a:cubicBezTo>
                  <a:pt x="10971" y="16630"/>
                  <a:pt x="11031" y="16627"/>
                  <a:pt x="11091" y="16619"/>
                </a:cubicBezTo>
                <a:cubicBezTo>
                  <a:pt x="11682" y="16551"/>
                  <a:pt x="12232" y="16001"/>
                  <a:pt x="12132" y="15414"/>
                </a:cubicBezTo>
                <a:lnTo>
                  <a:pt x="12132" y="15414"/>
                </a:lnTo>
                <a:cubicBezTo>
                  <a:pt x="12355" y="15734"/>
                  <a:pt x="12745" y="15911"/>
                  <a:pt x="13132" y="15911"/>
                </a:cubicBezTo>
                <a:cubicBezTo>
                  <a:pt x="13338" y="15911"/>
                  <a:pt x="13542" y="15861"/>
                  <a:pt x="13719" y="15755"/>
                </a:cubicBezTo>
                <a:cubicBezTo>
                  <a:pt x="14229" y="15446"/>
                  <a:pt x="14433" y="14723"/>
                  <a:pt x="14156" y="14195"/>
                </a:cubicBezTo>
                <a:lnTo>
                  <a:pt x="14156" y="14195"/>
                </a:lnTo>
                <a:cubicBezTo>
                  <a:pt x="14321" y="14264"/>
                  <a:pt x="14498" y="14296"/>
                  <a:pt x="14676" y="14296"/>
                </a:cubicBezTo>
                <a:cubicBezTo>
                  <a:pt x="15126" y="14296"/>
                  <a:pt x="15580" y="14087"/>
                  <a:pt x="15848" y="13722"/>
                </a:cubicBezTo>
                <a:cubicBezTo>
                  <a:pt x="16221" y="13218"/>
                  <a:pt x="16198" y="12454"/>
                  <a:pt x="15798" y="11972"/>
                </a:cubicBezTo>
                <a:cubicBezTo>
                  <a:pt x="16393" y="11962"/>
                  <a:pt x="16962" y="11544"/>
                  <a:pt x="17144" y="10976"/>
                </a:cubicBezTo>
                <a:cubicBezTo>
                  <a:pt x="17321" y="10407"/>
                  <a:pt x="17098" y="9734"/>
                  <a:pt x="16612" y="9384"/>
                </a:cubicBezTo>
                <a:cubicBezTo>
                  <a:pt x="17176" y="9229"/>
                  <a:pt x="17580" y="8643"/>
                  <a:pt x="17535" y="8061"/>
                </a:cubicBezTo>
                <a:cubicBezTo>
                  <a:pt x="17489" y="7483"/>
                  <a:pt x="16994" y="6969"/>
                  <a:pt x="16416" y="6901"/>
                </a:cubicBezTo>
                <a:cubicBezTo>
                  <a:pt x="16744" y="6433"/>
                  <a:pt x="16912" y="5828"/>
                  <a:pt x="16748" y="5282"/>
                </a:cubicBezTo>
                <a:cubicBezTo>
                  <a:pt x="16595" y="4767"/>
                  <a:pt x="16108" y="4348"/>
                  <a:pt x="15584" y="4348"/>
                </a:cubicBezTo>
                <a:cubicBezTo>
                  <a:pt x="15548" y="4348"/>
                  <a:pt x="15511" y="4350"/>
                  <a:pt x="15475" y="4354"/>
                </a:cubicBezTo>
                <a:cubicBezTo>
                  <a:pt x="15943" y="3709"/>
                  <a:pt x="15857" y="2717"/>
                  <a:pt x="15279" y="2158"/>
                </a:cubicBezTo>
                <a:cubicBezTo>
                  <a:pt x="14968" y="1857"/>
                  <a:pt x="14533" y="1703"/>
                  <a:pt x="14099" y="1703"/>
                </a:cubicBezTo>
                <a:cubicBezTo>
                  <a:pt x="13733" y="1703"/>
                  <a:pt x="13367" y="1812"/>
                  <a:pt x="13078" y="2035"/>
                </a:cubicBezTo>
                <a:cubicBezTo>
                  <a:pt x="12992" y="1585"/>
                  <a:pt x="12760" y="1139"/>
                  <a:pt x="12364" y="907"/>
                </a:cubicBezTo>
                <a:cubicBezTo>
                  <a:pt x="12206" y="815"/>
                  <a:pt x="12020" y="767"/>
                  <a:pt x="11835" y="767"/>
                </a:cubicBezTo>
                <a:cubicBezTo>
                  <a:pt x="11559" y="767"/>
                  <a:pt x="11287" y="874"/>
                  <a:pt x="11123" y="1098"/>
                </a:cubicBezTo>
                <a:cubicBezTo>
                  <a:pt x="11086" y="489"/>
                  <a:pt x="10472" y="30"/>
                  <a:pt x="9863" y="11"/>
                </a:cubicBezTo>
                <a:cubicBezTo>
                  <a:pt x="9843" y="11"/>
                  <a:pt x="9823" y="10"/>
                  <a:pt x="9803" y="10"/>
                </a:cubicBezTo>
                <a:cubicBezTo>
                  <a:pt x="9216" y="10"/>
                  <a:pt x="8666" y="330"/>
                  <a:pt x="8240" y="739"/>
                </a:cubicBezTo>
                <a:cubicBezTo>
                  <a:pt x="8003" y="284"/>
                  <a:pt x="7492" y="0"/>
                  <a:pt x="6986" y="0"/>
                </a:cubicBezTo>
                <a:close/>
              </a:path>
            </a:pathLst>
          </a:custGeom>
          <a:solidFill>
            <a:srgbClr val="DCD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5402075" y="586151"/>
            <a:ext cx="1258204" cy="2161994"/>
          </a:xfrm>
          <a:custGeom>
            <a:avLst/>
            <a:gdLst/>
            <a:ahLst/>
            <a:cxnLst/>
            <a:rect l="l" t="t" r="r" b="b"/>
            <a:pathLst>
              <a:path w="4958" h="8519" extrusionOk="0">
                <a:moveTo>
                  <a:pt x="1" y="1"/>
                </a:moveTo>
                <a:lnTo>
                  <a:pt x="1" y="1"/>
                </a:lnTo>
                <a:cubicBezTo>
                  <a:pt x="1720" y="2738"/>
                  <a:pt x="3048" y="5726"/>
                  <a:pt x="4694" y="8518"/>
                </a:cubicBezTo>
                <a:cubicBezTo>
                  <a:pt x="4790" y="8473"/>
                  <a:pt x="4876" y="8418"/>
                  <a:pt x="4958" y="8350"/>
                </a:cubicBezTo>
                <a:cubicBezTo>
                  <a:pt x="3575" y="6013"/>
                  <a:pt x="2416" y="3534"/>
                  <a:pt x="1065" y="1178"/>
                </a:cubicBezTo>
                <a:cubicBezTo>
                  <a:pt x="1038" y="1197"/>
                  <a:pt x="1011" y="1215"/>
                  <a:pt x="983" y="1238"/>
                </a:cubicBezTo>
                <a:cubicBezTo>
                  <a:pt x="956" y="1092"/>
                  <a:pt x="915" y="951"/>
                  <a:pt x="856" y="815"/>
                </a:cubicBezTo>
                <a:cubicBezTo>
                  <a:pt x="774" y="678"/>
                  <a:pt x="692" y="542"/>
                  <a:pt x="610" y="401"/>
                </a:cubicBezTo>
                <a:cubicBezTo>
                  <a:pt x="515" y="283"/>
                  <a:pt x="401" y="183"/>
                  <a:pt x="269" y="105"/>
                </a:cubicBezTo>
                <a:cubicBezTo>
                  <a:pt x="187" y="55"/>
                  <a:pt x="96" y="23"/>
                  <a:pt x="1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4787188" y="384898"/>
            <a:ext cx="1885783" cy="2886043"/>
          </a:xfrm>
          <a:custGeom>
            <a:avLst/>
            <a:gdLst/>
            <a:ahLst/>
            <a:cxnLst/>
            <a:rect l="l" t="t" r="r" b="b"/>
            <a:pathLst>
              <a:path w="7431" h="11372" extrusionOk="0">
                <a:moveTo>
                  <a:pt x="135" y="0"/>
                </a:moveTo>
                <a:cubicBezTo>
                  <a:pt x="90" y="0"/>
                  <a:pt x="45" y="4"/>
                  <a:pt x="0" y="7"/>
                </a:cubicBezTo>
                <a:cubicBezTo>
                  <a:pt x="2106" y="3786"/>
                  <a:pt x="4425" y="7447"/>
                  <a:pt x="6958" y="10957"/>
                </a:cubicBezTo>
                <a:cubicBezTo>
                  <a:pt x="7058" y="11094"/>
                  <a:pt x="7158" y="11230"/>
                  <a:pt x="7258" y="11371"/>
                </a:cubicBezTo>
                <a:cubicBezTo>
                  <a:pt x="7326" y="11276"/>
                  <a:pt x="7385" y="11180"/>
                  <a:pt x="7431" y="11071"/>
                </a:cubicBezTo>
                <a:cubicBezTo>
                  <a:pt x="5184" y="7979"/>
                  <a:pt x="3097" y="4768"/>
                  <a:pt x="1182" y="1458"/>
                </a:cubicBezTo>
                <a:cubicBezTo>
                  <a:pt x="910" y="980"/>
                  <a:pt x="637" y="503"/>
                  <a:pt x="368" y="21"/>
                </a:cubicBezTo>
                <a:cubicBezTo>
                  <a:pt x="309" y="11"/>
                  <a:pt x="250" y="2"/>
                  <a:pt x="191" y="2"/>
                </a:cubicBezTo>
                <a:cubicBezTo>
                  <a:pt x="172" y="1"/>
                  <a:pt x="154" y="0"/>
                  <a:pt x="135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4349686" y="476515"/>
            <a:ext cx="2069515" cy="3314940"/>
          </a:xfrm>
          <a:custGeom>
            <a:avLst/>
            <a:gdLst/>
            <a:ahLst/>
            <a:cxnLst/>
            <a:rect l="l" t="t" r="r" b="b"/>
            <a:pathLst>
              <a:path w="8155" h="13062" extrusionOk="0">
                <a:moveTo>
                  <a:pt x="1" y="1"/>
                </a:moveTo>
                <a:lnTo>
                  <a:pt x="1" y="1"/>
                </a:lnTo>
                <a:cubicBezTo>
                  <a:pt x="1856" y="4057"/>
                  <a:pt x="4139" y="7918"/>
                  <a:pt x="6826" y="11483"/>
                </a:cubicBezTo>
                <a:cubicBezTo>
                  <a:pt x="7231" y="12015"/>
                  <a:pt x="7641" y="12538"/>
                  <a:pt x="8059" y="13061"/>
                </a:cubicBezTo>
                <a:cubicBezTo>
                  <a:pt x="8109" y="12938"/>
                  <a:pt x="8141" y="12807"/>
                  <a:pt x="8154" y="12675"/>
                </a:cubicBezTo>
                <a:cubicBezTo>
                  <a:pt x="5426" y="9259"/>
                  <a:pt x="3066" y="5558"/>
                  <a:pt x="1124" y="1642"/>
                </a:cubicBezTo>
                <a:cubicBezTo>
                  <a:pt x="892" y="1174"/>
                  <a:pt x="669" y="701"/>
                  <a:pt x="446" y="228"/>
                </a:cubicBezTo>
                <a:cubicBezTo>
                  <a:pt x="396" y="273"/>
                  <a:pt x="342" y="319"/>
                  <a:pt x="292" y="369"/>
                </a:cubicBezTo>
                <a:cubicBezTo>
                  <a:pt x="219" y="228"/>
                  <a:pt x="119" y="105"/>
                  <a:pt x="1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3851026" y="444284"/>
            <a:ext cx="2103013" cy="3806521"/>
          </a:xfrm>
          <a:custGeom>
            <a:avLst/>
            <a:gdLst/>
            <a:ahLst/>
            <a:cxnLst/>
            <a:rect l="l" t="t" r="r" b="b"/>
            <a:pathLst>
              <a:path w="8287" h="14999" extrusionOk="0">
                <a:moveTo>
                  <a:pt x="247" y="0"/>
                </a:moveTo>
                <a:cubicBezTo>
                  <a:pt x="156" y="64"/>
                  <a:pt x="74" y="132"/>
                  <a:pt x="1" y="214"/>
                </a:cubicBezTo>
                <a:cubicBezTo>
                  <a:pt x="997" y="2156"/>
                  <a:pt x="2002" y="4093"/>
                  <a:pt x="3025" y="6026"/>
                </a:cubicBezTo>
                <a:cubicBezTo>
                  <a:pt x="4330" y="8500"/>
                  <a:pt x="5626" y="10983"/>
                  <a:pt x="7082" y="13375"/>
                </a:cubicBezTo>
                <a:cubicBezTo>
                  <a:pt x="7423" y="13934"/>
                  <a:pt x="7773" y="14489"/>
                  <a:pt x="8178" y="14998"/>
                </a:cubicBezTo>
                <a:cubicBezTo>
                  <a:pt x="8232" y="14880"/>
                  <a:pt x="8269" y="14757"/>
                  <a:pt x="8287" y="14630"/>
                </a:cubicBezTo>
                <a:cubicBezTo>
                  <a:pt x="7964" y="14198"/>
                  <a:pt x="7673" y="13739"/>
                  <a:pt x="7391" y="13279"/>
                </a:cubicBezTo>
                <a:cubicBezTo>
                  <a:pt x="6681" y="12110"/>
                  <a:pt x="6008" y="10919"/>
                  <a:pt x="5353" y="9714"/>
                </a:cubicBezTo>
                <a:cubicBezTo>
                  <a:pt x="4053" y="7336"/>
                  <a:pt x="2793" y="4930"/>
                  <a:pt x="1547" y="2524"/>
                </a:cubicBezTo>
                <a:cubicBezTo>
                  <a:pt x="1111" y="1683"/>
                  <a:pt x="679" y="842"/>
                  <a:pt x="247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3343230" y="588435"/>
            <a:ext cx="2227615" cy="3818195"/>
          </a:xfrm>
          <a:custGeom>
            <a:avLst/>
            <a:gdLst/>
            <a:ahLst/>
            <a:cxnLst/>
            <a:rect l="l" t="t" r="r" b="b"/>
            <a:pathLst>
              <a:path w="8778" h="15045" extrusionOk="0">
                <a:moveTo>
                  <a:pt x="342" y="1"/>
                </a:moveTo>
                <a:cubicBezTo>
                  <a:pt x="242" y="1"/>
                  <a:pt x="128" y="14"/>
                  <a:pt x="1" y="46"/>
                </a:cubicBezTo>
                <a:cubicBezTo>
                  <a:pt x="2675" y="4507"/>
                  <a:pt x="4776" y="9291"/>
                  <a:pt x="7532" y="13707"/>
                </a:cubicBezTo>
                <a:cubicBezTo>
                  <a:pt x="7736" y="14035"/>
                  <a:pt x="7946" y="14362"/>
                  <a:pt x="8159" y="14685"/>
                </a:cubicBezTo>
                <a:cubicBezTo>
                  <a:pt x="8159" y="14658"/>
                  <a:pt x="8155" y="14630"/>
                  <a:pt x="8150" y="14603"/>
                </a:cubicBezTo>
                <a:lnTo>
                  <a:pt x="8150" y="14603"/>
                </a:lnTo>
                <a:cubicBezTo>
                  <a:pt x="8300" y="14817"/>
                  <a:pt x="8528" y="14967"/>
                  <a:pt x="8778" y="15044"/>
                </a:cubicBezTo>
                <a:cubicBezTo>
                  <a:pt x="6154" y="11165"/>
                  <a:pt x="4162" y="6890"/>
                  <a:pt x="1929" y="2784"/>
                </a:cubicBezTo>
                <a:cubicBezTo>
                  <a:pt x="1415" y="1847"/>
                  <a:pt x="892" y="919"/>
                  <a:pt x="342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3100879" y="779028"/>
            <a:ext cx="1941613" cy="3819210"/>
          </a:xfrm>
          <a:custGeom>
            <a:avLst/>
            <a:gdLst/>
            <a:ahLst/>
            <a:cxnLst/>
            <a:rect l="l" t="t" r="r" b="b"/>
            <a:pathLst>
              <a:path w="7651" h="15049" extrusionOk="0">
                <a:moveTo>
                  <a:pt x="83" y="0"/>
                </a:moveTo>
                <a:cubicBezTo>
                  <a:pt x="10" y="168"/>
                  <a:pt x="1" y="382"/>
                  <a:pt x="33" y="600"/>
                </a:cubicBezTo>
                <a:cubicBezTo>
                  <a:pt x="1261" y="3047"/>
                  <a:pt x="2493" y="5494"/>
                  <a:pt x="3721" y="7940"/>
                </a:cubicBezTo>
                <a:cubicBezTo>
                  <a:pt x="4890" y="10264"/>
                  <a:pt x="5999" y="12638"/>
                  <a:pt x="7232" y="14934"/>
                </a:cubicBezTo>
                <a:cubicBezTo>
                  <a:pt x="7368" y="14989"/>
                  <a:pt x="7509" y="15030"/>
                  <a:pt x="7650" y="15048"/>
                </a:cubicBezTo>
                <a:cubicBezTo>
                  <a:pt x="6359" y="12665"/>
                  <a:pt x="5208" y="10200"/>
                  <a:pt x="3994" y="7781"/>
                </a:cubicBezTo>
                <a:cubicBezTo>
                  <a:pt x="2689" y="5184"/>
                  <a:pt x="1383" y="2592"/>
                  <a:pt x="83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2690277" y="1108949"/>
            <a:ext cx="1934254" cy="3564157"/>
          </a:xfrm>
          <a:custGeom>
            <a:avLst/>
            <a:gdLst/>
            <a:ahLst/>
            <a:cxnLst/>
            <a:rect l="l" t="t" r="r" b="b"/>
            <a:pathLst>
              <a:path w="7622" h="14044" extrusionOk="0">
                <a:moveTo>
                  <a:pt x="232" y="1"/>
                </a:moveTo>
                <a:cubicBezTo>
                  <a:pt x="150" y="60"/>
                  <a:pt x="77" y="128"/>
                  <a:pt x="14" y="205"/>
                </a:cubicBezTo>
                <a:cubicBezTo>
                  <a:pt x="9" y="214"/>
                  <a:pt x="5" y="224"/>
                  <a:pt x="0" y="228"/>
                </a:cubicBezTo>
                <a:cubicBezTo>
                  <a:pt x="1519" y="2797"/>
                  <a:pt x="2965" y="5408"/>
                  <a:pt x="4325" y="8064"/>
                </a:cubicBezTo>
                <a:cubicBezTo>
                  <a:pt x="5330" y="10033"/>
                  <a:pt x="6189" y="12147"/>
                  <a:pt x="7367" y="14044"/>
                </a:cubicBezTo>
                <a:cubicBezTo>
                  <a:pt x="7458" y="13985"/>
                  <a:pt x="7545" y="13916"/>
                  <a:pt x="7622" y="13839"/>
                </a:cubicBezTo>
                <a:cubicBezTo>
                  <a:pt x="7231" y="13189"/>
                  <a:pt x="6876" y="12516"/>
                  <a:pt x="6540" y="11838"/>
                </a:cubicBezTo>
                <a:cubicBezTo>
                  <a:pt x="5866" y="10483"/>
                  <a:pt x="5216" y="9119"/>
                  <a:pt x="4529" y="7773"/>
                </a:cubicBezTo>
                <a:cubicBezTo>
                  <a:pt x="3174" y="5139"/>
                  <a:pt x="1742" y="2547"/>
                  <a:pt x="232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2640538" y="1695194"/>
            <a:ext cx="1736058" cy="3049481"/>
          </a:xfrm>
          <a:custGeom>
            <a:avLst/>
            <a:gdLst/>
            <a:ahLst/>
            <a:cxnLst/>
            <a:rect l="l" t="t" r="r" b="b"/>
            <a:pathLst>
              <a:path w="6841" h="12016" extrusionOk="0">
                <a:moveTo>
                  <a:pt x="301" y="1"/>
                </a:moveTo>
                <a:cubicBezTo>
                  <a:pt x="201" y="33"/>
                  <a:pt x="101" y="65"/>
                  <a:pt x="0" y="101"/>
                </a:cubicBezTo>
                <a:cubicBezTo>
                  <a:pt x="1906" y="4203"/>
                  <a:pt x="4066" y="8177"/>
                  <a:pt x="6472" y="12006"/>
                </a:cubicBezTo>
                <a:cubicBezTo>
                  <a:pt x="6481" y="12006"/>
                  <a:pt x="6485" y="12006"/>
                  <a:pt x="6494" y="12011"/>
                </a:cubicBezTo>
                <a:cubicBezTo>
                  <a:pt x="6536" y="12014"/>
                  <a:pt x="6578" y="12016"/>
                  <a:pt x="6619" y="12016"/>
                </a:cubicBezTo>
                <a:cubicBezTo>
                  <a:pt x="6693" y="12016"/>
                  <a:pt x="6767" y="12011"/>
                  <a:pt x="6840" y="12002"/>
                </a:cubicBezTo>
                <a:cubicBezTo>
                  <a:pt x="4412" y="8146"/>
                  <a:pt x="2224" y="4135"/>
                  <a:pt x="301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2559839" y="2463911"/>
            <a:ext cx="1126496" cy="2001349"/>
          </a:xfrm>
          <a:custGeom>
            <a:avLst/>
            <a:gdLst/>
            <a:ahLst/>
            <a:cxnLst/>
            <a:rect l="l" t="t" r="r" b="b"/>
            <a:pathLst>
              <a:path w="4439" h="7886" extrusionOk="0">
                <a:moveTo>
                  <a:pt x="328" y="1"/>
                </a:moveTo>
                <a:cubicBezTo>
                  <a:pt x="214" y="1"/>
                  <a:pt x="105" y="23"/>
                  <a:pt x="0" y="55"/>
                </a:cubicBezTo>
                <a:cubicBezTo>
                  <a:pt x="1346" y="2665"/>
                  <a:pt x="2701" y="5271"/>
                  <a:pt x="4075" y="7863"/>
                </a:cubicBezTo>
                <a:cubicBezTo>
                  <a:pt x="4159" y="7879"/>
                  <a:pt x="4243" y="7886"/>
                  <a:pt x="4325" y="7886"/>
                </a:cubicBezTo>
                <a:cubicBezTo>
                  <a:pt x="4363" y="7886"/>
                  <a:pt x="4401" y="7884"/>
                  <a:pt x="4439" y="7882"/>
                </a:cubicBezTo>
                <a:cubicBezTo>
                  <a:pt x="3056" y="5262"/>
                  <a:pt x="1683" y="2634"/>
                  <a:pt x="328" y="1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2384229" y="1976896"/>
            <a:ext cx="255295" cy="482699"/>
          </a:xfrm>
          <a:custGeom>
            <a:avLst/>
            <a:gdLst/>
            <a:ahLst/>
            <a:cxnLst/>
            <a:rect l="l" t="t" r="r" b="b"/>
            <a:pathLst>
              <a:path w="1006" h="1902" extrusionOk="0">
                <a:moveTo>
                  <a:pt x="28" y="0"/>
                </a:moveTo>
                <a:lnTo>
                  <a:pt x="28" y="0"/>
                </a:lnTo>
                <a:cubicBezTo>
                  <a:pt x="1" y="228"/>
                  <a:pt x="51" y="378"/>
                  <a:pt x="74" y="523"/>
                </a:cubicBezTo>
                <a:cubicBezTo>
                  <a:pt x="156" y="1110"/>
                  <a:pt x="574" y="1501"/>
                  <a:pt x="1006" y="1901"/>
                </a:cubicBezTo>
                <a:cubicBezTo>
                  <a:pt x="678" y="1269"/>
                  <a:pt x="351" y="637"/>
                  <a:pt x="28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2297947" y="355967"/>
            <a:ext cx="4548111" cy="4415098"/>
          </a:xfrm>
          <a:custGeom>
            <a:avLst/>
            <a:gdLst/>
            <a:ahLst/>
            <a:cxnLst/>
            <a:rect l="l" t="t" r="r" b="b"/>
            <a:pathLst>
              <a:path w="17922" h="17397" extrusionOk="0">
                <a:moveTo>
                  <a:pt x="9941" y="216"/>
                </a:moveTo>
                <a:cubicBezTo>
                  <a:pt x="10514" y="221"/>
                  <a:pt x="11087" y="607"/>
                  <a:pt x="11155" y="1203"/>
                </a:cubicBezTo>
                <a:cubicBezTo>
                  <a:pt x="11162" y="1257"/>
                  <a:pt x="11215" y="1307"/>
                  <a:pt x="11268" y="1307"/>
                </a:cubicBezTo>
                <a:cubicBezTo>
                  <a:pt x="11291" y="1307"/>
                  <a:pt x="11313" y="1298"/>
                  <a:pt x="11333" y="1276"/>
                </a:cubicBezTo>
                <a:cubicBezTo>
                  <a:pt x="11498" y="1074"/>
                  <a:pt x="11740" y="975"/>
                  <a:pt x="11986" y="975"/>
                </a:cubicBezTo>
                <a:cubicBezTo>
                  <a:pt x="12145" y="975"/>
                  <a:pt x="12307" y="1017"/>
                  <a:pt x="12451" y="1099"/>
                </a:cubicBezTo>
                <a:cubicBezTo>
                  <a:pt x="12838" y="1321"/>
                  <a:pt x="13024" y="1753"/>
                  <a:pt x="13115" y="2167"/>
                </a:cubicBezTo>
                <a:cubicBezTo>
                  <a:pt x="13125" y="2214"/>
                  <a:pt x="13173" y="2245"/>
                  <a:pt x="13218" y="2245"/>
                </a:cubicBezTo>
                <a:cubicBezTo>
                  <a:pt x="13235" y="2245"/>
                  <a:pt x="13252" y="2241"/>
                  <a:pt x="13265" y="2231"/>
                </a:cubicBezTo>
                <a:cubicBezTo>
                  <a:pt x="13555" y="2023"/>
                  <a:pt x="13910" y="1914"/>
                  <a:pt x="14262" y="1914"/>
                </a:cubicBezTo>
                <a:cubicBezTo>
                  <a:pt x="14657" y="1914"/>
                  <a:pt x="15048" y="2050"/>
                  <a:pt x="15344" y="2336"/>
                </a:cubicBezTo>
                <a:cubicBezTo>
                  <a:pt x="15903" y="2877"/>
                  <a:pt x="15944" y="3782"/>
                  <a:pt x="15521" y="4409"/>
                </a:cubicBezTo>
                <a:cubicBezTo>
                  <a:pt x="15481" y="4471"/>
                  <a:pt x="15532" y="4564"/>
                  <a:pt x="15602" y="4564"/>
                </a:cubicBezTo>
                <a:cubicBezTo>
                  <a:pt x="15604" y="4564"/>
                  <a:pt x="15606" y="4564"/>
                  <a:pt x="15607" y="4564"/>
                </a:cubicBezTo>
                <a:cubicBezTo>
                  <a:pt x="15629" y="4563"/>
                  <a:pt x="15651" y="4562"/>
                  <a:pt x="15672" y="4562"/>
                </a:cubicBezTo>
                <a:cubicBezTo>
                  <a:pt x="16187" y="4562"/>
                  <a:pt x="16637" y="4921"/>
                  <a:pt x="16785" y="5414"/>
                </a:cubicBezTo>
                <a:cubicBezTo>
                  <a:pt x="16949" y="5946"/>
                  <a:pt x="16758" y="6506"/>
                  <a:pt x="16467" y="6956"/>
                </a:cubicBezTo>
                <a:cubicBezTo>
                  <a:pt x="16430" y="7006"/>
                  <a:pt x="16462" y="7097"/>
                  <a:pt x="16526" y="7106"/>
                </a:cubicBezTo>
                <a:cubicBezTo>
                  <a:pt x="17758" y="7311"/>
                  <a:pt x="17922" y="8993"/>
                  <a:pt x="16721" y="9389"/>
                </a:cubicBezTo>
                <a:cubicBezTo>
                  <a:pt x="16658" y="9412"/>
                  <a:pt x="16612" y="9512"/>
                  <a:pt x="16676" y="9562"/>
                </a:cubicBezTo>
                <a:cubicBezTo>
                  <a:pt x="17667" y="10339"/>
                  <a:pt x="17208" y="11904"/>
                  <a:pt x="15935" y="11972"/>
                </a:cubicBezTo>
                <a:cubicBezTo>
                  <a:pt x="15866" y="11976"/>
                  <a:pt x="15794" y="12058"/>
                  <a:pt x="15844" y="12127"/>
                </a:cubicBezTo>
                <a:cubicBezTo>
                  <a:pt x="16562" y="13070"/>
                  <a:pt x="15852" y="14290"/>
                  <a:pt x="14814" y="14290"/>
                </a:cubicBezTo>
                <a:cubicBezTo>
                  <a:pt x="14656" y="14290"/>
                  <a:pt x="14490" y="14262"/>
                  <a:pt x="14320" y="14200"/>
                </a:cubicBezTo>
                <a:cubicBezTo>
                  <a:pt x="14308" y="14195"/>
                  <a:pt x="14297" y="14193"/>
                  <a:pt x="14286" y="14193"/>
                </a:cubicBezTo>
                <a:cubicBezTo>
                  <a:pt x="14215" y="14193"/>
                  <a:pt x="14175" y="14287"/>
                  <a:pt x="14207" y="14350"/>
                </a:cubicBezTo>
                <a:cubicBezTo>
                  <a:pt x="14429" y="14841"/>
                  <a:pt x="14279" y="15478"/>
                  <a:pt x="13802" y="15769"/>
                </a:cubicBezTo>
                <a:cubicBezTo>
                  <a:pt x="13640" y="15867"/>
                  <a:pt x="13458" y="15913"/>
                  <a:pt x="13276" y="15913"/>
                </a:cubicBezTo>
                <a:cubicBezTo>
                  <a:pt x="12927" y="15913"/>
                  <a:pt x="12576" y="15746"/>
                  <a:pt x="12360" y="15464"/>
                </a:cubicBezTo>
                <a:cubicBezTo>
                  <a:pt x="12338" y="15436"/>
                  <a:pt x="12299" y="15421"/>
                  <a:pt x="12263" y="15421"/>
                </a:cubicBezTo>
                <a:cubicBezTo>
                  <a:pt x="12210" y="15421"/>
                  <a:pt x="12161" y="15452"/>
                  <a:pt x="12169" y="15519"/>
                </a:cubicBezTo>
                <a:cubicBezTo>
                  <a:pt x="12228" y="16092"/>
                  <a:pt x="11755" y="16556"/>
                  <a:pt x="11205" y="16620"/>
                </a:cubicBezTo>
                <a:cubicBezTo>
                  <a:pt x="11150" y="16626"/>
                  <a:pt x="11095" y="16629"/>
                  <a:pt x="11040" y="16629"/>
                </a:cubicBezTo>
                <a:cubicBezTo>
                  <a:pt x="10531" y="16629"/>
                  <a:pt x="10063" y="16354"/>
                  <a:pt x="9673" y="16042"/>
                </a:cubicBezTo>
                <a:cubicBezTo>
                  <a:pt x="9650" y="16023"/>
                  <a:pt x="9625" y="16014"/>
                  <a:pt x="9600" y="16014"/>
                </a:cubicBezTo>
                <a:cubicBezTo>
                  <a:pt x="9560" y="16014"/>
                  <a:pt x="9521" y="16039"/>
                  <a:pt x="9504" y="16087"/>
                </a:cubicBezTo>
                <a:cubicBezTo>
                  <a:pt x="9288" y="16720"/>
                  <a:pt x="8679" y="17186"/>
                  <a:pt x="8003" y="17186"/>
                </a:cubicBezTo>
                <a:cubicBezTo>
                  <a:pt x="7955" y="17186"/>
                  <a:pt x="7907" y="17184"/>
                  <a:pt x="7858" y="17179"/>
                </a:cubicBezTo>
                <a:cubicBezTo>
                  <a:pt x="7135" y="17106"/>
                  <a:pt x="6558" y="16492"/>
                  <a:pt x="6467" y="15778"/>
                </a:cubicBezTo>
                <a:cubicBezTo>
                  <a:pt x="6460" y="15722"/>
                  <a:pt x="6414" y="15679"/>
                  <a:pt x="6363" y="15679"/>
                </a:cubicBezTo>
                <a:cubicBezTo>
                  <a:pt x="6340" y="15679"/>
                  <a:pt x="6315" y="15688"/>
                  <a:pt x="6294" y="15710"/>
                </a:cubicBezTo>
                <a:cubicBezTo>
                  <a:pt x="6021" y="15967"/>
                  <a:pt x="5705" y="16078"/>
                  <a:pt x="5399" y="16078"/>
                </a:cubicBezTo>
                <a:cubicBezTo>
                  <a:pt x="4604" y="16078"/>
                  <a:pt x="3877" y="15324"/>
                  <a:pt x="4143" y="14391"/>
                </a:cubicBezTo>
                <a:cubicBezTo>
                  <a:pt x="4158" y="14333"/>
                  <a:pt x="4111" y="14262"/>
                  <a:pt x="4049" y="14262"/>
                </a:cubicBezTo>
                <a:cubicBezTo>
                  <a:pt x="4038" y="14262"/>
                  <a:pt x="4027" y="14264"/>
                  <a:pt x="4015" y="14268"/>
                </a:cubicBezTo>
                <a:cubicBezTo>
                  <a:pt x="3886" y="14319"/>
                  <a:pt x="3759" y="14342"/>
                  <a:pt x="3639" y="14342"/>
                </a:cubicBezTo>
                <a:cubicBezTo>
                  <a:pt x="2929" y="14342"/>
                  <a:pt x="2435" y="13539"/>
                  <a:pt x="2901" y="12859"/>
                </a:cubicBezTo>
                <a:cubicBezTo>
                  <a:pt x="2951" y="12788"/>
                  <a:pt x="2883" y="12706"/>
                  <a:pt x="2809" y="12706"/>
                </a:cubicBezTo>
                <a:cubicBezTo>
                  <a:pt x="2802" y="12706"/>
                  <a:pt x="2795" y="12707"/>
                  <a:pt x="2788" y="12709"/>
                </a:cubicBezTo>
                <a:cubicBezTo>
                  <a:pt x="2686" y="12730"/>
                  <a:pt x="2582" y="12741"/>
                  <a:pt x="2478" y="12741"/>
                </a:cubicBezTo>
                <a:cubicBezTo>
                  <a:pt x="1950" y="12741"/>
                  <a:pt x="1417" y="12466"/>
                  <a:pt x="1223" y="11949"/>
                </a:cubicBezTo>
                <a:cubicBezTo>
                  <a:pt x="1023" y="11399"/>
                  <a:pt x="1373" y="10817"/>
                  <a:pt x="1901" y="10576"/>
                </a:cubicBezTo>
                <a:cubicBezTo>
                  <a:pt x="1998" y="10534"/>
                  <a:pt x="1864" y="10335"/>
                  <a:pt x="1757" y="10335"/>
                </a:cubicBezTo>
                <a:cubicBezTo>
                  <a:pt x="1749" y="10335"/>
                  <a:pt x="1740" y="10337"/>
                  <a:pt x="1732" y="10339"/>
                </a:cubicBezTo>
                <a:cubicBezTo>
                  <a:pt x="1619" y="10380"/>
                  <a:pt x="1501" y="10399"/>
                  <a:pt x="1384" y="10399"/>
                </a:cubicBezTo>
                <a:cubicBezTo>
                  <a:pt x="972" y="10399"/>
                  <a:pt x="567" y="10162"/>
                  <a:pt x="405" y="9762"/>
                </a:cubicBezTo>
                <a:cubicBezTo>
                  <a:pt x="150" y="9116"/>
                  <a:pt x="714" y="8434"/>
                  <a:pt x="1369" y="8411"/>
                </a:cubicBezTo>
                <a:cubicBezTo>
                  <a:pt x="1451" y="8407"/>
                  <a:pt x="1510" y="8297"/>
                  <a:pt x="1441" y="8238"/>
                </a:cubicBezTo>
                <a:cubicBezTo>
                  <a:pt x="918" y="7752"/>
                  <a:pt x="395" y="7183"/>
                  <a:pt x="473" y="6415"/>
                </a:cubicBezTo>
                <a:cubicBezTo>
                  <a:pt x="550" y="5655"/>
                  <a:pt x="1423" y="5442"/>
                  <a:pt x="2042" y="5269"/>
                </a:cubicBezTo>
                <a:cubicBezTo>
                  <a:pt x="2124" y="5246"/>
                  <a:pt x="2146" y="5123"/>
                  <a:pt x="2069" y="5082"/>
                </a:cubicBezTo>
                <a:cubicBezTo>
                  <a:pt x="1451" y="4755"/>
                  <a:pt x="1196" y="3895"/>
                  <a:pt x="1591" y="3300"/>
                </a:cubicBezTo>
                <a:cubicBezTo>
                  <a:pt x="1812" y="2973"/>
                  <a:pt x="2177" y="2822"/>
                  <a:pt x="2547" y="2822"/>
                </a:cubicBezTo>
                <a:cubicBezTo>
                  <a:pt x="2915" y="2822"/>
                  <a:pt x="3288" y="2970"/>
                  <a:pt x="3529" y="3244"/>
                </a:cubicBezTo>
                <a:lnTo>
                  <a:pt x="3529" y="3244"/>
                </a:lnTo>
                <a:cubicBezTo>
                  <a:pt x="3532" y="3248"/>
                  <a:pt x="3535" y="3251"/>
                  <a:pt x="3538" y="3254"/>
                </a:cubicBezTo>
                <a:cubicBezTo>
                  <a:pt x="3558" y="3278"/>
                  <a:pt x="3582" y="3288"/>
                  <a:pt x="3605" y="3288"/>
                </a:cubicBezTo>
                <a:cubicBezTo>
                  <a:pt x="3679" y="3288"/>
                  <a:pt x="3746" y="3185"/>
                  <a:pt x="3683" y="3109"/>
                </a:cubicBezTo>
                <a:cubicBezTo>
                  <a:pt x="3680" y="3104"/>
                  <a:pt x="3676" y="3100"/>
                  <a:pt x="3672" y="3095"/>
                </a:cubicBezTo>
                <a:lnTo>
                  <a:pt x="3672" y="3095"/>
                </a:lnTo>
                <a:cubicBezTo>
                  <a:pt x="3182" y="2531"/>
                  <a:pt x="3116" y="1659"/>
                  <a:pt x="3779" y="1203"/>
                </a:cubicBezTo>
                <a:cubicBezTo>
                  <a:pt x="3981" y="1066"/>
                  <a:pt x="4178" y="1010"/>
                  <a:pt x="4370" y="1010"/>
                </a:cubicBezTo>
                <a:cubicBezTo>
                  <a:pt x="4836" y="1010"/>
                  <a:pt x="5267" y="1342"/>
                  <a:pt x="5657" y="1635"/>
                </a:cubicBezTo>
                <a:cubicBezTo>
                  <a:pt x="5675" y="1649"/>
                  <a:pt x="5693" y="1654"/>
                  <a:pt x="5710" y="1654"/>
                </a:cubicBezTo>
                <a:cubicBezTo>
                  <a:pt x="5746" y="1654"/>
                  <a:pt x="5776" y="1628"/>
                  <a:pt x="5792" y="1593"/>
                </a:cubicBezTo>
                <a:lnTo>
                  <a:pt x="5792" y="1593"/>
                </a:lnTo>
                <a:cubicBezTo>
                  <a:pt x="5825" y="1580"/>
                  <a:pt x="5851" y="1550"/>
                  <a:pt x="5853" y="1503"/>
                </a:cubicBezTo>
                <a:cubicBezTo>
                  <a:pt x="5883" y="704"/>
                  <a:pt x="6517" y="233"/>
                  <a:pt x="7163" y="233"/>
                </a:cubicBezTo>
                <a:cubicBezTo>
                  <a:pt x="7591" y="233"/>
                  <a:pt x="8024" y="439"/>
                  <a:pt x="8290" y="894"/>
                </a:cubicBezTo>
                <a:cubicBezTo>
                  <a:pt x="8308" y="927"/>
                  <a:pt x="8341" y="943"/>
                  <a:pt x="8375" y="943"/>
                </a:cubicBezTo>
                <a:cubicBezTo>
                  <a:pt x="8402" y="943"/>
                  <a:pt x="8429" y="932"/>
                  <a:pt x="8449" y="912"/>
                </a:cubicBezTo>
                <a:cubicBezTo>
                  <a:pt x="8859" y="539"/>
                  <a:pt x="9368" y="216"/>
                  <a:pt x="9941" y="216"/>
                </a:cubicBezTo>
                <a:close/>
                <a:moveTo>
                  <a:pt x="7124" y="1"/>
                </a:moveTo>
                <a:cubicBezTo>
                  <a:pt x="7010" y="1"/>
                  <a:pt x="6895" y="14"/>
                  <a:pt x="6780" y="44"/>
                </a:cubicBezTo>
                <a:cubicBezTo>
                  <a:pt x="6158" y="205"/>
                  <a:pt x="5732" y="762"/>
                  <a:pt x="5658" y="1378"/>
                </a:cubicBezTo>
                <a:lnTo>
                  <a:pt x="5658" y="1378"/>
                </a:lnTo>
                <a:cubicBezTo>
                  <a:pt x="5351" y="1137"/>
                  <a:pt x="5040" y="874"/>
                  <a:pt x="4648" y="821"/>
                </a:cubicBezTo>
                <a:cubicBezTo>
                  <a:pt x="4586" y="813"/>
                  <a:pt x="4522" y="809"/>
                  <a:pt x="4458" y="809"/>
                </a:cubicBezTo>
                <a:cubicBezTo>
                  <a:pt x="4127" y="809"/>
                  <a:pt x="3778" y="918"/>
                  <a:pt x="3538" y="1135"/>
                </a:cubicBezTo>
                <a:cubicBezTo>
                  <a:pt x="3220" y="1426"/>
                  <a:pt x="3047" y="1726"/>
                  <a:pt x="3083" y="2163"/>
                </a:cubicBezTo>
                <a:cubicBezTo>
                  <a:pt x="3100" y="2369"/>
                  <a:pt x="3151" y="2576"/>
                  <a:pt x="3234" y="2768"/>
                </a:cubicBezTo>
                <a:lnTo>
                  <a:pt x="3234" y="2768"/>
                </a:lnTo>
                <a:cubicBezTo>
                  <a:pt x="3025" y="2669"/>
                  <a:pt x="2794" y="2617"/>
                  <a:pt x="2563" y="2617"/>
                </a:cubicBezTo>
                <a:cubicBezTo>
                  <a:pt x="2150" y="2617"/>
                  <a:pt x="1740" y="2781"/>
                  <a:pt x="1473" y="3122"/>
                </a:cubicBezTo>
                <a:cubicBezTo>
                  <a:pt x="990" y="3741"/>
                  <a:pt x="1178" y="4671"/>
                  <a:pt x="1771" y="5134"/>
                </a:cubicBezTo>
                <a:lnTo>
                  <a:pt x="1771" y="5134"/>
                </a:lnTo>
                <a:cubicBezTo>
                  <a:pt x="1130" y="5317"/>
                  <a:pt x="387" y="5593"/>
                  <a:pt x="277" y="6319"/>
                </a:cubicBezTo>
                <a:cubicBezTo>
                  <a:pt x="157" y="7104"/>
                  <a:pt x="620" y="7726"/>
                  <a:pt x="1144" y="8236"/>
                </a:cubicBezTo>
                <a:lnTo>
                  <a:pt x="1144" y="8236"/>
                </a:lnTo>
                <a:cubicBezTo>
                  <a:pt x="510" y="8380"/>
                  <a:pt x="1" y="9016"/>
                  <a:pt x="168" y="9689"/>
                </a:cubicBezTo>
                <a:cubicBezTo>
                  <a:pt x="300" y="10234"/>
                  <a:pt x="816" y="10586"/>
                  <a:pt x="1348" y="10604"/>
                </a:cubicBezTo>
                <a:lnTo>
                  <a:pt x="1348" y="10604"/>
                </a:lnTo>
                <a:cubicBezTo>
                  <a:pt x="986" y="10965"/>
                  <a:pt x="848" y="11535"/>
                  <a:pt x="1032" y="12026"/>
                </a:cubicBezTo>
                <a:cubicBezTo>
                  <a:pt x="1260" y="12630"/>
                  <a:pt x="1872" y="12946"/>
                  <a:pt x="2483" y="12946"/>
                </a:cubicBezTo>
                <a:cubicBezTo>
                  <a:pt x="2529" y="12946"/>
                  <a:pt x="2574" y="12944"/>
                  <a:pt x="2619" y="12940"/>
                </a:cubicBezTo>
                <a:lnTo>
                  <a:pt x="2619" y="12940"/>
                </a:lnTo>
                <a:cubicBezTo>
                  <a:pt x="2261" y="13704"/>
                  <a:pt x="2841" y="14550"/>
                  <a:pt x="3631" y="14550"/>
                </a:cubicBezTo>
                <a:cubicBezTo>
                  <a:pt x="3719" y="14550"/>
                  <a:pt x="3811" y="14540"/>
                  <a:pt x="3904" y="14517"/>
                </a:cubicBezTo>
                <a:lnTo>
                  <a:pt x="3904" y="14517"/>
                </a:lnTo>
                <a:cubicBezTo>
                  <a:pt x="3806" y="15117"/>
                  <a:pt x="4050" y="15760"/>
                  <a:pt x="4588" y="16087"/>
                </a:cubicBezTo>
                <a:cubicBezTo>
                  <a:pt x="4820" y="16228"/>
                  <a:pt x="5077" y="16293"/>
                  <a:pt x="5335" y="16293"/>
                </a:cubicBezTo>
                <a:cubicBezTo>
                  <a:pt x="5676" y="16293"/>
                  <a:pt x="6016" y="16179"/>
                  <a:pt x="6296" y="15974"/>
                </a:cubicBezTo>
                <a:lnTo>
                  <a:pt x="6296" y="15974"/>
                </a:lnTo>
                <a:cubicBezTo>
                  <a:pt x="6465" y="16701"/>
                  <a:pt x="7065" y="17309"/>
                  <a:pt x="7831" y="17388"/>
                </a:cubicBezTo>
                <a:cubicBezTo>
                  <a:pt x="7888" y="17394"/>
                  <a:pt x="7945" y="17397"/>
                  <a:pt x="8001" y="17397"/>
                </a:cubicBezTo>
                <a:cubicBezTo>
                  <a:pt x="8716" y="17397"/>
                  <a:pt x="9364" y="16930"/>
                  <a:pt x="9646" y="16281"/>
                </a:cubicBezTo>
                <a:lnTo>
                  <a:pt x="9646" y="16281"/>
                </a:lnTo>
                <a:cubicBezTo>
                  <a:pt x="10049" y="16587"/>
                  <a:pt x="10537" y="16840"/>
                  <a:pt x="11045" y="16840"/>
                </a:cubicBezTo>
                <a:cubicBezTo>
                  <a:pt x="11169" y="16840"/>
                  <a:pt x="11294" y="16825"/>
                  <a:pt x="11419" y="16792"/>
                </a:cubicBezTo>
                <a:cubicBezTo>
                  <a:pt x="11907" y="16664"/>
                  <a:pt x="12304" y="16260"/>
                  <a:pt x="12367" y="15769"/>
                </a:cubicBezTo>
                <a:lnTo>
                  <a:pt x="12367" y="15769"/>
                </a:lnTo>
                <a:cubicBezTo>
                  <a:pt x="12619" y="15991"/>
                  <a:pt x="12947" y="16120"/>
                  <a:pt x="13278" y="16120"/>
                </a:cubicBezTo>
                <a:cubicBezTo>
                  <a:pt x="13493" y="16120"/>
                  <a:pt x="13709" y="16065"/>
                  <a:pt x="13906" y="15946"/>
                </a:cubicBezTo>
                <a:cubicBezTo>
                  <a:pt x="14418" y="15636"/>
                  <a:pt x="14609" y="15008"/>
                  <a:pt x="14459" y="14454"/>
                </a:cubicBezTo>
                <a:lnTo>
                  <a:pt x="14459" y="14454"/>
                </a:lnTo>
                <a:cubicBezTo>
                  <a:pt x="14581" y="14483"/>
                  <a:pt x="14701" y="14497"/>
                  <a:pt x="14818" y="14497"/>
                </a:cubicBezTo>
                <a:cubicBezTo>
                  <a:pt x="15950" y="14497"/>
                  <a:pt x="16761" y="13205"/>
                  <a:pt x="16114" y="12157"/>
                </a:cubicBezTo>
                <a:lnTo>
                  <a:pt x="16114" y="12157"/>
                </a:lnTo>
                <a:cubicBezTo>
                  <a:pt x="17363" y="11956"/>
                  <a:pt x="17873" y="10409"/>
                  <a:pt x="16944" y="9523"/>
                </a:cubicBezTo>
                <a:lnTo>
                  <a:pt x="16944" y="9523"/>
                </a:lnTo>
                <a:cubicBezTo>
                  <a:pt x="17456" y="9280"/>
                  <a:pt x="17818" y="8755"/>
                  <a:pt x="17777" y="8170"/>
                </a:cubicBezTo>
                <a:cubicBezTo>
                  <a:pt x="17734" y="7573"/>
                  <a:pt x="17280" y="7088"/>
                  <a:pt x="16719" y="6940"/>
                </a:cubicBezTo>
                <a:lnTo>
                  <a:pt x="16719" y="6940"/>
                </a:lnTo>
                <a:cubicBezTo>
                  <a:pt x="17017" y="6428"/>
                  <a:pt x="17171" y="5805"/>
                  <a:pt x="16940" y="5232"/>
                </a:cubicBezTo>
                <a:cubicBezTo>
                  <a:pt x="16744" y="4751"/>
                  <a:pt x="16300" y="4402"/>
                  <a:pt x="15790" y="4361"/>
                </a:cubicBezTo>
                <a:lnTo>
                  <a:pt x="15790" y="4361"/>
                </a:lnTo>
                <a:cubicBezTo>
                  <a:pt x="16161" y="3668"/>
                  <a:pt x="16072" y="2753"/>
                  <a:pt x="15489" y="2195"/>
                </a:cubicBezTo>
                <a:cubicBezTo>
                  <a:pt x="15152" y="1870"/>
                  <a:pt x="14703" y="1710"/>
                  <a:pt x="14251" y="1710"/>
                </a:cubicBezTo>
                <a:cubicBezTo>
                  <a:pt x="13913" y="1710"/>
                  <a:pt x="13574" y="1800"/>
                  <a:pt x="13280" y="1978"/>
                </a:cubicBezTo>
                <a:lnTo>
                  <a:pt x="13280" y="1978"/>
                </a:lnTo>
                <a:cubicBezTo>
                  <a:pt x="13152" y="1516"/>
                  <a:pt x="12897" y="1074"/>
                  <a:pt x="12442" y="871"/>
                </a:cubicBezTo>
                <a:cubicBezTo>
                  <a:pt x="12295" y="805"/>
                  <a:pt x="12136" y="773"/>
                  <a:pt x="11979" y="773"/>
                </a:cubicBezTo>
                <a:cubicBezTo>
                  <a:pt x="11743" y="773"/>
                  <a:pt x="11509" y="848"/>
                  <a:pt x="11323" y="997"/>
                </a:cubicBezTo>
                <a:lnTo>
                  <a:pt x="11323" y="997"/>
                </a:lnTo>
                <a:cubicBezTo>
                  <a:pt x="11176" y="489"/>
                  <a:pt x="10726" y="123"/>
                  <a:pt x="10191" y="34"/>
                </a:cubicBezTo>
                <a:cubicBezTo>
                  <a:pt x="10104" y="20"/>
                  <a:pt x="10017" y="13"/>
                  <a:pt x="9931" y="13"/>
                </a:cubicBezTo>
                <a:cubicBezTo>
                  <a:pt x="9359" y="13"/>
                  <a:pt x="8827" y="317"/>
                  <a:pt x="8402" y="687"/>
                </a:cubicBezTo>
                <a:lnTo>
                  <a:pt x="8402" y="687"/>
                </a:lnTo>
                <a:cubicBezTo>
                  <a:pt x="8112" y="271"/>
                  <a:pt x="7629" y="1"/>
                  <a:pt x="7124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8" name="Google Shape;388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89" name="Google Shape;389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0" name="Google Shape;390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96" name="Google Shape;396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03" name="Google Shape;40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66" name="Google Shape;46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0" name="Google Shape;470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74" name="Google Shape;474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1" name="Google Shape;481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84" name="Google Shape;484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7778589" y="-158850"/>
            <a:ext cx="1465151" cy="1619049"/>
            <a:chOff x="8296825" y="0"/>
            <a:chExt cx="1044522" cy="1255953"/>
          </a:xfrm>
        </p:grpSpPr>
        <p:sp>
          <p:nvSpPr>
            <p:cNvPr id="494" name="Google Shape;494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320885" y="16842"/>
              <a:ext cx="1020462" cy="307672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424797" y="73986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474722" y="165716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377578" y="249025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8369307" y="154588"/>
              <a:ext cx="39850" cy="36391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8599836" y="52181"/>
              <a:ext cx="43158" cy="32933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560889" y="132783"/>
              <a:ext cx="39850" cy="35790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659988" y="196393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552618" y="263310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738635" y="79550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848712" y="238197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787207" y="157445"/>
              <a:ext cx="37745" cy="33685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897284" y="46015"/>
              <a:ext cx="43309" cy="33685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9040895" y="99249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935630" y="168422"/>
              <a:ext cx="32933" cy="36391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9146310" y="68572"/>
              <a:ext cx="36993" cy="33685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9250221" y="138197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9133227" y="185415"/>
              <a:ext cx="43309" cy="33083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9019692" y="260002"/>
              <a:ext cx="42557" cy="33685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247514" y="238197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741342" y="266017"/>
              <a:ext cx="40602" cy="35940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4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4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14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522" name="Google Shape;522;p14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14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524" name="Google Shape;524;p14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7" name="Google Shape;527;p14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528" name="Google Shape;528;p14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14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541" name="Google Shape;541;p14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14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3" name="Google Shape;553;p14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54" name="Google Shape;554;p14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555" name="Google Shape;555;p14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7" r:id="rId12"/>
    <p:sldLayoutId id="2147483671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6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Pbnog9UKH8&amp;list=PLxUJ-_vAd_lW5yt0bmhi3EHw-HIRSPcsD&amp;index=12" TargetMode="Externa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7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4.xml" /><Relationship Id="rId5" Type="http://schemas.openxmlformats.org/officeDocument/2006/relationships/slide" Target="slide9.xml" /><Relationship Id="rId4" Type="http://schemas.openxmlformats.org/officeDocument/2006/relationships/slide" Target="slide1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Relationship Id="rId4" Type="http://schemas.openxmlformats.org/officeDocument/2006/relationships/slide" Target="slide1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اللّهم إنّي أسألك علماً نافعاً </a:t>
            </a:r>
            <a:br>
              <a:rPr lang="ar-SA" sz="48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8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رزقاً طيباً متقبلاً</a:t>
            </a:r>
            <a:endParaRPr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  <a:sym typeface="Coming Soon"/>
            </a:endParaRPr>
          </a:p>
        </p:txBody>
      </p:sp>
      <p:sp>
        <p:nvSpPr>
          <p:cNvPr id="1805" name="Google Shape;1805;p38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اسعد الله صباحكن</a:t>
            </a:r>
            <a:endParaRPr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06" name="Google Shape;1806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C4F09-5B18-D874-E7D0-B8093E2DD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866" y="734925"/>
            <a:ext cx="4411133" cy="4057208"/>
          </a:xfrm>
        </p:spPr>
        <p:txBody>
          <a:bodyPr/>
          <a:lstStyle/>
          <a:p>
            <a:pPr algn="r" rtl="1"/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التعداد الأول : 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1- الفقرة الأولى 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2- الفقرة الثانية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3- الفقرة الثالثة </a:t>
            </a:r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التعداد الثاني :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1- الفقرة الأولى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2- الفقرة الثانية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3- الفقرة الثالثة</a:t>
            </a:r>
            <a:b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4- الفقرة الرابعة</a:t>
            </a:r>
          </a:p>
        </p:txBody>
      </p:sp>
      <p:sp>
        <p:nvSpPr>
          <p:cNvPr id="3" name="Google Shape;1939;p48">
            <a:extLst>
              <a:ext uri="{FF2B5EF4-FFF2-40B4-BE49-F238E27FC236}">
                <a16:creationId xmlns:a16="http://schemas.microsoft.com/office/drawing/2014/main" id="{E8FC03BE-ED55-6247-AE44-9D42EA10EBE3}"/>
              </a:ext>
            </a:extLst>
          </p:cNvPr>
          <p:cNvSpPr txBox="1">
            <a:spLocks/>
          </p:cNvSpPr>
          <p:nvPr/>
        </p:nvSpPr>
        <p:spPr>
          <a:xfrm>
            <a:off x="7713134" y="565592"/>
            <a:ext cx="1349084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مثال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F21BB58-C754-18DA-5DA2-4EE2E6B6AFD6}"/>
              </a:ext>
            </a:extLst>
          </p:cNvPr>
          <p:cNvSpPr/>
          <p:nvPr/>
        </p:nvSpPr>
        <p:spPr>
          <a:xfrm>
            <a:off x="81783" y="270933"/>
            <a:ext cx="3152484" cy="31580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الفقرة الرابعة تتبع التعداد الأول أو التعداد الثاني ؟</a:t>
            </a:r>
          </a:p>
          <a:p>
            <a:pPr algn="ctr"/>
            <a:r>
              <a:rPr lang="ar-SA" sz="3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عرفنا ذلك ؟</a:t>
            </a:r>
          </a:p>
        </p:txBody>
      </p:sp>
    </p:spTree>
    <p:extLst>
      <p:ext uri="{BB962C8B-B14F-4D97-AF65-F5344CB8AC3E}">
        <p14:creationId xmlns:p14="http://schemas.microsoft.com/office/powerpoint/2010/main" val="13190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73"/>
          <p:cNvSpPr txBox="1">
            <a:spLocks noGrp="1"/>
          </p:cNvSpPr>
          <p:nvPr>
            <p:ph type="ctrTitle"/>
          </p:nvPr>
        </p:nvSpPr>
        <p:spPr>
          <a:xfrm>
            <a:off x="2946398" y="176122"/>
            <a:ext cx="3280102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المسافة البادئة تُساعد</a:t>
            </a:r>
            <a:br>
              <a:rPr lang="ar-SA" sz="4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على فهم التداخل</a:t>
            </a:r>
            <a:endParaRPr sz="4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39" name="Google Shape;2639;p73"/>
          <p:cNvSpPr txBox="1"/>
          <p:nvPr/>
        </p:nvSpPr>
        <p:spPr>
          <a:xfrm>
            <a:off x="7789327" y="335983"/>
            <a:ext cx="1075273" cy="2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  <a:latin typeface="Arabic Typesetting" panose="03020402040406030203" pitchFamily="66" charset="-78"/>
                <a:ea typeface="Coming Soon"/>
                <a:cs typeface="Arabic Typesetting" panose="03020402040406030203" pitchFamily="66" charset="-78"/>
                <a:sym typeface="Coming Soon"/>
              </a:rPr>
              <a:t>الجمل المتداخلة</a:t>
            </a:r>
            <a:endParaRPr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oming Soon"/>
              <a:cs typeface="Arabic Typesetting" panose="03020402040406030203" pitchFamily="66" charset="-78"/>
              <a:sym typeface="Coming Soon"/>
            </a:endParaRPr>
          </a:p>
        </p:txBody>
      </p:sp>
      <p:sp>
        <p:nvSpPr>
          <p:cNvPr id="2640" name="Google Shape;2640;p7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7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D3DE8D-C47A-3699-AE84-D8B5ED03F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7" t="34568" r="42222" b="30610"/>
          <a:stretch/>
        </p:blipFill>
        <p:spPr>
          <a:xfrm>
            <a:off x="2578101" y="1426085"/>
            <a:ext cx="4224866" cy="3264448"/>
          </a:xfrm>
          <a:prstGeom prst="rect">
            <a:avLst/>
          </a:prstGeom>
        </p:spPr>
      </p:pic>
      <p:sp>
        <p:nvSpPr>
          <p:cNvPr id="7" name="قوس كبير أيسر 6">
            <a:extLst>
              <a:ext uri="{FF2B5EF4-FFF2-40B4-BE49-F238E27FC236}">
                <a16:creationId xmlns:a16="http://schemas.microsoft.com/office/drawing/2014/main" id="{E23B57E1-1A21-2421-2AD7-39BCFBC92D08}"/>
              </a:ext>
            </a:extLst>
          </p:cNvPr>
          <p:cNvSpPr/>
          <p:nvPr/>
        </p:nvSpPr>
        <p:spPr>
          <a:xfrm>
            <a:off x="2455333" y="2683933"/>
            <a:ext cx="554567" cy="1557867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قوس كبير أيسر 7">
            <a:extLst>
              <a:ext uri="{FF2B5EF4-FFF2-40B4-BE49-F238E27FC236}">
                <a16:creationId xmlns:a16="http://schemas.microsoft.com/office/drawing/2014/main" id="{9EB666BC-3B7E-4BB8-3113-489E5E1ADBF6}"/>
              </a:ext>
            </a:extLst>
          </p:cNvPr>
          <p:cNvSpPr/>
          <p:nvPr/>
        </p:nvSpPr>
        <p:spPr>
          <a:xfrm>
            <a:off x="2412997" y="1896531"/>
            <a:ext cx="304804" cy="491070"/>
          </a:xfrm>
          <a:prstGeom prst="lef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44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63" name="Google Shape;1863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44"/>
          <p:cNvSpPr txBox="1"/>
          <p:nvPr/>
        </p:nvSpPr>
        <p:spPr>
          <a:xfrm>
            <a:off x="7806261" y="276714"/>
            <a:ext cx="1066806" cy="22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  <a:latin typeface="Arabic Typesetting" panose="03020402040406030203" pitchFamily="66" charset="-78"/>
                <a:ea typeface="Coming Soon"/>
                <a:cs typeface="Arabic Typesetting" panose="03020402040406030203" pitchFamily="66" charset="-78"/>
                <a:sym typeface="Coming Soon"/>
              </a:rPr>
              <a:t>المخطط الانسيابي</a:t>
            </a:r>
            <a:endParaRPr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oming Soon"/>
              <a:cs typeface="Arabic Typesetting" panose="03020402040406030203" pitchFamily="66" charset="-78"/>
              <a:sym typeface="Coming Soon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66D96AC-AEDA-187E-4CDB-B3B4597EA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59" t="17017" r="27315" b="5021"/>
          <a:stretch/>
        </p:blipFill>
        <p:spPr>
          <a:xfrm>
            <a:off x="2409599" y="101604"/>
            <a:ext cx="4199467" cy="4618250"/>
          </a:xfrm>
          <a:prstGeom prst="rect">
            <a:avLst/>
          </a:prstGeom>
        </p:spPr>
      </p:pic>
      <p:sp>
        <p:nvSpPr>
          <p:cNvPr id="8" name="معين 7">
            <a:extLst>
              <a:ext uri="{FF2B5EF4-FFF2-40B4-BE49-F238E27FC236}">
                <a16:creationId xmlns:a16="http://schemas.microsoft.com/office/drawing/2014/main" id="{4C5D9766-77AB-5D76-FD1E-F35C475E9770}"/>
              </a:ext>
            </a:extLst>
          </p:cNvPr>
          <p:cNvSpPr/>
          <p:nvPr/>
        </p:nvSpPr>
        <p:spPr>
          <a:xfrm>
            <a:off x="4035199" y="591323"/>
            <a:ext cx="965200" cy="6630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عين 8">
            <a:extLst>
              <a:ext uri="{FF2B5EF4-FFF2-40B4-BE49-F238E27FC236}">
                <a16:creationId xmlns:a16="http://schemas.microsoft.com/office/drawing/2014/main" id="{AD484373-1D9A-8B04-BA07-EDBA5AACA44E}"/>
              </a:ext>
            </a:extLst>
          </p:cNvPr>
          <p:cNvSpPr/>
          <p:nvPr/>
        </p:nvSpPr>
        <p:spPr>
          <a:xfrm>
            <a:off x="3171600" y="1140311"/>
            <a:ext cx="965200" cy="6630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عين 9">
            <a:extLst>
              <a:ext uri="{FF2B5EF4-FFF2-40B4-BE49-F238E27FC236}">
                <a16:creationId xmlns:a16="http://schemas.microsoft.com/office/drawing/2014/main" id="{E3838AC9-7D58-41B1-DC45-165107DDEE19}"/>
              </a:ext>
            </a:extLst>
          </p:cNvPr>
          <p:cNvSpPr/>
          <p:nvPr/>
        </p:nvSpPr>
        <p:spPr>
          <a:xfrm>
            <a:off x="4975001" y="2157660"/>
            <a:ext cx="965200" cy="6630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عين 10">
            <a:extLst>
              <a:ext uri="{FF2B5EF4-FFF2-40B4-BE49-F238E27FC236}">
                <a16:creationId xmlns:a16="http://schemas.microsoft.com/office/drawing/2014/main" id="{D388056B-497A-C6A7-3210-280BC9115D2E}"/>
              </a:ext>
            </a:extLst>
          </p:cNvPr>
          <p:cNvSpPr/>
          <p:nvPr/>
        </p:nvSpPr>
        <p:spPr>
          <a:xfrm>
            <a:off x="3163129" y="2674126"/>
            <a:ext cx="965200" cy="6630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683B88AE-A11D-4AD2-8B7D-3CF6AD00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120" y="734924"/>
            <a:ext cx="4748083" cy="3735475"/>
          </a:xfrm>
        </p:spPr>
        <p:txBody>
          <a:bodyPr/>
          <a:lstStyle/>
          <a:p>
            <a:r>
              <a:rPr lang="ar-SA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الذي يجب علينا تغييره في مثال الدرس السابق </a:t>
            </a:r>
            <a:r>
              <a:rPr lang="ar-SA" sz="5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( تحديد ما إذا كان العدد موجب أو سالب أو صفر ) </a:t>
            </a:r>
            <a:r>
              <a:rPr lang="ar-SA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ليصبح جمل شرطية متداخلة ؟</a:t>
            </a:r>
          </a:p>
        </p:txBody>
      </p:sp>
      <p:grpSp>
        <p:nvGrpSpPr>
          <p:cNvPr id="6" name="Google Shape;9236;p88">
            <a:extLst>
              <a:ext uri="{FF2B5EF4-FFF2-40B4-BE49-F238E27FC236}">
                <a16:creationId xmlns:a16="http://schemas.microsoft.com/office/drawing/2014/main" id="{6E1E5A0C-AF42-0BF3-01A8-7EB539D3FA21}"/>
              </a:ext>
            </a:extLst>
          </p:cNvPr>
          <p:cNvGrpSpPr/>
          <p:nvPr/>
        </p:nvGrpSpPr>
        <p:grpSpPr>
          <a:xfrm rot="849495">
            <a:off x="7950200" y="313267"/>
            <a:ext cx="892830" cy="914400"/>
            <a:chOff x="-49764975" y="3551225"/>
            <a:chExt cx="299300" cy="300650"/>
          </a:xfrm>
        </p:grpSpPr>
        <p:sp>
          <p:nvSpPr>
            <p:cNvPr id="7" name="Google Shape;9237;p88">
              <a:extLst>
                <a:ext uri="{FF2B5EF4-FFF2-40B4-BE49-F238E27FC236}">
                  <a16:creationId xmlns:a16="http://schemas.microsoft.com/office/drawing/2014/main" id="{D4B98C34-77DC-D0CC-7F1A-B4B5E1AF9719}"/>
                </a:ext>
              </a:extLst>
            </p:cNvPr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238;p88">
              <a:extLst>
                <a:ext uri="{FF2B5EF4-FFF2-40B4-BE49-F238E27FC236}">
                  <a16:creationId xmlns:a16="http://schemas.microsoft.com/office/drawing/2014/main" id="{FD38DCA6-8F14-8B0C-4F59-AC6573002FFC}"/>
                </a:ext>
              </a:extLst>
            </p:cNvPr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239;p88">
              <a:extLst>
                <a:ext uri="{FF2B5EF4-FFF2-40B4-BE49-F238E27FC236}">
                  <a16:creationId xmlns:a16="http://schemas.microsoft.com/office/drawing/2014/main" id="{825F8247-C4F0-334E-E261-6E429A5DB2F9}"/>
                </a:ext>
              </a:extLst>
            </p:cNvPr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40;p88">
              <a:extLst>
                <a:ext uri="{FF2B5EF4-FFF2-40B4-BE49-F238E27FC236}">
                  <a16:creationId xmlns:a16="http://schemas.microsoft.com/office/drawing/2014/main" id="{2670434A-16E0-9AFC-CBC0-4FE6BF4565EC}"/>
                </a:ext>
              </a:extLst>
            </p:cNvPr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41;p88">
              <a:extLst>
                <a:ext uri="{FF2B5EF4-FFF2-40B4-BE49-F238E27FC236}">
                  <a16:creationId xmlns:a16="http://schemas.microsoft.com/office/drawing/2014/main" id="{D2BB59C4-226D-F3F3-968A-B703380C457D}"/>
                </a:ext>
              </a:extLst>
            </p:cNvPr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42;p88">
              <a:extLst>
                <a:ext uri="{FF2B5EF4-FFF2-40B4-BE49-F238E27FC236}">
                  <a16:creationId xmlns:a16="http://schemas.microsoft.com/office/drawing/2014/main" id="{755959FA-0084-AD83-C934-4047BAD45779}"/>
                </a:ext>
              </a:extLst>
            </p:cNvPr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43;p88">
              <a:extLst>
                <a:ext uri="{FF2B5EF4-FFF2-40B4-BE49-F238E27FC236}">
                  <a16:creationId xmlns:a16="http://schemas.microsoft.com/office/drawing/2014/main" id="{46EF6E96-2761-A214-9B12-814D11A1A73D}"/>
                </a:ext>
              </a:extLst>
            </p:cNvPr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44;p88">
              <a:extLst>
                <a:ext uri="{FF2B5EF4-FFF2-40B4-BE49-F238E27FC236}">
                  <a16:creationId xmlns:a16="http://schemas.microsoft.com/office/drawing/2014/main" id="{FEC9B63A-5672-0250-DBE9-317268152D21}"/>
                </a:ext>
              </a:extLst>
            </p:cNvPr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45;p88">
              <a:extLst>
                <a:ext uri="{FF2B5EF4-FFF2-40B4-BE49-F238E27FC236}">
                  <a16:creationId xmlns:a16="http://schemas.microsoft.com/office/drawing/2014/main" id="{F75C7CE1-5F83-F3C6-BC29-2E56F8FD353A}"/>
                </a:ext>
              </a:extLst>
            </p:cNvPr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46;p88">
              <a:extLst>
                <a:ext uri="{FF2B5EF4-FFF2-40B4-BE49-F238E27FC236}">
                  <a16:creationId xmlns:a16="http://schemas.microsoft.com/office/drawing/2014/main" id="{E2A150E5-DB3E-C194-71CB-C254441AA151}"/>
                </a:ext>
              </a:extLst>
            </p:cNvPr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47;p88">
              <a:extLst>
                <a:ext uri="{FF2B5EF4-FFF2-40B4-BE49-F238E27FC236}">
                  <a16:creationId xmlns:a16="http://schemas.microsoft.com/office/drawing/2014/main" id="{3D8DC3FB-3C8E-87CA-E159-BFBB63864327}"/>
                </a:ext>
              </a:extLst>
            </p:cNvPr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264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60F0B3-C4A5-4199-3B9F-145FFC000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8" t="23868" r="27315" b="11441"/>
          <a:stretch/>
        </p:blipFill>
        <p:spPr>
          <a:xfrm>
            <a:off x="1179980" y="338666"/>
            <a:ext cx="6456953" cy="4242648"/>
          </a:xfrm>
          <a:prstGeom prst="rect">
            <a:avLst/>
          </a:prstGeom>
        </p:spPr>
      </p:pic>
      <p:sp>
        <p:nvSpPr>
          <p:cNvPr id="2" name="سحابة 1">
            <a:extLst>
              <a:ext uri="{FF2B5EF4-FFF2-40B4-BE49-F238E27FC236}">
                <a16:creationId xmlns:a16="http://schemas.microsoft.com/office/drawing/2014/main" id="{DB3BED79-2ABC-B082-9D81-14AAA977E293}"/>
              </a:ext>
            </a:extLst>
          </p:cNvPr>
          <p:cNvSpPr/>
          <p:nvPr/>
        </p:nvSpPr>
        <p:spPr>
          <a:xfrm>
            <a:off x="5461000" y="457200"/>
            <a:ext cx="2946400" cy="231986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الفرق بين </a:t>
            </a:r>
          </a:p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X=0</a:t>
            </a:r>
          </a:p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X==0</a:t>
            </a:r>
            <a:endParaRPr lang="ar-SA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27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شعار Python PNG شفاف - PNG All">
            <a:extLst>
              <a:ext uri="{FF2B5EF4-FFF2-40B4-BE49-F238E27FC236}">
                <a16:creationId xmlns:a16="http://schemas.microsoft.com/office/drawing/2014/main" id="{0F426822-1F7A-9C35-1B1C-F63FE7015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r="27066"/>
          <a:stretch/>
        </p:blipFill>
        <p:spPr bwMode="auto">
          <a:xfrm>
            <a:off x="7806541" y="261206"/>
            <a:ext cx="1329580" cy="1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BC0065-FC71-76D9-ABFC-40B362E11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2" t="48560" r="52500" b="24773"/>
          <a:stretch/>
        </p:blipFill>
        <p:spPr>
          <a:xfrm>
            <a:off x="2015067" y="507999"/>
            <a:ext cx="4921640" cy="36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6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3">
            <a:extLst>
              <a:ext uri="{FF2B5EF4-FFF2-40B4-BE49-F238E27FC236}">
                <a16:creationId xmlns:a16="http://schemas.microsoft.com/office/drawing/2014/main" id="{B9A80DB4-E3A0-DC4A-790D-B4C62FA0B399}"/>
              </a:ext>
            </a:extLst>
          </p:cNvPr>
          <p:cNvSpPr txBox="1">
            <a:spLocks/>
          </p:cNvSpPr>
          <p:nvPr/>
        </p:nvSpPr>
        <p:spPr>
          <a:xfrm>
            <a:off x="2336799" y="1126067"/>
            <a:ext cx="4284133" cy="335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oming Soon"/>
              <a:buNone/>
              <a:defRPr sz="49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Rozha One"/>
              <a:buNone/>
              <a:defRPr sz="11600" b="0" i="0" u="none" strike="noStrike" cap="non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pPr algn="ctr" rtl="1"/>
            <a:r>
              <a:rPr lang="ar-SA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ارسمي المخطط الانسيابي لبرنامج</a:t>
            </a:r>
          </a:p>
          <a:p>
            <a:pPr algn="ctr" rtl="1"/>
            <a:r>
              <a:rPr lang="ar-SA" sz="4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(يحسب تقدير الطالب بالحرف) </a:t>
            </a:r>
          </a:p>
          <a:p>
            <a:pPr algn="ctr" rtl="1"/>
            <a:r>
              <a:rPr lang="ar-SA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ثم اكتبي البرنامج بلغة بايثون</a:t>
            </a:r>
          </a:p>
        </p:txBody>
      </p:sp>
      <p:sp>
        <p:nvSpPr>
          <p:cNvPr id="9" name="Google Shape;1900;p46">
            <a:extLst>
              <a:ext uri="{FF2B5EF4-FFF2-40B4-BE49-F238E27FC236}">
                <a16:creationId xmlns:a16="http://schemas.microsoft.com/office/drawing/2014/main" id="{8BCB05E5-7D93-1EAA-6C2B-4C5B338FB449}"/>
              </a:ext>
            </a:extLst>
          </p:cNvPr>
          <p:cNvSpPr txBox="1"/>
          <p:nvPr/>
        </p:nvSpPr>
        <p:spPr>
          <a:xfrm>
            <a:off x="757525" y="1552675"/>
            <a:ext cx="563275" cy="32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</a:t>
            </a:r>
            <a:r>
              <a:rPr lang="en-US" sz="2400" b="1" dirty="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24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0" name="Picture 2" descr="شعار Python PNG شفاف - PNG All">
            <a:extLst>
              <a:ext uri="{FF2B5EF4-FFF2-40B4-BE49-F238E27FC236}">
                <a16:creationId xmlns:a16="http://schemas.microsoft.com/office/drawing/2014/main" id="{95A0025C-396C-C01C-8551-A7AA837A2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r="27066"/>
          <a:stretch/>
        </p:blipFill>
        <p:spPr bwMode="auto">
          <a:xfrm>
            <a:off x="7806541" y="261206"/>
            <a:ext cx="1329580" cy="1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F20A21-54FD-8B38-B89E-18C4E1B81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8" t="21235" r="28148" b="16543"/>
          <a:stretch/>
        </p:blipFill>
        <p:spPr>
          <a:xfrm>
            <a:off x="1168399" y="228600"/>
            <a:ext cx="6536268" cy="4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5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شعار Python PNG شفاف - PNG All">
            <a:extLst>
              <a:ext uri="{FF2B5EF4-FFF2-40B4-BE49-F238E27FC236}">
                <a16:creationId xmlns:a16="http://schemas.microsoft.com/office/drawing/2014/main" id="{0F426822-1F7A-9C35-1B1C-F63FE7015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r="27066"/>
          <a:stretch/>
        </p:blipFill>
        <p:spPr bwMode="auto">
          <a:xfrm>
            <a:off x="7806541" y="261206"/>
            <a:ext cx="1329580" cy="1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E98DAC8-FCD6-1BB4-00F6-15D6D1549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9" t="25020" r="55185" b="45185"/>
          <a:stretch/>
        </p:blipFill>
        <p:spPr>
          <a:xfrm>
            <a:off x="2184402" y="474132"/>
            <a:ext cx="4766733" cy="43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>
            <a:extLst>
              <a:ext uri="{FF2B5EF4-FFF2-40B4-BE49-F238E27FC236}">
                <a16:creationId xmlns:a16="http://schemas.microsoft.com/office/drawing/2014/main" id="{E2E96407-FD46-B11F-1994-A4AB6ED2A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8D60BFD-3D85-5E7C-6164-D8BC9581560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8E1DC2-8E55-42B6-C4BC-9B3253081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8" t="29586" r="42616" b="37778"/>
          <a:stretch/>
        </p:blipFill>
        <p:spPr>
          <a:xfrm>
            <a:off x="4389626" y="982133"/>
            <a:ext cx="3648803" cy="3386667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9556CF3-DF5B-4878-18A8-F408E06742B9}"/>
              </a:ext>
            </a:extLst>
          </p:cNvPr>
          <p:cNvSpPr/>
          <p:nvPr/>
        </p:nvSpPr>
        <p:spPr>
          <a:xfrm>
            <a:off x="388714" y="445253"/>
            <a:ext cx="3648803" cy="3805013"/>
          </a:xfrm>
          <a:prstGeom prst="ellipse">
            <a:avLst/>
          </a:prstGeom>
          <a:solidFill>
            <a:schemeClr val="bg1"/>
          </a:solidFill>
          <a:ln>
            <a:solidFill>
              <a:srgbClr val="FF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63609B4-143A-436F-3DA4-D4CA380C23E5}"/>
              </a:ext>
            </a:extLst>
          </p:cNvPr>
          <p:cNvSpPr/>
          <p:nvPr/>
        </p:nvSpPr>
        <p:spPr>
          <a:xfrm>
            <a:off x="812801" y="2709329"/>
            <a:ext cx="637724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0343B19-E396-F594-9BA7-C4C20E904B6B}"/>
              </a:ext>
            </a:extLst>
          </p:cNvPr>
          <p:cNvSpPr/>
          <p:nvPr/>
        </p:nvSpPr>
        <p:spPr>
          <a:xfrm>
            <a:off x="812801" y="3564466"/>
            <a:ext cx="637724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2EF0690-5ACF-FA94-F8D2-8D7CEFC92F42}"/>
              </a:ext>
            </a:extLst>
          </p:cNvPr>
          <p:cNvSpPr/>
          <p:nvPr/>
        </p:nvSpPr>
        <p:spPr>
          <a:xfrm>
            <a:off x="797193" y="4320668"/>
            <a:ext cx="637724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C7978324-D91A-660F-509B-9F6D26297FED}"/>
              </a:ext>
            </a:extLst>
          </p:cNvPr>
          <p:cNvSpPr txBox="1">
            <a:spLocks/>
          </p:cNvSpPr>
          <p:nvPr/>
        </p:nvSpPr>
        <p:spPr>
          <a:xfrm>
            <a:off x="497885" y="152390"/>
            <a:ext cx="3396851" cy="42833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sz="5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تطبيق فردي</a:t>
            </a:r>
          </a:p>
          <a:p>
            <a:pPr algn="ctr" rtl="1"/>
            <a:r>
              <a:rPr lang="ar-SA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نتيجة البرنامج إذا ادخلنا القيم التالية:</a:t>
            </a:r>
          </a:p>
          <a:p>
            <a:pPr rtl="1"/>
            <a:r>
              <a:rPr lang="en-US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4</a:t>
            </a:r>
          </a:p>
          <a:p>
            <a:pPr rtl="1"/>
            <a:r>
              <a:rPr lang="en-US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1  </a:t>
            </a:r>
          </a:p>
          <a:p>
            <a:pPr rtl="1"/>
            <a:r>
              <a:rPr lang="en-US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25</a:t>
            </a:r>
            <a:endParaRPr lang="ar-SA" sz="5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F4F47DD-8FB1-4C16-F2C0-539975AB8662}"/>
              </a:ext>
            </a:extLst>
          </p:cNvPr>
          <p:cNvSpPr/>
          <p:nvPr/>
        </p:nvSpPr>
        <p:spPr>
          <a:xfrm>
            <a:off x="1680771" y="2766486"/>
            <a:ext cx="1959892" cy="54398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فـصـل الـربـيـع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39710A4-05D8-83FE-DD84-BE2A6D16D464}"/>
              </a:ext>
            </a:extLst>
          </p:cNvPr>
          <p:cNvSpPr/>
          <p:nvPr/>
        </p:nvSpPr>
        <p:spPr>
          <a:xfrm>
            <a:off x="1654116" y="3603252"/>
            <a:ext cx="1959892" cy="54398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فـصـل الـشـتـاء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3FDA296-B1E8-FBF1-3044-FA131C864734}"/>
              </a:ext>
            </a:extLst>
          </p:cNvPr>
          <p:cNvSpPr/>
          <p:nvPr/>
        </p:nvSpPr>
        <p:spPr>
          <a:xfrm>
            <a:off x="1680774" y="4375157"/>
            <a:ext cx="1959892" cy="54398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الشهر خاطئ</a:t>
            </a:r>
          </a:p>
        </p:txBody>
      </p:sp>
    </p:spTree>
    <p:extLst>
      <p:ext uri="{BB962C8B-B14F-4D97-AF65-F5344CB8AC3E}">
        <p14:creationId xmlns:p14="http://schemas.microsoft.com/office/powerpoint/2010/main" val="35922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E3C78AE-3307-C207-7891-6EE380BCAA08}"/>
              </a:ext>
            </a:extLst>
          </p:cNvPr>
          <p:cNvSpPr/>
          <p:nvPr/>
        </p:nvSpPr>
        <p:spPr>
          <a:xfrm rot="20548932">
            <a:off x="540852" y="1432694"/>
            <a:ext cx="3648803" cy="1891425"/>
          </a:xfrm>
          <a:prstGeom prst="ellipse">
            <a:avLst/>
          </a:prstGeom>
          <a:solidFill>
            <a:schemeClr val="bg1"/>
          </a:solidFill>
          <a:ln>
            <a:solidFill>
              <a:srgbClr val="FF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C2477F-D009-629D-FAAA-3A7D09A6251F}"/>
              </a:ext>
            </a:extLst>
          </p:cNvPr>
          <p:cNvSpPr txBox="1"/>
          <p:nvPr/>
        </p:nvSpPr>
        <p:spPr>
          <a:xfrm>
            <a:off x="510364" y="1793352"/>
            <a:ext cx="35016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حل الواجب السابق</a:t>
            </a:r>
          </a:p>
          <a:p>
            <a:pPr algn="ctr" rtl="1"/>
            <a:r>
              <a:rPr lang="ar-SA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تدريب 3 صفحة 107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FD5DD2F-32F6-D931-722F-4A872DF56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4" t="24856" r="72130" b="44691"/>
          <a:stretch/>
        </p:blipFill>
        <p:spPr>
          <a:xfrm>
            <a:off x="4389708" y="1010184"/>
            <a:ext cx="3660903" cy="32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7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>
            <a:extLst>
              <a:ext uri="{FF2B5EF4-FFF2-40B4-BE49-F238E27FC236}">
                <a16:creationId xmlns:a16="http://schemas.microsoft.com/office/drawing/2014/main" id="{C9C88591-8F25-6F86-777B-4219805F9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933" y="841732"/>
            <a:ext cx="3587317" cy="3196868"/>
          </a:xfrm>
        </p:spPr>
        <p:txBody>
          <a:bodyPr/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استخدام </a:t>
            </a:r>
            <a:r>
              <a:rPr lang="ar-SA" sz="4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 #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يقرأ البرنامج ما بعدها 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فيستخدمها المبرمج للشرح أو التوضيح أو كتابة اسمه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F5DFD48-E502-113E-3AD4-F8A4CD73468A}"/>
              </a:ext>
            </a:extLst>
          </p:cNvPr>
          <p:cNvSpPr/>
          <p:nvPr/>
        </p:nvSpPr>
        <p:spPr>
          <a:xfrm rot="20548932">
            <a:off x="540852" y="1432694"/>
            <a:ext cx="3648803" cy="1891425"/>
          </a:xfrm>
          <a:prstGeom prst="ellipse">
            <a:avLst/>
          </a:prstGeom>
          <a:solidFill>
            <a:schemeClr val="bg1"/>
          </a:solidFill>
          <a:ln>
            <a:solidFill>
              <a:srgbClr val="FF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ملاحظة مهمة</a:t>
            </a:r>
          </a:p>
        </p:txBody>
      </p:sp>
    </p:spTree>
    <p:extLst>
      <p:ext uri="{BB962C8B-B14F-4D97-AF65-F5344CB8AC3E}">
        <p14:creationId xmlns:p14="http://schemas.microsoft.com/office/powerpoint/2010/main" val="122376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FD3129-46CF-D19C-BCD0-14165BBA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اقترحي فكرة لبرنامج يمكننا تطبيقه في بايثون</a:t>
            </a:r>
          </a:p>
        </p:txBody>
      </p:sp>
      <p:grpSp>
        <p:nvGrpSpPr>
          <p:cNvPr id="3" name="Google Shape;9236;p88">
            <a:extLst>
              <a:ext uri="{FF2B5EF4-FFF2-40B4-BE49-F238E27FC236}">
                <a16:creationId xmlns:a16="http://schemas.microsoft.com/office/drawing/2014/main" id="{4158F31C-0CB2-70A7-9534-143366E37F4D}"/>
              </a:ext>
            </a:extLst>
          </p:cNvPr>
          <p:cNvGrpSpPr/>
          <p:nvPr/>
        </p:nvGrpSpPr>
        <p:grpSpPr>
          <a:xfrm rot="849495">
            <a:off x="7950200" y="355602"/>
            <a:ext cx="892830" cy="914400"/>
            <a:chOff x="-49764975" y="3551225"/>
            <a:chExt cx="299300" cy="300650"/>
          </a:xfrm>
        </p:grpSpPr>
        <p:sp>
          <p:nvSpPr>
            <p:cNvPr id="4" name="Google Shape;9237;p88">
              <a:extLst>
                <a:ext uri="{FF2B5EF4-FFF2-40B4-BE49-F238E27FC236}">
                  <a16:creationId xmlns:a16="http://schemas.microsoft.com/office/drawing/2014/main" id="{E3D2E8F6-1F90-3CDD-238A-1B2E368FC701}"/>
                </a:ext>
              </a:extLst>
            </p:cNvPr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238;p88">
              <a:extLst>
                <a:ext uri="{FF2B5EF4-FFF2-40B4-BE49-F238E27FC236}">
                  <a16:creationId xmlns:a16="http://schemas.microsoft.com/office/drawing/2014/main" id="{BE0F31ED-61DD-14D9-7A64-D7037A734FF4}"/>
                </a:ext>
              </a:extLst>
            </p:cNvPr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239;p88">
              <a:extLst>
                <a:ext uri="{FF2B5EF4-FFF2-40B4-BE49-F238E27FC236}">
                  <a16:creationId xmlns:a16="http://schemas.microsoft.com/office/drawing/2014/main" id="{241A0588-8B7F-4BCE-1BA0-ED86C3A16E02}"/>
                </a:ext>
              </a:extLst>
            </p:cNvPr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240;p88">
              <a:extLst>
                <a:ext uri="{FF2B5EF4-FFF2-40B4-BE49-F238E27FC236}">
                  <a16:creationId xmlns:a16="http://schemas.microsoft.com/office/drawing/2014/main" id="{86D0790C-3B0D-E4E2-0F65-C033EA0A7D54}"/>
                </a:ext>
              </a:extLst>
            </p:cNvPr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241;p88">
              <a:extLst>
                <a:ext uri="{FF2B5EF4-FFF2-40B4-BE49-F238E27FC236}">
                  <a16:creationId xmlns:a16="http://schemas.microsoft.com/office/drawing/2014/main" id="{BBD26C0A-585B-5B03-2BF5-56A271C32F6B}"/>
                </a:ext>
              </a:extLst>
            </p:cNvPr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242;p88">
              <a:extLst>
                <a:ext uri="{FF2B5EF4-FFF2-40B4-BE49-F238E27FC236}">
                  <a16:creationId xmlns:a16="http://schemas.microsoft.com/office/drawing/2014/main" id="{21A045F8-9EE2-1B04-A97A-23D3E1EC85DB}"/>
                </a:ext>
              </a:extLst>
            </p:cNvPr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43;p88">
              <a:extLst>
                <a:ext uri="{FF2B5EF4-FFF2-40B4-BE49-F238E27FC236}">
                  <a16:creationId xmlns:a16="http://schemas.microsoft.com/office/drawing/2014/main" id="{AE71781F-CF5B-1BC8-D297-1DE268E44185}"/>
                </a:ext>
              </a:extLst>
            </p:cNvPr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44;p88">
              <a:extLst>
                <a:ext uri="{FF2B5EF4-FFF2-40B4-BE49-F238E27FC236}">
                  <a16:creationId xmlns:a16="http://schemas.microsoft.com/office/drawing/2014/main" id="{2F94D63F-80E1-5382-3D48-AFE160D97C34}"/>
                </a:ext>
              </a:extLst>
            </p:cNvPr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45;p88">
              <a:extLst>
                <a:ext uri="{FF2B5EF4-FFF2-40B4-BE49-F238E27FC236}">
                  <a16:creationId xmlns:a16="http://schemas.microsoft.com/office/drawing/2014/main" id="{E41018EF-8179-4627-E6EF-52D640149DCF}"/>
                </a:ext>
              </a:extLst>
            </p:cNvPr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46;p88">
              <a:extLst>
                <a:ext uri="{FF2B5EF4-FFF2-40B4-BE49-F238E27FC236}">
                  <a16:creationId xmlns:a16="http://schemas.microsoft.com/office/drawing/2014/main" id="{94AF587E-97A7-1C8B-0AEA-558A29D2B30F}"/>
                </a:ext>
              </a:extLst>
            </p:cNvPr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47;p88">
              <a:extLst>
                <a:ext uri="{FF2B5EF4-FFF2-40B4-BE49-F238E27FC236}">
                  <a16:creationId xmlns:a16="http://schemas.microsoft.com/office/drawing/2014/main" id="{8B062DB2-78FD-0C3B-FBFE-41F0EBD59E94}"/>
                </a:ext>
              </a:extLst>
            </p:cNvPr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230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4CDAE5-792D-AB7D-6513-40A0AF22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65" y="67233"/>
            <a:ext cx="4665134" cy="3497225"/>
          </a:xfrm>
        </p:spPr>
        <p:txBody>
          <a:bodyPr/>
          <a:lstStyle/>
          <a:p>
            <a:pPr rtl="1"/>
            <a:r>
              <a:rPr lang="ar-SA" sz="44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الشروط المتداخلة</a:t>
            </a:r>
            <a:br>
              <a:rPr lang="ar-SA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fld id="{161CC2E2-1135-4F2A-AEF0-174158CEAF1C}" type="uaqdatetime2">
              <a:rPr lang="ar-SA" sz="2000" b="0" i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pPr rtl="1"/>
              <a:t>الأحد، 27 ربيع الأول، 1444</a:t>
            </a:fld>
            <a:br>
              <a:rPr lang="ar-SA" sz="24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ar-SA" sz="12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 / تدريب 2 صفحة 113</a:t>
            </a:r>
            <a:br>
              <a:rPr lang="ar-SA" sz="36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6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يُنفذ التدريب في موقع بايثون اكتبي اسمك على الصورة وارسليها في </a:t>
            </a:r>
            <a:r>
              <a:rPr lang="ar-SA" sz="3600" b="0" i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التيمز</a:t>
            </a:r>
            <a:r>
              <a:rPr lang="ar-SA" sz="3600" b="0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تسليم</a:t>
            </a:r>
            <a:endParaRPr lang="ar-S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289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50"/>
          <p:cNvSpPr txBox="1">
            <a:spLocks noGrp="1"/>
          </p:cNvSpPr>
          <p:nvPr>
            <p:ph type="body" idx="1"/>
          </p:nvPr>
        </p:nvSpPr>
        <p:spPr>
          <a:xfrm>
            <a:off x="1845733" y="1744131"/>
            <a:ext cx="5528733" cy="1253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1" dirty="0">
                <a:solidFill>
                  <a:schemeClr val="bg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 بحمد الله ختم المنهج</a:t>
            </a:r>
            <a:endParaRPr sz="1400" b="1" dirty="0">
              <a:solidFill>
                <a:schemeClr val="bg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1960" name="Google Shape;1960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61" name="Google Shape;1961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71" name="Google Shape;1971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981" name="Google Shape;198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987" name="Google Shape;1987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2" name="Google Shape;1992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BA94AE24-1164-A41C-8C91-DC69C45A8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رابط مقطع فيديو درس الشروط </a:t>
            </a:r>
            <a:r>
              <a:rPr lang="ar-SA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المتداخله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https://www.youtube.com/watch?v=qPbnog9UKH8&amp;list=PLxUJ-_vAd_lW5yt0bmhi3EHw-HIRSPcsD&amp;index=12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74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0"/>
          <p:cNvSpPr txBox="1">
            <a:spLocks noGrp="1"/>
          </p:cNvSpPr>
          <p:nvPr>
            <p:ph type="title"/>
          </p:nvPr>
        </p:nvSpPr>
        <p:spPr>
          <a:xfrm>
            <a:off x="657448" y="1198072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solidFill>
                  <a:schemeClr val="bg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مراجعة الدرس السابق</a:t>
            </a:r>
            <a:endParaRPr sz="6000" dirty="0">
              <a:solidFill>
                <a:schemeClr val="bg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20" name="Google Shape;1820;p40"/>
          <p:cNvSpPr txBox="1">
            <a:spLocks noGrp="1"/>
          </p:cNvSpPr>
          <p:nvPr>
            <p:ph type="subTitle" idx="1"/>
          </p:nvPr>
        </p:nvSpPr>
        <p:spPr>
          <a:xfrm>
            <a:off x="2679817" y="1940635"/>
            <a:ext cx="3706814" cy="1951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الصيغة الصحيحة لجملة شرط يتم فيها اختيار أحد خيارين ؟</a:t>
            </a:r>
            <a:endParaRPr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21" name="Google Shape;1821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41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صيغ الجمل الشرطية</a:t>
            </a:r>
            <a:endParaRPr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28" name="Google Shape;1828;p41"/>
          <p:cNvSpPr txBox="1">
            <a:spLocks noGrp="1"/>
          </p:cNvSpPr>
          <p:nvPr>
            <p:ph type="title"/>
          </p:nvPr>
        </p:nvSpPr>
        <p:spPr>
          <a:xfrm>
            <a:off x="822969" y="3591946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if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</a:b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elif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else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0" name="Google Shape;1830;p41"/>
          <p:cNvSpPr txBox="1">
            <a:spLocks noGrp="1"/>
          </p:cNvSpPr>
          <p:nvPr>
            <p:ph type="title" idx="2"/>
          </p:nvPr>
        </p:nvSpPr>
        <p:spPr>
          <a:xfrm>
            <a:off x="5896759" y="3034106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if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2" name="Google Shape;1832;p41"/>
          <p:cNvSpPr txBox="1">
            <a:spLocks noGrp="1"/>
          </p:cNvSpPr>
          <p:nvPr>
            <p:ph type="title" idx="5"/>
          </p:nvPr>
        </p:nvSpPr>
        <p:spPr>
          <a:xfrm>
            <a:off x="3349800" y="3322584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if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noFill/>
                </a:uFill>
              </a:rPr>
              <a:t>else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4" name="Google Shape;1834;p41">
            <a:hlinkClick r:id="" action="ppaction://noaction"/>
          </p:cNvPr>
          <p:cNvSpPr txBox="1"/>
          <p:nvPr/>
        </p:nvSpPr>
        <p:spPr>
          <a:xfrm>
            <a:off x="7939513" y="297150"/>
            <a:ext cx="12501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E3C78AE-3307-C207-7891-6EE380BCAA08}"/>
              </a:ext>
            </a:extLst>
          </p:cNvPr>
          <p:cNvSpPr/>
          <p:nvPr/>
        </p:nvSpPr>
        <p:spPr>
          <a:xfrm rot="20548932">
            <a:off x="540852" y="1432694"/>
            <a:ext cx="3648803" cy="1891425"/>
          </a:xfrm>
          <a:prstGeom prst="ellipse">
            <a:avLst/>
          </a:prstGeom>
          <a:solidFill>
            <a:schemeClr val="bg1"/>
          </a:solidFill>
          <a:ln>
            <a:solidFill>
              <a:srgbClr val="FFF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C2477F-D009-629D-FAAA-3A7D09A6251F}"/>
              </a:ext>
            </a:extLst>
          </p:cNvPr>
          <p:cNvSpPr txBox="1"/>
          <p:nvPr/>
        </p:nvSpPr>
        <p:spPr>
          <a:xfrm>
            <a:off x="510364" y="1793352"/>
            <a:ext cx="35016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اكتشفي جميع الأخطاء الموجودة في برنامج بايثون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9819BD-D44C-7F62-F57F-D1E8AECB2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3" t="24255" r="71551" b="47621"/>
          <a:stretch/>
        </p:blipFill>
        <p:spPr>
          <a:xfrm>
            <a:off x="4389708" y="1125876"/>
            <a:ext cx="3660551" cy="3070438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36D9C4C-6C6C-5C8D-3AE0-935A2FC6B074}"/>
              </a:ext>
            </a:extLst>
          </p:cNvPr>
          <p:cNvSpPr/>
          <p:nvPr/>
        </p:nvSpPr>
        <p:spPr>
          <a:xfrm>
            <a:off x="5037667" y="1879599"/>
            <a:ext cx="270933" cy="22013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D4D1F81-B9D4-4EC8-8F28-64514685F02F}"/>
              </a:ext>
            </a:extLst>
          </p:cNvPr>
          <p:cNvSpPr/>
          <p:nvPr/>
        </p:nvSpPr>
        <p:spPr>
          <a:xfrm>
            <a:off x="5444069" y="2226734"/>
            <a:ext cx="270933" cy="22013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91AC66B-C749-79EA-257C-64C1B1F03C34}"/>
              </a:ext>
            </a:extLst>
          </p:cNvPr>
          <p:cNvSpPr/>
          <p:nvPr/>
        </p:nvSpPr>
        <p:spPr>
          <a:xfrm>
            <a:off x="5359401" y="2548467"/>
            <a:ext cx="270933" cy="22013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A381F73-675A-6173-4B7F-164E5416AF37}"/>
              </a:ext>
            </a:extLst>
          </p:cNvPr>
          <p:cNvSpPr/>
          <p:nvPr/>
        </p:nvSpPr>
        <p:spPr>
          <a:xfrm>
            <a:off x="6112934" y="2556936"/>
            <a:ext cx="270933" cy="22013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B722B3C5-0F20-6E5F-D16C-652CC274D1FF}"/>
              </a:ext>
            </a:extLst>
          </p:cNvPr>
          <p:cNvSpPr/>
          <p:nvPr/>
        </p:nvSpPr>
        <p:spPr>
          <a:xfrm>
            <a:off x="4758930" y="2861732"/>
            <a:ext cx="693604" cy="29652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قوس كبير أيسر 18">
            <a:extLst>
              <a:ext uri="{FF2B5EF4-FFF2-40B4-BE49-F238E27FC236}">
                <a16:creationId xmlns:a16="http://schemas.microsoft.com/office/drawing/2014/main" id="{F9B2531D-80AA-A39B-EC7F-E5620945D604}"/>
              </a:ext>
            </a:extLst>
          </p:cNvPr>
          <p:cNvSpPr/>
          <p:nvPr/>
        </p:nvSpPr>
        <p:spPr>
          <a:xfrm>
            <a:off x="4520021" y="2658533"/>
            <a:ext cx="331379" cy="745067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E4C2B5B-BE52-9B07-EA0C-26E7C4E61EF5}"/>
              </a:ext>
            </a:extLst>
          </p:cNvPr>
          <p:cNvSpPr/>
          <p:nvPr/>
        </p:nvSpPr>
        <p:spPr>
          <a:xfrm>
            <a:off x="3852333" y="2709334"/>
            <a:ext cx="613577" cy="5729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المسافة البادئة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الثالثة</a:t>
            </a:r>
            <a:endParaRPr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46" name="Google Shape;1846;p43"/>
          <p:cNvSpPr txBox="1">
            <a:spLocks noGrp="1"/>
          </p:cNvSpPr>
          <p:nvPr>
            <p:ph type="title" idx="2"/>
          </p:nvPr>
        </p:nvSpPr>
        <p:spPr>
          <a:xfrm rot="442287">
            <a:off x="3053463" y="1893885"/>
            <a:ext cx="292955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الشروط المتداخلة</a:t>
            </a:r>
            <a:endParaRPr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47" name="Google Shape;1847;p4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البرمجة باستخدام لغة بايثون</a:t>
            </a:r>
            <a:endParaRPr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48" name="Google Shape;1848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49" name="Google Shape;1849;p43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0" name="Google Shape;1850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1" name="Google Shape;1851;p43">
            <a:hlinkClick r:id="rId5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of  contents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2" name="Google Shape;1852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شعار Python PNG شفاف - PNG All">
            <a:extLst>
              <a:ext uri="{FF2B5EF4-FFF2-40B4-BE49-F238E27FC236}">
                <a16:creationId xmlns:a16="http://schemas.microsoft.com/office/drawing/2014/main" id="{41F89E04-8002-DFA5-4637-F6289700A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r="27066"/>
          <a:stretch/>
        </p:blipFill>
        <p:spPr bwMode="auto">
          <a:xfrm>
            <a:off x="7806541" y="261206"/>
            <a:ext cx="1329580" cy="11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0"/>
          <p:cNvSpPr txBox="1">
            <a:spLocks noGrp="1"/>
          </p:cNvSpPr>
          <p:nvPr>
            <p:ph type="title"/>
          </p:nvPr>
        </p:nvSpPr>
        <p:spPr>
          <a:xfrm>
            <a:off x="657448" y="2231003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معنى كلمة</a:t>
            </a:r>
            <a:br>
              <a:rPr lang="ar-SA" sz="88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88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تداخل؟</a:t>
            </a:r>
            <a:endParaRPr sz="8800" dirty="0"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21" name="Google Shape;1821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9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8"/>
          <p:cNvSpPr txBox="1">
            <a:spLocks noGrp="1"/>
          </p:cNvSpPr>
          <p:nvPr>
            <p:ph type="subTitle" idx="3"/>
          </p:nvPr>
        </p:nvSpPr>
        <p:spPr>
          <a:xfrm>
            <a:off x="2074333" y="3205544"/>
            <a:ext cx="4995333" cy="7314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دمج أي عدد من العبارات في أي مجموعة داخل بعضها البعض</a:t>
            </a:r>
            <a:endParaRPr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29" name="Google Shape;1929;p48"/>
          <p:cNvSpPr txBox="1">
            <a:spLocks noGrp="1"/>
          </p:cNvSpPr>
          <p:nvPr>
            <p:ph type="subTitle" idx="6"/>
          </p:nvPr>
        </p:nvSpPr>
        <p:spPr>
          <a:xfrm>
            <a:off x="1879599" y="1431547"/>
            <a:ext cx="5190067" cy="487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 جملة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r>
              <a:rPr lang="ar-SA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بسيطة تكون موجودة داخل جملة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r>
              <a:rPr lang="ar-SA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أخرى أو جملة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if - else</a:t>
            </a:r>
            <a:endParaRPr sz="4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32" name="Google Shape;1932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33" name="Google Shape;1933;p48">
            <a:hlinkClick r:id="rId4" action="ppaction://hlinksldjump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34" name="Google Shape;1934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35" name="Google Shape;1935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48"/>
          <p:cNvSpPr txBox="1">
            <a:spLocks noGrp="1"/>
          </p:cNvSpPr>
          <p:nvPr>
            <p:ph type="ctrTitle"/>
          </p:nvPr>
        </p:nvSpPr>
        <p:spPr>
          <a:xfrm>
            <a:off x="886117" y="565592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الشروط المتداخلة</a:t>
            </a:r>
            <a:endParaRPr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40" name="Google Shape;1940;p48"/>
          <p:cNvSpPr txBox="1"/>
          <p:nvPr/>
        </p:nvSpPr>
        <p:spPr>
          <a:xfrm>
            <a:off x="7984061" y="217448"/>
            <a:ext cx="1024473" cy="16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if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    if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    else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else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" grpId="0" build="p"/>
      <p:bldP spid="19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55D259-AA80-C779-F236-127A5855C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0" t="23325" r="27680" b="7698"/>
          <a:stretch/>
        </p:blipFill>
        <p:spPr>
          <a:xfrm>
            <a:off x="1213717" y="0"/>
            <a:ext cx="6033752" cy="45502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FF1F2"/>
      </a:lt1>
      <a:dk2>
        <a:srgbClr val="C9DAF8"/>
      </a:dk2>
      <a:lt2>
        <a:srgbClr val="A4C2F4"/>
      </a:lt2>
      <a:accent1>
        <a:srgbClr val="6D9EEB"/>
      </a:accent1>
      <a:accent2>
        <a:srgbClr val="FFF2CC"/>
      </a:accent2>
      <a:accent3>
        <a:srgbClr val="FFE599"/>
      </a:accent3>
      <a:accent4>
        <a:srgbClr val="DCD2F3"/>
      </a:accent4>
      <a:accent5>
        <a:srgbClr val="B799DD"/>
      </a:accent5>
      <a:accent6>
        <a:srgbClr val="B9E9DB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358</Words>
  <Application>Microsoft Office PowerPoint</Application>
  <PresentationFormat>On-screen Show (16:9)</PresentationFormat>
  <Paragraphs>66</Paragraphs>
  <Slides>24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Elementary Digital Choice Boards by Slidesgo</vt:lpstr>
      <vt:lpstr>اللّهم إنّي أسألك علماً نافعاً  و رزقاً طيباً متقبلاً</vt:lpstr>
      <vt:lpstr>PowerPoint Presentation</vt:lpstr>
      <vt:lpstr>مراجعة الدرس السابق</vt:lpstr>
      <vt:lpstr>صيغ الجمل الشرطية</vt:lpstr>
      <vt:lpstr>PowerPoint Presentation</vt:lpstr>
      <vt:lpstr>الوحدة الثالثة</vt:lpstr>
      <vt:lpstr>ما معنى كلمة  تداخل؟</vt:lpstr>
      <vt:lpstr>الشروط المتداخلة</vt:lpstr>
      <vt:lpstr>PowerPoint Presentation</vt:lpstr>
      <vt:lpstr>التعداد الأول :         1- الفقرة الأولى         2- الفقرة الثانية        3- الفقرة الثالثة التعداد الثاني :                     1- الفقرة الأولى                     2- الفقرة الثانية                     3- الفقرة الثالثة        4- الفقرة الرابعة</vt:lpstr>
      <vt:lpstr>المسافة البادئة تُساعد  على فهم التداخل</vt:lpstr>
      <vt:lpstr>PowerPoint Presentation</vt:lpstr>
      <vt:lpstr>ما الذي يجب علينا تغييره في مثال الدرس السابق ( تحديد ما إذا كان العدد موجب أو سالب أو صفر ) ليصبح جمل شرطية متداخلة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اقترحي فكرة لبرنامج يمكننا تطبيقه في بايثون</vt:lpstr>
      <vt:lpstr>الشروط المتداخلة الأحد، 27 ربيع الأول، 1444  الواجب / تدريب 2 صفحة 113 يُنفذ التدريب في موقع بايثون اكتبي اسمك على الصورة وارسليها في التيمز – تسليم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اللّهم إنّي أسألك علماً نافعاً  و رزقاً طيباً متقبلاً</dc:title>
  <dc:creator>زيـــــــاد المحيـــسن</dc:creator>
  <cp:lastModifiedBy>نورة سعود المحيسن</cp:lastModifiedBy>
  <cp:revision>13</cp:revision>
  <dcterms:modified xsi:type="dcterms:W3CDTF">2022-10-23T15:46:56Z</dcterms:modified>
</cp:coreProperties>
</file>