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9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FA70D-D6BB-4DD3-899A-66BAE8A417C8}" v="70" dt="2022-04-08T01:32:13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6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4/8/2022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8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9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4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5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35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494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4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59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1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38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79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lIns="109728" tIns="109728" rIns="109728" bIns="91440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100" spc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4/8/2022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100" spc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 b="1" spc="0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0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12000"/>
        </a:lnSpc>
        <a:spcBef>
          <a:spcPct val="0"/>
        </a:spcBef>
        <a:buNone/>
        <a:defRPr sz="5400" i="0" kern="1200" spc="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4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4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2200" i="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4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4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4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271430" y="2629336"/>
            <a:ext cx="6604000" cy="1599327"/>
          </a:xfrm>
          <a:solidFill>
            <a:srgbClr val="272727"/>
          </a:solidFill>
        </p:spPr>
        <p:txBody>
          <a:bodyPr anchor="ctr">
            <a:noAutofit/>
          </a:bodyPr>
          <a:lstStyle/>
          <a:p>
            <a:pPr algn="ctr">
              <a:lnSpc>
                <a:spcPct val="102000"/>
              </a:lnSpc>
            </a:pPr>
            <a:r>
              <a:rPr lang="ar-SA" sz="4800" dirty="0">
                <a:cs typeface="Fanan" pitchFamily="2" charset="-78"/>
              </a:rPr>
              <a:t>مشروع الوحدة الأولى  </a:t>
            </a:r>
            <a:br>
              <a:rPr lang="ar-SA" sz="4800" dirty="0">
                <a:cs typeface="Fanan" pitchFamily="2" charset="-78"/>
              </a:rPr>
            </a:br>
            <a:r>
              <a:rPr lang="ar-SA" sz="4800" dirty="0">
                <a:cs typeface="Fanan" pitchFamily="2" charset="-78"/>
              </a:rPr>
              <a:t>مستندات ونماذج وتقارير الأعمال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890962" y="4832165"/>
            <a:ext cx="5364936" cy="720432"/>
          </a:xfrm>
        </p:spPr>
        <p:txBody>
          <a:bodyPr vert="horz" lIns="91440" tIns="45720" rIns="91440" bIns="45720" rtlCol="1" anchor="t">
            <a:normAutofit/>
          </a:bodyPr>
          <a:lstStyle/>
          <a:p>
            <a:pPr algn="ctr"/>
            <a:r>
              <a:rPr lang="ar-SA" sz="3600" dirty="0">
                <a:latin typeface="+mj-lt"/>
                <a:ea typeface="+mj-ea"/>
                <a:cs typeface="Fanan" pitchFamily="2" charset="-78"/>
              </a:rPr>
              <a:t>معلم المادة : أ-حسام مساعد الثقفي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E622C029-565B-A102-47D5-6E2AF2DB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7966" b="-5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E3B95BE3-D5B2-4F38-9A01-17866C9FB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040331" y="4555071"/>
            <a:ext cx="53035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7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>
            <a:extLst>
              <a:ext uri="{FF2B5EF4-FFF2-40B4-BE49-F238E27FC236}">
                <a16:creationId xmlns:a16="http://schemas.microsoft.com/office/drawing/2014/main" id="{333E0B4A-3B45-4B7E-B65F-457AD022F301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graphicFrame>
        <p:nvGraphicFramePr>
          <p:cNvPr id="29" name="عنصر نائب للمحتوى 4">
            <a:extLst>
              <a:ext uri="{FF2B5EF4-FFF2-40B4-BE49-F238E27FC236}">
                <a16:creationId xmlns:a16="http://schemas.microsoft.com/office/drawing/2014/main" id="{8C2B0B85-FB57-4D70-91FB-B089FD70CA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730592"/>
              </p:ext>
            </p:extLst>
          </p:nvPr>
        </p:nvGraphicFramePr>
        <p:xfrm>
          <a:off x="718993" y="1206935"/>
          <a:ext cx="11009744" cy="4626464"/>
        </p:xfrm>
        <a:graphic>
          <a:graphicData uri="http://schemas.openxmlformats.org/drawingml/2006/table">
            <a:tbl>
              <a:tblPr rtl="1" firstRow="1" firstCol="1" bandRow="1">
                <a:noFill/>
                <a:tableStyleId>{3B4B98B0-60AC-42C2-AFA5-B58CD77FA1E5}</a:tableStyleId>
              </a:tblPr>
              <a:tblGrid>
                <a:gridCol w="712990">
                  <a:extLst>
                    <a:ext uri="{9D8B030D-6E8A-4147-A177-3AD203B41FA5}">
                      <a16:colId xmlns:a16="http://schemas.microsoft.com/office/drawing/2014/main" val="1222920359"/>
                    </a:ext>
                  </a:extLst>
                </a:gridCol>
                <a:gridCol w="6370259">
                  <a:extLst>
                    <a:ext uri="{9D8B030D-6E8A-4147-A177-3AD203B41FA5}">
                      <a16:colId xmlns:a16="http://schemas.microsoft.com/office/drawing/2014/main" val="72597220"/>
                    </a:ext>
                  </a:extLst>
                </a:gridCol>
                <a:gridCol w="2068503">
                  <a:extLst>
                    <a:ext uri="{9D8B030D-6E8A-4147-A177-3AD203B41FA5}">
                      <a16:colId xmlns:a16="http://schemas.microsoft.com/office/drawing/2014/main" val="970739102"/>
                    </a:ext>
                  </a:extLst>
                </a:gridCol>
                <a:gridCol w="1857992">
                  <a:extLst>
                    <a:ext uri="{9D8B030D-6E8A-4147-A177-3AD203B41FA5}">
                      <a16:colId xmlns:a16="http://schemas.microsoft.com/office/drawing/2014/main" val="3205744157"/>
                    </a:ext>
                  </a:extLst>
                </a:gridCol>
              </a:tblGrid>
              <a:tr h="752664"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400" b="1" kern="1200" cap="none" spc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م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400" b="1" kern="1200" cap="none" spc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البنود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400" b="1" kern="1200" cap="none" spc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الدرجة المستحقة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400" b="1" kern="1200" cap="none" spc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درجة الطالب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844407"/>
                  </a:ext>
                </a:extLst>
              </a:tr>
              <a:tr h="557401"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SA" sz="2000" b="1" kern="12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 تكون من صفحة واحدة فقط </a:t>
                      </a:r>
                      <a:endParaRPr lang="en-US" sz="2000" b="1" kern="1200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endParaRPr lang="ar-SA" sz="2000" b="1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9046919"/>
                  </a:ext>
                </a:extLst>
              </a:tr>
              <a:tr h="961393"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SA" sz="2000" b="1" kern="12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تضمين المعلومات التالية :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SA" sz="2000" b="1" kern="1200" cap="none" spc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البيانات الشخصية </a:t>
                      </a:r>
                      <a:r>
                        <a:rPr lang="ar-SA" sz="2000" b="1" kern="12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SA" sz="2000" b="1" kern="1200" cap="none" spc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الشهادات</a:t>
                      </a:r>
                      <a:r>
                        <a:rPr lang="ar-SA" sz="2000" b="1" kern="12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ar-SA" sz="2000" b="1" kern="1200" cap="none" spc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الخبرات</a:t>
                      </a:r>
                      <a:r>
                        <a:rPr lang="ar-SA" sz="2000" b="1" kern="12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ar-SA" sz="2000" b="1" kern="1200" cap="none" spc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المهارات</a:t>
                      </a:r>
                      <a:endParaRPr lang="en-US" sz="2000" b="1" kern="1200" cap="none" spc="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endParaRPr lang="ar-SA" sz="2000" b="1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927533"/>
                  </a:ext>
                </a:extLst>
              </a:tr>
              <a:tr h="538743"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000" b="1" kern="12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خلوها من الأخطاء اللغوية والإملائية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endParaRPr lang="ar-SA" sz="2000" b="1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505846"/>
                  </a:ext>
                </a:extLst>
              </a:tr>
              <a:tr h="538743"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2000" b="1" kern="12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وضوح المعلومات في التصميم</a:t>
                      </a:r>
                      <a:endParaRPr lang="en-US" sz="2000" b="1" kern="1200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endParaRPr lang="ar-SA" sz="2000" b="1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912929"/>
                  </a:ext>
                </a:extLst>
              </a:tr>
              <a:tr h="538743"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tabLst>
                          <a:tab pos="12700" algn="l"/>
                        </a:tabLst>
                      </a:pPr>
                      <a:r>
                        <a:rPr lang="ar-SA" sz="2000" b="1" kern="1200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الإخراج الفني المنظم والجذاب </a:t>
                      </a:r>
                      <a:endParaRPr lang="af-ZA" sz="2000" b="1" kern="1200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endParaRPr lang="ar-SA" sz="2000" b="1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6696770"/>
                  </a:ext>
                </a:extLst>
              </a:tr>
              <a:tr h="538743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المجموع 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r>
                        <a:rPr lang="ar-SA" sz="20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</a:t>
                      </a: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tabLst>
                          <a:tab pos="12700" algn="l"/>
                        </a:tabLst>
                      </a:pPr>
                      <a:endParaRPr lang="ar-SA" sz="2000" b="1" cap="none" spc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11714" marR="158786" marT="105857" marB="1058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4241444"/>
                  </a:ext>
                </a:extLst>
              </a:tr>
            </a:tbl>
          </a:graphicData>
        </a:graphic>
      </p:graphicFrame>
      <p:sp>
        <p:nvSpPr>
          <p:cNvPr id="5" name="عنوان 1">
            <a:extLst>
              <a:ext uri="{FF2B5EF4-FFF2-40B4-BE49-F238E27FC236}">
                <a16:creationId xmlns:a16="http://schemas.microsoft.com/office/drawing/2014/main" id="{3BBABAE5-1FE6-4A04-962F-26F5C9E0497D}"/>
              </a:ext>
            </a:extLst>
          </p:cNvPr>
          <p:cNvSpPr txBox="1">
            <a:spLocks/>
          </p:cNvSpPr>
          <p:nvPr/>
        </p:nvSpPr>
        <p:spPr>
          <a:xfrm>
            <a:off x="718992" y="420112"/>
            <a:ext cx="11009743" cy="669779"/>
          </a:xfrm>
          <a:prstGeom prst="rect">
            <a:avLst/>
          </a:prstGeom>
          <a:solidFill>
            <a:srgbClr val="272727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9728" tIns="109728" rIns="109728" bIns="91440" anchor="t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S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Fanan" pitchFamily="2" charset="-78"/>
              </a:rPr>
              <a:t>باستخدام برنامج سكريبوس او أي برنامج آخر قم بتصميم سيرة ذاتية احترافية مراعياً فيها ما يلي : </a:t>
            </a:r>
          </a:p>
        </p:txBody>
      </p:sp>
    </p:spTree>
    <p:extLst>
      <p:ext uri="{BB962C8B-B14F-4D97-AF65-F5344CB8AC3E}">
        <p14:creationId xmlns:p14="http://schemas.microsoft.com/office/powerpoint/2010/main" val="18503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374013-26B9-4F28-A55E-5E1E98B0B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0327" y="940766"/>
            <a:ext cx="4835672" cy="1480748"/>
          </a:xfrm>
        </p:spPr>
        <p:txBody>
          <a:bodyPr/>
          <a:lstStyle/>
          <a:p>
            <a:pPr algn="ctr"/>
            <a:r>
              <a:rPr lang="ar-SA" sz="3600" dirty="0">
                <a:cs typeface="Fanan" pitchFamily="2" charset="-78"/>
              </a:rPr>
              <a:t>اخر موعد لتسليم المشروع </a:t>
            </a:r>
            <a:br>
              <a:rPr lang="ar-SA" sz="3600" dirty="0">
                <a:cs typeface="Fanan" pitchFamily="2" charset="-78"/>
              </a:rPr>
            </a:br>
            <a:r>
              <a:rPr lang="ar-SA" sz="3600" dirty="0">
                <a:cs typeface="Fanan" pitchFamily="2" charset="-78"/>
              </a:rPr>
              <a:t>22-9-1443هـ 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73A2724-D4FA-4594-AEEF-FE062CB1B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1024" y="940766"/>
            <a:ext cx="5994976" cy="1292514"/>
          </a:xfrm>
        </p:spPr>
        <p:txBody>
          <a:bodyPr>
            <a:noAutofit/>
          </a:bodyPr>
          <a:lstStyle/>
          <a:p>
            <a:pPr lvl="1" algn="ctr">
              <a:lnSpc>
                <a:spcPct val="113999"/>
              </a:lnSpc>
            </a:pPr>
            <a:r>
              <a:rPr lang="ar-SA" sz="3600" dirty="0">
                <a:latin typeface="+mj-lt"/>
                <a:ea typeface="+mj-ea"/>
                <a:cs typeface="Fanan" pitchFamily="2" charset="-78"/>
              </a:rPr>
              <a:t>يتم رفع التصميم بعد الانتهاء منه </a:t>
            </a:r>
          </a:p>
          <a:p>
            <a:pPr lvl="1" algn="ctr">
              <a:lnSpc>
                <a:spcPct val="113999"/>
              </a:lnSpc>
            </a:pPr>
            <a:r>
              <a:rPr lang="ar-SA" sz="3600" dirty="0">
                <a:latin typeface="+mj-lt"/>
                <a:ea typeface="+mj-ea"/>
                <a:cs typeface="Fanan" pitchFamily="2" charset="-78"/>
              </a:rPr>
              <a:t>عن طريق مايكروسوفت فورمز</a:t>
            </a:r>
          </a:p>
        </p:txBody>
      </p:sp>
      <p:pic>
        <p:nvPicPr>
          <p:cNvPr id="8" name="صورة 8" descr="صورة تحتوي على نص, علامة, أدوات الإسعافات الأولية&#10;&#10;تم إنشاء الوصف تلقائياً">
            <a:extLst>
              <a:ext uri="{FF2B5EF4-FFF2-40B4-BE49-F238E27FC236}">
                <a16:creationId xmlns:a16="http://schemas.microsoft.com/office/drawing/2014/main" id="{E4521002-40AB-4DB8-B429-8D10C80FE24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2688" b="2688"/>
          <a:stretch/>
        </p:blipFill>
        <p:spPr>
          <a:xfrm>
            <a:off x="1600476" y="2148306"/>
            <a:ext cx="3496331" cy="3385256"/>
          </a:xfrm>
        </p:spPr>
      </p:pic>
      <p:pic>
        <p:nvPicPr>
          <p:cNvPr id="26" name="صورة 26">
            <a:extLst>
              <a:ext uri="{FF2B5EF4-FFF2-40B4-BE49-F238E27FC236}">
                <a16:creationId xmlns:a16="http://schemas.microsoft.com/office/drawing/2014/main" id="{376141F5-C72E-4A5C-B92D-1BAAB2BE2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9618" y="2724727"/>
            <a:ext cx="2743200" cy="2520348"/>
          </a:xfrm>
          <a:prstGeom prst="rect">
            <a:avLst/>
          </a:prstGeom>
        </p:spPr>
      </p:pic>
      <p:sp>
        <p:nvSpPr>
          <p:cNvPr id="28" name="عنوان فرعي 2">
            <a:extLst>
              <a:ext uri="{FF2B5EF4-FFF2-40B4-BE49-F238E27FC236}">
                <a16:creationId xmlns:a16="http://schemas.microsoft.com/office/drawing/2014/main" id="{A0ED963F-8575-4139-9107-E5AD2A06B100}"/>
              </a:ext>
            </a:extLst>
          </p:cNvPr>
          <p:cNvSpPr txBox="1">
            <a:spLocks/>
          </p:cNvSpPr>
          <p:nvPr/>
        </p:nvSpPr>
        <p:spPr>
          <a:xfrm>
            <a:off x="3492894" y="5423922"/>
            <a:ext cx="4451347" cy="98662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None/>
              <a:defRPr sz="32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 sz="2800" i="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Tx/>
              <a:buNone/>
              <a:defRPr sz="2000" i="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None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3999"/>
              </a:lnSpc>
            </a:pPr>
            <a:r>
              <a:rPr lang="ar-SA" sz="4400" b="1" dirty="0">
                <a:solidFill>
                  <a:schemeClr val="tx1"/>
                </a:solidFill>
                <a:latin typeface="+mj-lt"/>
                <a:ea typeface="+mj-lt"/>
                <a:cs typeface="Fanan" pitchFamily="2" charset="-78"/>
              </a:rPr>
              <a:t>تمنياتي لكم بالتوفيق</a:t>
            </a:r>
            <a:endParaRPr lang="ar-SA" sz="4400" dirty="0">
              <a:solidFill>
                <a:schemeClr val="tx1"/>
              </a:solidFill>
              <a:cs typeface="Fan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126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</p:bldLst>
  </p:timing>
</p:sld>
</file>

<file path=ppt/theme/theme1.xml><?xml version="1.0" encoding="utf-8"?>
<a:theme xmlns:a="http://schemas.openxmlformats.org/drawingml/2006/main" name="HeadlinesVTI">
  <a:themeElements>
    <a:clrScheme name="AnalogousFromRegularSeedRightStep">
      <a:dk1>
        <a:srgbClr val="000000"/>
      </a:dk1>
      <a:lt1>
        <a:srgbClr val="FFFFFF"/>
      </a:lt1>
      <a:dk2>
        <a:srgbClr val="1B3024"/>
      </a:dk2>
      <a:lt2>
        <a:srgbClr val="F3F3F0"/>
      </a:lt2>
      <a:accent1>
        <a:srgbClr val="3D55D3"/>
      </a:accent1>
      <a:accent2>
        <a:srgbClr val="6340C7"/>
      </a:accent2>
      <a:accent3>
        <a:srgbClr val="A23DD3"/>
      </a:accent3>
      <a:accent4>
        <a:srgbClr val="C12BB4"/>
      </a:accent4>
      <a:accent5>
        <a:srgbClr val="D33D87"/>
      </a:accent5>
      <a:accent6>
        <a:srgbClr val="C12B36"/>
      </a:accent6>
      <a:hlink>
        <a:srgbClr val="9D8C34"/>
      </a:hlink>
      <a:folHlink>
        <a:srgbClr val="7F7F7F"/>
      </a:folHlink>
    </a:clrScheme>
    <a:fontScheme name="Custom 211">
      <a:majorFont>
        <a:latin typeface="Segoe UI Semibold"/>
        <a:ea typeface=""/>
        <a:cs typeface=""/>
      </a:majorFont>
      <a:minorFont>
        <a:latin typeface="Sakkal Majall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100</Words>
  <Application>Microsoft Office PowerPoint</Application>
  <PresentationFormat>شاشة عريضة</PresentationFormat>
  <Paragraphs>29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Sakkal Majalla</vt:lpstr>
      <vt:lpstr>Segoe UI Semibold</vt:lpstr>
      <vt:lpstr>Wingdings</vt:lpstr>
      <vt:lpstr>HeadlinesVTI</vt:lpstr>
      <vt:lpstr>مشروع الوحدة الأولى   مستندات ونماذج وتقارير الأعمال</vt:lpstr>
      <vt:lpstr>عرض تقديمي في PowerPoint</vt:lpstr>
      <vt:lpstr>اخر موعد لتسليم المشروع  22-9-1443هـ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HUSSAM AL-Thagafi</dc:creator>
  <cp:lastModifiedBy>حسام بن الثقفي</cp:lastModifiedBy>
  <cp:revision>25</cp:revision>
  <dcterms:created xsi:type="dcterms:W3CDTF">2022-04-08T01:24:25Z</dcterms:created>
  <dcterms:modified xsi:type="dcterms:W3CDTF">2022-04-08T17:17:26Z</dcterms:modified>
</cp:coreProperties>
</file>