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 saveSubsetFonts="1">
  <p:sldMasterIdLst>
    <p:sldMasterId id="2147483648" r:id="rId1"/>
  </p:sldMasterIdLst>
  <p:handoutMasterIdLst>
    <p:handoutMasterId r:id="rId5"/>
  </p:handoutMasterIdLst>
  <p:sldIdLst>
    <p:sldId id="283" r:id="rId2"/>
    <p:sldId id="284" r:id="rId3"/>
    <p:sldId id="263" r:id="rId4"/>
  </p:sldIdLst>
  <p:sldSz cx="12192000" cy="6858000"/>
  <p:notesSz cx="6858000" cy="9144000"/>
  <p:embeddedFontLst>
    <p:embeddedFont>
      <p:font typeface="等线" panose="02010600030101010101" pitchFamily="2" charset="-122"/>
      <p:regular r:id="rId6"/>
      <p:bold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微软雅黑 Light" panose="020B0502040204020203" pitchFamily="34" charset="-122"/>
      <p:regular r:id="rId12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D3B"/>
    <a:srgbClr val="93BD2F"/>
    <a:srgbClr val="0288D1"/>
    <a:srgbClr val="E53048"/>
    <a:srgbClr val="FFCA28"/>
    <a:srgbClr val="000000"/>
    <a:srgbClr val="D83835"/>
    <a:srgbClr val="1976D2"/>
    <a:srgbClr val="FFFFFF"/>
    <a:srgbClr val="E98D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النمط الفاتح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بلا نمط، بلا شبكة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نمط فاتح 1 - تمييز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875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198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handoutMaster" Target="handoutMasters/handoutMaster1.xml"/><Relationship Id="rId15" Type="http://schemas.openxmlformats.org/officeDocument/2006/relationships/theme" Target="theme/theme1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A63A51-8535-4AE8-8B1D-473B0B091AE8}" type="datetimeFigureOut">
              <a:rPr lang="zh-CN" altLang="en-US" smtClean="0"/>
              <a:t>2022/3/24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267A79-C6FD-45AB-89C5-B107B2DA1F9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81920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8FF1D-608C-4B31-A64E-D6B449352438}" type="datetimeFigureOut">
              <a:rPr lang="zh-CN" altLang="en-US" smtClean="0"/>
              <a:t>2022/3/24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1DAEC-8E9A-4EF9-9938-307020ACAF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5787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8FF1D-608C-4B31-A64E-D6B449352438}" type="datetimeFigureOut">
              <a:rPr lang="zh-CN" altLang="en-US" smtClean="0"/>
              <a:t>2022/3/24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1DAEC-8E9A-4EF9-9938-307020ACAF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0930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8FF1D-608C-4B31-A64E-D6B449352438}" type="datetimeFigureOut">
              <a:rPr lang="zh-CN" altLang="en-US" smtClean="0"/>
              <a:t>2022/3/24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1DAEC-8E9A-4EF9-9938-307020ACAF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2472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8FF1D-608C-4B31-A64E-D6B449352438}" type="datetimeFigureOut">
              <a:rPr lang="zh-CN" altLang="en-US" smtClean="0"/>
              <a:t>2022/3/24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1DAEC-8E9A-4EF9-9938-307020ACAF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9147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8FF1D-608C-4B31-A64E-D6B449352438}" type="datetimeFigureOut">
              <a:rPr lang="zh-CN" altLang="en-US" smtClean="0"/>
              <a:t>2022/3/24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1DAEC-8E9A-4EF9-9938-307020ACAF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7577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8FF1D-608C-4B31-A64E-D6B449352438}" type="datetimeFigureOut">
              <a:rPr lang="zh-CN" altLang="en-US" smtClean="0"/>
              <a:t>2022/3/24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1DAEC-8E9A-4EF9-9938-307020ACAF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5357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8FF1D-608C-4B31-A64E-D6B449352438}" type="datetimeFigureOut">
              <a:rPr lang="zh-CN" altLang="en-US" smtClean="0"/>
              <a:t>2022/3/24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1DAEC-8E9A-4EF9-9938-307020ACAF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3643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8FF1D-608C-4B31-A64E-D6B449352438}" type="datetimeFigureOut">
              <a:rPr lang="zh-CN" altLang="en-US" smtClean="0"/>
              <a:t>2022/3/24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1DAEC-8E9A-4EF9-9938-307020ACAF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1982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8FF1D-608C-4B31-A64E-D6B449352438}" type="datetimeFigureOut">
              <a:rPr lang="zh-CN" altLang="en-US" smtClean="0"/>
              <a:t>2022/3/24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1DAEC-8E9A-4EF9-9938-307020ACAF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8537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8FF1D-608C-4B31-A64E-D6B449352438}" type="datetimeFigureOut">
              <a:rPr lang="zh-CN" altLang="en-US" smtClean="0"/>
              <a:t>2022/3/24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1DAEC-8E9A-4EF9-9938-307020ACAF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9607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8FF1D-608C-4B31-A64E-D6B449352438}" type="datetimeFigureOut">
              <a:rPr lang="zh-CN" altLang="en-US" smtClean="0"/>
              <a:t>2022/3/24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1DAEC-8E9A-4EF9-9938-307020ACAF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0981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76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651903"/>
            <a:ext cx="10515600" cy="6423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383422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8FF1D-608C-4B31-A64E-D6B449352438}" type="datetimeFigureOut">
              <a:rPr lang="zh-CN" altLang="en-US" smtClean="0"/>
              <a:t>2022/3/24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D1DAEC-8E9A-4EF9-9938-307020ACAF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9246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bg1"/>
          </a:solidFill>
          <a:latin typeface="微软雅黑 Light" panose="020B0502040204020203" pitchFamily="34" charset="-122"/>
          <a:ea typeface="微软雅黑 Light" panose="020B0502040204020203" pitchFamily="34" charset="-122"/>
          <a:cs typeface="+mj-cs"/>
        </a:defRPr>
      </a:lvl1pPr>
    </p:titleStyle>
    <p:bodyStyle>
      <a:lvl1pPr marL="0" indent="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None/>
        <a:defRPr sz="1800" kern="1200">
          <a:solidFill>
            <a:schemeClr val="bg1"/>
          </a:solidFill>
          <a:latin typeface="微软雅黑 Light" panose="020B0502040204020203" pitchFamily="34" charset="-122"/>
          <a:ea typeface="微软雅黑 Light" panose="020B0502040204020203" pitchFamily="34" charset="-122"/>
          <a:cs typeface="+mn-cs"/>
        </a:defRPr>
      </a:lvl1pPr>
      <a:lvl2pPr marL="457200" indent="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bg1"/>
          </a:solidFill>
          <a:latin typeface="微软雅黑 Light" panose="020B0502040204020203" pitchFamily="34" charset="-122"/>
          <a:ea typeface="微软雅黑 Light" panose="020B0502040204020203" pitchFamily="34" charset="-122"/>
          <a:cs typeface="+mn-cs"/>
        </a:defRPr>
      </a:lvl2pPr>
      <a:lvl3pPr marL="914400" indent="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bg1"/>
          </a:solidFill>
          <a:latin typeface="微软雅黑 Light" panose="020B0502040204020203" pitchFamily="34" charset="-122"/>
          <a:ea typeface="微软雅黑 Light" panose="020B0502040204020203" pitchFamily="34" charset="-122"/>
          <a:cs typeface="+mn-cs"/>
        </a:defRPr>
      </a:lvl3pPr>
      <a:lvl4pPr marL="1371600" indent="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bg1"/>
          </a:solidFill>
          <a:latin typeface="微软雅黑 Light" panose="020B0502040204020203" pitchFamily="34" charset="-122"/>
          <a:ea typeface="微软雅黑 Light" panose="020B0502040204020203" pitchFamily="34" charset="-122"/>
          <a:cs typeface="+mn-cs"/>
        </a:defRPr>
      </a:lvl4pPr>
      <a:lvl5pPr marL="1828800" indent="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bg1"/>
          </a:solidFill>
          <a:latin typeface="微软雅黑 Light" panose="020B0502040204020203" pitchFamily="34" charset="-122"/>
          <a:ea typeface="微软雅黑 Light" panose="020B0502040204020203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539359"/>
            <a:ext cx="10515600" cy="642325"/>
          </a:xfrm>
        </p:spPr>
        <p:txBody>
          <a:bodyPr>
            <a:noAutofit/>
          </a:bodyPr>
          <a:lstStyle/>
          <a:p>
            <a:pPr algn="ctr"/>
            <a:r>
              <a:rPr lang="ar-SA" altLang="zh-CN" sz="6600" dirty="0">
                <a:latin typeface="Calibri" panose="020F0502020204030204" pitchFamily="34" charset="0"/>
                <a:cs typeface="Sultan bold" pitchFamily="2" charset="-78"/>
              </a:rPr>
              <a:t>مشروع التقنية الرقمية 1-3</a:t>
            </a:r>
            <a:endParaRPr lang="zh-CN" altLang="en-US" sz="6600" dirty="0">
              <a:latin typeface="Calibri" panose="020F0502020204030204" pitchFamily="34" charset="0"/>
              <a:cs typeface="Sultan bold" pitchFamily="2" charset="-78"/>
            </a:endParaRPr>
          </a:p>
        </p:txBody>
      </p:sp>
      <p:grpSp>
        <p:nvGrpSpPr>
          <p:cNvPr id="165" name="组合 164"/>
          <p:cNvGrpSpPr/>
          <p:nvPr/>
        </p:nvGrpSpPr>
        <p:grpSpPr>
          <a:xfrm>
            <a:off x="2968902" y="2391923"/>
            <a:ext cx="5833141" cy="3973512"/>
            <a:chOff x="715963" y="1449388"/>
            <a:chExt cx="4656138" cy="3171743"/>
          </a:xfrm>
        </p:grpSpPr>
        <p:sp>
          <p:nvSpPr>
            <p:cNvPr id="8" name="Freeform 5"/>
            <p:cNvSpPr>
              <a:spLocks noEditPoints="1"/>
            </p:cNvSpPr>
            <p:nvPr/>
          </p:nvSpPr>
          <p:spPr bwMode="auto">
            <a:xfrm>
              <a:off x="1290638" y="1449388"/>
              <a:ext cx="933450" cy="455613"/>
            </a:xfrm>
            <a:custGeom>
              <a:avLst/>
              <a:gdLst>
                <a:gd name="T0" fmla="*/ 588 w 588"/>
                <a:gd name="T1" fmla="*/ 0 h 287"/>
                <a:gd name="T2" fmla="*/ 0 w 588"/>
                <a:gd name="T3" fmla="*/ 68 h 287"/>
                <a:gd name="T4" fmla="*/ 445 w 588"/>
                <a:gd name="T5" fmla="*/ 287 h 287"/>
                <a:gd name="T6" fmla="*/ 588 w 588"/>
                <a:gd name="T7" fmla="*/ 0 h 287"/>
                <a:gd name="T8" fmla="*/ 479 w 588"/>
                <a:gd name="T9" fmla="*/ 75 h 287"/>
                <a:gd name="T10" fmla="*/ 479 w 588"/>
                <a:gd name="T11" fmla="*/ 75 h 287"/>
                <a:gd name="T12" fmla="*/ 410 w 588"/>
                <a:gd name="T13" fmla="*/ 198 h 287"/>
                <a:gd name="T14" fmla="*/ 219 w 588"/>
                <a:gd name="T15" fmla="*/ 102 h 287"/>
                <a:gd name="T16" fmla="*/ 479 w 588"/>
                <a:gd name="T17" fmla="*/ 75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8" h="287">
                  <a:moveTo>
                    <a:pt x="588" y="0"/>
                  </a:moveTo>
                  <a:lnTo>
                    <a:pt x="0" y="68"/>
                  </a:lnTo>
                  <a:lnTo>
                    <a:pt x="445" y="287"/>
                  </a:lnTo>
                  <a:lnTo>
                    <a:pt x="588" y="0"/>
                  </a:lnTo>
                  <a:close/>
                  <a:moveTo>
                    <a:pt x="479" y="75"/>
                  </a:moveTo>
                  <a:lnTo>
                    <a:pt x="479" y="75"/>
                  </a:lnTo>
                  <a:lnTo>
                    <a:pt x="410" y="198"/>
                  </a:lnTo>
                  <a:lnTo>
                    <a:pt x="219" y="102"/>
                  </a:lnTo>
                  <a:lnTo>
                    <a:pt x="479" y="75"/>
                  </a:lnTo>
                  <a:close/>
                </a:path>
              </a:pathLst>
            </a:custGeom>
            <a:solidFill>
              <a:srgbClr val="3B7B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1485901" y="1460501"/>
              <a:ext cx="630238" cy="150813"/>
            </a:xfrm>
            <a:custGeom>
              <a:avLst/>
              <a:gdLst>
                <a:gd name="T0" fmla="*/ 62 w 397"/>
                <a:gd name="T1" fmla="*/ 61 h 95"/>
                <a:gd name="T2" fmla="*/ 62 w 397"/>
                <a:gd name="T3" fmla="*/ 41 h 95"/>
                <a:gd name="T4" fmla="*/ 82 w 397"/>
                <a:gd name="T5" fmla="*/ 41 h 95"/>
                <a:gd name="T6" fmla="*/ 82 w 397"/>
                <a:gd name="T7" fmla="*/ 61 h 95"/>
                <a:gd name="T8" fmla="*/ 82 w 397"/>
                <a:gd name="T9" fmla="*/ 41 h 95"/>
                <a:gd name="T10" fmla="*/ 390 w 397"/>
                <a:gd name="T11" fmla="*/ 0 h 95"/>
                <a:gd name="T12" fmla="*/ 390 w 397"/>
                <a:gd name="T13" fmla="*/ 48 h 95"/>
                <a:gd name="T14" fmla="*/ 397 w 397"/>
                <a:gd name="T15" fmla="*/ 0 h 95"/>
                <a:gd name="T16" fmla="*/ 369 w 397"/>
                <a:gd name="T17" fmla="*/ 6 h 95"/>
                <a:gd name="T18" fmla="*/ 376 w 397"/>
                <a:gd name="T19" fmla="*/ 6 h 95"/>
                <a:gd name="T20" fmla="*/ 369 w 397"/>
                <a:gd name="T21" fmla="*/ 27 h 95"/>
                <a:gd name="T22" fmla="*/ 349 w 397"/>
                <a:gd name="T23" fmla="*/ 6 h 95"/>
                <a:gd name="T24" fmla="*/ 356 w 397"/>
                <a:gd name="T25" fmla="*/ 27 h 95"/>
                <a:gd name="T26" fmla="*/ 356 w 397"/>
                <a:gd name="T27" fmla="*/ 6 h 95"/>
                <a:gd name="T28" fmla="*/ 328 w 397"/>
                <a:gd name="T29" fmla="*/ 6 h 95"/>
                <a:gd name="T30" fmla="*/ 335 w 397"/>
                <a:gd name="T31" fmla="*/ 27 h 95"/>
                <a:gd name="T32" fmla="*/ 335 w 397"/>
                <a:gd name="T33" fmla="*/ 6 h 95"/>
                <a:gd name="T34" fmla="*/ 315 w 397"/>
                <a:gd name="T35" fmla="*/ 13 h 95"/>
                <a:gd name="T36" fmla="*/ 315 w 397"/>
                <a:gd name="T37" fmla="*/ 34 h 95"/>
                <a:gd name="T38" fmla="*/ 315 w 397"/>
                <a:gd name="T39" fmla="*/ 13 h 95"/>
                <a:gd name="T40" fmla="*/ 294 w 397"/>
                <a:gd name="T41" fmla="*/ 13 h 95"/>
                <a:gd name="T42" fmla="*/ 301 w 397"/>
                <a:gd name="T43" fmla="*/ 13 h 95"/>
                <a:gd name="T44" fmla="*/ 294 w 397"/>
                <a:gd name="T45" fmla="*/ 48 h 95"/>
                <a:gd name="T46" fmla="*/ 192 w 397"/>
                <a:gd name="T47" fmla="*/ 27 h 95"/>
                <a:gd name="T48" fmla="*/ 198 w 397"/>
                <a:gd name="T49" fmla="*/ 68 h 95"/>
                <a:gd name="T50" fmla="*/ 198 w 397"/>
                <a:gd name="T51" fmla="*/ 27 h 95"/>
                <a:gd name="T52" fmla="*/ 219 w 397"/>
                <a:gd name="T53" fmla="*/ 20 h 95"/>
                <a:gd name="T54" fmla="*/ 219 w 397"/>
                <a:gd name="T55" fmla="*/ 20 h 95"/>
                <a:gd name="T56" fmla="*/ 219 w 397"/>
                <a:gd name="T57" fmla="*/ 41 h 95"/>
                <a:gd name="T58" fmla="*/ 233 w 397"/>
                <a:gd name="T59" fmla="*/ 20 h 95"/>
                <a:gd name="T60" fmla="*/ 239 w 397"/>
                <a:gd name="T61" fmla="*/ 41 h 95"/>
                <a:gd name="T62" fmla="*/ 239 w 397"/>
                <a:gd name="T63" fmla="*/ 20 h 95"/>
                <a:gd name="T64" fmla="*/ 253 w 397"/>
                <a:gd name="T65" fmla="*/ 20 h 95"/>
                <a:gd name="T66" fmla="*/ 260 w 397"/>
                <a:gd name="T67" fmla="*/ 41 h 95"/>
                <a:gd name="T68" fmla="*/ 260 w 397"/>
                <a:gd name="T69" fmla="*/ 20 h 95"/>
                <a:gd name="T70" fmla="*/ 274 w 397"/>
                <a:gd name="T71" fmla="*/ 13 h 95"/>
                <a:gd name="T72" fmla="*/ 274 w 397"/>
                <a:gd name="T73" fmla="*/ 34 h 95"/>
                <a:gd name="T74" fmla="*/ 274 w 397"/>
                <a:gd name="T75" fmla="*/ 13 h 95"/>
                <a:gd name="T76" fmla="*/ 178 w 397"/>
                <a:gd name="T77" fmla="*/ 27 h 95"/>
                <a:gd name="T78" fmla="*/ 178 w 397"/>
                <a:gd name="T79" fmla="*/ 27 h 95"/>
                <a:gd name="T80" fmla="*/ 178 w 397"/>
                <a:gd name="T81" fmla="*/ 48 h 95"/>
                <a:gd name="T82" fmla="*/ 157 w 397"/>
                <a:gd name="T83" fmla="*/ 27 h 95"/>
                <a:gd name="T84" fmla="*/ 157 w 397"/>
                <a:gd name="T85" fmla="*/ 48 h 95"/>
                <a:gd name="T86" fmla="*/ 164 w 397"/>
                <a:gd name="T87" fmla="*/ 27 h 95"/>
                <a:gd name="T88" fmla="*/ 137 w 397"/>
                <a:gd name="T89" fmla="*/ 34 h 95"/>
                <a:gd name="T90" fmla="*/ 144 w 397"/>
                <a:gd name="T91" fmla="*/ 54 h 95"/>
                <a:gd name="T92" fmla="*/ 144 w 397"/>
                <a:gd name="T93" fmla="*/ 34 h 95"/>
                <a:gd name="T94" fmla="*/ 116 w 397"/>
                <a:gd name="T95" fmla="*/ 34 h 95"/>
                <a:gd name="T96" fmla="*/ 123 w 397"/>
                <a:gd name="T97" fmla="*/ 54 h 95"/>
                <a:gd name="T98" fmla="*/ 123 w 397"/>
                <a:gd name="T99" fmla="*/ 34 h 95"/>
                <a:gd name="T100" fmla="*/ 96 w 397"/>
                <a:gd name="T101" fmla="*/ 34 h 95"/>
                <a:gd name="T102" fmla="*/ 103 w 397"/>
                <a:gd name="T103" fmla="*/ 34 h 95"/>
                <a:gd name="T104" fmla="*/ 103 w 397"/>
                <a:gd name="T105" fmla="*/ 68 h 95"/>
                <a:gd name="T106" fmla="*/ 0 w 397"/>
                <a:gd name="T107" fmla="*/ 48 h 95"/>
                <a:gd name="T108" fmla="*/ 7 w 397"/>
                <a:gd name="T109" fmla="*/ 95 h 95"/>
                <a:gd name="T110" fmla="*/ 7 w 397"/>
                <a:gd name="T111" fmla="*/ 48 h 95"/>
                <a:gd name="T112" fmla="*/ 21 w 397"/>
                <a:gd name="T113" fmla="*/ 48 h 95"/>
                <a:gd name="T114" fmla="*/ 27 w 397"/>
                <a:gd name="T115" fmla="*/ 48 h 95"/>
                <a:gd name="T116" fmla="*/ 27 w 397"/>
                <a:gd name="T117" fmla="*/ 68 h 95"/>
                <a:gd name="T118" fmla="*/ 41 w 397"/>
                <a:gd name="T119" fmla="*/ 41 h 95"/>
                <a:gd name="T120" fmla="*/ 41 w 397"/>
                <a:gd name="T121" fmla="*/ 61 h 95"/>
                <a:gd name="T122" fmla="*/ 48 w 397"/>
                <a:gd name="T123" fmla="*/ 41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7" h="95">
                  <a:moveTo>
                    <a:pt x="62" y="41"/>
                  </a:moveTo>
                  <a:lnTo>
                    <a:pt x="62" y="61"/>
                  </a:lnTo>
                  <a:lnTo>
                    <a:pt x="69" y="61"/>
                  </a:lnTo>
                  <a:lnTo>
                    <a:pt x="62" y="41"/>
                  </a:lnTo>
                  <a:lnTo>
                    <a:pt x="62" y="41"/>
                  </a:lnTo>
                  <a:close/>
                  <a:moveTo>
                    <a:pt x="82" y="41"/>
                  </a:moveTo>
                  <a:lnTo>
                    <a:pt x="82" y="41"/>
                  </a:lnTo>
                  <a:lnTo>
                    <a:pt x="82" y="61"/>
                  </a:lnTo>
                  <a:lnTo>
                    <a:pt x="89" y="61"/>
                  </a:lnTo>
                  <a:lnTo>
                    <a:pt x="82" y="41"/>
                  </a:lnTo>
                  <a:lnTo>
                    <a:pt x="82" y="41"/>
                  </a:lnTo>
                  <a:close/>
                  <a:moveTo>
                    <a:pt x="390" y="0"/>
                  </a:moveTo>
                  <a:lnTo>
                    <a:pt x="390" y="0"/>
                  </a:lnTo>
                  <a:lnTo>
                    <a:pt x="390" y="48"/>
                  </a:lnTo>
                  <a:lnTo>
                    <a:pt x="397" y="48"/>
                  </a:lnTo>
                  <a:lnTo>
                    <a:pt x="397" y="0"/>
                  </a:lnTo>
                  <a:lnTo>
                    <a:pt x="390" y="0"/>
                  </a:lnTo>
                  <a:close/>
                  <a:moveTo>
                    <a:pt x="369" y="6"/>
                  </a:moveTo>
                  <a:lnTo>
                    <a:pt x="369" y="6"/>
                  </a:lnTo>
                  <a:lnTo>
                    <a:pt x="376" y="6"/>
                  </a:lnTo>
                  <a:lnTo>
                    <a:pt x="376" y="27"/>
                  </a:lnTo>
                  <a:lnTo>
                    <a:pt x="369" y="27"/>
                  </a:lnTo>
                  <a:lnTo>
                    <a:pt x="369" y="6"/>
                  </a:lnTo>
                  <a:close/>
                  <a:moveTo>
                    <a:pt x="349" y="6"/>
                  </a:moveTo>
                  <a:lnTo>
                    <a:pt x="349" y="6"/>
                  </a:lnTo>
                  <a:lnTo>
                    <a:pt x="356" y="27"/>
                  </a:lnTo>
                  <a:lnTo>
                    <a:pt x="356" y="27"/>
                  </a:lnTo>
                  <a:lnTo>
                    <a:pt x="356" y="6"/>
                  </a:lnTo>
                  <a:lnTo>
                    <a:pt x="349" y="6"/>
                  </a:lnTo>
                  <a:close/>
                  <a:moveTo>
                    <a:pt x="328" y="6"/>
                  </a:moveTo>
                  <a:lnTo>
                    <a:pt x="328" y="6"/>
                  </a:lnTo>
                  <a:lnTo>
                    <a:pt x="335" y="27"/>
                  </a:lnTo>
                  <a:lnTo>
                    <a:pt x="335" y="27"/>
                  </a:lnTo>
                  <a:lnTo>
                    <a:pt x="335" y="6"/>
                  </a:lnTo>
                  <a:lnTo>
                    <a:pt x="328" y="6"/>
                  </a:lnTo>
                  <a:close/>
                  <a:moveTo>
                    <a:pt x="315" y="13"/>
                  </a:moveTo>
                  <a:lnTo>
                    <a:pt x="315" y="13"/>
                  </a:lnTo>
                  <a:lnTo>
                    <a:pt x="315" y="34"/>
                  </a:lnTo>
                  <a:lnTo>
                    <a:pt x="315" y="34"/>
                  </a:lnTo>
                  <a:lnTo>
                    <a:pt x="315" y="13"/>
                  </a:lnTo>
                  <a:lnTo>
                    <a:pt x="315" y="13"/>
                  </a:lnTo>
                  <a:close/>
                  <a:moveTo>
                    <a:pt x="294" y="13"/>
                  </a:moveTo>
                  <a:lnTo>
                    <a:pt x="294" y="13"/>
                  </a:lnTo>
                  <a:lnTo>
                    <a:pt x="301" y="13"/>
                  </a:lnTo>
                  <a:lnTo>
                    <a:pt x="301" y="48"/>
                  </a:lnTo>
                  <a:lnTo>
                    <a:pt x="294" y="48"/>
                  </a:lnTo>
                  <a:lnTo>
                    <a:pt x="294" y="13"/>
                  </a:lnTo>
                  <a:close/>
                  <a:moveTo>
                    <a:pt x="192" y="27"/>
                  </a:moveTo>
                  <a:lnTo>
                    <a:pt x="192" y="27"/>
                  </a:lnTo>
                  <a:lnTo>
                    <a:pt x="198" y="68"/>
                  </a:lnTo>
                  <a:lnTo>
                    <a:pt x="205" y="68"/>
                  </a:lnTo>
                  <a:lnTo>
                    <a:pt x="198" y="27"/>
                  </a:lnTo>
                  <a:lnTo>
                    <a:pt x="192" y="27"/>
                  </a:lnTo>
                  <a:close/>
                  <a:moveTo>
                    <a:pt x="219" y="20"/>
                  </a:moveTo>
                  <a:lnTo>
                    <a:pt x="219" y="20"/>
                  </a:lnTo>
                  <a:lnTo>
                    <a:pt x="219" y="20"/>
                  </a:lnTo>
                  <a:lnTo>
                    <a:pt x="219" y="41"/>
                  </a:lnTo>
                  <a:lnTo>
                    <a:pt x="219" y="41"/>
                  </a:lnTo>
                  <a:lnTo>
                    <a:pt x="219" y="20"/>
                  </a:lnTo>
                  <a:close/>
                  <a:moveTo>
                    <a:pt x="233" y="20"/>
                  </a:moveTo>
                  <a:lnTo>
                    <a:pt x="233" y="20"/>
                  </a:lnTo>
                  <a:lnTo>
                    <a:pt x="239" y="41"/>
                  </a:lnTo>
                  <a:lnTo>
                    <a:pt x="239" y="41"/>
                  </a:lnTo>
                  <a:lnTo>
                    <a:pt x="239" y="20"/>
                  </a:lnTo>
                  <a:lnTo>
                    <a:pt x="233" y="20"/>
                  </a:lnTo>
                  <a:close/>
                  <a:moveTo>
                    <a:pt x="253" y="20"/>
                  </a:moveTo>
                  <a:lnTo>
                    <a:pt x="253" y="20"/>
                  </a:lnTo>
                  <a:lnTo>
                    <a:pt x="260" y="41"/>
                  </a:lnTo>
                  <a:lnTo>
                    <a:pt x="260" y="41"/>
                  </a:lnTo>
                  <a:lnTo>
                    <a:pt x="260" y="20"/>
                  </a:lnTo>
                  <a:lnTo>
                    <a:pt x="253" y="20"/>
                  </a:lnTo>
                  <a:close/>
                  <a:moveTo>
                    <a:pt x="274" y="13"/>
                  </a:moveTo>
                  <a:lnTo>
                    <a:pt x="274" y="13"/>
                  </a:lnTo>
                  <a:lnTo>
                    <a:pt x="274" y="34"/>
                  </a:lnTo>
                  <a:lnTo>
                    <a:pt x="280" y="34"/>
                  </a:lnTo>
                  <a:lnTo>
                    <a:pt x="274" y="13"/>
                  </a:lnTo>
                  <a:lnTo>
                    <a:pt x="274" y="13"/>
                  </a:lnTo>
                  <a:close/>
                  <a:moveTo>
                    <a:pt x="178" y="27"/>
                  </a:moveTo>
                  <a:lnTo>
                    <a:pt x="178" y="27"/>
                  </a:lnTo>
                  <a:lnTo>
                    <a:pt x="178" y="27"/>
                  </a:lnTo>
                  <a:lnTo>
                    <a:pt x="185" y="48"/>
                  </a:lnTo>
                  <a:lnTo>
                    <a:pt x="178" y="48"/>
                  </a:lnTo>
                  <a:lnTo>
                    <a:pt x="178" y="27"/>
                  </a:lnTo>
                  <a:close/>
                  <a:moveTo>
                    <a:pt x="157" y="27"/>
                  </a:moveTo>
                  <a:lnTo>
                    <a:pt x="157" y="27"/>
                  </a:lnTo>
                  <a:lnTo>
                    <a:pt x="157" y="48"/>
                  </a:lnTo>
                  <a:lnTo>
                    <a:pt x="164" y="48"/>
                  </a:lnTo>
                  <a:lnTo>
                    <a:pt x="164" y="27"/>
                  </a:lnTo>
                  <a:lnTo>
                    <a:pt x="157" y="27"/>
                  </a:lnTo>
                  <a:close/>
                  <a:moveTo>
                    <a:pt x="137" y="34"/>
                  </a:moveTo>
                  <a:lnTo>
                    <a:pt x="137" y="34"/>
                  </a:lnTo>
                  <a:lnTo>
                    <a:pt x="144" y="54"/>
                  </a:lnTo>
                  <a:lnTo>
                    <a:pt x="144" y="54"/>
                  </a:lnTo>
                  <a:lnTo>
                    <a:pt x="144" y="34"/>
                  </a:lnTo>
                  <a:lnTo>
                    <a:pt x="137" y="34"/>
                  </a:lnTo>
                  <a:close/>
                  <a:moveTo>
                    <a:pt x="116" y="34"/>
                  </a:moveTo>
                  <a:lnTo>
                    <a:pt x="116" y="34"/>
                  </a:lnTo>
                  <a:lnTo>
                    <a:pt x="123" y="54"/>
                  </a:lnTo>
                  <a:lnTo>
                    <a:pt x="123" y="54"/>
                  </a:lnTo>
                  <a:lnTo>
                    <a:pt x="123" y="34"/>
                  </a:lnTo>
                  <a:lnTo>
                    <a:pt x="116" y="34"/>
                  </a:lnTo>
                  <a:close/>
                  <a:moveTo>
                    <a:pt x="96" y="34"/>
                  </a:moveTo>
                  <a:lnTo>
                    <a:pt x="96" y="34"/>
                  </a:lnTo>
                  <a:lnTo>
                    <a:pt x="103" y="34"/>
                  </a:lnTo>
                  <a:lnTo>
                    <a:pt x="110" y="68"/>
                  </a:lnTo>
                  <a:lnTo>
                    <a:pt x="103" y="68"/>
                  </a:lnTo>
                  <a:lnTo>
                    <a:pt x="96" y="34"/>
                  </a:lnTo>
                  <a:close/>
                  <a:moveTo>
                    <a:pt x="0" y="48"/>
                  </a:moveTo>
                  <a:lnTo>
                    <a:pt x="0" y="48"/>
                  </a:lnTo>
                  <a:lnTo>
                    <a:pt x="7" y="95"/>
                  </a:lnTo>
                  <a:lnTo>
                    <a:pt x="14" y="95"/>
                  </a:lnTo>
                  <a:lnTo>
                    <a:pt x="7" y="48"/>
                  </a:lnTo>
                  <a:lnTo>
                    <a:pt x="0" y="48"/>
                  </a:lnTo>
                  <a:close/>
                  <a:moveTo>
                    <a:pt x="21" y="48"/>
                  </a:moveTo>
                  <a:lnTo>
                    <a:pt x="21" y="48"/>
                  </a:lnTo>
                  <a:lnTo>
                    <a:pt x="27" y="48"/>
                  </a:lnTo>
                  <a:lnTo>
                    <a:pt x="27" y="68"/>
                  </a:lnTo>
                  <a:lnTo>
                    <a:pt x="27" y="68"/>
                  </a:lnTo>
                  <a:lnTo>
                    <a:pt x="21" y="48"/>
                  </a:lnTo>
                  <a:close/>
                  <a:moveTo>
                    <a:pt x="41" y="41"/>
                  </a:moveTo>
                  <a:lnTo>
                    <a:pt x="41" y="41"/>
                  </a:lnTo>
                  <a:lnTo>
                    <a:pt x="41" y="61"/>
                  </a:lnTo>
                  <a:lnTo>
                    <a:pt x="48" y="61"/>
                  </a:lnTo>
                  <a:lnTo>
                    <a:pt x="48" y="41"/>
                  </a:lnTo>
                  <a:lnTo>
                    <a:pt x="41" y="41"/>
                  </a:lnTo>
                  <a:close/>
                </a:path>
              </a:pathLst>
            </a:custGeom>
            <a:solidFill>
              <a:srgbClr val="255A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auto">
            <a:xfrm>
              <a:off x="1997076" y="2601913"/>
              <a:ext cx="2614613" cy="1663700"/>
            </a:xfrm>
            <a:custGeom>
              <a:avLst/>
              <a:gdLst>
                <a:gd name="T0" fmla="*/ 241 w 241"/>
                <a:gd name="T1" fmla="*/ 149 h 153"/>
                <a:gd name="T2" fmla="*/ 241 w 241"/>
                <a:gd name="T3" fmla="*/ 5 h 153"/>
                <a:gd name="T4" fmla="*/ 237 w 241"/>
                <a:gd name="T5" fmla="*/ 0 h 153"/>
                <a:gd name="T6" fmla="*/ 4 w 241"/>
                <a:gd name="T7" fmla="*/ 0 h 153"/>
                <a:gd name="T8" fmla="*/ 0 w 241"/>
                <a:gd name="T9" fmla="*/ 5 h 153"/>
                <a:gd name="T10" fmla="*/ 0 w 241"/>
                <a:gd name="T11" fmla="*/ 149 h 153"/>
                <a:gd name="T12" fmla="*/ 4 w 241"/>
                <a:gd name="T13" fmla="*/ 153 h 153"/>
                <a:gd name="T14" fmla="*/ 237 w 241"/>
                <a:gd name="T15" fmla="*/ 153 h 153"/>
                <a:gd name="T16" fmla="*/ 241 w 241"/>
                <a:gd name="T17" fmla="*/ 149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1" h="153">
                  <a:moveTo>
                    <a:pt x="241" y="149"/>
                  </a:moveTo>
                  <a:cubicBezTo>
                    <a:pt x="241" y="5"/>
                    <a:pt x="241" y="5"/>
                    <a:pt x="241" y="5"/>
                  </a:cubicBezTo>
                  <a:cubicBezTo>
                    <a:pt x="241" y="2"/>
                    <a:pt x="239" y="0"/>
                    <a:pt x="23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151"/>
                    <a:pt x="2" y="153"/>
                    <a:pt x="4" y="153"/>
                  </a:cubicBezTo>
                  <a:cubicBezTo>
                    <a:pt x="237" y="153"/>
                    <a:pt x="237" y="153"/>
                    <a:pt x="237" y="153"/>
                  </a:cubicBezTo>
                  <a:cubicBezTo>
                    <a:pt x="239" y="153"/>
                    <a:pt x="241" y="151"/>
                    <a:pt x="241" y="149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auto">
            <a:xfrm>
              <a:off x="2147888" y="2830513"/>
              <a:ext cx="2322513" cy="836613"/>
            </a:xfrm>
            <a:custGeom>
              <a:avLst/>
              <a:gdLst>
                <a:gd name="T0" fmla="*/ 5 w 214"/>
                <a:gd name="T1" fmla="*/ 0 h 77"/>
                <a:gd name="T2" fmla="*/ 209 w 214"/>
                <a:gd name="T3" fmla="*/ 0 h 77"/>
                <a:gd name="T4" fmla="*/ 214 w 214"/>
                <a:gd name="T5" fmla="*/ 5 h 77"/>
                <a:gd name="T6" fmla="*/ 214 w 214"/>
                <a:gd name="T7" fmla="*/ 72 h 77"/>
                <a:gd name="T8" fmla="*/ 209 w 214"/>
                <a:gd name="T9" fmla="*/ 77 h 77"/>
                <a:gd name="T10" fmla="*/ 5 w 214"/>
                <a:gd name="T11" fmla="*/ 77 h 77"/>
                <a:gd name="T12" fmla="*/ 0 w 214"/>
                <a:gd name="T13" fmla="*/ 72 h 77"/>
                <a:gd name="T14" fmla="*/ 0 w 214"/>
                <a:gd name="T15" fmla="*/ 5 h 77"/>
                <a:gd name="T16" fmla="*/ 5 w 214"/>
                <a:gd name="T1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4" h="77">
                  <a:moveTo>
                    <a:pt x="5" y="0"/>
                  </a:moveTo>
                  <a:cubicBezTo>
                    <a:pt x="209" y="0"/>
                    <a:pt x="209" y="0"/>
                    <a:pt x="209" y="0"/>
                  </a:cubicBezTo>
                  <a:cubicBezTo>
                    <a:pt x="211" y="0"/>
                    <a:pt x="214" y="2"/>
                    <a:pt x="214" y="5"/>
                  </a:cubicBezTo>
                  <a:cubicBezTo>
                    <a:pt x="214" y="72"/>
                    <a:pt x="214" y="72"/>
                    <a:pt x="214" y="72"/>
                  </a:cubicBezTo>
                  <a:cubicBezTo>
                    <a:pt x="214" y="75"/>
                    <a:pt x="211" y="77"/>
                    <a:pt x="209" y="77"/>
                  </a:cubicBezTo>
                  <a:cubicBezTo>
                    <a:pt x="5" y="77"/>
                    <a:pt x="5" y="77"/>
                    <a:pt x="5" y="77"/>
                  </a:cubicBezTo>
                  <a:cubicBezTo>
                    <a:pt x="2" y="77"/>
                    <a:pt x="0" y="75"/>
                    <a:pt x="0" y="7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9"/>
            <p:cNvSpPr>
              <a:spLocks/>
            </p:cNvSpPr>
            <p:nvPr/>
          </p:nvSpPr>
          <p:spPr bwMode="auto">
            <a:xfrm>
              <a:off x="1833563" y="2601913"/>
              <a:ext cx="2941638" cy="119063"/>
            </a:xfrm>
            <a:custGeom>
              <a:avLst/>
              <a:gdLst>
                <a:gd name="T0" fmla="*/ 271 w 271"/>
                <a:gd name="T1" fmla="*/ 6 h 11"/>
                <a:gd name="T2" fmla="*/ 271 w 271"/>
                <a:gd name="T3" fmla="*/ 6 h 11"/>
                <a:gd name="T4" fmla="*/ 266 w 271"/>
                <a:gd name="T5" fmla="*/ 0 h 11"/>
                <a:gd name="T6" fmla="*/ 6 w 271"/>
                <a:gd name="T7" fmla="*/ 0 h 11"/>
                <a:gd name="T8" fmla="*/ 0 w 271"/>
                <a:gd name="T9" fmla="*/ 6 h 11"/>
                <a:gd name="T10" fmla="*/ 0 w 271"/>
                <a:gd name="T11" fmla="*/ 6 h 11"/>
                <a:gd name="T12" fmla="*/ 6 w 271"/>
                <a:gd name="T13" fmla="*/ 11 h 11"/>
                <a:gd name="T14" fmla="*/ 266 w 271"/>
                <a:gd name="T15" fmla="*/ 11 h 11"/>
                <a:gd name="T16" fmla="*/ 271 w 271"/>
                <a:gd name="T17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1" h="11">
                  <a:moveTo>
                    <a:pt x="271" y="6"/>
                  </a:moveTo>
                  <a:cubicBezTo>
                    <a:pt x="271" y="6"/>
                    <a:pt x="271" y="6"/>
                    <a:pt x="271" y="6"/>
                  </a:cubicBezTo>
                  <a:cubicBezTo>
                    <a:pt x="271" y="3"/>
                    <a:pt x="269" y="0"/>
                    <a:pt x="26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9"/>
                    <a:pt x="3" y="11"/>
                    <a:pt x="6" y="11"/>
                  </a:cubicBezTo>
                  <a:cubicBezTo>
                    <a:pt x="266" y="11"/>
                    <a:pt x="266" y="11"/>
                    <a:pt x="266" y="11"/>
                  </a:cubicBezTo>
                  <a:cubicBezTo>
                    <a:pt x="269" y="11"/>
                    <a:pt x="271" y="9"/>
                    <a:pt x="271" y="6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Rectangle 10"/>
            <p:cNvSpPr>
              <a:spLocks noChangeArrowheads="1"/>
            </p:cNvSpPr>
            <p:nvPr/>
          </p:nvSpPr>
          <p:spPr bwMode="auto">
            <a:xfrm>
              <a:off x="4275138" y="2895601"/>
              <a:ext cx="120650" cy="119063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Rectangle 11"/>
            <p:cNvSpPr>
              <a:spLocks noChangeArrowheads="1"/>
            </p:cNvSpPr>
            <p:nvPr/>
          </p:nvSpPr>
          <p:spPr bwMode="auto">
            <a:xfrm>
              <a:off x="4135438" y="2895601"/>
              <a:ext cx="107950" cy="119063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Rectangle 12"/>
            <p:cNvSpPr>
              <a:spLocks noChangeArrowheads="1"/>
            </p:cNvSpPr>
            <p:nvPr/>
          </p:nvSpPr>
          <p:spPr bwMode="auto">
            <a:xfrm>
              <a:off x="3983038" y="2895601"/>
              <a:ext cx="107950" cy="119063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Rectangle 13"/>
            <p:cNvSpPr>
              <a:spLocks noChangeArrowheads="1"/>
            </p:cNvSpPr>
            <p:nvPr/>
          </p:nvSpPr>
          <p:spPr bwMode="auto">
            <a:xfrm>
              <a:off x="3830638" y="2895601"/>
              <a:ext cx="107950" cy="119063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Rectangle 14"/>
            <p:cNvSpPr>
              <a:spLocks noChangeArrowheads="1"/>
            </p:cNvSpPr>
            <p:nvPr/>
          </p:nvSpPr>
          <p:spPr bwMode="auto">
            <a:xfrm>
              <a:off x="3678238" y="2895601"/>
              <a:ext cx="120650" cy="119063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Rectangle 15"/>
            <p:cNvSpPr>
              <a:spLocks noChangeArrowheads="1"/>
            </p:cNvSpPr>
            <p:nvPr/>
          </p:nvSpPr>
          <p:spPr bwMode="auto">
            <a:xfrm>
              <a:off x="3527426" y="2895601"/>
              <a:ext cx="119063" cy="119063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Rectangle 16"/>
            <p:cNvSpPr>
              <a:spLocks noChangeArrowheads="1"/>
            </p:cNvSpPr>
            <p:nvPr/>
          </p:nvSpPr>
          <p:spPr bwMode="auto">
            <a:xfrm>
              <a:off x="3386138" y="2895601"/>
              <a:ext cx="107950" cy="119063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Rectangle 17"/>
            <p:cNvSpPr>
              <a:spLocks noChangeArrowheads="1"/>
            </p:cNvSpPr>
            <p:nvPr/>
          </p:nvSpPr>
          <p:spPr bwMode="auto">
            <a:xfrm>
              <a:off x="3233738" y="2895601"/>
              <a:ext cx="107950" cy="119063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Rectangle 18"/>
            <p:cNvSpPr>
              <a:spLocks noChangeArrowheads="1"/>
            </p:cNvSpPr>
            <p:nvPr/>
          </p:nvSpPr>
          <p:spPr bwMode="auto">
            <a:xfrm>
              <a:off x="3081338" y="2895601"/>
              <a:ext cx="109538" cy="119063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Rectangle 19"/>
            <p:cNvSpPr>
              <a:spLocks noChangeArrowheads="1"/>
            </p:cNvSpPr>
            <p:nvPr/>
          </p:nvSpPr>
          <p:spPr bwMode="auto">
            <a:xfrm>
              <a:off x="2930526" y="2895601"/>
              <a:ext cx="119063" cy="119063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Rectangle 20"/>
            <p:cNvSpPr>
              <a:spLocks noChangeArrowheads="1"/>
            </p:cNvSpPr>
            <p:nvPr/>
          </p:nvSpPr>
          <p:spPr bwMode="auto">
            <a:xfrm>
              <a:off x="2789238" y="2895601"/>
              <a:ext cx="107950" cy="119063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Rectangle 21"/>
            <p:cNvSpPr>
              <a:spLocks noChangeArrowheads="1"/>
            </p:cNvSpPr>
            <p:nvPr/>
          </p:nvSpPr>
          <p:spPr bwMode="auto">
            <a:xfrm>
              <a:off x="2636838" y="2895601"/>
              <a:ext cx="107950" cy="119063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Rectangle 22"/>
            <p:cNvSpPr>
              <a:spLocks noChangeArrowheads="1"/>
            </p:cNvSpPr>
            <p:nvPr/>
          </p:nvSpPr>
          <p:spPr bwMode="auto">
            <a:xfrm>
              <a:off x="2484438" y="2895601"/>
              <a:ext cx="109538" cy="119063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23"/>
            <p:cNvSpPr>
              <a:spLocks/>
            </p:cNvSpPr>
            <p:nvPr/>
          </p:nvSpPr>
          <p:spPr bwMode="auto">
            <a:xfrm>
              <a:off x="2224088" y="2895601"/>
              <a:ext cx="217488" cy="119063"/>
            </a:xfrm>
            <a:custGeom>
              <a:avLst/>
              <a:gdLst>
                <a:gd name="T0" fmla="*/ 137 w 137"/>
                <a:gd name="T1" fmla="*/ 0 h 75"/>
                <a:gd name="T2" fmla="*/ 68 w 137"/>
                <a:gd name="T3" fmla="*/ 0 h 75"/>
                <a:gd name="T4" fmla="*/ 0 w 137"/>
                <a:gd name="T5" fmla="*/ 0 h 75"/>
                <a:gd name="T6" fmla="*/ 0 w 137"/>
                <a:gd name="T7" fmla="*/ 75 h 75"/>
                <a:gd name="T8" fmla="*/ 68 w 137"/>
                <a:gd name="T9" fmla="*/ 75 h 75"/>
                <a:gd name="T10" fmla="*/ 137 w 137"/>
                <a:gd name="T11" fmla="*/ 75 h 75"/>
                <a:gd name="T12" fmla="*/ 137 w 137"/>
                <a:gd name="T13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7" h="75">
                  <a:moveTo>
                    <a:pt x="137" y="0"/>
                  </a:moveTo>
                  <a:lnTo>
                    <a:pt x="68" y="0"/>
                  </a:lnTo>
                  <a:lnTo>
                    <a:pt x="0" y="0"/>
                  </a:lnTo>
                  <a:lnTo>
                    <a:pt x="0" y="75"/>
                  </a:lnTo>
                  <a:lnTo>
                    <a:pt x="68" y="75"/>
                  </a:lnTo>
                  <a:lnTo>
                    <a:pt x="137" y="75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Rectangle 24"/>
            <p:cNvSpPr>
              <a:spLocks noChangeArrowheads="1"/>
            </p:cNvSpPr>
            <p:nvPr/>
          </p:nvSpPr>
          <p:spPr bwMode="auto">
            <a:xfrm>
              <a:off x="2224088" y="3048001"/>
              <a:ext cx="107950" cy="119063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Rectangle 25"/>
            <p:cNvSpPr>
              <a:spLocks noChangeArrowheads="1"/>
            </p:cNvSpPr>
            <p:nvPr/>
          </p:nvSpPr>
          <p:spPr bwMode="auto">
            <a:xfrm>
              <a:off x="2376488" y="3048001"/>
              <a:ext cx="107950" cy="119063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Rectangle 26"/>
            <p:cNvSpPr>
              <a:spLocks noChangeArrowheads="1"/>
            </p:cNvSpPr>
            <p:nvPr/>
          </p:nvSpPr>
          <p:spPr bwMode="auto">
            <a:xfrm>
              <a:off x="2517776" y="3048001"/>
              <a:ext cx="119063" cy="119063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Rectangle 27"/>
            <p:cNvSpPr>
              <a:spLocks noChangeArrowheads="1"/>
            </p:cNvSpPr>
            <p:nvPr/>
          </p:nvSpPr>
          <p:spPr bwMode="auto">
            <a:xfrm>
              <a:off x="2668588" y="3048001"/>
              <a:ext cx="120650" cy="119063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Rectangle 28"/>
            <p:cNvSpPr>
              <a:spLocks noChangeArrowheads="1"/>
            </p:cNvSpPr>
            <p:nvPr/>
          </p:nvSpPr>
          <p:spPr bwMode="auto">
            <a:xfrm>
              <a:off x="2820988" y="3048001"/>
              <a:ext cx="109538" cy="119063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Rectangle 29"/>
            <p:cNvSpPr>
              <a:spLocks noChangeArrowheads="1"/>
            </p:cNvSpPr>
            <p:nvPr/>
          </p:nvSpPr>
          <p:spPr bwMode="auto">
            <a:xfrm>
              <a:off x="2973388" y="3048001"/>
              <a:ext cx="107950" cy="119063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Rectangle 30"/>
            <p:cNvSpPr>
              <a:spLocks noChangeArrowheads="1"/>
            </p:cNvSpPr>
            <p:nvPr/>
          </p:nvSpPr>
          <p:spPr bwMode="auto">
            <a:xfrm>
              <a:off x="3125788" y="3048001"/>
              <a:ext cx="107950" cy="119063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Rectangle 31"/>
            <p:cNvSpPr>
              <a:spLocks noChangeArrowheads="1"/>
            </p:cNvSpPr>
            <p:nvPr/>
          </p:nvSpPr>
          <p:spPr bwMode="auto">
            <a:xfrm>
              <a:off x="3267076" y="3048001"/>
              <a:ext cx="119063" cy="119063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Rectangle 32"/>
            <p:cNvSpPr>
              <a:spLocks noChangeArrowheads="1"/>
            </p:cNvSpPr>
            <p:nvPr/>
          </p:nvSpPr>
          <p:spPr bwMode="auto">
            <a:xfrm>
              <a:off x="3417888" y="3048001"/>
              <a:ext cx="109538" cy="119063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Rectangle 33"/>
            <p:cNvSpPr>
              <a:spLocks noChangeArrowheads="1"/>
            </p:cNvSpPr>
            <p:nvPr/>
          </p:nvSpPr>
          <p:spPr bwMode="auto">
            <a:xfrm>
              <a:off x="3570288" y="3048001"/>
              <a:ext cx="107950" cy="119063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Rectangle 34"/>
            <p:cNvSpPr>
              <a:spLocks noChangeArrowheads="1"/>
            </p:cNvSpPr>
            <p:nvPr/>
          </p:nvSpPr>
          <p:spPr bwMode="auto">
            <a:xfrm>
              <a:off x="3722688" y="3048001"/>
              <a:ext cx="107950" cy="119063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Rectangle 35"/>
            <p:cNvSpPr>
              <a:spLocks noChangeArrowheads="1"/>
            </p:cNvSpPr>
            <p:nvPr/>
          </p:nvSpPr>
          <p:spPr bwMode="auto">
            <a:xfrm>
              <a:off x="3863976" y="3048001"/>
              <a:ext cx="119063" cy="119063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Rectangle 36"/>
            <p:cNvSpPr>
              <a:spLocks noChangeArrowheads="1"/>
            </p:cNvSpPr>
            <p:nvPr/>
          </p:nvSpPr>
          <p:spPr bwMode="auto">
            <a:xfrm>
              <a:off x="4014788" y="3048001"/>
              <a:ext cx="120650" cy="119063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37"/>
            <p:cNvSpPr>
              <a:spLocks/>
            </p:cNvSpPr>
            <p:nvPr/>
          </p:nvSpPr>
          <p:spPr bwMode="auto">
            <a:xfrm>
              <a:off x="4167188" y="3048001"/>
              <a:ext cx="228600" cy="119063"/>
            </a:xfrm>
            <a:custGeom>
              <a:avLst/>
              <a:gdLst>
                <a:gd name="T0" fmla="*/ 0 w 144"/>
                <a:gd name="T1" fmla="*/ 0 h 75"/>
                <a:gd name="T2" fmla="*/ 68 w 144"/>
                <a:gd name="T3" fmla="*/ 0 h 75"/>
                <a:gd name="T4" fmla="*/ 144 w 144"/>
                <a:gd name="T5" fmla="*/ 0 h 75"/>
                <a:gd name="T6" fmla="*/ 144 w 144"/>
                <a:gd name="T7" fmla="*/ 75 h 75"/>
                <a:gd name="T8" fmla="*/ 68 w 144"/>
                <a:gd name="T9" fmla="*/ 75 h 75"/>
                <a:gd name="T10" fmla="*/ 0 w 144"/>
                <a:gd name="T11" fmla="*/ 75 h 75"/>
                <a:gd name="T12" fmla="*/ 0 w 144"/>
                <a:gd name="T13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75">
                  <a:moveTo>
                    <a:pt x="0" y="0"/>
                  </a:moveTo>
                  <a:lnTo>
                    <a:pt x="68" y="0"/>
                  </a:lnTo>
                  <a:lnTo>
                    <a:pt x="144" y="0"/>
                  </a:lnTo>
                  <a:lnTo>
                    <a:pt x="144" y="75"/>
                  </a:lnTo>
                  <a:lnTo>
                    <a:pt x="68" y="75"/>
                  </a:lnTo>
                  <a:lnTo>
                    <a:pt x="0" y="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Rectangle 38"/>
            <p:cNvSpPr>
              <a:spLocks noChangeArrowheads="1"/>
            </p:cNvSpPr>
            <p:nvPr/>
          </p:nvSpPr>
          <p:spPr bwMode="auto">
            <a:xfrm>
              <a:off x="4135438" y="3200401"/>
              <a:ext cx="260350" cy="107950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Rectangle 39"/>
            <p:cNvSpPr>
              <a:spLocks noChangeArrowheads="1"/>
            </p:cNvSpPr>
            <p:nvPr/>
          </p:nvSpPr>
          <p:spPr bwMode="auto">
            <a:xfrm>
              <a:off x="3983038" y="3200401"/>
              <a:ext cx="107950" cy="107950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Rectangle 40"/>
            <p:cNvSpPr>
              <a:spLocks noChangeArrowheads="1"/>
            </p:cNvSpPr>
            <p:nvPr/>
          </p:nvSpPr>
          <p:spPr bwMode="auto">
            <a:xfrm>
              <a:off x="3830638" y="3200401"/>
              <a:ext cx="107950" cy="107950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Rectangle 41"/>
            <p:cNvSpPr>
              <a:spLocks noChangeArrowheads="1"/>
            </p:cNvSpPr>
            <p:nvPr/>
          </p:nvSpPr>
          <p:spPr bwMode="auto">
            <a:xfrm>
              <a:off x="3678238" y="3200401"/>
              <a:ext cx="120650" cy="107950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Rectangle 42"/>
            <p:cNvSpPr>
              <a:spLocks noChangeArrowheads="1"/>
            </p:cNvSpPr>
            <p:nvPr/>
          </p:nvSpPr>
          <p:spPr bwMode="auto">
            <a:xfrm>
              <a:off x="3527426" y="3200401"/>
              <a:ext cx="119063" cy="107950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Rectangle 43"/>
            <p:cNvSpPr>
              <a:spLocks noChangeArrowheads="1"/>
            </p:cNvSpPr>
            <p:nvPr/>
          </p:nvSpPr>
          <p:spPr bwMode="auto">
            <a:xfrm>
              <a:off x="3386138" y="3200401"/>
              <a:ext cx="107950" cy="107950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Rectangle 44"/>
            <p:cNvSpPr>
              <a:spLocks noChangeArrowheads="1"/>
            </p:cNvSpPr>
            <p:nvPr/>
          </p:nvSpPr>
          <p:spPr bwMode="auto">
            <a:xfrm>
              <a:off x="3233738" y="3200401"/>
              <a:ext cx="107950" cy="107950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Rectangle 45"/>
            <p:cNvSpPr>
              <a:spLocks noChangeArrowheads="1"/>
            </p:cNvSpPr>
            <p:nvPr/>
          </p:nvSpPr>
          <p:spPr bwMode="auto">
            <a:xfrm>
              <a:off x="3081338" y="3200401"/>
              <a:ext cx="109538" cy="107950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Rectangle 46"/>
            <p:cNvSpPr>
              <a:spLocks noChangeArrowheads="1"/>
            </p:cNvSpPr>
            <p:nvPr/>
          </p:nvSpPr>
          <p:spPr bwMode="auto">
            <a:xfrm>
              <a:off x="2930526" y="3200401"/>
              <a:ext cx="119063" cy="107950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Rectangle 47"/>
            <p:cNvSpPr>
              <a:spLocks noChangeArrowheads="1"/>
            </p:cNvSpPr>
            <p:nvPr/>
          </p:nvSpPr>
          <p:spPr bwMode="auto">
            <a:xfrm>
              <a:off x="2789238" y="3200401"/>
              <a:ext cx="107950" cy="107950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Rectangle 48"/>
            <p:cNvSpPr>
              <a:spLocks noChangeArrowheads="1"/>
            </p:cNvSpPr>
            <p:nvPr/>
          </p:nvSpPr>
          <p:spPr bwMode="auto">
            <a:xfrm>
              <a:off x="2636838" y="3200401"/>
              <a:ext cx="107950" cy="107950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Rectangle 49"/>
            <p:cNvSpPr>
              <a:spLocks noChangeArrowheads="1"/>
            </p:cNvSpPr>
            <p:nvPr/>
          </p:nvSpPr>
          <p:spPr bwMode="auto">
            <a:xfrm>
              <a:off x="2484438" y="3200401"/>
              <a:ext cx="109538" cy="107950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50"/>
            <p:cNvSpPr>
              <a:spLocks/>
            </p:cNvSpPr>
            <p:nvPr/>
          </p:nvSpPr>
          <p:spPr bwMode="auto">
            <a:xfrm>
              <a:off x="2224088" y="3200401"/>
              <a:ext cx="217488" cy="107950"/>
            </a:xfrm>
            <a:custGeom>
              <a:avLst/>
              <a:gdLst>
                <a:gd name="T0" fmla="*/ 137 w 137"/>
                <a:gd name="T1" fmla="*/ 0 h 68"/>
                <a:gd name="T2" fmla="*/ 68 w 137"/>
                <a:gd name="T3" fmla="*/ 0 h 68"/>
                <a:gd name="T4" fmla="*/ 0 w 137"/>
                <a:gd name="T5" fmla="*/ 0 h 68"/>
                <a:gd name="T6" fmla="*/ 0 w 137"/>
                <a:gd name="T7" fmla="*/ 68 h 68"/>
                <a:gd name="T8" fmla="*/ 68 w 137"/>
                <a:gd name="T9" fmla="*/ 68 h 68"/>
                <a:gd name="T10" fmla="*/ 137 w 137"/>
                <a:gd name="T11" fmla="*/ 68 h 68"/>
                <a:gd name="T12" fmla="*/ 137 w 137"/>
                <a:gd name="T1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7" h="68">
                  <a:moveTo>
                    <a:pt x="137" y="0"/>
                  </a:moveTo>
                  <a:lnTo>
                    <a:pt x="68" y="0"/>
                  </a:lnTo>
                  <a:lnTo>
                    <a:pt x="0" y="0"/>
                  </a:lnTo>
                  <a:lnTo>
                    <a:pt x="0" y="68"/>
                  </a:lnTo>
                  <a:lnTo>
                    <a:pt x="68" y="68"/>
                  </a:lnTo>
                  <a:lnTo>
                    <a:pt x="137" y="68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Rectangle 51"/>
            <p:cNvSpPr>
              <a:spLocks noChangeArrowheads="1"/>
            </p:cNvSpPr>
            <p:nvPr/>
          </p:nvSpPr>
          <p:spPr bwMode="auto">
            <a:xfrm>
              <a:off x="2517776" y="3352801"/>
              <a:ext cx="119063" cy="107950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Rectangle 52"/>
            <p:cNvSpPr>
              <a:spLocks noChangeArrowheads="1"/>
            </p:cNvSpPr>
            <p:nvPr/>
          </p:nvSpPr>
          <p:spPr bwMode="auto">
            <a:xfrm>
              <a:off x="2668588" y="3352801"/>
              <a:ext cx="120650" cy="107950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Rectangle 53"/>
            <p:cNvSpPr>
              <a:spLocks noChangeArrowheads="1"/>
            </p:cNvSpPr>
            <p:nvPr/>
          </p:nvSpPr>
          <p:spPr bwMode="auto">
            <a:xfrm>
              <a:off x="2820988" y="3352801"/>
              <a:ext cx="109538" cy="107950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Rectangle 54"/>
            <p:cNvSpPr>
              <a:spLocks noChangeArrowheads="1"/>
            </p:cNvSpPr>
            <p:nvPr/>
          </p:nvSpPr>
          <p:spPr bwMode="auto">
            <a:xfrm>
              <a:off x="2973388" y="3352801"/>
              <a:ext cx="107950" cy="107950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Rectangle 55"/>
            <p:cNvSpPr>
              <a:spLocks noChangeArrowheads="1"/>
            </p:cNvSpPr>
            <p:nvPr/>
          </p:nvSpPr>
          <p:spPr bwMode="auto">
            <a:xfrm>
              <a:off x="3125788" y="3352801"/>
              <a:ext cx="107950" cy="107950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Rectangle 56"/>
            <p:cNvSpPr>
              <a:spLocks noChangeArrowheads="1"/>
            </p:cNvSpPr>
            <p:nvPr/>
          </p:nvSpPr>
          <p:spPr bwMode="auto">
            <a:xfrm>
              <a:off x="3267076" y="3352801"/>
              <a:ext cx="119063" cy="107950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Rectangle 57"/>
            <p:cNvSpPr>
              <a:spLocks noChangeArrowheads="1"/>
            </p:cNvSpPr>
            <p:nvPr/>
          </p:nvSpPr>
          <p:spPr bwMode="auto">
            <a:xfrm>
              <a:off x="3417888" y="3352801"/>
              <a:ext cx="109538" cy="107950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Rectangle 58"/>
            <p:cNvSpPr>
              <a:spLocks noChangeArrowheads="1"/>
            </p:cNvSpPr>
            <p:nvPr/>
          </p:nvSpPr>
          <p:spPr bwMode="auto">
            <a:xfrm>
              <a:off x="3570288" y="3352801"/>
              <a:ext cx="107950" cy="107950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Rectangle 59"/>
            <p:cNvSpPr>
              <a:spLocks noChangeArrowheads="1"/>
            </p:cNvSpPr>
            <p:nvPr/>
          </p:nvSpPr>
          <p:spPr bwMode="auto">
            <a:xfrm>
              <a:off x="3722688" y="3352801"/>
              <a:ext cx="107950" cy="107950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Rectangle 60"/>
            <p:cNvSpPr>
              <a:spLocks noChangeArrowheads="1"/>
            </p:cNvSpPr>
            <p:nvPr/>
          </p:nvSpPr>
          <p:spPr bwMode="auto">
            <a:xfrm>
              <a:off x="3863976" y="3352801"/>
              <a:ext cx="119063" cy="107950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Freeform 61"/>
            <p:cNvSpPr>
              <a:spLocks/>
            </p:cNvSpPr>
            <p:nvPr/>
          </p:nvSpPr>
          <p:spPr bwMode="auto">
            <a:xfrm>
              <a:off x="4014788" y="3352801"/>
              <a:ext cx="381000" cy="107950"/>
            </a:xfrm>
            <a:custGeom>
              <a:avLst/>
              <a:gdLst>
                <a:gd name="T0" fmla="*/ 0 w 240"/>
                <a:gd name="T1" fmla="*/ 0 h 68"/>
                <a:gd name="T2" fmla="*/ 117 w 240"/>
                <a:gd name="T3" fmla="*/ 0 h 68"/>
                <a:gd name="T4" fmla="*/ 240 w 240"/>
                <a:gd name="T5" fmla="*/ 0 h 68"/>
                <a:gd name="T6" fmla="*/ 240 w 240"/>
                <a:gd name="T7" fmla="*/ 68 h 68"/>
                <a:gd name="T8" fmla="*/ 117 w 240"/>
                <a:gd name="T9" fmla="*/ 68 h 68"/>
                <a:gd name="T10" fmla="*/ 0 w 240"/>
                <a:gd name="T11" fmla="*/ 68 h 68"/>
                <a:gd name="T12" fmla="*/ 0 w 240"/>
                <a:gd name="T1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68">
                  <a:moveTo>
                    <a:pt x="0" y="0"/>
                  </a:moveTo>
                  <a:lnTo>
                    <a:pt x="117" y="0"/>
                  </a:lnTo>
                  <a:lnTo>
                    <a:pt x="240" y="0"/>
                  </a:lnTo>
                  <a:lnTo>
                    <a:pt x="240" y="68"/>
                  </a:lnTo>
                  <a:lnTo>
                    <a:pt x="117" y="68"/>
                  </a:lnTo>
                  <a:lnTo>
                    <a:pt x="0" y="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Rectangle 62"/>
            <p:cNvSpPr>
              <a:spLocks noChangeArrowheads="1"/>
            </p:cNvSpPr>
            <p:nvPr/>
          </p:nvSpPr>
          <p:spPr bwMode="auto">
            <a:xfrm>
              <a:off x="2224088" y="3352801"/>
              <a:ext cx="260350" cy="107950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Rectangle 63"/>
            <p:cNvSpPr>
              <a:spLocks noChangeArrowheads="1"/>
            </p:cNvSpPr>
            <p:nvPr/>
          </p:nvSpPr>
          <p:spPr bwMode="auto">
            <a:xfrm>
              <a:off x="4275138" y="3505201"/>
              <a:ext cx="120650" cy="107950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Rectangle 64"/>
            <p:cNvSpPr>
              <a:spLocks noChangeArrowheads="1"/>
            </p:cNvSpPr>
            <p:nvPr/>
          </p:nvSpPr>
          <p:spPr bwMode="auto">
            <a:xfrm>
              <a:off x="4135438" y="3505201"/>
              <a:ext cx="107950" cy="107950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Rectangle 65"/>
            <p:cNvSpPr>
              <a:spLocks noChangeArrowheads="1"/>
            </p:cNvSpPr>
            <p:nvPr/>
          </p:nvSpPr>
          <p:spPr bwMode="auto">
            <a:xfrm>
              <a:off x="3983038" y="3505201"/>
              <a:ext cx="107950" cy="107950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Rectangle 66"/>
            <p:cNvSpPr>
              <a:spLocks noChangeArrowheads="1"/>
            </p:cNvSpPr>
            <p:nvPr/>
          </p:nvSpPr>
          <p:spPr bwMode="auto">
            <a:xfrm>
              <a:off x="2376488" y="3570288"/>
              <a:ext cx="107950" cy="42863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Rectangle 67"/>
            <p:cNvSpPr>
              <a:spLocks noChangeArrowheads="1"/>
            </p:cNvSpPr>
            <p:nvPr/>
          </p:nvSpPr>
          <p:spPr bwMode="auto">
            <a:xfrm>
              <a:off x="2376488" y="3505201"/>
              <a:ext cx="107950" cy="31750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Rectangle 68"/>
            <p:cNvSpPr>
              <a:spLocks noChangeArrowheads="1"/>
            </p:cNvSpPr>
            <p:nvPr/>
          </p:nvSpPr>
          <p:spPr bwMode="auto">
            <a:xfrm>
              <a:off x="2224088" y="3570288"/>
              <a:ext cx="107950" cy="42863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Rectangle 69"/>
            <p:cNvSpPr>
              <a:spLocks noChangeArrowheads="1"/>
            </p:cNvSpPr>
            <p:nvPr/>
          </p:nvSpPr>
          <p:spPr bwMode="auto">
            <a:xfrm>
              <a:off x="2517776" y="3570288"/>
              <a:ext cx="119063" cy="42863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70"/>
            <p:cNvSpPr>
              <a:spLocks/>
            </p:cNvSpPr>
            <p:nvPr/>
          </p:nvSpPr>
          <p:spPr bwMode="auto">
            <a:xfrm>
              <a:off x="2668588" y="3505201"/>
              <a:ext cx="228600" cy="107950"/>
            </a:xfrm>
            <a:custGeom>
              <a:avLst/>
              <a:gdLst>
                <a:gd name="T0" fmla="*/ 144 w 144"/>
                <a:gd name="T1" fmla="*/ 0 h 68"/>
                <a:gd name="T2" fmla="*/ 76 w 144"/>
                <a:gd name="T3" fmla="*/ 0 h 68"/>
                <a:gd name="T4" fmla="*/ 0 w 144"/>
                <a:gd name="T5" fmla="*/ 0 h 68"/>
                <a:gd name="T6" fmla="*/ 0 w 144"/>
                <a:gd name="T7" fmla="*/ 68 h 68"/>
                <a:gd name="T8" fmla="*/ 76 w 144"/>
                <a:gd name="T9" fmla="*/ 68 h 68"/>
                <a:gd name="T10" fmla="*/ 144 w 144"/>
                <a:gd name="T11" fmla="*/ 68 h 68"/>
                <a:gd name="T12" fmla="*/ 144 w 144"/>
                <a:gd name="T1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68">
                  <a:moveTo>
                    <a:pt x="144" y="0"/>
                  </a:moveTo>
                  <a:lnTo>
                    <a:pt x="76" y="0"/>
                  </a:lnTo>
                  <a:lnTo>
                    <a:pt x="0" y="0"/>
                  </a:lnTo>
                  <a:lnTo>
                    <a:pt x="0" y="68"/>
                  </a:lnTo>
                  <a:lnTo>
                    <a:pt x="76" y="68"/>
                  </a:lnTo>
                  <a:lnTo>
                    <a:pt x="144" y="68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Rectangle 71"/>
            <p:cNvSpPr>
              <a:spLocks noChangeArrowheads="1"/>
            </p:cNvSpPr>
            <p:nvPr/>
          </p:nvSpPr>
          <p:spPr bwMode="auto">
            <a:xfrm>
              <a:off x="2930526" y="3494088"/>
              <a:ext cx="119063" cy="119063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Rectangle 72"/>
            <p:cNvSpPr>
              <a:spLocks noChangeArrowheads="1"/>
            </p:cNvSpPr>
            <p:nvPr/>
          </p:nvSpPr>
          <p:spPr bwMode="auto">
            <a:xfrm>
              <a:off x="3081338" y="3494088"/>
              <a:ext cx="857250" cy="119063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85" name="Freeform 73"/>
            <p:cNvSpPr>
              <a:spLocks/>
            </p:cNvSpPr>
            <p:nvPr/>
          </p:nvSpPr>
          <p:spPr bwMode="auto">
            <a:xfrm>
              <a:off x="2962276" y="3700463"/>
              <a:ext cx="684213" cy="500063"/>
            </a:xfrm>
            <a:custGeom>
              <a:avLst/>
              <a:gdLst>
                <a:gd name="T0" fmla="*/ 59 w 63"/>
                <a:gd name="T1" fmla="*/ 0 h 46"/>
                <a:gd name="T2" fmla="*/ 5 w 63"/>
                <a:gd name="T3" fmla="*/ 0 h 46"/>
                <a:gd name="T4" fmla="*/ 0 w 63"/>
                <a:gd name="T5" fmla="*/ 5 h 46"/>
                <a:gd name="T6" fmla="*/ 0 w 63"/>
                <a:gd name="T7" fmla="*/ 41 h 46"/>
                <a:gd name="T8" fmla="*/ 5 w 63"/>
                <a:gd name="T9" fmla="*/ 46 h 46"/>
                <a:gd name="T10" fmla="*/ 59 w 63"/>
                <a:gd name="T11" fmla="*/ 46 h 46"/>
                <a:gd name="T12" fmla="*/ 63 w 63"/>
                <a:gd name="T13" fmla="*/ 41 h 46"/>
                <a:gd name="T14" fmla="*/ 63 w 63"/>
                <a:gd name="T15" fmla="*/ 5 h 46"/>
                <a:gd name="T16" fmla="*/ 59 w 63"/>
                <a:gd name="T1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46">
                  <a:moveTo>
                    <a:pt x="59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4"/>
                    <a:pt x="2" y="46"/>
                    <a:pt x="5" y="46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61" y="46"/>
                    <a:pt x="63" y="44"/>
                    <a:pt x="63" y="41"/>
                  </a:cubicBezTo>
                  <a:cubicBezTo>
                    <a:pt x="63" y="5"/>
                    <a:pt x="63" y="5"/>
                    <a:pt x="63" y="5"/>
                  </a:cubicBezTo>
                  <a:cubicBezTo>
                    <a:pt x="63" y="2"/>
                    <a:pt x="61" y="0"/>
                    <a:pt x="59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Freeform 74"/>
            <p:cNvSpPr>
              <a:spLocks/>
            </p:cNvSpPr>
            <p:nvPr/>
          </p:nvSpPr>
          <p:spPr bwMode="auto">
            <a:xfrm>
              <a:off x="2147888" y="4157663"/>
              <a:ext cx="260350" cy="42863"/>
            </a:xfrm>
            <a:custGeom>
              <a:avLst/>
              <a:gdLst>
                <a:gd name="T0" fmla="*/ 22 w 24"/>
                <a:gd name="T1" fmla="*/ 0 h 4"/>
                <a:gd name="T2" fmla="*/ 2 w 24"/>
                <a:gd name="T3" fmla="*/ 0 h 4"/>
                <a:gd name="T4" fmla="*/ 0 w 24"/>
                <a:gd name="T5" fmla="*/ 2 h 4"/>
                <a:gd name="T6" fmla="*/ 0 w 24"/>
                <a:gd name="T7" fmla="*/ 2 h 4"/>
                <a:gd name="T8" fmla="*/ 2 w 24"/>
                <a:gd name="T9" fmla="*/ 4 h 4"/>
                <a:gd name="T10" fmla="*/ 22 w 24"/>
                <a:gd name="T11" fmla="*/ 4 h 4"/>
                <a:gd name="T12" fmla="*/ 24 w 24"/>
                <a:gd name="T13" fmla="*/ 2 h 4"/>
                <a:gd name="T14" fmla="*/ 24 w 24"/>
                <a:gd name="T15" fmla="*/ 2 h 4"/>
                <a:gd name="T16" fmla="*/ 22 w 24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4">
                  <a:moveTo>
                    <a:pt x="2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3" y="4"/>
                    <a:pt x="24" y="3"/>
                    <a:pt x="24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1"/>
                    <a:pt x="23" y="0"/>
                    <a:pt x="22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Freeform 75"/>
            <p:cNvSpPr>
              <a:spLocks/>
            </p:cNvSpPr>
            <p:nvPr/>
          </p:nvSpPr>
          <p:spPr bwMode="auto">
            <a:xfrm>
              <a:off x="4460876" y="1536701"/>
              <a:ext cx="812800" cy="673100"/>
            </a:xfrm>
            <a:custGeom>
              <a:avLst/>
              <a:gdLst>
                <a:gd name="T0" fmla="*/ 417 w 512"/>
                <a:gd name="T1" fmla="*/ 424 h 424"/>
                <a:gd name="T2" fmla="*/ 0 w 512"/>
                <a:gd name="T3" fmla="*/ 294 h 424"/>
                <a:gd name="T4" fmla="*/ 95 w 512"/>
                <a:gd name="T5" fmla="*/ 0 h 424"/>
                <a:gd name="T6" fmla="*/ 512 w 512"/>
                <a:gd name="T7" fmla="*/ 137 h 424"/>
                <a:gd name="T8" fmla="*/ 417 w 512"/>
                <a:gd name="T9" fmla="*/ 424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2" h="424">
                  <a:moveTo>
                    <a:pt x="417" y="424"/>
                  </a:moveTo>
                  <a:lnTo>
                    <a:pt x="0" y="294"/>
                  </a:lnTo>
                  <a:lnTo>
                    <a:pt x="95" y="0"/>
                  </a:lnTo>
                  <a:lnTo>
                    <a:pt x="512" y="137"/>
                  </a:lnTo>
                  <a:lnTo>
                    <a:pt x="417" y="424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Freeform 76"/>
            <p:cNvSpPr>
              <a:spLocks/>
            </p:cNvSpPr>
            <p:nvPr/>
          </p:nvSpPr>
          <p:spPr bwMode="auto">
            <a:xfrm>
              <a:off x="4492626" y="1590676"/>
              <a:ext cx="749300" cy="576263"/>
            </a:xfrm>
            <a:custGeom>
              <a:avLst/>
              <a:gdLst>
                <a:gd name="T0" fmla="*/ 431 w 472"/>
                <a:gd name="T1" fmla="*/ 363 h 363"/>
                <a:gd name="T2" fmla="*/ 0 w 472"/>
                <a:gd name="T3" fmla="*/ 301 h 363"/>
                <a:gd name="T4" fmla="*/ 41 w 472"/>
                <a:gd name="T5" fmla="*/ 0 h 363"/>
                <a:gd name="T6" fmla="*/ 472 w 472"/>
                <a:gd name="T7" fmla="*/ 61 h 363"/>
                <a:gd name="T8" fmla="*/ 431 w 472"/>
                <a:gd name="T9" fmla="*/ 363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2" h="363">
                  <a:moveTo>
                    <a:pt x="431" y="363"/>
                  </a:moveTo>
                  <a:lnTo>
                    <a:pt x="0" y="301"/>
                  </a:lnTo>
                  <a:lnTo>
                    <a:pt x="41" y="0"/>
                  </a:lnTo>
                  <a:lnTo>
                    <a:pt x="472" y="61"/>
                  </a:lnTo>
                  <a:lnTo>
                    <a:pt x="431" y="363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" name="Freeform 77"/>
            <p:cNvSpPr>
              <a:spLocks/>
            </p:cNvSpPr>
            <p:nvPr/>
          </p:nvSpPr>
          <p:spPr bwMode="auto">
            <a:xfrm>
              <a:off x="4330701" y="1763713"/>
              <a:ext cx="693738" cy="501650"/>
            </a:xfrm>
            <a:custGeom>
              <a:avLst/>
              <a:gdLst>
                <a:gd name="T0" fmla="*/ 430 w 437"/>
                <a:gd name="T1" fmla="*/ 316 h 316"/>
                <a:gd name="T2" fmla="*/ 0 w 437"/>
                <a:gd name="T3" fmla="*/ 309 h 316"/>
                <a:gd name="T4" fmla="*/ 0 w 437"/>
                <a:gd name="T5" fmla="*/ 0 h 316"/>
                <a:gd name="T6" fmla="*/ 437 w 437"/>
                <a:gd name="T7" fmla="*/ 7 h 316"/>
                <a:gd name="T8" fmla="*/ 430 w 437"/>
                <a:gd name="T9" fmla="*/ 316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7" h="316">
                  <a:moveTo>
                    <a:pt x="430" y="316"/>
                  </a:moveTo>
                  <a:lnTo>
                    <a:pt x="0" y="309"/>
                  </a:lnTo>
                  <a:lnTo>
                    <a:pt x="0" y="0"/>
                  </a:lnTo>
                  <a:lnTo>
                    <a:pt x="437" y="7"/>
                  </a:lnTo>
                  <a:lnTo>
                    <a:pt x="430" y="3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" name="Freeform 78"/>
            <p:cNvSpPr>
              <a:spLocks/>
            </p:cNvSpPr>
            <p:nvPr/>
          </p:nvSpPr>
          <p:spPr bwMode="auto">
            <a:xfrm>
              <a:off x="877888" y="2133601"/>
              <a:ext cx="76200" cy="141288"/>
            </a:xfrm>
            <a:custGeom>
              <a:avLst/>
              <a:gdLst>
                <a:gd name="T0" fmla="*/ 2 w 7"/>
                <a:gd name="T1" fmla="*/ 13 h 13"/>
                <a:gd name="T2" fmla="*/ 1 w 7"/>
                <a:gd name="T3" fmla="*/ 12 h 13"/>
                <a:gd name="T4" fmla="*/ 1 w 7"/>
                <a:gd name="T5" fmla="*/ 11 h 13"/>
                <a:gd name="T6" fmla="*/ 3 w 7"/>
                <a:gd name="T7" fmla="*/ 1 h 13"/>
                <a:gd name="T8" fmla="*/ 5 w 7"/>
                <a:gd name="T9" fmla="*/ 0 h 13"/>
                <a:gd name="T10" fmla="*/ 6 w 7"/>
                <a:gd name="T11" fmla="*/ 1 h 13"/>
                <a:gd name="T12" fmla="*/ 7 w 7"/>
                <a:gd name="T13" fmla="*/ 2 h 13"/>
                <a:gd name="T14" fmla="*/ 4 w 7"/>
                <a:gd name="T15" fmla="*/ 12 h 13"/>
                <a:gd name="T16" fmla="*/ 2 w 7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13">
                  <a:moveTo>
                    <a:pt x="2" y="13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0" y="11"/>
                    <a:pt x="1" y="1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0"/>
                    <a:pt x="4" y="0"/>
                    <a:pt x="5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7" y="1"/>
                    <a:pt x="7" y="1"/>
                    <a:pt x="7" y="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3" y="13"/>
                    <a:pt x="2" y="13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" name="Freeform 79"/>
            <p:cNvSpPr>
              <a:spLocks/>
            </p:cNvSpPr>
            <p:nvPr/>
          </p:nvSpPr>
          <p:spPr bwMode="auto">
            <a:xfrm>
              <a:off x="758826" y="1720851"/>
              <a:ext cx="466725" cy="468313"/>
            </a:xfrm>
            <a:custGeom>
              <a:avLst/>
              <a:gdLst>
                <a:gd name="T0" fmla="*/ 16 w 43"/>
                <a:gd name="T1" fmla="*/ 40 h 43"/>
                <a:gd name="T2" fmla="*/ 3 w 43"/>
                <a:gd name="T3" fmla="*/ 16 h 43"/>
                <a:gd name="T4" fmla="*/ 27 w 43"/>
                <a:gd name="T5" fmla="*/ 3 h 43"/>
                <a:gd name="T6" fmla="*/ 40 w 43"/>
                <a:gd name="T7" fmla="*/ 27 h 43"/>
                <a:gd name="T8" fmla="*/ 16 w 43"/>
                <a:gd name="T9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3">
                  <a:moveTo>
                    <a:pt x="16" y="40"/>
                  </a:moveTo>
                  <a:cubicBezTo>
                    <a:pt x="6" y="37"/>
                    <a:pt x="0" y="26"/>
                    <a:pt x="3" y="16"/>
                  </a:cubicBezTo>
                  <a:cubicBezTo>
                    <a:pt x="6" y="6"/>
                    <a:pt x="17" y="0"/>
                    <a:pt x="27" y="3"/>
                  </a:cubicBezTo>
                  <a:cubicBezTo>
                    <a:pt x="37" y="6"/>
                    <a:pt x="43" y="17"/>
                    <a:pt x="40" y="27"/>
                  </a:cubicBezTo>
                  <a:cubicBezTo>
                    <a:pt x="37" y="37"/>
                    <a:pt x="26" y="43"/>
                    <a:pt x="16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" name="Freeform 80"/>
            <p:cNvSpPr>
              <a:spLocks/>
            </p:cNvSpPr>
            <p:nvPr/>
          </p:nvSpPr>
          <p:spPr bwMode="auto">
            <a:xfrm>
              <a:off x="781051" y="1731963"/>
              <a:ext cx="422275" cy="434975"/>
            </a:xfrm>
            <a:custGeom>
              <a:avLst/>
              <a:gdLst>
                <a:gd name="T0" fmla="*/ 14 w 39"/>
                <a:gd name="T1" fmla="*/ 37 h 40"/>
                <a:gd name="T2" fmla="*/ 2 w 39"/>
                <a:gd name="T3" fmla="*/ 15 h 40"/>
                <a:gd name="T4" fmla="*/ 25 w 39"/>
                <a:gd name="T5" fmla="*/ 3 h 40"/>
                <a:gd name="T6" fmla="*/ 37 w 39"/>
                <a:gd name="T7" fmla="*/ 25 h 40"/>
                <a:gd name="T8" fmla="*/ 14 w 39"/>
                <a:gd name="T9" fmla="*/ 3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0">
                  <a:moveTo>
                    <a:pt x="14" y="37"/>
                  </a:moveTo>
                  <a:cubicBezTo>
                    <a:pt x="5" y="35"/>
                    <a:pt x="0" y="25"/>
                    <a:pt x="2" y="15"/>
                  </a:cubicBezTo>
                  <a:cubicBezTo>
                    <a:pt x="5" y="6"/>
                    <a:pt x="15" y="0"/>
                    <a:pt x="25" y="3"/>
                  </a:cubicBezTo>
                  <a:cubicBezTo>
                    <a:pt x="34" y="6"/>
                    <a:pt x="39" y="16"/>
                    <a:pt x="37" y="25"/>
                  </a:cubicBezTo>
                  <a:cubicBezTo>
                    <a:pt x="34" y="35"/>
                    <a:pt x="24" y="40"/>
                    <a:pt x="14" y="37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" name="Freeform 81"/>
            <p:cNvSpPr>
              <a:spLocks/>
            </p:cNvSpPr>
            <p:nvPr/>
          </p:nvSpPr>
          <p:spPr bwMode="auto">
            <a:xfrm>
              <a:off x="889001" y="1785938"/>
              <a:ext cx="325438" cy="392113"/>
            </a:xfrm>
            <a:custGeom>
              <a:avLst/>
              <a:gdLst>
                <a:gd name="T0" fmla="*/ 9 w 30"/>
                <a:gd name="T1" fmla="*/ 15 h 36"/>
                <a:gd name="T2" fmla="*/ 19 w 30"/>
                <a:gd name="T3" fmla="*/ 0 h 36"/>
                <a:gd name="T4" fmla="*/ 25 w 30"/>
                <a:gd name="T5" fmla="*/ 25 h 36"/>
                <a:gd name="T6" fmla="*/ 0 w 30"/>
                <a:gd name="T7" fmla="*/ 30 h 36"/>
                <a:gd name="T8" fmla="*/ 9 w 30"/>
                <a:gd name="T9" fmla="*/ 1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6">
                  <a:moveTo>
                    <a:pt x="9" y="15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27" y="5"/>
                    <a:pt x="30" y="16"/>
                    <a:pt x="25" y="25"/>
                  </a:cubicBezTo>
                  <a:cubicBezTo>
                    <a:pt x="19" y="33"/>
                    <a:pt x="8" y="36"/>
                    <a:pt x="0" y="30"/>
                  </a:cubicBezTo>
                  <a:lnTo>
                    <a:pt x="9" y="15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" name="Freeform 82"/>
            <p:cNvSpPr>
              <a:spLocks/>
            </p:cNvSpPr>
            <p:nvPr/>
          </p:nvSpPr>
          <p:spPr bwMode="auto">
            <a:xfrm>
              <a:off x="812801" y="1763713"/>
              <a:ext cx="358775" cy="369888"/>
            </a:xfrm>
            <a:custGeom>
              <a:avLst/>
              <a:gdLst>
                <a:gd name="T0" fmla="*/ 12 w 33"/>
                <a:gd name="T1" fmla="*/ 32 h 34"/>
                <a:gd name="T2" fmla="*/ 2 w 33"/>
                <a:gd name="T3" fmla="*/ 13 h 34"/>
                <a:gd name="T4" fmla="*/ 21 w 33"/>
                <a:gd name="T5" fmla="*/ 3 h 34"/>
                <a:gd name="T6" fmla="*/ 31 w 33"/>
                <a:gd name="T7" fmla="*/ 22 h 34"/>
                <a:gd name="T8" fmla="*/ 12 w 33"/>
                <a:gd name="T9" fmla="*/ 3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4">
                  <a:moveTo>
                    <a:pt x="12" y="32"/>
                  </a:moveTo>
                  <a:cubicBezTo>
                    <a:pt x="4" y="29"/>
                    <a:pt x="0" y="21"/>
                    <a:pt x="2" y="13"/>
                  </a:cubicBezTo>
                  <a:cubicBezTo>
                    <a:pt x="4" y="5"/>
                    <a:pt x="13" y="0"/>
                    <a:pt x="21" y="3"/>
                  </a:cubicBezTo>
                  <a:cubicBezTo>
                    <a:pt x="29" y="5"/>
                    <a:pt x="33" y="13"/>
                    <a:pt x="31" y="22"/>
                  </a:cubicBezTo>
                  <a:cubicBezTo>
                    <a:pt x="29" y="30"/>
                    <a:pt x="20" y="34"/>
                    <a:pt x="12" y="32"/>
                  </a:cubicBezTo>
                  <a:close/>
                </a:path>
              </a:pathLst>
            </a:custGeom>
            <a:solidFill>
              <a:srgbClr val="3526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" name="Freeform 83"/>
            <p:cNvSpPr>
              <a:spLocks/>
            </p:cNvSpPr>
            <p:nvPr/>
          </p:nvSpPr>
          <p:spPr bwMode="auto">
            <a:xfrm>
              <a:off x="823913" y="1785938"/>
              <a:ext cx="336550" cy="338138"/>
            </a:xfrm>
            <a:custGeom>
              <a:avLst/>
              <a:gdLst>
                <a:gd name="T0" fmla="*/ 12 w 31"/>
                <a:gd name="T1" fmla="*/ 28 h 31"/>
                <a:gd name="T2" fmla="*/ 2 w 31"/>
                <a:gd name="T3" fmla="*/ 11 h 31"/>
                <a:gd name="T4" fmla="*/ 19 w 31"/>
                <a:gd name="T5" fmla="*/ 2 h 31"/>
                <a:gd name="T6" fmla="*/ 29 w 31"/>
                <a:gd name="T7" fmla="*/ 19 h 31"/>
                <a:gd name="T8" fmla="*/ 12 w 31"/>
                <a:gd name="T9" fmla="*/ 2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1">
                  <a:moveTo>
                    <a:pt x="12" y="28"/>
                  </a:moveTo>
                  <a:cubicBezTo>
                    <a:pt x="4" y="26"/>
                    <a:pt x="0" y="19"/>
                    <a:pt x="2" y="11"/>
                  </a:cubicBezTo>
                  <a:cubicBezTo>
                    <a:pt x="4" y="4"/>
                    <a:pt x="12" y="0"/>
                    <a:pt x="19" y="2"/>
                  </a:cubicBezTo>
                  <a:cubicBezTo>
                    <a:pt x="27" y="4"/>
                    <a:pt x="31" y="12"/>
                    <a:pt x="29" y="19"/>
                  </a:cubicBezTo>
                  <a:cubicBezTo>
                    <a:pt x="27" y="26"/>
                    <a:pt x="19" y="31"/>
                    <a:pt x="12" y="28"/>
                  </a:cubicBezTo>
                  <a:close/>
                </a:path>
              </a:pathLst>
            </a:custGeom>
            <a:solidFill>
              <a:srgbClr val="3E2D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" name="Freeform 84"/>
            <p:cNvSpPr>
              <a:spLocks/>
            </p:cNvSpPr>
            <p:nvPr/>
          </p:nvSpPr>
          <p:spPr bwMode="auto">
            <a:xfrm>
              <a:off x="877888" y="1785938"/>
              <a:ext cx="217488" cy="163513"/>
            </a:xfrm>
            <a:custGeom>
              <a:avLst/>
              <a:gdLst>
                <a:gd name="T0" fmla="*/ 0 w 20"/>
                <a:gd name="T1" fmla="*/ 6 h 15"/>
                <a:gd name="T2" fmla="*/ 14 w 20"/>
                <a:gd name="T3" fmla="*/ 2 h 15"/>
                <a:gd name="T4" fmla="*/ 20 w 20"/>
                <a:gd name="T5" fmla="*/ 5 h 15"/>
                <a:gd name="T6" fmla="*/ 14 w 20"/>
                <a:gd name="T7" fmla="*/ 12 h 15"/>
                <a:gd name="T8" fmla="*/ 0 w 20"/>
                <a:gd name="T9" fmla="*/ 7 h 15"/>
                <a:gd name="T10" fmla="*/ 0 w 20"/>
                <a:gd name="T11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5">
                  <a:moveTo>
                    <a:pt x="0" y="6"/>
                  </a:moveTo>
                  <a:cubicBezTo>
                    <a:pt x="3" y="2"/>
                    <a:pt x="9" y="0"/>
                    <a:pt x="14" y="2"/>
                  </a:cubicBezTo>
                  <a:cubicBezTo>
                    <a:pt x="17" y="3"/>
                    <a:pt x="19" y="4"/>
                    <a:pt x="20" y="5"/>
                  </a:cubicBezTo>
                  <a:cubicBezTo>
                    <a:pt x="19" y="8"/>
                    <a:pt x="17" y="11"/>
                    <a:pt x="14" y="12"/>
                  </a:cubicBezTo>
                  <a:cubicBezTo>
                    <a:pt x="9" y="15"/>
                    <a:pt x="3" y="12"/>
                    <a:pt x="0" y="7"/>
                  </a:cubicBezTo>
                  <a:cubicBezTo>
                    <a:pt x="0" y="7"/>
                    <a:pt x="0" y="6"/>
                    <a:pt x="0" y="6"/>
                  </a:cubicBezTo>
                  <a:close/>
                </a:path>
              </a:pathLst>
            </a:custGeom>
            <a:solidFill>
              <a:srgbClr val="4A3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" name="Freeform 85"/>
            <p:cNvSpPr>
              <a:spLocks/>
            </p:cNvSpPr>
            <p:nvPr/>
          </p:nvSpPr>
          <p:spPr bwMode="auto">
            <a:xfrm>
              <a:off x="3949701" y="1992313"/>
              <a:ext cx="98425" cy="55563"/>
            </a:xfrm>
            <a:custGeom>
              <a:avLst/>
              <a:gdLst>
                <a:gd name="T0" fmla="*/ 3 w 9"/>
                <a:gd name="T1" fmla="*/ 3 h 5"/>
                <a:gd name="T2" fmla="*/ 7 w 9"/>
                <a:gd name="T3" fmla="*/ 4 h 5"/>
                <a:gd name="T4" fmla="*/ 8 w 9"/>
                <a:gd name="T5" fmla="*/ 4 h 5"/>
                <a:gd name="T6" fmla="*/ 8 w 9"/>
                <a:gd name="T7" fmla="*/ 3 h 5"/>
                <a:gd name="T8" fmla="*/ 8 w 9"/>
                <a:gd name="T9" fmla="*/ 3 h 5"/>
                <a:gd name="T10" fmla="*/ 7 w 9"/>
                <a:gd name="T11" fmla="*/ 2 h 5"/>
                <a:gd name="T12" fmla="*/ 2 w 9"/>
                <a:gd name="T13" fmla="*/ 1 h 5"/>
                <a:gd name="T14" fmla="*/ 1 w 9"/>
                <a:gd name="T15" fmla="*/ 1 h 5"/>
                <a:gd name="T16" fmla="*/ 1 w 9"/>
                <a:gd name="T17" fmla="*/ 1 h 5"/>
                <a:gd name="T18" fmla="*/ 1 w 9"/>
                <a:gd name="T19" fmla="*/ 2 h 5"/>
                <a:gd name="T20" fmla="*/ 2 w 9"/>
                <a:gd name="T21" fmla="*/ 2 h 5"/>
                <a:gd name="T22" fmla="*/ 5 w 9"/>
                <a:gd name="T23" fmla="*/ 3 h 5"/>
                <a:gd name="T24" fmla="*/ 6 w 9"/>
                <a:gd name="T25" fmla="*/ 3 h 5"/>
                <a:gd name="T26" fmla="*/ 6 w 9"/>
                <a:gd name="T27" fmla="*/ 3 h 5"/>
                <a:gd name="T28" fmla="*/ 6 w 9"/>
                <a:gd name="T29" fmla="*/ 3 h 5"/>
                <a:gd name="T30" fmla="*/ 5 w 9"/>
                <a:gd name="T31" fmla="*/ 2 h 5"/>
                <a:gd name="T32" fmla="*/ 3 w 9"/>
                <a:gd name="T33" fmla="*/ 1 h 5"/>
                <a:gd name="T34" fmla="*/ 3 w 9"/>
                <a:gd name="T35" fmla="*/ 1 h 5"/>
                <a:gd name="T36" fmla="*/ 6 w 9"/>
                <a:gd name="T37" fmla="*/ 2 h 5"/>
                <a:gd name="T38" fmla="*/ 6 w 9"/>
                <a:gd name="T39" fmla="*/ 3 h 5"/>
                <a:gd name="T40" fmla="*/ 6 w 9"/>
                <a:gd name="T41" fmla="*/ 3 h 5"/>
                <a:gd name="T42" fmla="*/ 6 w 9"/>
                <a:gd name="T43" fmla="*/ 3 h 5"/>
                <a:gd name="T44" fmla="*/ 5 w 9"/>
                <a:gd name="T45" fmla="*/ 3 h 5"/>
                <a:gd name="T46" fmla="*/ 1 w 9"/>
                <a:gd name="T47" fmla="*/ 3 h 5"/>
                <a:gd name="T48" fmla="*/ 0 w 9"/>
                <a:gd name="T49" fmla="*/ 2 h 5"/>
                <a:gd name="T50" fmla="*/ 0 w 9"/>
                <a:gd name="T51" fmla="*/ 1 h 5"/>
                <a:gd name="T52" fmla="*/ 1 w 9"/>
                <a:gd name="T53" fmla="*/ 1 h 5"/>
                <a:gd name="T54" fmla="*/ 2 w 9"/>
                <a:gd name="T55" fmla="*/ 0 h 5"/>
                <a:gd name="T56" fmla="*/ 7 w 9"/>
                <a:gd name="T57" fmla="*/ 2 h 5"/>
                <a:gd name="T58" fmla="*/ 9 w 9"/>
                <a:gd name="T59" fmla="*/ 3 h 5"/>
                <a:gd name="T60" fmla="*/ 9 w 9"/>
                <a:gd name="T61" fmla="*/ 4 h 5"/>
                <a:gd name="T62" fmla="*/ 8 w 9"/>
                <a:gd name="T63" fmla="*/ 4 h 5"/>
                <a:gd name="T64" fmla="*/ 7 w 9"/>
                <a:gd name="T65" fmla="*/ 4 h 5"/>
                <a:gd name="T66" fmla="*/ 3 w 9"/>
                <a:gd name="T67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" h="5">
                  <a:moveTo>
                    <a:pt x="3" y="3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8" y="4"/>
                    <a:pt x="8" y="4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2"/>
                    <a:pt x="7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1" y="2"/>
                    <a:pt x="2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5" y="4"/>
                    <a:pt x="5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2"/>
                    <a:pt x="9" y="3"/>
                    <a:pt x="9" y="3"/>
                  </a:cubicBezTo>
                  <a:cubicBezTo>
                    <a:pt x="9" y="3"/>
                    <a:pt x="9" y="3"/>
                    <a:pt x="9" y="4"/>
                  </a:cubicBezTo>
                  <a:cubicBezTo>
                    <a:pt x="9" y="4"/>
                    <a:pt x="8" y="4"/>
                    <a:pt x="8" y="4"/>
                  </a:cubicBezTo>
                  <a:cubicBezTo>
                    <a:pt x="8" y="4"/>
                    <a:pt x="7" y="5"/>
                    <a:pt x="7" y="4"/>
                  </a:cubicBezTo>
                  <a:cubicBezTo>
                    <a:pt x="3" y="3"/>
                    <a:pt x="3" y="3"/>
                    <a:pt x="3" y="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" name="Freeform 86"/>
            <p:cNvSpPr>
              <a:spLocks/>
            </p:cNvSpPr>
            <p:nvPr/>
          </p:nvSpPr>
          <p:spPr bwMode="auto">
            <a:xfrm>
              <a:off x="4221163" y="2014538"/>
              <a:ext cx="336550" cy="347663"/>
            </a:xfrm>
            <a:custGeom>
              <a:avLst/>
              <a:gdLst>
                <a:gd name="T0" fmla="*/ 16 w 31"/>
                <a:gd name="T1" fmla="*/ 30 h 32"/>
                <a:gd name="T2" fmla="*/ 1 w 31"/>
                <a:gd name="T3" fmla="*/ 13 h 32"/>
                <a:gd name="T4" fmla="*/ 2 w 31"/>
                <a:gd name="T5" fmla="*/ 9 h 32"/>
                <a:gd name="T6" fmla="*/ 12 w 31"/>
                <a:gd name="T7" fmla="*/ 1 h 32"/>
                <a:gd name="T8" fmla="*/ 16 w 31"/>
                <a:gd name="T9" fmla="*/ 1 h 32"/>
                <a:gd name="T10" fmla="*/ 30 w 31"/>
                <a:gd name="T11" fmla="*/ 18 h 32"/>
                <a:gd name="T12" fmla="*/ 30 w 31"/>
                <a:gd name="T13" fmla="*/ 23 h 32"/>
                <a:gd name="T14" fmla="*/ 20 w 31"/>
                <a:gd name="T15" fmla="*/ 31 h 32"/>
                <a:gd name="T16" fmla="*/ 16 w 31"/>
                <a:gd name="T17" fmla="*/ 3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32">
                  <a:moveTo>
                    <a:pt x="16" y="30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2" y="9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3" y="0"/>
                    <a:pt x="15" y="0"/>
                    <a:pt x="16" y="1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1" y="20"/>
                    <a:pt x="31" y="22"/>
                    <a:pt x="30" y="23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19" y="32"/>
                    <a:pt x="17" y="32"/>
                    <a:pt x="16" y="30"/>
                  </a:cubicBezTo>
                  <a:close/>
                </a:path>
              </a:pathLst>
            </a:custGeom>
            <a:solidFill>
              <a:srgbClr val="93BD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" name="Freeform 87"/>
            <p:cNvSpPr>
              <a:spLocks/>
            </p:cNvSpPr>
            <p:nvPr/>
          </p:nvSpPr>
          <p:spPr bwMode="auto">
            <a:xfrm>
              <a:off x="4243388" y="2090738"/>
              <a:ext cx="217488" cy="260350"/>
            </a:xfrm>
            <a:custGeom>
              <a:avLst/>
              <a:gdLst>
                <a:gd name="T0" fmla="*/ 0 w 137"/>
                <a:gd name="T1" fmla="*/ 14 h 164"/>
                <a:gd name="T2" fmla="*/ 14 w 137"/>
                <a:gd name="T3" fmla="*/ 0 h 164"/>
                <a:gd name="T4" fmla="*/ 137 w 137"/>
                <a:gd name="T5" fmla="*/ 151 h 164"/>
                <a:gd name="T6" fmla="*/ 123 w 137"/>
                <a:gd name="T7" fmla="*/ 164 h 164"/>
                <a:gd name="T8" fmla="*/ 0 w 137"/>
                <a:gd name="T9" fmla="*/ 1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164">
                  <a:moveTo>
                    <a:pt x="0" y="14"/>
                  </a:moveTo>
                  <a:lnTo>
                    <a:pt x="14" y="0"/>
                  </a:lnTo>
                  <a:lnTo>
                    <a:pt x="137" y="151"/>
                  </a:lnTo>
                  <a:lnTo>
                    <a:pt x="123" y="16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" name="Freeform 88"/>
            <p:cNvSpPr>
              <a:spLocks/>
            </p:cNvSpPr>
            <p:nvPr/>
          </p:nvSpPr>
          <p:spPr bwMode="auto">
            <a:xfrm>
              <a:off x="4362451" y="2047876"/>
              <a:ext cx="53975" cy="53975"/>
            </a:xfrm>
            <a:custGeom>
              <a:avLst/>
              <a:gdLst>
                <a:gd name="T0" fmla="*/ 0 w 5"/>
                <a:gd name="T1" fmla="*/ 0 h 5"/>
                <a:gd name="T2" fmla="*/ 1 w 5"/>
                <a:gd name="T3" fmla="*/ 0 h 5"/>
                <a:gd name="T4" fmla="*/ 1 w 5"/>
                <a:gd name="T5" fmla="*/ 0 h 5"/>
                <a:gd name="T6" fmla="*/ 5 w 5"/>
                <a:gd name="T7" fmla="*/ 4 h 5"/>
                <a:gd name="T8" fmla="*/ 5 w 5"/>
                <a:gd name="T9" fmla="*/ 5 h 5"/>
                <a:gd name="T10" fmla="*/ 4 w 5"/>
                <a:gd name="T11" fmla="*/ 5 h 5"/>
                <a:gd name="T12" fmla="*/ 0 w 5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5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4" y="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" name="Freeform 89"/>
            <p:cNvSpPr>
              <a:spLocks/>
            </p:cNvSpPr>
            <p:nvPr/>
          </p:nvSpPr>
          <p:spPr bwMode="auto">
            <a:xfrm>
              <a:off x="4449763" y="2144713"/>
              <a:ext cx="87313" cy="98425"/>
            </a:xfrm>
            <a:custGeom>
              <a:avLst/>
              <a:gdLst>
                <a:gd name="T0" fmla="*/ 0 w 8"/>
                <a:gd name="T1" fmla="*/ 1 h 9"/>
                <a:gd name="T2" fmla="*/ 0 w 8"/>
                <a:gd name="T3" fmla="*/ 0 h 9"/>
                <a:gd name="T4" fmla="*/ 1 w 8"/>
                <a:gd name="T5" fmla="*/ 0 h 9"/>
                <a:gd name="T6" fmla="*/ 7 w 8"/>
                <a:gd name="T7" fmla="*/ 8 h 9"/>
                <a:gd name="T8" fmla="*/ 7 w 8"/>
                <a:gd name="T9" fmla="*/ 9 h 9"/>
                <a:gd name="T10" fmla="*/ 7 w 8"/>
                <a:gd name="T11" fmla="*/ 9 h 9"/>
                <a:gd name="T12" fmla="*/ 0 w 8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9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8" y="8"/>
                    <a:pt x="7" y="8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" name="Freeform 90"/>
            <p:cNvSpPr>
              <a:spLocks/>
            </p:cNvSpPr>
            <p:nvPr/>
          </p:nvSpPr>
          <p:spPr bwMode="auto">
            <a:xfrm>
              <a:off x="4438651" y="2220913"/>
              <a:ext cx="65088" cy="53975"/>
            </a:xfrm>
            <a:custGeom>
              <a:avLst/>
              <a:gdLst>
                <a:gd name="T0" fmla="*/ 1 w 6"/>
                <a:gd name="T1" fmla="*/ 4 h 5"/>
                <a:gd name="T2" fmla="*/ 2 w 6"/>
                <a:gd name="T3" fmla="*/ 1 h 5"/>
                <a:gd name="T4" fmla="*/ 5 w 6"/>
                <a:gd name="T5" fmla="*/ 1 h 5"/>
                <a:gd name="T6" fmla="*/ 5 w 6"/>
                <a:gd name="T7" fmla="*/ 5 h 5"/>
                <a:gd name="T8" fmla="*/ 1 w 6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1" y="4"/>
                  </a:move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4" y="0"/>
                    <a:pt x="5" y="1"/>
                  </a:cubicBezTo>
                  <a:cubicBezTo>
                    <a:pt x="6" y="2"/>
                    <a:pt x="6" y="4"/>
                    <a:pt x="5" y="5"/>
                  </a:cubicBezTo>
                  <a:cubicBezTo>
                    <a:pt x="4" y="5"/>
                    <a:pt x="2" y="5"/>
                    <a:pt x="1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" name="Freeform 91"/>
            <p:cNvSpPr>
              <a:spLocks/>
            </p:cNvSpPr>
            <p:nvPr/>
          </p:nvSpPr>
          <p:spPr bwMode="auto">
            <a:xfrm>
              <a:off x="4090988" y="2057401"/>
              <a:ext cx="249238" cy="338138"/>
            </a:xfrm>
            <a:custGeom>
              <a:avLst/>
              <a:gdLst>
                <a:gd name="T0" fmla="*/ 4 w 23"/>
                <a:gd name="T1" fmla="*/ 28 h 31"/>
                <a:gd name="T2" fmla="*/ 1 w 23"/>
                <a:gd name="T3" fmla="*/ 6 h 31"/>
                <a:gd name="T4" fmla="*/ 3 w 23"/>
                <a:gd name="T5" fmla="*/ 2 h 31"/>
                <a:gd name="T6" fmla="*/ 16 w 23"/>
                <a:gd name="T7" fmla="*/ 0 h 31"/>
                <a:gd name="T8" fmla="*/ 20 w 23"/>
                <a:gd name="T9" fmla="*/ 3 h 31"/>
                <a:gd name="T10" fmla="*/ 23 w 23"/>
                <a:gd name="T11" fmla="*/ 25 h 31"/>
                <a:gd name="T12" fmla="*/ 20 w 23"/>
                <a:gd name="T13" fmla="*/ 29 h 31"/>
                <a:gd name="T14" fmla="*/ 7 w 23"/>
                <a:gd name="T15" fmla="*/ 30 h 31"/>
                <a:gd name="T16" fmla="*/ 4 w 23"/>
                <a:gd name="T17" fmla="*/ 2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31">
                  <a:moveTo>
                    <a:pt x="4" y="28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2" y="2"/>
                    <a:pt x="3" y="2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8" y="0"/>
                    <a:pt x="19" y="1"/>
                    <a:pt x="20" y="3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3" y="27"/>
                    <a:pt x="22" y="28"/>
                    <a:pt x="20" y="29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6" y="31"/>
                    <a:pt x="4" y="29"/>
                    <a:pt x="4" y="28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" name="Freeform 92"/>
            <p:cNvSpPr>
              <a:spLocks/>
            </p:cNvSpPr>
            <p:nvPr/>
          </p:nvSpPr>
          <p:spPr bwMode="auto">
            <a:xfrm>
              <a:off x="4124326" y="2079626"/>
              <a:ext cx="76200" cy="304800"/>
            </a:xfrm>
            <a:custGeom>
              <a:avLst/>
              <a:gdLst>
                <a:gd name="T0" fmla="*/ 0 w 48"/>
                <a:gd name="T1" fmla="*/ 0 h 192"/>
                <a:gd name="T2" fmla="*/ 20 w 48"/>
                <a:gd name="T3" fmla="*/ 0 h 192"/>
                <a:gd name="T4" fmla="*/ 48 w 48"/>
                <a:gd name="T5" fmla="*/ 192 h 192"/>
                <a:gd name="T6" fmla="*/ 34 w 48"/>
                <a:gd name="T7" fmla="*/ 192 h 192"/>
                <a:gd name="T8" fmla="*/ 0 w 48"/>
                <a:gd name="T9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192">
                  <a:moveTo>
                    <a:pt x="0" y="0"/>
                  </a:moveTo>
                  <a:lnTo>
                    <a:pt x="20" y="0"/>
                  </a:lnTo>
                  <a:lnTo>
                    <a:pt x="48" y="192"/>
                  </a:lnTo>
                  <a:lnTo>
                    <a:pt x="34" y="1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" name="Freeform 93"/>
            <p:cNvSpPr>
              <a:spLocks/>
            </p:cNvSpPr>
            <p:nvPr/>
          </p:nvSpPr>
          <p:spPr bwMode="auto">
            <a:xfrm>
              <a:off x="4265613" y="2090738"/>
              <a:ext cx="20638" cy="76200"/>
            </a:xfrm>
            <a:custGeom>
              <a:avLst/>
              <a:gdLst>
                <a:gd name="T0" fmla="*/ 0 w 2"/>
                <a:gd name="T1" fmla="*/ 0 h 7"/>
                <a:gd name="T2" fmla="*/ 1 w 2"/>
                <a:gd name="T3" fmla="*/ 0 h 7"/>
                <a:gd name="T4" fmla="*/ 1 w 2"/>
                <a:gd name="T5" fmla="*/ 0 h 7"/>
                <a:gd name="T6" fmla="*/ 2 w 2"/>
                <a:gd name="T7" fmla="*/ 6 h 7"/>
                <a:gd name="T8" fmla="*/ 1 w 2"/>
                <a:gd name="T9" fmla="*/ 7 h 7"/>
                <a:gd name="T10" fmla="*/ 1 w 2"/>
                <a:gd name="T11" fmla="*/ 6 h 7"/>
                <a:gd name="T12" fmla="*/ 0 w 2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7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7"/>
                    <a:pt x="1" y="7"/>
                  </a:cubicBezTo>
                  <a:cubicBezTo>
                    <a:pt x="1" y="7"/>
                    <a:pt x="1" y="7"/>
                    <a:pt x="1" y="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" name="Freeform 94"/>
            <p:cNvSpPr>
              <a:spLocks/>
            </p:cNvSpPr>
            <p:nvPr/>
          </p:nvSpPr>
          <p:spPr bwMode="auto">
            <a:xfrm>
              <a:off x="4286251" y="2220913"/>
              <a:ext cx="22225" cy="120650"/>
            </a:xfrm>
            <a:custGeom>
              <a:avLst/>
              <a:gdLst>
                <a:gd name="T0" fmla="*/ 0 w 2"/>
                <a:gd name="T1" fmla="*/ 0 h 11"/>
                <a:gd name="T2" fmla="*/ 0 w 2"/>
                <a:gd name="T3" fmla="*/ 0 h 11"/>
                <a:gd name="T4" fmla="*/ 1 w 2"/>
                <a:gd name="T5" fmla="*/ 0 h 11"/>
                <a:gd name="T6" fmla="*/ 2 w 2"/>
                <a:gd name="T7" fmla="*/ 11 h 11"/>
                <a:gd name="T8" fmla="*/ 2 w 2"/>
                <a:gd name="T9" fmla="*/ 11 h 11"/>
                <a:gd name="T10" fmla="*/ 1 w 2"/>
                <a:gd name="T11" fmla="*/ 11 h 11"/>
                <a:gd name="T12" fmla="*/ 0 w 2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1" y="11"/>
                    <a:pt x="1" y="1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" name="Freeform 95"/>
            <p:cNvSpPr>
              <a:spLocks/>
            </p:cNvSpPr>
            <p:nvPr/>
          </p:nvSpPr>
          <p:spPr bwMode="auto">
            <a:xfrm>
              <a:off x="4221163" y="2297113"/>
              <a:ext cx="65088" cy="53975"/>
            </a:xfrm>
            <a:custGeom>
              <a:avLst/>
              <a:gdLst>
                <a:gd name="T0" fmla="*/ 1 w 6"/>
                <a:gd name="T1" fmla="*/ 3 h 5"/>
                <a:gd name="T2" fmla="*/ 3 w 6"/>
                <a:gd name="T3" fmla="*/ 0 h 5"/>
                <a:gd name="T4" fmla="*/ 5 w 6"/>
                <a:gd name="T5" fmla="*/ 2 h 5"/>
                <a:gd name="T6" fmla="*/ 3 w 6"/>
                <a:gd name="T7" fmla="*/ 5 h 5"/>
                <a:gd name="T8" fmla="*/ 1 w 6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1" y="3"/>
                  </a:move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0"/>
                    <a:pt x="5" y="2"/>
                  </a:cubicBezTo>
                  <a:cubicBezTo>
                    <a:pt x="6" y="3"/>
                    <a:pt x="5" y="4"/>
                    <a:pt x="3" y="5"/>
                  </a:cubicBezTo>
                  <a:cubicBezTo>
                    <a:pt x="2" y="5"/>
                    <a:pt x="1" y="4"/>
                    <a:pt x="1" y="3"/>
                  </a:cubicBezTo>
                  <a:close/>
                </a:path>
              </a:pathLst>
            </a:custGeom>
            <a:solidFill>
              <a:srgbClr val="FF8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" name="Freeform 96"/>
            <p:cNvSpPr>
              <a:spLocks/>
            </p:cNvSpPr>
            <p:nvPr/>
          </p:nvSpPr>
          <p:spPr bwMode="auto">
            <a:xfrm>
              <a:off x="4200526" y="1905001"/>
              <a:ext cx="96838" cy="109538"/>
            </a:xfrm>
            <a:custGeom>
              <a:avLst/>
              <a:gdLst>
                <a:gd name="T0" fmla="*/ 4 w 9"/>
                <a:gd name="T1" fmla="*/ 9 h 10"/>
                <a:gd name="T2" fmla="*/ 0 w 9"/>
                <a:gd name="T3" fmla="*/ 4 h 10"/>
                <a:gd name="T4" fmla="*/ 5 w 9"/>
                <a:gd name="T5" fmla="*/ 0 h 10"/>
                <a:gd name="T6" fmla="*/ 9 w 9"/>
                <a:gd name="T7" fmla="*/ 5 h 10"/>
                <a:gd name="T8" fmla="*/ 4 w 9"/>
                <a:gd name="T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0">
                  <a:moveTo>
                    <a:pt x="4" y="9"/>
                  </a:moveTo>
                  <a:cubicBezTo>
                    <a:pt x="1" y="9"/>
                    <a:pt x="0" y="7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" y="0"/>
                    <a:pt x="9" y="3"/>
                    <a:pt x="9" y="5"/>
                  </a:cubicBezTo>
                  <a:cubicBezTo>
                    <a:pt x="9" y="8"/>
                    <a:pt x="7" y="10"/>
                    <a:pt x="4" y="9"/>
                  </a:cubicBezTo>
                  <a:close/>
                </a:path>
              </a:pathLst>
            </a:custGeom>
            <a:solidFill>
              <a:srgbClr val="FFDA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" name="Freeform 97"/>
            <p:cNvSpPr>
              <a:spLocks/>
            </p:cNvSpPr>
            <p:nvPr/>
          </p:nvSpPr>
          <p:spPr bwMode="auto">
            <a:xfrm>
              <a:off x="4221163" y="1938338"/>
              <a:ext cx="53975" cy="42863"/>
            </a:xfrm>
            <a:custGeom>
              <a:avLst/>
              <a:gdLst>
                <a:gd name="T0" fmla="*/ 3 w 5"/>
                <a:gd name="T1" fmla="*/ 3 h 4"/>
                <a:gd name="T2" fmla="*/ 2 w 5"/>
                <a:gd name="T3" fmla="*/ 4 h 4"/>
                <a:gd name="T4" fmla="*/ 1 w 5"/>
                <a:gd name="T5" fmla="*/ 4 h 4"/>
                <a:gd name="T6" fmla="*/ 1 w 5"/>
                <a:gd name="T7" fmla="*/ 4 h 4"/>
                <a:gd name="T8" fmla="*/ 1 w 5"/>
                <a:gd name="T9" fmla="*/ 4 h 4"/>
                <a:gd name="T10" fmla="*/ 0 w 5"/>
                <a:gd name="T11" fmla="*/ 4 h 4"/>
                <a:gd name="T12" fmla="*/ 0 w 5"/>
                <a:gd name="T13" fmla="*/ 4 h 4"/>
                <a:gd name="T14" fmla="*/ 0 w 5"/>
                <a:gd name="T15" fmla="*/ 4 h 4"/>
                <a:gd name="T16" fmla="*/ 0 w 5"/>
                <a:gd name="T17" fmla="*/ 3 h 4"/>
                <a:gd name="T18" fmla="*/ 0 w 5"/>
                <a:gd name="T19" fmla="*/ 3 h 4"/>
                <a:gd name="T20" fmla="*/ 0 w 5"/>
                <a:gd name="T21" fmla="*/ 3 h 4"/>
                <a:gd name="T22" fmla="*/ 0 w 5"/>
                <a:gd name="T23" fmla="*/ 3 h 4"/>
                <a:gd name="T24" fmla="*/ 0 w 5"/>
                <a:gd name="T25" fmla="*/ 3 h 4"/>
                <a:gd name="T26" fmla="*/ 0 w 5"/>
                <a:gd name="T27" fmla="*/ 3 h 4"/>
                <a:gd name="T28" fmla="*/ 0 w 5"/>
                <a:gd name="T29" fmla="*/ 2 h 4"/>
                <a:gd name="T30" fmla="*/ 1 w 5"/>
                <a:gd name="T31" fmla="*/ 2 h 4"/>
                <a:gd name="T32" fmla="*/ 1 w 5"/>
                <a:gd name="T33" fmla="*/ 2 h 4"/>
                <a:gd name="T34" fmla="*/ 1 w 5"/>
                <a:gd name="T35" fmla="*/ 2 h 4"/>
                <a:gd name="T36" fmla="*/ 1 w 5"/>
                <a:gd name="T37" fmla="*/ 2 h 4"/>
                <a:gd name="T38" fmla="*/ 1 w 5"/>
                <a:gd name="T39" fmla="*/ 2 h 4"/>
                <a:gd name="T40" fmla="*/ 1 w 5"/>
                <a:gd name="T41" fmla="*/ 3 h 4"/>
                <a:gd name="T42" fmla="*/ 2 w 5"/>
                <a:gd name="T43" fmla="*/ 3 h 4"/>
                <a:gd name="T44" fmla="*/ 2 w 5"/>
                <a:gd name="T45" fmla="*/ 3 h 4"/>
                <a:gd name="T46" fmla="*/ 2 w 5"/>
                <a:gd name="T47" fmla="*/ 2 h 4"/>
                <a:gd name="T48" fmla="*/ 2 w 5"/>
                <a:gd name="T49" fmla="*/ 2 h 4"/>
                <a:gd name="T50" fmla="*/ 2 w 5"/>
                <a:gd name="T51" fmla="*/ 1 h 4"/>
                <a:gd name="T52" fmla="*/ 2 w 5"/>
                <a:gd name="T53" fmla="*/ 1 h 4"/>
                <a:gd name="T54" fmla="*/ 2 w 5"/>
                <a:gd name="T55" fmla="*/ 1 h 4"/>
                <a:gd name="T56" fmla="*/ 2 w 5"/>
                <a:gd name="T57" fmla="*/ 1 h 4"/>
                <a:gd name="T58" fmla="*/ 3 w 5"/>
                <a:gd name="T59" fmla="*/ 0 h 4"/>
                <a:gd name="T60" fmla="*/ 4 w 5"/>
                <a:gd name="T61" fmla="*/ 0 h 4"/>
                <a:gd name="T62" fmla="*/ 4 w 5"/>
                <a:gd name="T63" fmla="*/ 0 h 4"/>
                <a:gd name="T64" fmla="*/ 4 w 5"/>
                <a:gd name="T65" fmla="*/ 0 h 4"/>
                <a:gd name="T66" fmla="*/ 4 w 5"/>
                <a:gd name="T67" fmla="*/ 0 h 4"/>
                <a:gd name="T68" fmla="*/ 5 w 5"/>
                <a:gd name="T69" fmla="*/ 0 h 4"/>
                <a:gd name="T70" fmla="*/ 5 w 5"/>
                <a:gd name="T71" fmla="*/ 0 h 4"/>
                <a:gd name="T72" fmla="*/ 5 w 5"/>
                <a:gd name="T73" fmla="*/ 0 h 4"/>
                <a:gd name="T74" fmla="*/ 5 w 5"/>
                <a:gd name="T75" fmla="*/ 0 h 4"/>
                <a:gd name="T76" fmla="*/ 4 w 5"/>
                <a:gd name="T77" fmla="*/ 0 h 4"/>
                <a:gd name="T78" fmla="*/ 5 w 5"/>
                <a:gd name="T79" fmla="*/ 1 h 4"/>
                <a:gd name="T80" fmla="*/ 5 w 5"/>
                <a:gd name="T81" fmla="*/ 1 h 4"/>
                <a:gd name="T82" fmla="*/ 4 w 5"/>
                <a:gd name="T83" fmla="*/ 2 h 4"/>
                <a:gd name="T84" fmla="*/ 4 w 5"/>
                <a:gd name="T85" fmla="*/ 2 h 4"/>
                <a:gd name="T86" fmla="*/ 4 w 5"/>
                <a:gd name="T87" fmla="*/ 2 h 4"/>
                <a:gd name="T88" fmla="*/ 4 w 5"/>
                <a:gd name="T89" fmla="*/ 1 h 4"/>
                <a:gd name="T90" fmla="*/ 4 w 5"/>
                <a:gd name="T91" fmla="*/ 1 h 4"/>
                <a:gd name="T92" fmla="*/ 4 w 5"/>
                <a:gd name="T93" fmla="*/ 1 h 4"/>
                <a:gd name="T94" fmla="*/ 4 w 5"/>
                <a:gd name="T95" fmla="*/ 1 h 4"/>
                <a:gd name="T96" fmla="*/ 4 w 5"/>
                <a:gd name="T97" fmla="*/ 0 h 4"/>
                <a:gd name="T98" fmla="*/ 3 w 5"/>
                <a:gd name="T99" fmla="*/ 0 h 4"/>
                <a:gd name="T100" fmla="*/ 3 w 5"/>
                <a:gd name="T101" fmla="*/ 1 h 4"/>
                <a:gd name="T102" fmla="*/ 3 w 5"/>
                <a:gd name="T103" fmla="*/ 1 h 4"/>
                <a:gd name="T104" fmla="*/ 3 w 5"/>
                <a:gd name="T105" fmla="*/ 1 h 4"/>
                <a:gd name="T106" fmla="*/ 3 w 5"/>
                <a:gd name="T107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" h="4">
                  <a:moveTo>
                    <a:pt x="3" y="2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2" y="4"/>
                  </a:cubicBezTo>
                  <a:cubicBezTo>
                    <a:pt x="2" y="4"/>
                    <a:pt x="2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lose/>
                </a:path>
              </a:pathLst>
            </a:custGeom>
            <a:solidFill>
              <a:srgbClr val="E3BF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" name="Freeform 98"/>
            <p:cNvSpPr>
              <a:spLocks noEditPoints="1"/>
            </p:cNvSpPr>
            <p:nvPr/>
          </p:nvSpPr>
          <p:spPr bwMode="auto">
            <a:xfrm>
              <a:off x="4200526" y="1905001"/>
              <a:ext cx="96838" cy="98425"/>
            </a:xfrm>
            <a:custGeom>
              <a:avLst/>
              <a:gdLst>
                <a:gd name="T0" fmla="*/ 4 w 9"/>
                <a:gd name="T1" fmla="*/ 9 h 9"/>
                <a:gd name="T2" fmla="*/ 1 w 9"/>
                <a:gd name="T3" fmla="*/ 7 h 9"/>
                <a:gd name="T4" fmla="*/ 1 w 9"/>
                <a:gd name="T5" fmla="*/ 7 h 9"/>
                <a:gd name="T6" fmla="*/ 0 w 9"/>
                <a:gd name="T7" fmla="*/ 4 h 9"/>
                <a:gd name="T8" fmla="*/ 2 w 9"/>
                <a:gd name="T9" fmla="*/ 1 h 9"/>
                <a:gd name="T10" fmla="*/ 2 w 9"/>
                <a:gd name="T11" fmla="*/ 1 h 9"/>
                <a:gd name="T12" fmla="*/ 2 w 9"/>
                <a:gd name="T13" fmla="*/ 1 h 9"/>
                <a:gd name="T14" fmla="*/ 5 w 9"/>
                <a:gd name="T15" fmla="*/ 1 h 9"/>
                <a:gd name="T16" fmla="*/ 8 w 9"/>
                <a:gd name="T17" fmla="*/ 2 h 9"/>
                <a:gd name="T18" fmla="*/ 8 w 9"/>
                <a:gd name="T19" fmla="*/ 2 h 9"/>
                <a:gd name="T20" fmla="*/ 9 w 9"/>
                <a:gd name="T21" fmla="*/ 5 h 9"/>
                <a:gd name="T22" fmla="*/ 7 w 9"/>
                <a:gd name="T23" fmla="*/ 8 h 9"/>
                <a:gd name="T24" fmla="*/ 4 w 9"/>
                <a:gd name="T25" fmla="*/ 9 h 9"/>
                <a:gd name="T26" fmla="*/ 1 w 9"/>
                <a:gd name="T27" fmla="*/ 7 h 9"/>
                <a:gd name="T28" fmla="*/ 4 w 9"/>
                <a:gd name="T29" fmla="*/ 9 h 9"/>
                <a:gd name="T30" fmla="*/ 7 w 9"/>
                <a:gd name="T31" fmla="*/ 8 h 9"/>
                <a:gd name="T32" fmla="*/ 8 w 9"/>
                <a:gd name="T33" fmla="*/ 5 h 9"/>
                <a:gd name="T34" fmla="*/ 8 w 9"/>
                <a:gd name="T35" fmla="*/ 2 h 9"/>
                <a:gd name="T36" fmla="*/ 8 w 9"/>
                <a:gd name="T37" fmla="*/ 2 h 9"/>
                <a:gd name="T38" fmla="*/ 5 w 9"/>
                <a:gd name="T39" fmla="*/ 1 h 9"/>
                <a:gd name="T40" fmla="*/ 2 w 9"/>
                <a:gd name="T41" fmla="*/ 2 h 9"/>
                <a:gd name="T42" fmla="*/ 2 w 9"/>
                <a:gd name="T43" fmla="*/ 2 h 9"/>
                <a:gd name="T44" fmla="*/ 1 w 9"/>
                <a:gd name="T45" fmla="*/ 4 h 9"/>
                <a:gd name="T46" fmla="*/ 1 w 9"/>
                <a:gd name="T47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" h="9">
                  <a:moveTo>
                    <a:pt x="4" y="9"/>
                  </a:moveTo>
                  <a:cubicBezTo>
                    <a:pt x="3" y="9"/>
                    <a:pt x="2" y="8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0" y="5"/>
                    <a:pt x="0" y="4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4" y="0"/>
                    <a:pt x="5" y="1"/>
                  </a:cubicBezTo>
                  <a:cubicBezTo>
                    <a:pt x="6" y="1"/>
                    <a:pt x="7" y="1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3"/>
                    <a:pt x="9" y="4"/>
                    <a:pt x="9" y="5"/>
                  </a:cubicBezTo>
                  <a:cubicBezTo>
                    <a:pt x="9" y="6"/>
                    <a:pt x="8" y="7"/>
                    <a:pt x="7" y="8"/>
                  </a:cubicBezTo>
                  <a:cubicBezTo>
                    <a:pt x="6" y="9"/>
                    <a:pt x="5" y="9"/>
                    <a:pt x="4" y="9"/>
                  </a:cubicBezTo>
                  <a:close/>
                  <a:moveTo>
                    <a:pt x="1" y="7"/>
                  </a:moveTo>
                  <a:cubicBezTo>
                    <a:pt x="2" y="8"/>
                    <a:pt x="3" y="9"/>
                    <a:pt x="4" y="9"/>
                  </a:cubicBezTo>
                  <a:cubicBezTo>
                    <a:pt x="5" y="9"/>
                    <a:pt x="6" y="8"/>
                    <a:pt x="7" y="8"/>
                  </a:cubicBezTo>
                  <a:cubicBezTo>
                    <a:pt x="8" y="7"/>
                    <a:pt x="8" y="6"/>
                    <a:pt x="8" y="5"/>
                  </a:cubicBezTo>
                  <a:cubicBezTo>
                    <a:pt x="9" y="4"/>
                    <a:pt x="8" y="3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7" y="2"/>
                    <a:pt x="6" y="1"/>
                    <a:pt x="5" y="1"/>
                  </a:cubicBezTo>
                  <a:cubicBezTo>
                    <a:pt x="4" y="1"/>
                    <a:pt x="3" y="1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3"/>
                    <a:pt x="1" y="4"/>
                  </a:cubicBezTo>
                  <a:cubicBezTo>
                    <a:pt x="0" y="5"/>
                    <a:pt x="1" y="6"/>
                    <a:pt x="1" y="7"/>
                  </a:cubicBezTo>
                  <a:close/>
                </a:path>
              </a:pathLst>
            </a:custGeom>
            <a:solidFill>
              <a:srgbClr val="E3BF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" name="Freeform 99"/>
            <p:cNvSpPr>
              <a:spLocks/>
            </p:cNvSpPr>
            <p:nvPr/>
          </p:nvSpPr>
          <p:spPr bwMode="auto">
            <a:xfrm>
              <a:off x="4037013" y="1839913"/>
              <a:ext cx="107950" cy="109538"/>
            </a:xfrm>
            <a:custGeom>
              <a:avLst/>
              <a:gdLst>
                <a:gd name="T0" fmla="*/ 9 w 10"/>
                <a:gd name="T1" fmla="*/ 8 h 10"/>
                <a:gd name="T2" fmla="*/ 2 w 10"/>
                <a:gd name="T3" fmla="*/ 8 h 10"/>
                <a:gd name="T4" fmla="*/ 2 w 10"/>
                <a:gd name="T5" fmla="*/ 2 h 10"/>
                <a:gd name="T6" fmla="*/ 9 w 10"/>
                <a:gd name="T7" fmla="*/ 2 h 10"/>
                <a:gd name="T8" fmla="*/ 9 w 10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9" y="8"/>
                  </a:moveTo>
                  <a:cubicBezTo>
                    <a:pt x="7" y="10"/>
                    <a:pt x="4" y="10"/>
                    <a:pt x="2" y="8"/>
                  </a:cubicBezTo>
                  <a:cubicBezTo>
                    <a:pt x="0" y="6"/>
                    <a:pt x="0" y="3"/>
                    <a:pt x="2" y="2"/>
                  </a:cubicBezTo>
                  <a:cubicBezTo>
                    <a:pt x="4" y="0"/>
                    <a:pt x="7" y="0"/>
                    <a:pt x="9" y="2"/>
                  </a:cubicBezTo>
                  <a:cubicBezTo>
                    <a:pt x="10" y="4"/>
                    <a:pt x="10" y="7"/>
                    <a:pt x="9" y="8"/>
                  </a:cubicBezTo>
                  <a:close/>
                </a:path>
              </a:pathLst>
            </a:custGeom>
            <a:solidFill>
              <a:srgbClr val="E3BF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" name="Freeform 100"/>
            <p:cNvSpPr>
              <a:spLocks/>
            </p:cNvSpPr>
            <p:nvPr/>
          </p:nvSpPr>
          <p:spPr bwMode="auto">
            <a:xfrm>
              <a:off x="4079876" y="1862138"/>
              <a:ext cx="33338" cy="65088"/>
            </a:xfrm>
            <a:custGeom>
              <a:avLst/>
              <a:gdLst>
                <a:gd name="T0" fmla="*/ 2 w 3"/>
                <a:gd name="T1" fmla="*/ 4 h 6"/>
                <a:gd name="T2" fmla="*/ 3 w 3"/>
                <a:gd name="T3" fmla="*/ 4 h 6"/>
                <a:gd name="T4" fmla="*/ 2 w 3"/>
                <a:gd name="T5" fmla="*/ 5 h 6"/>
                <a:gd name="T6" fmla="*/ 2 w 3"/>
                <a:gd name="T7" fmla="*/ 5 h 6"/>
                <a:gd name="T8" fmla="*/ 2 w 3"/>
                <a:gd name="T9" fmla="*/ 6 h 6"/>
                <a:gd name="T10" fmla="*/ 2 w 3"/>
                <a:gd name="T11" fmla="*/ 6 h 6"/>
                <a:gd name="T12" fmla="*/ 1 w 3"/>
                <a:gd name="T13" fmla="*/ 6 h 6"/>
                <a:gd name="T14" fmla="*/ 1 w 3"/>
                <a:gd name="T15" fmla="*/ 6 h 6"/>
                <a:gd name="T16" fmla="*/ 1 w 3"/>
                <a:gd name="T17" fmla="*/ 6 h 6"/>
                <a:gd name="T18" fmla="*/ 1 w 3"/>
                <a:gd name="T19" fmla="*/ 6 h 6"/>
                <a:gd name="T20" fmla="*/ 1 w 3"/>
                <a:gd name="T21" fmla="*/ 6 h 6"/>
                <a:gd name="T22" fmla="*/ 1 w 3"/>
                <a:gd name="T23" fmla="*/ 6 h 6"/>
                <a:gd name="T24" fmla="*/ 1 w 3"/>
                <a:gd name="T25" fmla="*/ 5 h 6"/>
                <a:gd name="T26" fmla="*/ 1 w 3"/>
                <a:gd name="T27" fmla="*/ 5 h 6"/>
                <a:gd name="T28" fmla="*/ 0 w 3"/>
                <a:gd name="T29" fmla="*/ 5 h 6"/>
                <a:gd name="T30" fmla="*/ 0 w 3"/>
                <a:gd name="T31" fmla="*/ 5 h 6"/>
                <a:gd name="T32" fmla="*/ 0 w 3"/>
                <a:gd name="T33" fmla="*/ 4 h 6"/>
                <a:gd name="T34" fmla="*/ 1 w 3"/>
                <a:gd name="T35" fmla="*/ 4 h 6"/>
                <a:gd name="T36" fmla="*/ 1 w 3"/>
                <a:gd name="T37" fmla="*/ 4 h 6"/>
                <a:gd name="T38" fmla="*/ 1 w 3"/>
                <a:gd name="T39" fmla="*/ 4 h 6"/>
                <a:gd name="T40" fmla="*/ 1 w 3"/>
                <a:gd name="T41" fmla="*/ 5 h 6"/>
                <a:gd name="T42" fmla="*/ 2 w 3"/>
                <a:gd name="T43" fmla="*/ 5 h 6"/>
                <a:gd name="T44" fmla="*/ 2 w 3"/>
                <a:gd name="T45" fmla="*/ 4 h 6"/>
                <a:gd name="T46" fmla="*/ 2 w 3"/>
                <a:gd name="T47" fmla="*/ 4 h 6"/>
                <a:gd name="T48" fmla="*/ 2 w 3"/>
                <a:gd name="T49" fmla="*/ 4 h 6"/>
                <a:gd name="T50" fmla="*/ 1 w 3"/>
                <a:gd name="T51" fmla="*/ 3 h 6"/>
                <a:gd name="T52" fmla="*/ 1 w 3"/>
                <a:gd name="T53" fmla="*/ 3 h 6"/>
                <a:gd name="T54" fmla="*/ 1 w 3"/>
                <a:gd name="T55" fmla="*/ 3 h 6"/>
                <a:gd name="T56" fmla="*/ 1 w 3"/>
                <a:gd name="T57" fmla="*/ 3 h 6"/>
                <a:gd name="T58" fmla="*/ 0 w 3"/>
                <a:gd name="T59" fmla="*/ 2 h 6"/>
                <a:gd name="T60" fmla="*/ 1 w 3"/>
                <a:gd name="T61" fmla="*/ 1 h 6"/>
                <a:gd name="T62" fmla="*/ 1 w 3"/>
                <a:gd name="T63" fmla="*/ 1 h 6"/>
                <a:gd name="T64" fmla="*/ 1 w 3"/>
                <a:gd name="T65" fmla="*/ 0 h 6"/>
                <a:gd name="T66" fmla="*/ 1 w 3"/>
                <a:gd name="T67" fmla="*/ 0 h 6"/>
                <a:gd name="T68" fmla="*/ 1 w 3"/>
                <a:gd name="T69" fmla="*/ 0 h 6"/>
                <a:gd name="T70" fmla="*/ 1 w 3"/>
                <a:gd name="T71" fmla="*/ 0 h 6"/>
                <a:gd name="T72" fmla="*/ 1 w 3"/>
                <a:gd name="T73" fmla="*/ 0 h 6"/>
                <a:gd name="T74" fmla="*/ 2 w 3"/>
                <a:gd name="T75" fmla="*/ 0 h 6"/>
                <a:gd name="T76" fmla="*/ 2 w 3"/>
                <a:gd name="T77" fmla="*/ 1 h 6"/>
                <a:gd name="T78" fmla="*/ 2 w 3"/>
                <a:gd name="T79" fmla="*/ 1 h 6"/>
                <a:gd name="T80" fmla="*/ 2 w 3"/>
                <a:gd name="T81" fmla="*/ 1 h 6"/>
                <a:gd name="T82" fmla="*/ 3 w 3"/>
                <a:gd name="T83" fmla="*/ 1 h 6"/>
                <a:gd name="T84" fmla="*/ 2 w 3"/>
                <a:gd name="T85" fmla="*/ 2 h 6"/>
                <a:gd name="T86" fmla="*/ 2 w 3"/>
                <a:gd name="T87" fmla="*/ 2 h 6"/>
                <a:gd name="T88" fmla="*/ 2 w 3"/>
                <a:gd name="T89" fmla="*/ 2 h 6"/>
                <a:gd name="T90" fmla="*/ 2 w 3"/>
                <a:gd name="T91" fmla="*/ 1 h 6"/>
                <a:gd name="T92" fmla="*/ 2 w 3"/>
                <a:gd name="T93" fmla="*/ 1 h 6"/>
                <a:gd name="T94" fmla="*/ 1 w 3"/>
                <a:gd name="T95" fmla="*/ 1 h 6"/>
                <a:gd name="T96" fmla="*/ 1 w 3"/>
                <a:gd name="T97" fmla="*/ 1 h 6"/>
                <a:gd name="T98" fmla="*/ 1 w 3"/>
                <a:gd name="T99" fmla="*/ 2 h 6"/>
                <a:gd name="T100" fmla="*/ 1 w 3"/>
                <a:gd name="T101" fmla="*/ 2 h 6"/>
                <a:gd name="T102" fmla="*/ 1 w 3"/>
                <a:gd name="T103" fmla="*/ 2 h 6"/>
                <a:gd name="T104" fmla="*/ 1 w 3"/>
                <a:gd name="T105" fmla="*/ 2 h 6"/>
                <a:gd name="T106" fmla="*/ 2 w 3"/>
                <a:gd name="T10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" h="6">
                  <a:moveTo>
                    <a:pt x="2" y="3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lose/>
                </a:path>
              </a:pathLst>
            </a:custGeom>
            <a:solidFill>
              <a:srgbClr val="C9A5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" name="Freeform 101"/>
            <p:cNvSpPr>
              <a:spLocks noEditPoints="1"/>
            </p:cNvSpPr>
            <p:nvPr/>
          </p:nvSpPr>
          <p:spPr bwMode="auto">
            <a:xfrm>
              <a:off x="4048126" y="1851026"/>
              <a:ext cx="96838" cy="87313"/>
            </a:xfrm>
            <a:custGeom>
              <a:avLst/>
              <a:gdLst>
                <a:gd name="T0" fmla="*/ 7 w 9"/>
                <a:gd name="T1" fmla="*/ 7 h 8"/>
                <a:gd name="T2" fmla="*/ 4 w 9"/>
                <a:gd name="T3" fmla="*/ 8 h 8"/>
                <a:gd name="T4" fmla="*/ 4 w 9"/>
                <a:gd name="T5" fmla="*/ 8 h 8"/>
                <a:gd name="T6" fmla="*/ 1 w 9"/>
                <a:gd name="T7" fmla="*/ 7 h 8"/>
                <a:gd name="T8" fmla="*/ 0 w 9"/>
                <a:gd name="T9" fmla="*/ 4 h 8"/>
                <a:gd name="T10" fmla="*/ 0 w 9"/>
                <a:gd name="T11" fmla="*/ 4 h 8"/>
                <a:gd name="T12" fmla="*/ 0 w 9"/>
                <a:gd name="T13" fmla="*/ 4 h 8"/>
                <a:gd name="T14" fmla="*/ 1 w 9"/>
                <a:gd name="T15" fmla="*/ 1 h 8"/>
                <a:gd name="T16" fmla="*/ 4 w 9"/>
                <a:gd name="T17" fmla="*/ 0 h 8"/>
                <a:gd name="T18" fmla="*/ 4 w 9"/>
                <a:gd name="T19" fmla="*/ 0 h 8"/>
                <a:gd name="T20" fmla="*/ 7 w 9"/>
                <a:gd name="T21" fmla="*/ 1 h 8"/>
                <a:gd name="T22" fmla="*/ 9 w 9"/>
                <a:gd name="T23" fmla="*/ 4 h 8"/>
                <a:gd name="T24" fmla="*/ 7 w 9"/>
                <a:gd name="T25" fmla="*/ 7 h 8"/>
                <a:gd name="T26" fmla="*/ 4 w 9"/>
                <a:gd name="T27" fmla="*/ 8 h 8"/>
                <a:gd name="T28" fmla="*/ 7 w 9"/>
                <a:gd name="T29" fmla="*/ 7 h 8"/>
                <a:gd name="T30" fmla="*/ 8 w 9"/>
                <a:gd name="T31" fmla="*/ 4 h 8"/>
                <a:gd name="T32" fmla="*/ 7 w 9"/>
                <a:gd name="T33" fmla="*/ 1 h 8"/>
                <a:gd name="T34" fmla="*/ 4 w 9"/>
                <a:gd name="T35" fmla="*/ 0 h 8"/>
                <a:gd name="T36" fmla="*/ 4 w 9"/>
                <a:gd name="T37" fmla="*/ 0 h 8"/>
                <a:gd name="T38" fmla="*/ 2 w 9"/>
                <a:gd name="T39" fmla="*/ 1 h 8"/>
                <a:gd name="T40" fmla="*/ 0 w 9"/>
                <a:gd name="T41" fmla="*/ 4 h 8"/>
                <a:gd name="T42" fmla="*/ 0 w 9"/>
                <a:gd name="T43" fmla="*/ 4 h 8"/>
                <a:gd name="T44" fmla="*/ 2 w 9"/>
                <a:gd name="T45" fmla="*/ 7 h 8"/>
                <a:gd name="T46" fmla="*/ 4 w 9"/>
                <a:gd name="T4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" h="8">
                  <a:moveTo>
                    <a:pt x="7" y="7"/>
                  </a:moveTo>
                  <a:cubicBezTo>
                    <a:pt x="6" y="8"/>
                    <a:pt x="5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8"/>
                    <a:pt x="2" y="8"/>
                    <a:pt x="1" y="7"/>
                  </a:cubicBezTo>
                  <a:cubicBezTo>
                    <a:pt x="1" y="6"/>
                    <a:pt x="0" y="5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2"/>
                    <a:pt x="1" y="1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6" y="0"/>
                    <a:pt x="7" y="0"/>
                    <a:pt x="7" y="1"/>
                  </a:cubicBezTo>
                  <a:cubicBezTo>
                    <a:pt x="8" y="2"/>
                    <a:pt x="9" y="3"/>
                    <a:pt x="9" y="4"/>
                  </a:cubicBezTo>
                  <a:cubicBezTo>
                    <a:pt x="9" y="5"/>
                    <a:pt x="8" y="6"/>
                    <a:pt x="7" y="7"/>
                  </a:cubicBezTo>
                  <a:close/>
                  <a:moveTo>
                    <a:pt x="4" y="8"/>
                  </a:moveTo>
                  <a:cubicBezTo>
                    <a:pt x="5" y="8"/>
                    <a:pt x="6" y="8"/>
                    <a:pt x="7" y="7"/>
                  </a:cubicBezTo>
                  <a:cubicBezTo>
                    <a:pt x="8" y="6"/>
                    <a:pt x="8" y="5"/>
                    <a:pt x="8" y="4"/>
                  </a:cubicBezTo>
                  <a:cubicBezTo>
                    <a:pt x="8" y="3"/>
                    <a:pt x="8" y="2"/>
                    <a:pt x="7" y="1"/>
                  </a:cubicBezTo>
                  <a:cubicBezTo>
                    <a:pt x="6" y="1"/>
                    <a:pt x="5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2" y="0"/>
                    <a:pt x="2" y="1"/>
                  </a:cubicBezTo>
                  <a:cubicBezTo>
                    <a:pt x="1" y="2"/>
                    <a:pt x="0" y="3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1" y="6"/>
                    <a:pt x="2" y="7"/>
                  </a:cubicBezTo>
                  <a:cubicBezTo>
                    <a:pt x="2" y="8"/>
                    <a:pt x="3" y="8"/>
                    <a:pt x="4" y="8"/>
                  </a:cubicBezTo>
                  <a:close/>
                </a:path>
              </a:pathLst>
            </a:custGeom>
            <a:solidFill>
              <a:srgbClr val="C9A5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" name="Freeform 102"/>
            <p:cNvSpPr>
              <a:spLocks/>
            </p:cNvSpPr>
            <p:nvPr/>
          </p:nvSpPr>
          <p:spPr bwMode="auto">
            <a:xfrm>
              <a:off x="4167188" y="1808163"/>
              <a:ext cx="76200" cy="76200"/>
            </a:xfrm>
            <a:custGeom>
              <a:avLst/>
              <a:gdLst>
                <a:gd name="T0" fmla="*/ 6 w 7"/>
                <a:gd name="T1" fmla="*/ 5 h 7"/>
                <a:gd name="T2" fmla="*/ 1 w 7"/>
                <a:gd name="T3" fmla="*/ 5 h 7"/>
                <a:gd name="T4" fmla="*/ 1 w 7"/>
                <a:gd name="T5" fmla="*/ 1 h 7"/>
                <a:gd name="T6" fmla="*/ 6 w 7"/>
                <a:gd name="T7" fmla="*/ 1 h 7"/>
                <a:gd name="T8" fmla="*/ 6 w 7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6" y="5"/>
                  </a:moveTo>
                  <a:cubicBezTo>
                    <a:pt x="4" y="7"/>
                    <a:pt x="2" y="7"/>
                    <a:pt x="1" y="5"/>
                  </a:cubicBezTo>
                  <a:cubicBezTo>
                    <a:pt x="0" y="4"/>
                    <a:pt x="0" y="2"/>
                    <a:pt x="1" y="1"/>
                  </a:cubicBezTo>
                  <a:cubicBezTo>
                    <a:pt x="2" y="0"/>
                    <a:pt x="4" y="0"/>
                    <a:pt x="6" y="1"/>
                  </a:cubicBezTo>
                  <a:cubicBezTo>
                    <a:pt x="7" y="2"/>
                    <a:pt x="7" y="4"/>
                    <a:pt x="6" y="5"/>
                  </a:cubicBezTo>
                  <a:close/>
                </a:path>
              </a:pathLst>
            </a:custGeom>
            <a:solidFill>
              <a:srgbClr val="FFDA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" name="Freeform 103"/>
            <p:cNvSpPr>
              <a:spLocks/>
            </p:cNvSpPr>
            <p:nvPr/>
          </p:nvSpPr>
          <p:spPr bwMode="auto">
            <a:xfrm>
              <a:off x="4200526" y="1819276"/>
              <a:ext cx="9525" cy="42863"/>
            </a:xfrm>
            <a:custGeom>
              <a:avLst/>
              <a:gdLst>
                <a:gd name="T0" fmla="*/ 1 w 1"/>
                <a:gd name="T1" fmla="*/ 2 h 4"/>
                <a:gd name="T2" fmla="*/ 1 w 1"/>
                <a:gd name="T3" fmla="*/ 3 h 4"/>
                <a:gd name="T4" fmla="*/ 1 w 1"/>
                <a:gd name="T5" fmla="*/ 3 h 4"/>
                <a:gd name="T6" fmla="*/ 1 w 1"/>
                <a:gd name="T7" fmla="*/ 4 h 4"/>
                <a:gd name="T8" fmla="*/ 1 w 1"/>
                <a:gd name="T9" fmla="*/ 4 h 4"/>
                <a:gd name="T10" fmla="*/ 1 w 1"/>
                <a:gd name="T11" fmla="*/ 4 h 4"/>
                <a:gd name="T12" fmla="*/ 0 w 1"/>
                <a:gd name="T13" fmla="*/ 4 h 4"/>
                <a:gd name="T14" fmla="*/ 0 w 1"/>
                <a:gd name="T15" fmla="*/ 4 h 4"/>
                <a:gd name="T16" fmla="*/ 0 w 1"/>
                <a:gd name="T17" fmla="*/ 4 h 4"/>
                <a:gd name="T18" fmla="*/ 0 w 1"/>
                <a:gd name="T19" fmla="*/ 4 h 4"/>
                <a:gd name="T20" fmla="*/ 0 w 1"/>
                <a:gd name="T21" fmla="*/ 4 h 4"/>
                <a:gd name="T22" fmla="*/ 0 w 1"/>
                <a:gd name="T23" fmla="*/ 4 h 4"/>
                <a:gd name="T24" fmla="*/ 0 w 1"/>
                <a:gd name="T25" fmla="*/ 4 h 4"/>
                <a:gd name="T26" fmla="*/ 0 w 1"/>
                <a:gd name="T27" fmla="*/ 3 h 4"/>
                <a:gd name="T28" fmla="*/ 0 w 1"/>
                <a:gd name="T29" fmla="*/ 3 h 4"/>
                <a:gd name="T30" fmla="*/ 0 w 1"/>
                <a:gd name="T31" fmla="*/ 3 h 4"/>
                <a:gd name="T32" fmla="*/ 0 w 1"/>
                <a:gd name="T33" fmla="*/ 3 h 4"/>
                <a:gd name="T34" fmla="*/ 0 w 1"/>
                <a:gd name="T35" fmla="*/ 3 h 4"/>
                <a:gd name="T36" fmla="*/ 0 w 1"/>
                <a:gd name="T37" fmla="*/ 3 h 4"/>
                <a:gd name="T38" fmla="*/ 0 w 1"/>
                <a:gd name="T39" fmla="*/ 3 h 4"/>
                <a:gd name="T40" fmla="*/ 0 w 1"/>
                <a:gd name="T41" fmla="*/ 3 h 4"/>
                <a:gd name="T42" fmla="*/ 1 w 1"/>
                <a:gd name="T43" fmla="*/ 3 h 4"/>
                <a:gd name="T44" fmla="*/ 1 w 1"/>
                <a:gd name="T45" fmla="*/ 3 h 4"/>
                <a:gd name="T46" fmla="*/ 0 w 1"/>
                <a:gd name="T47" fmla="*/ 3 h 4"/>
                <a:gd name="T48" fmla="*/ 0 w 1"/>
                <a:gd name="T49" fmla="*/ 3 h 4"/>
                <a:gd name="T50" fmla="*/ 0 w 1"/>
                <a:gd name="T51" fmla="*/ 2 h 4"/>
                <a:gd name="T52" fmla="*/ 0 w 1"/>
                <a:gd name="T53" fmla="*/ 2 h 4"/>
                <a:gd name="T54" fmla="*/ 0 w 1"/>
                <a:gd name="T55" fmla="*/ 2 h 4"/>
                <a:gd name="T56" fmla="*/ 0 w 1"/>
                <a:gd name="T57" fmla="*/ 2 h 4"/>
                <a:gd name="T58" fmla="*/ 0 w 1"/>
                <a:gd name="T59" fmla="*/ 1 h 4"/>
                <a:gd name="T60" fmla="*/ 0 w 1"/>
                <a:gd name="T61" fmla="*/ 1 h 4"/>
                <a:gd name="T62" fmla="*/ 0 w 1"/>
                <a:gd name="T63" fmla="*/ 0 h 4"/>
                <a:gd name="T64" fmla="*/ 0 w 1"/>
                <a:gd name="T65" fmla="*/ 0 h 4"/>
                <a:gd name="T66" fmla="*/ 0 w 1"/>
                <a:gd name="T67" fmla="*/ 0 h 4"/>
                <a:gd name="T68" fmla="*/ 0 w 1"/>
                <a:gd name="T69" fmla="*/ 0 h 4"/>
                <a:gd name="T70" fmla="*/ 0 w 1"/>
                <a:gd name="T71" fmla="*/ 0 h 4"/>
                <a:gd name="T72" fmla="*/ 0 w 1"/>
                <a:gd name="T73" fmla="*/ 0 h 4"/>
                <a:gd name="T74" fmla="*/ 1 w 1"/>
                <a:gd name="T75" fmla="*/ 0 h 4"/>
                <a:gd name="T76" fmla="*/ 1 w 1"/>
                <a:gd name="T77" fmla="*/ 0 h 4"/>
                <a:gd name="T78" fmla="*/ 1 w 1"/>
                <a:gd name="T79" fmla="*/ 1 h 4"/>
                <a:gd name="T80" fmla="*/ 1 w 1"/>
                <a:gd name="T81" fmla="*/ 1 h 4"/>
                <a:gd name="T82" fmla="*/ 1 w 1"/>
                <a:gd name="T83" fmla="*/ 1 h 4"/>
                <a:gd name="T84" fmla="*/ 1 w 1"/>
                <a:gd name="T85" fmla="*/ 1 h 4"/>
                <a:gd name="T86" fmla="*/ 1 w 1"/>
                <a:gd name="T87" fmla="*/ 1 h 4"/>
                <a:gd name="T88" fmla="*/ 1 w 1"/>
                <a:gd name="T89" fmla="*/ 1 h 4"/>
                <a:gd name="T90" fmla="*/ 1 w 1"/>
                <a:gd name="T91" fmla="*/ 1 h 4"/>
                <a:gd name="T92" fmla="*/ 1 w 1"/>
                <a:gd name="T93" fmla="*/ 1 h 4"/>
                <a:gd name="T94" fmla="*/ 0 w 1"/>
                <a:gd name="T95" fmla="*/ 1 h 4"/>
                <a:gd name="T96" fmla="*/ 0 w 1"/>
                <a:gd name="T97" fmla="*/ 1 h 4"/>
                <a:gd name="T98" fmla="*/ 0 w 1"/>
                <a:gd name="T99" fmla="*/ 1 h 4"/>
                <a:gd name="T100" fmla="*/ 0 w 1"/>
                <a:gd name="T101" fmla="*/ 1 h 4"/>
                <a:gd name="T102" fmla="*/ 0 w 1"/>
                <a:gd name="T103" fmla="*/ 1 h 4"/>
                <a:gd name="T104" fmla="*/ 0 w 1"/>
                <a:gd name="T105" fmla="*/ 1 h 4"/>
                <a:gd name="T106" fmla="*/ 1 w 1"/>
                <a:gd name="T107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" h="4"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E3BF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6" name="Freeform 104"/>
            <p:cNvSpPr>
              <a:spLocks noEditPoints="1"/>
            </p:cNvSpPr>
            <p:nvPr/>
          </p:nvSpPr>
          <p:spPr bwMode="auto">
            <a:xfrm>
              <a:off x="4167188" y="1808163"/>
              <a:ext cx="65088" cy="65088"/>
            </a:xfrm>
            <a:custGeom>
              <a:avLst/>
              <a:gdLst>
                <a:gd name="T0" fmla="*/ 5 w 6"/>
                <a:gd name="T1" fmla="*/ 5 h 6"/>
                <a:gd name="T2" fmla="*/ 3 w 6"/>
                <a:gd name="T3" fmla="*/ 6 h 6"/>
                <a:gd name="T4" fmla="*/ 3 w 6"/>
                <a:gd name="T5" fmla="*/ 6 h 6"/>
                <a:gd name="T6" fmla="*/ 1 w 6"/>
                <a:gd name="T7" fmla="*/ 5 h 6"/>
                <a:gd name="T8" fmla="*/ 0 w 6"/>
                <a:gd name="T9" fmla="*/ 3 h 6"/>
                <a:gd name="T10" fmla="*/ 0 w 6"/>
                <a:gd name="T11" fmla="*/ 3 h 6"/>
                <a:gd name="T12" fmla="*/ 0 w 6"/>
                <a:gd name="T13" fmla="*/ 3 h 6"/>
                <a:gd name="T14" fmla="*/ 1 w 6"/>
                <a:gd name="T15" fmla="*/ 1 h 6"/>
                <a:gd name="T16" fmla="*/ 3 w 6"/>
                <a:gd name="T17" fmla="*/ 0 h 6"/>
                <a:gd name="T18" fmla="*/ 3 w 6"/>
                <a:gd name="T19" fmla="*/ 0 h 6"/>
                <a:gd name="T20" fmla="*/ 5 w 6"/>
                <a:gd name="T21" fmla="*/ 1 h 6"/>
                <a:gd name="T22" fmla="*/ 6 w 6"/>
                <a:gd name="T23" fmla="*/ 3 h 6"/>
                <a:gd name="T24" fmla="*/ 5 w 6"/>
                <a:gd name="T25" fmla="*/ 5 h 6"/>
                <a:gd name="T26" fmla="*/ 3 w 6"/>
                <a:gd name="T27" fmla="*/ 6 h 6"/>
                <a:gd name="T28" fmla="*/ 5 w 6"/>
                <a:gd name="T29" fmla="*/ 5 h 6"/>
                <a:gd name="T30" fmla="*/ 6 w 6"/>
                <a:gd name="T31" fmla="*/ 3 h 6"/>
                <a:gd name="T32" fmla="*/ 5 w 6"/>
                <a:gd name="T33" fmla="*/ 1 h 6"/>
                <a:gd name="T34" fmla="*/ 3 w 6"/>
                <a:gd name="T35" fmla="*/ 0 h 6"/>
                <a:gd name="T36" fmla="*/ 3 w 6"/>
                <a:gd name="T37" fmla="*/ 0 h 6"/>
                <a:gd name="T38" fmla="*/ 1 w 6"/>
                <a:gd name="T39" fmla="*/ 1 h 6"/>
                <a:gd name="T40" fmla="*/ 1 w 6"/>
                <a:gd name="T41" fmla="*/ 3 h 6"/>
                <a:gd name="T42" fmla="*/ 1 w 6"/>
                <a:gd name="T43" fmla="*/ 3 h 6"/>
                <a:gd name="T44" fmla="*/ 1 w 6"/>
                <a:gd name="T45" fmla="*/ 5 h 6"/>
                <a:gd name="T46" fmla="*/ 3 w 6"/>
                <a:gd name="T4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" h="6">
                  <a:moveTo>
                    <a:pt x="5" y="5"/>
                  </a:moveTo>
                  <a:cubicBezTo>
                    <a:pt x="5" y="6"/>
                    <a:pt x="4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2" y="6"/>
                    <a:pt x="1" y="5"/>
                  </a:cubicBezTo>
                  <a:cubicBezTo>
                    <a:pt x="1" y="4"/>
                    <a:pt x="0" y="4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2"/>
                    <a:pt x="1" y="1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0"/>
                    <a:pt x="5" y="1"/>
                    <a:pt x="5" y="1"/>
                  </a:cubicBezTo>
                  <a:cubicBezTo>
                    <a:pt x="6" y="2"/>
                    <a:pt x="6" y="2"/>
                    <a:pt x="6" y="3"/>
                  </a:cubicBezTo>
                  <a:cubicBezTo>
                    <a:pt x="6" y="4"/>
                    <a:pt x="6" y="5"/>
                    <a:pt x="5" y="5"/>
                  </a:cubicBezTo>
                  <a:close/>
                  <a:moveTo>
                    <a:pt x="3" y="6"/>
                  </a:moveTo>
                  <a:cubicBezTo>
                    <a:pt x="4" y="6"/>
                    <a:pt x="5" y="6"/>
                    <a:pt x="5" y="5"/>
                  </a:cubicBezTo>
                  <a:cubicBezTo>
                    <a:pt x="6" y="5"/>
                    <a:pt x="6" y="4"/>
                    <a:pt x="6" y="3"/>
                  </a:cubicBezTo>
                  <a:cubicBezTo>
                    <a:pt x="6" y="2"/>
                    <a:pt x="6" y="2"/>
                    <a:pt x="5" y="1"/>
                  </a:cubicBezTo>
                  <a:cubicBezTo>
                    <a:pt x="5" y="1"/>
                    <a:pt x="4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2" y="1"/>
                    <a:pt x="1" y="1"/>
                  </a:cubicBezTo>
                  <a:cubicBezTo>
                    <a:pt x="1" y="2"/>
                    <a:pt x="1" y="2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1" y="5"/>
                  </a:cubicBezTo>
                  <a:cubicBezTo>
                    <a:pt x="2" y="5"/>
                    <a:pt x="3" y="6"/>
                    <a:pt x="3" y="6"/>
                  </a:cubicBezTo>
                  <a:close/>
                </a:path>
              </a:pathLst>
            </a:custGeom>
            <a:solidFill>
              <a:srgbClr val="E3BF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7" name="Freeform 105"/>
            <p:cNvSpPr>
              <a:spLocks/>
            </p:cNvSpPr>
            <p:nvPr/>
          </p:nvSpPr>
          <p:spPr bwMode="auto">
            <a:xfrm>
              <a:off x="3994151" y="1763713"/>
              <a:ext cx="74613" cy="66675"/>
            </a:xfrm>
            <a:custGeom>
              <a:avLst/>
              <a:gdLst>
                <a:gd name="T0" fmla="*/ 4 w 7"/>
                <a:gd name="T1" fmla="*/ 6 h 6"/>
                <a:gd name="T2" fmla="*/ 0 w 7"/>
                <a:gd name="T3" fmla="*/ 3 h 6"/>
                <a:gd name="T4" fmla="*/ 3 w 7"/>
                <a:gd name="T5" fmla="*/ 0 h 6"/>
                <a:gd name="T6" fmla="*/ 7 w 7"/>
                <a:gd name="T7" fmla="*/ 3 h 6"/>
                <a:gd name="T8" fmla="*/ 4 w 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">
                  <a:moveTo>
                    <a:pt x="4" y="6"/>
                  </a:moveTo>
                  <a:cubicBezTo>
                    <a:pt x="2" y="6"/>
                    <a:pt x="1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5" y="0"/>
                    <a:pt x="6" y="1"/>
                    <a:pt x="7" y="3"/>
                  </a:cubicBezTo>
                  <a:cubicBezTo>
                    <a:pt x="7" y="4"/>
                    <a:pt x="6" y="6"/>
                    <a:pt x="4" y="6"/>
                  </a:cubicBezTo>
                  <a:close/>
                </a:path>
              </a:pathLst>
            </a:custGeom>
            <a:solidFill>
              <a:srgbClr val="FFDA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" name="Freeform 106"/>
            <p:cNvSpPr>
              <a:spLocks/>
            </p:cNvSpPr>
            <p:nvPr/>
          </p:nvSpPr>
          <p:spPr bwMode="auto">
            <a:xfrm>
              <a:off x="4014788" y="1774826"/>
              <a:ext cx="33338" cy="33338"/>
            </a:xfrm>
            <a:custGeom>
              <a:avLst/>
              <a:gdLst>
                <a:gd name="T0" fmla="*/ 2 w 3"/>
                <a:gd name="T1" fmla="*/ 2 h 3"/>
                <a:gd name="T2" fmla="*/ 2 w 3"/>
                <a:gd name="T3" fmla="*/ 3 h 3"/>
                <a:gd name="T4" fmla="*/ 1 w 3"/>
                <a:gd name="T5" fmla="*/ 3 h 3"/>
                <a:gd name="T6" fmla="*/ 1 w 3"/>
                <a:gd name="T7" fmla="*/ 3 h 3"/>
                <a:gd name="T8" fmla="*/ 1 w 3"/>
                <a:gd name="T9" fmla="*/ 3 h 3"/>
                <a:gd name="T10" fmla="*/ 0 w 3"/>
                <a:gd name="T11" fmla="*/ 3 h 3"/>
                <a:gd name="T12" fmla="*/ 0 w 3"/>
                <a:gd name="T13" fmla="*/ 3 h 3"/>
                <a:gd name="T14" fmla="*/ 0 w 3"/>
                <a:gd name="T15" fmla="*/ 3 h 3"/>
                <a:gd name="T16" fmla="*/ 0 w 3"/>
                <a:gd name="T17" fmla="*/ 3 h 3"/>
                <a:gd name="T18" fmla="*/ 0 w 3"/>
                <a:gd name="T19" fmla="*/ 3 h 3"/>
                <a:gd name="T20" fmla="*/ 0 w 3"/>
                <a:gd name="T21" fmla="*/ 3 h 3"/>
                <a:gd name="T22" fmla="*/ 0 w 3"/>
                <a:gd name="T23" fmla="*/ 3 h 3"/>
                <a:gd name="T24" fmla="*/ 0 w 3"/>
                <a:gd name="T25" fmla="*/ 3 h 3"/>
                <a:gd name="T26" fmla="*/ 0 w 3"/>
                <a:gd name="T27" fmla="*/ 3 h 3"/>
                <a:gd name="T28" fmla="*/ 0 w 3"/>
                <a:gd name="T29" fmla="*/ 2 h 3"/>
                <a:gd name="T30" fmla="*/ 0 w 3"/>
                <a:gd name="T31" fmla="*/ 2 h 3"/>
                <a:gd name="T32" fmla="*/ 0 w 3"/>
                <a:gd name="T33" fmla="*/ 2 h 3"/>
                <a:gd name="T34" fmla="*/ 1 w 3"/>
                <a:gd name="T35" fmla="*/ 2 h 3"/>
                <a:gd name="T36" fmla="*/ 1 w 3"/>
                <a:gd name="T37" fmla="*/ 2 h 3"/>
                <a:gd name="T38" fmla="*/ 1 w 3"/>
                <a:gd name="T39" fmla="*/ 2 h 3"/>
                <a:gd name="T40" fmla="*/ 1 w 3"/>
                <a:gd name="T41" fmla="*/ 3 h 3"/>
                <a:gd name="T42" fmla="*/ 1 w 3"/>
                <a:gd name="T43" fmla="*/ 3 h 3"/>
                <a:gd name="T44" fmla="*/ 1 w 3"/>
                <a:gd name="T45" fmla="*/ 3 h 3"/>
                <a:gd name="T46" fmla="*/ 1 w 3"/>
                <a:gd name="T47" fmla="*/ 2 h 3"/>
                <a:gd name="T48" fmla="*/ 1 w 3"/>
                <a:gd name="T49" fmla="*/ 2 h 3"/>
                <a:gd name="T50" fmla="*/ 1 w 3"/>
                <a:gd name="T51" fmla="*/ 2 h 3"/>
                <a:gd name="T52" fmla="*/ 1 w 3"/>
                <a:gd name="T53" fmla="*/ 1 h 3"/>
                <a:gd name="T54" fmla="*/ 1 w 3"/>
                <a:gd name="T55" fmla="*/ 1 h 3"/>
                <a:gd name="T56" fmla="*/ 1 w 3"/>
                <a:gd name="T57" fmla="*/ 1 h 3"/>
                <a:gd name="T58" fmla="*/ 1 w 3"/>
                <a:gd name="T59" fmla="*/ 1 h 3"/>
                <a:gd name="T60" fmla="*/ 2 w 3"/>
                <a:gd name="T61" fmla="*/ 0 h 3"/>
                <a:gd name="T62" fmla="*/ 2 w 3"/>
                <a:gd name="T63" fmla="*/ 0 h 3"/>
                <a:gd name="T64" fmla="*/ 2 w 3"/>
                <a:gd name="T65" fmla="*/ 0 h 3"/>
                <a:gd name="T66" fmla="*/ 2 w 3"/>
                <a:gd name="T67" fmla="*/ 0 h 3"/>
                <a:gd name="T68" fmla="*/ 3 w 3"/>
                <a:gd name="T69" fmla="*/ 0 h 3"/>
                <a:gd name="T70" fmla="*/ 3 w 3"/>
                <a:gd name="T71" fmla="*/ 0 h 3"/>
                <a:gd name="T72" fmla="*/ 3 w 3"/>
                <a:gd name="T73" fmla="*/ 0 h 3"/>
                <a:gd name="T74" fmla="*/ 3 w 3"/>
                <a:gd name="T75" fmla="*/ 1 h 3"/>
                <a:gd name="T76" fmla="*/ 3 w 3"/>
                <a:gd name="T77" fmla="*/ 1 h 3"/>
                <a:gd name="T78" fmla="*/ 3 w 3"/>
                <a:gd name="T79" fmla="*/ 1 h 3"/>
                <a:gd name="T80" fmla="*/ 3 w 3"/>
                <a:gd name="T81" fmla="*/ 1 h 3"/>
                <a:gd name="T82" fmla="*/ 3 w 3"/>
                <a:gd name="T83" fmla="*/ 1 h 3"/>
                <a:gd name="T84" fmla="*/ 3 w 3"/>
                <a:gd name="T85" fmla="*/ 2 h 3"/>
                <a:gd name="T86" fmla="*/ 3 w 3"/>
                <a:gd name="T87" fmla="*/ 1 h 3"/>
                <a:gd name="T88" fmla="*/ 2 w 3"/>
                <a:gd name="T89" fmla="*/ 1 h 3"/>
                <a:gd name="T90" fmla="*/ 2 w 3"/>
                <a:gd name="T91" fmla="*/ 1 h 3"/>
                <a:gd name="T92" fmla="*/ 2 w 3"/>
                <a:gd name="T93" fmla="*/ 1 h 3"/>
                <a:gd name="T94" fmla="*/ 2 w 3"/>
                <a:gd name="T95" fmla="*/ 1 h 3"/>
                <a:gd name="T96" fmla="*/ 2 w 3"/>
                <a:gd name="T97" fmla="*/ 1 h 3"/>
                <a:gd name="T98" fmla="*/ 2 w 3"/>
                <a:gd name="T99" fmla="*/ 1 h 3"/>
                <a:gd name="T100" fmla="*/ 2 w 3"/>
                <a:gd name="T101" fmla="*/ 1 h 3"/>
                <a:gd name="T102" fmla="*/ 2 w 3"/>
                <a:gd name="T103" fmla="*/ 1 h 3"/>
                <a:gd name="T104" fmla="*/ 2 w 3"/>
                <a:gd name="T105" fmla="*/ 1 h 3"/>
                <a:gd name="T106" fmla="*/ 2 w 3"/>
                <a:gd name="T10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" h="3">
                  <a:moveTo>
                    <a:pt x="2" y="2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lose/>
                </a:path>
              </a:pathLst>
            </a:custGeom>
            <a:solidFill>
              <a:srgbClr val="E3BF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" name="Freeform 107"/>
            <p:cNvSpPr>
              <a:spLocks noEditPoints="1"/>
            </p:cNvSpPr>
            <p:nvPr/>
          </p:nvSpPr>
          <p:spPr bwMode="auto">
            <a:xfrm>
              <a:off x="4003676" y="1763713"/>
              <a:ext cx="55563" cy="66675"/>
            </a:xfrm>
            <a:custGeom>
              <a:avLst/>
              <a:gdLst>
                <a:gd name="T0" fmla="*/ 3 w 5"/>
                <a:gd name="T1" fmla="*/ 6 h 6"/>
                <a:gd name="T2" fmla="*/ 1 w 5"/>
                <a:gd name="T3" fmla="*/ 5 h 6"/>
                <a:gd name="T4" fmla="*/ 1 w 5"/>
                <a:gd name="T5" fmla="*/ 5 h 6"/>
                <a:gd name="T6" fmla="*/ 0 w 5"/>
                <a:gd name="T7" fmla="*/ 3 h 6"/>
                <a:gd name="T8" fmla="*/ 0 w 5"/>
                <a:gd name="T9" fmla="*/ 1 h 6"/>
                <a:gd name="T10" fmla="*/ 0 w 5"/>
                <a:gd name="T11" fmla="*/ 1 h 6"/>
                <a:gd name="T12" fmla="*/ 0 w 5"/>
                <a:gd name="T13" fmla="*/ 1 h 6"/>
                <a:gd name="T14" fmla="*/ 2 w 5"/>
                <a:gd name="T15" fmla="*/ 0 h 6"/>
                <a:gd name="T16" fmla="*/ 4 w 5"/>
                <a:gd name="T17" fmla="*/ 1 h 6"/>
                <a:gd name="T18" fmla="*/ 4 w 5"/>
                <a:gd name="T19" fmla="*/ 1 h 6"/>
                <a:gd name="T20" fmla="*/ 5 w 5"/>
                <a:gd name="T21" fmla="*/ 3 h 6"/>
                <a:gd name="T22" fmla="*/ 5 w 5"/>
                <a:gd name="T23" fmla="*/ 5 h 6"/>
                <a:gd name="T24" fmla="*/ 3 w 5"/>
                <a:gd name="T25" fmla="*/ 6 h 6"/>
                <a:gd name="T26" fmla="*/ 1 w 5"/>
                <a:gd name="T27" fmla="*/ 5 h 6"/>
                <a:gd name="T28" fmla="*/ 3 w 5"/>
                <a:gd name="T29" fmla="*/ 6 h 6"/>
                <a:gd name="T30" fmla="*/ 5 w 5"/>
                <a:gd name="T31" fmla="*/ 5 h 6"/>
                <a:gd name="T32" fmla="*/ 5 w 5"/>
                <a:gd name="T33" fmla="*/ 3 h 6"/>
                <a:gd name="T34" fmla="*/ 4 w 5"/>
                <a:gd name="T35" fmla="*/ 1 h 6"/>
                <a:gd name="T36" fmla="*/ 4 w 5"/>
                <a:gd name="T37" fmla="*/ 1 h 6"/>
                <a:gd name="T38" fmla="*/ 2 w 5"/>
                <a:gd name="T39" fmla="*/ 0 h 6"/>
                <a:gd name="T40" fmla="*/ 0 w 5"/>
                <a:gd name="T41" fmla="*/ 1 h 6"/>
                <a:gd name="T42" fmla="*/ 0 w 5"/>
                <a:gd name="T43" fmla="*/ 1 h 6"/>
                <a:gd name="T44" fmla="*/ 0 w 5"/>
                <a:gd name="T45" fmla="*/ 3 h 6"/>
                <a:gd name="T46" fmla="*/ 1 w 5"/>
                <a:gd name="T47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" h="6">
                  <a:moveTo>
                    <a:pt x="3" y="6"/>
                  </a:moveTo>
                  <a:cubicBezTo>
                    <a:pt x="2" y="6"/>
                    <a:pt x="1" y="6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4"/>
                    <a:pt x="0" y="3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3" y="0"/>
                    <a:pt x="4" y="0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1"/>
                    <a:pt x="5" y="2"/>
                    <a:pt x="5" y="3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4" y="5"/>
                    <a:pt x="4" y="6"/>
                    <a:pt x="3" y="6"/>
                  </a:cubicBezTo>
                  <a:close/>
                  <a:moveTo>
                    <a:pt x="1" y="5"/>
                  </a:moveTo>
                  <a:cubicBezTo>
                    <a:pt x="1" y="5"/>
                    <a:pt x="2" y="6"/>
                    <a:pt x="3" y="6"/>
                  </a:cubicBezTo>
                  <a:cubicBezTo>
                    <a:pt x="4" y="5"/>
                    <a:pt x="4" y="5"/>
                    <a:pt x="5" y="5"/>
                  </a:cubicBezTo>
                  <a:cubicBezTo>
                    <a:pt x="5" y="4"/>
                    <a:pt x="5" y="3"/>
                    <a:pt x="5" y="3"/>
                  </a:cubicBezTo>
                  <a:cubicBezTo>
                    <a:pt x="5" y="2"/>
                    <a:pt x="5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4"/>
                    <a:pt x="0" y="5"/>
                    <a:pt x="1" y="5"/>
                  </a:cubicBezTo>
                  <a:close/>
                </a:path>
              </a:pathLst>
            </a:custGeom>
            <a:solidFill>
              <a:srgbClr val="E3BF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" name="Freeform 108"/>
            <p:cNvSpPr>
              <a:spLocks/>
            </p:cNvSpPr>
            <p:nvPr/>
          </p:nvSpPr>
          <p:spPr bwMode="auto">
            <a:xfrm>
              <a:off x="4037013" y="1873251"/>
              <a:ext cx="65088" cy="76200"/>
            </a:xfrm>
            <a:custGeom>
              <a:avLst/>
              <a:gdLst>
                <a:gd name="T0" fmla="*/ 6 w 6"/>
                <a:gd name="T1" fmla="*/ 4 h 7"/>
                <a:gd name="T2" fmla="*/ 3 w 6"/>
                <a:gd name="T3" fmla="*/ 6 h 7"/>
                <a:gd name="T4" fmla="*/ 0 w 6"/>
                <a:gd name="T5" fmla="*/ 3 h 7"/>
                <a:gd name="T6" fmla="*/ 3 w 6"/>
                <a:gd name="T7" fmla="*/ 0 h 7"/>
                <a:gd name="T8" fmla="*/ 6 w 6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">
                  <a:moveTo>
                    <a:pt x="6" y="4"/>
                  </a:moveTo>
                  <a:cubicBezTo>
                    <a:pt x="6" y="5"/>
                    <a:pt x="4" y="7"/>
                    <a:pt x="3" y="6"/>
                  </a:cubicBezTo>
                  <a:cubicBezTo>
                    <a:pt x="1" y="6"/>
                    <a:pt x="0" y="5"/>
                    <a:pt x="0" y="3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5" y="0"/>
                    <a:pt x="6" y="2"/>
                    <a:pt x="6" y="4"/>
                  </a:cubicBezTo>
                  <a:close/>
                </a:path>
              </a:pathLst>
            </a:custGeom>
            <a:solidFill>
              <a:srgbClr val="FFDA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" name="Freeform 109"/>
            <p:cNvSpPr>
              <a:spLocks/>
            </p:cNvSpPr>
            <p:nvPr/>
          </p:nvSpPr>
          <p:spPr bwMode="auto">
            <a:xfrm>
              <a:off x="4059238" y="1895476"/>
              <a:ext cx="20638" cy="31750"/>
            </a:xfrm>
            <a:custGeom>
              <a:avLst/>
              <a:gdLst>
                <a:gd name="T0" fmla="*/ 2 w 2"/>
                <a:gd name="T1" fmla="*/ 1 h 3"/>
                <a:gd name="T2" fmla="*/ 2 w 2"/>
                <a:gd name="T3" fmla="*/ 1 h 3"/>
                <a:gd name="T4" fmla="*/ 2 w 2"/>
                <a:gd name="T5" fmla="*/ 2 h 3"/>
                <a:gd name="T6" fmla="*/ 2 w 2"/>
                <a:gd name="T7" fmla="*/ 2 h 3"/>
                <a:gd name="T8" fmla="*/ 2 w 2"/>
                <a:gd name="T9" fmla="*/ 3 h 3"/>
                <a:gd name="T10" fmla="*/ 2 w 2"/>
                <a:gd name="T11" fmla="*/ 3 h 3"/>
                <a:gd name="T12" fmla="*/ 2 w 2"/>
                <a:gd name="T13" fmla="*/ 3 h 3"/>
                <a:gd name="T14" fmla="*/ 2 w 2"/>
                <a:gd name="T15" fmla="*/ 3 h 3"/>
                <a:gd name="T16" fmla="*/ 2 w 2"/>
                <a:gd name="T17" fmla="*/ 3 h 3"/>
                <a:gd name="T18" fmla="*/ 2 w 2"/>
                <a:gd name="T19" fmla="*/ 3 h 3"/>
                <a:gd name="T20" fmla="*/ 2 w 2"/>
                <a:gd name="T21" fmla="*/ 3 h 3"/>
                <a:gd name="T22" fmla="*/ 2 w 2"/>
                <a:gd name="T23" fmla="*/ 3 h 3"/>
                <a:gd name="T24" fmla="*/ 2 w 2"/>
                <a:gd name="T25" fmla="*/ 3 h 3"/>
                <a:gd name="T26" fmla="*/ 1 w 2"/>
                <a:gd name="T27" fmla="*/ 3 h 3"/>
                <a:gd name="T28" fmla="*/ 1 w 2"/>
                <a:gd name="T29" fmla="*/ 3 h 3"/>
                <a:gd name="T30" fmla="*/ 1 w 2"/>
                <a:gd name="T31" fmla="*/ 3 h 3"/>
                <a:gd name="T32" fmla="*/ 1 w 2"/>
                <a:gd name="T33" fmla="*/ 2 h 3"/>
                <a:gd name="T34" fmla="*/ 1 w 2"/>
                <a:gd name="T35" fmla="*/ 2 h 3"/>
                <a:gd name="T36" fmla="*/ 1 w 2"/>
                <a:gd name="T37" fmla="*/ 2 h 3"/>
                <a:gd name="T38" fmla="*/ 1 w 2"/>
                <a:gd name="T39" fmla="*/ 2 h 3"/>
                <a:gd name="T40" fmla="*/ 2 w 2"/>
                <a:gd name="T41" fmla="*/ 2 h 3"/>
                <a:gd name="T42" fmla="*/ 2 w 2"/>
                <a:gd name="T43" fmla="*/ 2 h 3"/>
                <a:gd name="T44" fmla="*/ 2 w 2"/>
                <a:gd name="T45" fmla="*/ 2 h 3"/>
                <a:gd name="T46" fmla="*/ 1 w 2"/>
                <a:gd name="T47" fmla="*/ 2 h 3"/>
                <a:gd name="T48" fmla="*/ 1 w 2"/>
                <a:gd name="T49" fmla="*/ 2 h 3"/>
                <a:gd name="T50" fmla="*/ 1 w 2"/>
                <a:gd name="T51" fmla="*/ 1 h 3"/>
                <a:gd name="T52" fmla="*/ 1 w 2"/>
                <a:gd name="T53" fmla="*/ 1 h 3"/>
                <a:gd name="T54" fmla="*/ 1 w 2"/>
                <a:gd name="T55" fmla="*/ 1 h 3"/>
                <a:gd name="T56" fmla="*/ 0 w 2"/>
                <a:gd name="T57" fmla="*/ 1 h 3"/>
                <a:gd name="T58" fmla="*/ 0 w 2"/>
                <a:gd name="T59" fmla="*/ 1 h 3"/>
                <a:gd name="T60" fmla="*/ 0 w 2"/>
                <a:gd name="T61" fmla="*/ 1 h 3"/>
                <a:gd name="T62" fmla="*/ 0 w 2"/>
                <a:gd name="T63" fmla="*/ 0 h 3"/>
                <a:gd name="T64" fmla="*/ 0 w 2"/>
                <a:gd name="T65" fmla="*/ 0 h 3"/>
                <a:gd name="T66" fmla="*/ 0 w 2"/>
                <a:gd name="T67" fmla="*/ 0 h 3"/>
                <a:gd name="T68" fmla="*/ 0 w 2"/>
                <a:gd name="T69" fmla="*/ 0 h 3"/>
                <a:gd name="T70" fmla="*/ 0 w 2"/>
                <a:gd name="T71" fmla="*/ 0 h 3"/>
                <a:gd name="T72" fmla="*/ 0 w 2"/>
                <a:gd name="T73" fmla="*/ 0 h 3"/>
                <a:gd name="T74" fmla="*/ 0 w 2"/>
                <a:gd name="T75" fmla="*/ 0 h 3"/>
                <a:gd name="T76" fmla="*/ 0 w 2"/>
                <a:gd name="T77" fmla="*/ 0 h 3"/>
                <a:gd name="T78" fmla="*/ 0 w 2"/>
                <a:gd name="T79" fmla="*/ 0 h 3"/>
                <a:gd name="T80" fmla="*/ 1 w 2"/>
                <a:gd name="T81" fmla="*/ 0 h 3"/>
                <a:gd name="T82" fmla="*/ 1 w 2"/>
                <a:gd name="T83" fmla="*/ 0 h 3"/>
                <a:gd name="T84" fmla="*/ 1 w 2"/>
                <a:gd name="T85" fmla="*/ 0 h 3"/>
                <a:gd name="T86" fmla="*/ 1 w 2"/>
                <a:gd name="T87" fmla="*/ 0 h 3"/>
                <a:gd name="T88" fmla="*/ 1 w 2"/>
                <a:gd name="T89" fmla="*/ 0 h 3"/>
                <a:gd name="T90" fmla="*/ 0 w 2"/>
                <a:gd name="T91" fmla="*/ 0 h 3"/>
                <a:gd name="T92" fmla="*/ 0 w 2"/>
                <a:gd name="T93" fmla="*/ 0 h 3"/>
                <a:gd name="T94" fmla="*/ 0 w 2"/>
                <a:gd name="T95" fmla="*/ 0 h 3"/>
                <a:gd name="T96" fmla="*/ 0 w 2"/>
                <a:gd name="T97" fmla="*/ 1 h 3"/>
                <a:gd name="T98" fmla="*/ 0 w 2"/>
                <a:gd name="T99" fmla="*/ 1 h 3"/>
                <a:gd name="T100" fmla="*/ 0 w 2"/>
                <a:gd name="T101" fmla="*/ 1 h 3"/>
                <a:gd name="T102" fmla="*/ 0 w 2"/>
                <a:gd name="T103" fmla="*/ 1 h 3"/>
                <a:gd name="T104" fmla="*/ 0 w 2"/>
                <a:gd name="T105" fmla="*/ 1 h 3"/>
                <a:gd name="T106" fmla="*/ 1 w 2"/>
                <a:gd name="T10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" h="3">
                  <a:moveTo>
                    <a:pt x="1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3BF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" name="Freeform 110"/>
            <p:cNvSpPr>
              <a:spLocks noEditPoints="1"/>
            </p:cNvSpPr>
            <p:nvPr/>
          </p:nvSpPr>
          <p:spPr bwMode="auto">
            <a:xfrm>
              <a:off x="4037013" y="1873251"/>
              <a:ext cx="65088" cy="65088"/>
            </a:xfrm>
            <a:custGeom>
              <a:avLst/>
              <a:gdLst>
                <a:gd name="T0" fmla="*/ 6 w 6"/>
                <a:gd name="T1" fmla="*/ 4 h 6"/>
                <a:gd name="T2" fmla="*/ 5 w 6"/>
                <a:gd name="T3" fmla="*/ 6 h 6"/>
                <a:gd name="T4" fmla="*/ 5 w 6"/>
                <a:gd name="T5" fmla="*/ 6 h 6"/>
                <a:gd name="T6" fmla="*/ 3 w 6"/>
                <a:gd name="T7" fmla="*/ 6 h 6"/>
                <a:gd name="T8" fmla="*/ 1 w 6"/>
                <a:gd name="T9" fmla="*/ 5 h 6"/>
                <a:gd name="T10" fmla="*/ 1 w 6"/>
                <a:gd name="T11" fmla="*/ 5 h 6"/>
                <a:gd name="T12" fmla="*/ 1 w 6"/>
                <a:gd name="T13" fmla="*/ 5 h 6"/>
                <a:gd name="T14" fmla="*/ 0 w 6"/>
                <a:gd name="T15" fmla="*/ 3 h 6"/>
                <a:gd name="T16" fmla="*/ 1 w 6"/>
                <a:gd name="T17" fmla="*/ 1 h 6"/>
                <a:gd name="T18" fmla="*/ 1 w 6"/>
                <a:gd name="T19" fmla="*/ 1 h 6"/>
                <a:gd name="T20" fmla="*/ 3 w 6"/>
                <a:gd name="T21" fmla="*/ 0 h 6"/>
                <a:gd name="T22" fmla="*/ 5 w 6"/>
                <a:gd name="T23" fmla="*/ 2 h 6"/>
                <a:gd name="T24" fmla="*/ 6 w 6"/>
                <a:gd name="T25" fmla="*/ 4 h 6"/>
                <a:gd name="T26" fmla="*/ 5 w 6"/>
                <a:gd name="T27" fmla="*/ 5 h 6"/>
                <a:gd name="T28" fmla="*/ 6 w 6"/>
                <a:gd name="T29" fmla="*/ 4 h 6"/>
                <a:gd name="T30" fmla="*/ 5 w 6"/>
                <a:gd name="T31" fmla="*/ 2 h 6"/>
                <a:gd name="T32" fmla="*/ 3 w 6"/>
                <a:gd name="T33" fmla="*/ 1 h 6"/>
                <a:gd name="T34" fmla="*/ 1 w 6"/>
                <a:gd name="T35" fmla="*/ 1 h 6"/>
                <a:gd name="T36" fmla="*/ 1 w 6"/>
                <a:gd name="T37" fmla="*/ 1 h 6"/>
                <a:gd name="T38" fmla="*/ 0 w 6"/>
                <a:gd name="T39" fmla="*/ 3 h 6"/>
                <a:gd name="T40" fmla="*/ 1 w 6"/>
                <a:gd name="T41" fmla="*/ 5 h 6"/>
                <a:gd name="T42" fmla="*/ 1 w 6"/>
                <a:gd name="T43" fmla="*/ 5 h 6"/>
                <a:gd name="T44" fmla="*/ 3 w 6"/>
                <a:gd name="T45" fmla="*/ 6 h 6"/>
                <a:gd name="T46" fmla="*/ 5 w 6"/>
                <a:gd name="T47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" h="6">
                  <a:moveTo>
                    <a:pt x="6" y="4"/>
                  </a:moveTo>
                  <a:cubicBezTo>
                    <a:pt x="6" y="4"/>
                    <a:pt x="5" y="5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2" y="6"/>
                    <a:pt x="1" y="6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4"/>
                    <a:pt x="0" y="3"/>
                  </a:cubicBezTo>
                  <a:cubicBezTo>
                    <a:pt x="0" y="2"/>
                    <a:pt x="1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0"/>
                    <a:pt x="3" y="0"/>
                  </a:cubicBezTo>
                  <a:cubicBezTo>
                    <a:pt x="4" y="1"/>
                    <a:pt x="5" y="1"/>
                    <a:pt x="5" y="2"/>
                  </a:cubicBezTo>
                  <a:cubicBezTo>
                    <a:pt x="6" y="2"/>
                    <a:pt x="6" y="3"/>
                    <a:pt x="6" y="4"/>
                  </a:cubicBezTo>
                  <a:close/>
                  <a:moveTo>
                    <a:pt x="5" y="5"/>
                  </a:moveTo>
                  <a:cubicBezTo>
                    <a:pt x="5" y="5"/>
                    <a:pt x="6" y="4"/>
                    <a:pt x="6" y="4"/>
                  </a:cubicBezTo>
                  <a:cubicBezTo>
                    <a:pt x="6" y="3"/>
                    <a:pt x="6" y="2"/>
                    <a:pt x="5" y="2"/>
                  </a:cubicBezTo>
                  <a:cubicBezTo>
                    <a:pt x="5" y="1"/>
                    <a:pt x="4" y="1"/>
                    <a:pt x="3" y="1"/>
                  </a:cubicBezTo>
                  <a:cubicBezTo>
                    <a:pt x="3" y="1"/>
                    <a:pt x="2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0" y="2"/>
                    <a:pt x="0" y="3"/>
                  </a:cubicBezTo>
                  <a:cubicBezTo>
                    <a:pt x="0" y="4"/>
                    <a:pt x="0" y="4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6"/>
                    <a:pt x="2" y="6"/>
                    <a:pt x="3" y="6"/>
                  </a:cubicBezTo>
                  <a:cubicBezTo>
                    <a:pt x="3" y="6"/>
                    <a:pt x="4" y="6"/>
                    <a:pt x="5" y="5"/>
                  </a:cubicBezTo>
                  <a:close/>
                </a:path>
              </a:pathLst>
            </a:custGeom>
            <a:solidFill>
              <a:srgbClr val="E3BF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" name="Freeform 111"/>
            <p:cNvSpPr>
              <a:spLocks/>
            </p:cNvSpPr>
            <p:nvPr/>
          </p:nvSpPr>
          <p:spPr bwMode="auto">
            <a:xfrm>
              <a:off x="1333501" y="1687513"/>
              <a:ext cx="847725" cy="860425"/>
            </a:xfrm>
            <a:custGeom>
              <a:avLst/>
              <a:gdLst>
                <a:gd name="T0" fmla="*/ 47 w 78"/>
                <a:gd name="T1" fmla="*/ 1 h 79"/>
                <a:gd name="T2" fmla="*/ 77 w 78"/>
                <a:gd name="T3" fmla="*/ 28 h 79"/>
                <a:gd name="T4" fmla="*/ 77 w 78"/>
                <a:gd name="T5" fmla="*/ 34 h 79"/>
                <a:gd name="T6" fmla="*/ 37 w 78"/>
                <a:gd name="T7" fmla="*/ 78 h 79"/>
                <a:gd name="T8" fmla="*/ 31 w 78"/>
                <a:gd name="T9" fmla="*/ 78 h 79"/>
                <a:gd name="T10" fmla="*/ 2 w 78"/>
                <a:gd name="T11" fmla="*/ 51 h 79"/>
                <a:gd name="T12" fmla="*/ 2 w 78"/>
                <a:gd name="T13" fmla="*/ 45 h 79"/>
                <a:gd name="T14" fmla="*/ 41 w 78"/>
                <a:gd name="T15" fmla="*/ 2 h 79"/>
                <a:gd name="T16" fmla="*/ 47 w 78"/>
                <a:gd name="T17" fmla="*/ 1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8" h="79">
                  <a:moveTo>
                    <a:pt x="47" y="1"/>
                  </a:moveTo>
                  <a:cubicBezTo>
                    <a:pt x="77" y="28"/>
                    <a:pt x="77" y="28"/>
                    <a:pt x="77" y="28"/>
                  </a:cubicBezTo>
                  <a:cubicBezTo>
                    <a:pt x="78" y="30"/>
                    <a:pt x="78" y="33"/>
                    <a:pt x="77" y="34"/>
                  </a:cubicBezTo>
                  <a:cubicBezTo>
                    <a:pt x="37" y="78"/>
                    <a:pt x="37" y="78"/>
                    <a:pt x="37" y="78"/>
                  </a:cubicBezTo>
                  <a:cubicBezTo>
                    <a:pt x="35" y="79"/>
                    <a:pt x="33" y="79"/>
                    <a:pt x="31" y="78"/>
                  </a:cubicBezTo>
                  <a:cubicBezTo>
                    <a:pt x="2" y="51"/>
                    <a:pt x="2" y="51"/>
                    <a:pt x="2" y="51"/>
                  </a:cubicBezTo>
                  <a:cubicBezTo>
                    <a:pt x="0" y="50"/>
                    <a:pt x="0" y="47"/>
                    <a:pt x="2" y="45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3" y="0"/>
                    <a:pt x="46" y="0"/>
                    <a:pt x="47" y="1"/>
                  </a:cubicBezTo>
                  <a:close/>
                </a:path>
              </a:pathLst>
            </a:custGeom>
            <a:solidFill>
              <a:srgbClr val="6A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" name="Freeform 112"/>
            <p:cNvSpPr>
              <a:spLocks/>
            </p:cNvSpPr>
            <p:nvPr/>
          </p:nvSpPr>
          <p:spPr bwMode="auto">
            <a:xfrm>
              <a:off x="1649413" y="1763713"/>
              <a:ext cx="455613" cy="446088"/>
            </a:xfrm>
            <a:custGeom>
              <a:avLst/>
              <a:gdLst>
                <a:gd name="T0" fmla="*/ 18 w 42"/>
                <a:gd name="T1" fmla="*/ 1 h 41"/>
                <a:gd name="T2" fmla="*/ 41 w 42"/>
                <a:gd name="T3" fmla="*/ 22 h 41"/>
                <a:gd name="T4" fmla="*/ 41 w 42"/>
                <a:gd name="T5" fmla="*/ 26 h 41"/>
                <a:gd name="T6" fmla="*/ 28 w 42"/>
                <a:gd name="T7" fmla="*/ 40 h 41"/>
                <a:gd name="T8" fmla="*/ 25 w 42"/>
                <a:gd name="T9" fmla="*/ 40 h 41"/>
                <a:gd name="T10" fmla="*/ 1 w 42"/>
                <a:gd name="T11" fmla="*/ 19 h 41"/>
                <a:gd name="T12" fmla="*/ 1 w 42"/>
                <a:gd name="T13" fmla="*/ 16 h 41"/>
                <a:gd name="T14" fmla="*/ 14 w 42"/>
                <a:gd name="T15" fmla="*/ 1 h 41"/>
                <a:gd name="T16" fmla="*/ 18 w 42"/>
                <a:gd name="T17" fmla="*/ 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41">
                  <a:moveTo>
                    <a:pt x="18" y="1"/>
                  </a:moveTo>
                  <a:cubicBezTo>
                    <a:pt x="41" y="22"/>
                    <a:pt x="41" y="22"/>
                    <a:pt x="41" y="22"/>
                  </a:cubicBezTo>
                  <a:cubicBezTo>
                    <a:pt x="42" y="23"/>
                    <a:pt x="42" y="25"/>
                    <a:pt x="41" y="26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7" y="41"/>
                    <a:pt x="26" y="41"/>
                    <a:pt x="25" y="40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18"/>
                    <a:pt x="0" y="17"/>
                    <a:pt x="1" y="16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5" y="0"/>
                    <a:pt x="17" y="0"/>
                    <a:pt x="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" name="Freeform 113"/>
            <p:cNvSpPr>
              <a:spLocks noEditPoints="1"/>
            </p:cNvSpPr>
            <p:nvPr/>
          </p:nvSpPr>
          <p:spPr bwMode="auto">
            <a:xfrm>
              <a:off x="1333501" y="1698626"/>
              <a:ext cx="457200" cy="479425"/>
            </a:xfrm>
            <a:custGeom>
              <a:avLst/>
              <a:gdLst>
                <a:gd name="T0" fmla="*/ 41 w 42"/>
                <a:gd name="T1" fmla="*/ 4 h 44"/>
                <a:gd name="T2" fmla="*/ 41 w 42"/>
                <a:gd name="T3" fmla="*/ 6 h 44"/>
                <a:gd name="T4" fmla="*/ 35 w 42"/>
                <a:gd name="T5" fmla="*/ 3 h 44"/>
                <a:gd name="T6" fmla="*/ 36 w 42"/>
                <a:gd name="T7" fmla="*/ 0 h 44"/>
                <a:gd name="T8" fmla="*/ 3 w 42"/>
                <a:gd name="T9" fmla="*/ 38 h 44"/>
                <a:gd name="T10" fmla="*/ 7 w 42"/>
                <a:gd name="T11" fmla="*/ 43 h 44"/>
                <a:gd name="T12" fmla="*/ 5 w 42"/>
                <a:gd name="T13" fmla="*/ 44 h 44"/>
                <a:gd name="T14" fmla="*/ 1 w 42"/>
                <a:gd name="T15" fmla="*/ 38 h 44"/>
                <a:gd name="T16" fmla="*/ 3 w 42"/>
                <a:gd name="T17" fmla="*/ 38 h 44"/>
                <a:gd name="T18" fmla="*/ 12 w 42"/>
                <a:gd name="T19" fmla="*/ 36 h 44"/>
                <a:gd name="T20" fmla="*/ 11 w 42"/>
                <a:gd name="T21" fmla="*/ 38 h 44"/>
                <a:gd name="T22" fmla="*/ 6 w 42"/>
                <a:gd name="T23" fmla="*/ 35 h 44"/>
                <a:gd name="T24" fmla="*/ 6 w 42"/>
                <a:gd name="T25" fmla="*/ 32 h 44"/>
                <a:gd name="T26" fmla="*/ 13 w 42"/>
                <a:gd name="T27" fmla="*/ 27 h 44"/>
                <a:gd name="T28" fmla="*/ 17 w 42"/>
                <a:gd name="T29" fmla="*/ 32 h 44"/>
                <a:gd name="T30" fmla="*/ 15 w 42"/>
                <a:gd name="T31" fmla="*/ 33 h 44"/>
                <a:gd name="T32" fmla="*/ 10 w 42"/>
                <a:gd name="T33" fmla="*/ 28 h 44"/>
                <a:gd name="T34" fmla="*/ 13 w 42"/>
                <a:gd name="T35" fmla="*/ 27 h 44"/>
                <a:gd name="T36" fmla="*/ 22 w 42"/>
                <a:gd name="T37" fmla="*/ 25 h 44"/>
                <a:gd name="T38" fmla="*/ 21 w 42"/>
                <a:gd name="T39" fmla="*/ 28 h 44"/>
                <a:gd name="T40" fmla="*/ 15 w 42"/>
                <a:gd name="T41" fmla="*/ 24 h 44"/>
                <a:gd name="T42" fmla="*/ 16 w 42"/>
                <a:gd name="T43" fmla="*/ 22 h 44"/>
                <a:gd name="T44" fmla="*/ 23 w 42"/>
                <a:gd name="T45" fmla="*/ 16 h 44"/>
                <a:gd name="T46" fmla="*/ 27 w 42"/>
                <a:gd name="T47" fmla="*/ 21 h 44"/>
                <a:gd name="T48" fmla="*/ 24 w 42"/>
                <a:gd name="T49" fmla="*/ 22 h 44"/>
                <a:gd name="T50" fmla="*/ 20 w 42"/>
                <a:gd name="T51" fmla="*/ 17 h 44"/>
                <a:gd name="T52" fmla="*/ 23 w 42"/>
                <a:gd name="T53" fmla="*/ 16 h 44"/>
                <a:gd name="T54" fmla="*/ 31 w 42"/>
                <a:gd name="T55" fmla="*/ 15 h 44"/>
                <a:gd name="T56" fmla="*/ 31 w 42"/>
                <a:gd name="T57" fmla="*/ 17 h 44"/>
                <a:gd name="T58" fmla="*/ 25 w 42"/>
                <a:gd name="T59" fmla="*/ 13 h 44"/>
                <a:gd name="T60" fmla="*/ 26 w 42"/>
                <a:gd name="T61" fmla="*/ 11 h 44"/>
                <a:gd name="T62" fmla="*/ 32 w 42"/>
                <a:gd name="T63" fmla="*/ 6 h 44"/>
                <a:gd name="T64" fmla="*/ 36 w 42"/>
                <a:gd name="T65" fmla="*/ 11 h 44"/>
                <a:gd name="T66" fmla="*/ 34 w 42"/>
                <a:gd name="T67" fmla="*/ 12 h 44"/>
                <a:gd name="T68" fmla="*/ 30 w 42"/>
                <a:gd name="T69" fmla="*/ 7 h 44"/>
                <a:gd name="T70" fmla="*/ 32 w 42"/>
                <a:gd name="T71" fmla="*/ 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2" h="44">
                  <a:moveTo>
                    <a:pt x="37" y="0"/>
                  </a:moveTo>
                  <a:cubicBezTo>
                    <a:pt x="41" y="4"/>
                    <a:pt x="41" y="4"/>
                    <a:pt x="41" y="4"/>
                  </a:cubicBezTo>
                  <a:cubicBezTo>
                    <a:pt x="42" y="4"/>
                    <a:pt x="42" y="5"/>
                    <a:pt x="41" y="5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40" y="7"/>
                    <a:pt x="40" y="7"/>
                    <a:pt x="39" y="6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5" y="2"/>
                    <a:pt x="35" y="2"/>
                    <a:pt x="35" y="1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37" y="0"/>
                    <a:pt x="37" y="0"/>
                  </a:cubicBezTo>
                  <a:close/>
                  <a:moveTo>
                    <a:pt x="3" y="38"/>
                  </a:moveTo>
                  <a:cubicBezTo>
                    <a:pt x="7" y="41"/>
                    <a:pt x="7" y="41"/>
                    <a:pt x="7" y="41"/>
                  </a:cubicBezTo>
                  <a:cubicBezTo>
                    <a:pt x="7" y="42"/>
                    <a:pt x="7" y="42"/>
                    <a:pt x="7" y="43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6" y="44"/>
                    <a:pt x="5" y="44"/>
                    <a:pt x="5" y="44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0" y="40"/>
                    <a:pt x="0" y="39"/>
                    <a:pt x="1" y="38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2" y="37"/>
                    <a:pt x="2" y="37"/>
                    <a:pt x="3" y="38"/>
                  </a:cubicBezTo>
                  <a:close/>
                  <a:moveTo>
                    <a:pt x="8" y="32"/>
                  </a:moveTo>
                  <a:cubicBezTo>
                    <a:pt x="12" y="36"/>
                    <a:pt x="12" y="36"/>
                    <a:pt x="12" y="36"/>
                  </a:cubicBezTo>
                  <a:cubicBezTo>
                    <a:pt x="12" y="36"/>
                    <a:pt x="12" y="37"/>
                    <a:pt x="12" y="37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39"/>
                    <a:pt x="10" y="39"/>
                    <a:pt x="10" y="38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5" y="34"/>
                    <a:pt x="5" y="34"/>
                    <a:pt x="6" y="33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7" y="32"/>
                    <a:pt x="7" y="32"/>
                    <a:pt x="8" y="32"/>
                  </a:cubicBezTo>
                  <a:close/>
                  <a:moveTo>
                    <a:pt x="13" y="27"/>
                  </a:move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7" y="32"/>
                    <a:pt x="17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5" y="33"/>
                    <a:pt x="15" y="33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29"/>
                    <a:pt x="10" y="28"/>
                    <a:pt x="10" y="28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2" y="27"/>
                    <a:pt x="12" y="27"/>
                    <a:pt x="13" y="27"/>
                  </a:cubicBezTo>
                  <a:close/>
                  <a:moveTo>
                    <a:pt x="18" y="22"/>
                  </a:moveTo>
                  <a:cubicBezTo>
                    <a:pt x="22" y="25"/>
                    <a:pt x="22" y="25"/>
                    <a:pt x="22" y="25"/>
                  </a:cubicBezTo>
                  <a:cubicBezTo>
                    <a:pt x="22" y="26"/>
                    <a:pt x="22" y="26"/>
                    <a:pt x="22" y="27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0" y="28"/>
                    <a:pt x="20" y="28"/>
                    <a:pt x="19" y="28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4"/>
                    <a:pt x="15" y="23"/>
                    <a:pt x="15" y="22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6" y="21"/>
                    <a:pt x="17" y="21"/>
                    <a:pt x="18" y="22"/>
                  </a:cubicBezTo>
                  <a:close/>
                  <a:moveTo>
                    <a:pt x="23" y="16"/>
                  </a:moveTo>
                  <a:cubicBezTo>
                    <a:pt x="27" y="20"/>
                    <a:pt x="27" y="20"/>
                    <a:pt x="27" y="20"/>
                  </a:cubicBezTo>
                  <a:cubicBezTo>
                    <a:pt x="27" y="20"/>
                    <a:pt x="27" y="21"/>
                    <a:pt x="27" y="21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5" y="23"/>
                    <a:pt x="25" y="23"/>
                    <a:pt x="24" y="22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8"/>
                    <a:pt x="20" y="18"/>
                    <a:pt x="20" y="17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1" y="16"/>
                    <a:pt x="22" y="16"/>
                    <a:pt x="23" y="16"/>
                  </a:cubicBezTo>
                  <a:close/>
                  <a:moveTo>
                    <a:pt x="27" y="11"/>
                  </a:moveTo>
                  <a:cubicBezTo>
                    <a:pt x="31" y="15"/>
                    <a:pt x="31" y="15"/>
                    <a:pt x="31" y="15"/>
                  </a:cubicBezTo>
                  <a:cubicBezTo>
                    <a:pt x="32" y="15"/>
                    <a:pt x="32" y="16"/>
                    <a:pt x="32" y="16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0" y="17"/>
                    <a:pt x="30" y="17"/>
                    <a:pt x="29" y="17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3"/>
                    <a:pt x="25" y="12"/>
                    <a:pt x="25" y="12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6" y="11"/>
                    <a:pt x="27" y="11"/>
                    <a:pt x="27" y="11"/>
                  </a:cubicBezTo>
                  <a:close/>
                  <a:moveTo>
                    <a:pt x="32" y="6"/>
                  </a:moveTo>
                  <a:cubicBezTo>
                    <a:pt x="36" y="9"/>
                    <a:pt x="36" y="9"/>
                    <a:pt x="36" y="9"/>
                  </a:cubicBezTo>
                  <a:cubicBezTo>
                    <a:pt x="37" y="10"/>
                    <a:pt x="37" y="10"/>
                    <a:pt x="36" y="11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5" y="12"/>
                    <a:pt x="35" y="12"/>
                    <a:pt x="34" y="12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30" y="8"/>
                    <a:pt x="30" y="7"/>
                    <a:pt x="30" y="7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31" y="5"/>
                    <a:pt x="32" y="5"/>
                    <a:pt x="32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" name="Freeform 114"/>
            <p:cNvSpPr>
              <a:spLocks/>
            </p:cNvSpPr>
            <p:nvPr/>
          </p:nvSpPr>
          <p:spPr bwMode="auto">
            <a:xfrm>
              <a:off x="1681163" y="1927226"/>
              <a:ext cx="174625" cy="369888"/>
            </a:xfrm>
            <a:custGeom>
              <a:avLst/>
              <a:gdLst>
                <a:gd name="T0" fmla="*/ 41 w 110"/>
                <a:gd name="T1" fmla="*/ 233 h 233"/>
                <a:gd name="T2" fmla="*/ 0 w 110"/>
                <a:gd name="T3" fmla="*/ 219 h 233"/>
                <a:gd name="T4" fmla="*/ 69 w 110"/>
                <a:gd name="T5" fmla="*/ 0 h 233"/>
                <a:gd name="T6" fmla="*/ 82 w 110"/>
                <a:gd name="T7" fmla="*/ 0 h 233"/>
                <a:gd name="T8" fmla="*/ 89 w 110"/>
                <a:gd name="T9" fmla="*/ 14 h 233"/>
                <a:gd name="T10" fmla="*/ 103 w 110"/>
                <a:gd name="T11" fmla="*/ 7 h 233"/>
                <a:gd name="T12" fmla="*/ 110 w 110"/>
                <a:gd name="T13" fmla="*/ 14 h 233"/>
                <a:gd name="T14" fmla="*/ 41 w 110"/>
                <a:gd name="T15" fmla="*/ 233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0" h="233">
                  <a:moveTo>
                    <a:pt x="41" y="233"/>
                  </a:moveTo>
                  <a:lnTo>
                    <a:pt x="0" y="219"/>
                  </a:lnTo>
                  <a:lnTo>
                    <a:pt x="69" y="0"/>
                  </a:lnTo>
                  <a:lnTo>
                    <a:pt x="82" y="0"/>
                  </a:lnTo>
                  <a:lnTo>
                    <a:pt x="89" y="14"/>
                  </a:lnTo>
                  <a:lnTo>
                    <a:pt x="103" y="7"/>
                  </a:lnTo>
                  <a:lnTo>
                    <a:pt x="110" y="14"/>
                  </a:lnTo>
                  <a:lnTo>
                    <a:pt x="41" y="233"/>
                  </a:lnTo>
                  <a:close/>
                </a:path>
              </a:pathLst>
            </a:custGeom>
            <a:solidFill>
              <a:srgbClr val="F4C4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" name="Freeform 115"/>
            <p:cNvSpPr>
              <a:spLocks/>
            </p:cNvSpPr>
            <p:nvPr/>
          </p:nvSpPr>
          <p:spPr bwMode="auto">
            <a:xfrm>
              <a:off x="1790701" y="1862138"/>
              <a:ext cx="65088" cy="87313"/>
            </a:xfrm>
            <a:custGeom>
              <a:avLst/>
              <a:gdLst>
                <a:gd name="T0" fmla="*/ 41 w 41"/>
                <a:gd name="T1" fmla="*/ 55 h 55"/>
                <a:gd name="T2" fmla="*/ 34 w 41"/>
                <a:gd name="T3" fmla="*/ 48 h 55"/>
                <a:gd name="T4" fmla="*/ 20 w 41"/>
                <a:gd name="T5" fmla="*/ 55 h 55"/>
                <a:gd name="T6" fmla="*/ 13 w 41"/>
                <a:gd name="T7" fmla="*/ 41 h 55"/>
                <a:gd name="T8" fmla="*/ 0 w 41"/>
                <a:gd name="T9" fmla="*/ 41 h 55"/>
                <a:gd name="T10" fmla="*/ 34 w 41"/>
                <a:gd name="T11" fmla="*/ 0 h 55"/>
                <a:gd name="T12" fmla="*/ 41 w 41"/>
                <a:gd name="T13" fmla="*/ 14 h 55"/>
                <a:gd name="T14" fmla="*/ 41 w 41"/>
                <a:gd name="T15" fmla="*/ 27 h 55"/>
                <a:gd name="T16" fmla="*/ 41 w 41"/>
                <a:gd name="T17" fmla="*/ 41 h 55"/>
                <a:gd name="T18" fmla="*/ 41 w 41"/>
                <a:gd name="T19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55">
                  <a:moveTo>
                    <a:pt x="41" y="55"/>
                  </a:moveTo>
                  <a:lnTo>
                    <a:pt x="34" y="48"/>
                  </a:lnTo>
                  <a:lnTo>
                    <a:pt x="20" y="55"/>
                  </a:lnTo>
                  <a:lnTo>
                    <a:pt x="13" y="41"/>
                  </a:lnTo>
                  <a:lnTo>
                    <a:pt x="0" y="41"/>
                  </a:lnTo>
                  <a:lnTo>
                    <a:pt x="34" y="0"/>
                  </a:lnTo>
                  <a:lnTo>
                    <a:pt x="41" y="14"/>
                  </a:lnTo>
                  <a:lnTo>
                    <a:pt x="41" y="27"/>
                  </a:lnTo>
                  <a:lnTo>
                    <a:pt x="41" y="41"/>
                  </a:lnTo>
                  <a:lnTo>
                    <a:pt x="41" y="55"/>
                  </a:lnTo>
                  <a:close/>
                </a:path>
              </a:pathLst>
            </a:custGeom>
            <a:solidFill>
              <a:srgbClr val="6356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" name="Freeform 116"/>
            <p:cNvSpPr>
              <a:spLocks/>
            </p:cNvSpPr>
            <p:nvPr/>
          </p:nvSpPr>
          <p:spPr bwMode="auto">
            <a:xfrm>
              <a:off x="1833563" y="1862138"/>
              <a:ext cx="22225" cy="33338"/>
            </a:xfrm>
            <a:custGeom>
              <a:avLst/>
              <a:gdLst>
                <a:gd name="T0" fmla="*/ 7 w 14"/>
                <a:gd name="T1" fmla="*/ 0 h 21"/>
                <a:gd name="T2" fmla="*/ 0 w 14"/>
                <a:gd name="T3" fmla="*/ 14 h 21"/>
                <a:gd name="T4" fmla="*/ 14 w 14"/>
                <a:gd name="T5" fmla="*/ 21 h 21"/>
                <a:gd name="T6" fmla="*/ 7 w 14"/>
                <a:gd name="T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21">
                  <a:moveTo>
                    <a:pt x="7" y="0"/>
                  </a:moveTo>
                  <a:lnTo>
                    <a:pt x="0" y="14"/>
                  </a:lnTo>
                  <a:lnTo>
                    <a:pt x="14" y="2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3436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9" name="Freeform 117"/>
            <p:cNvSpPr>
              <a:spLocks/>
            </p:cNvSpPr>
            <p:nvPr/>
          </p:nvSpPr>
          <p:spPr bwMode="auto">
            <a:xfrm>
              <a:off x="1649413" y="2319338"/>
              <a:ext cx="85725" cy="65088"/>
            </a:xfrm>
            <a:custGeom>
              <a:avLst/>
              <a:gdLst>
                <a:gd name="T0" fmla="*/ 8 w 8"/>
                <a:gd name="T1" fmla="*/ 3 h 6"/>
                <a:gd name="T2" fmla="*/ 7 w 8"/>
                <a:gd name="T3" fmla="*/ 5 h 6"/>
                <a:gd name="T4" fmla="*/ 5 w 8"/>
                <a:gd name="T5" fmla="*/ 6 h 6"/>
                <a:gd name="T6" fmla="*/ 1 w 8"/>
                <a:gd name="T7" fmla="*/ 4 h 6"/>
                <a:gd name="T8" fmla="*/ 0 w 8"/>
                <a:gd name="T9" fmla="*/ 3 h 6"/>
                <a:gd name="T10" fmla="*/ 1 w 8"/>
                <a:gd name="T11" fmla="*/ 0 h 6"/>
                <a:gd name="T12" fmla="*/ 8 w 8"/>
                <a:gd name="T13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6">
                  <a:moveTo>
                    <a:pt x="8" y="3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6"/>
                    <a:pt x="6" y="6"/>
                    <a:pt x="5" y="6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0" y="3"/>
                    <a:pt x="0" y="3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8" y="3"/>
                  </a:lnTo>
                  <a:close/>
                </a:path>
              </a:pathLst>
            </a:custGeom>
            <a:solidFill>
              <a:srgbClr val="F6B9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0" name="Freeform 118"/>
            <p:cNvSpPr>
              <a:spLocks/>
            </p:cNvSpPr>
            <p:nvPr/>
          </p:nvSpPr>
          <p:spPr bwMode="auto">
            <a:xfrm>
              <a:off x="1735138" y="1938338"/>
              <a:ext cx="120650" cy="358775"/>
            </a:xfrm>
            <a:custGeom>
              <a:avLst/>
              <a:gdLst>
                <a:gd name="T0" fmla="*/ 0 w 76"/>
                <a:gd name="T1" fmla="*/ 219 h 226"/>
                <a:gd name="T2" fmla="*/ 62 w 76"/>
                <a:gd name="T3" fmla="*/ 7 h 226"/>
                <a:gd name="T4" fmla="*/ 69 w 76"/>
                <a:gd name="T5" fmla="*/ 0 h 226"/>
                <a:gd name="T6" fmla="*/ 76 w 76"/>
                <a:gd name="T7" fmla="*/ 7 h 226"/>
                <a:gd name="T8" fmla="*/ 7 w 76"/>
                <a:gd name="T9" fmla="*/ 226 h 226"/>
                <a:gd name="T10" fmla="*/ 0 w 76"/>
                <a:gd name="T11" fmla="*/ 219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226">
                  <a:moveTo>
                    <a:pt x="0" y="219"/>
                  </a:moveTo>
                  <a:lnTo>
                    <a:pt x="62" y="7"/>
                  </a:lnTo>
                  <a:lnTo>
                    <a:pt x="69" y="0"/>
                  </a:lnTo>
                  <a:lnTo>
                    <a:pt x="76" y="7"/>
                  </a:lnTo>
                  <a:lnTo>
                    <a:pt x="7" y="226"/>
                  </a:lnTo>
                  <a:lnTo>
                    <a:pt x="0" y="219"/>
                  </a:lnTo>
                  <a:close/>
                </a:path>
              </a:pathLst>
            </a:custGeom>
            <a:solidFill>
              <a:srgbClr val="D6AC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1" name="Freeform 119"/>
            <p:cNvSpPr>
              <a:spLocks/>
            </p:cNvSpPr>
            <p:nvPr/>
          </p:nvSpPr>
          <p:spPr bwMode="auto">
            <a:xfrm>
              <a:off x="1681163" y="1927226"/>
              <a:ext cx="130175" cy="347663"/>
            </a:xfrm>
            <a:custGeom>
              <a:avLst/>
              <a:gdLst>
                <a:gd name="T0" fmla="*/ 7 w 82"/>
                <a:gd name="T1" fmla="*/ 219 h 219"/>
                <a:gd name="T2" fmla="*/ 75 w 82"/>
                <a:gd name="T3" fmla="*/ 7 h 219"/>
                <a:gd name="T4" fmla="*/ 82 w 82"/>
                <a:gd name="T5" fmla="*/ 0 h 219"/>
                <a:gd name="T6" fmla="*/ 69 w 82"/>
                <a:gd name="T7" fmla="*/ 0 h 219"/>
                <a:gd name="T8" fmla="*/ 0 w 82"/>
                <a:gd name="T9" fmla="*/ 219 h 219"/>
                <a:gd name="T10" fmla="*/ 7 w 82"/>
                <a:gd name="T11" fmla="*/ 219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" h="219">
                  <a:moveTo>
                    <a:pt x="7" y="219"/>
                  </a:moveTo>
                  <a:lnTo>
                    <a:pt x="75" y="7"/>
                  </a:lnTo>
                  <a:lnTo>
                    <a:pt x="82" y="0"/>
                  </a:lnTo>
                  <a:lnTo>
                    <a:pt x="69" y="0"/>
                  </a:lnTo>
                  <a:lnTo>
                    <a:pt x="0" y="219"/>
                  </a:lnTo>
                  <a:lnTo>
                    <a:pt x="7" y="219"/>
                  </a:lnTo>
                  <a:close/>
                </a:path>
              </a:pathLst>
            </a:custGeom>
            <a:solidFill>
              <a:srgbClr val="FFDB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2" name="Freeform 120"/>
            <p:cNvSpPr>
              <a:spLocks/>
            </p:cNvSpPr>
            <p:nvPr/>
          </p:nvSpPr>
          <p:spPr bwMode="auto">
            <a:xfrm>
              <a:off x="1714501" y="2286001"/>
              <a:ext cx="31750" cy="65088"/>
            </a:xfrm>
            <a:custGeom>
              <a:avLst/>
              <a:gdLst>
                <a:gd name="T0" fmla="*/ 13 w 20"/>
                <a:gd name="T1" fmla="*/ 0 h 41"/>
                <a:gd name="T2" fmla="*/ 20 w 20"/>
                <a:gd name="T3" fmla="*/ 7 h 41"/>
                <a:gd name="T4" fmla="*/ 13 w 20"/>
                <a:gd name="T5" fmla="*/ 41 h 41"/>
                <a:gd name="T6" fmla="*/ 0 w 20"/>
                <a:gd name="T7" fmla="*/ 35 h 41"/>
                <a:gd name="T8" fmla="*/ 13 w 20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1">
                  <a:moveTo>
                    <a:pt x="13" y="0"/>
                  </a:moveTo>
                  <a:lnTo>
                    <a:pt x="20" y="7"/>
                  </a:lnTo>
                  <a:lnTo>
                    <a:pt x="13" y="41"/>
                  </a:lnTo>
                  <a:lnTo>
                    <a:pt x="0" y="35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8795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3" name="Freeform 121"/>
            <p:cNvSpPr>
              <a:spLocks/>
            </p:cNvSpPr>
            <p:nvPr/>
          </p:nvSpPr>
          <p:spPr bwMode="auto">
            <a:xfrm>
              <a:off x="1681163" y="2274888"/>
              <a:ext cx="53975" cy="66675"/>
            </a:xfrm>
            <a:custGeom>
              <a:avLst/>
              <a:gdLst>
                <a:gd name="T0" fmla="*/ 7 w 34"/>
                <a:gd name="T1" fmla="*/ 0 h 42"/>
                <a:gd name="T2" fmla="*/ 34 w 34"/>
                <a:gd name="T3" fmla="*/ 7 h 42"/>
                <a:gd name="T4" fmla="*/ 21 w 34"/>
                <a:gd name="T5" fmla="*/ 42 h 42"/>
                <a:gd name="T6" fmla="*/ 0 w 34"/>
                <a:gd name="T7" fmla="*/ 35 h 42"/>
                <a:gd name="T8" fmla="*/ 7 w 34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2">
                  <a:moveTo>
                    <a:pt x="7" y="0"/>
                  </a:moveTo>
                  <a:lnTo>
                    <a:pt x="34" y="7"/>
                  </a:lnTo>
                  <a:lnTo>
                    <a:pt x="21" y="42"/>
                  </a:lnTo>
                  <a:lnTo>
                    <a:pt x="0" y="35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9CAF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4" name="Freeform 122"/>
            <p:cNvSpPr>
              <a:spLocks/>
            </p:cNvSpPr>
            <p:nvPr/>
          </p:nvSpPr>
          <p:spPr bwMode="auto">
            <a:xfrm>
              <a:off x="1660526" y="2274888"/>
              <a:ext cx="31750" cy="55563"/>
            </a:xfrm>
            <a:custGeom>
              <a:avLst/>
              <a:gdLst>
                <a:gd name="T0" fmla="*/ 20 w 20"/>
                <a:gd name="T1" fmla="*/ 0 h 35"/>
                <a:gd name="T2" fmla="*/ 13 w 20"/>
                <a:gd name="T3" fmla="*/ 0 h 35"/>
                <a:gd name="T4" fmla="*/ 0 w 20"/>
                <a:gd name="T5" fmla="*/ 28 h 35"/>
                <a:gd name="T6" fmla="*/ 13 w 20"/>
                <a:gd name="T7" fmla="*/ 35 h 35"/>
                <a:gd name="T8" fmla="*/ 20 w 20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5">
                  <a:moveTo>
                    <a:pt x="20" y="0"/>
                  </a:moveTo>
                  <a:lnTo>
                    <a:pt x="13" y="0"/>
                  </a:lnTo>
                  <a:lnTo>
                    <a:pt x="0" y="28"/>
                  </a:lnTo>
                  <a:lnTo>
                    <a:pt x="13" y="35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A7BC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2" name="Freeform 130"/>
            <p:cNvSpPr>
              <a:spLocks/>
            </p:cNvSpPr>
            <p:nvPr/>
          </p:nvSpPr>
          <p:spPr bwMode="auto">
            <a:xfrm>
              <a:off x="4959351" y="1601788"/>
              <a:ext cx="412750" cy="511175"/>
            </a:xfrm>
            <a:custGeom>
              <a:avLst/>
              <a:gdLst>
                <a:gd name="T0" fmla="*/ 144 w 260"/>
                <a:gd name="T1" fmla="*/ 322 h 322"/>
                <a:gd name="T2" fmla="*/ 0 w 260"/>
                <a:gd name="T3" fmla="*/ 68 h 322"/>
                <a:gd name="T4" fmla="*/ 116 w 260"/>
                <a:gd name="T5" fmla="*/ 0 h 322"/>
                <a:gd name="T6" fmla="*/ 260 w 260"/>
                <a:gd name="T7" fmla="*/ 253 h 322"/>
                <a:gd name="T8" fmla="*/ 144 w 260"/>
                <a:gd name="T9" fmla="*/ 322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0" h="322">
                  <a:moveTo>
                    <a:pt x="144" y="322"/>
                  </a:moveTo>
                  <a:lnTo>
                    <a:pt x="0" y="68"/>
                  </a:lnTo>
                  <a:lnTo>
                    <a:pt x="116" y="0"/>
                  </a:lnTo>
                  <a:lnTo>
                    <a:pt x="260" y="253"/>
                  </a:lnTo>
                  <a:lnTo>
                    <a:pt x="144" y="322"/>
                  </a:lnTo>
                  <a:close/>
                </a:path>
              </a:pathLst>
            </a:custGeom>
            <a:solidFill>
              <a:srgbClr val="6B7A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4" name="Freeform 132"/>
            <p:cNvSpPr>
              <a:spLocks/>
            </p:cNvSpPr>
            <p:nvPr/>
          </p:nvSpPr>
          <p:spPr bwMode="auto">
            <a:xfrm>
              <a:off x="5057776" y="1754188"/>
              <a:ext cx="227013" cy="206375"/>
            </a:xfrm>
            <a:custGeom>
              <a:avLst/>
              <a:gdLst>
                <a:gd name="T0" fmla="*/ 2 w 21"/>
                <a:gd name="T1" fmla="*/ 14 h 19"/>
                <a:gd name="T2" fmla="*/ 6 w 21"/>
                <a:gd name="T3" fmla="*/ 3 h 19"/>
                <a:gd name="T4" fmla="*/ 19 w 21"/>
                <a:gd name="T5" fmla="*/ 5 h 19"/>
                <a:gd name="T6" fmla="*/ 14 w 21"/>
                <a:gd name="T7" fmla="*/ 17 h 19"/>
                <a:gd name="T8" fmla="*/ 2 w 21"/>
                <a:gd name="T9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9">
                  <a:moveTo>
                    <a:pt x="2" y="14"/>
                  </a:moveTo>
                  <a:cubicBezTo>
                    <a:pt x="0" y="11"/>
                    <a:pt x="2" y="5"/>
                    <a:pt x="6" y="3"/>
                  </a:cubicBezTo>
                  <a:cubicBezTo>
                    <a:pt x="11" y="0"/>
                    <a:pt x="17" y="1"/>
                    <a:pt x="19" y="5"/>
                  </a:cubicBezTo>
                  <a:cubicBezTo>
                    <a:pt x="21" y="9"/>
                    <a:pt x="19" y="14"/>
                    <a:pt x="14" y="17"/>
                  </a:cubicBezTo>
                  <a:cubicBezTo>
                    <a:pt x="9" y="19"/>
                    <a:pt x="4" y="18"/>
                    <a:pt x="2" y="14"/>
                  </a:cubicBezTo>
                  <a:close/>
                </a:path>
              </a:pathLst>
            </a:custGeom>
            <a:solidFill>
              <a:srgbClr val="939E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5" name="Freeform 133"/>
            <p:cNvSpPr>
              <a:spLocks/>
            </p:cNvSpPr>
            <p:nvPr/>
          </p:nvSpPr>
          <p:spPr bwMode="auto">
            <a:xfrm>
              <a:off x="5089526" y="1785938"/>
              <a:ext cx="152400" cy="141288"/>
            </a:xfrm>
            <a:custGeom>
              <a:avLst/>
              <a:gdLst>
                <a:gd name="T0" fmla="*/ 2 w 14"/>
                <a:gd name="T1" fmla="*/ 10 h 13"/>
                <a:gd name="T2" fmla="*/ 5 w 14"/>
                <a:gd name="T3" fmla="*/ 2 h 13"/>
                <a:gd name="T4" fmla="*/ 13 w 14"/>
                <a:gd name="T5" fmla="*/ 3 h 13"/>
                <a:gd name="T6" fmla="*/ 10 w 14"/>
                <a:gd name="T7" fmla="*/ 11 h 13"/>
                <a:gd name="T8" fmla="*/ 2 w 14"/>
                <a:gd name="T9" fmla="*/ 1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3">
                  <a:moveTo>
                    <a:pt x="2" y="10"/>
                  </a:moveTo>
                  <a:cubicBezTo>
                    <a:pt x="0" y="7"/>
                    <a:pt x="1" y="4"/>
                    <a:pt x="5" y="2"/>
                  </a:cubicBezTo>
                  <a:cubicBezTo>
                    <a:pt x="8" y="0"/>
                    <a:pt x="11" y="1"/>
                    <a:pt x="13" y="3"/>
                  </a:cubicBezTo>
                  <a:cubicBezTo>
                    <a:pt x="14" y="6"/>
                    <a:pt x="13" y="10"/>
                    <a:pt x="10" y="11"/>
                  </a:cubicBezTo>
                  <a:cubicBezTo>
                    <a:pt x="7" y="13"/>
                    <a:pt x="3" y="12"/>
                    <a:pt x="2" y="10"/>
                  </a:cubicBezTo>
                  <a:close/>
                </a:path>
              </a:pathLst>
            </a:custGeom>
            <a:solidFill>
              <a:srgbClr val="6B7A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46" name="Freeform 134"/>
            <p:cNvSpPr>
              <a:spLocks/>
            </p:cNvSpPr>
            <p:nvPr/>
          </p:nvSpPr>
          <p:spPr bwMode="auto">
            <a:xfrm>
              <a:off x="5208588" y="1960563"/>
              <a:ext cx="65088" cy="65088"/>
            </a:xfrm>
            <a:custGeom>
              <a:avLst/>
              <a:gdLst>
                <a:gd name="T0" fmla="*/ 1 w 6"/>
                <a:gd name="T1" fmla="*/ 4 h 6"/>
                <a:gd name="T2" fmla="*/ 2 w 6"/>
                <a:gd name="T3" fmla="*/ 1 h 6"/>
                <a:gd name="T4" fmla="*/ 6 w 6"/>
                <a:gd name="T5" fmla="*/ 2 h 6"/>
                <a:gd name="T6" fmla="*/ 4 w 6"/>
                <a:gd name="T7" fmla="*/ 5 h 6"/>
                <a:gd name="T8" fmla="*/ 1 w 6"/>
                <a:gd name="T9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1" y="4"/>
                  </a:moveTo>
                  <a:cubicBezTo>
                    <a:pt x="0" y="3"/>
                    <a:pt x="1" y="1"/>
                    <a:pt x="2" y="1"/>
                  </a:cubicBezTo>
                  <a:cubicBezTo>
                    <a:pt x="3" y="0"/>
                    <a:pt x="5" y="0"/>
                    <a:pt x="6" y="2"/>
                  </a:cubicBezTo>
                  <a:cubicBezTo>
                    <a:pt x="6" y="3"/>
                    <a:pt x="6" y="5"/>
                    <a:pt x="4" y="5"/>
                  </a:cubicBezTo>
                  <a:cubicBezTo>
                    <a:pt x="3" y="6"/>
                    <a:pt x="2" y="6"/>
                    <a:pt x="1" y="4"/>
                  </a:cubicBezTo>
                  <a:close/>
                </a:path>
              </a:pathLst>
            </a:custGeom>
            <a:solidFill>
              <a:srgbClr val="6B7A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7" name="Freeform 135"/>
            <p:cNvSpPr>
              <a:spLocks/>
            </p:cNvSpPr>
            <p:nvPr/>
          </p:nvSpPr>
          <p:spPr bwMode="auto">
            <a:xfrm>
              <a:off x="5057776" y="1687513"/>
              <a:ext cx="65088" cy="66675"/>
            </a:xfrm>
            <a:custGeom>
              <a:avLst/>
              <a:gdLst>
                <a:gd name="T0" fmla="*/ 1 w 6"/>
                <a:gd name="T1" fmla="*/ 5 h 6"/>
                <a:gd name="T2" fmla="*/ 2 w 6"/>
                <a:gd name="T3" fmla="*/ 1 h 6"/>
                <a:gd name="T4" fmla="*/ 6 w 6"/>
                <a:gd name="T5" fmla="*/ 2 h 6"/>
                <a:gd name="T6" fmla="*/ 5 w 6"/>
                <a:gd name="T7" fmla="*/ 6 h 6"/>
                <a:gd name="T8" fmla="*/ 1 w 6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1" y="5"/>
                  </a:move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1"/>
                    <a:pt x="6" y="2"/>
                  </a:cubicBezTo>
                  <a:cubicBezTo>
                    <a:pt x="6" y="3"/>
                    <a:pt x="6" y="5"/>
                    <a:pt x="5" y="6"/>
                  </a:cubicBezTo>
                  <a:cubicBezTo>
                    <a:pt x="3" y="6"/>
                    <a:pt x="2" y="6"/>
                    <a:pt x="1" y="5"/>
                  </a:cubicBezTo>
                  <a:close/>
                </a:path>
              </a:pathLst>
            </a:custGeom>
            <a:solidFill>
              <a:srgbClr val="6B7A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3" name="任意多边形 162"/>
            <p:cNvSpPr>
              <a:spLocks/>
            </p:cNvSpPr>
            <p:nvPr/>
          </p:nvSpPr>
          <p:spPr bwMode="auto">
            <a:xfrm>
              <a:off x="1260963" y="3733802"/>
              <a:ext cx="713540" cy="887329"/>
            </a:xfrm>
            <a:custGeom>
              <a:avLst/>
              <a:gdLst>
                <a:gd name="connsiteX0" fmla="*/ 518161 w 713540"/>
                <a:gd name="connsiteY0" fmla="*/ 0 h 887329"/>
                <a:gd name="connsiteX1" fmla="*/ 713540 w 713540"/>
                <a:gd name="connsiteY1" fmla="*/ 304572 h 887329"/>
                <a:gd name="connsiteX2" fmla="*/ 377054 w 713540"/>
                <a:gd name="connsiteY2" fmla="*/ 826696 h 887329"/>
                <a:gd name="connsiteX3" fmla="*/ 363796 w 713540"/>
                <a:gd name="connsiteY3" fmla="*/ 887329 h 887329"/>
                <a:gd name="connsiteX4" fmla="*/ 0 w 713540"/>
                <a:gd name="connsiteY4" fmla="*/ 887329 h 887329"/>
                <a:gd name="connsiteX5" fmla="*/ 29714 w 713540"/>
                <a:gd name="connsiteY5" fmla="*/ 739676 h 887329"/>
                <a:gd name="connsiteX6" fmla="*/ 518161 w 713540"/>
                <a:gd name="connsiteY6" fmla="*/ 0 h 887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3540" h="887329">
                  <a:moveTo>
                    <a:pt x="518161" y="0"/>
                  </a:moveTo>
                  <a:cubicBezTo>
                    <a:pt x="713540" y="304572"/>
                    <a:pt x="713540" y="304572"/>
                    <a:pt x="713540" y="304572"/>
                  </a:cubicBezTo>
                  <a:cubicBezTo>
                    <a:pt x="539870" y="445981"/>
                    <a:pt x="431326" y="630900"/>
                    <a:pt x="377054" y="826696"/>
                  </a:cubicBezTo>
                  <a:lnTo>
                    <a:pt x="363796" y="887329"/>
                  </a:lnTo>
                  <a:lnTo>
                    <a:pt x="0" y="887329"/>
                  </a:lnTo>
                  <a:lnTo>
                    <a:pt x="29714" y="739676"/>
                  </a:lnTo>
                  <a:cubicBezTo>
                    <a:pt x="105695" y="456858"/>
                    <a:pt x="268511" y="206674"/>
                    <a:pt x="518161" y="0"/>
                  </a:cubicBezTo>
                  <a:close/>
                </a:path>
              </a:pathLst>
            </a:custGeom>
            <a:solidFill>
              <a:srgbClr val="0288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150" name="Freeform 138"/>
            <p:cNvSpPr>
              <a:spLocks/>
            </p:cNvSpPr>
            <p:nvPr/>
          </p:nvSpPr>
          <p:spPr bwMode="auto">
            <a:xfrm>
              <a:off x="1790701" y="3352801"/>
              <a:ext cx="900113" cy="663575"/>
            </a:xfrm>
            <a:custGeom>
              <a:avLst/>
              <a:gdLst>
                <a:gd name="T0" fmla="*/ 81 w 83"/>
                <a:gd name="T1" fmla="*/ 8 h 61"/>
                <a:gd name="T2" fmla="*/ 80 w 83"/>
                <a:gd name="T3" fmla="*/ 14 h 61"/>
                <a:gd name="T4" fmla="*/ 51 w 83"/>
                <a:gd name="T5" fmla="*/ 33 h 61"/>
                <a:gd name="T6" fmla="*/ 52 w 83"/>
                <a:gd name="T7" fmla="*/ 34 h 61"/>
                <a:gd name="T8" fmla="*/ 76 w 83"/>
                <a:gd name="T9" fmla="*/ 19 h 61"/>
                <a:gd name="T10" fmla="*/ 82 w 83"/>
                <a:gd name="T11" fmla="*/ 20 h 61"/>
                <a:gd name="T12" fmla="*/ 81 w 83"/>
                <a:gd name="T13" fmla="*/ 26 h 61"/>
                <a:gd name="T14" fmla="*/ 52 w 83"/>
                <a:gd name="T15" fmla="*/ 44 h 61"/>
                <a:gd name="T16" fmla="*/ 51 w 83"/>
                <a:gd name="T17" fmla="*/ 44 h 61"/>
                <a:gd name="T18" fmla="*/ 46 w 83"/>
                <a:gd name="T19" fmla="*/ 47 h 61"/>
                <a:gd name="T20" fmla="*/ 51 w 83"/>
                <a:gd name="T21" fmla="*/ 49 h 61"/>
                <a:gd name="T22" fmla="*/ 63 w 83"/>
                <a:gd name="T23" fmla="*/ 47 h 61"/>
                <a:gd name="T24" fmla="*/ 67 w 83"/>
                <a:gd name="T25" fmla="*/ 51 h 61"/>
                <a:gd name="T26" fmla="*/ 64 w 83"/>
                <a:gd name="T27" fmla="*/ 56 h 61"/>
                <a:gd name="T28" fmla="*/ 49 w 83"/>
                <a:gd name="T29" fmla="*/ 57 h 61"/>
                <a:gd name="T30" fmla="*/ 40 w 83"/>
                <a:gd name="T31" fmla="*/ 58 h 61"/>
                <a:gd name="T32" fmla="*/ 39 w 83"/>
                <a:gd name="T33" fmla="*/ 59 h 61"/>
                <a:gd name="T34" fmla="*/ 26 w 83"/>
                <a:gd name="T35" fmla="*/ 60 h 61"/>
                <a:gd name="T36" fmla="*/ 25 w 83"/>
                <a:gd name="T37" fmla="*/ 60 h 61"/>
                <a:gd name="T38" fmla="*/ 25 w 83"/>
                <a:gd name="T39" fmla="*/ 60 h 61"/>
                <a:gd name="T40" fmla="*/ 21 w 83"/>
                <a:gd name="T41" fmla="*/ 58 h 61"/>
                <a:gd name="T42" fmla="*/ 21 w 83"/>
                <a:gd name="T43" fmla="*/ 58 h 61"/>
                <a:gd name="T44" fmla="*/ 16 w 83"/>
                <a:gd name="T45" fmla="*/ 61 h 61"/>
                <a:gd name="T46" fmla="*/ 0 w 83"/>
                <a:gd name="T47" fmla="*/ 37 h 61"/>
                <a:gd name="T48" fmla="*/ 5 w 83"/>
                <a:gd name="T49" fmla="*/ 34 h 61"/>
                <a:gd name="T50" fmla="*/ 7 w 83"/>
                <a:gd name="T51" fmla="*/ 27 h 61"/>
                <a:gd name="T52" fmla="*/ 31 w 83"/>
                <a:gd name="T53" fmla="*/ 11 h 61"/>
                <a:gd name="T54" fmla="*/ 31 w 83"/>
                <a:gd name="T55" fmla="*/ 11 h 61"/>
                <a:gd name="T56" fmla="*/ 31 w 83"/>
                <a:gd name="T57" fmla="*/ 11 h 61"/>
                <a:gd name="T58" fmla="*/ 46 w 83"/>
                <a:gd name="T59" fmla="*/ 2 h 61"/>
                <a:gd name="T60" fmla="*/ 53 w 83"/>
                <a:gd name="T61" fmla="*/ 2 h 61"/>
                <a:gd name="T62" fmla="*/ 51 w 83"/>
                <a:gd name="T63" fmla="*/ 9 h 61"/>
                <a:gd name="T64" fmla="*/ 40 w 83"/>
                <a:gd name="T65" fmla="*/ 15 h 61"/>
                <a:gd name="T66" fmla="*/ 41 w 83"/>
                <a:gd name="T67" fmla="*/ 17 h 61"/>
                <a:gd name="T68" fmla="*/ 65 w 83"/>
                <a:gd name="T69" fmla="*/ 2 h 61"/>
                <a:gd name="T70" fmla="*/ 71 w 83"/>
                <a:gd name="T71" fmla="*/ 3 h 61"/>
                <a:gd name="T72" fmla="*/ 70 w 83"/>
                <a:gd name="T73" fmla="*/ 9 h 61"/>
                <a:gd name="T74" fmla="*/ 45 w 83"/>
                <a:gd name="T75" fmla="*/ 24 h 61"/>
                <a:gd name="T76" fmla="*/ 46 w 83"/>
                <a:gd name="T77" fmla="*/ 26 h 61"/>
                <a:gd name="T78" fmla="*/ 75 w 83"/>
                <a:gd name="T79" fmla="*/ 7 h 61"/>
                <a:gd name="T80" fmla="*/ 81 w 83"/>
                <a:gd name="T81" fmla="*/ 8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3" h="61">
                  <a:moveTo>
                    <a:pt x="81" y="8"/>
                  </a:moveTo>
                  <a:cubicBezTo>
                    <a:pt x="83" y="10"/>
                    <a:pt x="82" y="13"/>
                    <a:pt x="80" y="14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2" y="34"/>
                    <a:pt x="52" y="34"/>
                    <a:pt x="52" y="34"/>
                  </a:cubicBezTo>
                  <a:cubicBezTo>
                    <a:pt x="76" y="19"/>
                    <a:pt x="76" y="19"/>
                    <a:pt x="76" y="19"/>
                  </a:cubicBezTo>
                  <a:cubicBezTo>
                    <a:pt x="78" y="17"/>
                    <a:pt x="81" y="18"/>
                    <a:pt x="82" y="20"/>
                  </a:cubicBezTo>
                  <a:cubicBezTo>
                    <a:pt x="83" y="22"/>
                    <a:pt x="83" y="24"/>
                    <a:pt x="81" y="26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2" y="44"/>
                    <a:pt x="51" y="44"/>
                    <a:pt x="51" y="44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51" y="49"/>
                    <a:pt x="51" y="49"/>
                    <a:pt x="51" y="49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5" y="47"/>
                    <a:pt x="67" y="49"/>
                    <a:pt x="67" y="51"/>
                  </a:cubicBezTo>
                  <a:cubicBezTo>
                    <a:pt x="68" y="53"/>
                    <a:pt x="66" y="55"/>
                    <a:pt x="64" y="56"/>
                  </a:cubicBezTo>
                  <a:cubicBezTo>
                    <a:pt x="49" y="57"/>
                    <a:pt x="49" y="57"/>
                    <a:pt x="49" y="57"/>
                  </a:cubicBezTo>
                  <a:cubicBezTo>
                    <a:pt x="40" y="58"/>
                    <a:pt x="40" y="58"/>
                    <a:pt x="40" y="58"/>
                  </a:cubicBezTo>
                  <a:cubicBezTo>
                    <a:pt x="40" y="59"/>
                    <a:pt x="40" y="59"/>
                    <a:pt x="39" y="59"/>
                  </a:cubicBezTo>
                  <a:cubicBezTo>
                    <a:pt x="26" y="60"/>
                    <a:pt x="26" y="60"/>
                    <a:pt x="26" y="60"/>
                  </a:cubicBezTo>
                  <a:cubicBezTo>
                    <a:pt x="26" y="60"/>
                    <a:pt x="25" y="60"/>
                    <a:pt x="25" y="60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3" y="60"/>
                    <a:pt x="22" y="60"/>
                    <a:pt x="21" y="58"/>
                  </a:cubicBezTo>
                  <a:cubicBezTo>
                    <a:pt x="21" y="58"/>
                    <a:pt x="21" y="58"/>
                    <a:pt x="21" y="58"/>
                  </a:cubicBezTo>
                  <a:cubicBezTo>
                    <a:pt x="16" y="61"/>
                    <a:pt x="16" y="61"/>
                    <a:pt x="16" y="61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4" y="31"/>
                    <a:pt x="4" y="28"/>
                    <a:pt x="7" y="27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48" y="0"/>
                    <a:pt x="51" y="0"/>
                    <a:pt x="53" y="2"/>
                  </a:cubicBezTo>
                  <a:cubicBezTo>
                    <a:pt x="54" y="4"/>
                    <a:pt x="53" y="7"/>
                    <a:pt x="51" y="9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65" y="2"/>
                    <a:pt x="65" y="2"/>
                    <a:pt x="65" y="2"/>
                  </a:cubicBezTo>
                  <a:cubicBezTo>
                    <a:pt x="67" y="0"/>
                    <a:pt x="70" y="1"/>
                    <a:pt x="71" y="3"/>
                  </a:cubicBezTo>
                  <a:cubicBezTo>
                    <a:pt x="72" y="5"/>
                    <a:pt x="72" y="7"/>
                    <a:pt x="70" y="9"/>
                  </a:cubicBezTo>
                  <a:cubicBezTo>
                    <a:pt x="45" y="24"/>
                    <a:pt x="45" y="24"/>
                    <a:pt x="45" y="24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8" y="6"/>
                    <a:pt x="80" y="6"/>
                    <a:pt x="81" y="8"/>
                  </a:cubicBezTo>
                  <a:close/>
                </a:path>
              </a:pathLst>
            </a:custGeom>
            <a:solidFill>
              <a:srgbClr val="FFE5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4" name="任意多边形 163"/>
            <p:cNvSpPr>
              <a:spLocks/>
            </p:cNvSpPr>
            <p:nvPr/>
          </p:nvSpPr>
          <p:spPr bwMode="auto">
            <a:xfrm>
              <a:off x="4645232" y="3733802"/>
              <a:ext cx="707751" cy="887329"/>
            </a:xfrm>
            <a:custGeom>
              <a:avLst/>
              <a:gdLst>
                <a:gd name="connsiteX0" fmla="*/ 184560 w 707751"/>
                <a:gd name="connsiteY0" fmla="*/ 0 h 887329"/>
                <a:gd name="connsiteX1" fmla="*/ 673100 w 707751"/>
                <a:gd name="connsiteY1" fmla="*/ 739676 h 887329"/>
                <a:gd name="connsiteX2" fmla="*/ 707751 w 707751"/>
                <a:gd name="connsiteY2" fmla="*/ 887329 h 887329"/>
                <a:gd name="connsiteX3" fmla="*/ 349811 w 707751"/>
                <a:gd name="connsiteY3" fmla="*/ 887329 h 887329"/>
                <a:gd name="connsiteX4" fmla="*/ 336550 w 707751"/>
                <a:gd name="connsiteY4" fmla="*/ 826696 h 887329"/>
                <a:gd name="connsiteX5" fmla="*/ 0 w 707751"/>
                <a:gd name="connsiteY5" fmla="*/ 304572 h 887329"/>
                <a:gd name="connsiteX6" fmla="*/ 184560 w 707751"/>
                <a:gd name="connsiteY6" fmla="*/ 0 h 887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07751" h="887329">
                  <a:moveTo>
                    <a:pt x="184560" y="0"/>
                  </a:moveTo>
                  <a:cubicBezTo>
                    <a:pt x="445115" y="206674"/>
                    <a:pt x="597105" y="456858"/>
                    <a:pt x="673100" y="739676"/>
                  </a:cubicBezTo>
                  <a:lnTo>
                    <a:pt x="707751" y="887329"/>
                  </a:lnTo>
                  <a:lnTo>
                    <a:pt x="349811" y="887329"/>
                  </a:lnTo>
                  <a:lnTo>
                    <a:pt x="336550" y="826696"/>
                  </a:lnTo>
                  <a:cubicBezTo>
                    <a:pt x="282268" y="630900"/>
                    <a:pt x="173703" y="445981"/>
                    <a:pt x="0" y="304572"/>
                  </a:cubicBezTo>
                  <a:cubicBezTo>
                    <a:pt x="0" y="304572"/>
                    <a:pt x="0" y="304572"/>
                    <a:pt x="184560" y="0"/>
                  </a:cubicBezTo>
                  <a:close/>
                </a:path>
              </a:pathLst>
            </a:custGeom>
            <a:solidFill>
              <a:srgbClr val="0288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152" name="Freeform 140"/>
            <p:cNvSpPr>
              <a:spLocks/>
            </p:cNvSpPr>
            <p:nvPr/>
          </p:nvSpPr>
          <p:spPr bwMode="auto">
            <a:xfrm>
              <a:off x="3808413" y="3384551"/>
              <a:ext cx="1009650" cy="631825"/>
            </a:xfrm>
            <a:custGeom>
              <a:avLst/>
              <a:gdLst>
                <a:gd name="T0" fmla="*/ 72 w 93"/>
                <a:gd name="T1" fmla="*/ 54 h 58"/>
                <a:gd name="T2" fmla="*/ 78 w 93"/>
                <a:gd name="T3" fmla="*/ 58 h 58"/>
                <a:gd name="T4" fmla="*/ 93 w 93"/>
                <a:gd name="T5" fmla="*/ 34 h 58"/>
                <a:gd name="T6" fmla="*/ 88 w 93"/>
                <a:gd name="T7" fmla="*/ 30 h 58"/>
                <a:gd name="T8" fmla="*/ 85 w 93"/>
                <a:gd name="T9" fmla="*/ 23 h 58"/>
                <a:gd name="T10" fmla="*/ 63 w 93"/>
                <a:gd name="T11" fmla="*/ 9 h 58"/>
                <a:gd name="T12" fmla="*/ 57 w 93"/>
                <a:gd name="T13" fmla="*/ 5 h 58"/>
                <a:gd name="T14" fmla="*/ 53 w 93"/>
                <a:gd name="T15" fmla="*/ 2 h 58"/>
                <a:gd name="T16" fmla="*/ 45 w 93"/>
                <a:gd name="T17" fmla="*/ 3 h 58"/>
                <a:gd name="T18" fmla="*/ 47 w 93"/>
                <a:gd name="T19" fmla="*/ 10 h 58"/>
                <a:gd name="T20" fmla="*/ 43 w 93"/>
                <a:gd name="T21" fmla="*/ 7 h 58"/>
                <a:gd name="T22" fmla="*/ 36 w 93"/>
                <a:gd name="T23" fmla="*/ 9 h 58"/>
                <a:gd name="T24" fmla="*/ 38 w 93"/>
                <a:gd name="T25" fmla="*/ 15 h 58"/>
                <a:gd name="T26" fmla="*/ 31 w 93"/>
                <a:gd name="T27" fmla="*/ 17 h 58"/>
                <a:gd name="T28" fmla="*/ 33 w 93"/>
                <a:gd name="T29" fmla="*/ 24 h 58"/>
                <a:gd name="T30" fmla="*/ 8 w 93"/>
                <a:gd name="T31" fmla="*/ 8 h 58"/>
                <a:gd name="T32" fmla="*/ 1 w 93"/>
                <a:gd name="T33" fmla="*/ 9 h 58"/>
                <a:gd name="T34" fmla="*/ 3 w 93"/>
                <a:gd name="T35" fmla="*/ 16 h 58"/>
                <a:gd name="T36" fmla="*/ 43 w 93"/>
                <a:gd name="T37" fmla="*/ 41 h 58"/>
                <a:gd name="T38" fmla="*/ 37 w 93"/>
                <a:gd name="T39" fmla="*/ 43 h 58"/>
                <a:gd name="T40" fmla="*/ 23 w 93"/>
                <a:gd name="T41" fmla="*/ 41 h 58"/>
                <a:gd name="T42" fmla="*/ 18 w 93"/>
                <a:gd name="T43" fmla="*/ 46 h 58"/>
                <a:gd name="T44" fmla="*/ 22 w 93"/>
                <a:gd name="T45" fmla="*/ 51 h 58"/>
                <a:gd name="T46" fmla="*/ 39 w 93"/>
                <a:gd name="T47" fmla="*/ 53 h 58"/>
                <a:gd name="T48" fmla="*/ 66 w 93"/>
                <a:gd name="T49" fmla="*/ 56 h 58"/>
                <a:gd name="T50" fmla="*/ 72 w 93"/>
                <a:gd name="T51" fmla="*/ 5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3" h="58">
                  <a:moveTo>
                    <a:pt x="72" y="54"/>
                  </a:moveTo>
                  <a:cubicBezTo>
                    <a:pt x="74" y="56"/>
                    <a:pt x="76" y="57"/>
                    <a:pt x="78" y="58"/>
                  </a:cubicBezTo>
                  <a:cubicBezTo>
                    <a:pt x="83" y="50"/>
                    <a:pt x="88" y="42"/>
                    <a:pt x="93" y="34"/>
                  </a:cubicBezTo>
                  <a:cubicBezTo>
                    <a:pt x="91" y="33"/>
                    <a:pt x="89" y="31"/>
                    <a:pt x="88" y="30"/>
                  </a:cubicBezTo>
                  <a:cubicBezTo>
                    <a:pt x="89" y="28"/>
                    <a:pt x="88" y="25"/>
                    <a:pt x="85" y="23"/>
                  </a:cubicBezTo>
                  <a:cubicBezTo>
                    <a:pt x="78" y="18"/>
                    <a:pt x="71" y="14"/>
                    <a:pt x="63" y="9"/>
                  </a:cubicBezTo>
                  <a:cubicBezTo>
                    <a:pt x="61" y="7"/>
                    <a:pt x="59" y="6"/>
                    <a:pt x="57" y="5"/>
                  </a:cubicBezTo>
                  <a:cubicBezTo>
                    <a:pt x="55" y="4"/>
                    <a:pt x="54" y="3"/>
                    <a:pt x="53" y="2"/>
                  </a:cubicBezTo>
                  <a:cubicBezTo>
                    <a:pt x="50" y="0"/>
                    <a:pt x="47" y="1"/>
                    <a:pt x="45" y="3"/>
                  </a:cubicBezTo>
                  <a:cubicBezTo>
                    <a:pt x="44" y="5"/>
                    <a:pt x="45" y="8"/>
                    <a:pt x="47" y="10"/>
                  </a:cubicBezTo>
                  <a:cubicBezTo>
                    <a:pt x="46" y="9"/>
                    <a:pt x="44" y="8"/>
                    <a:pt x="43" y="7"/>
                  </a:cubicBezTo>
                  <a:cubicBezTo>
                    <a:pt x="41" y="6"/>
                    <a:pt x="38" y="6"/>
                    <a:pt x="36" y="9"/>
                  </a:cubicBezTo>
                  <a:cubicBezTo>
                    <a:pt x="35" y="11"/>
                    <a:pt x="35" y="14"/>
                    <a:pt x="38" y="15"/>
                  </a:cubicBezTo>
                  <a:cubicBezTo>
                    <a:pt x="36" y="14"/>
                    <a:pt x="32" y="14"/>
                    <a:pt x="31" y="17"/>
                  </a:cubicBezTo>
                  <a:cubicBezTo>
                    <a:pt x="29" y="19"/>
                    <a:pt x="30" y="22"/>
                    <a:pt x="33" y="24"/>
                  </a:cubicBezTo>
                  <a:cubicBezTo>
                    <a:pt x="24" y="18"/>
                    <a:pt x="16" y="13"/>
                    <a:pt x="8" y="8"/>
                  </a:cubicBezTo>
                  <a:cubicBezTo>
                    <a:pt x="6" y="6"/>
                    <a:pt x="3" y="7"/>
                    <a:pt x="1" y="9"/>
                  </a:cubicBezTo>
                  <a:cubicBezTo>
                    <a:pt x="0" y="11"/>
                    <a:pt x="1" y="15"/>
                    <a:pt x="3" y="16"/>
                  </a:cubicBezTo>
                  <a:cubicBezTo>
                    <a:pt x="16" y="25"/>
                    <a:pt x="29" y="33"/>
                    <a:pt x="43" y="41"/>
                  </a:cubicBezTo>
                  <a:cubicBezTo>
                    <a:pt x="41" y="42"/>
                    <a:pt x="39" y="42"/>
                    <a:pt x="37" y="43"/>
                  </a:cubicBezTo>
                  <a:cubicBezTo>
                    <a:pt x="33" y="42"/>
                    <a:pt x="28" y="42"/>
                    <a:pt x="23" y="41"/>
                  </a:cubicBezTo>
                  <a:cubicBezTo>
                    <a:pt x="21" y="41"/>
                    <a:pt x="18" y="43"/>
                    <a:pt x="18" y="46"/>
                  </a:cubicBezTo>
                  <a:cubicBezTo>
                    <a:pt x="18" y="48"/>
                    <a:pt x="20" y="51"/>
                    <a:pt x="22" y="51"/>
                  </a:cubicBezTo>
                  <a:cubicBezTo>
                    <a:pt x="28" y="52"/>
                    <a:pt x="33" y="52"/>
                    <a:pt x="39" y="53"/>
                  </a:cubicBezTo>
                  <a:cubicBezTo>
                    <a:pt x="48" y="54"/>
                    <a:pt x="57" y="55"/>
                    <a:pt x="66" y="56"/>
                  </a:cubicBezTo>
                  <a:cubicBezTo>
                    <a:pt x="68" y="57"/>
                    <a:pt x="71" y="56"/>
                    <a:pt x="72" y="54"/>
                  </a:cubicBezTo>
                  <a:close/>
                </a:path>
              </a:pathLst>
            </a:custGeom>
            <a:solidFill>
              <a:srgbClr val="FFE5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3" name="Freeform 141"/>
            <p:cNvSpPr>
              <a:spLocks/>
            </p:cNvSpPr>
            <p:nvPr/>
          </p:nvSpPr>
          <p:spPr bwMode="auto">
            <a:xfrm>
              <a:off x="727076" y="2797176"/>
              <a:ext cx="835025" cy="914400"/>
            </a:xfrm>
            <a:custGeom>
              <a:avLst/>
              <a:gdLst>
                <a:gd name="T0" fmla="*/ 30 w 77"/>
                <a:gd name="T1" fmla="*/ 1 h 84"/>
                <a:gd name="T2" fmla="*/ 2 w 77"/>
                <a:gd name="T3" fmla="*/ 21 h 84"/>
                <a:gd name="T4" fmla="*/ 1 w 77"/>
                <a:gd name="T5" fmla="*/ 26 h 84"/>
                <a:gd name="T6" fmla="*/ 42 w 77"/>
                <a:gd name="T7" fmla="*/ 82 h 84"/>
                <a:gd name="T8" fmla="*/ 47 w 77"/>
                <a:gd name="T9" fmla="*/ 83 h 84"/>
                <a:gd name="T10" fmla="*/ 75 w 77"/>
                <a:gd name="T11" fmla="*/ 63 h 84"/>
                <a:gd name="T12" fmla="*/ 76 w 77"/>
                <a:gd name="T13" fmla="*/ 58 h 84"/>
                <a:gd name="T14" fmla="*/ 35 w 77"/>
                <a:gd name="T15" fmla="*/ 1 h 84"/>
                <a:gd name="T16" fmla="*/ 30 w 77"/>
                <a:gd name="T17" fmla="*/ 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7" h="84">
                  <a:moveTo>
                    <a:pt x="30" y="1"/>
                  </a:moveTo>
                  <a:cubicBezTo>
                    <a:pt x="2" y="21"/>
                    <a:pt x="2" y="21"/>
                    <a:pt x="2" y="21"/>
                  </a:cubicBezTo>
                  <a:cubicBezTo>
                    <a:pt x="0" y="22"/>
                    <a:pt x="0" y="24"/>
                    <a:pt x="1" y="26"/>
                  </a:cubicBezTo>
                  <a:cubicBezTo>
                    <a:pt x="42" y="82"/>
                    <a:pt x="42" y="82"/>
                    <a:pt x="42" y="82"/>
                  </a:cubicBezTo>
                  <a:cubicBezTo>
                    <a:pt x="43" y="84"/>
                    <a:pt x="46" y="84"/>
                    <a:pt x="47" y="83"/>
                  </a:cubicBezTo>
                  <a:cubicBezTo>
                    <a:pt x="75" y="63"/>
                    <a:pt x="75" y="63"/>
                    <a:pt x="75" y="63"/>
                  </a:cubicBezTo>
                  <a:cubicBezTo>
                    <a:pt x="77" y="62"/>
                    <a:pt x="77" y="59"/>
                    <a:pt x="76" y="58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3" y="0"/>
                    <a:pt x="31" y="0"/>
                    <a:pt x="30" y="1"/>
                  </a:cubicBezTo>
                  <a:close/>
                </a:path>
              </a:pathLst>
            </a:custGeom>
            <a:solidFill>
              <a:srgbClr val="2C38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4" name="Freeform 142"/>
            <p:cNvSpPr>
              <a:spLocks noEditPoints="1"/>
            </p:cNvSpPr>
            <p:nvPr/>
          </p:nvSpPr>
          <p:spPr bwMode="auto">
            <a:xfrm>
              <a:off x="715963" y="2786063"/>
              <a:ext cx="857250" cy="936625"/>
            </a:xfrm>
            <a:custGeom>
              <a:avLst/>
              <a:gdLst>
                <a:gd name="T0" fmla="*/ 30 w 79"/>
                <a:gd name="T1" fmla="*/ 1 h 86"/>
                <a:gd name="T2" fmla="*/ 2 w 79"/>
                <a:gd name="T3" fmla="*/ 21 h 86"/>
                <a:gd name="T4" fmla="*/ 0 w 79"/>
                <a:gd name="T5" fmla="*/ 24 h 86"/>
                <a:gd name="T6" fmla="*/ 1 w 79"/>
                <a:gd name="T7" fmla="*/ 28 h 86"/>
                <a:gd name="T8" fmla="*/ 42 w 79"/>
                <a:gd name="T9" fmla="*/ 84 h 86"/>
                <a:gd name="T10" fmla="*/ 45 w 79"/>
                <a:gd name="T11" fmla="*/ 86 h 86"/>
                <a:gd name="T12" fmla="*/ 49 w 79"/>
                <a:gd name="T13" fmla="*/ 85 h 86"/>
                <a:gd name="T14" fmla="*/ 77 w 79"/>
                <a:gd name="T15" fmla="*/ 65 h 86"/>
                <a:gd name="T16" fmla="*/ 79 w 79"/>
                <a:gd name="T17" fmla="*/ 62 h 86"/>
                <a:gd name="T18" fmla="*/ 78 w 79"/>
                <a:gd name="T19" fmla="*/ 58 h 86"/>
                <a:gd name="T20" fmla="*/ 37 w 79"/>
                <a:gd name="T21" fmla="*/ 2 h 86"/>
                <a:gd name="T22" fmla="*/ 33 w 79"/>
                <a:gd name="T23" fmla="*/ 0 h 86"/>
                <a:gd name="T24" fmla="*/ 30 w 79"/>
                <a:gd name="T25" fmla="*/ 1 h 86"/>
                <a:gd name="T26" fmla="*/ 4 w 79"/>
                <a:gd name="T27" fmla="*/ 23 h 86"/>
                <a:gd name="T28" fmla="*/ 31 w 79"/>
                <a:gd name="T29" fmla="*/ 3 h 86"/>
                <a:gd name="T30" fmla="*/ 33 w 79"/>
                <a:gd name="T31" fmla="*/ 2 h 86"/>
                <a:gd name="T32" fmla="*/ 34 w 79"/>
                <a:gd name="T33" fmla="*/ 3 h 86"/>
                <a:gd name="T34" fmla="*/ 76 w 79"/>
                <a:gd name="T35" fmla="*/ 60 h 86"/>
                <a:gd name="T36" fmla="*/ 76 w 79"/>
                <a:gd name="T37" fmla="*/ 61 h 86"/>
                <a:gd name="T38" fmla="*/ 75 w 79"/>
                <a:gd name="T39" fmla="*/ 63 h 86"/>
                <a:gd name="T40" fmla="*/ 47 w 79"/>
                <a:gd name="T41" fmla="*/ 83 h 86"/>
                <a:gd name="T42" fmla="*/ 46 w 79"/>
                <a:gd name="T43" fmla="*/ 83 h 86"/>
                <a:gd name="T44" fmla="*/ 44 w 79"/>
                <a:gd name="T45" fmla="*/ 83 h 86"/>
                <a:gd name="T46" fmla="*/ 3 w 79"/>
                <a:gd name="T47" fmla="*/ 26 h 86"/>
                <a:gd name="T48" fmla="*/ 3 w 79"/>
                <a:gd name="T49" fmla="*/ 25 h 86"/>
                <a:gd name="T50" fmla="*/ 4 w 79"/>
                <a:gd name="T51" fmla="*/ 2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9" h="86">
                  <a:moveTo>
                    <a:pt x="30" y="1"/>
                  </a:moveTo>
                  <a:cubicBezTo>
                    <a:pt x="2" y="21"/>
                    <a:pt x="2" y="21"/>
                    <a:pt x="2" y="21"/>
                  </a:cubicBezTo>
                  <a:cubicBezTo>
                    <a:pt x="1" y="22"/>
                    <a:pt x="0" y="23"/>
                    <a:pt x="0" y="24"/>
                  </a:cubicBezTo>
                  <a:cubicBezTo>
                    <a:pt x="0" y="25"/>
                    <a:pt x="0" y="27"/>
                    <a:pt x="1" y="28"/>
                  </a:cubicBezTo>
                  <a:cubicBezTo>
                    <a:pt x="42" y="84"/>
                    <a:pt x="42" y="84"/>
                    <a:pt x="42" y="84"/>
                  </a:cubicBezTo>
                  <a:cubicBezTo>
                    <a:pt x="43" y="85"/>
                    <a:pt x="44" y="86"/>
                    <a:pt x="45" y="86"/>
                  </a:cubicBezTo>
                  <a:cubicBezTo>
                    <a:pt x="47" y="86"/>
                    <a:pt x="48" y="86"/>
                    <a:pt x="49" y="85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8" y="64"/>
                    <a:pt x="79" y="63"/>
                    <a:pt x="79" y="62"/>
                  </a:cubicBezTo>
                  <a:cubicBezTo>
                    <a:pt x="79" y="60"/>
                    <a:pt x="79" y="59"/>
                    <a:pt x="78" y="58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6" y="1"/>
                    <a:pt x="35" y="0"/>
                    <a:pt x="33" y="0"/>
                  </a:cubicBezTo>
                  <a:cubicBezTo>
                    <a:pt x="32" y="0"/>
                    <a:pt x="31" y="0"/>
                    <a:pt x="30" y="1"/>
                  </a:cubicBezTo>
                  <a:close/>
                  <a:moveTo>
                    <a:pt x="4" y="23"/>
                  </a:moveTo>
                  <a:cubicBezTo>
                    <a:pt x="31" y="3"/>
                    <a:pt x="31" y="3"/>
                    <a:pt x="31" y="3"/>
                  </a:cubicBezTo>
                  <a:cubicBezTo>
                    <a:pt x="32" y="2"/>
                    <a:pt x="32" y="2"/>
                    <a:pt x="33" y="2"/>
                  </a:cubicBezTo>
                  <a:cubicBezTo>
                    <a:pt x="34" y="2"/>
                    <a:pt x="34" y="3"/>
                    <a:pt x="34" y="3"/>
                  </a:cubicBezTo>
                  <a:cubicBezTo>
                    <a:pt x="76" y="60"/>
                    <a:pt x="76" y="60"/>
                    <a:pt x="76" y="60"/>
                  </a:cubicBezTo>
                  <a:cubicBezTo>
                    <a:pt x="76" y="60"/>
                    <a:pt x="76" y="61"/>
                    <a:pt x="76" y="61"/>
                  </a:cubicBezTo>
                  <a:cubicBezTo>
                    <a:pt x="76" y="62"/>
                    <a:pt x="76" y="62"/>
                    <a:pt x="75" y="63"/>
                  </a:cubicBezTo>
                  <a:cubicBezTo>
                    <a:pt x="47" y="83"/>
                    <a:pt x="47" y="83"/>
                    <a:pt x="47" y="83"/>
                  </a:cubicBezTo>
                  <a:cubicBezTo>
                    <a:pt x="47" y="83"/>
                    <a:pt x="46" y="83"/>
                    <a:pt x="46" y="83"/>
                  </a:cubicBezTo>
                  <a:cubicBezTo>
                    <a:pt x="45" y="83"/>
                    <a:pt x="45" y="83"/>
                    <a:pt x="44" y="83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3" y="26"/>
                    <a:pt x="3" y="25"/>
                    <a:pt x="3" y="25"/>
                  </a:cubicBezTo>
                  <a:cubicBezTo>
                    <a:pt x="3" y="24"/>
                    <a:pt x="3" y="23"/>
                    <a:pt x="4" y="23"/>
                  </a:cubicBezTo>
                  <a:close/>
                </a:path>
              </a:pathLst>
            </a:custGeom>
            <a:solidFill>
              <a:srgbClr val="232D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5" name="Freeform 143"/>
            <p:cNvSpPr>
              <a:spLocks/>
            </p:cNvSpPr>
            <p:nvPr/>
          </p:nvSpPr>
          <p:spPr bwMode="auto">
            <a:xfrm>
              <a:off x="911226" y="2960688"/>
              <a:ext cx="85725" cy="65088"/>
            </a:xfrm>
            <a:custGeom>
              <a:avLst/>
              <a:gdLst>
                <a:gd name="T0" fmla="*/ 7 w 8"/>
                <a:gd name="T1" fmla="*/ 0 h 6"/>
                <a:gd name="T2" fmla="*/ 0 w 8"/>
                <a:gd name="T3" fmla="*/ 5 h 6"/>
                <a:gd name="T4" fmla="*/ 0 w 8"/>
                <a:gd name="T5" fmla="*/ 6 h 6"/>
                <a:gd name="T6" fmla="*/ 0 w 8"/>
                <a:gd name="T7" fmla="*/ 6 h 6"/>
                <a:gd name="T8" fmla="*/ 1 w 8"/>
                <a:gd name="T9" fmla="*/ 6 h 6"/>
                <a:gd name="T10" fmla="*/ 8 w 8"/>
                <a:gd name="T11" fmla="*/ 1 h 6"/>
                <a:gd name="T12" fmla="*/ 8 w 8"/>
                <a:gd name="T13" fmla="*/ 0 h 6"/>
                <a:gd name="T14" fmla="*/ 8 w 8"/>
                <a:gd name="T15" fmla="*/ 0 h 6"/>
                <a:gd name="T16" fmla="*/ 7 w 8"/>
                <a:gd name="T1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6">
                  <a:moveTo>
                    <a:pt x="7" y="0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1" y="6"/>
                    <a:pt x="1" y="6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lose/>
                </a:path>
              </a:pathLst>
            </a:custGeom>
            <a:solidFill>
              <a:srgbClr val="2933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6" name="Freeform 144"/>
            <p:cNvSpPr>
              <a:spLocks noEditPoints="1"/>
            </p:cNvSpPr>
            <p:nvPr/>
          </p:nvSpPr>
          <p:spPr bwMode="auto">
            <a:xfrm>
              <a:off x="911226" y="2960688"/>
              <a:ext cx="85725" cy="65088"/>
            </a:xfrm>
            <a:custGeom>
              <a:avLst/>
              <a:gdLst>
                <a:gd name="T0" fmla="*/ 7 w 8"/>
                <a:gd name="T1" fmla="*/ 0 h 6"/>
                <a:gd name="T2" fmla="*/ 0 w 8"/>
                <a:gd name="T3" fmla="*/ 5 h 6"/>
                <a:gd name="T4" fmla="*/ 0 w 8"/>
                <a:gd name="T5" fmla="*/ 5 h 6"/>
                <a:gd name="T6" fmla="*/ 0 w 8"/>
                <a:gd name="T7" fmla="*/ 5 h 6"/>
                <a:gd name="T8" fmla="*/ 0 w 8"/>
                <a:gd name="T9" fmla="*/ 6 h 6"/>
                <a:gd name="T10" fmla="*/ 1 w 8"/>
                <a:gd name="T11" fmla="*/ 6 h 6"/>
                <a:gd name="T12" fmla="*/ 1 w 8"/>
                <a:gd name="T13" fmla="*/ 6 h 6"/>
                <a:gd name="T14" fmla="*/ 8 w 8"/>
                <a:gd name="T15" fmla="*/ 1 h 6"/>
                <a:gd name="T16" fmla="*/ 8 w 8"/>
                <a:gd name="T17" fmla="*/ 1 h 6"/>
                <a:gd name="T18" fmla="*/ 8 w 8"/>
                <a:gd name="T19" fmla="*/ 1 h 6"/>
                <a:gd name="T20" fmla="*/ 8 w 8"/>
                <a:gd name="T21" fmla="*/ 0 h 6"/>
                <a:gd name="T22" fmla="*/ 7 w 8"/>
                <a:gd name="T23" fmla="*/ 0 h 6"/>
                <a:gd name="T24" fmla="*/ 7 w 8"/>
                <a:gd name="T25" fmla="*/ 0 h 6"/>
                <a:gd name="T26" fmla="*/ 7 w 8"/>
                <a:gd name="T27" fmla="*/ 0 h 6"/>
                <a:gd name="T28" fmla="*/ 0 w 8"/>
                <a:gd name="T29" fmla="*/ 5 h 6"/>
                <a:gd name="T30" fmla="*/ 7 w 8"/>
                <a:gd name="T31" fmla="*/ 0 h 6"/>
                <a:gd name="T32" fmla="*/ 7 w 8"/>
                <a:gd name="T33" fmla="*/ 0 h 6"/>
                <a:gd name="T34" fmla="*/ 7 w 8"/>
                <a:gd name="T35" fmla="*/ 0 h 6"/>
                <a:gd name="T36" fmla="*/ 8 w 8"/>
                <a:gd name="T37" fmla="*/ 0 h 6"/>
                <a:gd name="T38" fmla="*/ 8 w 8"/>
                <a:gd name="T39" fmla="*/ 1 h 6"/>
                <a:gd name="T40" fmla="*/ 8 w 8"/>
                <a:gd name="T41" fmla="*/ 1 h 6"/>
                <a:gd name="T42" fmla="*/ 7 w 8"/>
                <a:gd name="T43" fmla="*/ 1 h 6"/>
                <a:gd name="T44" fmla="*/ 1 w 8"/>
                <a:gd name="T45" fmla="*/ 6 h 6"/>
                <a:gd name="T46" fmla="*/ 1 w 8"/>
                <a:gd name="T47" fmla="*/ 6 h 6"/>
                <a:gd name="T48" fmla="*/ 0 w 8"/>
                <a:gd name="T49" fmla="*/ 6 h 6"/>
                <a:gd name="T50" fmla="*/ 0 w 8"/>
                <a:gd name="T51" fmla="*/ 5 h 6"/>
                <a:gd name="T52" fmla="*/ 0 w 8"/>
                <a:gd name="T53" fmla="*/ 5 h 6"/>
                <a:gd name="T54" fmla="*/ 0 w 8"/>
                <a:gd name="T55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" h="6">
                  <a:moveTo>
                    <a:pt x="7" y="0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0"/>
                    <a:pt x="8" y="0"/>
                  </a:cubicBezTo>
                  <a:cubicBezTo>
                    <a:pt x="8" y="0"/>
                    <a:pt x="8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lose/>
                  <a:moveTo>
                    <a:pt x="0" y="5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8" y="0"/>
                  </a:cubicBezTo>
                  <a:cubicBezTo>
                    <a:pt x="8" y="0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7" y="1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0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lose/>
                </a:path>
              </a:pathLst>
            </a:custGeom>
            <a:solidFill>
              <a:srgbClr val="414D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7" name="Freeform 145"/>
            <p:cNvSpPr>
              <a:spLocks/>
            </p:cNvSpPr>
            <p:nvPr/>
          </p:nvSpPr>
          <p:spPr bwMode="auto">
            <a:xfrm>
              <a:off x="1279526" y="3460751"/>
              <a:ext cx="98425" cy="98425"/>
            </a:xfrm>
            <a:custGeom>
              <a:avLst/>
              <a:gdLst>
                <a:gd name="T0" fmla="*/ 7 w 9"/>
                <a:gd name="T1" fmla="*/ 8 h 9"/>
                <a:gd name="T2" fmla="*/ 2 w 9"/>
                <a:gd name="T3" fmla="*/ 7 h 9"/>
                <a:gd name="T4" fmla="*/ 3 w 9"/>
                <a:gd name="T5" fmla="*/ 2 h 9"/>
                <a:gd name="T6" fmla="*/ 8 w 9"/>
                <a:gd name="T7" fmla="*/ 2 h 9"/>
                <a:gd name="T8" fmla="*/ 7 w 9"/>
                <a:gd name="T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7" y="8"/>
                  </a:moveTo>
                  <a:cubicBezTo>
                    <a:pt x="5" y="9"/>
                    <a:pt x="3" y="9"/>
                    <a:pt x="2" y="7"/>
                  </a:cubicBezTo>
                  <a:cubicBezTo>
                    <a:pt x="0" y="5"/>
                    <a:pt x="1" y="3"/>
                    <a:pt x="3" y="2"/>
                  </a:cubicBezTo>
                  <a:cubicBezTo>
                    <a:pt x="4" y="0"/>
                    <a:pt x="7" y="1"/>
                    <a:pt x="8" y="2"/>
                  </a:cubicBezTo>
                  <a:cubicBezTo>
                    <a:pt x="9" y="4"/>
                    <a:pt x="9" y="7"/>
                    <a:pt x="7" y="8"/>
                  </a:cubicBezTo>
                  <a:close/>
                </a:path>
              </a:pathLst>
            </a:custGeom>
            <a:solidFill>
              <a:srgbClr val="3E4B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8" name="Freeform 146"/>
            <p:cNvSpPr>
              <a:spLocks/>
            </p:cNvSpPr>
            <p:nvPr/>
          </p:nvSpPr>
          <p:spPr bwMode="auto">
            <a:xfrm>
              <a:off x="1312863" y="3494088"/>
              <a:ext cx="42863" cy="31750"/>
            </a:xfrm>
            <a:custGeom>
              <a:avLst/>
              <a:gdLst>
                <a:gd name="T0" fmla="*/ 2 w 4"/>
                <a:gd name="T1" fmla="*/ 0 h 3"/>
                <a:gd name="T2" fmla="*/ 0 w 4"/>
                <a:gd name="T3" fmla="*/ 1 h 3"/>
                <a:gd name="T4" fmla="*/ 0 w 4"/>
                <a:gd name="T5" fmla="*/ 2 h 3"/>
                <a:gd name="T6" fmla="*/ 1 w 4"/>
                <a:gd name="T7" fmla="*/ 3 h 3"/>
                <a:gd name="T8" fmla="*/ 2 w 4"/>
                <a:gd name="T9" fmla="*/ 3 h 3"/>
                <a:gd name="T10" fmla="*/ 3 w 4"/>
                <a:gd name="T11" fmla="*/ 2 h 3"/>
                <a:gd name="T12" fmla="*/ 3 w 4"/>
                <a:gd name="T13" fmla="*/ 2 h 3"/>
                <a:gd name="T14" fmla="*/ 2 w 4"/>
                <a:gd name="T15" fmla="*/ 0 h 3"/>
                <a:gd name="T16" fmla="*/ 2 w 4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2" y="3"/>
                    <a:pt x="2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2933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9" name="Freeform 147"/>
            <p:cNvSpPr>
              <a:spLocks/>
            </p:cNvSpPr>
            <p:nvPr/>
          </p:nvSpPr>
          <p:spPr bwMode="auto">
            <a:xfrm>
              <a:off x="835026" y="2928938"/>
              <a:ext cx="619125" cy="641350"/>
            </a:xfrm>
            <a:custGeom>
              <a:avLst/>
              <a:gdLst>
                <a:gd name="T0" fmla="*/ 390 w 390"/>
                <a:gd name="T1" fmla="*/ 260 h 404"/>
                <a:gd name="T2" fmla="*/ 185 w 390"/>
                <a:gd name="T3" fmla="*/ 404 h 404"/>
                <a:gd name="T4" fmla="*/ 0 w 390"/>
                <a:gd name="T5" fmla="*/ 150 h 404"/>
                <a:gd name="T6" fmla="*/ 205 w 390"/>
                <a:gd name="T7" fmla="*/ 0 h 404"/>
                <a:gd name="T8" fmla="*/ 390 w 390"/>
                <a:gd name="T9" fmla="*/ 260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0" h="404">
                  <a:moveTo>
                    <a:pt x="390" y="260"/>
                  </a:moveTo>
                  <a:lnTo>
                    <a:pt x="185" y="404"/>
                  </a:lnTo>
                  <a:lnTo>
                    <a:pt x="0" y="150"/>
                  </a:lnTo>
                  <a:lnTo>
                    <a:pt x="205" y="0"/>
                  </a:lnTo>
                  <a:lnTo>
                    <a:pt x="390" y="26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0" name="Freeform 148"/>
            <p:cNvSpPr>
              <a:spLocks/>
            </p:cNvSpPr>
            <p:nvPr/>
          </p:nvSpPr>
          <p:spPr bwMode="auto">
            <a:xfrm>
              <a:off x="835026" y="2928938"/>
              <a:ext cx="619125" cy="412750"/>
            </a:xfrm>
            <a:custGeom>
              <a:avLst/>
              <a:gdLst>
                <a:gd name="T0" fmla="*/ 205 w 390"/>
                <a:gd name="T1" fmla="*/ 0 h 260"/>
                <a:gd name="T2" fmla="*/ 0 w 390"/>
                <a:gd name="T3" fmla="*/ 150 h 260"/>
                <a:gd name="T4" fmla="*/ 390 w 390"/>
                <a:gd name="T5" fmla="*/ 260 h 260"/>
                <a:gd name="T6" fmla="*/ 205 w 390"/>
                <a:gd name="T7" fmla="*/ 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0" h="260">
                  <a:moveTo>
                    <a:pt x="205" y="0"/>
                  </a:moveTo>
                  <a:lnTo>
                    <a:pt x="0" y="150"/>
                  </a:lnTo>
                  <a:lnTo>
                    <a:pt x="390" y="260"/>
                  </a:lnTo>
                  <a:lnTo>
                    <a:pt x="2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61" name="标题 1">
            <a:extLst>
              <a:ext uri="{FF2B5EF4-FFF2-40B4-BE49-F238E27FC236}">
                <a16:creationId xmlns:a16="http://schemas.microsoft.com/office/drawing/2014/main" id="{FA354B32-DA3F-41B0-9800-CB1E53C78F53}"/>
              </a:ext>
            </a:extLst>
          </p:cNvPr>
          <p:cNvSpPr txBox="1">
            <a:spLocks/>
          </p:cNvSpPr>
          <p:nvPr/>
        </p:nvSpPr>
        <p:spPr>
          <a:xfrm>
            <a:off x="3468613" y="1369798"/>
            <a:ext cx="5254774" cy="6423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j-cs"/>
              </a:defRPr>
            </a:lvl1pPr>
          </a:lstStyle>
          <a:p>
            <a:pPr algn="ctr"/>
            <a:r>
              <a:rPr lang="ar-SA" altLang="zh-CN" sz="3200" dirty="0">
                <a:solidFill>
                  <a:srgbClr val="FF6D3B"/>
                </a:solidFill>
                <a:latin typeface="Calibri" panose="020F0502020204030204" pitchFamily="34" charset="0"/>
                <a:cs typeface="Sultan bold" pitchFamily="2" charset="-78"/>
              </a:rPr>
              <a:t>إعداد الاستاذة : عبير الغريب</a:t>
            </a:r>
            <a:endParaRPr lang="zh-CN" altLang="en-US" sz="3200" dirty="0">
              <a:solidFill>
                <a:srgbClr val="FF6D3B"/>
              </a:solidFill>
              <a:latin typeface="Calibri" panose="020F0502020204030204" pitchFamily="34" charset="0"/>
              <a:cs typeface="Sultan 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01459586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4">
            <a:extLst>
              <a:ext uri="{FF2B5EF4-FFF2-40B4-BE49-F238E27FC236}">
                <a16:creationId xmlns:a16="http://schemas.microsoft.com/office/drawing/2014/main" id="{612632B4-3870-4442-87A4-A059CF1BC4D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546828" y="322109"/>
            <a:ext cx="2666930" cy="1707255"/>
            <a:chOff x="4286" y="374"/>
            <a:chExt cx="3043" cy="1948"/>
          </a:xfrm>
        </p:grpSpPr>
        <p:sp>
          <p:nvSpPr>
            <p:cNvPr id="23" name="AutoShape 3">
              <a:extLst>
                <a:ext uri="{FF2B5EF4-FFF2-40B4-BE49-F238E27FC236}">
                  <a16:creationId xmlns:a16="http://schemas.microsoft.com/office/drawing/2014/main" id="{E0F75FAF-85E5-4BC1-B764-606809107601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286" y="380"/>
              <a:ext cx="3037" cy="19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Rectangle 5">
              <a:extLst>
                <a:ext uri="{FF2B5EF4-FFF2-40B4-BE49-F238E27FC236}">
                  <a16:creationId xmlns:a16="http://schemas.microsoft.com/office/drawing/2014/main" id="{45850FE2-9EBC-4493-92E3-418F732395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67" y="885"/>
              <a:ext cx="927" cy="62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2C9887F5-2769-447F-AC1A-4AF3714007A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" y="1249"/>
              <a:ext cx="104" cy="179"/>
            </a:xfrm>
            <a:custGeom>
              <a:avLst/>
              <a:gdLst>
                <a:gd name="T0" fmla="*/ 0 w 104"/>
                <a:gd name="T1" fmla="*/ 0 h 179"/>
                <a:gd name="T2" fmla="*/ 0 w 104"/>
                <a:gd name="T3" fmla="*/ 179 h 179"/>
                <a:gd name="T4" fmla="*/ 18 w 104"/>
                <a:gd name="T5" fmla="*/ 179 h 179"/>
                <a:gd name="T6" fmla="*/ 18 w 104"/>
                <a:gd name="T7" fmla="*/ 0 h 179"/>
                <a:gd name="T8" fmla="*/ 0 w 104"/>
                <a:gd name="T9" fmla="*/ 0 h 179"/>
                <a:gd name="T10" fmla="*/ 86 w 104"/>
                <a:gd name="T11" fmla="*/ 0 h 179"/>
                <a:gd name="T12" fmla="*/ 86 w 104"/>
                <a:gd name="T13" fmla="*/ 179 h 179"/>
                <a:gd name="T14" fmla="*/ 104 w 104"/>
                <a:gd name="T15" fmla="*/ 179 h 179"/>
                <a:gd name="T16" fmla="*/ 104 w 104"/>
                <a:gd name="T17" fmla="*/ 0 h 179"/>
                <a:gd name="T18" fmla="*/ 86 w 104"/>
                <a:gd name="T19" fmla="*/ 0 h 179"/>
                <a:gd name="T20" fmla="*/ 43 w 104"/>
                <a:gd name="T21" fmla="*/ 0 h 179"/>
                <a:gd name="T22" fmla="*/ 43 w 104"/>
                <a:gd name="T23" fmla="*/ 179 h 179"/>
                <a:gd name="T24" fmla="*/ 61 w 104"/>
                <a:gd name="T25" fmla="*/ 179 h 179"/>
                <a:gd name="T26" fmla="*/ 61 w 104"/>
                <a:gd name="T27" fmla="*/ 0 h 179"/>
                <a:gd name="T28" fmla="*/ 43 w 104"/>
                <a:gd name="T2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4" h="179">
                  <a:moveTo>
                    <a:pt x="0" y="0"/>
                  </a:moveTo>
                  <a:lnTo>
                    <a:pt x="0" y="179"/>
                  </a:lnTo>
                  <a:lnTo>
                    <a:pt x="18" y="179"/>
                  </a:lnTo>
                  <a:lnTo>
                    <a:pt x="18" y="0"/>
                  </a:lnTo>
                  <a:lnTo>
                    <a:pt x="0" y="0"/>
                  </a:lnTo>
                  <a:close/>
                  <a:moveTo>
                    <a:pt x="86" y="0"/>
                  </a:moveTo>
                  <a:lnTo>
                    <a:pt x="86" y="179"/>
                  </a:lnTo>
                  <a:lnTo>
                    <a:pt x="104" y="179"/>
                  </a:lnTo>
                  <a:lnTo>
                    <a:pt x="104" y="0"/>
                  </a:lnTo>
                  <a:lnTo>
                    <a:pt x="86" y="0"/>
                  </a:lnTo>
                  <a:close/>
                  <a:moveTo>
                    <a:pt x="43" y="0"/>
                  </a:moveTo>
                  <a:lnTo>
                    <a:pt x="43" y="179"/>
                  </a:lnTo>
                  <a:lnTo>
                    <a:pt x="61" y="179"/>
                  </a:lnTo>
                  <a:lnTo>
                    <a:pt x="61" y="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B3B2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7">
              <a:extLst>
                <a:ext uri="{FF2B5EF4-FFF2-40B4-BE49-F238E27FC236}">
                  <a16:creationId xmlns:a16="http://schemas.microsoft.com/office/drawing/2014/main" id="{58B65CA7-B9E5-47B8-8F68-010066DA55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25" y="959"/>
              <a:ext cx="239" cy="469"/>
            </a:xfrm>
            <a:custGeom>
              <a:avLst/>
              <a:gdLst>
                <a:gd name="T0" fmla="*/ 0 w 239"/>
                <a:gd name="T1" fmla="*/ 154 h 469"/>
                <a:gd name="T2" fmla="*/ 0 w 239"/>
                <a:gd name="T3" fmla="*/ 315 h 469"/>
                <a:gd name="T4" fmla="*/ 18 w 239"/>
                <a:gd name="T5" fmla="*/ 315 h 469"/>
                <a:gd name="T6" fmla="*/ 18 w 239"/>
                <a:gd name="T7" fmla="*/ 154 h 469"/>
                <a:gd name="T8" fmla="*/ 0 w 239"/>
                <a:gd name="T9" fmla="*/ 154 h 469"/>
                <a:gd name="T10" fmla="*/ 221 w 239"/>
                <a:gd name="T11" fmla="*/ 0 h 469"/>
                <a:gd name="T12" fmla="*/ 221 w 239"/>
                <a:gd name="T13" fmla="*/ 469 h 469"/>
                <a:gd name="T14" fmla="*/ 239 w 239"/>
                <a:gd name="T15" fmla="*/ 469 h 469"/>
                <a:gd name="T16" fmla="*/ 239 w 239"/>
                <a:gd name="T17" fmla="*/ 0 h 469"/>
                <a:gd name="T18" fmla="*/ 221 w 239"/>
                <a:gd name="T19" fmla="*/ 0 h 469"/>
                <a:gd name="T20" fmla="*/ 172 w 239"/>
                <a:gd name="T21" fmla="*/ 0 h 469"/>
                <a:gd name="T22" fmla="*/ 172 w 239"/>
                <a:gd name="T23" fmla="*/ 469 h 469"/>
                <a:gd name="T24" fmla="*/ 190 w 239"/>
                <a:gd name="T25" fmla="*/ 469 h 469"/>
                <a:gd name="T26" fmla="*/ 190 w 239"/>
                <a:gd name="T27" fmla="*/ 0 h 469"/>
                <a:gd name="T28" fmla="*/ 172 w 239"/>
                <a:gd name="T29" fmla="*/ 0 h 469"/>
                <a:gd name="T30" fmla="*/ 129 w 239"/>
                <a:gd name="T31" fmla="*/ 0 h 469"/>
                <a:gd name="T32" fmla="*/ 129 w 239"/>
                <a:gd name="T33" fmla="*/ 469 h 469"/>
                <a:gd name="T34" fmla="*/ 147 w 239"/>
                <a:gd name="T35" fmla="*/ 469 h 469"/>
                <a:gd name="T36" fmla="*/ 147 w 239"/>
                <a:gd name="T37" fmla="*/ 0 h 469"/>
                <a:gd name="T38" fmla="*/ 129 w 239"/>
                <a:gd name="T39" fmla="*/ 0 h 469"/>
                <a:gd name="T40" fmla="*/ 86 w 239"/>
                <a:gd name="T41" fmla="*/ 0 h 469"/>
                <a:gd name="T42" fmla="*/ 86 w 239"/>
                <a:gd name="T43" fmla="*/ 469 h 469"/>
                <a:gd name="T44" fmla="*/ 104 w 239"/>
                <a:gd name="T45" fmla="*/ 469 h 469"/>
                <a:gd name="T46" fmla="*/ 104 w 239"/>
                <a:gd name="T47" fmla="*/ 0 h 469"/>
                <a:gd name="T48" fmla="*/ 86 w 239"/>
                <a:gd name="T49" fmla="*/ 0 h 469"/>
                <a:gd name="T50" fmla="*/ 43 w 239"/>
                <a:gd name="T51" fmla="*/ 0 h 469"/>
                <a:gd name="T52" fmla="*/ 43 w 239"/>
                <a:gd name="T53" fmla="*/ 469 h 469"/>
                <a:gd name="T54" fmla="*/ 61 w 239"/>
                <a:gd name="T55" fmla="*/ 469 h 469"/>
                <a:gd name="T56" fmla="*/ 61 w 239"/>
                <a:gd name="T57" fmla="*/ 0 h 469"/>
                <a:gd name="T58" fmla="*/ 43 w 239"/>
                <a:gd name="T59" fmla="*/ 0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39" h="469">
                  <a:moveTo>
                    <a:pt x="0" y="154"/>
                  </a:moveTo>
                  <a:lnTo>
                    <a:pt x="0" y="315"/>
                  </a:lnTo>
                  <a:lnTo>
                    <a:pt x="18" y="315"/>
                  </a:lnTo>
                  <a:lnTo>
                    <a:pt x="18" y="154"/>
                  </a:lnTo>
                  <a:lnTo>
                    <a:pt x="0" y="154"/>
                  </a:lnTo>
                  <a:close/>
                  <a:moveTo>
                    <a:pt x="221" y="0"/>
                  </a:moveTo>
                  <a:lnTo>
                    <a:pt x="221" y="469"/>
                  </a:lnTo>
                  <a:lnTo>
                    <a:pt x="239" y="469"/>
                  </a:lnTo>
                  <a:lnTo>
                    <a:pt x="239" y="0"/>
                  </a:lnTo>
                  <a:lnTo>
                    <a:pt x="221" y="0"/>
                  </a:lnTo>
                  <a:close/>
                  <a:moveTo>
                    <a:pt x="172" y="0"/>
                  </a:moveTo>
                  <a:lnTo>
                    <a:pt x="172" y="469"/>
                  </a:lnTo>
                  <a:lnTo>
                    <a:pt x="190" y="469"/>
                  </a:lnTo>
                  <a:lnTo>
                    <a:pt x="190" y="0"/>
                  </a:lnTo>
                  <a:lnTo>
                    <a:pt x="172" y="0"/>
                  </a:lnTo>
                  <a:close/>
                  <a:moveTo>
                    <a:pt x="129" y="0"/>
                  </a:moveTo>
                  <a:lnTo>
                    <a:pt x="129" y="469"/>
                  </a:lnTo>
                  <a:lnTo>
                    <a:pt x="147" y="469"/>
                  </a:lnTo>
                  <a:lnTo>
                    <a:pt x="147" y="0"/>
                  </a:lnTo>
                  <a:lnTo>
                    <a:pt x="129" y="0"/>
                  </a:lnTo>
                  <a:close/>
                  <a:moveTo>
                    <a:pt x="86" y="0"/>
                  </a:moveTo>
                  <a:lnTo>
                    <a:pt x="86" y="469"/>
                  </a:lnTo>
                  <a:lnTo>
                    <a:pt x="104" y="469"/>
                  </a:lnTo>
                  <a:lnTo>
                    <a:pt x="104" y="0"/>
                  </a:lnTo>
                  <a:lnTo>
                    <a:pt x="86" y="0"/>
                  </a:lnTo>
                  <a:close/>
                  <a:moveTo>
                    <a:pt x="43" y="0"/>
                  </a:moveTo>
                  <a:lnTo>
                    <a:pt x="43" y="469"/>
                  </a:lnTo>
                  <a:lnTo>
                    <a:pt x="61" y="469"/>
                  </a:lnTo>
                  <a:lnTo>
                    <a:pt x="61" y="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B3B2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Rectangle 8">
              <a:extLst>
                <a:ext uri="{FF2B5EF4-FFF2-40B4-BE49-F238E27FC236}">
                  <a16:creationId xmlns:a16="http://schemas.microsoft.com/office/drawing/2014/main" id="{2572F9CA-1E65-4E8E-B6FF-277AC773FD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81" y="959"/>
              <a:ext cx="18" cy="111"/>
            </a:xfrm>
            <a:prstGeom prst="rect">
              <a:avLst/>
            </a:prstGeom>
            <a:solidFill>
              <a:srgbClr val="B3B2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9">
              <a:extLst>
                <a:ext uri="{FF2B5EF4-FFF2-40B4-BE49-F238E27FC236}">
                  <a16:creationId xmlns:a16="http://schemas.microsoft.com/office/drawing/2014/main" id="{81F18E05-0AC4-471F-A696-5740830583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67" y="1261"/>
              <a:ext cx="165" cy="167"/>
            </a:xfrm>
            <a:custGeom>
              <a:avLst/>
              <a:gdLst>
                <a:gd name="T0" fmla="*/ 0 w 27"/>
                <a:gd name="T1" fmla="*/ 14 h 27"/>
                <a:gd name="T2" fmla="*/ 4 w 27"/>
                <a:gd name="T3" fmla="*/ 23 h 27"/>
                <a:gd name="T4" fmla="*/ 13 w 27"/>
                <a:gd name="T5" fmla="*/ 27 h 27"/>
                <a:gd name="T6" fmla="*/ 23 w 27"/>
                <a:gd name="T7" fmla="*/ 23 h 27"/>
                <a:gd name="T8" fmla="*/ 27 w 27"/>
                <a:gd name="T9" fmla="*/ 14 h 27"/>
                <a:gd name="T10" fmla="*/ 23 w 27"/>
                <a:gd name="T11" fmla="*/ 4 h 27"/>
                <a:gd name="T12" fmla="*/ 13 w 27"/>
                <a:gd name="T13" fmla="*/ 0 h 27"/>
                <a:gd name="T14" fmla="*/ 4 w 27"/>
                <a:gd name="T15" fmla="*/ 4 h 27"/>
                <a:gd name="T16" fmla="*/ 0 w 27"/>
                <a:gd name="T17" fmla="*/ 14 h 27"/>
                <a:gd name="T18" fmla="*/ 6 w 27"/>
                <a:gd name="T19" fmla="*/ 21 h 27"/>
                <a:gd name="T20" fmla="*/ 3 w 27"/>
                <a:gd name="T21" fmla="*/ 14 h 27"/>
                <a:gd name="T22" fmla="*/ 6 w 27"/>
                <a:gd name="T23" fmla="*/ 6 h 27"/>
                <a:gd name="T24" fmla="*/ 13 w 27"/>
                <a:gd name="T25" fmla="*/ 3 h 27"/>
                <a:gd name="T26" fmla="*/ 21 w 27"/>
                <a:gd name="T27" fmla="*/ 6 h 27"/>
                <a:gd name="T28" fmla="*/ 24 w 27"/>
                <a:gd name="T29" fmla="*/ 14 h 27"/>
                <a:gd name="T30" fmla="*/ 21 w 27"/>
                <a:gd name="T31" fmla="*/ 21 h 27"/>
                <a:gd name="T32" fmla="*/ 13 w 27"/>
                <a:gd name="T33" fmla="*/ 24 h 27"/>
                <a:gd name="T34" fmla="*/ 6 w 27"/>
                <a:gd name="T35" fmla="*/ 2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" h="27">
                  <a:moveTo>
                    <a:pt x="0" y="14"/>
                  </a:moveTo>
                  <a:cubicBezTo>
                    <a:pt x="0" y="17"/>
                    <a:pt x="1" y="21"/>
                    <a:pt x="4" y="23"/>
                  </a:cubicBezTo>
                  <a:cubicBezTo>
                    <a:pt x="6" y="26"/>
                    <a:pt x="9" y="27"/>
                    <a:pt x="13" y="27"/>
                  </a:cubicBezTo>
                  <a:cubicBezTo>
                    <a:pt x="17" y="27"/>
                    <a:pt x="20" y="26"/>
                    <a:pt x="23" y="23"/>
                  </a:cubicBezTo>
                  <a:cubicBezTo>
                    <a:pt x="25" y="21"/>
                    <a:pt x="27" y="17"/>
                    <a:pt x="27" y="14"/>
                  </a:cubicBezTo>
                  <a:cubicBezTo>
                    <a:pt x="27" y="10"/>
                    <a:pt x="25" y="7"/>
                    <a:pt x="23" y="4"/>
                  </a:cubicBezTo>
                  <a:cubicBezTo>
                    <a:pt x="20" y="2"/>
                    <a:pt x="17" y="0"/>
                    <a:pt x="13" y="0"/>
                  </a:cubicBezTo>
                  <a:cubicBezTo>
                    <a:pt x="9" y="0"/>
                    <a:pt x="6" y="2"/>
                    <a:pt x="4" y="4"/>
                  </a:cubicBezTo>
                  <a:cubicBezTo>
                    <a:pt x="1" y="7"/>
                    <a:pt x="0" y="10"/>
                    <a:pt x="0" y="14"/>
                  </a:cubicBezTo>
                  <a:close/>
                  <a:moveTo>
                    <a:pt x="6" y="21"/>
                  </a:moveTo>
                  <a:cubicBezTo>
                    <a:pt x="4" y="19"/>
                    <a:pt x="3" y="17"/>
                    <a:pt x="3" y="14"/>
                  </a:cubicBezTo>
                  <a:cubicBezTo>
                    <a:pt x="3" y="11"/>
                    <a:pt x="4" y="8"/>
                    <a:pt x="6" y="6"/>
                  </a:cubicBezTo>
                  <a:cubicBezTo>
                    <a:pt x="8" y="4"/>
                    <a:pt x="10" y="3"/>
                    <a:pt x="13" y="3"/>
                  </a:cubicBezTo>
                  <a:cubicBezTo>
                    <a:pt x="16" y="3"/>
                    <a:pt x="19" y="4"/>
                    <a:pt x="21" y="6"/>
                  </a:cubicBezTo>
                  <a:cubicBezTo>
                    <a:pt x="23" y="8"/>
                    <a:pt x="24" y="11"/>
                    <a:pt x="24" y="14"/>
                  </a:cubicBezTo>
                  <a:cubicBezTo>
                    <a:pt x="24" y="17"/>
                    <a:pt x="23" y="19"/>
                    <a:pt x="21" y="21"/>
                  </a:cubicBezTo>
                  <a:cubicBezTo>
                    <a:pt x="19" y="23"/>
                    <a:pt x="16" y="24"/>
                    <a:pt x="13" y="24"/>
                  </a:cubicBezTo>
                  <a:cubicBezTo>
                    <a:pt x="10" y="24"/>
                    <a:pt x="8" y="23"/>
                    <a:pt x="6" y="21"/>
                  </a:cubicBezTo>
                  <a:close/>
                </a:path>
              </a:pathLst>
            </a:custGeom>
            <a:solidFill>
              <a:srgbClr val="B3B2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10">
              <a:extLst>
                <a:ext uri="{FF2B5EF4-FFF2-40B4-BE49-F238E27FC236}">
                  <a16:creationId xmlns:a16="http://schemas.microsoft.com/office/drawing/2014/main" id="{8B4FF7A8-2FEA-4A53-A4D3-2ECCE57D1E6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6" y="1631"/>
              <a:ext cx="147" cy="315"/>
            </a:xfrm>
            <a:custGeom>
              <a:avLst/>
              <a:gdLst>
                <a:gd name="T0" fmla="*/ 80 w 147"/>
                <a:gd name="T1" fmla="*/ 0 h 315"/>
                <a:gd name="T2" fmla="*/ 147 w 147"/>
                <a:gd name="T3" fmla="*/ 19 h 315"/>
                <a:gd name="T4" fmla="*/ 68 w 147"/>
                <a:gd name="T5" fmla="*/ 315 h 315"/>
                <a:gd name="T6" fmla="*/ 0 w 147"/>
                <a:gd name="T7" fmla="*/ 296 h 315"/>
                <a:gd name="T8" fmla="*/ 80 w 147"/>
                <a:gd name="T9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315">
                  <a:moveTo>
                    <a:pt x="80" y="0"/>
                  </a:moveTo>
                  <a:lnTo>
                    <a:pt x="147" y="19"/>
                  </a:lnTo>
                  <a:lnTo>
                    <a:pt x="68" y="315"/>
                  </a:lnTo>
                  <a:lnTo>
                    <a:pt x="0" y="296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11">
              <a:extLst>
                <a:ext uri="{FF2B5EF4-FFF2-40B4-BE49-F238E27FC236}">
                  <a16:creationId xmlns:a16="http://schemas.microsoft.com/office/drawing/2014/main" id="{6A9623D2-7846-478E-BF55-8E929534BCD6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8" y="1619"/>
              <a:ext cx="441" cy="475"/>
            </a:xfrm>
            <a:custGeom>
              <a:avLst/>
              <a:gdLst>
                <a:gd name="T0" fmla="*/ 92 w 441"/>
                <a:gd name="T1" fmla="*/ 0 h 475"/>
                <a:gd name="T2" fmla="*/ 441 w 441"/>
                <a:gd name="T3" fmla="*/ 93 h 475"/>
                <a:gd name="T4" fmla="*/ 441 w 441"/>
                <a:gd name="T5" fmla="*/ 475 h 475"/>
                <a:gd name="T6" fmla="*/ 0 w 441"/>
                <a:gd name="T7" fmla="*/ 358 h 475"/>
                <a:gd name="T8" fmla="*/ 92 w 44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1" h="475">
                  <a:moveTo>
                    <a:pt x="92" y="0"/>
                  </a:moveTo>
                  <a:lnTo>
                    <a:pt x="441" y="93"/>
                  </a:lnTo>
                  <a:lnTo>
                    <a:pt x="441" y="475"/>
                  </a:lnTo>
                  <a:lnTo>
                    <a:pt x="0" y="358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1E88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12">
              <a:extLst>
                <a:ext uri="{FF2B5EF4-FFF2-40B4-BE49-F238E27FC236}">
                  <a16:creationId xmlns:a16="http://schemas.microsoft.com/office/drawing/2014/main" id="{8F1D9DC5-FDE2-49F2-8BEE-31469DD3118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7" y="1477"/>
              <a:ext cx="337" cy="241"/>
            </a:xfrm>
            <a:custGeom>
              <a:avLst/>
              <a:gdLst>
                <a:gd name="T0" fmla="*/ 54 w 55"/>
                <a:gd name="T1" fmla="*/ 34 h 39"/>
                <a:gd name="T2" fmla="*/ 54 w 55"/>
                <a:gd name="T3" fmla="*/ 34 h 39"/>
                <a:gd name="T4" fmla="*/ 50 w 55"/>
                <a:gd name="T5" fmla="*/ 28 h 39"/>
                <a:gd name="T6" fmla="*/ 20 w 55"/>
                <a:gd name="T7" fmla="*/ 20 h 39"/>
                <a:gd name="T8" fmla="*/ 18 w 55"/>
                <a:gd name="T9" fmla="*/ 15 h 39"/>
                <a:gd name="T10" fmla="*/ 3 w 55"/>
                <a:gd name="T11" fmla="*/ 10 h 39"/>
                <a:gd name="T12" fmla="*/ 11 w 55"/>
                <a:gd name="T13" fmla="*/ 26 h 39"/>
                <a:gd name="T14" fmla="*/ 15 w 55"/>
                <a:gd name="T15" fmla="*/ 30 h 39"/>
                <a:gd name="T16" fmla="*/ 47 w 55"/>
                <a:gd name="T17" fmla="*/ 38 h 39"/>
                <a:gd name="T18" fmla="*/ 54 w 55"/>
                <a:gd name="T19" fmla="*/ 3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" h="39">
                  <a:moveTo>
                    <a:pt x="54" y="34"/>
                  </a:moveTo>
                  <a:cubicBezTo>
                    <a:pt x="54" y="34"/>
                    <a:pt x="54" y="34"/>
                    <a:pt x="54" y="34"/>
                  </a:cubicBezTo>
                  <a:cubicBezTo>
                    <a:pt x="55" y="32"/>
                    <a:pt x="53" y="29"/>
                    <a:pt x="50" y="28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0"/>
                    <a:pt x="0" y="3"/>
                    <a:pt x="3" y="10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8"/>
                    <a:pt x="13" y="29"/>
                    <a:pt x="15" y="30"/>
                  </a:cubicBezTo>
                  <a:cubicBezTo>
                    <a:pt x="47" y="38"/>
                    <a:pt x="47" y="38"/>
                    <a:pt x="47" y="38"/>
                  </a:cubicBezTo>
                  <a:cubicBezTo>
                    <a:pt x="50" y="39"/>
                    <a:pt x="53" y="37"/>
                    <a:pt x="54" y="34"/>
                  </a:cubicBezTo>
                  <a:close/>
                </a:path>
              </a:pathLst>
            </a:custGeom>
            <a:solidFill>
              <a:srgbClr val="C5AF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13">
              <a:extLst>
                <a:ext uri="{FF2B5EF4-FFF2-40B4-BE49-F238E27FC236}">
                  <a16:creationId xmlns:a16="http://schemas.microsoft.com/office/drawing/2014/main" id="{4D709323-60B7-487C-8327-0E830A81AB3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3" y="1465"/>
              <a:ext cx="583" cy="314"/>
            </a:xfrm>
            <a:custGeom>
              <a:avLst/>
              <a:gdLst>
                <a:gd name="T0" fmla="*/ 29 w 95"/>
                <a:gd name="T1" fmla="*/ 27 h 51"/>
                <a:gd name="T2" fmla="*/ 22 w 95"/>
                <a:gd name="T3" fmla="*/ 20 h 51"/>
                <a:gd name="T4" fmla="*/ 6 w 95"/>
                <a:gd name="T5" fmla="*/ 19 h 51"/>
                <a:gd name="T6" fmla="*/ 22 w 95"/>
                <a:gd name="T7" fmla="*/ 36 h 51"/>
                <a:gd name="T8" fmla="*/ 25 w 95"/>
                <a:gd name="T9" fmla="*/ 37 h 51"/>
                <a:gd name="T10" fmla="*/ 25 w 95"/>
                <a:gd name="T11" fmla="*/ 37 h 51"/>
                <a:gd name="T12" fmla="*/ 48 w 95"/>
                <a:gd name="T13" fmla="*/ 43 h 51"/>
                <a:gd name="T14" fmla="*/ 88 w 95"/>
                <a:gd name="T15" fmla="*/ 51 h 51"/>
                <a:gd name="T16" fmla="*/ 94 w 95"/>
                <a:gd name="T17" fmla="*/ 30 h 51"/>
                <a:gd name="T18" fmla="*/ 95 w 95"/>
                <a:gd name="T19" fmla="*/ 27 h 51"/>
                <a:gd name="T20" fmla="*/ 73 w 95"/>
                <a:gd name="T21" fmla="*/ 8 h 51"/>
                <a:gd name="T22" fmla="*/ 72 w 95"/>
                <a:gd name="T23" fmla="*/ 8 h 51"/>
                <a:gd name="T24" fmla="*/ 68 w 95"/>
                <a:gd name="T25" fmla="*/ 7 h 51"/>
                <a:gd name="T26" fmla="*/ 50 w 95"/>
                <a:gd name="T27" fmla="*/ 2 h 51"/>
                <a:gd name="T28" fmla="*/ 57 w 95"/>
                <a:gd name="T29" fmla="*/ 17 h 51"/>
                <a:gd name="T30" fmla="*/ 65 w 95"/>
                <a:gd name="T31" fmla="*/ 19 h 51"/>
                <a:gd name="T32" fmla="*/ 69 w 95"/>
                <a:gd name="T33" fmla="*/ 26 h 51"/>
                <a:gd name="T34" fmla="*/ 69 w 95"/>
                <a:gd name="T35" fmla="*/ 26 h 51"/>
                <a:gd name="T36" fmla="*/ 62 w 95"/>
                <a:gd name="T37" fmla="*/ 30 h 51"/>
                <a:gd name="T38" fmla="*/ 38 w 95"/>
                <a:gd name="T39" fmla="*/ 29 h 51"/>
                <a:gd name="T40" fmla="*/ 38 w 95"/>
                <a:gd name="T41" fmla="*/ 29 h 51"/>
                <a:gd name="T42" fmla="*/ 29 w 95"/>
                <a:gd name="T43" fmla="*/ 2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5" h="51">
                  <a:moveTo>
                    <a:pt x="29" y="27"/>
                  </a:moveTo>
                  <a:cubicBezTo>
                    <a:pt x="22" y="20"/>
                    <a:pt x="22" y="20"/>
                    <a:pt x="22" y="20"/>
                  </a:cubicBezTo>
                  <a:cubicBezTo>
                    <a:pt x="9" y="8"/>
                    <a:pt x="0" y="14"/>
                    <a:pt x="6" y="19"/>
                  </a:cubicBezTo>
                  <a:cubicBezTo>
                    <a:pt x="22" y="36"/>
                    <a:pt x="22" y="36"/>
                    <a:pt x="22" y="36"/>
                  </a:cubicBezTo>
                  <a:cubicBezTo>
                    <a:pt x="23" y="36"/>
                    <a:pt x="24" y="37"/>
                    <a:pt x="25" y="37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48" y="43"/>
                    <a:pt x="48" y="43"/>
                    <a:pt x="48" y="43"/>
                  </a:cubicBezTo>
                  <a:cubicBezTo>
                    <a:pt x="67" y="49"/>
                    <a:pt x="75" y="51"/>
                    <a:pt x="88" y="51"/>
                  </a:cubicBezTo>
                  <a:cubicBezTo>
                    <a:pt x="94" y="30"/>
                    <a:pt x="94" y="30"/>
                    <a:pt x="94" y="30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88" y="25"/>
                    <a:pt x="81" y="11"/>
                    <a:pt x="73" y="8"/>
                  </a:cubicBezTo>
                  <a:cubicBezTo>
                    <a:pt x="73" y="8"/>
                    <a:pt x="73" y="8"/>
                    <a:pt x="72" y="8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50" y="2"/>
                    <a:pt x="50" y="2"/>
                    <a:pt x="50" y="2"/>
                  </a:cubicBezTo>
                  <a:cubicBezTo>
                    <a:pt x="43" y="0"/>
                    <a:pt x="41" y="12"/>
                    <a:pt x="57" y="17"/>
                  </a:cubicBezTo>
                  <a:cubicBezTo>
                    <a:pt x="65" y="19"/>
                    <a:pt x="65" y="19"/>
                    <a:pt x="65" y="19"/>
                  </a:cubicBezTo>
                  <a:cubicBezTo>
                    <a:pt x="68" y="20"/>
                    <a:pt x="70" y="23"/>
                    <a:pt x="69" y="26"/>
                  </a:cubicBezTo>
                  <a:cubicBezTo>
                    <a:pt x="69" y="26"/>
                    <a:pt x="69" y="26"/>
                    <a:pt x="69" y="26"/>
                  </a:cubicBezTo>
                  <a:cubicBezTo>
                    <a:pt x="68" y="29"/>
                    <a:pt x="65" y="31"/>
                    <a:pt x="62" y="30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8" y="29"/>
                    <a:pt x="38" y="29"/>
                    <a:pt x="38" y="29"/>
                  </a:cubicBezTo>
                  <a:lnTo>
                    <a:pt x="29" y="27"/>
                  </a:lnTo>
                  <a:close/>
                </a:path>
              </a:pathLst>
            </a:custGeom>
            <a:solidFill>
              <a:srgbClr val="E8CC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14">
              <a:extLst>
                <a:ext uri="{FF2B5EF4-FFF2-40B4-BE49-F238E27FC236}">
                  <a16:creationId xmlns:a16="http://schemas.microsoft.com/office/drawing/2014/main" id="{A9473C5C-FEE1-406A-8714-D952B987FBA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3" y="546"/>
              <a:ext cx="350" cy="93"/>
            </a:xfrm>
            <a:custGeom>
              <a:avLst/>
              <a:gdLst>
                <a:gd name="T0" fmla="*/ 22 w 57"/>
                <a:gd name="T1" fmla="*/ 15 h 15"/>
                <a:gd name="T2" fmla="*/ 22 w 57"/>
                <a:gd name="T3" fmla="*/ 15 h 15"/>
                <a:gd name="T4" fmla="*/ 20 w 57"/>
                <a:gd name="T5" fmla="*/ 15 h 15"/>
                <a:gd name="T6" fmla="*/ 8 w 57"/>
                <a:gd name="T7" fmla="*/ 4 h 15"/>
                <a:gd name="T8" fmla="*/ 26 w 57"/>
                <a:gd name="T9" fmla="*/ 4 h 15"/>
                <a:gd name="T10" fmla="*/ 57 w 57"/>
                <a:gd name="T11" fmla="*/ 0 h 15"/>
                <a:gd name="T12" fmla="*/ 23 w 57"/>
                <a:gd name="T13" fmla="*/ 15 h 15"/>
                <a:gd name="T14" fmla="*/ 22 w 57"/>
                <a:gd name="T1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" h="15">
                  <a:moveTo>
                    <a:pt x="22" y="15"/>
                  </a:moveTo>
                  <a:cubicBezTo>
                    <a:pt x="22" y="15"/>
                    <a:pt x="22" y="15"/>
                    <a:pt x="22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" y="15"/>
                    <a:pt x="0" y="4"/>
                    <a:pt x="8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49" y="4"/>
                    <a:pt x="31" y="15"/>
                    <a:pt x="23" y="15"/>
                  </a:cubicBezTo>
                  <a:lnTo>
                    <a:pt x="22" y="15"/>
                  </a:lnTo>
                  <a:close/>
                </a:path>
              </a:pathLst>
            </a:custGeom>
            <a:solidFill>
              <a:srgbClr val="C5AF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15">
              <a:extLst>
                <a:ext uri="{FF2B5EF4-FFF2-40B4-BE49-F238E27FC236}">
                  <a16:creationId xmlns:a16="http://schemas.microsoft.com/office/drawing/2014/main" id="{D0EFFA5A-A110-4DC9-B6D4-B09D649634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27" y="614"/>
              <a:ext cx="178" cy="284"/>
            </a:xfrm>
            <a:custGeom>
              <a:avLst/>
              <a:gdLst>
                <a:gd name="T0" fmla="*/ 26 w 29"/>
                <a:gd name="T1" fmla="*/ 2 h 46"/>
                <a:gd name="T2" fmla="*/ 26 w 29"/>
                <a:gd name="T3" fmla="*/ 2 h 46"/>
                <a:gd name="T4" fmla="*/ 28 w 29"/>
                <a:gd name="T5" fmla="*/ 10 h 46"/>
                <a:gd name="T6" fmla="*/ 16 w 29"/>
                <a:gd name="T7" fmla="*/ 29 h 46"/>
                <a:gd name="T8" fmla="*/ 16 w 29"/>
                <a:gd name="T9" fmla="*/ 30 h 46"/>
                <a:gd name="T10" fmla="*/ 2 w 29"/>
                <a:gd name="T11" fmla="*/ 38 h 46"/>
                <a:gd name="T12" fmla="*/ 6 w 29"/>
                <a:gd name="T13" fmla="*/ 25 h 46"/>
                <a:gd name="T14" fmla="*/ 6 w 29"/>
                <a:gd name="T15" fmla="*/ 24 h 46"/>
                <a:gd name="T16" fmla="*/ 6 w 29"/>
                <a:gd name="T17" fmla="*/ 24 h 46"/>
                <a:gd name="T18" fmla="*/ 18 w 29"/>
                <a:gd name="T19" fmla="*/ 4 h 46"/>
                <a:gd name="T20" fmla="*/ 26 w 29"/>
                <a:gd name="T21" fmla="*/ 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" h="46">
                  <a:moveTo>
                    <a:pt x="26" y="2"/>
                  </a:moveTo>
                  <a:cubicBezTo>
                    <a:pt x="26" y="2"/>
                    <a:pt x="26" y="2"/>
                    <a:pt x="26" y="2"/>
                  </a:cubicBezTo>
                  <a:cubicBezTo>
                    <a:pt x="28" y="4"/>
                    <a:pt x="29" y="7"/>
                    <a:pt x="28" y="10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1" y="46"/>
                    <a:pt x="0" y="45"/>
                    <a:pt x="2" y="38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6" y="25"/>
                    <a:pt x="6" y="24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20" y="1"/>
                    <a:pt x="23" y="0"/>
                    <a:pt x="26" y="2"/>
                  </a:cubicBezTo>
                  <a:close/>
                </a:path>
              </a:pathLst>
            </a:custGeom>
            <a:solidFill>
              <a:srgbClr val="A58F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16">
              <a:extLst>
                <a:ext uri="{FF2B5EF4-FFF2-40B4-BE49-F238E27FC236}">
                  <a16:creationId xmlns:a16="http://schemas.microsoft.com/office/drawing/2014/main" id="{8AF9D615-4983-45B5-BE72-9039C274EC39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6" y="528"/>
              <a:ext cx="147" cy="308"/>
            </a:xfrm>
            <a:custGeom>
              <a:avLst/>
              <a:gdLst>
                <a:gd name="T0" fmla="*/ 80 w 147"/>
                <a:gd name="T1" fmla="*/ 308 h 308"/>
                <a:gd name="T2" fmla="*/ 147 w 147"/>
                <a:gd name="T3" fmla="*/ 290 h 308"/>
                <a:gd name="T4" fmla="*/ 68 w 147"/>
                <a:gd name="T5" fmla="*/ 0 h 308"/>
                <a:gd name="T6" fmla="*/ 0 w 147"/>
                <a:gd name="T7" fmla="*/ 18 h 308"/>
                <a:gd name="T8" fmla="*/ 80 w 147"/>
                <a:gd name="T9" fmla="*/ 308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308">
                  <a:moveTo>
                    <a:pt x="80" y="308"/>
                  </a:moveTo>
                  <a:lnTo>
                    <a:pt x="147" y="290"/>
                  </a:lnTo>
                  <a:lnTo>
                    <a:pt x="68" y="0"/>
                  </a:lnTo>
                  <a:lnTo>
                    <a:pt x="0" y="18"/>
                  </a:lnTo>
                  <a:lnTo>
                    <a:pt x="80" y="30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36" name="Freeform 17">
              <a:extLst>
                <a:ext uri="{FF2B5EF4-FFF2-40B4-BE49-F238E27FC236}">
                  <a16:creationId xmlns:a16="http://schemas.microsoft.com/office/drawing/2014/main" id="{3D108361-87EE-4397-B756-8EAF98F2861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8" y="374"/>
              <a:ext cx="441" cy="474"/>
            </a:xfrm>
            <a:custGeom>
              <a:avLst/>
              <a:gdLst>
                <a:gd name="T0" fmla="*/ 92 w 441"/>
                <a:gd name="T1" fmla="*/ 474 h 474"/>
                <a:gd name="T2" fmla="*/ 441 w 441"/>
                <a:gd name="T3" fmla="*/ 382 h 474"/>
                <a:gd name="T4" fmla="*/ 441 w 441"/>
                <a:gd name="T5" fmla="*/ 0 h 474"/>
                <a:gd name="T6" fmla="*/ 0 w 441"/>
                <a:gd name="T7" fmla="*/ 123 h 474"/>
                <a:gd name="T8" fmla="*/ 92 w 441"/>
                <a:gd name="T9" fmla="*/ 474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1" h="474">
                  <a:moveTo>
                    <a:pt x="92" y="474"/>
                  </a:moveTo>
                  <a:lnTo>
                    <a:pt x="441" y="382"/>
                  </a:lnTo>
                  <a:lnTo>
                    <a:pt x="441" y="0"/>
                  </a:lnTo>
                  <a:lnTo>
                    <a:pt x="0" y="123"/>
                  </a:lnTo>
                  <a:lnTo>
                    <a:pt x="92" y="474"/>
                  </a:lnTo>
                  <a:close/>
                </a:path>
              </a:pathLst>
            </a:custGeom>
            <a:solidFill>
              <a:srgbClr val="1E88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18">
              <a:extLst>
                <a:ext uri="{FF2B5EF4-FFF2-40B4-BE49-F238E27FC236}">
                  <a16:creationId xmlns:a16="http://schemas.microsoft.com/office/drawing/2014/main" id="{5E902734-CDA7-410B-BDC7-CB3E53D25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9" y="626"/>
              <a:ext cx="110" cy="339"/>
            </a:xfrm>
            <a:custGeom>
              <a:avLst/>
              <a:gdLst>
                <a:gd name="T0" fmla="*/ 14 w 18"/>
                <a:gd name="T1" fmla="*/ 1 h 55"/>
                <a:gd name="T2" fmla="*/ 14 w 18"/>
                <a:gd name="T3" fmla="*/ 1 h 55"/>
                <a:gd name="T4" fmla="*/ 17 w 18"/>
                <a:gd name="T5" fmla="*/ 8 h 55"/>
                <a:gd name="T6" fmla="*/ 11 w 18"/>
                <a:gd name="T7" fmla="*/ 29 h 55"/>
                <a:gd name="T8" fmla="*/ 12 w 18"/>
                <a:gd name="T9" fmla="*/ 34 h 55"/>
                <a:gd name="T10" fmla="*/ 2 w 18"/>
                <a:gd name="T11" fmla="*/ 47 h 55"/>
                <a:gd name="T12" fmla="*/ 0 w 18"/>
                <a:gd name="T13" fmla="*/ 29 h 55"/>
                <a:gd name="T14" fmla="*/ 1 w 18"/>
                <a:gd name="T15" fmla="*/ 27 h 55"/>
                <a:gd name="T16" fmla="*/ 7 w 18"/>
                <a:gd name="T17" fmla="*/ 5 h 55"/>
                <a:gd name="T18" fmla="*/ 14 w 18"/>
                <a:gd name="T19" fmla="*/ 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55">
                  <a:moveTo>
                    <a:pt x="14" y="1"/>
                  </a:moveTo>
                  <a:cubicBezTo>
                    <a:pt x="14" y="1"/>
                    <a:pt x="14" y="1"/>
                    <a:pt x="14" y="1"/>
                  </a:cubicBezTo>
                  <a:cubicBezTo>
                    <a:pt x="17" y="2"/>
                    <a:pt x="18" y="5"/>
                    <a:pt x="17" y="8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14" y="52"/>
                    <a:pt x="3" y="55"/>
                    <a:pt x="2" y="47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8"/>
                    <a:pt x="0" y="28"/>
                    <a:pt x="1" y="27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2"/>
                    <a:pt x="11" y="0"/>
                    <a:pt x="14" y="1"/>
                  </a:cubicBezTo>
                  <a:close/>
                </a:path>
              </a:pathLst>
            </a:custGeom>
            <a:solidFill>
              <a:srgbClr val="C5AF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19">
              <a:extLst>
                <a:ext uri="{FF2B5EF4-FFF2-40B4-BE49-F238E27FC236}">
                  <a16:creationId xmlns:a16="http://schemas.microsoft.com/office/drawing/2014/main" id="{9A232B37-6297-4379-BDE2-B4826F060D6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95" y="546"/>
              <a:ext cx="368" cy="401"/>
            </a:xfrm>
            <a:custGeom>
              <a:avLst/>
              <a:gdLst>
                <a:gd name="T0" fmla="*/ 0 w 60"/>
                <a:gd name="T1" fmla="*/ 31 h 65"/>
                <a:gd name="T2" fmla="*/ 4 w 60"/>
                <a:gd name="T3" fmla="*/ 21 h 65"/>
                <a:gd name="T4" fmla="*/ 9 w 60"/>
                <a:gd name="T5" fmla="*/ 10 h 65"/>
                <a:gd name="T6" fmla="*/ 13 w 60"/>
                <a:gd name="T7" fmla="*/ 7 h 65"/>
                <a:gd name="T8" fmla="*/ 13 w 60"/>
                <a:gd name="T9" fmla="*/ 7 h 65"/>
                <a:gd name="T10" fmla="*/ 54 w 60"/>
                <a:gd name="T11" fmla="*/ 0 h 65"/>
                <a:gd name="T12" fmla="*/ 60 w 60"/>
                <a:gd name="T13" fmla="*/ 21 h 65"/>
                <a:gd name="T14" fmla="*/ 60 w 60"/>
                <a:gd name="T15" fmla="*/ 23 h 65"/>
                <a:gd name="T16" fmla="*/ 60 w 60"/>
                <a:gd name="T17" fmla="*/ 23 h 65"/>
                <a:gd name="T18" fmla="*/ 50 w 60"/>
                <a:gd name="T19" fmla="*/ 33 h 65"/>
                <a:gd name="T20" fmla="*/ 40 w 60"/>
                <a:gd name="T21" fmla="*/ 59 h 65"/>
                <a:gd name="T22" fmla="*/ 32 w 60"/>
                <a:gd name="T23" fmla="*/ 44 h 65"/>
                <a:gd name="T24" fmla="*/ 33 w 60"/>
                <a:gd name="T25" fmla="*/ 43 h 65"/>
                <a:gd name="T26" fmla="*/ 35 w 60"/>
                <a:gd name="T27" fmla="*/ 25 h 65"/>
                <a:gd name="T28" fmla="*/ 20 w 60"/>
                <a:gd name="T29" fmla="*/ 21 h 65"/>
                <a:gd name="T30" fmla="*/ 11 w 60"/>
                <a:gd name="T31" fmla="*/ 34 h 65"/>
                <a:gd name="T32" fmla="*/ 0 w 60"/>
                <a:gd name="T33" fmla="*/ 3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" h="65">
                  <a:moveTo>
                    <a:pt x="0" y="31"/>
                  </a:moveTo>
                  <a:cubicBezTo>
                    <a:pt x="4" y="21"/>
                    <a:pt x="4" y="21"/>
                    <a:pt x="4" y="21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0" y="9"/>
                    <a:pt x="12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33" y="2"/>
                    <a:pt x="40" y="0"/>
                    <a:pt x="54" y="0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60" y="23"/>
                    <a:pt x="60" y="23"/>
                  </a:cubicBezTo>
                  <a:cubicBezTo>
                    <a:pt x="60" y="23"/>
                    <a:pt x="60" y="23"/>
                    <a:pt x="60" y="23"/>
                  </a:cubicBezTo>
                  <a:cubicBezTo>
                    <a:pt x="56" y="25"/>
                    <a:pt x="52" y="27"/>
                    <a:pt x="50" y="33"/>
                  </a:cubicBezTo>
                  <a:cubicBezTo>
                    <a:pt x="40" y="59"/>
                    <a:pt x="40" y="59"/>
                    <a:pt x="40" y="59"/>
                  </a:cubicBezTo>
                  <a:cubicBezTo>
                    <a:pt x="37" y="65"/>
                    <a:pt x="26" y="60"/>
                    <a:pt x="32" y="44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5" y="36"/>
                    <a:pt x="36" y="30"/>
                    <a:pt x="35" y="25"/>
                  </a:cubicBezTo>
                  <a:cubicBezTo>
                    <a:pt x="34" y="22"/>
                    <a:pt x="23" y="18"/>
                    <a:pt x="20" y="21"/>
                  </a:cubicBezTo>
                  <a:cubicBezTo>
                    <a:pt x="11" y="34"/>
                    <a:pt x="11" y="34"/>
                    <a:pt x="11" y="34"/>
                  </a:cubicBezTo>
                  <a:lnTo>
                    <a:pt x="0" y="31"/>
                  </a:lnTo>
                  <a:close/>
                </a:path>
              </a:pathLst>
            </a:custGeom>
            <a:solidFill>
              <a:srgbClr val="E8CC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20">
              <a:extLst>
                <a:ext uri="{FF2B5EF4-FFF2-40B4-BE49-F238E27FC236}">
                  <a16:creationId xmlns:a16="http://schemas.microsoft.com/office/drawing/2014/main" id="{15372D00-917B-4036-A862-D6F26C90C45A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0" y="1619"/>
              <a:ext cx="399" cy="284"/>
            </a:xfrm>
            <a:custGeom>
              <a:avLst/>
              <a:gdLst>
                <a:gd name="T0" fmla="*/ 50 w 399"/>
                <a:gd name="T1" fmla="*/ 0 h 284"/>
                <a:gd name="T2" fmla="*/ 0 w 399"/>
                <a:gd name="T3" fmla="*/ 179 h 284"/>
                <a:gd name="T4" fmla="*/ 399 w 399"/>
                <a:gd name="T5" fmla="*/ 284 h 284"/>
                <a:gd name="T6" fmla="*/ 399 w 399"/>
                <a:gd name="T7" fmla="*/ 93 h 284"/>
                <a:gd name="T8" fmla="*/ 50 w 399"/>
                <a:gd name="T9" fmla="*/ 0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9" h="284">
                  <a:moveTo>
                    <a:pt x="50" y="0"/>
                  </a:moveTo>
                  <a:lnTo>
                    <a:pt x="0" y="179"/>
                  </a:lnTo>
                  <a:lnTo>
                    <a:pt x="399" y="284"/>
                  </a:lnTo>
                  <a:lnTo>
                    <a:pt x="399" y="93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42A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21">
              <a:extLst>
                <a:ext uri="{FF2B5EF4-FFF2-40B4-BE49-F238E27FC236}">
                  <a16:creationId xmlns:a16="http://schemas.microsoft.com/office/drawing/2014/main" id="{A2D58B6C-7910-49B3-897C-AC0446CF549B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0" y="565"/>
              <a:ext cx="399" cy="283"/>
            </a:xfrm>
            <a:custGeom>
              <a:avLst/>
              <a:gdLst>
                <a:gd name="T0" fmla="*/ 50 w 399"/>
                <a:gd name="T1" fmla="*/ 283 h 283"/>
                <a:gd name="T2" fmla="*/ 0 w 399"/>
                <a:gd name="T3" fmla="*/ 105 h 283"/>
                <a:gd name="T4" fmla="*/ 399 w 399"/>
                <a:gd name="T5" fmla="*/ 0 h 283"/>
                <a:gd name="T6" fmla="*/ 399 w 399"/>
                <a:gd name="T7" fmla="*/ 191 h 283"/>
                <a:gd name="T8" fmla="*/ 50 w 399"/>
                <a:gd name="T9" fmla="*/ 283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9" h="283">
                  <a:moveTo>
                    <a:pt x="50" y="283"/>
                  </a:moveTo>
                  <a:lnTo>
                    <a:pt x="0" y="105"/>
                  </a:lnTo>
                  <a:lnTo>
                    <a:pt x="399" y="0"/>
                  </a:lnTo>
                  <a:lnTo>
                    <a:pt x="399" y="191"/>
                  </a:lnTo>
                  <a:lnTo>
                    <a:pt x="50" y="283"/>
                  </a:lnTo>
                  <a:close/>
                </a:path>
              </a:pathLst>
            </a:custGeom>
            <a:solidFill>
              <a:srgbClr val="42A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22">
              <a:extLst>
                <a:ext uri="{FF2B5EF4-FFF2-40B4-BE49-F238E27FC236}">
                  <a16:creationId xmlns:a16="http://schemas.microsoft.com/office/drawing/2014/main" id="{257B4BF9-7732-4DF7-B74A-E3CC06D5A263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6" y="546"/>
              <a:ext cx="129" cy="450"/>
            </a:xfrm>
            <a:custGeom>
              <a:avLst/>
              <a:gdLst>
                <a:gd name="T0" fmla="*/ 18 w 21"/>
                <a:gd name="T1" fmla="*/ 14 h 73"/>
                <a:gd name="T2" fmla="*/ 6 w 21"/>
                <a:gd name="T3" fmla="*/ 73 h 73"/>
                <a:gd name="T4" fmla="*/ 0 w 21"/>
                <a:gd name="T5" fmla="*/ 72 h 73"/>
                <a:gd name="T6" fmla="*/ 6 w 21"/>
                <a:gd name="T7" fmla="*/ 12 h 73"/>
                <a:gd name="T8" fmla="*/ 18 w 21"/>
                <a:gd name="T9" fmla="*/ 14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73">
                  <a:moveTo>
                    <a:pt x="18" y="14"/>
                  </a:moveTo>
                  <a:cubicBezTo>
                    <a:pt x="14" y="33"/>
                    <a:pt x="10" y="53"/>
                    <a:pt x="6" y="73"/>
                  </a:cubicBezTo>
                  <a:cubicBezTo>
                    <a:pt x="4" y="72"/>
                    <a:pt x="2" y="72"/>
                    <a:pt x="0" y="72"/>
                  </a:cubicBezTo>
                  <a:cubicBezTo>
                    <a:pt x="2" y="52"/>
                    <a:pt x="3" y="32"/>
                    <a:pt x="6" y="12"/>
                  </a:cubicBezTo>
                  <a:cubicBezTo>
                    <a:pt x="7" y="0"/>
                    <a:pt x="21" y="2"/>
                    <a:pt x="18" y="14"/>
                  </a:cubicBezTo>
                  <a:close/>
                </a:path>
              </a:pathLst>
            </a:custGeom>
            <a:solidFill>
              <a:srgbClr val="FFC8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23">
              <a:extLst>
                <a:ext uri="{FF2B5EF4-FFF2-40B4-BE49-F238E27FC236}">
                  <a16:creationId xmlns:a16="http://schemas.microsoft.com/office/drawing/2014/main" id="{3182C98F-E8E4-42E0-B3B6-1961318F1F93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6" y="571"/>
              <a:ext cx="80" cy="419"/>
            </a:xfrm>
            <a:custGeom>
              <a:avLst/>
              <a:gdLst>
                <a:gd name="T0" fmla="*/ 3 w 13"/>
                <a:gd name="T1" fmla="*/ 68 h 68"/>
                <a:gd name="T2" fmla="*/ 0 w 13"/>
                <a:gd name="T3" fmla="*/ 68 h 68"/>
                <a:gd name="T4" fmla="*/ 6 w 13"/>
                <a:gd name="T5" fmla="*/ 8 h 68"/>
                <a:gd name="T6" fmla="*/ 13 w 13"/>
                <a:gd name="T7" fmla="*/ 0 h 68"/>
                <a:gd name="T8" fmla="*/ 3 w 13"/>
                <a:gd name="T9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68">
                  <a:moveTo>
                    <a:pt x="3" y="68"/>
                  </a:moveTo>
                  <a:cubicBezTo>
                    <a:pt x="0" y="68"/>
                    <a:pt x="0" y="68"/>
                    <a:pt x="0" y="68"/>
                  </a:cubicBezTo>
                  <a:cubicBezTo>
                    <a:pt x="2" y="48"/>
                    <a:pt x="3" y="28"/>
                    <a:pt x="6" y="8"/>
                  </a:cubicBezTo>
                  <a:cubicBezTo>
                    <a:pt x="7" y="2"/>
                    <a:pt x="10" y="0"/>
                    <a:pt x="13" y="0"/>
                  </a:cubicBezTo>
                  <a:lnTo>
                    <a:pt x="3" y="68"/>
                  </a:lnTo>
                  <a:close/>
                </a:path>
              </a:pathLst>
            </a:custGeom>
            <a:solidFill>
              <a:srgbClr val="FBB4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24">
              <a:extLst>
                <a:ext uri="{FF2B5EF4-FFF2-40B4-BE49-F238E27FC236}">
                  <a16:creationId xmlns:a16="http://schemas.microsoft.com/office/drawing/2014/main" id="{73985844-2514-4D3D-95F4-9DD54B0D0C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4" y="546"/>
              <a:ext cx="111" cy="222"/>
            </a:xfrm>
            <a:custGeom>
              <a:avLst/>
              <a:gdLst>
                <a:gd name="T0" fmla="*/ 15 w 18"/>
                <a:gd name="T1" fmla="*/ 14 h 36"/>
                <a:gd name="T2" fmla="*/ 11 w 18"/>
                <a:gd name="T3" fmla="*/ 36 h 36"/>
                <a:gd name="T4" fmla="*/ 0 w 18"/>
                <a:gd name="T5" fmla="*/ 34 h 36"/>
                <a:gd name="T6" fmla="*/ 3 w 18"/>
                <a:gd name="T7" fmla="*/ 12 h 36"/>
                <a:gd name="T8" fmla="*/ 15 w 18"/>
                <a:gd name="T9" fmla="*/ 1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6">
                  <a:moveTo>
                    <a:pt x="15" y="14"/>
                  </a:moveTo>
                  <a:cubicBezTo>
                    <a:pt x="14" y="21"/>
                    <a:pt x="12" y="28"/>
                    <a:pt x="11" y="36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" y="27"/>
                    <a:pt x="2" y="19"/>
                    <a:pt x="3" y="12"/>
                  </a:cubicBezTo>
                  <a:cubicBezTo>
                    <a:pt x="4" y="0"/>
                    <a:pt x="18" y="2"/>
                    <a:pt x="15" y="14"/>
                  </a:cubicBezTo>
                  <a:close/>
                </a:path>
              </a:pathLst>
            </a:custGeom>
            <a:solidFill>
              <a:srgbClr val="B3B2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25">
              <a:extLst>
                <a:ext uri="{FF2B5EF4-FFF2-40B4-BE49-F238E27FC236}">
                  <a16:creationId xmlns:a16="http://schemas.microsoft.com/office/drawing/2014/main" id="{9504888E-EEDE-43E3-B951-FD58989E3D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4" y="571"/>
              <a:ext cx="62" cy="191"/>
            </a:xfrm>
            <a:custGeom>
              <a:avLst/>
              <a:gdLst>
                <a:gd name="T0" fmla="*/ 6 w 10"/>
                <a:gd name="T1" fmla="*/ 31 h 31"/>
                <a:gd name="T2" fmla="*/ 0 w 10"/>
                <a:gd name="T3" fmla="*/ 30 h 31"/>
                <a:gd name="T4" fmla="*/ 3 w 10"/>
                <a:gd name="T5" fmla="*/ 8 h 31"/>
                <a:gd name="T6" fmla="*/ 10 w 10"/>
                <a:gd name="T7" fmla="*/ 0 h 31"/>
                <a:gd name="T8" fmla="*/ 6 w 10"/>
                <a:gd name="T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1">
                  <a:moveTo>
                    <a:pt x="6" y="31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1" y="23"/>
                    <a:pt x="2" y="15"/>
                    <a:pt x="3" y="8"/>
                  </a:cubicBezTo>
                  <a:cubicBezTo>
                    <a:pt x="4" y="2"/>
                    <a:pt x="7" y="0"/>
                    <a:pt x="10" y="0"/>
                  </a:cubicBezTo>
                  <a:lnTo>
                    <a:pt x="6" y="31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26">
              <a:extLst>
                <a:ext uri="{FF2B5EF4-FFF2-40B4-BE49-F238E27FC236}">
                  <a16:creationId xmlns:a16="http://schemas.microsoft.com/office/drawing/2014/main" id="{85F0FBF5-3B33-49A0-86E2-07CD5EDA8CFB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6" y="990"/>
              <a:ext cx="37" cy="62"/>
            </a:xfrm>
            <a:custGeom>
              <a:avLst/>
              <a:gdLst>
                <a:gd name="T0" fmla="*/ 18 w 37"/>
                <a:gd name="T1" fmla="*/ 0 h 62"/>
                <a:gd name="T2" fmla="*/ 37 w 37"/>
                <a:gd name="T3" fmla="*/ 6 h 62"/>
                <a:gd name="T4" fmla="*/ 12 w 37"/>
                <a:gd name="T5" fmla="*/ 62 h 62"/>
                <a:gd name="T6" fmla="*/ 6 w 37"/>
                <a:gd name="T7" fmla="*/ 62 h 62"/>
                <a:gd name="T8" fmla="*/ 0 w 37"/>
                <a:gd name="T9" fmla="*/ 62 h 62"/>
                <a:gd name="T10" fmla="*/ 0 w 37"/>
                <a:gd name="T11" fmla="*/ 0 h 62"/>
                <a:gd name="T12" fmla="*/ 18 w 37"/>
                <a:gd name="T13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62">
                  <a:moveTo>
                    <a:pt x="18" y="0"/>
                  </a:moveTo>
                  <a:lnTo>
                    <a:pt x="37" y="6"/>
                  </a:lnTo>
                  <a:lnTo>
                    <a:pt x="12" y="62"/>
                  </a:lnTo>
                  <a:lnTo>
                    <a:pt x="6" y="62"/>
                  </a:lnTo>
                  <a:lnTo>
                    <a:pt x="0" y="62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B3B2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27">
              <a:extLst>
                <a:ext uri="{FF2B5EF4-FFF2-40B4-BE49-F238E27FC236}">
                  <a16:creationId xmlns:a16="http://schemas.microsoft.com/office/drawing/2014/main" id="{29824519-658F-438C-A24B-CFA4B7360D1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6" y="990"/>
              <a:ext cx="18" cy="62"/>
            </a:xfrm>
            <a:custGeom>
              <a:avLst/>
              <a:gdLst>
                <a:gd name="T0" fmla="*/ 6 w 18"/>
                <a:gd name="T1" fmla="*/ 62 h 62"/>
                <a:gd name="T2" fmla="*/ 0 w 18"/>
                <a:gd name="T3" fmla="*/ 62 h 62"/>
                <a:gd name="T4" fmla="*/ 0 w 18"/>
                <a:gd name="T5" fmla="*/ 0 h 62"/>
                <a:gd name="T6" fmla="*/ 18 w 18"/>
                <a:gd name="T7" fmla="*/ 0 h 62"/>
                <a:gd name="T8" fmla="*/ 6 w 18"/>
                <a:gd name="T9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62">
                  <a:moveTo>
                    <a:pt x="6" y="62"/>
                  </a:moveTo>
                  <a:lnTo>
                    <a:pt x="0" y="62"/>
                  </a:lnTo>
                  <a:lnTo>
                    <a:pt x="0" y="0"/>
                  </a:lnTo>
                  <a:lnTo>
                    <a:pt x="18" y="0"/>
                  </a:lnTo>
                  <a:lnTo>
                    <a:pt x="6" y="62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28">
              <a:extLst>
                <a:ext uri="{FF2B5EF4-FFF2-40B4-BE49-F238E27FC236}">
                  <a16:creationId xmlns:a16="http://schemas.microsoft.com/office/drawing/2014/main" id="{10836478-4AB1-438C-8084-739A7B9211BD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6" y="1052"/>
              <a:ext cx="12" cy="18"/>
            </a:xfrm>
            <a:custGeom>
              <a:avLst/>
              <a:gdLst>
                <a:gd name="T0" fmla="*/ 0 w 2"/>
                <a:gd name="T1" fmla="*/ 0 h 3"/>
                <a:gd name="T2" fmla="*/ 2 w 2"/>
                <a:gd name="T3" fmla="*/ 0 h 3"/>
                <a:gd name="T4" fmla="*/ 1 w 2"/>
                <a:gd name="T5" fmla="*/ 3 h 3"/>
                <a:gd name="T6" fmla="*/ 0 w 2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2" y="1"/>
                    <a:pt x="1" y="3"/>
                    <a:pt x="1" y="3"/>
                  </a:cubicBezTo>
                  <a:cubicBezTo>
                    <a:pt x="0" y="3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E5E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29">
              <a:extLst>
                <a:ext uri="{FF2B5EF4-FFF2-40B4-BE49-F238E27FC236}">
                  <a16:creationId xmlns:a16="http://schemas.microsoft.com/office/drawing/2014/main" id="{A47747A7-DAEF-4074-8D05-AFFE4EDD814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6" y="1064"/>
              <a:ext cx="6" cy="6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1" y="0"/>
                    <a:pt x="0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30">
              <a:extLst>
                <a:ext uri="{FF2B5EF4-FFF2-40B4-BE49-F238E27FC236}">
                  <a16:creationId xmlns:a16="http://schemas.microsoft.com/office/drawing/2014/main" id="{BC7043CF-FBEB-4AE1-A761-EB0EB3F8907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40" y="633"/>
              <a:ext cx="43" cy="141"/>
            </a:xfrm>
            <a:custGeom>
              <a:avLst/>
              <a:gdLst>
                <a:gd name="T0" fmla="*/ 3 w 7"/>
                <a:gd name="T1" fmla="*/ 2 h 23"/>
                <a:gd name="T2" fmla="*/ 0 w 7"/>
                <a:gd name="T3" fmla="*/ 21 h 23"/>
                <a:gd name="T4" fmla="*/ 1 w 7"/>
                <a:gd name="T5" fmla="*/ 22 h 23"/>
                <a:gd name="T6" fmla="*/ 1 w 7"/>
                <a:gd name="T7" fmla="*/ 22 h 23"/>
                <a:gd name="T8" fmla="*/ 2 w 7"/>
                <a:gd name="T9" fmla="*/ 21 h 23"/>
                <a:gd name="T10" fmla="*/ 6 w 7"/>
                <a:gd name="T11" fmla="*/ 3 h 23"/>
                <a:gd name="T12" fmla="*/ 6 w 7"/>
                <a:gd name="T13" fmla="*/ 2 h 23"/>
                <a:gd name="T14" fmla="*/ 6 w 7"/>
                <a:gd name="T15" fmla="*/ 2 h 23"/>
                <a:gd name="T16" fmla="*/ 7 w 7"/>
                <a:gd name="T17" fmla="*/ 1 h 23"/>
                <a:gd name="T18" fmla="*/ 2 w 7"/>
                <a:gd name="T19" fmla="*/ 0 h 23"/>
                <a:gd name="T20" fmla="*/ 2 w 7"/>
                <a:gd name="T21" fmla="*/ 0 h 23"/>
                <a:gd name="T22" fmla="*/ 2 w 7"/>
                <a:gd name="T23" fmla="*/ 0 h 23"/>
                <a:gd name="T24" fmla="*/ 2 w 7"/>
                <a:gd name="T25" fmla="*/ 0 h 23"/>
                <a:gd name="T26" fmla="*/ 1 w 7"/>
                <a:gd name="T27" fmla="*/ 0 h 23"/>
                <a:gd name="T28" fmla="*/ 1 w 7"/>
                <a:gd name="T29" fmla="*/ 0 h 23"/>
                <a:gd name="T30" fmla="*/ 1 w 7"/>
                <a:gd name="T31" fmla="*/ 0 h 23"/>
                <a:gd name="T32" fmla="*/ 1 w 7"/>
                <a:gd name="T33" fmla="*/ 0 h 23"/>
                <a:gd name="T34" fmla="*/ 1 w 7"/>
                <a:gd name="T35" fmla="*/ 2 h 23"/>
                <a:gd name="T36" fmla="*/ 0 w 7"/>
                <a:gd name="T37" fmla="*/ 4 h 23"/>
                <a:gd name="T38" fmla="*/ 1 w 7"/>
                <a:gd name="T39" fmla="*/ 5 h 23"/>
                <a:gd name="T40" fmla="*/ 1 w 7"/>
                <a:gd name="T41" fmla="*/ 5 h 23"/>
                <a:gd name="T42" fmla="*/ 2 w 7"/>
                <a:gd name="T43" fmla="*/ 4 h 23"/>
                <a:gd name="T44" fmla="*/ 3 w 7"/>
                <a:gd name="T45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" h="23">
                  <a:moveTo>
                    <a:pt x="3" y="2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2"/>
                    <a:pt x="0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2" y="23"/>
                    <a:pt x="2" y="22"/>
                    <a:pt x="2" y="21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5"/>
                    <a:pt x="2" y="5"/>
                    <a:pt x="2" y="4"/>
                  </a:cubicBezTo>
                  <a:cubicBezTo>
                    <a:pt x="3" y="2"/>
                    <a:pt x="3" y="2"/>
                    <a:pt x="3" y="2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31">
              <a:extLst>
                <a:ext uri="{FF2B5EF4-FFF2-40B4-BE49-F238E27FC236}">
                  <a16:creationId xmlns:a16="http://schemas.microsoft.com/office/drawing/2014/main" id="{3F1C41A7-FE42-4149-8E24-9A1E00325E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9" y="737"/>
              <a:ext cx="202" cy="185"/>
            </a:xfrm>
            <a:custGeom>
              <a:avLst/>
              <a:gdLst>
                <a:gd name="T0" fmla="*/ 17 w 33"/>
                <a:gd name="T1" fmla="*/ 17 h 30"/>
                <a:gd name="T2" fmla="*/ 26 w 33"/>
                <a:gd name="T3" fmla="*/ 29 h 30"/>
                <a:gd name="T4" fmla="*/ 13 w 33"/>
                <a:gd name="T5" fmla="*/ 28 h 30"/>
                <a:gd name="T6" fmla="*/ 9 w 33"/>
                <a:gd name="T7" fmla="*/ 24 h 30"/>
                <a:gd name="T8" fmla="*/ 9 w 33"/>
                <a:gd name="T9" fmla="*/ 24 h 30"/>
                <a:gd name="T10" fmla="*/ 1 w 33"/>
                <a:gd name="T11" fmla="*/ 5 h 30"/>
                <a:gd name="T12" fmla="*/ 1 w 33"/>
                <a:gd name="T13" fmla="*/ 5 h 30"/>
                <a:gd name="T14" fmla="*/ 1 w 33"/>
                <a:gd name="T15" fmla="*/ 0 h 30"/>
                <a:gd name="T16" fmla="*/ 12 w 33"/>
                <a:gd name="T17" fmla="*/ 3 h 30"/>
                <a:gd name="T18" fmla="*/ 15 w 33"/>
                <a:gd name="T19" fmla="*/ 11 h 30"/>
                <a:gd name="T20" fmla="*/ 17 w 33"/>
                <a:gd name="T21" fmla="*/ 1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30">
                  <a:moveTo>
                    <a:pt x="17" y="17"/>
                  </a:moveTo>
                  <a:cubicBezTo>
                    <a:pt x="33" y="20"/>
                    <a:pt x="33" y="30"/>
                    <a:pt x="26" y="29"/>
                  </a:cubicBezTo>
                  <a:cubicBezTo>
                    <a:pt x="21" y="29"/>
                    <a:pt x="17" y="28"/>
                    <a:pt x="13" y="28"/>
                  </a:cubicBezTo>
                  <a:cubicBezTo>
                    <a:pt x="11" y="28"/>
                    <a:pt x="9" y="26"/>
                    <a:pt x="9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6" y="18"/>
                    <a:pt x="3" y="11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3"/>
                    <a:pt x="0" y="2"/>
                    <a:pt x="1" y="0"/>
                  </a:cubicBezTo>
                  <a:cubicBezTo>
                    <a:pt x="5" y="0"/>
                    <a:pt x="9" y="1"/>
                    <a:pt x="12" y="3"/>
                  </a:cubicBezTo>
                  <a:cubicBezTo>
                    <a:pt x="13" y="6"/>
                    <a:pt x="14" y="8"/>
                    <a:pt x="15" y="11"/>
                  </a:cubicBezTo>
                  <a:cubicBezTo>
                    <a:pt x="16" y="13"/>
                    <a:pt x="17" y="15"/>
                    <a:pt x="17" y="17"/>
                  </a:cubicBezTo>
                  <a:close/>
                </a:path>
              </a:pathLst>
            </a:custGeom>
            <a:solidFill>
              <a:srgbClr val="E8CC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42">
              <a:extLst>
                <a:ext uri="{FF2B5EF4-FFF2-40B4-BE49-F238E27FC236}">
                  <a16:creationId xmlns:a16="http://schemas.microsoft.com/office/drawing/2014/main" id="{9DA9233F-424F-4408-9B90-7934C20981B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0" y="1829"/>
              <a:ext cx="215" cy="185"/>
            </a:xfrm>
            <a:custGeom>
              <a:avLst/>
              <a:gdLst>
                <a:gd name="T0" fmla="*/ 0 w 35"/>
                <a:gd name="T1" fmla="*/ 11 h 30"/>
                <a:gd name="T2" fmla="*/ 9 w 35"/>
                <a:gd name="T3" fmla="*/ 24 h 30"/>
                <a:gd name="T4" fmla="*/ 24 w 35"/>
                <a:gd name="T5" fmla="*/ 30 h 30"/>
                <a:gd name="T6" fmla="*/ 28 w 35"/>
                <a:gd name="T7" fmla="*/ 30 h 30"/>
                <a:gd name="T8" fmla="*/ 31 w 35"/>
                <a:gd name="T9" fmla="*/ 27 h 30"/>
                <a:gd name="T10" fmla="*/ 35 w 35"/>
                <a:gd name="T11" fmla="*/ 16 h 30"/>
                <a:gd name="T12" fmla="*/ 35 w 35"/>
                <a:gd name="T13" fmla="*/ 12 h 30"/>
                <a:gd name="T14" fmla="*/ 32 w 35"/>
                <a:gd name="T15" fmla="*/ 9 h 30"/>
                <a:gd name="T16" fmla="*/ 9 w 35"/>
                <a:gd name="T17" fmla="*/ 1 h 30"/>
                <a:gd name="T18" fmla="*/ 2 w 35"/>
                <a:gd name="T19" fmla="*/ 3 h 30"/>
                <a:gd name="T20" fmla="*/ 0 w 35"/>
                <a:gd name="T21" fmla="*/ 6 h 30"/>
                <a:gd name="T22" fmla="*/ 0 w 35"/>
                <a:gd name="T23" fmla="*/ 1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30">
                  <a:moveTo>
                    <a:pt x="0" y="11"/>
                  </a:moveTo>
                  <a:cubicBezTo>
                    <a:pt x="0" y="16"/>
                    <a:pt x="3" y="22"/>
                    <a:pt x="9" y="24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5" y="30"/>
                    <a:pt x="27" y="30"/>
                    <a:pt x="28" y="30"/>
                  </a:cubicBezTo>
                  <a:cubicBezTo>
                    <a:pt x="29" y="29"/>
                    <a:pt x="30" y="29"/>
                    <a:pt x="31" y="27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5" y="14"/>
                    <a:pt x="35" y="13"/>
                    <a:pt x="35" y="12"/>
                  </a:cubicBezTo>
                  <a:cubicBezTo>
                    <a:pt x="34" y="11"/>
                    <a:pt x="33" y="10"/>
                    <a:pt x="32" y="9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6" y="0"/>
                    <a:pt x="4" y="1"/>
                    <a:pt x="2" y="3"/>
                  </a:cubicBezTo>
                  <a:cubicBezTo>
                    <a:pt x="1" y="3"/>
                    <a:pt x="1" y="5"/>
                    <a:pt x="0" y="6"/>
                  </a:cubicBezTo>
                  <a:cubicBezTo>
                    <a:pt x="0" y="8"/>
                    <a:pt x="0" y="9"/>
                    <a:pt x="0" y="11"/>
                  </a:cubicBezTo>
                  <a:close/>
                </a:path>
              </a:pathLst>
            </a:custGeom>
            <a:solidFill>
              <a:srgbClr val="CC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43">
              <a:extLst>
                <a:ext uri="{FF2B5EF4-FFF2-40B4-BE49-F238E27FC236}">
                  <a16:creationId xmlns:a16="http://schemas.microsoft.com/office/drawing/2014/main" id="{6D170615-D446-4423-A5A7-70EEDAC87E7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7" y="1835"/>
              <a:ext cx="178" cy="135"/>
            </a:xfrm>
            <a:custGeom>
              <a:avLst/>
              <a:gdLst>
                <a:gd name="T0" fmla="*/ 26 w 29"/>
                <a:gd name="T1" fmla="*/ 22 h 22"/>
                <a:gd name="T2" fmla="*/ 29 w 29"/>
                <a:gd name="T3" fmla="*/ 15 h 22"/>
                <a:gd name="T4" fmla="*/ 29 w 29"/>
                <a:gd name="T5" fmla="*/ 11 h 22"/>
                <a:gd name="T6" fmla="*/ 26 w 29"/>
                <a:gd name="T7" fmla="*/ 8 h 22"/>
                <a:gd name="T8" fmla="*/ 3 w 29"/>
                <a:gd name="T9" fmla="*/ 0 h 22"/>
                <a:gd name="T10" fmla="*/ 2 w 29"/>
                <a:gd name="T11" fmla="*/ 0 h 22"/>
                <a:gd name="T12" fmla="*/ 16 w 29"/>
                <a:gd name="T13" fmla="*/ 20 h 22"/>
                <a:gd name="T14" fmla="*/ 26 w 29"/>
                <a:gd name="T1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22">
                  <a:moveTo>
                    <a:pt x="26" y="22"/>
                  </a:moveTo>
                  <a:cubicBezTo>
                    <a:pt x="29" y="15"/>
                    <a:pt x="29" y="15"/>
                    <a:pt x="29" y="15"/>
                  </a:cubicBezTo>
                  <a:cubicBezTo>
                    <a:pt x="29" y="13"/>
                    <a:pt x="29" y="12"/>
                    <a:pt x="29" y="11"/>
                  </a:cubicBezTo>
                  <a:cubicBezTo>
                    <a:pt x="28" y="10"/>
                    <a:pt x="27" y="9"/>
                    <a:pt x="26" y="8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0" y="7"/>
                    <a:pt x="6" y="17"/>
                    <a:pt x="16" y="20"/>
                  </a:cubicBezTo>
                  <a:cubicBezTo>
                    <a:pt x="19" y="22"/>
                    <a:pt x="23" y="22"/>
                    <a:pt x="26" y="22"/>
                  </a:cubicBezTo>
                  <a:close/>
                </a:path>
              </a:pathLst>
            </a:custGeom>
            <a:solidFill>
              <a:srgbClr val="E5E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Freeform 44">
              <a:extLst>
                <a:ext uri="{FF2B5EF4-FFF2-40B4-BE49-F238E27FC236}">
                  <a16:creationId xmlns:a16="http://schemas.microsoft.com/office/drawing/2014/main" id="{8FCCFC4A-30B6-4505-8030-F318EB16F46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34" y="1699"/>
              <a:ext cx="620" cy="339"/>
            </a:xfrm>
            <a:custGeom>
              <a:avLst/>
              <a:gdLst>
                <a:gd name="T0" fmla="*/ 7 w 101"/>
                <a:gd name="T1" fmla="*/ 18 h 55"/>
                <a:gd name="T2" fmla="*/ 7 w 101"/>
                <a:gd name="T3" fmla="*/ 22 h 55"/>
                <a:gd name="T4" fmla="*/ 10 w 101"/>
                <a:gd name="T5" fmla="*/ 25 h 55"/>
                <a:gd name="T6" fmla="*/ 26 w 101"/>
                <a:gd name="T7" fmla="*/ 30 h 55"/>
                <a:gd name="T8" fmla="*/ 41 w 101"/>
                <a:gd name="T9" fmla="*/ 26 h 55"/>
                <a:gd name="T10" fmla="*/ 44 w 101"/>
                <a:gd name="T11" fmla="*/ 22 h 55"/>
                <a:gd name="T12" fmla="*/ 45 w 101"/>
                <a:gd name="T13" fmla="*/ 18 h 55"/>
                <a:gd name="T14" fmla="*/ 40 w 101"/>
                <a:gd name="T15" fmla="*/ 12 h 55"/>
                <a:gd name="T16" fmla="*/ 18 w 101"/>
                <a:gd name="T17" fmla="*/ 4 h 55"/>
                <a:gd name="T18" fmla="*/ 14 w 101"/>
                <a:gd name="T19" fmla="*/ 4 h 55"/>
                <a:gd name="T20" fmla="*/ 11 w 101"/>
                <a:gd name="T21" fmla="*/ 7 h 55"/>
                <a:gd name="T22" fmla="*/ 7 w 101"/>
                <a:gd name="T23" fmla="*/ 18 h 55"/>
                <a:gd name="T24" fmla="*/ 9 w 101"/>
                <a:gd name="T25" fmla="*/ 4 h 55"/>
                <a:gd name="T26" fmla="*/ 6 w 101"/>
                <a:gd name="T27" fmla="*/ 3 h 55"/>
                <a:gd name="T28" fmla="*/ 3 w 101"/>
                <a:gd name="T29" fmla="*/ 4 h 55"/>
                <a:gd name="T30" fmla="*/ 1 w 101"/>
                <a:gd name="T31" fmla="*/ 11 h 55"/>
                <a:gd name="T32" fmla="*/ 2 w 101"/>
                <a:gd name="T33" fmla="*/ 14 h 55"/>
                <a:gd name="T34" fmla="*/ 4 w 101"/>
                <a:gd name="T35" fmla="*/ 15 h 55"/>
                <a:gd name="T36" fmla="*/ 3 w 101"/>
                <a:gd name="T37" fmla="*/ 17 h 55"/>
                <a:gd name="T38" fmla="*/ 4 w 101"/>
                <a:gd name="T39" fmla="*/ 23 h 55"/>
                <a:gd name="T40" fmla="*/ 4 w 101"/>
                <a:gd name="T41" fmla="*/ 23 h 55"/>
                <a:gd name="T42" fmla="*/ 9 w 101"/>
                <a:gd name="T43" fmla="*/ 27 h 55"/>
                <a:gd name="T44" fmla="*/ 24 w 101"/>
                <a:gd name="T45" fmla="*/ 33 h 55"/>
                <a:gd name="T46" fmla="*/ 44 w 101"/>
                <a:gd name="T47" fmla="*/ 28 h 55"/>
                <a:gd name="T48" fmla="*/ 47 w 101"/>
                <a:gd name="T49" fmla="*/ 23 h 55"/>
                <a:gd name="T50" fmla="*/ 48 w 101"/>
                <a:gd name="T51" fmla="*/ 21 h 55"/>
                <a:gd name="T52" fmla="*/ 56 w 101"/>
                <a:gd name="T53" fmla="*/ 23 h 55"/>
                <a:gd name="T54" fmla="*/ 55 w 101"/>
                <a:gd name="T55" fmla="*/ 26 h 55"/>
                <a:gd name="T56" fmla="*/ 54 w 101"/>
                <a:gd name="T57" fmla="*/ 32 h 55"/>
                <a:gd name="T58" fmla="*/ 66 w 101"/>
                <a:gd name="T59" fmla="*/ 48 h 55"/>
                <a:gd name="T60" fmla="*/ 81 w 101"/>
                <a:gd name="T61" fmla="*/ 54 h 55"/>
                <a:gd name="T62" fmla="*/ 88 w 101"/>
                <a:gd name="T63" fmla="*/ 54 h 55"/>
                <a:gd name="T64" fmla="*/ 92 w 101"/>
                <a:gd name="T65" fmla="*/ 50 h 55"/>
                <a:gd name="T66" fmla="*/ 93 w 101"/>
                <a:gd name="T67" fmla="*/ 47 h 55"/>
                <a:gd name="T68" fmla="*/ 95 w 101"/>
                <a:gd name="T69" fmla="*/ 48 h 55"/>
                <a:gd name="T70" fmla="*/ 98 w 101"/>
                <a:gd name="T71" fmla="*/ 47 h 55"/>
                <a:gd name="T72" fmla="*/ 101 w 101"/>
                <a:gd name="T73" fmla="*/ 40 h 55"/>
                <a:gd name="T74" fmla="*/ 99 w 101"/>
                <a:gd name="T75" fmla="*/ 37 h 55"/>
                <a:gd name="T76" fmla="*/ 97 w 101"/>
                <a:gd name="T77" fmla="*/ 36 h 55"/>
                <a:gd name="T78" fmla="*/ 96 w 101"/>
                <a:gd name="T79" fmla="*/ 32 h 55"/>
                <a:gd name="T80" fmla="*/ 91 w 101"/>
                <a:gd name="T81" fmla="*/ 27 h 55"/>
                <a:gd name="T82" fmla="*/ 68 w 101"/>
                <a:gd name="T83" fmla="*/ 19 h 55"/>
                <a:gd name="T84" fmla="*/ 62 w 101"/>
                <a:gd name="T85" fmla="*/ 19 h 55"/>
                <a:gd name="T86" fmla="*/ 46 w 101"/>
                <a:gd name="T87" fmla="*/ 13 h 55"/>
                <a:gd name="T88" fmla="*/ 41 w 101"/>
                <a:gd name="T89" fmla="*/ 9 h 55"/>
                <a:gd name="T90" fmla="*/ 19 w 101"/>
                <a:gd name="T91" fmla="*/ 1 h 55"/>
                <a:gd name="T92" fmla="*/ 12 w 101"/>
                <a:gd name="T93" fmla="*/ 1 h 55"/>
                <a:gd name="T94" fmla="*/ 12 w 101"/>
                <a:gd name="T95" fmla="*/ 1 h 55"/>
                <a:gd name="T96" fmla="*/ 9 w 101"/>
                <a:gd name="T97" fmla="*/ 4 h 55"/>
                <a:gd name="T98" fmla="*/ 58 w 101"/>
                <a:gd name="T99" fmla="*/ 32 h 55"/>
                <a:gd name="T100" fmla="*/ 67 w 101"/>
                <a:gd name="T101" fmla="*/ 45 h 55"/>
                <a:gd name="T102" fmla="*/ 82 w 101"/>
                <a:gd name="T103" fmla="*/ 51 h 55"/>
                <a:gd name="T104" fmla="*/ 86 w 101"/>
                <a:gd name="T105" fmla="*/ 51 h 55"/>
                <a:gd name="T106" fmla="*/ 89 w 101"/>
                <a:gd name="T107" fmla="*/ 48 h 55"/>
                <a:gd name="T108" fmla="*/ 93 w 101"/>
                <a:gd name="T109" fmla="*/ 37 h 55"/>
                <a:gd name="T110" fmla="*/ 93 w 101"/>
                <a:gd name="T111" fmla="*/ 33 h 55"/>
                <a:gd name="T112" fmla="*/ 90 w 101"/>
                <a:gd name="T113" fmla="*/ 30 h 55"/>
                <a:gd name="T114" fmla="*/ 67 w 101"/>
                <a:gd name="T115" fmla="*/ 22 h 55"/>
                <a:gd name="T116" fmla="*/ 60 w 101"/>
                <a:gd name="T117" fmla="*/ 24 h 55"/>
                <a:gd name="T118" fmla="*/ 58 w 101"/>
                <a:gd name="T119" fmla="*/ 27 h 55"/>
                <a:gd name="T120" fmla="*/ 58 w 101"/>
                <a:gd name="T121" fmla="*/ 3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1" h="55">
                  <a:moveTo>
                    <a:pt x="7" y="18"/>
                  </a:moveTo>
                  <a:cubicBezTo>
                    <a:pt x="6" y="20"/>
                    <a:pt x="6" y="21"/>
                    <a:pt x="7" y="22"/>
                  </a:cubicBezTo>
                  <a:cubicBezTo>
                    <a:pt x="8" y="23"/>
                    <a:pt x="9" y="24"/>
                    <a:pt x="10" y="25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31" y="32"/>
                    <a:pt x="37" y="30"/>
                    <a:pt x="41" y="26"/>
                  </a:cubicBezTo>
                  <a:cubicBezTo>
                    <a:pt x="42" y="25"/>
                    <a:pt x="43" y="23"/>
                    <a:pt x="44" y="22"/>
                  </a:cubicBezTo>
                  <a:cubicBezTo>
                    <a:pt x="44" y="21"/>
                    <a:pt x="45" y="19"/>
                    <a:pt x="45" y="18"/>
                  </a:cubicBezTo>
                  <a:cubicBezTo>
                    <a:pt x="45" y="16"/>
                    <a:pt x="43" y="13"/>
                    <a:pt x="40" y="12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6" y="3"/>
                    <a:pt x="15" y="4"/>
                    <a:pt x="14" y="4"/>
                  </a:cubicBezTo>
                  <a:cubicBezTo>
                    <a:pt x="13" y="4"/>
                    <a:pt x="12" y="5"/>
                    <a:pt x="11" y="7"/>
                  </a:cubicBezTo>
                  <a:lnTo>
                    <a:pt x="7" y="18"/>
                  </a:lnTo>
                  <a:close/>
                  <a:moveTo>
                    <a:pt x="9" y="4"/>
                  </a:move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4" y="3"/>
                    <a:pt x="3" y="4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12"/>
                    <a:pt x="1" y="13"/>
                    <a:pt x="2" y="14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9"/>
                    <a:pt x="3" y="21"/>
                    <a:pt x="4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5" y="25"/>
                    <a:pt x="7" y="27"/>
                    <a:pt x="9" y="27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32" y="36"/>
                    <a:pt x="39" y="33"/>
                    <a:pt x="44" y="28"/>
                  </a:cubicBezTo>
                  <a:cubicBezTo>
                    <a:pt x="45" y="27"/>
                    <a:pt x="46" y="25"/>
                    <a:pt x="47" y="23"/>
                  </a:cubicBezTo>
                  <a:cubicBezTo>
                    <a:pt x="47" y="22"/>
                    <a:pt x="48" y="21"/>
                    <a:pt x="48" y="21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55" y="24"/>
                    <a:pt x="55" y="25"/>
                    <a:pt x="55" y="26"/>
                  </a:cubicBezTo>
                  <a:cubicBezTo>
                    <a:pt x="54" y="28"/>
                    <a:pt x="54" y="30"/>
                    <a:pt x="54" y="32"/>
                  </a:cubicBezTo>
                  <a:cubicBezTo>
                    <a:pt x="55" y="38"/>
                    <a:pt x="58" y="45"/>
                    <a:pt x="66" y="48"/>
                  </a:cubicBezTo>
                  <a:cubicBezTo>
                    <a:pt x="81" y="54"/>
                    <a:pt x="81" y="54"/>
                    <a:pt x="81" y="54"/>
                  </a:cubicBezTo>
                  <a:cubicBezTo>
                    <a:pt x="83" y="55"/>
                    <a:pt x="86" y="55"/>
                    <a:pt x="88" y="54"/>
                  </a:cubicBezTo>
                  <a:cubicBezTo>
                    <a:pt x="90" y="53"/>
                    <a:pt x="91" y="52"/>
                    <a:pt x="92" y="50"/>
                  </a:cubicBezTo>
                  <a:cubicBezTo>
                    <a:pt x="93" y="47"/>
                    <a:pt x="93" y="47"/>
                    <a:pt x="93" y="47"/>
                  </a:cubicBezTo>
                  <a:cubicBezTo>
                    <a:pt x="95" y="48"/>
                    <a:pt x="95" y="48"/>
                    <a:pt x="95" y="48"/>
                  </a:cubicBezTo>
                  <a:cubicBezTo>
                    <a:pt x="96" y="49"/>
                    <a:pt x="98" y="48"/>
                    <a:pt x="98" y="47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39"/>
                    <a:pt x="100" y="38"/>
                    <a:pt x="99" y="37"/>
                  </a:cubicBezTo>
                  <a:cubicBezTo>
                    <a:pt x="97" y="36"/>
                    <a:pt x="97" y="36"/>
                    <a:pt x="97" y="36"/>
                  </a:cubicBezTo>
                  <a:cubicBezTo>
                    <a:pt x="97" y="35"/>
                    <a:pt x="96" y="33"/>
                    <a:pt x="96" y="32"/>
                  </a:cubicBezTo>
                  <a:cubicBezTo>
                    <a:pt x="95" y="30"/>
                    <a:pt x="93" y="28"/>
                    <a:pt x="91" y="27"/>
                  </a:cubicBezTo>
                  <a:cubicBezTo>
                    <a:pt x="68" y="19"/>
                    <a:pt x="68" y="19"/>
                    <a:pt x="68" y="19"/>
                  </a:cubicBezTo>
                  <a:cubicBezTo>
                    <a:pt x="66" y="18"/>
                    <a:pt x="64" y="18"/>
                    <a:pt x="62" y="19"/>
                  </a:cubicBezTo>
                  <a:cubicBezTo>
                    <a:pt x="46" y="13"/>
                    <a:pt x="46" y="13"/>
                    <a:pt x="46" y="13"/>
                  </a:cubicBezTo>
                  <a:cubicBezTo>
                    <a:pt x="45" y="11"/>
                    <a:pt x="43" y="10"/>
                    <a:pt x="41" y="9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7" y="0"/>
                    <a:pt x="14" y="0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2"/>
                    <a:pt x="9" y="3"/>
                    <a:pt x="9" y="4"/>
                  </a:cubicBezTo>
                  <a:close/>
                  <a:moveTo>
                    <a:pt x="58" y="32"/>
                  </a:moveTo>
                  <a:cubicBezTo>
                    <a:pt x="58" y="37"/>
                    <a:pt x="61" y="43"/>
                    <a:pt x="67" y="45"/>
                  </a:cubicBezTo>
                  <a:cubicBezTo>
                    <a:pt x="82" y="51"/>
                    <a:pt x="82" y="51"/>
                    <a:pt x="82" y="51"/>
                  </a:cubicBezTo>
                  <a:cubicBezTo>
                    <a:pt x="83" y="51"/>
                    <a:pt x="85" y="51"/>
                    <a:pt x="86" y="51"/>
                  </a:cubicBezTo>
                  <a:cubicBezTo>
                    <a:pt x="87" y="50"/>
                    <a:pt x="88" y="50"/>
                    <a:pt x="89" y="48"/>
                  </a:cubicBezTo>
                  <a:cubicBezTo>
                    <a:pt x="93" y="37"/>
                    <a:pt x="93" y="37"/>
                    <a:pt x="93" y="37"/>
                  </a:cubicBezTo>
                  <a:cubicBezTo>
                    <a:pt x="93" y="35"/>
                    <a:pt x="93" y="34"/>
                    <a:pt x="93" y="33"/>
                  </a:cubicBezTo>
                  <a:cubicBezTo>
                    <a:pt x="92" y="32"/>
                    <a:pt x="91" y="31"/>
                    <a:pt x="90" y="30"/>
                  </a:cubicBezTo>
                  <a:cubicBezTo>
                    <a:pt x="67" y="22"/>
                    <a:pt x="67" y="22"/>
                    <a:pt x="67" y="22"/>
                  </a:cubicBezTo>
                  <a:cubicBezTo>
                    <a:pt x="64" y="21"/>
                    <a:pt x="62" y="22"/>
                    <a:pt x="60" y="24"/>
                  </a:cubicBezTo>
                  <a:cubicBezTo>
                    <a:pt x="59" y="24"/>
                    <a:pt x="59" y="26"/>
                    <a:pt x="58" y="27"/>
                  </a:cubicBezTo>
                  <a:cubicBezTo>
                    <a:pt x="58" y="29"/>
                    <a:pt x="58" y="30"/>
                    <a:pt x="58" y="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45">
              <a:extLst>
                <a:ext uri="{FF2B5EF4-FFF2-40B4-BE49-F238E27FC236}">
                  <a16:creationId xmlns:a16="http://schemas.microsoft.com/office/drawing/2014/main" id="{95DD6C9E-31A9-4262-80D0-EB7FE2EAF7A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1" y="1718"/>
              <a:ext cx="239" cy="178"/>
            </a:xfrm>
            <a:custGeom>
              <a:avLst/>
              <a:gdLst>
                <a:gd name="T0" fmla="*/ 35 w 39"/>
                <a:gd name="T1" fmla="*/ 23 h 29"/>
                <a:gd name="T2" fmla="*/ 19 w 39"/>
                <a:gd name="T3" fmla="*/ 27 h 29"/>
                <a:gd name="T4" fmla="*/ 4 w 39"/>
                <a:gd name="T5" fmla="*/ 22 h 29"/>
                <a:gd name="T6" fmla="*/ 1 w 39"/>
                <a:gd name="T7" fmla="*/ 19 h 29"/>
                <a:gd name="T8" fmla="*/ 1 w 39"/>
                <a:gd name="T9" fmla="*/ 15 h 29"/>
                <a:gd name="T10" fmla="*/ 5 w 39"/>
                <a:gd name="T11" fmla="*/ 3 h 29"/>
                <a:gd name="T12" fmla="*/ 8 w 39"/>
                <a:gd name="T13" fmla="*/ 1 h 29"/>
                <a:gd name="T14" fmla="*/ 12 w 39"/>
                <a:gd name="T15" fmla="*/ 1 h 29"/>
                <a:gd name="T16" fmla="*/ 34 w 39"/>
                <a:gd name="T17" fmla="*/ 9 h 29"/>
                <a:gd name="T18" fmla="*/ 39 w 39"/>
                <a:gd name="T19" fmla="*/ 15 h 29"/>
                <a:gd name="T20" fmla="*/ 38 w 39"/>
                <a:gd name="T21" fmla="*/ 19 h 29"/>
                <a:gd name="T22" fmla="*/ 35 w 39"/>
                <a:gd name="T23" fmla="*/ 2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29">
                  <a:moveTo>
                    <a:pt x="35" y="23"/>
                  </a:moveTo>
                  <a:cubicBezTo>
                    <a:pt x="31" y="27"/>
                    <a:pt x="25" y="29"/>
                    <a:pt x="19" y="27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3" y="21"/>
                    <a:pt x="2" y="20"/>
                    <a:pt x="1" y="19"/>
                  </a:cubicBezTo>
                  <a:cubicBezTo>
                    <a:pt x="0" y="18"/>
                    <a:pt x="0" y="17"/>
                    <a:pt x="1" y="15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2"/>
                    <a:pt x="7" y="1"/>
                    <a:pt x="8" y="1"/>
                  </a:cubicBezTo>
                  <a:cubicBezTo>
                    <a:pt x="9" y="1"/>
                    <a:pt x="10" y="0"/>
                    <a:pt x="12" y="1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7" y="10"/>
                    <a:pt x="39" y="12"/>
                    <a:pt x="39" y="15"/>
                  </a:cubicBezTo>
                  <a:cubicBezTo>
                    <a:pt x="39" y="16"/>
                    <a:pt x="38" y="18"/>
                    <a:pt x="38" y="19"/>
                  </a:cubicBezTo>
                  <a:cubicBezTo>
                    <a:pt x="37" y="20"/>
                    <a:pt x="36" y="22"/>
                    <a:pt x="35" y="23"/>
                  </a:cubicBezTo>
                  <a:close/>
                </a:path>
              </a:pathLst>
            </a:custGeom>
            <a:solidFill>
              <a:srgbClr val="CC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46">
              <a:extLst>
                <a:ext uri="{FF2B5EF4-FFF2-40B4-BE49-F238E27FC236}">
                  <a16:creationId xmlns:a16="http://schemas.microsoft.com/office/drawing/2014/main" id="{4CCAE535-68E7-445E-BC3D-70AD1EF99C98}"/>
                </a:ext>
              </a:extLst>
            </p:cNvPr>
            <p:cNvSpPr>
              <a:spLocks/>
            </p:cNvSpPr>
            <p:nvPr/>
          </p:nvSpPr>
          <p:spPr bwMode="auto">
            <a:xfrm>
              <a:off x="5832" y="1724"/>
              <a:ext cx="178" cy="142"/>
            </a:xfrm>
            <a:custGeom>
              <a:avLst/>
              <a:gdLst>
                <a:gd name="T0" fmla="*/ 25 w 29"/>
                <a:gd name="T1" fmla="*/ 22 h 23"/>
                <a:gd name="T2" fmla="*/ 24 w 29"/>
                <a:gd name="T3" fmla="*/ 23 h 23"/>
                <a:gd name="T4" fmla="*/ 17 w 29"/>
                <a:gd name="T5" fmla="*/ 21 h 23"/>
                <a:gd name="T6" fmla="*/ 3 w 29"/>
                <a:gd name="T7" fmla="*/ 0 h 23"/>
                <a:gd name="T8" fmla="*/ 24 w 29"/>
                <a:gd name="T9" fmla="*/ 8 h 23"/>
                <a:gd name="T10" fmla="*/ 29 w 29"/>
                <a:gd name="T11" fmla="*/ 14 h 23"/>
                <a:gd name="T12" fmla="*/ 28 w 29"/>
                <a:gd name="T13" fmla="*/ 18 h 23"/>
                <a:gd name="T14" fmla="*/ 25 w 29"/>
                <a:gd name="T15" fmla="*/ 2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23">
                  <a:moveTo>
                    <a:pt x="25" y="22"/>
                  </a:moveTo>
                  <a:cubicBezTo>
                    <a:pt x="25" y="22"/>
                    <a:pt x="24" y="22"/>
                    <a:pt x="24" y="23"/>
                  </a:cubicBezTo>
                  <a:cubicBezTo>
                    <a:pt x="22" y="22"/>
                    <a:pt x="19" y="22"/>
                    <a:pt x="17" y="21"/>
                  </a:cubicBezTo>
                  <a:cubicBezTo>
                    <a:pt x="7" y="17"/>
                    <a:pt x="0" y="8"/>
                    <a:pt x="3" y="0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7" y="9"/>
                    <a:pt x="29" y="11"/>
                    <a:pt x="29" y="14"/>
                  </a:cubicBezTo>
                  <a:cubicBezTo>
                    <a:pt x="29" y="15"/>
                    <a:pt x="28" y="17"/>
                    <a:pt x="28" y="18"/>
                  </a:cubicBezTo>
                  <a:cubicBezTo>
                    <a:pt x="27" y="19"/>
                    <a:pt x="26" y="21"/>
                    <a:pt x="25" y="22"/>
                  </a:cubicBezTo>
                  <a:close/>
                </a:path>
              </a:pathLst>
            </a:custGeom>
            <a:solidFill>
              <a:srgbClr val="E5E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68" name="مجموعة 67">
            <a:extLst>
              <a:ext uri="{FF2B5EF4-FFF2-40B4-BE49-F238E27FC236}">
                <a16:creationId xmlns:a16="http://schemas.microsoft.com/office/drawing/2014/main" id="{C64CBCBD-F49A-45DD-A4AA-94AA09693D15}"/>
              </a:ext>
            </a:extLst>
          </p:cNvPr>
          <p:cNvGrpSpPr/>
          <p:nvPr/>
        </p:nvGrpSpPr>
        <p:grpSpPr>
          <a:xfrm>
            <a:off x="597876" y="2365118"/>
            <a:ext cx="10951699" cy="3293598"/>
            <a:chOff x="597876" y="2365118"/>
            <a:chExt cx="10951699" cy="3293598"/>
          </a:xfrm>
        </p:grpSpPr>
        <p:grpSp>
          <p:nvGrpSpPr>
            <p:cNvPr id="6" name="مجموعة 5">
              <a:extLst>
                <a:ext uri="{FF2B5EF4-FFF2-40B4-BE49-F238E27FC236}">
                  <a16:creationId xmlns:a16="http://schemas.microsoft.com/office/drawing/2014/main" id="{6CF2B277-3C38-440D-83B8-1A5D11B959EE}"/>
                </a:ext>
              </a:extLst>
            </p:cNvPr>
            <p:cNvGrpSpPr/>
            <p:nvPr/>
          </p:nvGrpSpPr>
          <p:grpSpPr>
            <a:xfrm>
              <a:off x="9129931" y="2365118"/>
              <a:ext cx="2419644" cy="3249637"/>
              <a:chOff x="9397216" y="1336431"/>
              <a:chExt cx="2419644" cy="3249637"/>
            </a:xfrm>
          </p:grpSpPr>
          <p:sp>
            <p:nvSpPr>
              <p:cNvPr id="4" name="مستطيل: زوايا مستديرة 3">
                <a:extLst>
                  <a:ext uri="{FF2B5EF4-FFF2-40B4-BE49-F238E27FC236}">
                    <a16:creationId xmlns:a16="http://schemas.microsoft.com/office/drawing/2014/main" id="{A5198DA9-5F4A-4B5B-A701-9CCDE26E2B0F}"/>
                  </a:ext>
                </a:extLst>
              </p:cNvPr>
              <p:cNvSpPr/>
              <p:nvPr/>
            </p:nvSpPr>
            <p:spPr>
              <a:xfrm>
                <a:off x="9453489" y="1336431"/>
                <a:ext cx="2278966" cy="3249637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5" name="مستطيل: زوايا علوية مستديرة 4">
                <a:extLst>
                  <a:ext uri="{FF2B5EF4-FFF2-40B4-BE49-F238E27FC236}">
                    <a16:creationId xmlns:a16="http://schemas.microsoft.com/office/drawing/2014/main" id="{A4D81E49-6320-4F71-BE39-848C4372CE2D}"/>
                  </a:ext>
                </a:extLst>
              </p:cNvPr>
              <p:cNvSpPr/>
              <p:nvPr/>
            </p:nvSpPr>
            <p:spPr>
              <a:xfrm rot="10800000">
                <a:off x="9397216" y="3464170"/>
                <a:ext cx="2419644" cy="1121898"/>
              </a:xfrm>
              <a:prstGeom prst="round2SameRect">
                <a:avLst/>
              </a:prstGeom>
              <a:solidFill>
                <a:srgbClr val="FF6D3B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sp>
          <p:nvSpPr>
            <p:cNvPr id="7" name="مربع نص 6">
              <a:extLst>
                <a:ext uri="{FF2B5EF4-FFF2-40B4-BE49-F238E27FC236}">
                  <a16:creationId xmlns:a16="http://schemas.microsoft.com/office/drawing/2014/main" id="{030B08EB-8BF6-40FF-A9E0-F452045773D1}"/>
                </a:ext>
              </a:extLst>
            </p:cNvPr>
            <p:cNvSpPr txBox="1"/>
            <p:nvPr/>
          </p:nvSpPr>
          <p:spPr>
            <a:xfrm>
              <a:off x="9502725" y="3356904"/>
              <a:ext cx="1674055" cy="95410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dirty="0">
                  <a:latin typeface="Calibri" panose="020F0502020204030204" pitchFamily="34" charset="0"/>
                  <a:cs typeface="Sultan bold" pitchFamily="2" charset="-78"/>
                </a:rPr>
                <a:t>سيرة ذاتية</a:t>
              </a:r>
            </a:p>
            <a:p>
              <a:pPr algn="ctr"/>
              <a:r>
                <a:rPr lang="ar-SA" sz="2800" dirty="0">
                  <a:latin typeface="Calibri" panose="020F0502020204030204" pitchFamily="34" charset="0"/>
                  <a:cs typeface="Sultan bold" pitchFamily="2" charset="-78"/>
                </a:rPr>
                <a:t> مختصرة</a:t>
              </a:r>
            </a:p>
          </p:txBody>
        </p:sp>
        <p:pic>
          <p:nvPicPr>
            <p:cNvPr id="8" name="رسم 7" descr="مستند خطوط عريضة">
              <a:extLst>
                <a:ext uri="{FF2B5EF4-FFF2-40B4-BE49-F238E27FC236}">
                  <a16:creationId xmlns:a16="http://schemas.microsoft.com/office/drawing/2014/main" id="{535B4A03-08C4-4CD2-A854-982D1A13C3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868487" y="2457607"/>
              <a:ext cx="914400" cy="914400"/>
            </a:xfrm>
            <a:prstGeom prst="rect">
              <a:avLst/>
            </a:prstGeom>
          </p:spPr>
        </p:pic>
        <p:grpSp>
          <p:nvGrpSpPr>
            <p:cNvPr id="9" name="مجموعة 8">
              <a:extLst>
                <a:ext uri="{FF2B5EF4-FFF2-40B4-BE49-F238E27FC236}">
                  <a16:creationId xmlns:a16="http://schemas.microsoft.com/office/drawing/2014/main" id="{B668B226-F9DD-4F27-A2E2-3FE9F8F4D680}"/>
                </a:ext>
              </a:extLst>
            </p:cNvPr>
            <p:cNvGrpSpPr/>
            <p:nvPr/>
          </p:nvGrpSpPr>
          <p:grpSpPr>
            <a:xfrm>
              <a:off x="6295290" y="2409079"/>
              <a:ext cx="2419644" cy="3249637"/>
              <a:chOff x="9397216" y="1336431"/>
              <a:chExt cx="2419644" cy="3249637"/>
            </a:xfrm>
          </p:grpSpPr>
          <p:sp>
            <p:nvSpPr>
              <p:cNvPr id="10" name="مستطيل: زوايا مستديرة 9">
                <a:extLst>
                  <a:ext uri="{FF2B5EF4-FFF2-40B4-BE49-F238E27FC236}">
                    <a16:creationId xmlns:a16="http://schemas.microsoft.com/office/drawing/2014/main" id="{4EB6B10A-A316-4871-8C00-264D0679D611}"/>
                  </a:ext>
                </a:extLst>
              </p:cNvPr>
              <p:cNvSpPr/>
              <p:nvPr/>
            </p:nvSpPr>
            <p:spPr>
              <a:xfrm>
                <a:off x="9453489" y="1336431"/>
                <a:ext cx="2278966" cy="3249637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1" name="مستطيل: زوايا علوية مستديرة 10">
                <a:extLst>
                  <a:ext uri="{FF2B5EF4-FFF2-40B4-BE49-F238E27FC236}">
                    <a16:creationId xmlns:a16="http://schemas.microsoft.com/office/drawing/2014/main" id="{86CAB957-4A82-4E28-B0EE-5F3DA5768749}"/>
                  </a:ext>
                </a:extLst>
              </p:cNvPr>
              <p:cNvSpPr/>
              <p:nvPr/>
            </p:nvSpPr>
            <p:spPr>
              <a:xfrm rot="10800000">
                <a:off x="9397216" y="3464170"/>
                <a:ext cx="2419644" cy="1121898"/>
              </a:xfrm>
              <a:prstGeom prst="round2SameRect">
                <a:avLst/>
              </a:prstGeom>
              <a:solidFill>
                <a:srgbClr val="FF6D3B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sp>
          <p:nvSpPr>
            <p:cNvPr id="12" name="مربع نص 11">
              <a:extLst>
                <a:ext uri="{FF2B5EF4-FFF2-40B4-BE49-F238E27FC236}">
                  <a16:creationId xmlns:a16="http://schemas.microsoft.com/office/drawing/2014/main" id="{E4E6C949-93B7-4E12-80F2-85FF4BCFC789}"/>
                </a:ext>
              </a:extLst>
            </p:cNvPr>
            <p:cNvSpPr txBox="1"/>
            <p:nvPr/>
          </p:nvSpPr>
          <p:spPr>
            <a:xfrm>
              <a:off x="6646985" y="3356903"/>
              <a:ext cx="1674055" cy="95410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dirty="0">
                  <a:latin typeface="Calibri" panose="020F0502020204030204" pitchFamily="34" charset="0"/>
                  <a:cs typeface="Sultan bold" pitchFamily="2" charset="-78"/>
                </a:rPr>
                <a:t>فتورة بيع وشراء</a:t>
              </a:r>
            </a:p>
          </p:txBody>
        </p:sp>
        <p:pic>
          <p:nvPicPr>
            <p:cNvPr id="13" name="رسم 12" descr="آلة تسجيل النقد خطوط عريضة">
              <a:extLst>
                <a:ext uri="{FF2B5EF4-FFF2-40B4-BE49-F238E27FC236}">
                  <a16:creationId xmlns:a16="http://schemas.microsoft.com/office/drawing/2014/main" id="{7A934C0A-1A76-4C58-A4EF-510F5BEFF0C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991643" y="2442503"/>
              <a:ext cx="914400" cy="914400"/>
            </a:xfrm>
            <a:prstGeom prst="rect">
              <a:avLst/>
            </a:prstGeom>
          </p:spPr>
        </p:pic>
        <p:grpSp>
          <p:nvGrpSpPr>
            <p:cNvPr id="14" name="مجموعة 13">
              <a:extLst>
                <a:ext uri="{FF2B5EF4-FFF2-40B4-BE49-F238E27FC236}">
                  <a16:creationId xmlns:a16="http://schemas.microsoft.com/office/drawing/2014/main" id="{A056F9D8-7396-41D2-A3CE-E41680DB99E2}"/>
                </a:ext>
              </a:extLst>
            </p:cNvPr>
            <p:cNvGrpSpPr/>
            <p:nvPr/>
          </p:nvGrpSpPr>
          <p:grpSpPr>
            <a:xfrm>
              <a:off x="3460649" y="2409078"/>
              <a:ext cx="2419644" cy="3249637"/>
              <a:chOff x="9397216" y="1336431"/>
              <a:chExt cx="2419644" cy="3249637"/>
            </a:xfrm>
          </p:grpSpPr>
          <p:sp>
            <p:nvSpPr>
              <p:cNvPr id="15" name="مستطيل: زوايا مستديرة 14">
                <a:extLst>
                  <a:ext uri="{FF2B5EF4-FFF2-40B4-BE49-F238E27FC236}">
                    <a16:creationId xmlns:a16="http://schemas.microsoft.com/office/drawing/2014/main" id="{F18D9AC5-C5E6-4A18-9D21-2F51C279DC08}"/>
                  </a:ext>
                </a:extLst>
              </p:cNvPr>
              <p:cNvSpPr/>
              <p:nvPr/>
            </p:nvSpPr>
            <p:spPr>
              <a:xfrm>
                <a:off x="9453489" y="1336431"/>
                <a:ext cx="2278966" cy="3249637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6" name="مستطيل: زوايا علوية مستديرة 15">
                <a:extLst>
                  <a:ext uri="{FF2B5EF4-FFF2-40B4-BE49-F238E27FC236}">
                    <a16:creationId xmlns:a16="http://schemas.microsoft.com/office/drawing/2014/main" id="{76FB10B6-B206-47EE-A31A-DB865041737E}"/>
                  </a:ext>
                </a:extLst>
              </p:cNvPr>
              <p:cNvSpPr/>
              <p:nvPr/>
            </p:nvSpPr>
            <p:spPr>
              <a:xfrm rot="10800000">
                <a:off x="9397216" y="3464170"/>
                <a:ext cx="2419644" cy="1121898"/>
              </a:xfrm>
              <a:prstGeom prst="round2SameRect">
                <a:avLst/>
              </a:prstGeom>
              <a:solidFill>
                <a:srgbClr val="FF6D3B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grpSp>
          <p:nvGrpSpPr>
            <p:cNvPr id="17" name="مجموعة 16">
              <a:extLst>
                <a:ext uri="{FF2B5EF4-FFF2-40B4-BE49-F238E27FC236}">
                  <a16:creationId xmlns:a16="http://schemas.microsoft.com/office/drawing/2014/main" id="{5FDC50B6-06B3-4D5B-A64A-8807163F1D8E}"/>
                </a:ext>
              </a:extLst>
            </p:cNvPr>
            <p:cNvGrpSpPr/>
            <p:nvPr/>
          </p:nvGrpSpPr>
          <p:grpSpPr>
            <a:xfrm>
              <a:off x="597876" y="2386231"/>
              <a:ext cx="2419644" cy="3249637"/>
              <a:chOff x="9397216" y="1336431"/>
              <a:chExt cx="2419644" cy="3249637"/>
            </a:xfrm>
          </p:grpSpPr>
          <p:sp>
            <p:nvSpPr>
              <p:cNvPr id="18" name="مستطيل: زوايا مستديرة 17">
                <a:extLst>
                  <a:ext uri="{FF2B5EF4-FFF2-40B4-BE49-F238E27FC236}">
                    <a16:creationId xmlns:a16="http://schemas.microsoft.com/office/drawing/2014/main" id="{96542CAA-E22D-4D40-886B-B5C48F71E55A}"/>
                  </a:ext>
                </a:extLst>
              </p:cNvPr>
              <p:cNvSpPr/>
              <p:nvPr/>
            </p:nvSpPr>
            <p:spPr>
              <a:xfrm>
                <a:off x="9453489" y="1336431"/>
                <a:ext cx="2278966" cy="3249637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9" name="مستطيل: زوايا علوية مستديرة 18">
                <a:extLst>
                  <a:ext uri="{FF2B5EF4-FFF2-40B4-BE49-F238E27FC236}">
                    <a16:creationId xmlns:a16="http://schemas.microsoft.com/office/drawing/2014/main" id="{DC43EDFA-DF44-4139-B6EE-FB5C2233E3E4}"/>
                  </a:ext>
                </a:extLst>
              </p:cNvPr>
              <p:cNvSpPr/>
              <p:nvPr/>
            </p:nvSpPr>
            <p:spPr>
              <a:xfrm rot="10800000">
                <a:off x="9397216" y="3464170"/>
                <a:ext cx="2419644" cy="1121898"/>
              </a:xfrm>
              <a:prstGeom prst="round2SameRect">
                <a:avLst/>
              </a:prstGeom>
              <a:solidFill>
                <a:srgbClr val="FF6D3B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sp>
          <p:nvSpPr>
            <p:cNvPr id="20" name="مربع نص 19">
              <a:extLst>
                <a:ext uri="{FF2B5EF4-FFF2-40B4-BE49-F238E27FC236}">
                  <a16:creationId xmlns:a16="http://schemas.microsoft.com/office/drawing/2014/main" id="{0F9BC247-EFC2-475D-9C1A-EEB7DE274B4E}"/>
                </a:ext>
              </a:extLst>
            </p:cNvPr>
            <p:cNvSpPr txBox="1"/>
            <p:nvPr/>
          </p:nvSpPr>
          <p:spPr>
            <a:xfrm>
              <a:off x="3791245" y="3424450"/>
              <a:ext cx="1674055" cy="95410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dirty="0">
                  <a:latin typeface="Calibri" panose="020F0502020204030204" pitchFamily="34" charset="0"/>
                  <a:cs typeface="Sultan bold" pitchFamily="2" charset="-78"/>
                </a:rPr>
                <a:t>نموذج طلب منتج</a:t>
              </a:r>
            </a:p>
          </p:txBody>
        </p:sp>
        <p:sp>
          <p:nvSpPr>
            <p:cNvPr id="21" name="مربع نص 20">
              <a:extLst>
                <a:ext uri="{FF2B5EF4-FFF2-40B4-BE49-F238E27FC236}">
                  <a16:creationId xmlns:a16="http://schemas.microsoft.com/office/drawing/2014/main" id="{F61B2021-0992-405F-8DE6-494B2B0C10CC}"/>
                </a:ext>
              </a:extLst>
            </p:cNvPr>
            <p:cNvSpPr txBox="1"/>
            <p:nvPr/>
          </p:nvSpPr>
          <p:spPr>
            <a:xfrm>
              <a:off x="840543" y="3512882"/>
              <a:ext cx="1674055" cy="95410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dirty="0">
                  <a:latin typeface="Calibri" panose="020F0502020204030204" pitchFamily="34" charset="0"/>
                  <a:cs typeface="Sultan bold" pitchFamily="2" charset="-78"/>
                </a:rPr>
                <a:t>نموذج رضا العميل</a:t>
              </a:r>
            </a:p>
          </p:txBody>
        </p:sp>
        <p:pic>
          <p:nvPicPr>
            <p:cNvPr id="66" name="رسم 65" descr="قائمة خطوط عريضة">
              <a:extLst>
                <a:ext uri="{FF2B5EF4-FFF2-40B4-BE49-F238E27FC236}">
                  <a16:creationId xmlns:a16="http://schemas.microsoft.com/office/drawing/2014/main" id="{13EA4B0A-5CFA-4F1D-986E-A5331890458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167554" y="2520848"/>
              <a:ext cx="914400" cy="914400"/>
            </a:xfrm>
            <a:prstGeom prst="rect">
              <a:avLst/>
            </a:prstGeom>
          </p:spPr>
        </p:pic>
        <p:pic>
          <p:nvPicPr>
            <p:cNvPr id="67" name="رسم 66" descr="حافظة مختلطة خطوط عريضة">
              <a:extLst>
                <a:ext uri="{FF2B5EF4-FFF2-40B4-BE49-F238E27FC236}">
                  <a16:creationId xmlns:a16="http://schemas.microsoft.com/office/drawing/2014/main" id="{F78C1056-C9AB-4A68-9476-DBA86418BF3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355251" y="2551501"/>
              <a:ext cx="914400" cy="914400"/>
            </a:xfrm>
            <a:prstGeom prst="rect">
              <a:avLst/>
            </a:prstGeom>
          </p:spPr>
        </p:pic>
      </p:grpSp>
      <p:sp>
        <p:nvSpPr>
          <p:cNvPr id="69" name="标题 1">
            <a:extLst>
              <a:ext uri="{FF2B5EF4-FFF2-40B4-BE49-F238E27FC236}">
                <a16:creationId xmlns:a16="http://schemas.microsoft.com/office/drawing/2014/main" id="{ACBD07A0-CBBD-48EE-A90A-D0031CDEC311}"/>
              </a:ext>
            </a:extLst>
          </p:cNvPr>
          <p:cNvSpPr txBox="1">
            <a:spLocks/>
          </p:cNvSpPr>
          <p:nvPr/>
        </p:nvSpPr>
        <p:spPr>
          <a:xfrm>
            <a:off x="1457225" y="635392"/>
            <a:ext cx="10515600" cy="642325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j-cs"/>
              </a:defRPr>
            </a:lvl1pPr>
          </a:lstStyle>
          <a:p>
            <a:pPr algn="r"/>
            <a:r>
              <a:rPr lang="ar-SA" altLang="zh-CN">
                <a:cs typeface="Sultan bold" pitchFamily="2" charset="-78"/>
              </a:rPr>
              <a:t>اختيار احد المستندات التالية:</a:t>
            </a:r>
            <a:endParaRPr lang="zh-CN" altLang="en-US" dirty="0">
              <a:cs typeface="Sultan 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10390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>
            <a:extLst>
              <a:ext uri="{FF2B5EF4-FFF2-40B4-BE49-F238E27FC236}">
                <a16:creationId xmlns:a16="http://schemas.microsoft.com/office/drawing/2014/main" id="{A2D991F6-2C8D-4225-9A2E-B43F15768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809" y="461445"/>
            <a:ext cx="10515600" cy="642325"/>
          </a:xfrm>
        </p:spPr>
        <p:txBody>
          <a:bodyPr>
            <a:normAutofit fontScale="90000"/>
          </a:bodyPr>
          <a:lstStyle/>
          <a:p>
            <a:pPr algn="r"/>
            <a:r>
              <a:rPr lang="ar-SA" dirty="0">
                <a:cs typeface="Sultan bold" pitchFamily="2" charset="-78"/>
              </a:rPr>
              <a:t>بنود التقييم :</a:t>
            </a:r>
          </a:p>
        </p:txBody>
      </p:sp>
      <p:graphicFrame>
        <p:nvGraphicFramePr>
          <p:cNvPr id="4" name="جدول 22">
            <a:extLst>
              <a:ext uri="{FF2B5EF4-FFF2-40B4-BE49-F238E27FC236}">
                <a16:creationId xmlns:a16="http://schemas.microsoft.com/office/drawing/2014/main" id="{633CD62E-0848-4CAD-AD63-F1A235430E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3916353"/>
              </p:ext>
            </p:extLst>
          </p:nvPr>
        </p:nvGraphicFramePr>
        <p:xfrm>
          <a:off x="798927" y="1546372"/>
          <a:ext cx="10847363" cy="4390290"/>
        </p:xfrm>
        <a:graphic>
          <a:graphicData uri="http://schemas.openxmlformats.org/drawingml/2006/table">
            <a:tbl>
              <a:tblPr rtl="1" firstRow="1" bandRow="1">
                <a:tableStyleId>{C083E6E3-FA7D-4D7B-A595-EF9225AFEA82}</a:tableStyleId>
              </a:tblPr>
              <a:tblGrid>
                <a:gridCol w="755300">
                  <a:extLst>
                    <a:ext uri="{9D8B030D-6E8A-4147-A177-3AD203B41FA5}">
                      <a16:colId xmlns:a16="http://schemas.microsoft.com/office/drawing/2014/main" val="1108190397"/>
                    </a:ext>
                  </a:extLst>
                </a:gridCol>
                <a:gridCol w="7665586">
                  <a:extLst>
                    <a:ext uri="{9D8B030D-6E8A-4147-A177-3AD203B41FA5}">
                      <a16:colId xmlns:a16="http://schemas.microsoft.com/office/drawing/2014/main" val="4202525912"/>
                    </a:ext>
                  </a:extLst>
                </a:gridCol>
                <a:gridCol w="2426477">
                  <a:extLst>
                    <a:ext uri="{9D8B030D-6E8A-4147-A177-3AD203B41FA5}">
                      <a16:colId xmlns:a16="http://schemas.microsoft.com/office/drawing/2014/main" val="3127330302"/>
                    </a:ext>
                  </a:extLst>
                </a:gridCol>
              </a:tblGrid>
              <a:tr h="625035">
                <a:tc gridSpan="2">
                  <a:txBody>
                    <a:bodyPr/>
                    <a:lstStyle/>
                    <a:p>
                      <a:pPr algn="ctr" rtl="1"/>
                      <a:r>
                        <a:rPr lang="ar-SA" sz="2800" dirty="0">
                          <a:solidFill>
                            <a:srgbClr val="FF6D3B"/>
                          </a:solidFill>
                          <a:latin typeface="Calibri" panose="020F0502020204030204" pitchFamily="34" charset="0"/>
                          <a:cs typeface="Sultan bold" pitchFamily="2" charset="-78"/>
                        </a:rPr>
                        <a:t>البنود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r>
                        <a:rPr lang="ar-SA" sz="2800" dirty="0">
                          <a:solidFill>
                            <a:srgbClr val="FF6D3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البنود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dirty="0">
                          <a:solidFill>
                            <a:srgbClr val="FF6D3B"/>
                          </a:solidFill>
                          <a:latin typeface="Calibri" panose="020F0502020204030204" pitchFamily="34" charset="0"/>
                          <a:cs typeface="Sultan bold" pitchFamily="2" charset="-78"/>
                        </a:rPr>
                        <a:t>الدرجة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1321496"/>
                  </a:ext>
                </a:extLst>
              </a:tr>
              <a:tr h="625035">
                <a:tc>
                  <a:txBody>
                    <a:bodyPr/>
                    <a:lstStyle/>
                    <a:p>
                      <a:pPr algn="ctr" rtl="1"/>
                      <a:endParaRPr lang="ar-SA" sz="24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Sultan bold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Sultan bold" pitchFamily="2" charset="-78"/>
                        </a:rPr>
                        <a:t>يصمم المستند على برنامج سكريبوس او على احد البرامج البديلة 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Sultan bold" pitchFamily="2" charset="-78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055875"/>
                  </a:ext>
                </a:extLst>
              </a:tr>
              <a:tr h="625035">
                <a:tc>
                  <a:txBody>
                    <a:bodyPr/>
                    <a:lstStyle/>
                    <a:p>
                      <a:pPr rtl="1"/>
                      <a:endParaRPr lang="ar-SA" sz="24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Sultan bold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Sultan bold" pitchFamily="2" charset="-78"/>
                        </a:rPr>
                        <a:t>اختيار حجم مناسب للنص و حجم اكبر ولون مختلف للعنوان 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Sultan bold" pitchFamily="2" charset="-78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2544421"/>
                  </a:ext>
                </a:extLst>
              </a:tr>
              <a:tr h="625035">
                <a:tc>
                  <a:txBody>
                    <a:bodyPr/>
                    <a:lstStyle/>
                    <a:p>
                      <a:pPr rtl="1"/>
                      <a:endParaRPr lang="ar-SA" sz="24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Sultan bold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Sultan bold" pitchFamily="2" charset="-78"/>
                        </a:rPr>
                        <a:t>مراعاة تباعد الاسطر ومحاذة النص الاساسي الى اليمين 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Sultan bold" pitchFamily="2" charset="-78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5801466"/>
                  </a:ext>
                </a:extLst>
              </a:tr>
              <a:tr h="625035">
                <a:tc>
                  <a:txBody>
                    <a:bodyPr/>
                    <a:lstStyle/>
                    <a:p>
                      <a:pPr rtl="1"/>
                      <a:endParaRPr lang="ar-SA" sz="24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Sultan bold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Sultan bold" pitchFamily="2" charset="-78"/>
                        </a:rPr>
                        <a:t>الايجاز والوضوح في كتابة المستند وخلوه من  الاخطاء الاملائية.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Sultan bold" pitchFamily="2" charset="-78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03914"/>
                  </a:ext>
                </a:extLst>
              </a:tr>
              <a:tr h="625035">
                <a:tc>
                  <a:txBody>
                    <a:bodyPr/>
                    <a:lstStyle/>
                    <a:p>
                      <a:pPr rtl="1"/>
                      <a:endParaRPr lang="ar-SA" sz="24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Sultan bold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ar-SA" sz="2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Sultan bold" pitchFamily="2" charset="-78"/>
                        </a:rPr>
                        <a:t>المشروع فردي ويسلم في الوقت المحدد 1443/8/29هـ 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Sultan bold" pitchFamily="2" charset="-78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5500325"/>
                  </a:ext>
                </a:extLst>
              </a:tr>
              <a:tr h="625035">
                <a:tc gridSpan="2">
                  <a:txBody>
                    <a:bodyPr/>
                    <a:lstStyle/>
                    <a:p>
                      <a:pPr algn="ctr" rtl="0"/>
                      <a:r>
                        <a:rPr lang="ar-SA" sz="3200" b="0" dirty="0">
                          <a:solidFill>
                            <a:srgbClr val="FF6D3B"/>
                          </a:solidFill>
                          <a:latin typeface="Calibri" panose="020F0502020204030204" pitchFamily="34" charset="0"/>
                          <a:cs typeface="Sultan bold" pitchFamily="2" charset="-78"/>
                        </a:rPr>
                        <a:t>المجموع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0"/>
                      <a:r>
                        <a:rPr lang="ar-SA" sz="2400" b="1" dirty="0">
                          <a:solidFill>
                            <a:srgbClr val="FF6D3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المجموع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1" dirty="0">
                          <a:solidFill>
                            <a:srgbClr val="FF6D3B"/>
                          </a:solidFill>
                          <a:latin typeface="Calibri" panose="020F0502020204030204" pitchFamily="34" charset="0"/>
                          <a:cs typeface="Sultan bold" pitchFamily="2" charset="-78"/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0645055"/>
                  </a:ext>
                </a:extLst>
              </a:tr>
            </a:tbl>
          </a:graphicData>
        </a:graphic>
      </p:graphicFrame>
      <p:graphicFrame>
        <p:nvGraphicFramePr>
          <p:cNvPr id="23" name="جدول 22">
            <a:extLst>
              <a:ext uri="{FF2B5EF4-FFF2-40B4-BE49-F238E27FC236}">
                <a16:creationId xmlns:a16="http://schemas.microsoft.com/office/drawing/2014/main" id="{76F07810-90CC-4C0C-AFB5-CD9FC7F976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9574003"/>
              </p:ext>
            </p:extLst>
          </p:nvPr>
        </p:nvGraphicFramePr>
        <p:xfrm>
          <a:off x="-588108" y="3249637"/>
          <a:ext cx="208280" cy="365760"/>
        </p:xfrm>
        <a:graphic>
          <a:graphicData uri="http://schemas.openxmlformats.org/drawingml/2006/table">
            <a:tbl>
              <a:tblPr rtl="1">
                <a:tableStyleId>{2D5ABB26-0587-4C30-8999-92F81FD0307C}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991396854"/>
                    </a:ext>
                  </a:extLst>
                </a:gridCol>
              </a:tblGrid>
              <a:tr h="309489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616715"/>
                  </a:ext>
                </a:extLst>
              </a:tr>
            </a:tbl>
          </a:graphicData>
        </a:graphic>
      </p:graphicFrame>
      <p:sp>
        <p:nvSpPr>
          <p:cNvPr id="112" name="等腰三角形 13">
            <a:extLst>
              <a:ext uri="{FF2B5EF4-FFF2-40B4-BE49-F238E27FC236}">
                <a16:creationId xmlns:a16="http://schemas.microsoft.com/office/drawing/2014/main" id="{175D6080-5D6C-4015-BF2E-7827FDFA5EF5}"/>
              </a:ext>
            </a:extLst>
          </p:cNvPr>
          <p:cNvSpPr/>
          <p:nvPr/>
        </p:nvSpPr>
        <p:spPr>
          <a:xfrm rot="16200000" flipH="1">
            <a:off x="11127104" y="2258508"/>
            <a:ext cx="448348" cy="386507"/>
          </a:xfrm>
          <a:prstGeom prst="triangle">
            <a:avLst/>
          </a:prstGeom>
          <a:solidFill>
            <a:srgbClr val="FF6D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zh-CN" altLang="en-US">
              <a:solidFill>
                <a:srgbClr val="FF6D3B"/>
              </a:solidFill>
            </a:endParaRPr>
          </a:p>
        </p:txBody>
      </p:sp>
      <p:sp>
        <p:nvSpPr>
          <p:cNvPr id="113" name="等腰三角形 20">
            <a:extLst>
              <a:ext uri="{FF2B5EF4-FFF2-40B4-BE49-F238E27FC236}">
                <a16:creationId xmlns:a16="http://schemas.microsoft.com/office/drawing/2014/main" id="{1CD1D6D8-AA07-44D8-9F43-31FF988193F0}"/>
              </a:ext>
            </a:extLst>
          </p:cNvPr>
          <p:cNvSpPr/>
          <p:nvPr/>
        </p:nvSpPr>
        <p:spPr>
          <a:xfrm rot="16200000" flipH="1">
            <a:off x="11127104" y="2939724"/>
            <a:ext cx="448348" cy="386507"/>
          </a:xfrm>
          <a:prstGeom prst="triangle">
            <a:avLst/>
          </a:prstGeom>
          <a:solidFill>
            <a:srgbClr val="FF6D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zh-CN" altLang="en-US"/>
          </a:p>
        </p:txBody>
      </p:sp>
      <p:sp>
        <p:nvSpPr>
          <p:cNvPr id="114" name="等腰三角形 21">
            <a:extLst>
              <a:ext uri="{FF2B5EF4-FFF2-40B4-BE49-F238E27FC236}">
                <a16:creationId xmlns:a16="http://schemas.microsoft.com/office/drawing/2014/main" id="{1F1EE8DD-DCD8-49BD-A54B-A6165D01DC54}"/>
              </a:ext>
            </a:extLst>
          </p:cNvPr>
          <p:cNvSpPr/>
          <p:nvPr/>
        </p:nvSpPr>
        <p:spPr>
          <a:xfrm rot="16200000" flipH="1">
            <a:off x="11139414" y="3531770"/>
            <a:ext cx="448348" cy="386507"/>
          </a:xfrm>
          <a:prstGeom prst="triangle">
            <a:avLst/>
          </a:prstGeom>
          <a:solidFill>
            <a:srgbClr val="FF6D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zh-CN" altLang="en-US"/>
          </a:p>
        </p:txBody>
      </p:sp>
      <p:sp>
        <p:nvSpPr>
          <p:cNvPr id="115" name="等腰三角形 21">
            <a:extLst>
              <a:ext uri="{FF2B5EF4-FFF2-40B4-BE49-F238E27FC236}">
                <a16:creationId xmlns:a16="http://schemas.microsoft.com/office/drawing/2014/main" id="{2A43B8CE-BF98-4FB8-A572-731E2D7E5D06}"/>
              </a:ext>
            </a:extLst>
          </p:cNvPr>
          <p:cNvSpPr/>
          <p:nvPr/>
        </p:nvSpPr>
        <p:spPr>
          <a:xfrm rot="16200000" flipH="1">
            <a:off x="11141173" y="4150299"/>
            <a:ext cx="448348" cy="386507"/>
          </a:xfrm>
          <a:prstGeom prst="triangle">
            <a:avLst/>
          </a:prstGeom>
          <a:solidFill>
            <a:srgbClr val="FF6D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zh-CN" altLang="en-US"/>
          </a:p>
        </p:txBody>
      </p:sp>
      <p:sp>
        <p:nvSpPr>
          <p:cNvPr id="116" name="等腰三角形 21">
            <a:extLst>
              <a:ext uri="{FF2B5EF4-FFF2-40B4-BE49-F238E27FC236}">
                <a16:creationId xmlns:a16="http://schemas.microsoft.com/office/drawing/2014/main" id="{EF1C8757-B3B4-440E-9510-1C3F9EFB448B}"/>
              </a:ext>
            </a:extLst>
          </p:cNvPr>
          <p:cNvSpPr/>
          <p:nvPr/>
        </p:nvSpPr>
        <p:spPr>
          <a:xfrm rot="16200000" flipH="1">
            <a:off x="11168899" y="4786690"/>
            <a:ext cx="448348" cy="386507"/>
          </a:xfrm>
          <a:prstGeom prst="triangle">
            <a:avLst/>
          </a:prstGeom>
          <a:solidFill>
            <a:srgbClr val="FF6D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zh-CN" altLang="en-US"/>
          </a:p>
        </p:txBody>
      </p:sp>
      <p:grpSp>
        <p:nvGrpSpPr>
          <p:cNvPr id="117" name="组合 5">
            <a:extLst>
              <a:ext uri="{FF2B5EF4-FFF2-40B4-BE49-F238E27FC236}">
                <a16:creationId xmlns:a16="http://schemas.microsoft.com/office/drawing/2014/main" id="{03F7430C-14FE-4398-B6CA-C231FC64E509}"/>
              </a:ext>
            </a:extLst>
          </p:cNvPr>
          <p:cNvGrpSpPr/>
          <p:nvPr/>
        </p:nvGrpSpPr>
        <p:grpSpPr>
          <a:xfrm>
            <a:off x="6968906" y="92947"/>
            <a:ext cx="2414246" cy="1379320"/>
            <a:chOff x="3740150" y="2381250"/>
            <a:chExt cx="5056188" cy="2874963"/>
          </a:xfrm>
        </p:grpSpPr>
        <p:sp>
          <p:nvSpPr>
            <p:cNvPr id="118" name="Freeform 5">
              <a:extLst>
                <a:ext uri="{FF2B5EF4-FFF2-40B4-BE49-F238E27FC236}">
                  <a16:creationId xmlns:a16="http://schemas.microsoft.com/office/drawing/2014/main" id="{33E63638-E73D-4B61-A041-9ABF6B945E44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6725" y="3590925"/>
              <a:ext cx="1096963" cy="1135063"/>
            </a:xfrm>
            <a:custGeom>
              <a:avLst/>
              <a:gdLst>
                <a:gd name="T0" fmla="*/ 4 w 102"/>
                <a:gd name="T1" fmla="*/ 39 h 105"/>
                <a:gd name="T2" fmla="*/ 47 w 102"/>
                <a:gd name="T3" fmla="*/ 3 h 105"/>
                <a:gd name="T4" fmla="*/ 60 w 102"/>
                <a:gd name="T5" fmla="*/ 4 h 105"/>
                <a:gd name="T6" fmla="*/ 95 w 102"/>
                <a:gd name="T7" fmla="*/ 46 h 105"/>
                <a:gd name="T8" fmla="*/ 95 w 102"/>
                <a:gd name="T9" fmla="*/ 61 h 105"/>
                <a:gd name="T10" fmla="*/ 102 w 102"/>
                <a:gd name="T11" fmla="*/ 69 h 105"/>
                <a:gd name="T12" fmla="*/ 59 w 102"/>
                <a:gd name="T13" fmla="*/ 105 h 105"/>
                <a:gd name="T14" fmla="*/ 52 w 102"/>
                <a:gd name="T15" fmla="*/ 96 h 105"/>
                <a:gd name="T16" fmla="*/ 39 w 102"/>
                <a:gd name="T17" fmla="*/ 95 h 105"/>
                <a:gd name="T18" fmla="*/ 3 w 102"/>
                <a:gd name="T19" fmla="*/ 52 h 105"/>
                <a:gd name="T20" fmla="*/ 4 w 102"/>
                <a:gd name="T21" fmla="*/ 39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2" h="105">
                  <a:moveTo>
                    <a:pt x="4" y="39"/>
                  </a:moveTo>
                  <a:cubicBezTo>
                    <a:pt x="47" y="3"/>
                    <a:pt x="47" y="3"/>
                    <a:pt x="47" y="3"/>
                  </a:cubicBezTo>
                  <a:cubicBezTo>
                    <a:pt x="51" y="0"/>
                    <a:pt x="57" y="0"/>
                    <a:pt x="60" y="4"/>
                  </a:cubicBezTo>
                  <a:cubicBezTo>
                    <a:pt x="95" y="46"/>
                    <a:pt x="95" y="46"/>
                    <a:pt x="95" y="46"/>
                  </a:cubicBezTo>
                  <a:cubicBezTo>
                    <a:pt x="98" y="50"/>
                    <a:pt x="99" y="57"/>
                    <a:pt x="95" y="61"/>
                  </a:cubicBezTo>
                  <a:cubicBezTo>
                    <a:pt x="102" y="69"/>
                    <a:pt x="102" y="69"/>
                    <a:pt x="102" y="69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2" y="96"/>
                    <a:pt x="52" y="96"/>
                    <a:pt x="52" y="96"/>
                  </a:cubicBezTo>
                  <a:cubicBezTo>
                    <a:pt x="48" y="99"/>
                    <a:pt x="42" y="99"/>
                    <a:pt x="39" y="95"/>
                  </a:cubicBezTo>
                  <a:cubicBezTo>
                    <a:pt x="3" y="52"/>
                    <a:pt x="3" y="52"/>
                    <a:pt x="3" y="52"/>
                  </a:cubicBezTo>
                  <a:cubicBezTo>
                    <a:pt x="0" y="48"/>
                    <a:pt x="0" y="42"/>
                    <a:pt x="4" y="39"/>
                  </a:cubicBezTo>
                  <a:close/>
                </a:path>
              </a:pathLst>
            </a:custGeom>
            <a:solidFill>
              <a:srgbClr val="FFE4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" name="Freeform 6">
              <a:extLst>
                <a:ext uri="{FF2B5EF4-FFF2-40B4-BE49-F238E27FC236}">
                  <a16:creationId xmlns:a16="http://schemas.microsoft.com/office/drawing/2014/main" id="{E9DF2B74-7D45-4C5D-9CD8-01B42ABAB5F8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1938" y="3094038"/>
              <a:ext cx="731838" cy="842963"/>
            </a:xfrm>
            <a:custGeom>
              <a:avLst/>
              <a:gdLst>
                <a:gd name="T0" fmla="*/ 4 w 68"/>
                <a:gd name="T1" fmla="*/ 3 h 78"/>
                <a:gd name="T2" fmla="*/ 16 w 68"/>
                <a:gd name="T3" fmla="*/ 4 h 78"/>
                <a:gd name="T4" fmla="*/ 65 w 68"/>
                <a:gd name="T5" fmla="*/ 63 h 78"/>
                <a:gd name="T6" fmla="*/ 64 w 68"/>
                <a:gd name="T7" fmla="*/ 75 h 78"/>
                <a:gd name="T8" fmla="*/ 52 w 68"/>
                <a:gd name="T9" fmla="*/ 74 h 78"/>
                <a:gd name="T10" fmla="*/ 3 w 68"/>
                <a:gd name="T11" fmla="*/ 15 h 78"/>
                <a:gd name="T12" fmla="*/ 4 w 68"/>
                <a:gd name="T13" fmla="*/ 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78">
                  <a:moveTo>
                    <a:pt x="4" y="3"/>
                  </a:moveTo>
                  <a:cubicBezTo>
                    <a:pt x="7" y="0"/>
                    <a:pt x="13" y="1"/>
                    <a:pt x="16" y="4"/>
                  </a:cubicBezTo>
                  <a:cubicBezTo>
                    <a:pt x="65" y="63"/>
                    <a:pt x="65" y="63"/>
                    <a:pt x="65" y="63"/>
                  </a:cubicBezTo>
                  <a:cubicBezTo>
                    <a:pt x="68" y="67"/>
                    <a:pt x="67" y="72"/>
                    <a:pt x="64" y="75"/>
                  </a:cubicBezTo>
                  <a:cubicBezTo>
                    <a:pt x="61" y="78"/>
                    <a:pt x="55" y="77"/>
                    <a:pt x="52" y="74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0" y="11"/>
                    <a:pt x="1" y="6"/>
                    <a:pt x="4" y="3"/>
                  </a:cubicBezTo>
                  <a:close/>
                </a:path>
              </a:pathLst>
            </a:custGeom>
            <a:solidFill>
              <a:srgbClr val="DBB9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" name="Freeform 7">
              <a:extLst>
                <a:ext uri="{FF2B5EF4-FFF2-40B4-BE49-F238E27FC236}">
                  <a16:creationId xmlns:a16="http://schemas.microsoft.com/office/drawing/2014/main" id="{9FEC1B3F-C678-4F6A-A4DF-518F301539EA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7325" y="3321050"/>
              <a:ext cx="644525" cy="746125"/>
            </a:xfrm>
            <a:custGeom>
              <a:avLst/>
              <a:gdLst>
                <a:gd name="T0" fmla="*/ 3 w 60"/>
                <a:gd name="T1" fmla="*/ 3 h 69"/>
                <a:gd name="T2" fmla="*/ 15 w 60"/>
                <a:gd name="T3" fmla="*/ 5 h 69"/>
                <a:gd name="T4" fmla="*/ 57 w 60"/>
                <a:gd name="T5" fmla="*/ 55 h 69"/>
                <a:gd name="T6" fmla="*/ 56 w 60"/>
                <a:gd name="T7" fmla="*/ 66 h 69"/>
                <a:gd name="T8" fmla="*/ 44 w 60"/>
                <a:gd name="T9" fmla="*/ 65 h 69"/>
                <a:gd name="T10" fmla="*/ 3 w 60"/>
                <a:gd name="T11" fmla="*/ 15 h 69"/>
                <a:gd name="T12" fmla="*/ 3 w 60"/>
                <a:gd name="T13" fmla="*/ 3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69">
                  <a:moveTo>
                    <a:pt x="3" y="3"/>
                  </a:moveTo>
                  <a:cubicBezTo>
                    <a:pt x="7" y="0"/>
                    <a:pt x="12" y="1"/>
                    <a:pt x="15" y="5"/>
                  </a:cubicBezTo>
                  <a:cubicBezTo>
                    <a:pt x="57" y="55"/>
                    <a:pt x="57" y="55"/>
                    <a:pt x="57" y="55"/>
                  </a:cubicBezTo>
                  <a:cubicBezTo>
                    <a:pt x="60" y="58"/>
                    <a:pt x="59" y="64"/>
                    <a:pt x="56" y="66"/>
                  </a:cubicBezTo>
                  <a:cubicBezTo>
                    <a:pt x="53" y="69"/>
                    <a:pt x="47" y="69"/>
                    <a:pt x="44" y="6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0" y="11"/>
                    <a:pt x="0" y="6"/>
                    <a:pt x="3" y="3"/>
                  </a:cubicBezTo>
                  <a:close/>
                </a:path>
              </a:pathLst>
            </a:custGeom>
            <a:solidFill>
              <a:srgbClr val="DBB9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" name="Freeform 8">
              <a:extLst>
                <a:ext uri="{FF2B5EF4-FFF2-40B4-BE49-F238E27FC236}">
                  <a16:creationId xmlns:a16="http://schemas.microsoft.com/office/drawing/2014/main" id="{0CA552A0-BAC2-48E0-A3EF-A0E05A432B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9588" y="3051175"/>
              <a:ext cx="646113" cy="746125"/>
            </a:xfrm>
            <a:custGeom>
              <a:avLst/>
              <a:gdLst>
                <a:gd name="T0" fmla="*/ 3 w 60"/>
                <a:gd name="T1" fmla="*/ 3 h 69"/>
                <a:gd name="T2" fmla="*/ 15 w 60"/>
                <a:gd name="T3" fmla="*/ 5 h 69"/>
                <a:gd name="T4" fmla="*/ 57 w 60"/>
                <a:gd name="T5" fmla="*/ 55 h 69"/>
                <a:gd name="T6" fmla="*/ 56 w 60"/>
                <a:gd name="T7" fmla="*/ 67 h 69"/>
                <a:gd name="T8" fmla="*/ 44 w 60"/>
                <a:gd name="T9" fmla="*/ 65 h 69"/>
                <a:gd name="T10" fmla="*/ 3 w 60"/>
                <a:gd name="T11" fmla="*/ 15 h 69"/>
                <a:gd name="T12" fmla="*/ 3 w 60"/>
                <a:gd name="T13" fmla="*/ 3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69">
                  <a:moveTo>
                    <a:pt x="3" y="3"/>
                  </a:moveTo>
                  <a:cubicBezTo>
                    <a:pt x="7" y="0"/>
                    <a:pt x="12" y="1"/>
                    <a:pt x="15" y="5"/>
                  </a:cubicBezTo>
                  <a:cubicBezTo>
                    <a:pt x="57" y="55"/>
                    <a:pt x="57" y="55"/>
                    <a:pt x="57" y="55"/>
                  </a:cubicBezTo>
                  <a:cubicBezTo>
                    <a:pt x="60" y="58"/>
                    <a:pt x="59" y="64"/>
                    <a:pt x="56" y="67"/>
                  </a:cubicBezTo>
                  <a:cubicBezTo>
                    <a:pt x="53" y="69"/>
                    <a:pt x="47" y="69"/>
                    <a:pt x="44" y="6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0" y="11"/>
                    <a:pt x="0" y="6"/>
                    <a:pt x="3" y="3"/>
                  </a:cubicBezTo>
                  <a:close/>
                </a:path>
              </a:pathLst>
            </a:custGeom>
            <a:solidFill>
              <a:srgbClr val="DBB9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" name="Freeform 9">
              <a:extLst>
                <a:ext uri="{FF2B5EF4-FFF2-40B4-BE49-F238E27FC236}">
                  <a16:creationId xmlns:a16="http://schemas.microsoft.com/office/drawing/2014/main" id="{454767D2-ECE9-4DAE-8E13-F7B8544A79C5}"/>
                </a:ext>
              </a:extLst>
            </p:cNvPr>
            <p:cNvSpPr>
              <a:spLocks/>
            </p:cNvSpPr>
            <p:nvPr/>
          </p:nvSpPr>
          <p:spPr bwMode="auto">
            <a:xfrm>
              <a:off x="6580188" y="3709988"/>
              <a:ext cx="430213" cy="496888"/>
            </a:xfrm>
            <a:custGeom>
              <a:avLst/>
              <a:gdLst>
                <a:gd name="T0" fmla="*/ 3 w 40"/>
                <a:gd name="T1" fmla="*/ 2 h 46"/>
                <a:gd name="T2" fmla="*/ 16 w 40"/>
                <a:gd name="T3" fmla="*/ 5 h 46"/>
                <a:gd name="T4" fmla="*/ 37 w 40"/>
                <a:gd name="T5" fmla="*/ 30 h 46"/>
                <a:gd name="T6" fmla="*/ 37 w 40"/>
                <a:gd name="T7" fmla="*/ 43 h 46"/>
                <a:gd name="T8" fmla="*/ 25 w 40"/>
                <a:gd name="T9" fmla="*/ 41 h 46"/>
                <a:gd name="T10" fmla="*/ 3 w 40"/>
                <a:gd name="T11" fmla="*/ 15 h 46"/>
                <a:gd name="T12" fmla="*/ 3 w 40"/>
                <a:gd name="T13" fmla="*/ 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46">
                  <a:moveTo>
                    <a:pt x="3" y="2"/>
                  </a:moveTo>
                  <a:cubicBezTo>
                    <a:pt x="7" y="0"/>
                    <a:pt x="12" y="1"/>
                    <a:pt x="16" y="5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40" y="34"/>
                    <a:pt x="40" y="40"/>
                    <a:pt x="37" y="43"/>
                  </a:cubicBezTo>
                  <a:cubicBezTo>
                    <a:pt x="34" y="46"/>
                    <a:pt x="28" y="45"/>
                    <a:pt x="25" y="41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0" y="11"/>
                    <a:pt x="0" y="5"/>
                    <a:pt x="3" y="2"/>
                  </a:cubicBezTo>
                  <a:close/>
                </a:path>
              </a:pathLst>
            </a:custGeom>
            <a:solidFill>
              <a:srgbClr val="DBB9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" name="Freeform 10">
              <a:extLst>
                <a:ext uri="{FF2B5EF4-FFF2-40B4-BE49-F238E27FC236}">
                  <a16:creationId xmlns:a16="http://schemas.microsoft.com/office/drawing/2014/main" id="{5F0DEA7B-03B6-4E2B-A208-1153493405F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1213" y="3590925"/>
              <a:ext cx="1108075" cy="1135063"/>
            </a:xfrm>
            <a:custGeom>
              <a:avLst/>
              <a:gdLst>
                <a:gd name="T0" fmla="*/ 98 w 103"/>
                <a:gd name="T1" fmla="*/ 39 h 105"/>
                <a:gd name="T2" fmla="*/ 55 w 103"/>
                <a:gd name="T3" fmla="*/ 3 h 105"/>
                <a:gd name="T4" fmla="*/ 42 w 103"/>
                <a:gd name="T5" fmla="*/ 4 h 105"/>
                <a:gd name="T6" fmla="*/ 7 w 103"/>
                <a:gd name="T7" fmla="*/ 46 h 105"/>
                <a:gd name="T8" fmla="*/ 7 w 103"/>
                <a:gd name="T9" fmla="*/ 61 h 105"/>
                <a:gd name="T10" fmla="*/ 0 w 103"/>
                <a:gd name="T11" fmla="*/ 69 h 105"/>
                <a:gd name="T12" fmla="*/ 43 w 103"/>
                <a:gd name="T13" fmla="*/ 105 h 105"/>
                <a:gd name="T14" fmla="*/ 50 w 103"/>
                <a:gd name="T15" fmla="*/ 96 h 105"/>
                <a:gd name="T16" fmla="*/ 63 w 103"/>
                <a:gd name="T17" fmla="*/ 95 h 105"/>
                <a:gd name="T18" fmla="*/ 99 w 103"/>
                <a:gd name="T19" fmla="*/ 52 h 105"/>
                <a:gd name="T20" fmla="*/ 98 w 103"/>
                <a:gd name="T21" fmla="*/ 39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3" h="105">
                  <a:moveTo>
                    <a:pt x="98" y="39"/>
                  </a:moveTo>
                  <a:cubicBezTo>
                    <a:pt x="55" y="3"/>
                    <a:pt x="55" y="3"/>
                    <a:pt x="55" y="3"/>
                  </a:cubicBezTo>
                  <a:cubicBezTo>
                    <a:pt x="51" y="0"/>
                    <a:pt x="45" y="0"/>
                    <a:pt x="42" y="4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4" y="50"/>
                    <a:pt x="3" y="57"/>
                    <a:pt x="7" y="61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43" y="105"/>
                    <a:pt x="43" y="105"/>
                    <a:pt x="43" y="105"/>
                  </a:cubicBezTo>
                  <a:cubicBezTo>
                    <a:pt x="50" y="96"/>
                    <a:pt x="50" y="96"/>
                    <a:pt x="50" y="96"/>
                  </a:cubicBezTo>
                  <a:cubicBezTo>
                    <a:pt x="54" y="99"/>
                    <a:pt x="60" y="99"/>
                    <a:pt x="63" y="95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103" y="48"/>
                    <a:pt x="102" y="42"/>
                    <a:pt x="98" y="39"/>
                  </a:cubicBezTo>
                  <a:close/>
                </a:path>
              </a:pathLst>
            </a:custGeom>
            <a:solidFill>
              <a:srgbClr val="FFE4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" name="Freeform 11">
              <a:extLst>
                <a:ext uri="{FF2B5EF4-FFF2-40B4-BE49-F238E27FC236}">
                  <a16:creationId xmlns:a16="http://schemas.microsoft.com/office/drawing/2014/main" id="{72060F30-8AE5-4C16-994C-7525CD6EB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2238" y="3094038"/>
              <a:ext cx="720725" cy="842963"/>
            </a:xfrm>
            <a:custGeom>
              <a:avLst/>
              <a:gdLst>
                <a:gd name="T0" fmla="*/ 63 w 67"/>
                <a:gd name="T1" fmla="*/ 3 h 78"/>
                <a:gd name="T2" fmla="*/ 51 w 67"/>
                <a:gd name="T3" fmla="*/ 4 h 78"/>
                <a:gd name="T4" fmla="*/ 3 w 67"/>
                <a:gd name="T5" fmla="*/ 63 h 78"/>
                <a:gd name="T6" fmla="*/ 3 w 67"/>
                <a:gd name="T7" fmla="*/ 75 h 78"/>
                <a:gd name="T8" fmla="*/ 15 w 67"/>
                <a:gd name="T9" fmla="*/ 74 h 78"/>
                <a:gd name="T10" fmla="*/ 64 w 67"/>
                <a:gd name="T11" fmla="*/ 15 h 78"/>
                <a:gd name="T12" fmla="*/ 63 w 67"/>
                <a:gd name="T13" fmla="*/ 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" h="78">
                  <a:moveTo>
                    <a:pt x="63" y="3"/>
                  </a:moveTo>
                  <a:cubicBezTo>
                    <a:pt x="60" y="0"/>
                    <a:pt x="54" y="1"/>
                    <a:pt x="51" y="4"/>
                  </a:cubicBezTo>
                  <a:cubicBezTo>
                    <a:pt x="3" y="63"/>
                    <a:pt x="3" y="63"/>
                    <a:pt x="3" y="63"/>
                  </a:cubicBezTo>
                  <a:cubicBezTo>
                    <a:pt x="0" y="67"/>
                    <a:pt x="0" y="72"/>
                    <a:pt x="3" y="75"/>
                  </a:cubicBezTo>
                  <a:cubicBezTo>
                    <a:pt x="7" y="78"/>
                    <a:pt x="12" y="77"/>
                    <a:pt x="15" y="74"/>
                  </a:cubicBezTo>
                  <a:cubicBezTo>
                    <a:pt x="64" y="15"/>
                    <a:pt x="64" y="15"/>
                    <a:pt x="64" y="15"/>
                  </a:cubicBezTo>
                  <a:cubicBezTo>
                    <a:pt x="67" y="11"/>
                    <a:pt x="66" y="6"/>
                    <a:pt x="63" y="3"/>
                  </a:cubicBezTo>
                  <a:close/>
                </a:path>
              </a:pathLst>
            </a:custGeom>
            <a:solidFill>
              <a:srgbClr val="DBB9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" name="Freeform 12">
              <a:extLst>
                <a:ext uri="{FF2B5EF4-FFF2-40B4-BE49-F238E27FC236}">
                  <a16:creationId xmlns:a16="http://schemas.microsoft.com/office/drawing/2014/main" id="{B8612101-BA2B-4D7A-A33A-04BB84187F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4163" y="3321050"/>
              <a:ext cx="646113" cy="746125"/>
            </a:xfrm>
            <a:custGeom>
              <a:avLst/>
              <a:gdLst>
                <a:gd name="T0" fmla="*/ 56 w 60"/>
                <a:gd name="T1" fmla="*/ 3 h 69"/>
                <a:gd name="T2" fmla="*/ 44 w 60"/>
                <a:gd name="T3" fmla="*/ 5 h 69"/>
                <a:gd name="T4" fmla="*/ 3 w 60"/>
                <a:gd name="T5" fmla="*/ 55 h 69"/>
                <a:gd name="T6" fmla="*/ 3 w 60"/>
                <a:gd name="T7" fmla="*/ 66 h 69"/>
                <a:gd name="T8" fmla="*/ 15 w 60"/>
                <a:gd name="T9" fmla="*/ 65 h 69"/>
                <a:gd name="T10" fmla="*/ 57 w 60"/>
                <a:gd name="T11" fmla="*/ 15 h 69"/>
                <a:gd name="T12" fmla="*/ 56 w 60"/>
                <a:gd name="T13" fmla="*/ 3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69">
                  <a:moveTo>
                    <a:pt x="56" y="3"/>
                  </a:moveTo>
                  <a:cubicBezTo>
                    <a:pt x="53" y="0"/>
                    <a:pt x="47" y="1"/>
                    <a:pt x="44" y="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0" y="58"/>
                    <a:pt x="0" y="64"/>
                    <a:pt x="3" y="66"/>
                  </a:cubicBezTo>
                  <a:cubicBezTo>
                    <a:pt x="7" y="69"/>
                    <a:pt x="12" y="69"/>
                    <a:pt x="15" y="65"/>
                  </a:cubicBezTo>
                  <a:cubicBezTo>
                    <a:pt x="57" y="15"/>
                    <a:pt x="57" y="15"/>
                    <a:pt x="57" y="15"/>
                  </a:cubicBezTo>
                  <a:cubicBezTo>
                    <a:pt x="60" y="11"/>
                    <a:pt x="59" y="6"/>
                    <a:pt x="56" y="3"/>
                  </a:cubicBezTo>
                  <a:close/>
                </a:path>
              </a:pathLst>
            </a:custGeom>
            <a:solidFill>
              <a:srgbClr val="DBB9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" name="Freeform 13">
              <a:extLst>
                <a:ext uri="{FF2B5EF4-FFF2-40B4-BE49-F238E27FC236}">
                  <a16:creationId xmlns:a16="http://schemas.microsoft.com/office/drawing/2014/main" id="{9547D1C3-110A-40DC-9253-CD13AED733D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1900" y="3051175"/>
              <a:ext cx="644525" cy="746125"/>
            </a:xfrm>
            <a:custGeom>
              <a:avLst/>
              <a:gdLst>
                <a:gd name="T0" fmla="*/ 56 w 60"/>
                <a:gd name="T1" fmla="*/ 3 h 69"/>
                <a:gd name="T2" fmla="*/ 44 w 60"/>
                <a:gd name="T3" fmla="*/ 5 h 69"/>
                <a:gd name="T4" fmla="*/ 3 w 60"/>
                <a:gd name="T5" fmla="*/ 55 h 69"/>
                <a:gd name="T6" fmla="*/ 3 w 60"/>
                <a:gd name="T7" fmla="*/ 67 h 69"/>
                <a:gd name="T8" fmla="*/ 15 w 60"/>
                <a:gd name="T9" fmla="*/ 65 h 69"/>
                <a:gd name="T10" fmla="*/ 57 w 60"/>
                <a:gd name="T11" fmla="*/ 15 h 69"/>
                <a:gd name="T12" fmla="*/ 56 w 60"/>
                <a:gd name="T13" fmla="*/ 3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69">
                  <a:moveTo>
                    <a:pt x="56" y="3"/>
                  </a:moveTo>
                  <a:cubicBezTo>
                    <a:pt x="53" y="0"/>
                    <a:pt x="47" y="1"/>
                    <a:pt x="44" y="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0" y="58"/>
                    <a:pt x="0" y="64"/>
                    <a:pt x="3" y="67"/>
                  </a:cubicBezTo>
                  <a:cubicBezTo>
                    <a:pt x="7" y="69"/>
                    <a:pt x="12" y="69"/>
                    <a:pt x="15" y="65"/>
                  </a:cubicBezTo>
                  <a:cubicBezTo>
                    <a:pt x="57" y="15"/>
                    <a:pt x="57" y="15"/>
                    <a:pt x="57" y="15"/>
                  </a:cubicBezTo>
                  <a:cubicBezTo>
                    <a:pt x="60" y="11"/>
                    <a:pt x="59" y="6"/>
                    <a:pt x="56" y="3"/>
                  </a:cubicBezTo>
                  <a:close/>
                </a:path>
              </a:pathLst>
            </a:custGeom>
            <a:solidFill>
              <a:srgbClr val="DBB9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" name="Freeform 14">
              <a:extLst>
                <a:ext uri="{FF2B5EF4-FFF2-40B4-BE49-F238E27FC236}">
                  <a16:creationId xmlns:a16="http://schemas.microsoft.com/office/drawing/2014/main" id="{AAF16464-9F76-4DB7-96EE-DE7E708BE48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6088" y="3709988"/>
              <a:ext cx="430213" cy="496888"/>
            </a:xfrm>
            <a:custGeom>
              <a:avLst/>
              <a:gdLst>
                <a:gd name="T0" fmla="*/ 37 w 40"/>
                <a:gd name="T1" fmla="*/ 2 h 46"/>
                <a:gd name="T2" fmla="*/ 25 w 40"/>
                <a:gd name="T3" fmla="*/ 5 h 46"/>
                <a:gd name="T4" fmla="*/ 3 w 40"/>
                <a:gd name="T5" fmla="*/ 30 h 46"/>
                <a:gd name="T6" fmla="*/ 3 w 40"/>
                <a:gd name="T7" fmla="*/ 43 h 46"/>
                <a:gd name="T8" fmla="*/ 15 w 40"/>
                <a:gd name="T9" fmla="*/ 41 h 46"/>
                <a:gd name="T10" fmla="*/ 37 w 40"/>
                <a:gd name="T11" fmla="*/ 15 h 46"/>
                <a:gd name="T12" fmla="*/ 37 w 40"/>
                <a:gd name="T13" fmla="*/ 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46">
                  <a:moveTo>
                    <a:pt x="37" y="2"/>
                  </a:moveTo>
                  <a:cubicBezTo>
                    <a:pt x="34" y="0"/>
                    <a:pt x="28" y="1"/>
                    <a:pt x="25" y="5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0" y="34"/>
                    <a:pt x="0" y="40"/>
                    <a:pt x="3" y="43"/>
                  </a:cubicBezTo>
                  <a:cubicBezTo>
                    <a:pt x="7" y="46"/>
                    <a:pt x="12" y="45"/>
                    <a:pt x="15" y="41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40" y="11"/>
                    <a:pt x="40" y="5"/>
                    <a:pt x="37" y="2"/>
                  </a:cubicBezTo>
                  <a:close/>
                </a:path>
              </a:pathLst>
            </a:custGeom>
            <a:solidFill>
              <a:srgbClr val="DBB9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" name="Freeform 15">
              <a:extLst>
                <a:ext uri="{FF2B5EF4-FFF2-40B4-BE49-F238E27FC236}">
                  <a16:creationId xmlns:a16="http://schemas.microsoft.com/office/drawing/2014/main" id="{CD818BDF-EA96-4924-84ED-6F973F39901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2838" y="2381250"/>
              <a:ext cx="2700338" cy="1836738"/>
            </a:xfrm>
            <a:custGeom>
              <a:avLst/>
              <a:gdLst>
                <a:gd name="T0" fmla="*/ 244 w 251"/>
                <a:gd name="T1" fmla="*/ 0 h 170"/>
                <a:gd name="T2" fmla="*/ 6 w 251"/>
                <a:gd name="T3" fmla="*/ 0 h 170"/>
                <a:gd name="T4" fmla="*/ 0 w 251"/>
                <a:gd name="T5" fmla="*/ 7 h 170"/>
                <a:gd name="T6" fmla="*/ 0 w 251"/>
                <a:gd name="T7" fmla="*/ 163 h 170"/>
                <a:gd name="T8" fmla="*/ 6 w 251"/>
                <a:gd name="T9" fmla="*/ 170 h 170"/>
                <a:gd name="T10" fmla="*/ 244 w 251"/>
                <a:gd name="T11" fmla="*/ 170 h 170"/>
                <a:gd name="T12" fmla="*/ 251 w 251"/>
                <a:gd name="T13" fmla="*/ 163 h 170"/>
                <a:gd name="T14" fmla="*/ 251 w 251"/>
                <a:gd name="T15" fmla="*/ 7 h 170"/>
                <a:gd name="T16" fmla="*/ 244 w 251"/>
                <a:gd name="T17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1" h="170">
                  <a:moveTo>
                    <a:pt x="244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63"/>
                    <a:pt x="0" y="163"/>
                    <a:pt x="0" y="163"/>
                  </a:cubicBezTo>
                  <a:cubicBezTo>
                    <a:pt x="0" y="167"/>
                    <a:pt x="3" y="170"/>
                    <a:pt x="6" y="170"/>
                  </a:cubicBezTo>
                  <a:cubicBezTo>
                    <a:pt x="244" y="170"/>
                    <a:pt x="244" y="170"/>
                    <a:pt x="244" y="170"/>
                  </a:cubicBezTo>
                  <a:cubicBezTo>
                    <a:pt x="248" y="170"/>
                    <a:pt x="251" y="167"/>
                    <a:pt x="251" y="163"/>
                  </a:cubicBezTo>
                  <a:cubicBezTo>
                    <a:pt x="251" y="7"/>
                    <a:pt x="251" y="7"/>
                    <a:pt x="251" y="7"/>
                  </a:cubicBezTo>
                  <a:cubicBezTo>
                    <a:pt x="251" y="3"/>
                    <a:pt x="248" y="0"/>
                    <a:pt x="24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9" name="Freeform 16">
              <a:extLst>
                <a:ext uri="{FF2B5EF4-FFF2-40B4-BE49-F238E27FC236}">
                  <a16:creationId xmlns:a16="http://schemas.microsoft.com/office/drawing/2014/main" id="{1BD9189D-7E37-47AE-B682-93C1B44FDD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5700" y="2435225"/>
              <a:ext cx="2603500" cy="1739900"/>
            </a:xfrm>
            <a:custGeom>
              <a:avLst/>
              <a:gdLst>
                <a:gd name="T0" fmla="*/ 6 w 242"/>
                <a:gd name="T1" fmla="*/ 0 h 161"/>
                <a:gd name="T2" fmla="*/ 236 w 242"/>
                <a:gd name="T3" fmla="*/ 0 h 161"/>
                <a:gd name="T4" fmla="*/ 242 w 242"/>
                <a:gd name="T5" fmla="*/ 6 h 161"/>
                <a:gd name="T6" fmla="*/ 242 w 242"/>
                <a:gd name="T7" fmla="*/ 154 h 161"/>
                <a:gd name="T8" fmla="*/ 236 w 242"/>
                <a:gd name="T9" fmla="*/ 161 h 161"/>
                <a:gd name="T10" fmla="*/ 6 w 242"/>
                <a:gd name="T11" fmla="*/ 161 h 161"/>
                <a:gd name="T12" fmla="*/ 0 w 242"/>
                <a:gd name="T13" fmla="*/ 154 h 161"/>
                <a:gd name="T14" fmla="*/ 0 w 242"/>
                <a:gd name="T15" fmla="*/ 6 h 161"/>
                <a:gd name="T16" fmla="*/ 6 w 242"/>
                <a:gd name="T17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2" h="161">
                  <a:moveTo>
                    <a:pt x="6" y="0"/>
                  </a:moveTo>
                  <a:cubicBezTo>
                    <a:pt x="236" y="0"/>
                    <a:pt x="236" y="0"/>
                    <a:pt x="236" y="0"/>
                  </a:cubicBezTo>
                  <a:cubicBezTo>
                    <a:pt x="239" y="0"/>
                    <a:pt x="242" y="2"/>
                    <a:pt x="242" y="6"/>
                  </a:cubicBezTo>
                  <a:cubicBezTo>
                    <a:pt x="242" y="154"/>
                    <a:pt x="242" y="154"/>
                    <a:pt x="242" y="154"/>
                  </a:cubicBezTo>
                  <a:cubicBezTo>
                    <a:pt x="242" y="158"/>
                    <a:pt x="239" y="161"/>
                    <a:pt x="236" y="161"/>
                  </a:cubicBezTo>
                  <a:cubicBezTo>
                    <a:pt x="6" y="161"/>
                    <a:pt x="6" y="161"/>
                    <a:pt x="6" y="161"/>
                  </a:cubicBezTo>
                  <a:cubicBezTo>
                    <a:pt x="3" y="161"/>
                    <a:pt x="0" y="158"/>
                    <a:pt x="0" y="15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0" name="Freeform 17">
              <a:extLst>
                <a:ext uri="{FF2B5EF4-FFF2-40B4-BE49-F238E27FC236}">
                  <a16:creationId xmlns:a16="http://schemas.microsoft.com/office/drawing/2014/main" id="{CA26273D-76B0-4871-B45A-3C78E6BBD464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6000" y="3289300"/>
              <a:ext cx="515938" cy="1189038"/>
            </a:xfrm>
            <a:custGeom>
              <a:avLst/>
              <a:gdLst>
                <a:gd name="T0" fmla="*/ 36 w 48"/>
                <a:gd name="T1" fmla="*/ 34 h 110"/>
                <a:gd name="T2" fmla="*/ 40 w 48"/>
                <a:gd name="T3" fmla="*/ 52 h 110"/>
                <a:gd name="T4" fmla="*/ 40 w 48"/>
                <a:gd name="T5" fmla="*/ 53 h 110"/>
                <a:gd name="T6" fmla="*/ 47 w 48"/>
                <a:gd name="T7" fmla="*/ 80 h 110"/>
                <a:gd name="T8" fmla="*/ 44 w 48"/>
                <a:gd name="T9" fmla="*/ 89 h 110"/>
                <a:gd name="T10" fmla="*/ 10 w 48"/>
                <a:gd name="T11" fmla="*/ 96 h 110"/>
                <a:gd name="T12" fmla="*/ 23 w 48"/>
                <a:gd name="T13" fmla="*/ 49 h 110"/>
                <a:gd name="T14" fmla="*/ 20 w 48"/>
                <a:gd name="T15" fmla="*/ 38 h 110"/>
                <a:gd name="T16" fmla="*/ 20 w 48"/>
                <a:gd name="T17" fmla="*/ 38 h 110"/>
                <a:gd name="T18" fmla="*/ 13 w 48"/>
                <a:gd name="T19" fmla="*/ 11 h 110"/>
                <a:gd name="T20" fmla="*/ 19 w 48"/>
                <a:gd name="T21" fmla="*/ 1 h 110"/>
                <a:gd name="T22" fmla="*/ 29 w 48"/>
                <a:gd name="T23" fmla="*/ 7 h 110"/>
                <a:gd name="T24" fmla="*/ 36 w 48"/>
                <a:gd name="T25" fmla="*/ 3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" h="110">
                  <a:moveTo>
                    <a:pt x="36" y="34"/>
                  </a:moveTo>
                  <a:cubicBezTo>
                    <a:pt x="40" y="52"/>
                    <a:pt x="40" y="52"/>
                    <a:pt x="40" y="52"/>
                  </a:cubicBezTo>
                  <a:cubicBezTo>
                    <a:pt x="40" y="52"/>
                    <a:pt x="40" y="53"/>
                    <a:pt x="40" y="53"/>
                  </a:cubicBezTo>
                  <a:cubicBezTo>
                    <a:pt x="47" y="80"/>
                    <a:pt x="47" y="80"/>
                    <a:pt x="47" y="80"/>
                  </a:cubicBezTo>
                  <a:cubicBezTo>
                    <a:pt x="48" y="84"/>
                    <a:pt x="45" y="87"/>
                    <a:pt x="44" y="89"/>
                  </a:cubicBezTo>
                  <a:cubicBezTo>
                    <a:pt x="42" y="90"/>
                    <a:pt x="22" y="110"/>
                    <a:pt x="10" y="96"/>
                  </a:cubicBezTo>
                  <a:cubicBezTo>
                    <a:pt x="0" y="84"/>
                    <a:pt x="8" y="62"/>
                    <a:pt x="23" y="4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2" y="7"/>
                    <a:pt x="15" y="2"/>
                    <a:pt x="19" y="1"/>
                  </a:cubicBezTo>
                  <a:cubicBezTo>
                    <a:pt x="23" y="0"/>
                    <a:pt x="28" y="3"/>
                    <a:pt x="29" y="7"/>
                  </a:cubicBezTo>
                  <a:lnTo>
                    <a:pt x="36" y="34"/>
                  </a:lnTo>
                  <a:close/>
                </a:path>
              </a:pathLst>
            </a:custGeom>
            <a:solidFill>
              <a:srgbClr val="FFE4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1" name="Freeform 18">
              <a:extLst>
                <a:ext uri="{FF2B5EF4-FFF2-40B4-BE49-F238E27FC236}">
                  <a16:creationId xmlns:a16="http://schemas.microsoft.com/office/drawing/2014/main" id="{E940D7AF-C39B-4227-B8FE-F69AC99A1D2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4550" y="3289300"/>
              <a:ext cx="515938" cy="1189038"/>
            </a:xfrm>
            <a:custGeom>
              <a:avLst/>
              <a:gdLst>
                <a:gd name="T0" fmla="*/ 13 w 48"/>
                <a:gd name="T1" fmla="*/ 34 h 110"/>
                <a:gd name="T2" fmla="*/ 8 w 48"/>
                <a:gd name="T3" fmla="*/ 52 h 110"/>
                <a:gd name="T4" fmla="*/ 8 w 48"/>
                <a:gd name="T5" fmla="*/ 53 h 110"/>
                <a:gd name="T6" fmla="*/ 1 w 48"/>
                <a:gd name="T7" fmla="*/ 80 h 110"/>
                <a:gd name="T8" fmla="*/ 4 w 48"/>
                <a:gd name="T9" fmla="*/ 89 h 110"/>
                <a:gd name="T10" fmla="*/ 38 w 48"/>
                <a:gd name="T11" fmla="*/ 96 h 110"/>
                <a:gd name="T12" fmla="*/ 26 w 48"/>
                <a:gd name="T13" fmla="*/ 49 h 110"/>
                <a:gd name="T14" fmla="*/ 28 w 48"/>
                <a:gd name="T15" fmla="*/ 38 h 110"/>
                <a:gd name="T16" fmla="*/ 28 w 48"/>
                <a:gd name="T17" fmla="*/ 38 h 110"/>
                <a:gd name="T18" fmla="*/ 35 w 48"/>
                <a:gd name="T19" fmla="*/ 11 h 110"/>
                <a:gd name="T20" fmla="*/ 29 w 48"/>
                <a:gd name="T21" fmla="*/ 1 h 110"/>
                <a:gd name="T22" fmla="*/ 19 w 48"/>
                <a:gd name="T23" fmla="*/ 7 h 110"/>
                <a:gd name="T24" fmla="*/ 13 w 48"/>
                <a:gd name="T25" fmla="*/ 3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" h="110">
                  <a:moveTo>
                    <a:pt x="13" y="34"/>
                  </a:moveTo>
                  <a:cubicBezTo>
                    <a:pt x="8" y="52"/>
                    <a:pt x="8" y="52"/>
                    <a:pt x="8" y="52"/>
                  </a:cubicBezTo>
                  <a:cubicBezTo>
                    <a:pt x="8" y="52"/>
                    <a:pt x="8" y="53"/>
                    <a:pt x="8" y="53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0" y="84"/>
                    <a:pt x="3" y="87"/>
                    <a:pt x="4" y="89"/>
                  </a:cubicBezTo>
                  <a:cubicBezTo>
                    <a:pt x="6" y="90"/>
                    <a:pt x="26" y="110"/>
                    <a:pt x="38" y="96"/>
                  </a:cubicBezTo>
                  <a:cubicBezTo>
                    <a:pt x="48" y="84"/>
                    <a:pt x="40" y="62"/>
                    <a:pt x="26" y="49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36" y="7"/>
                    <a:pt x="33" y="2"/>
                    <a:pt x="29" y="1"/>
                  </a:cubicBezTo>
                  <a:cubicBezTo>
                    <a:pt x="25" y="0"/>
                    <a:pt x="20" y="3"/>
                    <a:pt x="19" y="7"/>
                  </a:cubicBezTo>
                  <a:lnTo>
                    <a:pt x="13" y="34"/>
                  </a:lnTo>
                  <a:close/>
                </a:path>
              </a:pathLst>
            </a:custGeom>
            <a:solidFill>
              <a:srgbClr val="FFE4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2" name="Freeform 19">
              <a:extLst>
                <a:ext uri="{FF2B5EF4-FFF2-40B4-BE49-F238E27FC236}">
                  <a16:creationId xmlns:a16="http://schemas.microsoft.com/office/drawing/2014/main" id="{33F32971-6F0C-4A39-89C4-0541FB53BA34}"/>
                </a:ext>
              </a:extLst>
            </p:cNvPr>
            <p:cNvSpPr>
              <a:spLocks/>
            </p:cNvSpPr>
            <p:nvPr/>
          </p:nvSpPr>
          <p:spPr bwMode="auto">
            <a:xfrm>
              <a:off x="7375525" y="4271963"/>
              <a:ext cx="1420813" cy="984250"/>
            </a:xfrm>
            <a:custGeom>
              <a:avLst/>
              <a:gdLst>
                <a:gd name="T0" fmla="*/ 251 w 895"/>
                <a:gd name="T1" fmla="*/ 620 h 620"/>
                <a:gd name="T2" fmla="*/ 0 w 895"/>
                <a:gd name="T3" fmla="*/ 320 h 620"/>
                <a:gd name="T4" fmla="*/ 387 w 895"/>
                <a:gd name="T5" fmla="*/ 0 h 620"/>
                <a:gd name="T6" fmla="*/ 895 w 895"/>
                <a:gd name="T7" fmla="*/ 620 h 620"/>
                <a:gd name="T8" fmla="*/ 251 w 895"/>
                <a:gd name="T9" fmla="*/ 620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5" h="620">
                  <a:moveTo>
                    <a:pt x="251" y="620"/>
                  </a:moveTo>
                  <a:lnTo>
                    <a:pt x="0" y="320"/>
                  </a:lnTo>
                  <a:lnTo>
                    <a:pt x="387" y="0"/>
                  </a:lnTo>
                  <a:lnTo>
                    <a:pt x="895" y="620"/>
                  </a:lnTo>
                  <a:lnTo>
                    <a:pt x="251" y="62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3" name="Oval 20">
              <a:extLst>
                <a:ext uri="{FF2B5EF4-FFF2-40B4-BE49-F238E27FC236}">
                  <a16:creationId xmlns:a16="http://schemas.microsoft.com/office/drawing/2014/main" id="{D533E23A-7919-49EF-BB9F-5A2DB28808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7663" y="4478338"/>
              <a:ext cx="107950" cy="107950"/>
            </a:xfrm>
            <a:prstGeom prst="ellipse">
              <a:avLst/>
            </a:prstGeom>
            <a:solidFill>
              <a:srgbClr val="FFD8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4" name="Oval 21">
              <a:extLst>
                <a:ext uri="{FF2B5EF4-FFF2-40B4-BE49-F238E27FC236}">
                  <a16:creationId xmlns:a16="http://schemas.microsoft.com/office/drawing/2014/main" id="{3C5A0026-6A4F-42C8-9329-4DE5B5A033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97838" y="4629150"/>
              <a:ext cx="106363" cy="96838"/>
            </a:xfrm>
            <a:prstGeom prst="ellipse">
              <a:avLst/>
            </a:prstGeom>
            <a:solidFill>
              <a:srgbClr val="FFD8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5" name="Freeform 22">
              <a:extLst>
                <a:ext uri="{FF2B5EF4-FFF2-40B4-BE49-F238E27FC236}">
                  <a16:creationId xmlns:a16="http://schemas.microsoft.com/office/drawing/2014/main" id="{96A53074-623B-48BC-A5CE-D601A0B8D8D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0150" y="4271963"/>
              <a:ext cx="1419225" cy="984250"/>
            </a:xfrm>
            <a:custGeom>
              <a:avLst/>
              <a:gdLst>
                <a:gd name="T0" fmla="*/ 650 w 894"/>
                <a:gd name="T1" fmla="*/ 620 h 620"/>
                <a:gd name="T2" fmla="*/ 894 w 894"/>
                <a:gd name="T3" fmla="*/ 320 h 620"/>
                <a:gd name="T4" fmla="*/ 515 w 894"/>
                <a:gd name="T5" fmla="*/ 0 h 620"/>
                <a:gd name="T6" fmla="*/ 0 w 894"/>
                <a:gd name="T7" fmla="*/ 620 h 620"/>
                <a:gd name="T8" fmla="*/ 650 w 894"/>
                <a:gd name="T9" fmla="*/ 620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4" h="620">
                  <a:moveTo>
                    <a:pt x="650" y="620"/>
                  </a:moveTo>
                  <a:lnTo>
                    <a:pt x="894" y="320"/>
                  </a:lnTo>
                  <a:lnTo>
                    <a:pt x="515" y="0"/>
                  </a:lnTo>
                  <a:lnTo>
                    <a:pt x="0" y="620"/>
                  </a:lnTo>
                  <a:lnTo>
                    <a:pt x="650" y="62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" name="Oval 23">
              <a:extLst>
                <a:ext uri="{FF2B5EF4-FFF2-40B4-BE49-F238E27FC236}">
                  <a16:creationId xmlns:a16="http://schemas.microsoft.com/office/drawing/2014/main" id="{7F92CE59-7B90-4FAD-9F2F-D7528459C0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0875" y="4478338"/>
              <a:ext cx="106363" cy="107950"/>
            </a:xfrm>
            <a:prstGeom prst="ellipse">
              <a:avLst/>
            </a:prstGeom>
            <a:solidFill>
              <a:srgbClr val="FFD8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7" name="Oval 24">
              <a:extLst>
                <a:ext uri="{FF2B5EF4-FFF2-40B4-BE49-F238E27FC236}">
                  <a16:creationId xmlns:a16="http://schemas.microsoft.com/office/drawing/2014/main" id="{6B5723CA-7FEE-4174-B295-86D0778007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0700" y="4629150"/>
              <a:ext cx="107950" cy="96838"/>
            </a:xfrm>
            <a:prstGeom prst="ellipse">
              <a:avLst/>
            </a:prstGeom>
            <a:solidFill>
              <a:srgbClr val="FFD8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39" name="组合 36">
            <a:extLst>
              <a:ext uri="{FF2B5EF4-FFF2-40B4-BE49-F238E27FC236}">
                <a16:creationId xmlns:a16="http://schemas.microsoft.com/office/drawing/2014/main" id="{6B1E934F-CC3D-461F-8C73-A9C39A27BE1D}"/>
              </a:ext>
            </a:extLst>
          </p:cNvPr>
          <p:cNvGrpSpPr/>
          <p:nvPr/>
        </p:nvGrpSpPr>
        <p:grpSpPr>
          <a:xfrm>
            <a:off x="8033657" y="440233"/>
            <a:ext cx="500231" cy="306216"/>
            <a:chOff x="2426286" y="850314"/>
            <a:chExt cx="1073623" cy="660400"/>
          </a:xfrm>
          <a:solidFill>
            <a:srgbClr val="FF6D3B"/>
          </a:solidFill>
        </p:grpSpPr>
        <p:sp>
          <p:nvSpPr>
            <p:cNvPr id="140" name="矩形 34">
              <a:extLst>
                <a:ext uri="{FF2B5EF4-FFF2-40B4-BE49-F238E27FC236}">
                  <a16:creationId xmlns:a16="http://schemas.microsoft.com/office/drawing/2014/main" id="{534B4CB4-D298-4CE9-AB64-3609FA4AC50C}"/>
                </a:ext>
              </a:extLst>
            </p:cNvPr>
            <p:cNvSpPr/>
            <p:nvPr/>
          </p:nvSpPr>
          <p:spPr>
            <a:xfrm rot="2700000">
              <a:off x="2209800" y="1066800"/>
              <a:ext cx="660400" cy="22742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1" name="矩形 35">
              <a:extLst>
                <a:ext uri="{FF2B5EF4-FFF2-40B4-BE49-F238E27FC236}">
                  <a16:creationId xmlns:a16="http://schemas.microsoft.com/office/drawing/2014/main" id="{3C603690-CC7B-4429-8826-7A994EC5E8B4}"/>
                </a:ext>
              </a:extLst>
            </p:cNvPr>
            <p:cNvSpPr/>
            <p:nvPr/>
          </p:nvSpPr>
          <p:spPr>
            <a:xfrm rot="8100000">
              <a:off x="2460380" y="934191"/>
              <a:ext cx="1039529" cy="22742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5573439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 animBg="1"/>
      <p:bldP spid="113" grpId="0" animBg="1"/>
      <p:bldP spid="114" grpId="0" animBg="1"/>
      <p:bldP spid="115" grpId="0" animBg="1"/>
      <p:bldP spid="116" grpId="0" animBg="1"/>
    </p:bldLst>
  </p:timing>
</p:sld>
</file>

<file path=ppt/theme/theme1.xml><?xml version="1.0" encoding="utf-8"?>
<a:theme xmlns:a="http://schemas.openxmlformats.org/drawingml/2006/main" name="1-https://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399</TotalTime>
  <Words>88</Words>
  <Application>Microsoft Office PowerPoint</Application>
  <PresentationFormat>شاشة عريضة</PresentationFormat>
  <Paragraphs>23</Paragraphs>
  <Slides>3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3</vt:i4>
      </vt:variant>
    </vt:vector>
  </HeadingPairs>
  <TitlesOfParts>
    <vt:vector size="8" baseType="lpstr">
      <vt:lpstr>等线</vt:lpstr>
      <vt:lpstr>Arial</vt:lpstr>
      <vt:lpstr>Calibri</vt:lpstr>
      <vt:lpstr>微软雅黑 Light</vt:lpstr>
      <vt:lpstr>1-https://freeppt7.com</vt:lpstr>
      <vt:lpstr>مشروع التقنية الرقمية 1-3</vt:lpstr>
      <vt:lpstr>عرض تقديمي في PowerPoint</vt:lpstr>
      <vt:lpstr>بنود التقييم :</vt:lpstr>
    </vt:vector>
  </TitlesOfParts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https://freeppt7.com</dc:creator>
  <cp:lastModifiedBy>abeer saleh</cp:lastModifiedBy>
  <cp:revision>32</cp:revision>
  <dcterms:created xsi:type="dcterms:W3CDTF">2016-02-14T08:30:13Z</dcterms:created>
  <dcterms:modified xsi:type="dcterms:W3CDTF">2022-03-24T21:06:15Z</dcterms:modified>
</cp:coreProperties>
</file>