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1" r:id="rId4"/>
    <p:sldId id="277" r:id="rId5"/>
    <p:sldId id="283" r:id="rId6"/>
    <p:sldId id="259" r:id="rId7"/>
    <p:sldId id="265" r:id="rId8"/>
    <p:sldId id="272" r:id="rId9"/>
    <p:sldId id="270" r:id="rId10"/>
    <p:sldId id="258" r:id="rId11"/>
    <p:sldId id="263" r:id="rId12"/>
    <p:sldId id="267" r:id="rId13"/>
    <p:sldId id="285" r:id="rId14"/>
    <p:sldId id="286" r:id="rId15"/>
    <p:sldId id="275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</p:embeddedFont>
    <p:embeddedFont>
      <p:font typeface="Coming Soon" panose="020B0604020202020204" charset="0"/>
      <p:regular r:id="rId20"/>
    </p:embeddedFont>
    <p:embeddedFont>
      <p:font typeface="Didact Gothic" panose="020B0604020202020204" charset="0"/>
      <p:regular r:id="rId21"/>
    </p:embeddedFont>
    <p:embeddedFont>
      <p:font typeface="Dubai" panose="020B0503030403030204" pitchFamily="34" charset="-78"/>
      <p:regular r:id="rId22"/>
      <p:bold r:id="rId23"/>
    </p:embeddedFont>
    <p:embeddedFont>
      <p:font typeface="Dubai Medium" panose="020B0603030403030204" pitchFamily="34" charset="-78"/>
      <p:regular r:id="rId24"/>
    </p:embeddedFont>
    <p:embeddedFont>
      <p:font typeface="Fira Sans Condensed SemiBold" panose="020B0604020202020204" charset="0"/>
      <p:regular r:id="rId25"/>
      <p:bold r:id="rId26"/>
      <p:italic r:id="rId27"/>
      <p:boldItalic r:id="rId28"/>
    </p:embeddedFont>
    <p:embeddedFont>
      <p:font typeface="Fira Sans Extra Condensed SemiBold" panose="020B0604020202020204" charset="0"/>
      <p:regular r:id="rId29"/>
      <p:bold r:id="rId30"/>
      <p:italic r:id="rId31"/>
      <p:boldItalic r:id="rId32"/>
    </p:embeddedFont>
    <p:embeddedFont>
      <p:font typeface="Proxima Nova" panose="020B0604020202020204" charset="0"/>
      <p:regular r:id="rId33"/>
      <p:bold r:id="rId34"/>
      <p:italic r:id="rId35"/>
      <p:boldItalic r:id="rId36"/>
    </p:embeddedFont>
    <p:embeddedFont>
      <p:font typeface="Roboto" panose="020B0604020202020204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55ECB7-C14F-463C-B8D4-7F7D38D38157}">
  <a:tblStyle styleId="{3555ECB7-C14F-463C-B8D4-7F7D38D381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ableStyles" Target="tableStyle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82fb82d2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b82fb82d2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b82fb82d2a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b82fb82d2a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b82fb82d2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b82fb82d2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b82fb82d2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b82fb82d2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688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b82fb82d2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b82fb82d2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866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b82fb82d2a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0" name="Google Shape;2110;gb82fb82d2a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82fb82d2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82fb82d2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b82fb82d2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b82fb82d2a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gb82fb82d2a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6" name="Google Shape;2286;gb82fb82d2a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gb82fb82d2a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6" name="Google Shape;2286;gb82fb82d2a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99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b82fb82d2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b82fb82d2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b82fb82d2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b82fb82d2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b82fb82d2a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b82fb82d2a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b82fb82d2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b82fb82d2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38200" y="568975"/>
            <a:ext cx="3526500" cy="26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36150" y="3161100"/>
            <a:ext cx="33306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523875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sz="12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sz="12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638675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u="sng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sz="12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sz="12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office.com/Pages/ResponsePage.aspx?id=u1uHtnHzDUiroSlyzgQsK7t7GVFja6xMoSrStbMXA8RUREk2SzZIOTZHTENKSlMxUVhRSlVRNUhLNy4u" TargetMode="External"/><Relationship Id="rId3" Type="http://schemas.openxmlformats.org/officeDocument/2006/relationships/hyperlink" Target="https://forms.office.com/Pages/ResponsePage.aspx?id=u1uHtnHzDUiroSlyzgQsK7t7GVFja6xMoSrStbMXA8RUOTJCQUlQTTZGTExGNzJPSkhTMTk1Q0Y5Qi4u" TargetMode="External"/><Relationship Id="rId7" Type="http://schemas.openxmlformats.org/officeDocument/2006/relationships/hyperlink" Target="https://forms.office.com/Pages/ResponsePage.aspx?id=u1uHtnHzDUiroSlyzgQsK7t7GVFja6xMoSrStbMXA8RUNUJCNFc2MlVMRjNVSFVMRDI4S0NSN004Si4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orms.office.com/Pages/ResponsePage.aspx?id=u1uHtnHzDUiroSlyzgQsK7t7GVFja6xMoSrStbMXA8RUODkwWUtZQ0xJMEQ2UVRKU0hSRzRSSlFHMi4u" TargetMode="External"/><Relationship Id="rId5" Type="http://schemas.openxmlformats.org/officeDocument/2006/relationships/hyperlink" Target="https://forms.office.com/Pages/ResponsePage.aspx?id=u1uHtnHzDUiroSlyzgQsK7t7GVFja6xMoSrStbMXA8RUMVhINzE1WFpIVTdRREdPQVFKSTNJQk5LWS4u" TargetMode="External"/><Relationship Id="rId4" Type="http://schemas.openxmlformats.org/officeDocument/2006/relationships/hyperlink" Target="https://forms.office.com/Pages/ResponsePage.aspx?id=u1uHtnHzDUiroSlyzgQsK7t7GVFja6xMoSrStbMXA8RUMUJYM09UOTBTTkFDRVpYOTdPMzUzTU9RUC4u" TargetMode="External"/><Relationship Id="rId9" Type="http://schemas.openxmlformats.org/officeDocument/2006/relationships/hyperlink" Target="https://forms.office.com/Pages/ResponsePage.aspx?id=u1uHtnHzDUiroSlyzgQsK7t7GVFja6xMoSrStbMXA8RUM1hYWDNUNVFSNTBXR1lCMDg3SUNDR1FZMy4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office.com/Pages/ResponsePage.aspx?id=u1uHtnHzDUiroSlyzgQsK7t7GVFja6xMoSrStbMXA8RUN09JRjI1RUlHUVVTU1ZDSUJFM0tOWlFWWi4u" TargetMode="External"/><Relationship Id="rId3" Type="http://schemas.openxmlformats.org/officeDocument/2006/relationships/hyperlink" Target="https://forms.office.com/Pages/ResponsePage.aspx?id=u1uHtnHzDUiroSlyzgQsK7t7GVFja6xMoSrStbMXA8RUM0M5WFBWMzg3MzFHVThMSjU1UlhIRFlYOS4u" TargetMode="External"/><Relationship Id="rId7" Type="http://schemas.openxmlformats.org/officeDocument/2006/relationships/hyperlink" Target="https://forms.office.com/Pages/ResponsePage.aspx?id=u1uHtnHzDUiroSlyzgQsK7t7GVFja6xMoSrStbMXA8RUMUY1NjRFRUI0MFlVQk9BMEwwMzg5V0Y2Mi4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orms.office.com/Pages/ResponsePage.aspx?id=u1uHtnHzDUiroSlyzgQsK7t7GVFja6xMoSrStbMXA8RUQlJXN1NNNzdJNldLV01YTUUzWFlJVjZHNC4u" TargetMode="External"/><Relationship Id="rId5" Type="http://schemas.openxmlformats.org/officeDocument/2006/relationships/hyperlink" Target="https://forms.office.com/Pages/ResponsePage.aspx?id=u1uHtnHzDUiroSlyzgQsK7t7GVFja6xMoSrStbMXA8RURVdOUkMyMDA2WTVDUENNQTNUSUtZMzVHRi4u" TargetMode="External"/><Relationship Id="rId4" Type="http://schemas.openxmlformats.org/officeDocument/2006/relationships/hyperlink" Target="https://forms.office.com/Pages/ResponsePage.aspx?id=u1uHtnHzDUiroSlyzgQsK7t7GVFja6xMoSrStbMXA8RUMDNCQVpHMENKU1ZJVE5EU1JFVTE4RzlSSi4u" TargetMode="External"/><Relationship Id="rId9" Type="http://schemas.openxmlformats.org/officeDocument/2006/relationships/hyperlink" Target="https://forms.office.com/Pages/ResponsePage.aspx?id=u1uHtnHzDUiroSlyzgQsK7t7GVFja6xMoSrStbMXA8RUQVVYWVpaV0NERlFZTjVVOVM2T0tBM1U5Vy4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u1uHtnHzDUiroSlyzgQsK7t7GVFja6xMoSrStbMXA8RUMTBXU09COFNTU0kyNFhRVlhTSFVVQjdINi4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15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8" name="Google Shape;48;p15"/>
          <p:cNvGrpSpPr/>
          <p:nvPr/>
        </p:nvGrpSpPr>
        <p:grpSpPr>
          <a:xfrm>
            <a:off x="6776590" y="976498"/>
            <a:ext cx="1909980" cy="1839313"/>
            <a:chOff x="5069863" y="1095675"/>
            <a:chExt cx="1909980" cy="1839313"/>
          </a:xfrm>
        </p:grpSpPr>
        <p:sp>
          <p:nvSpPr>
            <p:cNvPr id="49" name="Google Shape;49;p15"/>
            <p:cNvSpPr/>
            <p:nvPr/>
          </p:nvSpPr>
          <p:spPr>
            <a:xfrm>
              <a:off x="5231238" y="1095675"/>
              <a:ext cx="590898" cy="1165763"/>
            </a:xfrm>
            <a:custGeom>
              <a:avLst/>
              <a:gdLst/>
              <a:ahLst/>
              <a:cxnLst/>
              <a:rect l="l" t="t" r="r" b="b"/>
              <a:pathLst>
                <a:path w="14778" h="29155" extrusionOk="0">
                  <a:moveTo>
                    <a:pt x="0" y="0"/>
                  </a:moveTo>
                  <a:lnTo>
                    <a:pt x="0" y="29155"/>
                  </a:lnTo>
                  <a:lnTo>
                    <a:pt x="14778" y="29155"/>
                  </a:lnTo>
                  <a:lnTo>
                    <a:pt x="147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5944790" y="1111669"/>
              <a:ext cx="590898" cy="466865"/>
            </a:xfrm>
            <a:custGeom>
              <a:avLst/>
              <a:gdLst/>
              <a:ahLst/>
              <a:cxnLst/>
              <a:rect l="l" t="t" r="r" b="b"/>
              <a:pathLst>
                <a:path w="14778" h="11676" extrusionOk="0">
                  <a:moveTo>
                    <a:pt x="0" y="1"/>
                  </a:moveTo>
                  <a:lnTo>
                    <a:pt x="0" y="11676"/>
                  </a:lnTo>
                  <a:lnTo>
                    <a:pt x="14778" y="11676"/>
                  </a:lnTo>
                  <a:lnTo>
                    <a:pt x="147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5069863" y="2468123"/>
              <a:ext cx="784306" cy="466865"/>
            </a:xfrm>
            <a:custGeom>
              <a:avLst/>
              <a:gdLst/>
              <a:ahLst/>
              <a:cxnLst/>
              <a:rect l="l" t="t" r="r" b="b"/>
              <a:pathLst>
                <a:path w="19615" h="11676" extrusionOk="0">
                  <a:moveTo>
                    <a:pt x="0" y="0"/>
                  </a:moveTo>
                  <a:lnTo>
                    <a:pt x="0" y="11675"/>
                  </a:lnTo>
                  <a:lnTo>
                    <a:pt x="19614" y="11675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944790" y="2292034"/>
              <a:ext cx="629564" cy="626925"/>
            </a:xfrm>
            <a:custGeom>
              <a:avLst/>
              <a:gdLst/>
              <a:ahLst/>
              <a:cxnLst/>
              <a:rect l="l" t="t" r="r" b="b"/>
              <a:pathLst>
                <a:path w="15745" h="15679" extrusionOk="0">
                  <a:moveTo>
                    <a:pt x="0" y="1"/>
                  </a:moveTo>
                  <a:lnTo>
                    <a:pt x="0" y="15679"/>
                  </a:lnTo>
                  <a:lnTo>
                    <a:pt x="15745" y="15679"/>
                  </a:lnTo>
                  <a:lnTo>
                    <a:pt x="157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944790" y="1681199"/>
              <a:ext cx="1035052" cy="466865"/>
            </a:xfrm>
            <a:custGeom>
              <a:avLst/>
              <a:gdLst/>
              <a:ahLst/>
              <a:cxnLst/>
              <a:rect l="l" t="t" r="r" b="b"/>
              <a:pathLst>
                <a:path w="25886" h="11676" extrusionOk="0">
                  <a:moveTo>
                    <a:pt x="0" y="0"/>
                  </a:moveTo>
                  <a:lnTo>
                    <a:pt x="0" y="11675"/>
                  </a:lnTo>
                  <a:lnTo>
                    <a:pt x="25886" y="11675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15"/>
          <p:cNvGrpSpPr/>
          <p:nvPr/>
        </p:nvGrpSpPr>
        <p:grpSpPr>
          <a:xfrm>
            <a:off x="5364821" y="2670248"/>
            <a:ext cx="3330523" cy="2057999"/>
            <a:chOff x="5364821" y="2571750"/>
            <a:chExt cx="3330523" cy="2057999"/>
          </a:xfrm>
        </p:grpSpPr>
        <p:sp>
          <p:nvSpPr>
            <p:cNvPr id="55" name="Google Shape;55;p15"/>
            <p:cNvSpPr/>
            <p:nvPr/>
          </p:nvSpPr>
          <p:spPr>
            <a:xfrm>
              <a:off x="5554845" y="2571750"/>
              <a:ext cx="2996162" cy="1875170"/>
            </a:xfrm>
            <a:custGeom>
              <a:avLst/>
              <a:gdLst/>
              <a:ahLst/>
              <a:cxnLst/>
              <a:rect l="l" t="t" r="r" b="b"/>
              <a:pathLst>
                <a:path w="83094" h="52005" extrusionOk="0">
                  <a:moveTo>
                    <a:pt x="2102" y="0"/>
                  </a:moveTo>
                  <a:cubicBezTo>
                    <a:pt x="935" y="0"/>
                    <a:pt x="1" y="968"/>
                    <a:pt x="1" y="2135"/>
                  </a:cubicBezTo>
                  <a:lnTo>
                    <a:pt x="1" y="52004"/>
                  </a:lnTo>
                  <a:lnTo>
                    <a:pt x="83094" y="52004"/>
                  </a:lnTo>
                  <a:lnTo>
                    <a:pt x="83094" y="2135"/>
                  </a:lnTo>
                  <a:cubicBezTo>
                    <a:pt x="83094" y="968"/>
                    <a:pt x="82126" y="0"/>
                    <a:pt x="80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695579" y="2704046"/>
              <a:ext cx="2715923" cy="1623777"/>
            </a:xfrm>
            <a:custGeom>
              <a:avLst/>
              <a:gdLst/>
              <a:ahLst/>
              <a:cxnLst/>
              <a:rect l="l" t="t" r="r" b="b"/>
              <a:pathLst>
                <a:path w="75322" h="45033" extrusionOk="0">
                  <a:moveTo>
                    <a:pt x="1" y="1"/>
                  </a:moveTo>
                  <a:lnTo>
                    <a:pt x="1" y="45033"/>
                  </a:lnTo>
                  <a:lnTo>
                    <a:pt x="75321" y="45033"/>
                  </a:lnTo>
                  <a:lnTo>
                    <a:pt x="753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364821" y="4428837"/>
              <a:ext cx="3330523" cy="200912"/>
            </a:xfrm>
            <a:custGeom>
              <a:avLst/>
              <a:gdLst/>
              <a:ahLst/>
              <a:cxnLst/>
              <a:rect l="l" t="t" r="r" b="b"/>
              <a:pathLst>
                <a:path w="92367" h="5572" extrusionOk="0">
                  <a:moveTo>
                    <a:pt x="0" y="1"/>
                  </a:moveTo>
                  <a:cubicBezTo>
                    <a:pt x="0" y="3070"/>
                    <a:pt x="2502" y="5571"/>
                    <a:pt x="5604" y="5571"/>
                  </a:cubicBezTo>
                  <a:lnTo>
                    <a:pt x="86762" y="5571"/>
                  </a:lnTo>
                  <a:cubicBezTo>
                    <a:pt x="89865" y="5571"/>
                    <a:pt x="92366" y="3070"/>
                    <a:pt x="92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669823" y="4430063"/>
              <a:ext cx="665189" cy="52932"/>
            </a:xfrm>
            <a:custGeom>
              <a:avLst/>
              <a:gdLst/>
              <a:ahLst/>
              <a:cxnLst/>
              <a:rect l="l" t="t" r="r" b="b"/>
              <a:pathLst>
                <a:path w="18448" h="1468" extrusionOk="0">
                  <a:moveTo>
                    <a:pt x="1" y="0"/>
                  </a:moveTo>
                  <a:cubicBezTo>
                    <a:pt x="1" y="801"/>
                    <a:pt x="668" y="1468"/>
                    <a:pt x="1469" y="1468"/>
                  </a:cubicBezTo>
                  <a:lnTo>
                    <a:pt x="16980" y="1468"/>
                  </a:lnTo>
                  <a:cubicBezTo>
                    <a:pt x="17780" y="1468"/>
                    <a:pt x="18447" y="834"/>
                    <a:pt x="184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5901252" y="2915742"/>
              <a:ext cx="716895" cy="1157121"/>
            </a:xfrm>
            <a:custGeom>
              <a:avLst/>
              <a:gdLst/>
              <a:ahLst/>
              <a:cxnLst/>
              <a:rect l="l" t="t" r="r" b="b"/>
              <a:pathLst>
                <a:path w="19882" h="32091" extrusionOk="0">
                  <a:moveTo>
                    <a:pt x="1" y="0"/>
                  </a:moveTo>
                  <a:lnTo>
                    <a:pt x="1" y="32090"/>
                  </a:lnTo>
                  <a:lnTo>
                    <a:pt x="19882" y="32090"/>
                  </a:lnTo>
                  <a:lnTo>
                    <a:pt x="19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684994" y="2922953"/>
              <a:ext cx="517209" cy="517245"/>
            </a:xfrm>
            <a:custGeom>
              <a:avLst/>
              <a:gdLst/>
              <a:ahLst/>
              <a:cxnLst/>
              <a:rect l="l" t="t" r="r" b="b"/>
              <a:pathLst>
                <a:path w="14344" h="14345" extrusionOk="0">
                  <a:moveTo>
                    <a:pt x="0" y="1"/>
                  </a:moveTo>
                  <a:lnTo>
                    <a:pt x="0" y="14344"/>
                  </a:lnTo>
                  <a:lnTo>
                    <a:pt x="14344" y="14344"/>
                  </a:lnTo>
                  <a:lnTo>
                    <a:pt x="143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775210" y="3019192"/>
              <a:ext cx="336813" cy="336813"/>
            </a:xfrm>
            <a:custGeom>
              <a:avLst/>
              <a:gdLst/>
              <a:ahLst/>
              <a:cxnLst/>
              <a:rect l="l" t="t" r="r" b="b"/>
              <a:pathLst>
                <a:path w="9341" h="9341" extrusionOk="0">
                  <a:moveTo>
                    <a:pt x="4670" y="0"/>
                  </a:moveTo>
                  <a:cubicBezTo>
                    <a:pt x="2068" y="0"/>
                    <a:pt x="0" y="2102"/>
                    <a:pt x="0" y="4670"/>
                  </a:cubicBezTo>
                  <a:cubicBezTo>
                    <a:pt x="0" y="7272"/>
                    <a:pt x="2068" y="9340"/>
                    <a:pt x="4670" y="9340"/>
                  </a:cubicBezTo>
                  <a:cubicBezTo>
                    <a:pt x="7239" y="9340"/>
                    <a:pt x="9340" y="7272"/>
                    <a:pt x="9340" y="4670"/>
                  </a:cubicBezTo>
                  <a:cubicBezTo>
                    <a:pt x="9340" y="2102"/>
                    <a:pt x="7239" y="0"/>
                    <a:pt x="4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783611" y="3020418"/>
              <a:ext cx="348856" cy="336741"/>
            </a:xfrm>
            <a:custGeom>
              <a:avLst/>
              <a:gdLst/>
              <a:ahLst/>
              <a:cxnLst/>
              <a:rect l="l" t="t" r="r" b="b"/>
              <a:pathLst>
                <a:path w="9675" h="9339" extrusionOk="0">
                  <a:moveTo>
                    <a:pt x="4422" y="1"/>
                  </a:moveTo>
                  <a:cubicBezTo>
                    <a:pt x="3939" y="1"/>
                    <a:pt x="3449" y="75"/>
                    <a:pt x="2969" y="233"/>
                  </a:cubicBezTo>
                  <a:cubicBezTo>
                    <a:pt x="1802" y="600"/>
                    <a:pt x="835" y="1401"/>
                    <a:pt x="301" y="2468"/>
                  </a:cubicBezTo>
                  <a:lnTo>
                    <a:pt x="4437" y="4636"/>
                  </a:lnTo>
                  <a:lnTo>
                    <a:pt x="1" y="6137"/>
                  </a:lnTo>
                  <a:cubicBezTo>
                    <a:pt x="644" y="8093"/>
                    <a:pt x="2513" y="9339"/>
                    <a:pt x="4485" y="9339"/>
                  </a:cubicBezTo>
                  <a:cubicBezTo>
                    <a:pt x="4969" y="9339"/>
                    <a:pt x="5459" y="9264"/>
                    <a:pt x="5938" y="9106"/>
                  </a:cubicBezTo>
                  <a:cubicBezTo>
                    <a:pt x="8340" y="8305"/>
                    <a:pt x="9674" y="5604"/>
                    <a:pt x="8874" y="3202"/>
                  </a:cubicBezTo>
                  <a:cubicBezTo>
                    <a:pt x="8258" y="1246"/>
                    <a:pt x="6394" y="1"/>
                    <a:pt x="4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6693910" y="2915742"/>
              <a:ext cx="914130" cy="1246111"/>
            </a:xfrm>
            <a:custGeom>
              <a:avLst/>
              <a:gdLst/>
              <a:ahLst/>
              <a:cxnLst/>
              <a:rect l="l" t="t" r="r" b="b"/>
              <a:pathLst>
                <a:path w="25352" h="34559" extrusionOk="0">
                  <a:moveTo>
                    <a:pt x="0" y="0"/>
                  </a:moveTo>
                  <a:lnTo>
                    <a:pt x="0" y="34559"/>
                  </a:lnTo>
                  <a:lnTo>
                    <a:pt x="25352" y="34559"/>
                  </a:lnTo>
                  <a:lnTo>
                    <a:pt x="253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6754018" y="2987894"/>
              <a:ext cx="792688" cy="43341"/>
            </a:xfrm>
            <a:custGeom>
              <a:avLst/>
              <a:gdLst/>
              <a:ahLst/>
              <a:cxnLst/>
              <a:rect l="l" t="t" r="r" b="b"/>
              <a:pathLst>
                <a:path w="21984" h="1202" extrusionOk="0">
                  <a:moveTo>
                    <a:pt x="1" y="1"/>
                  </a:moveTo>
                  <a:lnTo>
                    <a:pt x="1" y="1202"/>
                  </a:lnTo>
                  <a:lnTo>
                    <a:pt x="21983" y="1202"/>
                  </a:lnTo>
                  <a:lnTo>
                    <a:pt x="219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6754018" y="3084132"/>
              <a:ext cx="216561" cy="43341"/>
            </a:xfrm>
            <a:custGeom>
              <a:avLst/>
              <a:gdLst/>
              <a:ahLst/>
              <a:cxnLst/>
              <a:rect l="l" t="t" r="r" b="b"/>
              <a:pathLst>
                <a:path w="6006" h="1202" extrusionOk="0">
                  <a:moveTo>
                    <a:pt x="1" y="0"/>
                  </a:moveTo>
                  <a:lnTo>
                    <a:pt x="1" y="1201"/>
                  </a:lnTo>
                  <a:lnTo>
                    <a:pt x="6005" y="1201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6754018" y="3175539"/>
              <a:ext cx="216561" cy="44531"/>
            </a:xfrm>
            <a:custGeom>
              <a:avLst/>
              <a:gdLst/>
              <a:ahLst/>
              <a:cxnLst/>
              <a:rect l="l" t="t" r="r" b="b"/>
              <a:pathLst>
                <a:path w="6006" h="1235" extrusionOk="0">
                  <a:moveTo>
                    <a:pt x="1" y="1"/>
                  </a:moveTo>
                  <a:lnTo>
                    <a:pt x="1" y="1235"/>
                  </a:lnTo>
                  <a:lnTo>
                    <a:pt x="6005" y="1235"/>
                  </a:lnTo>
                  <a:lnTo>
                    <a:pt x="60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754018" y="3269361"/>
              <a:ext cx="216561" cy="43341"/>
            </a:xfrm>
            <a:custGeom>
              <a:avLst/>
              <a:gdLst/>
              <a:ahLst/>
              <a:cxnLst/>
              <a:rect l="l" t="t" r="r" b="b"/>
              <a:pathLst>
                <a:path w="6006" h="1202" extrusionOk="0">
                  <a:moveTo>
                    <a:pt x="1" y="0"/>
                  </a:moveTo>
                  <a:lnTo>
                    <a:pt x="1" y="1201"/>
                  </a:lnTo>
                  <a:lnTo>
                    <a:pt x="6005" y="1201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010245" y="3084132"/>
              <a:ext cx="484721" cy="43341"/>
            </a:xfrm>
            <a:custGeom>
              <a:avLst/>
              <a:gdLst/>
              <a:ahLst/>
              <a:cxnLst/>
              <a:rect l="l" t="t" r="r" b="b"/>
              <a:pathLst>
                <a:path w="1344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13443" y="1201"/>
                  </a:lnTo>
                  <a:lnTo>
                    <a:pt x="134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010245" y="3175539"/>
              <a:ext cx="484721" cy="44531"/>
            </a:xfrm>
            <a:custGeom>
              <a:avLst/>
              <a:gdLst/>
              <a:ahLst/>
              <a:cxnLst/>
              <a:rect l="l" t="t" r="r" b="b"/>
              <a:pathLst>
                <a:path w="13443" h="1235" extrusionOk="0">
                  <a:moveTo>
                    <a:pt x="0" y="1"/>
                  </a:moveTo>
                  <a:lnTo>
                    <a:pt x="0" y="1235"/>
                  </a:lnTo>
                  <a:lnTo>
                    <a:pt x="13443" y="1235"/>
                  </a:lnTo>
                  <a:lnTo>
                    <a:pt x="134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6787696" y="3678293"/>
              <a:ext cx="728938" cy="37320"/>
            </a:xfrm>
            <a:custGeom>
              <a:avLst/>
              <a:gdLst/>
              <a:ahLst/>
              <a:cxnLst/>
              <a:rect l="l" t="t" r="r" b="b"/>
              <a:pathLst>
                <a:path w="20216" h="1035" extrusionOk="0">
                  <a:moveTo>
                    <a:pt x="1" y="1"/>
                  </a:moveTo>
                  <a:lnTo>
                    <a:pt x="1" y="1035"/>
                  </a:lnTo>
                  <a:lnTo>
                    <a:pt x="20215" y="1035"/>
                  </a:lnTo>
                  <a:lnTo>
                    <a:pt x="20215" y="1"/>
                  </a:lnTo>
                  <a:close/>
                </a:path>
              </a:pathLst>
            </a:custGeom>
            <a:solidFill>
              <a:srgbClr val="7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6787696" y="3762488"/>
              <a:ext cx="728938" cy="37320"/>
            </a:xfrm>
            <a:custGeom>
              <a:avLst/>
              <a:gdLst/>
              <a:ahLst/>
              <a:cxnLst/>
              <a:rect l="l" t="t" r="r" b="b"/>
              <a:pathLst>
                <a:path w="20216" h="1035" extrusionOk="0">
                  <a:moveTo>
                    <a:pt x="1" y="1"/>
                  </a:moveTo>
                  <a:lnTo>
                    <a:pt x="1" y="1035"/>
                  </a:lnTo>
                  <a:lnTo>
                    <a:pt x="20215" y="1035"/>
                  </a:lnTo>
                  <a:lnTo>
                    <a:pt x="202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787696" y="3858726"/>
              <a:ext cx="728938" cy="37320"/>
            </a:xfrm>
            <a:custGeom>
              <a:avLst/>
              <a:gdLst/>
              <a:ahLst/>
              <a:cxnLst/>
              <a:rect l="l" t="t" r="r" b="b"/>
              <a:pathLst>
                <a:path w="20216" h="1035" extrusionOk="0">
                  <a:moveTo>
                    <a:pt x="1" y="1"/>
                  </a:moveTo>
                  <a:lnTo>
                    <a:pt x="1" y="1035"/>
                  </a:lnTo>
                  <a:lnTo>
                    <a:pt x="20215" y="1035"/>
                  </a:lnTo>
                  <a:lnTo>
                    <a:pt x="202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787696" y="3942922"/>
              <a:ext cx="728938" cy="37320"/>
            </a:xfrm>
            <a:custGeom>
              <a:avLst/>
              <a:gdLst/>
              <a:ahLst/>
              <a:cxnLst/>
              <a:rect l="l" t="t" r="r" b="b"/>
              <a:pathLst>
                <a:path w="20216" h="1035" extrusionOk="0">
                  <a:moveTo>
                    <a:pt x="1" y="1"/>
                  </a:moveTo>
                  <a:lnTo>
                    <a:pt x="1" y="1035"/>
                  </a:lnTo>
                  <a:lnTo>
                    <a:pt x="20215" y="1035"/>
                  </a:lnTo>
                  <a:lnTo>
                    <a:pt x="202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787696" y="3678293"/>
              <a:ext cx="728938" cy="37320"/>
            </a:xfrm>
            <a:custGeom>
              <a:avLst/>
              <a:gdLst/>
              <a:ahLst/>
              <a:cxnLst/>
              <a:rect l="l" t="t" r="r" b="b"/>
              <a:pathLst>
                <a:path w="20216" h="1035" extrusionOk="0">
                  <a:moveTo>
                    <a:pt x="1" y="1"/>
                  </a:moveTo>
                  <a:lnTo>
                    <a:pt x="1" y="1035"/>
                  </a:lnTo>
                  <a:lnTo>
                    <a:pt x="20215" y="1035"/>
                  </a:lnTo>
                  <a:lnTo>
                    <a:pt x="202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787696" y="3762488"/>
              <a:ext cx="261056" cy="37320"/>
            </a:xfrm>
            <a:custGeom>
              <a:avLst/>
              <a:gdLst/>
              <a:ahLst/>
              <a:cxnLst/>
              <a:rect l="l" t="t" r="r" b="b"/>
              <a:pathLst>
                <a:path w="7240" h="1035" extrusionOk="0">
                  <a:moveTo>
                    <a:pt x="1" y="1"/>
                  </a:moveTo>
                  <a:lnTo>
                    <a:pt x="1" y="1035"/>
                  </a:lnTo>
                  <a:lnTo>
                    <a:pt x="7239" y="103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787696" y="3858726"/>
              <a:ext cx="394577" cy="37320"/>
            </a:xfrm>
            <a:custGeom>
              <a:avLst/>
              <a:gdLst/>
              <a:ahLst/>
              <a:cxnLst/>
              <a:rect l="l" t="t" r="r" b="b"/>
              <a:pathLst>
                <a:path w="10943" h="1035" extrusionOk="0">
                  <a:moveTo>
                    <a:pt x="1" y="1"/>
                  </a:moveTo>
                  <a:lnTo>
                    <a:pt x="1" y="1035"/>
                  </a:lnTo>
                  <a:lnTo>
                    <a:pt x="10942" y="1035"/>
                  </a:lnTo>
                  <a:lnTo>
                    <a:pt x="10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787696" y="3942922"/>
              <a:ext cx="121550" cy="37320"/>
            </a:xfrm>
            <a:custGeom>
              <a:avLst/>
              <a:gdLst/>
              <a:ahLst/>
              <a:cxnLst/>
              <a:rect l="l" t="t" r="r" b="b"/>
              <a:pathLst>
                <a:path w="3371" h="1035" extrusionOk="0">
                  <a:moveTo>
                    <a:pt x="1" y="1"/>
                  </a:moveTo>
                  <a:lnTo>
                    <a:pt x="1" y="1035"/>
                  </a:lnTo>
                  <a:lnTo>
                    <a:pt x="3370" y="1035"/>
                  </a:lnTo>
                  <a:lnTo>
                    <a:pt x="33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752828" y="3407679"/>
              <a:ext cx="170840" cy="170840"/>
            </a:xfrm>
            <a:custGeom>
              <a:avLst/>
              <a:gdLst/>
              <a:ahLst/>
              <a:cxnLst/>
              <a:rect l="l" t="t" r="r" b="b"/>
              <a:pathLst>
                <a:path w="4738" h="4738" extrusionOk="0">
                  <a:moveTo>
                    <a:pt x="2369" y="468"/>
                  </a:moveTo>
                  <a:cubicBezTo>
                    <a:pt x="2869" y="468"/>
                    <a:pt x="3336" y="668"/>
                    <a:pt x="3670" y="935"/>
                  </a:cubicBezTo>
                  <a:cubicBezTo>
                    <a:pt x="4037" y="1301"/>
                    <a:pt x="4237" y="1768"/>
                    <a:pt x="4237" y="2336"/>
                  </a:cubicBezTo>
                  <a:cubicBezTo>
                    <a:pt x="4237" y="2836"/>
                    <a:pt x="4070" y="3303"/>
                    <a:pt x="3703" y="3670"/>
                  </a:cubicBezTo>
                  <a:cubicBezTo>
                    <a:pt x="3370" y="4003"/>
                    <a:pt x="2869" y="4204"/>
                    <a:pt x="2369" y="4204"/>
                  </a:cubicBezTo>
                  <a:cubicBezTo>
                    <a:pt x="1869" y="4204"/>
                    <a:pt x="1402" y="4037"/>
                    <a:pt x="1035" y="3670"/>
                  </a:cubicBezTo>
                  <a:cubicBezTo>
                    <a:pt x="701" y="3336"/>
                    <a:pt x="501" y="2836"/>
                    <a:pt x="501" y="2336"/>
                  </a:cubicBezTo>
                  <a:cubicBezTo>
                    <a:pt x="501" y="1835"/>
                    <a:pt x="668" y="1368"/>
                    <a:pt x="1035" y="1001"/>
                  </a:cubicBezTo>
                  <a:cubicBezTo>
                    <a:pt x="1368" y="668"/>
                    <a:pt x="1869" y="468"/>
                    <a:pt x="2369" y="468"/>
                  </a:cubicBezTo>
                  <a:close/>
                  <a:moveTo>
                    <a:pt x="2369" y="1"/>
                  </a:moveTo>
                  <a:cubicBezTo>
                    <a:pt x="1735" y="1"/>
                    <a:pt x="1168" y="234"/>
                    <a:pt x="701" y="701"/>
                  </a:cubicBezTo>
                  <a:cubicBezTo>
                    <a:pt x="234" y="1168"/>
                    <a:pt x="1" y="1735"/>
                    <a:pt x="1" y="2369"/>
                  </a:cubicBezTo>
                  <a:cubicBezTo>
                    <a:pt x="1" y="3003"/>
                    <a:pt x="234" y="3570"/>
                    <a:pt x="701" y="4037"/>
                  </a:cubicBezTo>
                  <a:cubicBezTo>
                    <a:pt x="1168" y="4504"/>
                    <a:pt x="1735" y="4737"/>
                    <a:pt x="2369" y="4737"/>
                  </a:cubicBezTo>
                  <a:cubicBezTo>
                    <a:pt x="3003" y="4737"/>
                    <a:pt x="3637" y="4504"/>
                    <a:pt x="4037" y="4037"/>
                  </a:cubicBezTo>
                  <a:cubicBezTo>
                    <a:pt x="4504" y="3570"/>
                    <a:pt x="4737" y="3003"/>
                    <a:pt x="4737" y="2369"/>
                  </a:cubicBezTo>
                  <a:cubicBezTo>
                    <a:pt x="4737" y="1702"/>
                    <a:pt x="4470" y="1135"/>
                    <a:pt x="4003" y="668"/>
                  </a:cubicBezTo>
                  <a:cubicBezTo>
                    <a:pt x="3536" y="234"/>
                    <a:pt x="3003" y="1"/>
                    <a:pt x="2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838213" y="3407679"/>
              <a:ext cx="85456" cy="85420"/>
            </a:xfrm>
            <a:custGeom>
              <a:avLst/>
              <a:gdLst/>
              <a:ahLst/>
              <a:cxnLst/>
              <a:rect l="l" t="t" r="r" b="b"/>
              <a:pathLst>
                <a:path w="2370" h="2369" extrusionOk="0">
                  <a:moveTo>
                    <a:pt x="1" y="1"/>
                  </a:moveTo>
                  <a:lnTo>
                    <a:pt x="1" y="468"/>
                  </a:lnTo>
                  <a:cubicBezTo>
                    <a:pt x="501" y="468"/>
                    <a:pt x="968" y="668"/>
                    <a:pt x="1335" y="1001"/>
                  </a:cubicBezTo>
                  <a:cubicBezTo>
                    <a:pt x="1702" y="1335"/>
                    <a:pt x="1936" y="1835"/>
                    <a:pt x="1936" y="2369"/>
                  </a:cubicBezTo>
                  <a:lnTo>
                    <a:pt x="2369" y="2369"/>
                  </a:lnTo>
                  <a:cubicBezTo>
                    <a:pt x="2369" y="1702"/>
                    <a:pt x="2136" y="1135"/>
                    <a:pt x="1635" y="668"/>
                  </a:cubicBezTo>
                  <a:cubicBezTo>
                    <a:pt x="1168" y="234"/>
                    <a:pt x="63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6962108" y="3407679"/>
              <a:ext cx="170840" cy="170840"/>
            </a:xfrm>
            <a:custGeom>
              <a:avLst/>
              <a:gdLst/>
              <a:ahLst/>
              <a:cxnLst/>
              <a:rect l="l" t="t" r="r" b="b"/>
              <a:pathLst>
                <a:path w="4738" h="4738" extrusionOk="0">
                  <a:moveTo>
                    <a:pt x="2369" y="468"/>
                  </a:moveTo>
                  <a:cubicBezTo>
                    <a:pt x="2869" y="468"/>
                    <a:pt x="3336" y="668"/>
                    <a:pt x="3670" y="935"/>
                  </a:cubicBezTo>
                  <a:cubicBezTo>
                    <a:pt x="4037" y="1301"/>
                    <a:pt x="4237" y="1768"/>
                    <a:pt x="4237" y="2336"/>
                  </a:cubicBezTo>
                  <a:cubicBezTo>
                    <a:pt x="4237" y="2836"/>
                    <a:pt x="4070" y="3303"/>
                    <a:pt x="3703" y="3670"/>
                  </a:cubicBezTo>
                  <a:cubicBezTo>
                    <a:pt x="3370" y="4003"/>
                    <a:pt x="2869" y="4204"/>
                    <a:pt x="2369" y="4204"/>
                  </a:cubicBezTo>
                  <a:cubicBezTo>
                    <a:pt x="1869" y="4204"/>
                    <a:pt x="1402" y="4037"/>
                    <a:pt x="1035" y="3670"/>
                  </a:cubicBezTo>
                  <a:cubicBezTo>
                    <a:pt x="701" y="3336"/>
                    <a:pt x="501" y="2836"/>
                    <a:pt x="501" y="2336"/>
                  </a:cubicBezTo>
                  <a:cubicBezTo>
                    <a:pt x="501" y="1835"/>
                    <a:pt x="668" y="1368"/>
                    <a:pt x="1035" y="1001"/>
                  </a:cubicBezTo>
                  <a:cubicBezTo>
                    <a:pt x="1368" y="668"/>
                    <a:pt x="1869" y="468"/>
                    <a:pt x="2369" y="468"/>
                  </a:cubicBezTo>
                  <a:close/>
                  <a:moveTo>
                    <a:pt x="2369" y="1"/>
                  </a:moveTo>
                  <a:cubicBezTo>
                    <a:pt x="1735" y="1"/>
                    <a:pt x="1168" y="234"/>
                    <a:pt x="701" y="701"/>
                  </a:cubicBezTo>
                  <a:cubicBezTo>
                    <a:pt x="234" y="1168"/>
                    <a:pt x="1" y="1735"/>
                    <a:pt x="1" y="2369"/>
                  </a:cubicBezTo>
                  <a:cubicBezTo>
                    <a:pt x="1" y="3003"/>
                    <a:pt x="234" y="3570"/>
                    <a:pt x="701" y="4037"/>
                  </a:cubicBezTo>
                  <a:cubicBezTo>
                    <a:pt x="1168" y="4504"/>
                    <a:pt x="1735" y="4737"/>
                    <a:pt x="2369" y="4737"/>
                  </a:cubicBezTo>
                  <a:cubicBezTo>
                    <a:pt x="3003" y="4737"/>
                    <a:pt x="3603" y="4504"/>
                    <a:pt x="4037" y="4037"/>
                  </a:cubicBezTo>
                  <a:cubicBezTo>
                    <a:pt x="4504" y="3570"/>
                    <a:pt x="4737" y="3003"/>
                    <a:pt x="4737" y="2369"/>
                  </a:cubicBezTo>
                  <a:cubicBezTo>
                    <a:pt x="4737" y="1702"/>
                    <a:pt x="4437" y="1135"/>
                    <a:pt x="4004" y="668"/>
                  </a:cubicBezTo>
                  <a:cubicBezTo>
                    <a:pt x="3537" y="234"/>
                    <a:pt x="3003" y="1"/>
                    <a:pt x="2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7046302" y="3408869"/>
              <a:ext cx="85456" cy="169651"/>
            </a:xfrm>
            <a:custGeom>
              <a:avLst/>
              <a:gdLst/>
              <a:ahLst/>
              <a:cxnLst/>
              <a:rect l="l" t="t" r="r" b="b"/>
              <a:pathLst>
                <a:path w="2370" h="4705" extrusionOk="0">
                  <a:moveTo>
                    <a:pt x="1" y="1"/>
                  </a:moveTo>
                  <a:lnTo>
                    <a:pt x="1" y="468"/>
                  </a:lnTo>
                  <a:cubicBezTo>
                    <a:pt x="501" y="468"/>
                    <a:pt x="935" y="668"/>
                    <a:pt x="1335" y="1002"/>
                  </a:cubicBezTo>
                  <a:cubicBezTo>
                    <a:pt x="1702" y="1335"/>
                    <a:pt x="1902" y="1836"/>
                    <a:pt x="1902" y="2369"/>
                  </a:cubicBezTo>
                  <a:cubicBezTo>
                    <a:pt x="1902" y="2870"/>
                    <a:pt x="1735" y="3337"/>
                    <a:pt x="1368" y="3704"/>
                  </a:cubicBezTo>
                  <a:cubicBezTo>
                    <a:pt x="1035" y="4037"/>
                    <a:pt x="534" y="4237"/>
                    <a:pt x="34" y="4237"/>
                  </a:cubicBezTo>
                  <a:lnTo>
                    <a:pt x="34" y="4704"/>
                  </a:lnTo>
                  <a:cubicBezTo>
                    <a:pt x="668" y="4704"/>
                    <a:pt x="1268" y="4471"/>
                    <a:pt x="1669" y="4037"/>
                  </a:cubicBezTo>
                  <a:cubicBezTo>
                    <a:pt x="2102" y="3570"/>
                    <a:pt x="2369" y="3003"/>
                    <a:pt x="2369" y="2369"/>
                  </a:cubicBezTo>
                  <a:cubicBezTo>
                    <a:pt x="2369" y="1702"/>
                    <a:pt x="2069" y="1135"/>
                    <a:pt x="1602" y="668"/>
                  </a:cubicBezTo>
                  <a:cubicBezTo>
                    <a:pt x="1168" y="234"/>
                    <a:pt x="60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7169007" y="3407679"/>
              <a:ext cx="170804" cy="170840"/>
            </a:xfrm>
            <a:custGeom>
              <a:avLst/>
              <a:gdLst/>
              <a:ahLst/>
              <a:cxnLst/>
              <a:rect l="l" t="t" r="r" b="b"/>
              <a:pathLst>
                <a:path w="4737" h="4738" extrusionOk="0">
                  <a:moveTo>
                    <a:pt x="2369" y="468"/>
                  </a:moveTo>
                  <a:cubicBezTo>
                    <a:pt x="2869" y="468"/>
                    <a:pt x="3336" y="668"/>
                    <a:pt x="3669" y="935"/>
                  </a:cubicBezTo>
                  <a:cubicBezTo>
                    <a:pt x="4036" y="1301"/>
                    <a:pt x="4237" y="1768"/>
                    <a:pt x="4237" y="2336"/>
                  </a:cubicBezTo>
                  <a:cubicBezTo>
                    <a:pt x="4237" y="2836"/>
                    <a:pt x="4070" y="3303"/>
                    <a:pt x="3703" y="3670"/>
                  </a:cubicBezTo>
                  <a:cubicBezTo>
                    <a:pt x="3369" y="4003"/>
                    <a:pt x="2869" y="4204"/>
                    <a:pt x="2369" y="4204"/>
                  </a:cubicBezTo>
                  <a:cubicBezTo>
                    <a:pt x="1868" y="4204"/>
                    <a:pt x="1401" y="4037"/>
                    <a:pt x="1034" y="3670"/>
                  </a:cubicBezTo>
                  <a:cubicBezTo>
                    <a:pt x="701" y="3336"/>
                    <a:pt x="501" y="2836"/>
                    <a:pt x="501" y="2336"/>
                  </a:cubicBezTo>
                  <a:cubicBezTo>
                    <a:pt x="501" y="1835"/>
                    <a:pt x="667" y="1368"/>
                    <a:pt x="1034" y="1001"/>
                  </a:cubicBezTo>
                  <a:cubicBezTo>
                    <a:pt x="1368" y="668"/>
                    <a:pt x="1868" y="468"/>
                    <a:pt x="2369" y="468"/>
                  </a:cubicBezTo>
                  <a:close/>
                  <a:moveTo>
                    <a:pt x="2369" y="1"/>
                  </a:moveTo>
                  <a:cubicBezTo>
                    <a:pt x="1735" y="1"/>
                    <a:pt x="1168" y="234"/>
                    <a:pt x="701" y="701"/>
                  </a:cubicBezTo>
                  <a:cubicBezTo>
                    <a:pt x="267" y="1168"/>
                    <a:pt x="0" y="1735"/>
                    <a:pt x="0" y="2369"/>
                  </a:cubicBezTo>
                  <a:cubicBezTo>
                    <a:pt x="0" y="3003"/>
                    <a:pt x="234" y="3570"/>
                    <a:pt x="701" y="4037"/>
                  </a:cubicBezTo>
                  <a:cubicBezTo>
                    <a:pt x="1168" y="4504"/>
                    <a:pt x="1735" y="4737"/>
                    <a:pt x="2369" y="4737"/>
                  </a:cubicBezTo>
                  <a:cubicBezTo>
                    <a:pt x="3002" y="4737"/>
                    <a:pt x="3603" y="4504"/>
                    <a:pt x="4036" y="4037"/>
                  </a:cubicBezTo>
                  <a:cubicBezTo>
                    <a:pt x="4503" y="3570"/>
                    <a:pt x="4737" y="3003"/>
                    <a:pt x="4737" y="2369"/>
                  </a:cubicBezTo>
                  <a:cubicBezTo>
                    <a:pt x="4737" y="1702"/>
                    <a:pt x="4470" y="1135"/>
                    <a:pt x="4003" y="668"/>
                  </a:cubicBezTo>
                  <a:cubicBezTo>
                    <a:pt x="3536" y="234"/>
                    <a:pt x="3002" y="1"/>
                    <a:pt x="2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7194247" y="3407679"/>
              <a:ext cx="144374" cy="170840"/>
            </a:xfrm>
            <a:custGeom>
              <a:avLst/>
              <a:gdLst/>
              <a:ahLst/>
              <a:cxnLst/>
              <a:rect l="l" t="t" r="r" b="b"/>
              <a:pathLst>
                <a:path w="4004" h="4738" extrusionOk="0">
                  <a:moveTo>
                    <a:pt x="1635" y="1"/>
                  </a:moveTo>
                  <a:lnTo>
                    <a:pt x="1635" y="468"/>
                  </a:lnTo>
                  <a:cubicBezTo>
                    <a:pt x="2136" y="468"/>
                    <a:pt x="2603" y="668"/>
                    <a:pt x="2969" y="1001"/>
                  </a:cubicBezTo>
                  <a:cubicBezTo>
                    <a:pt x="3336" y="1335"/>
                    <a:pt x="3537" y="1835"/>
                    <a:pt x="3537" y="2369"/>
                  </a:cubicBezTo>
                  <a:cubicBezTo>
                    <a:pt x="3537" y="2869"/>
                    <a:pt x="3370" y="3336"/>
                    <a:pt x="3003" y="3703"/>
                  </a:cubicBezTo>
                  <a:cubicBezTo>
                    <a:pt x="2669" y="4037"/>
                    <a:pt x="2169" y="4237"/>
                    <a:pt x="1669" y="4237"/>
                  </a:cubicBezTo>
                  <a:cubicBezTo>
                    <a:pt x="1168" y="4237"/>
                    <a:pt x="701" y="4070"/>
                    <a:pt x="334" y="3703"/>
                  </a:cubicBezTo>
                  <a:lnTo>
                    <a:pt x="1" y="4037"/>
                  </a:lnTo>
                  <a:cubicBezTo>
                    <a:pt x="468" y="4504"/>
                    <a:pt x="1035" y="4737"/>
                    <a:pt x="1669" y="4737"/>
                  </a:cubicBezTo>
                  <a:cubicBezTo>
                    <a:pt x="2302" y="4737"/>
                    <a:pt x="2836" y="4504"/>
                    <a:pt x="3303" y="4037"/>
                  </a:cubicBezTo>
                  <a:cubicBezTo>
                    <a:pt x="3770" y="3570"/>
                    <a:pt x="4004" y="3003"/>
                    <a:pt x="4004" y="2369"/>
                  </a:cubicBezTo>
                  <a:cubicBezTo>
                    <a:pt x="4004" y="1702"/>
                    <a:pt x="3737" y="1135"/>
                    <a:pt x="3270" y="668"/>
                  </a:cubicBezTo>
                  <a:cubicBezTo>
                    <a:pt x="2803" y="234"/>
                    <a:pt x="2269" y="1"/>
                    <a:pt x="16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7377060" y="3407679"/>
              <a:ext cx="170840" cy="170840"/>
            </a:xfrm>
            <a:custGeom>
              <a:avLst/>
              <a:gdLst/>
              <a:ahLst/>
              <a:cxnLst/>
              <a:rect l="l" t="t" r="r" b="b"/>
              <a:pathLst>
                <a:path w="4738" h="4738" extrusionOk="0">
                  <a:moveTo>
                    <a:pt x="2369" y="468"/>
                  </a:moveTo>
                  <a:cubicBezTo>
                    <a:pt x="2870" y="468"/>
                    <a:pt x="3337" y="668"/>
                    <a:pt x="3670" y="935"/>
                  </a:cubicBezTo>
                  <a:cubicBezTo>
                    <a:pt x="4037" y="1301"/>
                    <a:pt x="4237" y="1768"/>
                    <a:pt x="4237" y="2336"/>
                  </a:cubicBezTo>
                  <a:cubicBezTo>
                    <a:pt x="4237" y="2836"/>
                    <a:pt x="4071" y="3303"/>
                    <a:pt x="3704" y="3670"/>
                  </a:cubicBezTo>
                  <a:cubicBezTo>
                    <a:pt x="3370" y="4003"/>
                    <a:pt x="2870" y="4204"/>
                    <a:pt x="2369" y="4204"/>
                  </a:cubicBezTo>
                  <a:cubicBezTo>
                    <a:pt x="1869" y="4204"/>
                    <a:pt x="1402" y="4037"/>
                    <a:pt x="1035" y="3670"/>
                  </a:cubicBezTo>
                  <a:cubicBezTo>
                    <a:pt x="701" y="3336"/>
                    <a:pt x="501" y="2836"/>
                    <a:pt x="501" y="2336"/>
                  </a:cubicBezTo>
                  <a:cubicBezTo>
                    <a:pt x="501" y="1835"/>
                    <a:pt x="668" y="1368"/>
                    <a:pt x="1035" y="1001"/>
                  </a:cubicBezTo>
                  <a:cubicBezTo>
                    <a:pt x="1369" y="668"/>
                    <a:pt x="1869" y="468"/>
                    <a:pt x="2369" y="468"/>
                  </a:cubicBezTo>
                  <a:close/>
                  <a:moveTo>
                    <a:pt x="2369" y="1"/>
                  </a:moveTo>
                  <a:cubicBezTo>
                    <a:pt x="1736" y="1"/>
                    <a:pt x="1168" y="234"/>
                    <a:pt x="701" y="701"/>
                  </a:cubicBezTo>
                  <a:cubicBezTo>
                    <a:pt x="234" y="1168"/>
                    <a:pt x="1" y="1735"/>
                    <a:pt x="1" y="2369"/>
                  </a:cubicBezTo>
                  <a:cubicBezTo>
                    <a:pt x="1" y="3003"/>
                    <a:pt x="234" y="3570"/>
                    <a:pt x="701" y="4037"/>
                  </a:cubicBezTo>
                  <a:cubicBezTo>
                    <a:pt x="1168" y="4504"/>
                    <a:pt x="1736" y="4737"/>
                    <a:pt x="2369" y="4737"/>
                  </a:cubicBezTo>
                  <a:cubicBezTo>
                    <a:pt x="3003" y="4737"/>
                    <a:pt x="3570" y="4504"/>
                    <a:pt x="4037" y="4037"/>
                  </a:cubicBezTo>
                  <a:cubicBezTo>
                    <a:pt x="4471" y="3570"/>
                    <a:pt x="4738" y="3003"/>
                    <a:pt x="4738" y="2369"/>
                  </a:cubicBezTo>
                  <a:cubicBezTo>
                    <a:pt x="4738" y="1702"/>
                    <a:pt x="4437" y="1135"/>
                    <a:pt x="3970" y="668"/>
                  </a:cubicBezTo>
                  <a:cubicBezTo>
                    <a:pt x="3537" y="234"/>
                    <a:pt x="3003" y="1"/>
                    <a:pt x="2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7377060" y="3407679"/>
              <a:ext cx="168425" cy="170840"/>
            </a:xfrm>
            <a:custGeom>
              <a:avLst/>
              <a:gdLst/>
              <a:ahLst/>
              <a:cxnLst/>
              <a:rect l="l" t="t" r="r" b="b"/>
              <a:pathLst>
                <a:path w="4671" h="4738" extrusionOk="0">
                  <a:moveTo>
                    <a:pt x="2269" y="1"/>
                  </a:moveTo>
                  <a:lnTo>
                    <a:pt x="2269" y="468"/>
                  </a:lnTo>
                  <a:cubicBezTo>
                    <a:pt x="2770" y="468"/>
                    <a:pt x="3237" y="668"/>
                    <a:pt x="3604" y="1001"/>
                  </a:cubicBezTo>
                  <a:cubicBezTo>
                    <a:pt x="4004" y="1335"/>
                    <a:pt x="4204" y="1835"/>
                    <a:pt x="4204" y="2369"/>
                  </a:cubicBezTo>
                  <a:cubicBezTo>
                    <a:pt x="4204" y="2869"/>
                    <a:pt x="4037" y="3336"/>
                    <a:pt x="3670" y="3703"/>
                  </a:cubicBezTo>
                  <a:cubicBezTo>
                    <a:pt x="3337" y="4037"/>
                    <a:pt x="2836" y="4237"/>
                    <a:pt x="2336" y="4237"/>
                  </a:cubicBezTo>
                  <a:cubicBezTo>
                    <a:pt x="1836" y="4237"/>
                    <a:pt x="1369" y="4070"/>
                    <a:pt x="1002" y="3703"/>
                  </a:cubicBezTo>
                  <a:cubicBezTo>
                    <a:pt x="668" y="3370"/>
                    <a:pt x="435" y="2869"/>
                    <a:pt x="435" y="2369"/>
                  </a:cubicBezTo>
                  <a:lnTo>
                    <a:pt x="1" y="2369"/>
                  </a:lnTo>
                  <a:cubicBezTo>
                    <a:pt x="1" y="3003"/>
                    <a:pt x="234" y="3570"/>
                    <a:pt x="701" y="4037"/>
                  </a:cubicBezTo>
                  <a:cubicBezTo>
                    <a:pt x="1168" y="4504"/>
                    <a:pt x="1736" y="4737"/>
                    <a:pt x="2369" y="4737"/>
                  </a:cubicBezTo>
                  <a:cubicBezTo>
                    <a:pt x="3003" y="4737"/>
                    <a:pt x="3570" y="4504"/>
                    <a:pt x="3937" y="4037"/>
                  </a:cubicBezTo>
                  <a:cubicBezTo>
                    <a:pt x="4404" y="3570"/>
                    <a:pt x="4671" y="3003"/>
                    <a:pt x="4671" y="2369"/>
                  </a:cubicBezTo>
                  <a:cubicBezTo>
                    <a:pt x="4671" y="1702"/>
                    <a:pt x="4371" y="1135"/>
                    <a:pt x="3904" y="668"/>
                  </a:cubicBezTo>
                  <a:cubicBezTo>
                    <a:pt x="3437" y="234"/>
                    <a:pt x="2903" y="1"/>
                    <a:pt x="2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5901252" y="2915742"/>
              <a:ext cx="716895" cy="107091"/>
            </a:xfrm>
            <a:custGeom>
              <a:avLst/>
              <a:gdLst/>
              <a:ahLst/>
              <a:cxnLst/>
              <a:rect l="l" t="t" r="r" b="b"/>
              <a:pathLst>
                <a:path w="19882" h="2970" extrusionOk="0">
                  <a:moveTo>
                    <a:pt x="1" y="0"/>
                  </a:moveTo>
                  <a:lnTo>
                    <a:pt x="1" y="2969"/>
                  </a:lnTo>
                  <a:lnTo>
                    <a:pt x="19882" y="2969"/>
                  </a:lnTo>
                  <a:lnTo>
                    <a:pt x="19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5945748" y="3359578"/>
              <a:ext cx="641138" cy="43341"/>
            </a:xfrm>
            <a:custGeom>
              <a:avLst/>
              <a:gdLst/>
              <a:ahLst/>
              <a:cxnLst/>
              <a:rect l="l" t="t" r="r" b="b"/>
              <a:pathLst>
                <a:path w="17781" h="1202" extrusionOk="0">
                  <a:moveTo>
                    <a:pt x="1" y="0"/>
                  </a:moveTo>
                  <a:lnTo>
                    <a:pt x="1" y="1201"/>
                  </a:lnTo>
                  <a:lnTo>
                    <a:pt x="17780" y="1201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5945748" y="3431730"/>
              <a:ext cx="641138" cy="43341"/>
            </a:xfrm>
            <a:custGeom>
              <a:avLst/>
              <a:gdLst/>
              <a:ahLst/>
              <a:cxnLst/>
              <a:rect l="l" t="t" r="r" b="b"/>
              <a:pathLst>
                <a:path w="17781" h="1202" extrusionOk="0">
                  <a:moveTo>
                    <a:pt x="1" y="1"/>
                  </a:moveTo>
                  <a:lnTo>
                    <a:pt x="1" y="1202"/>
                  </a:lnTo>
                  <a:lnTo>
                    <a:pt x="17780" y="1202"/>
                  </a:lnTo>
                  <a:lnTo>
                    <a:pt x="17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945748" y="3501501"/>
              <a:ext cx="641138" cy="44531"/>
            </a:xfrm>
            <a:custGeom>
              <a:avLst/>
              <a:gdLst/>
              <a:ahLst/>
              <a:cxnLst/>
              <a:rect l="l" t="t" r="r" b="b"/>
              <a:pathLst>
                <a:path w="17781" h="1235" extrusionOk="0">
                  <a:moveTo>
                    <a:pt x="1" y="0"/>
                  </a:moveTo>
                  <a:lnTo>
                    <a:pt x="1" y="1235"/>
                  </a:lnTo>
                  <a:lnTo>
                    <a:pt x="17780" y="1235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5945748" y="3574879"/>
              <a:ext cx="641138" cy="43341"/>
            </a:xfrm>
            <a:custGeom>
              <a:avLst/>
              <a:gdLst/>
              <a:ahLst/>
              <a:cxnLst/>
              <a:rect l="l" t="t" r="r" b="b"/>
              <a:pathLst>
                <a:path w="17781" h="1202" extrusionOk="0">
                  <a:moveTo>
                    <a:pt x="1" y="0"/>
                  </a:moveTo>
                  <a:lnTo>
                    <a:pt x="1" y="1201"/>
                  </a:lnTo>
                  <a:lnTo>
                    <a:pt x="17780" y="1201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5945748" y="3647031"/>
              <a:ext cx="641138" cy="43341"/>
            </a:xfrm>
            <a:custGeom>
              <a:avLst/>
              <a:gdLst/>
              <a:ahLst/>
              <a:cxnLst/>
              <a:rect l="l" t="t" r="r" b="b"/>
              <a:pathLst>
                <a:path w="17781" h="1202" extrusionOk="0">
                  <a:moveTo>
                    <a:pt x="1" y="1"/>
                  </a:moveTo>
                  <a:lnTo>
                    <a:pt x="1" y="1201"/>
                  </a:lnTo>
                  <a:lnTo>
                    <a:pt x="17780" y="1201"/>
                  </a:lnTo>
                  <a:lnTo>
                    <a:pt x="17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5945748" y="3717993"/>
              <a:ext cx="641138" cy="44531"/>
            </a:xfrm>
            <a:custGeom>
              <a:avLst/>
              <a:gdLst/>
              <a:ahLst/>
              <a:cxnLst/>
              <a:rect l="l" t="t" r="r" b="b"/>
              <a:pathLst>
                <a:path w="17781" h="1235" extrusionOk="0">
                  <a:moveTo>
                    <a:pt x="1" y="1"/>
                  </a:moveTo>
                  <a:lnTo>
                    <a:pt x="1" y="1235"/>
                  </a:lnTo>
                  <a:lnTo>
                    <a:pt x="17780" y="1235"/>
                  </a:lnTo>
                  <a:lnTo>
                    <a:pt x="17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5945748" y="3791370"/>
              <a:ext cx="641138" cy="43341"/>
            </a:xfrm>
            <a:custGeom>
              <a:avLst/>
              <a:gdLst/>
              <a:ahLst/>
              <a:cxnLst/>
              <a:rect l="l" t="t" r="r" b="b"/>
              <a:pathLst>
                <a:path w="17781" h="1202" extrusionOk="0">
                  <a:moveTo>
                    <a:pt x="1" y="1"/>
                  </a:moveTo>
                  <a:lnTo>
                    <a:pt x="1" y="1201"/>
                  </a:lnTo>
                  <a:lnTo>
                    <a:pt x="17780" y="1201"/>
                  </a:lnTo>
                  <a:lnTo>
                    <a:pt x="17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5945748" y="3862332"/>
              <a:ext cx="641138" cy="44531"/>
            </a:xfrm>
            <a:custGeom>
              <a:avLst/>
              <a:gdLst/>
              <a:ahLst/>
              <a:cxnLst/>
              <a:rect l="l" t="t" r="r" b="b"/>
              <a:pathLst>
                <a:path w="17781" h="1235" extrusionOk="0">
                  <a:moveTo>
                    <a:pt x="1" y="1"/>
                  </a:moveTo>
                  <a:lnTo>
                    <a:pt x="1" y="1235"/>
                  </a:lnTo>
                  <a:lnTo>
                    <a:pt x="17780" y="1235"/>
                  </a:lnTo>
                  <a:lnTo>
                    <a:pt x="17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695579" y="2704046"/>
              <a:ext cx="2715923" cy="86646"/>
            </a:xfrm>
            <a:custGeom>
              <a:avLst/>
              <a:gdLst/>
              <a:ahLst/>
              <a:cxnLst/>
              <a:rect l="l" t="t" r="r" b="b"/>
              <a:pathLst>
                <a:path w="75322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75321" y="2402"/>
                  </a:lnTo>
                  <a:lnTo>
                    <a:pt x="753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5748512" y="2717279"/>
              <a:ext cx="60180" cy="60180"/>
            </a:xfrm>
            <a:custGeom>
              <a:avLst/>
              <a:gdLst/>
              <a:ahLst/>
              <a:cxnLst/>
              <a:rect l="l" t="t" r="r" b="b"/>
              <a:pathLst>
                <a:path w="1669" h="1669" extrusionOk="0">
                  <a:moveTo>
                    <a:pt x="834" y="1"/>
                  </a:moveTo>
                  <a:cubicBezTo>
                    <a:pt x="367" y="1"/>
                    <a:pt x="0" y="367"/>
                    <a:pt x="0" y="834"/>
                  </a:cubicBezTo>
                  <a:cubicBezTo>
                    <a:pt x="0" y="1301"/>
                    <a:pt x="367" y="1668"/>
                    <a:pt x="834" y="1668"/>
                  </a:cubicBezTo>
                  <a:cubicBezTo>
                    <a:pt x="1301" y="1668"/>
                    <a:pt x="1668" y="1301"/>
                    <a:pt x="1668" y="834"/>
                  </a:cubicBezTo>
                  <a:cubicBezTo>
                    <a:pt x="1668" y="367"/>
                    <a:pt x="1301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5833896" y="2717279"/>
              <a:ext cx="60180" cy="60180"/>
            </a:xfrm>
            <a:custGeom>
              <a:avLst/>
              <a:gdLst/>
              <a:ahLst/>
              <a:cxnLst/>
              <a:rect l="l" t="t" r="r" b="b"/>
              <a:pathLst>
                <a:path w="1669" h="1669" extrusionOk="0">
                  <a:moveTo>
                    <a:pt x="835" y="1"/>
                  </a:moveTo>
                  <a:cubicBezTo>
                    <a:pt x="368" y="1"/>
                    <a:pt x="1" y="367"/>
                    <a:pt x="1" y="834"/>
                  </a:cubicBezTo>
                  <a:cubicBezTo>
                    <a:pt x="1" y="1301"/>
                    <a:pt x="368" y="1668"/>
                    <a:pt x="835" y="1668"/>
                  </a:cubicBezTo>
                  <a:cubicBezTo>
                    <a:pt x="1302" y="1668"/>
                    <a:pt x="1669" y="1301"/>
                    <a:pt x="1669" y="834"/>
                  </a:cubicBezTo>
                  <a:cubicBezTo>
                    <a:pt x="1669" y="367"/>
                    <a:pt x="1302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5919317" y="2717279"/>
              <a:ext cx="60144" cy="60180"/>
            </a:xfrm>
            <a:custGeom>
              <a:avLst/>
              <a:gdLst/>
              <a:ahLst/>
              <a:cxnLst/>
              <a:rect l="l" t="t" r="r" b="b"/>
              <a:pathLst>
                <a:path w="1668" h="1669" extrusionOk="0">
                  <a:moveTo>
                    <a:pt x="834" y="1"/>
                  </a:moveTo>
                  <a:cubicBezTo>
                    <a:pt x="367" y="1"/>
                    <a:pt x="0" y="367"/>
                    <a:pt x="0" y="834"/>
                  </a:cubicBezTo>
                  <a:cubicBezTo>
                    <a:pt x="0" y="1301"/>
                    <a:pt x="367" y="1668"/>
                    <a:pt x="834" y="1668"/>
                  </a:cubicBezTo>
                  <a:cubicBezTo>
                    <a:pt x="1301" y="1668"/>
                    <a:pt x="1668" y="1301"/>
                    <a:pt x="1668" y="834"/>
                  </a:cubicBezTo>
                  <a:cubicBezTo>
                    <a:pt x="1668" y="367"/>
                    <a:pt x="1301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5"/>
          <p:cNvSpPr/>
          <p:nvPr/>
        </p:nvSpPr>
        <p:spPr>
          <a:xfrm>
            <a:off x="1395370" y="3899282"/>
            <a:ext cx="363704" cy="287939"/>
          </a:xfrm>
          <a:custGeom>
            <a:avLst/>
            <a:gdLst/>
            <a:ahLst/>
            <a:cxnLst/>
            <a:rect l="l" t="t" r="r" b="b"/>
            <a:pathLst>
              <a:path w="11209" h="8874" extrusionOk="0">
                <a:moveTo>
                  <a:pt x="1" y="0"/>
                </a:moveTo>
                <a:lnTo>
                  <a:pt x="1" y="8873"/>
                </a:lnTo>
                <a:lnTo>
                  <a:pt x="11209" y="8873"/>
                </a:lnTo>
                <a:lnTo>
                  <a:pt x="112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5"/>
          <p:cNvGrpSpPr/>
          <p:nvPr/>
        </p:nvGrpSpPr>
        <p:grpSpPr>
          <a:xfrm>
            <a:off x="4155698" y="3993319"/>
            <a:ext cx="1614150" cy="734931"/>
            <a:chOff x="4079498" y="3894820"/>
            <a:chExt cx="1614150" cy="734931"/>
          </a:xfrm>
        </p:grpSpPr>
        <p:sp>
          <p:nvSpPr>
            <p:cNvPr id="103" name="Google Shape;103;p15"/>
            <p:cNvSpPr/>
            <p:nvPr/>
          </p:nvSpPr>
          <p:spPr>
            <a:xfrm>
              <a:off x="4079498" y="4591241"/>
              <a:ext cx="1614150" cy="38509"/>
            </a:xfrm>
            <a:custGeom>
              <a:avLst/>
              <a:gdLst/>
              <a:ahLst/>
              <a:cxnLst/>
              <a:rect l="l" t="t" r="r" b="b"/>
              <a:pathLst>
                <a:path w="44766" h="1068" extrusionOk="0">
                  <a:moveTo>
                    <a:pt x="0" y="0"/>
                  </a:moveTo>
                  <a:lnTo>
                    <a:pt x="0" y="1067"/>
                  </a:lnTo>
                  <a:lnTo>
                    <a:pt x="44766" y="1067"/>
                  </a:lnTo>
                  <a:lnTo>
                    <a:pt x="44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081878" y="4176252"/>
              <a:ext cx="1611770" cy="174446"/>
            </a:xfrm>
            <a:custGeom>
              <a:avLst/>
              <a:gdLst/>
              <a:ahLst/>
              <a:cxnLst/>
              <a:rect l="l" t="t" r="r" b="b"/>
              <a:pathLst>
                <a:path w="44700" h="4838" extrusionOk="0">
                  <a:moveTo>
                    <a:pt x="1" y="1"/>
                  </a:moveTo>
                  <a:lnTo>
                    <a:pt x="1" y="3737"/>
                  </a:lnTo>
                  <a:lnTo>
                    <a:pt x="1" y="4104"/>
                  </a:lnTo>
                  <a:lnTo>
                    <a:pt x="1" y="4838"/>
                  </a:lnTo>
                  <a:lnTo>
                    <a:pt x="44700" y="4838"/>
                  </a:lnTo>
                  <a:lnTo>
                    <a:pt x="44700" y="4104"/>
                  </a:lnTo>
                  <a:lnTo>
                    <a:pt x="44700" y="3737"/>
                  </a:lnTo>
                  <a:lnTo>
                    <a:pt x="447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4079498" y="4557563"/>
              <a:ext cx="1614150" cy="39699"/>
            </a:xfrm>
            <a:custGeom>
              <a:avLst/>
              <a:gdLst/>
              <a:ahLst/>
              <a:cxnLst/>
              <a:rect l="l" t="t" r="r" b="b"/>
              <a:pathLst>
                <a:path w="44766" h="1101" extrusionOk="0">
                  <a:moveTo>
                    <a:pt x="0" y="0"/>
                  </a:moveTo>
                  <a:lnTo>
                    <a:pt x="0" y="1101"/>
                  </a:lnTo>
                  <a:lnTo>
                    <a:pt x="44766" y="1101"/>
                  </a:lnTo>
                  <a:lnTo>
                    <a:pt x="447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4079498" y="4343452"/>
              <a:ext cx="1614150" cy="39735"/>
            </a:xfrm>
            <a:custGeom>
              <a:avLst/>
              <a:gdLst/>
              <a:ahLst/>
              <a:cxnLst/>
              <a:rect l="l" t="t" r="r" b="b"/>
              <a:pathLst>
                <a:path w="44766" h="1102" extrusionOk="0">
                  <a:moveTo>
                    <a:pt x="0" y="0"/>
                  </a:moveTo>
                  <a:lnTo>
                    <a:pt x="0" y="1101"/>
                  </a:lnTo>
                  <a:lnTo>
                    <a:pt x="44766" y="1101"/>
                  </a:lnTo>
                  <a:lnTo>
                    <a:pt x="447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4079498" y="4381926"/>
              <a:ext cx="1614150" cy="174446"/>
            </a:xfrm>
            <a:custGeom>
              <a:avLst/>
              <a:gdLst/>
              <a:ahLst/>
              <a:cxnLst/>
              <a:rect l="l" t="t" r="r" b="b"/>
              <a:pathLst>
                <a:path w="44766" h="4838" extrusionOk="0">
                  <a:moveTo>
                    <a:pt x="0" y="1"/>
                  </a:moveTo>
                  <a:lnTo>
                    <a:pt x="0" y="4838"/>
                  </a:lnTo>
                  <a:lnTo>
                    <a:pt x="44766" y="4838"/>
                  </a:lnTo>
                  <a:lnTo>
                    <a:pt x="44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4146854" y="3896010"/>
              <a:ext cx="1403682" cy="282691"/>
            </a:xfrm>
            <a:custGeom>
              <a:avLst/>
              <a:gdLst/>
              <a:ahLst/>
              <a:cxnLst/>
              <a:rect l="l" t="t" r="r" b="b"/>
              <a:pathLst>
                <a:path w="38929" h="7840" extrusionOk="0">
                  <a:moveTo>
                    <a:pt x="0" y="1"/>
                  </a:moveTo>
                  <a:lnTo>
                    <a:pt x="0" y="7840"/>
                  </a:lnTo>
                  <a:lnTo>
                    <a:pt x="38928" y="7840"/>
                  </a:lnTo>
                  <a:lnTo>
                    <a:pt x="389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5397733" y="3894820"/>
              <a:ext cx="56574" cy="282691"/>
            </a:xfrm>
            <a:custGeom>
              <a:avLst/>
              <a:gdLst/>
              <a:ahLst/>
              <a:cxnLst/>
              <a:rect l="l" t="t" r="r" b="b"/>
              <a:pathLst>
                <a:path w="1569" h="7840" extrusionOk="0">
                  <a:moveTo>
                    <a:pt x="1" y="0"/>
                  </a:moveTo>
                  <a:lnTo>
                    <a:pt x="1" y="7839"/>
                  </a:lnTo>
                  <a:lnTo>
                    <a:pt x="1568" y="783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4203392" y="3894820"/>
              <a:ext cx="57764" cy="282691"/>
            </a:xfrm>
            <a:custGeom>
              <a:avLst/>
              <a:gdLst/>
              <a:ahLst/>
              <a:cxnLst/>
              <a:rect l="l" t="t" r="r" b="b"/>
              <a:pathLst>
                <a:path w="1602" h="7840" extrusionOk="0">
                  <a:moveTo>
                    <a:pt x="0" y="0"/>
                  </a:moveTo>
                  <a:lnTo>
                    <a:pt x="0" y="7839"/>
                  </a:lnTo>
                  <a:lnTo>
                    <a:pt x="1601" y="7839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4413861" y="3939316"/>
              <a:ext cx="821534" cy="186453"/>
            </a:xfrm>
            <a:custGeom>
              <a:avLst/>
              <a:gdLst/>
              <a:ahLst/>
              <a:cxnLst/>
              <a:rect l="l" t="t" r="r" b="b"/>
              <a:pathLst>
                <a:path w="22784" h="5171" extrusionOk="0">
                  <a:moveTo>
                    <a:pt x="1" y="0"/>
                  </a:moveTo>
                  <a:lnTo>
                    <a:pt x="1" y="5171"/>
                  </a:lnTo>
                  <a:lnTo>
                    <a:pt x="22783" y="5171"/>
                  </a:lnTo>
                  <a:lnTo>
                    <a:pt x="22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2" name="Google Shape;112;p15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Google Shape;1983;p50">
            <a:extLst>
              <a:ext uri="{FF2B5EF4-FFF2-40B4-BE49-F238E27FC236}">
                <a16:creationId xmlns:a16="http://schemas.microsoft.com/office/drawing/2014/main" id="{DB53B5D5-8F14-4D49-A24F-DFAA220674CF}"/>
              </a:ext>
            </a:extLst>
          </p:cNvPr>
          <p:cNvSpPr txBox="1">
            <a:spLocks/>
          </p:cNvSpPr>
          <p:nvPr/>
        </p:nvSpPr>
        <p:spPr>
          <a:xfrm>
            <a:off x="1651059" y="435223"/>
            <a:ext cx="4572156" cy="2224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Font typeface="Didact Gothic"/>
              <a:buNone/>
            </a:pPr>
            <a:r>
              <a:rPr lang="ar-SA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المشاريع والمهام الأدائية مادة التقنية الرقمية 1-2</a:t>
            </a:r>
            <a:endParaRPr lang="ar-SA" sz="9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Didact Gothic"/>
              <a:buNone/>
            </a:pPr>
            <a:endParaRPr lang="ar-SA" sz="4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D8D7CCB1-6989-4C97-8959-D0411A570FF8}"/>
              </a:ext>
            </a:extLst>
          </p:cNvPr>
          <p:cNvSpPr txBox="1"/>
          <p:nvPr/>
        </p:nvSpPr>
        <p:spPr>
          <a:xfrm>
            <a:off x="511469" y="3722770"/>
            <a:ext cx="3028449" cy="7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2">
                    <a:lumMod val="7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معلمة المادة : </a:t>
            </a:r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أبرار آل هنيدي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Google Shape;218;p17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2" name="Google Shape;232;p17"/>
          <p:cNvGrpSpPr/>
          <p:nvPr/>
        </p:nvGrpSpPr>
        <p:grpSpPr>
          <a:xfrm>
            <a:off x="2279525" y="2011838"/>
            <a:ext cx="4584950" cy="3004875"/>
            <a:chOff x="2279525" y="1731725"/>
            <a:chExt cx="4584950" cy="3004875"/>
          </a:xfrm>
        </p:grpSpPr>
        <p:sp>
          <p:nvSpPr>
            <p:cNvPr id="233" name="Google Shape;233;p17"/>
            <p:cNvSpPr/>
            <p:nvPr/>
          </p:nvSpPr>
          <p:spPr>
            <a:xfrm>
              <a:off x="2552225" y="1731725"/>
              <a:ext cx="939025" cy="851025"/>
            </a:xfrm>
            <a:custGeom>
              <a:avLst/>
              <a:gdLst/>
              <a:ahLst/>
              <a:cxnLst/>
              <a:rect l="l" t="t" r="r" b="b"/>
              <a:pathLst>
                <a:path w="37561" h="34041" extrusionOk="0">
                  <a:moveTo>
                    <a:pt x="18783" y="1"/>
                  </a:moveTo>
                  <a:cubicBezTo>
                    <a:pt x="11146" y="1"/>
                    <a:pt x="4221" y="5162"/>
                    <a:pt x="2268" y="12918"/>
                  </a:cubicBezTo>
                  <a:cubicBezTo>
                    <a:pt x="0" y="22024"/>
                    <a:pt x="5537" y="31264"/>
                    <a:pt x="14677" y="33532"/>
                  </a:cubicBezTo>
                  <a:cubicBezTo>
                    <a:pt x="16057" y="33876"/>
                    <a:pt x="17440" y="34041"/>
                    <a:pt x="18801" y="34041"/>
                  </a:cubicBezTo>
                  <a:cubicBezTo>
                    <a:pt x="26424" y="34041"/>
                    <a:pt x="33367" y="28883"/>
                    <a:pt x="35292" y="21157"/>
                  </a:cubicBezTo>
                  <a:cubicBezTo>
                    <a:pt x="37560" y="12017"/>
                    <a:pt x="32023" y="2810"/>
                    <a:pt x="22916" y="509"/>
                  </a:cubicBezTo>
                  <a:cubicBezTo>
                    <a:pt x="21532" y="165"/>
                    <a:pt x="20146" y="1"/>
                    <a:pt x="18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2686475" y="1821150"/>
              <a:ext cx="672175" cy="671350"/>
            </a:xfrm>
            <a:custGeom>
              <a:avLst/>
              <a:gdLst/>
              <a:ahLst/>
              <a:cxnLst/>
              <a:rect l="l" t="t" r="r" b="b"/>
              <a:pathLst>
                <a:path w="26887" h="26854" extrusionOk="0">
                  <a:moveTo>
                    <a:pt x="13443" y="1"/>
                  </a:moveTo>
                  <a:cubicBezTo>
                    <a:pt x="6038" y="1"/>
                    <a:pt x="1" y="6038"/>
                    <a:pt x="1" y="13444"/>
                  </a:cubicBezTo>
                  <a:cubicBezTo>
                    <a:pt x="1" y="20849"/>
                    <a:pt x="6038" y="26853"/>
                    <a:pt x="13443" y="26853"/>
                  </a:cubicBezTo>
                  <a:cubicBezTo>
                    <a:pt x="20849" y="26853"/>
                    <a:pt x="26886" y="20849"/>
                    <a:pt x="26886" y="13444"/>
                  </a:cubicBezTo>
                  <a:cubicBezTo>
                    <a:pt x="26886" y="6038"/>
                    <a:pt x="20849" y="1"/>
                    <a:pt x="1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2885775" y="1925400"/>
              <a:ext cx="136800" cy="318575"/>
            </a:xfrm>
            <a:custGeom>
              <a:avLst/>
              <a:gdLst/>
              <a:ahLst/>
              <a:cxnLst/>
              <a:rect l="l" t="t" r="r" b="b"/>
              <a:pathLst>
                <a:path w="5472" h="12743" fill="none" extrusionOk="0">
                  <a:moveTo>
                    <a:pt x="5471" y="0"/>
                  </a:moveTo>
                  <a:lnTo>
                    <a:pt x="5471" y="9274"/>
                  </a:lnTo>
                  <a:lnTo>
                    <a:pt x="1" y="12743"/>
                  </a:lnTo>
                </a:path>
              </a:pathLst>
            </a:custGeom>
            <a:solidFill>
              <a:schemeClr val="dk1"/>
            </a:solidFill>
            <a:ln w="250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2279525" y="4349625"/>
              <a:ext cx="4584950" cy="105950"/>
            </a:xfrm>
            <a:custGeom>
              <a:avLst/>
              <a:gdLst/>
              <a:ahLst/>
              <a:cxnLst/>
              <a:rect l="l" t="t" r="r" b="b"/>
              <a:pathLst>
                <a:path w="183398" h="4238" extrusionOk="0">
                  <a:moveTo>
                    <a:pt x="0" y="1"/>
                  </a:moveTo>
                  <a:lnTo>
                    <a:pt x="0" y="4237"/>
                  </a:lnTo>
                  <a:lnTo>
                    <a:pt x="183398" y="4237"/>
                  </a:lnTo>
                  <a:lnTo>
                    <a:pt x="1833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3093425" y="4455550"/>
              <a:ext cx="133450" cy="281050"/>
            </a:xfrm>
            <a:custGeom>
              <a:avLst/>
              <a:gdLst/>
              <a:ahLst/>
              <a:cxnLst/>
              <a:rect l="l" t="t" r="r" b="b"/>
              <a:pathLst>
                <a:path w="5338" h="11242" extrusionOk="0">
                  <a:moveTo>
                    <a:pt x="1" y="0"/>
                  </a:moveTo>
                  <a:lnTo>
                    <a:pt x="434" y="11241"/>
                  </a:lnTo>
                  <a:lnTo>
                    <a:pt x="4971" y="11241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5902100" y="4455550"/>
              <a:ext cx="133450" cy="281050"/>
            </a:xfrm>
            <a:custGeom>
              <a:avLst/>
              <a:gdLst/>
              <a:ahLst/>
              <a:cxnLst/>
              <a:rect l="l" t="t" r="r" b="b"/>
              <a:pathLst>
                <a:path w="5338" h="11242" extrusionOk="0">
                  <a:moveTo>
                    <a:pt x="1" y="0"/>
                  </a:moveTo>
                  <a:lnTo>
                    <a:pt x="368" y="11241"/>
                  </a:lnTo>
                  <a:lnTo>
                    <a:pt x="4904" y="11241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3093425" y="4455550"/>
              <a:ext cx="133450" cy="103425"/>
            </a:xfrm>
            <a:custGeom>
              <a:avLst/>
              <a:gdLst/>
              <a:ahLst/>
              <a:cxnLst/>
              <a:rect l="l" t="t" r="r" b="b"/>
              <a:pathLst>
                <a:path w="5338" h="4137" extrusionOk="0">
                  <a:moveTo>
                    <a:pt x="1" y="0"/>
                  </a:moveTo>
                  <a:lnTo>
                    <a:pt x="168" y="4136"/>
                  </a:lnTo>
                  <a:lnTo>
                    <a:pt x="5205" y="4136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5902100" y="4455550"/>
              <a:ext cx="133450" cy="103425"/>
            </a:xfrm>
            <a:custGeom>
              <a:avLst/>
              <a:gdLst/>
              <a:ahLst/>
              <a:cxnLst/>
              <a:rect l="l" t="t" r="r" b="b"/>
              <a:pathLst>
                <a:path w="5338" h="4137" extrusionOk="0">
                  <a:moveTo>
                    <a:pt x="1" y="0"/>
                  </a:moveTo>
                  <a:lnTo>
                    <a:pt x="101" y="4136"/>
                  </a:lnTo>
                  <a:lnTo>
                    <a:pt x="5171" y="4136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3069250" y="4036725"/>
              <a:ext cx="182650" cy="218700"/>
            </a:xfrm>
            <a:custGeom>
              <a:avLst/>
              <a:gdLst/>
              <a:ahLst/>
              <a:cxnLst/>
              <a:rect l="l" t="t" r="r" b="b"/>
              <a:pathLst>
                <a:path w="7306" h="8748" extrusionOk="0">
                  <a:moveTo>
                    <a:pt x="1483" y="0"/>
                  </a:moveTo>
                  <a:cubicBezTo>
                    <a:pt x="1267" y="0"/>
                    <a:pt x="1130" y="8"/>
                    <a:pt x="1101" y="8"/>
                  </a:cubicBezTo>
                  <a:lnTo>
                    <a:pt x="1301" y="1709"/>
                  </a:lnTo>
                  <a:cubicBezTo>
                    <a:pt x="1301" y="1709"/>
                    <a:pt x="1345" y="1707"/>
                    <a:pt x="1422" y="1707"/>
                  </a:cubicBezTo>
                  <a:cubicBezTo>
                    <a:pt x="1830" y="1707"/>
                    <a:pt x="3173" y="1754"/>
                    <a:pt x="4070" y="2343"/>
                  </a:cubicBezTo>
                  <a:cubicBezTo>
                    <a:pt x="4670" y="2743"/>
                    <a:pt x="5004" y="3477"/>
                    <a:pt x="5004" y="4344"/>
                  </a:cubicBezTo>
                  <a:cubicBezTo>
                    <a:pt x="5004" y="5145"/>
                    <a:pt x="4737" y="5712"/>
                    <a:pt x="4103" y="6145"/>
                  </a:cubicBezTo>
                  <a:cubicBezTo>
                    <a:pt x="2977" y="6915"/>
                    <a:pt x="1082" y="6982"/>
                    <a:pt x="410" y="6982"/>
                  </a:cubicBezTo>
                  <a:cubicBezTo>
                    <a:pt x="267" y="6982"/>
                    <a:pt x="179" y="6979"/>
                    <a:pt x="167" y="6979"/>
                  </a:cubicBezTo>
                  <a:lnTo>
                    <a:pt x="0" y="8681"/>
                  </a:lnTo>
                  <a:cubicBezTo>
                    <a:pt x="67" y="8747"/>
                    <a:pt x="267" y="8747"/>
                    <a:pt x="568" y="8747"/>
                  </a:cubicBezTo>
                  <a:cubicBezTo>
                    <a:pt x="1602" y="8747"/>
                    <a:pt x="4003" y="8647"/>
                    <a:pt x="5671" y="7480"/>
                  </a:cubicBezTo>
                  <a:cubicBezTo>
                    <a:pt x="6772" y="6713"/>
                    <a:pt x="7306" y="5678"/>
                    <a:pt x="7306" y="4378"/>
                  </a:cubicBezTo>
                  <a:cubicBezTo>
                    <a:pt x="7306" y="2977"/>
                    <a:pt x="6739" y="1876"/>
                    <a:pt x="5604" y="1075"/>
                  </a:cubicBezTo>
                  <a:cubicBezTo>
                    <a:pt x="4160" y="104"/>
                    <a:pt x="2282" y="0"/>
                    <a:pt x="1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2720675" y="3951000"/>
              <a:ext cx="416975" cy="395325"/>
            </a:xfrm>
            <a:custGeom>
              <a:avLst/>
              <a:gdLst/>
              <a:ahLst/>
              <a:cxnLst/>
              <a:rect l="l" t="t" r="r" b="b"/>
              <a:pathLst>
                <a:path w="16679" h="15813" extrusionOk="0">
                  <a:moveTo>
                    <a:pt x="0" y="1"/>
                  </a:moveTo>
                  <a:lnTo>
                    <a:pt x="2502" y="15812"/>
                  </a:lnTo>
                  <a:lnTo>
                    <a:pt x="14077" y="15812"/>
                  </a:lnTo>
                  <a:lnTo>
                    <a:pt x="166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2676475" y="3227100"/>
              <a:ext cx="371125" cy="643525"/>
            </a:xfrm>
            <a:custGeom>
              <a:avLst/>
              <a:gdLst/>
              <a:ahLst/>
              <a:cxnLst/>
              <a:rect l="l" t="t" r="r" b="b"/>
              <a:pathLst>
                <a:path w="14845" h="25741" extrusionOk="0">
                  <a:moveTo>
                    <a:pt x="6965" y="7609"/>
                  </a:moveTo>
                  <a:cubicBezTo>
                    <a:pt x="6992" y="7609"/>
                    <a:pt x="7032" y="7649"/>
                    <a:pt x="7072" y="7742"/>
                  </a:cubicBezTo>
                  <a:cubicBezTo>
                    <a:pt x="7139" y="7875"/>
                    <a:pt x="7172" y="8042"/>
                    <a:pt x="7172" y="8209"/>
                  </a:cubicBezTo>
                  <a:cubicBezTo>
                    <a:pt x="7172" y="8210"/>
                    <a:pt x="7172" y="8211"/>
                    <a:pt x="7172" y="8212"/>
                  </a:cubicBezTo>
                  <a:lnTo>
                    <a:pt x="7172" y="8212"/>
                  </a:lnTo>
                  <a:cubicBezTo>
                    <a:pt x="7086" y="8080"/>
                    <a:pt x="7017" y="7956"/>
                    <a:pt x="6972" y="7842"/>
                  </a:cubicBezTo>
                  <a:cubicBezTo>
                    <a:pt x="6912" y="7701"/>
                    <a:pt x="6924" y="7609"/>
                    <a:pt x="6965" y="7609"/>
                  </a:cubicBezTo>
                  <a:close/>
                  <a:moveTo>
                    <a:pt x="6487" y="0"/>
                  </a:moveTo>
                  <a:cubicBezTo>
                    <a:pt x="5710" y="0"/>
                    <a:pt x="4926" y="227"/>
                    <a:pt x="4237" y="703"/>
                  </a:cubicBezTo>
                  <a:cubicBezTo>
                    <a:pt x="4003" y="870"/>
                    <a:pt x="3803" y="1070"/>
                    <a:pt x="3569" y="1270"/>
                  </a:cubicBezTo>
                  <a:lnTo>
                    <a:pt x="3503" y="1371"/>
                  </a:lnTo>
                  <a:cubicBezTo>
                    <a:pt x="3069" y="1838"/>
                    <a:pt x="2669" y="2271"/>
                    <a:pt x="2168" y="2872"/>
                  </a:cubicBezTo>
                  <a:cubicBezTo>
                    <a:pt x="1701" y="3439"/>
                    <a:pt x="1201" y="4106"/>
                    <a:pt x="734" y="5173"/>
                  </a:cubicBezTo>
                  <a:cubicBezTo>
                    <a:pt x="300" y="6107"/>
                    <a:pt x="0" y="7708"/>
                    <a:pt x="334" y="9043"/>
                  </a:cubicBezTo>
                  <a:cubicBezTo>
                    <a:pt x="667" y="10377"/>
                    <a:pt x="1335" y="11244"/>
                    <a:pt x="1868" y="11878"/>
                  </a:cubicBezTo>
                  <a:cubicBezTo>
                    <a:pt x="2469" y="12512"/>
                    <a:pt x="3036" y="12945"/>
                    <a:pt x="3569" y="13346"/>
                  </a:cubicBezTo>
                  <a:cubicBezTo>
                    <a:pt x="4137" y="13713"/>
                    <a:pt x="4670" y="14046"/>
                    <a:pt x="5204" y="14346"/>
                  </a:cubicBezTo>
                  <a:cubicBezTo>
                    <a:pt x="5738" y="14613"/>
                    <a:pt x="6305" y="14914"/>
                    <a:pt x="6805" y="15180"/>
                  </a:cubicBezTo>
                  <a:lnTo>
                    <a:pt x="8340" y="15881"/>
                  </a:lnTo>
                  <a:cubicBezTo>
                    <a:pt x="9140" y="16248"/>
                    <a:pt x="9807" y="16681"/>
                    <a:pt x="10241" y="17182"/>
                  </a:cubicBezTo>
                  <a:cubicBezTo>
                    <a:pt x="10675" y="17682"/>
                    <a:pt x="10975" y="18183"/>
                    <a:pt x="10975" y="18883"/>
                  </a:cubicBezTo>
                  <a:cubicBezTo>
                    <a:pt x="11008" y="20351"/>
                    <a:pt x="9907" y="22285"/>
                    <a:pt x="8673" y="23720"/>
                  </a:cubicBezTo>
                  <a:lnTo>
                    <a:pt x="8573" y="23787"/>
                  </a:lnTo>
                  <a:cubicBezTo>
                    <a:pt x="8173" y="24287"/>
                    <a:pt x="8206" y="25021"/>
                    <a:pt x="8706" y="25454"/>
                  </a:cubicBezTo>
                  <a:cubicBezTo>
                    <a:pt x="8945" y="25638"/>
                    <a:pt x="9243" y="25740"/>
                    <a:pt x="9531" y="25740"/>
                  </a:cubicBezTo>
                  <a:cubicBezTo>
                    <a:pt x="9766" y="25740"/>
                    <a:pt x="9994" y="25671"/>
                    <a:pt x="10174" y="25521"/>
                  </a:cubicBezTo>
                  <a:cubicBezTo>
                    <a:pt x="11175" y="24754"/>
                    <a:pt x="12009" y="23953"/>
                    <a:pt x="12809" y="22953"/>
                  </a:cubicBezTo>
                  <a:cubicBezTo>
                    <a:pt x="13543" y="21952"/>
                    <a:pt x="14277" y="20784"/>
                    <a:pt x="14544" y="19317"/>
                  </a:cubicBezTo>
                  <a:cubicBezTo>
                    <a:pt x="14844" y="17882"/>
                    <a:pt x="14544" y="16114"/>
                    <a:pt x="13777" y="14780"/>
                  </a:cubicBezTo>
                  <a:cubicBezTo>
                    <a:pt x="12976" y="13446"/>
                    <a:pt x="11875" y="12512"/>
                    <a:pt x="10841" y="11711"/>
                  </a:cubicBezTo>
                  <a:cubicBezTo>
                    <a:pt x="10675" y="11578"/>
                    <a:pt x="10608" y="11511"/>
                    <a:pt x="10508" y="11444"/>
                  </a:cubicBezTo>
                  <a:lnTo>
                    <a:pt x="10208" y="11211"/>
                  </a:lnTo>
                  <a:lnTo>
                    <a:pt x="9640" y="10711"/>
                  </a:lnTo>
                  <a:cubicBezTo>
                    <a:pt x="9240" y="10377"/>
                    <a:pt x="8840" y="10043"/>
                    <a:pt x="8506" y="9710"/>
                  </a:cubicBezTo>
                  <a:cubicBezTo>
                    <a:pt x="8044" y="9270"/>
                    <a:pt x="7611" y="8815"/>
                    <a:pt x="7312" y="8413"/>
                  </a:cubicBezTo>
                  <a:lnTo>
                    <a:pt x="7312" y="8413"/>
                  </a:lnTo>
                  <a:cubicBezTo>
                    <a:pt x="7409" y="8347"/>
                    <a:pt x="7558" y="8214"/>
                    <a:pt x="7706" y="8109"/>
                  </a:cubicBezTo>
                  <a:cubicBezTo>
                    <a:pt x="8006" y="7909"/>
                    <a:pt x="8373" y="7675"/>
                    <a:pt x="8740" y="7375"/>
                  </a:cubicBezTo>
                  <a:cubicBezTo>
                    <a:pt x="10574" y="6107"/>
                    <a:pt x="11075" y="3605"/>
                    <a:pt x="9841" y="1771"/>
                  </a:cubicBezTo>
                  <a:cubicBezTo>
                    <a:pt x="9049" y="626"/>
                    <a:pt x="7777" y="0"/>
                    <a:pt x="64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5355050" y="2112200"/>
              <a:ext cx="1267600" cy="215175"/>
            </a:xfrm>
            <a:custGeom>
              <a:avLst/>
              <a:gdLst/>
              <a:ahLst/>
              <a:cxnLst/>
              <a:rect l="l" t="t" r="r" b="b"/>
              <a:pathLst>
                <a:path w="50704" h="8607" extrusionOk="0">
                  <a:moveTo>
                    <a:pt x="0" y="0"/>
                  </a:moveTo>
                  <a:lnTo>
                    <a:pt x="0" y="8606"/>
                  </a:lnTo>
                  <a:lnTo>
                    <a:pt x="50703" y="8606"/>
                  </a:lnTo>
                  <a:lnTo>
                    <a:pt x="507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5355050" y="2327350"/>
              <a:ext cx="1267600" cy="721375"/>
            </a:xfrm>
            <a:custGeom>
              <a:avLst/>
              <a:gdLst/>
              <a:ahLst/>
              <a:cxnLst/>
              <a:rect l="l" t="t" r="r" b="b"/>
              <a:pathLst>
                <a:path w="50704" h="28855" extrusionOk="0">
                  <a:moveTo>
                    <a:pt x="0" y="0"/>
                  </a:moveTo>
                  <a:lnTo>
                    <a:pt x="0" y="28854"/>
                  </a:lnTo>
                  <a:lnTo>
                    <a:pt x="50703" y="28854"/>
                  </a:lnTo>
                  <a:lnTo>
                    <a:pt x="50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6412475" y="2327350"/>
              <a:ext cx="25" cy="721375"/>
            </a:xfrm>
            <a:custGeom>
              <a:avLst/>
              <a:gdLst/>
              <a:ahLst/>
              <a:cxnLst/>
              <a:rect l="l" t="t" r="r" b="b"/>
              <a:pathLst>
                <a:path w="1" h="28855" fill="none" extrusionOk="0">
                  <a:moveTo>
                    <a:pt x="0" y="0"/>
                  </a:moveTo>
                  <a:lnTo>
                    <a:pt x="0" y="28854"/>
                  </a:lnTo>
                </a:path>
              </a:pathLst>
            </a:custGeom>
            <a:noFill/>
            <a:ln w="20850" cap="flat" cmpd="sng">
              <a:solidFill>
                <a:schemeClr val="accen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6200650" y="2327350"/>
              <a:ext cx="25" cy="721375"/>
            </a:xfrm>
            <a:custGeom>
              <a:avLst/>
              <a:gdLst/>
              <a:ahLst/>
              <a:cxnLst/>
              <a:rect l="l" t="t" r="r" b="b"/>
              <a:pathLst>
                <a:path w="1" h="28855" fill="none" extrusionOk="0">
                  <a:moveTo>
                    <a:pt x="1" y="0"/>
                  </a:moveTo>
                  <a:lnTo>
                    <a:pt x="1" y="28854"/>
                  </a:lnTo>
                </a:path>
              </a:pathLst>
            </a:custGeom>
            <a:noFill/>
            <a:ln w="20850" cap="flat" cmpd="sng">
              <a:solidFill>
                <a:schemeClr val="accen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5989675" y="2327350"/>
              <a:ext cx="25" cy="721375"/>
            </a:xfrm>
            <a:custGeom>
              <a:avLst/>
              <a:gdLst/>
              <a:ahLst/>
              <a:cxnLst/>
              <a:rect l="l" t="t" r="r" b="b"/>
              <a:pathLst>
                <a:path w="1" h="28855" fill="none" extrusionOk="0">
                  <a:moveTo>
                    <a:pt x="0" y="0"/>
                  </a:moveTo>
                  <a:lnTo>
                    <a:pt x="0" y="28854"/>
                  </a:lnTo>
                </a:path>
              </a:pathLst>
            </a:custGeom>
            <a:noFill/>
            <a:ln w="20850" cap="flat" cmpd="sng">
              <a:solidFill>
                <a:schemeClr val="accen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5777025" y="2327350"/>
              <a:ext cx="25" cy="721375"/>
            </a:xfrm>
            <a:custGeom>
              <a:avLst/>
              <a:gdLst/>
              <a:ahLst/>
              <a:cxnLst/>
              <a:rect l="l" t="t" r="r" b="b"/>
              <a:pathLst>
                <a:path w="1" h="28855" fill="none" extrusionOk="0">
                  <a:moveTo>
                    <a:pt x="0" y="0"/>
                  </a:moveTo>
                  <a:lnTo>
                    <a:pt x="0" y="28854"/>
                  </a:lnTo>
                </a:path>
              </a:pathLst>
            </a:custGeom>
            <a:noFill/>
            <a:ln w="20850" cap="flat" cmpd="sng">
              <a:solidFill>
                <a:schemeClr val="accen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5565200" y="2327350"/>
              <a:ext cx="25" cy="721375"/>
            </a:xfrm>
            <a:custGeom>
              <a:avLst/>
              <a:gdLst/>
              <a:ahLst/>
              <a:cxnLst/>
              <a:rect l="l" t="t" r="r" b="b"/>
              <a:pathLst>
                <a:path w="1" h="28855" fill="none" extrusionOk="0">
                  <a:moveTo>
                    <a:pt x="0" y="0"/>
                  </a:moveTo>
                  <a:lnTo>
                    <a:pt x="0" y="28854"/>
                  </a:lnTo>
                </a:path>
              </a:pathLst>
            </a:custGeom>
            <a:noFill/>
            <a:ln w="20850" cap="flat" cmpd="sng">
              <a:solidFill>
                <a:schemeClr val="accen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5355050" y="2502475"/>
              <a:ext cx="1267600" cy="25"/>
            </a:xfrm>
            <a:custGeom>
              <a:avLst/>
              <a:gdLst/>
              <a:ahLst/>
              <a:cxnLst/>
              <a:rect l="l" t="t" r="r" b="b"/>
              <a:pathLst>
                <a:path w="50704" h="1" fill="none" extrusionOk="0">
                  <a:moveTo>
                    <a:pt x="0" y="0"/>
                  </a:moveTo>
                  <a:lnTo>
                    <a:pt x="50703" y="0"/>
                  </a:lnTo>
                </a:path>
              </a:pathLst>
            </a:custGeom>
            <a:noFill/>
            <a:ln w="20850" cap="flat" cmpd="sng">
              <a:solidFill>
                <a:schemeClr val="accen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5355050" y="2685100"/>
              <a:ext cx="1267600" cy="25"/>
            </a:xfrm>
            <a:custGeom>
              <a:avLst/>
              <a:gdLst/>
              <a:ahLst/>
              <a:cxnLst/>
              <a:rect l="l" t="t" r="r" b="b"/>
              <a:pathLst>
                <a:path w="50704" h="1" fill="none" extrusionOk="0">
                  <a:moveTo>
                    <a:pt x="0" y="1"/>
                  </a:moveTo>
                  <a:lnTo>
                    <a:pt x="50703" y="1"/>
                  </a:lnTo>
                </a:path>
              </a:pathLst>
            </a:custGeom>
            <a:noFill/>
            <a:ln w="20850" cap="flat" cmpd="sng">
              <a:solidFill>
                <a:schemeClr val="accen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5355050" y="2866075"/>
              <a:ext cx="1267600" cy="25"/>
            </a:xfrm>
            <a:custGeom>
              <a:avLst/>
              <a:gdLst/>
              <a:ahLst/>
              <a:cxnLst/>
              <a:rect l="l" t="t" r="r" b="b"/>
              <a:pathLst>
                <a:path w="50704" h="1" fill="none" extrusionOk="0">
                  <a:moveTo>
                    <a:pt x="0" y="0"/>
                  </a:moveTo>
                  <a:lnTo>
                    <a:pt x="50703" y="0"/>
                  </a:lnTo>
                </a:path>
              </a:pathLst>
            </a:custGeom>
            <a:noFill/>
            <a:ln w="20850" cap="flat" cmpd="sng">
              <a:solidFill>
                <a:schemeClr val="accen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6224175" y="2721825"/>
              <a:ext cx="172700" cy="126075"/>
            </a:xfrm>
            <a:custGeom>
              <a:avLst/>
              <a:gdLst/>
              <a:ahLst/>
              <a:cxnLst/>
              <a:rect l="l" t="t" r="r" b="b"/>
              <a:pathLst>
                <a:path w="6908" h="5043" extrusionOk="0">
                  <a:moveTo>
                    <a:pt x="819" y="1"/>
                  </a:moveTo>
                  <a:cubicBezTo>
                    <a:pt x="391" y="1"/>
                    <a:pt x="0" y="533"/>
                    <a:pt x="394" y="900"/>
                  </a:cubicBezTo>
                  <a:cubicBezTo>
                    <a:pt x="2062" y="2434"/>
                    <a:pt x="3896" y="3802"/>
                    <a:pt x="5864" y="4970"/>
                  </a:cubicBezTo>
                  <a:cubicBezTo>
                    <a:pt x="5956" y="5020"/>
                    <a:pt x="6045" y="5043"/>
                    <a:pt x="6130" y="5043"/>
                  </a:cubicBezTo>
                  <a:cubicBezTo>
                    <a:pt x="6601" y="5043"/>
                    <a:pt x="6907" y="4352"/>
                    <a:pt x="6398" y="4069"/>
                  </a:cubicBezTo>
                  <a:cubicBezTo>
                    <a:pt x="4530" y="2935"/>
                    <a:pt x="2796" y="1634"/>
                    <a:pt x="1161" y="133"/>
                  </a:cubicBezTo>
                  <a:cubicBezTo>
                    <a:pt x="1054" y="40"/>
                    <a:pt x="935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6184775" y="2702225"/>
              <a:ext cx="214900" cy="176750"/>
            </a:xfrm>
            <a:custGeom>
              <a:avLst/>
              <a:gdLst/>
              <a:ahLst/>
              <a:cxnLst/>
              <a:rect l="l" t="t" r="r" b="b"/>
              <a:pathLst>
                <a:path w="8596" h="7070" extrusionOk="0">
                  <a:moveTo>
                    <a:pt x="7802" y="0"/>
                  </a:moveTo>
                  <a:cubicBezTo>
                    <a:pt x="7680" y="0"/>
                    <a:pt x="7553" y="44"/>
                    <a:pt x="7440" y="150"/>
                  </a:cubicBezTo>
                  <a:cubicBezTo>
                    <a:pt x="5205" y="2218"/>
                    <a:pt x="2870" y="4186"/>
                    <a:pt x="435" y="6054"/>
                  </a:cubicBezTo>
                  <a:cubicBezTo>
                    <a:pt x="1" y="6407"/>
                    <a:pt x="274" y="7070"/>
                    <a:pt x="678" y="7070"/>
                  </a:cubicBezTo>
                  <a:cubicBezTo>
                    <a:pt x="771" y="7070"/>
                    <a:pt x="870" y="7035"/>
                    <a:pt x="969" y="6954"/>
                  </a:cubicBezTo>
                  <a:cubicBezTo>
                    <a:pt x="3471" y="5053"/>
                    <a:pt x="5906" y="3052"/>
                    <a:pt x="8208" y="883"/>
                  </a:cubicBezTo>
                  <a:cubicBezTo>
                    <a:pt x="8595" y="522"/>
                    <a:pt x="8222" y="0"/>
                    <a:pt x="7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3573775" y="3911825"/>
              <a:ext cx="1999775" cy="201825"/>
            </a:xfrm>
            <a:custGeom>
              <a:avLst/>
              <a:gdLst/>
              <a:ahLst/>
              <a:cxnLst/>
              <a:rect l="l" t="t" r="r" b="b"/>
              <a:pathLst>
                <a:path w="79991" h="8073" extrusionOk="0">
                  <a:moveTo>
                    <a:pt x="1" y="0"/>
                  </a:moveTo>
                  <a:lnTo>
                    <a:pt x="1" y="2802"/>
                  </a:lnTo>
                  <a:cubicBezTo>
                    <a:pt x="1" y="5704"/>
                    <a:pt x="2402" y="8073"/>
                    <a:pt x="5304" y="8073"/>
                  </a:cubicBezTo>
                  <a:lnTo>
                    <a:pt x="74687" y="8073"/>
                  </a:lnTo>
                  <a:cubicBezTo>
                    <a:pt x="77623" y="8073"/>
                    <a:pt x="79991" y="5704"/>
                    <a:pt x="79991" y="2802"/>
                  </a:cubicBezTo>
                  <a:lnTo>
                    <a:pt x="79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4372675" y="4113625"/>
              <a:ext cx="410325" cy="177650"/>
            </a:xfrm>
            <a:custGeom>
              <a:avLst/>
              <a:gdLst/>
              <a:ahLst/>
              <a:cxnLst/>
              <a:rect l="l" t="t" r="r" b="b"/>
              <a:pathLst>
                <a:path w="16413" h="7106" extrusionOk="0">
                  <a:moveTo>
                    <a:pt x="1" y="1"/>
                  </a:moveTo>
                  <a:lnTo>
                    <a:pt x="1" y="7106"/>
                  </a:lnTo>
                  <a:lnTo>
                    <a:pt x="16412" y="7106"/>
                  </a:lnTo>
                  <a:lnTo>
                    <a:pt x="164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3573775" y="2747650"/>
              <a:ext cx="1999775" cy="1167525"/>
            </a:xfrm>
            <a:custGeom>
              <a:avLst/>
              <a:gdLst/>
              <a:ahLst/>
              <a:cxnLst/>
              <a:rect l="l" t="t" r="r" b="b"/>
              <a:pathLst>
                <a:path w="79991" h="46701" extrusionOk="0">
                  <a:moveTo>
                    <a:pt x="3737" y="0"/>
                  </a:moveTo>
                  <a:cubicBezTo>
                    <a:pt x="1668" y="0"/>
                    <a:pt x="1" y="1668"/>
                    <a:pt x="1" y="3703"/>
                  </a:cubicBezTo>
                  <a:lnTo>
                    <a:pt x="1" y="46701"/>
                  </a:lnTo>
                  <a:lnTo>
                    <a:pt x="79991" y="46701"/>
                  </a:lnTo>
                  <a:lnTo>
                    <a:pt x="79991" y="3703"/>
                  </a:lnTo>
                  <a:cubicBezTo>
                    <a:pt x="79991" y="1668"/>
                    <a:pt x="78323" y="0"/>
                    <a:pt x="76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3655500" y="2831050"/>
              <a:ext cx="1848850" cy="1011575"/>
            </a:xfrm>
            <a:custGeom>
              <a:avLst/>
              <a:gdLst/>
              <a:ahLst/>
              <a:cxnLst/>
              <a:rect l="l" t="t" r="r" b="b"/>
              <a:pathLst>
                <a:path w="73954" h="40463" extrusionOk="0">
                  <a:moveTo>
                    <a:pt x="1" y="0"/>
                  </a:moveTo>
                  <a:lnTo>
                    <a:pt x="1" y="40462"/>
                  </a:lnTo>
                  <a:lnTo>
                    <a:pt x="73953" y="40462"/>
                  </a:lnTo>
                  <a:lnTo>
                    <a:pt x="73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4529450" y="3958525"/>
              <a:ext cx="90100" cy="90075"/>
            </a:xfrm>
            <a:custGeom>
              <a:avLst/>
              <a:gdLst/>
              <a:ahLst/>
              <a:cxnLst/>
              <a:rect l="l" t="t" r="r" b="b"/>
              <a:pathLst>
                <a:path w="3604" h="3603" extrusionOk="0">
                  <a:moveTo>
                    <a:pt x="1802" y="0"/>
                  </a:moveTo>
                  <a:cubicBezTo>
                    <a:pt x="801" y="0"/>
                    <a:pt x="1" y="801"/>
                    <a:pt x="1" y="1801"/>
                  </a:cubicBezTo>
                  <a:cubicBezTo>
                    <a:pt x="1" y="2802"/>
                    <a:pt x="801" y="3603"/>
                    <a:pt x="1802" y="3603"/>
                  </a:cubicBezTo>
                  <a:cubicBezTo>
                    <a:pt x="2803" y="3603"/>
                    <a:pt x="3603" y="2802"/>
                    <a:pt x="3603" y="1801"/>
                  </a:cubicBezTo>
                  <a:cubicBezTo>
                    <a:pt x="3603" y="801"/>
                    <a:pt x="2769" y="0"/>
                    <a:pt x="1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4190050" y="4290425"/>
              <a:ext cx="768075" cy="59225"/>
            </a:xfrm>
            <a:custGeom>
              <a:avLst/>
              <a:gdLst/>
              <a:ahLst/>
              <a:cxnLst/>
              <a:rect l="l" t="t" r="r" b="b"/>
              <a:pathLst>
                <a:path w="30723" h="2369" extrusionOk="0">
                  <a:moveTo>
                    <a:pt x="2369" y="0"/>
                  </a:moveTo>
                  <a:cubicBezTo>
                    <a:pt x="1035" y="0"/>
                    <a:pt x="0" y="1068"/>
                    <a:pt x="0" y="2369"/>
                  </a:cubicBezTo>
                  <a:lnTo>
                    <a:pt x="30722" y="2369"/>
                  </a:lnTo>
                  <a:cubicBezTo>
                    <a:pt x="30722" y="1068"/>
                    <a:pt x="29688" y="0"/>
                    <a:pt x="28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3748075" y="4036900"/>
              <a:ext cx="280225" cy="165975"/>
            </a:xfrm>
            <a:custGeom>
              <a:avLst/>
              <a:gdLst/>
              <a:ahLst/>
              <a:cxnLst/>
              <a:rect l="l" t="t" r="r" b="b"/>
              <a:pathLst>
                <a:path w="11209" h="6639" extrusionOk="0">
                  <a:moveTo>
                    <a:pt x="0" y="1"/>
                  </a:moveTo>
                  <a:lnTo>
                    <a:pt x="0" y="6639"/>
                  </a:lnTo>
                  <a:lnTo>
                    <a:pt x="11208" y="6639"/>
                  </a:lnTo>
                  <a:lnTo>
                    <a:pt x="112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3832300" y="4006050"/>
              <a:ext cx="102600" cy="61725"/>
            </a:xfrm>
            <a:custGeom>
              <a:avLst/>
              <a:gdLst/>
              <a:ahLst/>
              <a:cxnLst/>
              <a:rect l="l" t="t" r="r" b="b"/>
              <a:pathLst>
                <a:path w="4104" h="2469" extrusionOk="0">
                  <a:moveTo>
                    <a:pt x="0" y="1"/>
                  </a:moveTo>
                  <a:lnTo>
                    <a:pt x="0" y="2469"/>
                  </a:lnTo>
                  <a:lnTo>
                    <a:pt x="4103" y="2469"/>
                  </a:lnTo>
                  <a:lnTo>
                    <a:pt x="4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4543625" y="2953625"/>
              <a:ext cx="822300" cy="788100"/>
            </a:xfrm>
            <a:custGeom>
              <a:avLst/>
              <a:gdLst/>
              <a:ahLst/>
              <a:cxnLst/>
              <a:rect l="l" t="t" r="r" b="b"/>
              <a:pathLst>
                <a:path w="32892" h="31524" extrusionOk="0">
                  <a:moveTo>
                    <a:pt x="1469" y="1"/>
                  </a:moveTo>
                  <a:cubicBezTo>
                    <a:pt x="635" y="1"/>
                    <a:pt x="1" y="668"/>
                    <a:pt x="1" y="1468"/>
                  </a:cubicBezTo>
                  <a:lnTo>
                    <a:pt x="1" y="30056"/>
                  </a:lnTo>
                  <a:cubicBezTo>
                    <a:pt x="1" y="30889"/>
                    <a:pt x="668" y="31523"/>
                    <a:pt x="1469" y="31523"/>
                  </a:cubicBezTo>
                  <a:lnTo>
                    <a:pt x="31423" y="31523"/>
                  </a:lnTo>
                  <a:cubicBezTo>
                    <a:pt x="32224" y="31523"/>
                    <a:pt x="32891" y="30856"/>
                    <a:pt x="32891" y="30056"/>
                  </a:cubicBezTo>
                  <a:lnTo>
                    <a:pt x="32891" y="1468"/>
                  </a:lnTo>
                  <a:cubicBezTo>
                    <a:pt x="32891" y="634"/>
                    <a:pt x="32224" y="1"/>
                    <a:pt x="31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3788925" y="3299700"/>
              <a:ext cx="609625" cy="442025"/>
            </a:xfrm>
            <a:custGeom>
              <a:avLst/>
              <a:gdLst/>
              <a:ahLst/>
              <a:cxnLst/>
              <a:rect l="l" t="t" r="r" b="b"/>
              <a:pathLst>
                <a:path w="24385" h="17681" extrusionOk="0">
                  <a:moveTo>
                    <a:pt x="1502" y="1"/>
                  </a:moveTo>
                  <a:cubicBezTo>
                    <a:pt x="668" y="1"/>
                    <a:pt x="1" y="668"/>
                    <a:pt x="1" y="1502"/>
                  </a:cubicBezTo>
                  <a:lnTo>
                    <a:pt x="1" y="16179"/>
                  </a:lnTo>
                  <a:cubicBezTo>
                    <a:pt x="1" y="17013"/>
                    <a:pt x="668" y="17680"/>
                    <a:pt x="1502" y="17680"/>
                  </a:cubicBezTo>
                  <a:lnTo>
                    <a:pt x="22884" y="17680"/>
                  </a:lnTo>
                  <a:cubicBezTo>
                    <a:pt x="23718" y="17680"/>
                    <a:pt x="24385" y="17013"/>
                    <a:pt x="24385" y="16179"/>
                  </a:cubicBezTo>
                  <a:lnTo>
                    <a:pt x="24385" y="1502"/>
                  </a:lnTo>
                  <a:cubicBezTo>
                    <a:pt x="24385" y="668"/>
                    <a:pt x="23718" y="1"/>
                    <a:pt x="22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3858975" y="3586575"/>
              <a:ext cx="469525" cy="25875"/>
            </a:xfrm>
            <a:custGeom>
              <a:avLst/>
              <a:gdLst/>
              <a:ahLst/>
              <a:cxnLst/>
              <a:rect l="l" t="t" r="r" b="b"/>
              <a:pathLst>
                <a:path w="18781" h="1035" extrusionOk="0">
                  <a:moveTo>
                    <a:pt x="468" y="1"/>
                  </a:moveTo>
                  <a:cubicBezTo>
                    <a:pt x="201" y="1"/>
                    <a:pt x="1" y="201"/>
                    <a:pt x="1" y="501"/>
                  </a:cubicBezTo>
                  <a:lnTo>
                    <a:pt x="1" y="535"/>
                  </a:lnTo>
                  <a:cubicBezTo>
                    <a:pt x="1" y="835"/>
                    <a:pt x="201" y="1035"/>
                    <a:pt x="468" y="1035"/>
                  </a:cubicBezTo>
                  <a:lnTo>
                    <a:pt x="18280" y="1035"/>
                  </a:lnTo>
                  <a:cubicBezTo>
                    <a:pt x="18547" y="1035"/>
                    <a:pt x="18781" y="768"/>
                    <a:pt x="18781" y="535"/>
                  </a:cubicBezTo>
                  <a:lnTo>
                    <a:pt x="18781" y="501"/>
                  </a:lnTo>
                  <a:cubicBezTo>
                    <a:pt x="18781" y="201"/>
                    <a:pt x="18581" y="1"/>
                    <a:pt x="18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3858975" y="3647450"/>
              <a:ext cx="277725" cy="26725"/>
            </a:xfrm>
            <a:custGeom>
              <a:avLst/>
              <a:gdLst/>
              <a:ahLst/>
              <a:cxnLst/>
              <a:rect l="l" t="t" r="r" b="b"/>
              <a:pathLst>
                <a:path w="11109" h="1069" extrusionOk="0">
                  <a:moveTo>
                    <a:pt x="468" y="1"/>
                  </a:moveTo>
                  <a:cubicBezTo>
                    <a:pt x="201" y="1"/>
                    <a:pt x="1" y="234"/>
                    <a:pt x="1" y="501"/>
                  </a:cubicBezTo>
                  <a:lnTo>
                    <a:pt x="1" y="568"/>
                  </a:lnTo>
                  <a:cubicBezTo>
                    <a:pt x="1" y="835"/>
                    <a:pt x="201" y="1068"/>
                    <a:pt x="468" y="1068"/>
                  </a:cubicBezTo>
                  <a:lnTo>
                    <a:pt x="10608" y="1068"/>
                  </a:lnTo>
                  <a:cubicBezTo>
                    <a:pt x="10908" y="1068"/>
                    <a:pt x="11109" y="835"/>
                    <a:pt x="11109" y="568"/>
                  </a:cubicBezTo>
                  <a:lnTo>
                    <a:pt x="11109" y="501"/>
                  </a:lnTo>
                  <a:cubicBezTo>
                    <a:pt x="11109" y="234"/>
                    <a:pt x="10908" y="1"/>
                    <a:pt x="10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3834800" y="3352050"/>
              <a:ext cx="183475" cy="166375"/>
            </a:xfrm>
            <a:custGeom>
              <a:avLst/>
              <a:gdLst/>
              <a:ahLst/>
              <a:cxnLst/>
              <a:rect l="l" t="t" r="r" b="b"/>
              <a:pathLst>
                <a:path w="7339" h="6655" extrusionOk="0">
                  <a:moveTo>
                    <a:pt x="3670" y="0"/>
                  </a:moveTo>
                  <a:cubicBezTo>
                    <a:pt x="2811" y="0"/>
                    <a:pt x="1952" y="325"/>
                    <a:pt x="1301" y="976"/>
                  </a:cubicBezTo>
                  <a:cubicBezTo>
                    <a:pt x="0" y="2277"/>
                    <a:pt x="0" y="4378"/>
                    <a:pt x="1301" y="5679"/>
                  </a:cubicBezTo>
                  <a:cubicBezTo>
                    <a:pt x="1952" y="6330"/>
                    <a:pt x="2811" y="6655"/>
                    <a:pt x="3670" y="6655"/>
                  </a:cubicBezTo>
                  <a:cubicBezTo>
                    <a:pt x="4529" y="6655"/>
                    <a:pt x="5387" y="6330"/>
                    <a:pt x="6038" y="5679"/>
                  </a:cubicBezTo>
                  <a:cubicBezTo>
                    <a:pt x="7339" y="4378"/>
                    <a:pt x="7339" y="2277"/>
                    <a:pt x="6038" y="976"/>
                  </a:cubicBezTo>
                  <a:cubicBezTo>
                    <a:pt x="5387" y="325"/>
                    <a:pt x="4529" y="0"/>
                    <a:pt x="3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3793925" y="3044525"/>
              <a:ext cx="355275" cy="25875"/>
            </a:xfrm>
            <a:custGeom>
              <a:avLst/>
              <a:gdLst/>
              <a:ahLst/>
              <a:cxnLst/>
              <a:rect l="l" t="t" r="r" b="b"/>
              <a:pathLst>
                <a:path w="14211" h="1035" extrusionOk="0">
                  <a:moveTo>
                    <a:pt x="501" y="1"/>
                  </a:moveTo>
                  <a:cubicBezTo>
                    <a:pt x="201" y="1"/>
                    <a:pt x="1" y="201"/>
                    <a:pt x="1" y="501"/>
                  </a:cubicBezTo>
                  <a:lnTo>
                    <a:pt x="1" y="534"/>
                  </a:lnTo>
                  <a:cubicBezTo>
                    <a:pt x="1" y="835"/>
                    <a:pt x="201" y="1035"/>
                    <a:pt x="501" y="1035"/>
                  </a:cubicBezTo>
                  <a:lnTo>
                    <a:pt x="13711" y="1035"/>
                  </a:lnTo>
                  <a:cubicBezTo>
                    <a:pt x="14011" y="1035"/>
                    <a:pt x="14211" y="835"/>
                    <a:pt x="14211" y="534"/>
                  </a:cubicBezTo>
                  <a:lnTo>
                    <a:pt x="14211" y="501"/>
                  </a:lnTo>
                  <a:cubicBezTo>
                    <a:pt x="14211" y="201"/>
                    <a:pt x="14011" y="1"/>
                    <a:pt x="13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3793925" y="3211325"/>
              <a:ext cx="490375" cy="25875"/>
            </a:xfrm>
            <a:custGeom>
              <a:avLst/>
              <a:gdLst/>
              <a:ahLst/>
              <a:cxnLst/>
              <a:rect l="l" t="t" r="r" b="b"/>
              <a:pathLst>
                <a:path w="19615" h="1035" extrusionOk="0">
                  <a:moveTo>
                    <a:pt x="501" y="0"/>
                  </a:moveTo>
                  <a:cubicBezTo>
                    <a:pt x="201" y="0"/>
                    <a:pt x="1" y="200"/>
                    <a:pt x="1" y="500"/>
                  </a:cubicBezTo>
                  <a:lnTo>
                    <a:pt x="1" y="534"/>
                  </a:lnTo>
                  <a:cubicBezTo>
                    <a:pt x="1" y="834"/>
                    <a:pt x="201" y="1034"/>
                    <a:pt x="501" y="1034"/>
                  </a:cubicBezTo>
                  <a:lnTo>
                    <a:pt x="19114" y="1034"/>
                  </a:lnTo>
                  <a:cubicBezTo>
                    <a:pt x="19381" y="1034"/>
                    <a:pt x="19615" y="801"/>
                    <a:pt x="19615" y="534"/>
                  </a:cubicBezTo>
                  <a:lnTo>
                    <a:pt x="19615" y="500"/>
                  </a:lnTo>
                  <a:cubicBezTo>
                    <a:pt x="19615" y="200"/>
                    <a:pt x="19381" y="0"/>
                    <a:pt x="19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3794775" y="3127925"/>
              <a:ext cx="600450" cy="25875"/>
            </a:xfrm>
            <a:custGeom>
              <a:avLst/>
              <a:gdLst/>
              <a:ahLst/>
              <a:cxnLst/>
              <a:rect l="l" t="t" r="r" b="b"/>
              <a:pathLst>
                <a:path w="24018" h="1035" extrusionOk="0">
                  <a:moveTo>
                    <a:pt x="501" y="0"/>
                  </a:moveTo>
                  <a:cubicBezTo>
                    <a:pt x="234" y="0"/>
                    <a:pt x="0" y="200"/>
                    <a:pt x="0" y="501"/>
                  </a:cubicBezTo>
                  <a:lnTo>
                    <a:pt x="0" y="534"/>
                  </a:lnTo>
                  <a:cubicBezTo>
                    <a:pt x="0" y="834"/>
                    <a:pt x="234" y="1034"/>
                    <a:pt x="501" y="1034"/>
                  </a:cubicBezTo>
                  <a:lnTo>
                    <a:pt x="23517" y="1034"/>
                  </a:lnTo>
                  <a:cubicBezTo>
                    <a:pt x="23784" y="1034"/>
                    <a:pt x="24017" y="801"/>
                    <a:pt x="24017" y="534"/>
                  </a:cubicBezTo>
                  <a:lnTo>
                    <a:pt x="24017" y="501"/>
                  </a:lnTo>
                  <a:cubicBezTo>
                    <a:pt x="24017" y="200"/>
                    <a:pt x="23817" y="0"/>
                    <a:pt x="23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4698750" y="3096225"/>
              <a:ext cx="514550" cy="515400"/>
            </a:xfrm>
            <a:custGeom>
              <a:avLst/>
              <a:gdLst/>
              <a:ahLst/>
              <a:cxnLst/>
              <a:rect l="l" t="t" r="r" b="b"/>
              <a:pathLst>
                <a:path w="20582" h="20616" extrusionOk="0">
                  <a:moveTo>
                    <a:pt x="0" y="1"/>
                  </a:moveTo>
                  <a:lnTo>
                    <a:pt x="0" y="20616"/>
                  </a:lnTo>
                  <a:lnTo>
                    <a:pt x="20582" y="20616"/>
                  </a:lnTo>
                  <a:lnTo>
                    <a:pt x="20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4997300" y="3240500"/>
              <a:ext cx="157625" cy="158475"/>
            </a:xfrm>
            <a:custGeom>
              <a:avLst/>
              <a:gdLst/>
              <a:ahLst/>
              <a:cxnLst/>
              <a:rect l="l" t="t" r="r" b="b"/>
              <a:pathLst>
                <a:path w="6305" h="6339" extrusionOk="0">
                  <a:moveTo>
                    <a:pt x="3169" y="1"/>
                  </a:moveTo>
                  <a:cubicBezTo>
                    <a:pt x="1401" y="1"/>
                    <a:pt x="0" y="1402"/>
                    <a:pt x="0" y="3170"/>
                  </a:cubicBezTo>
                  <a:cubicBezTo>
                    <a:pt x="0" y="4904"/>
                    <a:pt x="1401" y="6338"/>
                    <a:pt x="3169" y="6338"/>
                  </a:cubicBezTo>
                  <a:cubicBezTo>
                    <a:pt x="4904" y="6338"/>
                    <a:pt x="6305" y="4904"/>
                    <a:pt x="6305" y="3170"/>
                  </a:cubicBezTo>
                  <a:cubicBezTo>
                    <a:pt x="6305" y="1402"/>
                    <a:pt x="4904" y="1"/>
                    <a:pt x="3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4974775" y="3340575"/>
              <a:ext cx="245200" cy="271050"/>
            </a:xfrm>
            <a:custGeom>
              <a:avLst/>
              <a:gdLst/>
              <a:ahLst/>
              <a:cxnLst/>
              <a:rect l="l" t="t" r="r" b="b"/>
              <a:pathLst>
                <a:path w="9808" h="10842" extrusionOk="0">
                  <a:moveTo>
                    <a:pt x="3670" y="0"/>
                  </a:moveTo>
                  <a:lnTo>
                    <a:pt x="1" y="4370"/>
                  </a:lnTo>
                  <a:lnTo>
                    <a:pt x="1" y="10842"/>
                  </a:lnTo>
                  <a:lnTo>
                    <a:pt x="9808" y="10842"/>
                  </a:lnTo>
                  <a:lnTo>
                    <a:pt x="9808" y="5504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4698750" y="3288025"/>
              <a:ext cx="434500" cy="323600"/>
            </a:xfrm>
            <a:custGeom>
              <a:avLst/>
              <a:gdLst/>
              <a:ahLst/>
              <a:cxnLst/>
              <a:rect l="l" t="t" r="r" b="b"/>
              <a:pathLst>
                <a:path w="17380" h="12944" extrusionOk="0">
                  <a:moveTo>
                    <a:pt x="4170" y="1"/>
                  </a:moveTo>
                  <a:lnTo>
                    <a:pt x="0" y="6406"/>
                  </a:lnTo>
                  <a:lnTo>
                    <a:pt x="0" y="12944"/>
                  </a:lnTo>
                  <a:lnTo>
                    <a:pt x="17379" y="12944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5768675" y="3875125"/>
              <a:ext cx="932350" cy="173475"/>
            </a:xfrm>
            <a:custGeom>
              <a:avLst/>
              <a:gdLst/>
              <a:ahLst/>
              <a:cxnLst/>
              <a:rect l="l" t="t" r="r" b="b"/>
              <a:pathLst>
                <a:path w="37294" h="6939" extrusionOk="0">
                  <a:moveTo>
                    <a:pt x="3436" y="0"/>
                  </a:moveTo>
                  <a:cubicBezTo>
                    <a:pt x="1535" y="0"/>
                    <a:pt x="1" y="1535"/>
                    <a:pt x="1" y="3470"/>
                  </a:cubicBezTo>
                  <a:cubicBezTo>
                    <a:pt x="1" y="5371"/>
                    <a:pt x="1535" y="6939"/>
                    <a:pt x="3436" y="6939"/>
                  </a:cubicBezTo>
                  <a:lnTo>
                    <a:pt x="37294" y="6939"/>
                  </a:lnTo>
                  <a:lnTo>
                    <a:pt x="37294" y="5304"/>
                  </a:lnTo>
                  <a:lnTo>
                    <a:pt x="4037" y="5304"/>
                  </a:lnTo>
                  <a:cubicBezTo>
                    <a:pt x="3036" y="5304"/>
                    <a:pt x="2202" y="4470"/>
                    <a:pt x="2202" y="3470"/>
                  </a:cubicBezTo>
                  <a:cubicBezTo>
                    <a:pt x="2202" y="2469"/>
                    <a:pt x="3036" y="1635"/>
                    <a:pt x="4037" y="1635"/>
                  </a:cubicBezTo>
                  <a:lnTo>
                    <a:pt x="37294" y="1635"/>
                  </a:lnTo>
                  <a:lnTo>
                    <a:pt x="372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5823725" y="3915975"/>
              <a:ext cx="838950" cy="91775"/>
            </a:xfrm>
            <a:custGeom>
              <a:avLst/>
              <a:gdLst/>
              <a:ahLst/>
              <a:cxnLst/>
              <a:rect l="l" t="t" r="r" b="b"/>
              <a:pathLst>
                <a:path w="33558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36"/>
                    <a:pt x="834" y="3670"/>
                    <a:pt x="1835" y="3670"/>
                  </a:cubicBezTo>
                  <a:lnTo>
                    <a:pt x="33557" y="3670"/>
                  </a:lnTo>
                  <a:lnTo>
                    <a:pt x="335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5720300" y="4048575"/>
              <a:ext cx="895675" cy="294400"/>
            </a:xfrm>
            <a:custGeom>
              <a:avLst/>
              <a:gdLst/>
              <a:ahLst/>
              <a:cxnLst/>
              <a:rect l="l" t="t" r="r" b="b"/>
              <a:pathLst>
                <a:path w="35827" h="11776" extrusionOk="0">
                  <a:moveTo>
                    <a:pt x="5872" y="1"/>
                  </a:moveTo>
                  <a:lnTo>
                    <a:pt x="5872" y="34"/>
                  </a:lnTo>
                  <a:cubicBezTo>
                    <a:pt x="2636" y="34"/>
                    <a:pt x="1" y="2669"/>
                    <a:pt x="1" y="5905"/>
                  </a:cubicBezTo>
                  <a:cubicBezTo>
                    <a:pt x="1" y="9174"/>
                    <a:pt x="2636" y="11776"/>
                    <a:pt x="5872" y="11776"/>
                  </a:cubicBezTo>
                  <a:lnTo>
                    <a:pt x="35826" y="11776"/>
                  </a:lnTo>
                  <a:lnTo>
                    <a:pt x="35826" y="9608"/>
                  </a:lnTo>
                  <a:lnTo>
                    <a:pt x="6239" y="9608"/>
                  </a:lnTo>
                  <a:cubicBezTo>
                    <a:pt x="4204" y="9608"/>
                    <a:pt x="2536" y="7940"/>
                    <a:pt x="2536" y="5905"/>
                  </a:cubicBezTo>
                  <a:cubicBezTo>
                    <a:pt x="2536" y="3870"/>
                    <a:pt x="4204" y="2202"/>
                    <a:pt x="6239" y="2202"/>
                  </a:cubicBezTo>
                  <a:lnTo>
                    <a:pt x="35826" y="2202"/>
                  </a:lnTo>
                  <a:lnTo>
                    <a:pt x="358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5785350" y="4104450"/>
              <a:ext cx="793925" cy="184325"/>
            </a:xfrm>
            <a:custGeom>
              <a:avLst/>
              <a:gdLst/>
              <a:ahLst/>
              <a:cxnLst/>
              <a:rect l="l" t="t" r="r" b="b"/>
              <a:pathLst>
                <a:path w="31757" h="7373" extrusionOk="0">
                  <a:moveTo>
                    <a:pt x="3703" y="1"/>
                  </a:moveTo>
                  <a:cubicBezTo>
                    <a:pt x="1602" y="1"/>
                    <a:pt x="1" y="1669"/>
                    <a:pt x="1" y="3670"/>
                  </a:cubicBezTo>
                  <a:cubicBezTo>
                    <a:pt x="1" y="5705"/>
                    <a:pt x="1669" y="7373"/>
                    <a:pt x="3703" y="7373"/>
                  </a:cubicBezTo>
                  <a:lnTo>
                    <a:pt x="31757" y="7373"/>
                  </a:lnTo>
                  <a:lnTo>
                    <a:pt x="317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5918775" y="4166175"/>
              <a:ext cx="83425" cy="91750"/>
            </a:xfrm>
            <a:custGeom>
              <a:avLst/>
              <a:gdLst/>
              <a:ahLst/>
              <a:cxnLst/>
              <a:rect l="l" t="t" r="r" b="b"/>
              <a:pathLst>
                <a:path w="3337" h="3670" extrusionOk="0">
                  <a:moveTo>
                    <a:pt x="1" y="0"/>
                  </a:moveTo>
                  <a:lnTo>
                    <a:pt x="1" y="3669"/>
                  </a:lnTo>
                  <a:lnTo>
                    <a:pt x="1669" y="2669"/>
                  </a:lnTo>
                  <a:lnTo>
                    <a:pt x="3337" y="3669"/>
                  </a:lnTo>
                  <a:lnTo>
                    <a:pt x="3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81" name="Google Shape;281;p17"/>
          <p:cNvCxnSpPr>
            <a:cxnSpLocks/>
            <a:endCxn id="282" idx="2"/>
          </p:cNvCxnSpPr>
          <p:nvPr/>
        </p:nvCxnSpPr>
        <p:spPr>
          <a:xfrm>
            <a:off x="1976100" y="3325394"/>
            <a:ext cx="1776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3" name="Google Shape;283;p17"/>
          <p:cNvCxnSpPr>
            <a:cxnSpLocks/>
            <a:endCxn id="284" idx="0"/>
          </p:cNvCxnSpPr>
          <p:nvPr/>
        </p:nvCxnSpPr>
        <p:spPr>
          <a:xfrm flipH="1">
            <a:off x="6083465" y="1635450"/>
            <a:ext cx="824100" cy="9363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5" name="Google Shape;285;p17"/>
          <p:cNvCxnSpPr>
            <a:cxnSpLocks/>
            <a:endCxn id="286" idx="0"/>
          </p:cNvCxnSpPr>
          <p:nvPr/>
        </p:nvCxnSpPr>
        <p:spPr>
          <a:xfrm flipH="1">
            <a:off x="6632390" y="3324795"/>
            <a:ext cx="589500" cy="7509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7" name="Google Shape;287;p17"/>
          <p:cNvCxnSpPr>
            <a:cxnSpLocks/>
            <a:endCxn id="288" idx="0"/>
          </p:cNvCxnSpPr>
          <p:nvPr/>
        </p:nvCxnSpPr>
        <p:spPr>
          <a:xfrm>
            <a:off x="2271325" y="1635450"/>
            <a:ext cx="752400" cy="3762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88" name="Google Shape;288;p17"/>
          <p:cNvSpPr/>
          <p:nvPr/>
        </p:nvSpPr>
        <p:spPr>
          <a:xfrm>
            <a:off x="2880500" y="2011688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>
            <a:off x="5940325" y="2571750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3752700" y="3182300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>
            <a:off x="6489275" y="4075700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983;p50">
            <a:extLst>
              <a:ext uri="{FF2B5EF4-FFF2-40B4-BE49-F238E27FC236}">
                <a16:creationId xmlns:a16="http://schemas.microsoft.com/office/drawing/2014/main" id="{CE3F6FF5-6658-47DA-9D65-14109A8D666F}"/>
              </a:ext>
            </a:extLst>
          </p:cNvPr>
          <p:cNvSpPr txBox="1">
            <a:spLocks/>
          </p:cNvSpPr>
          <p:nvPr/>
        </p:nvSpPr>
        <p:spPr>
          <a:xfrm>
            <a:off x="892401" y="163912"/>
            <a:ext cx="6817108" cy="7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Font typeface="Didact Gothic"/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المشروع الفردي 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(اختيار فكرة مشروع )</a:t>
            </a:r>
            <a:endParaRPr lang="ar-SA" sz="7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00A4273E-DA33-4D11-BE7C-9B6CB1C0B304}"/>
              </a:ext>
            </a:extLst>
          </p:cNvPr>
          <p:cNvSpPr txBox="1"/>
          <p:nvPr/>
        </p:nvSpPr>
        <p:spPr>
          <a:xfrm>
            <a:off x="6746340" y="1376108"/>
            <a:ext cx="2011083" cy="129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فكرة متجر إلكتروني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(متجر ورد – متجر شوكولاتة – متجر كوفي – متجر ملابس) 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77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2EF5F7DF-92C7-4ADC-BDD0-E8DFCCA1EBA6}"/>
              </a:ext>
            </a:extLst>
          </p:cNvPr>
          <p:cNvSpPr txBox="1"/>
          <p:nvPr/>
        </p:nvSpPr>
        <p:spPr>
          <a:xfrm>
            <a:off x="6911975" y="2961103"/>
            <a:ext cx="2203856" cy="130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اختيار فكرة برنامج يخدم المدرسة كحساب مساحة مثلث أو مربع أو حساب مجموع درجات 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78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3A679403-F770-4363-8C16-F135C371C86E}"/>
              </a:ext>
            </a:extLst>
          </p:cNvPr>
          <p:cNvSpPr txBox="1"/>
          <p:nvPr/>
        </p:nvSpPr>
        <p:spPr>
          <a:xfrm>
            <a:off x="150202" y="1261069"/>
            <a:ext cx="2340178" cy="105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اختيار فكرة برنامج يخدم مادة من المواد التي تدرسينها 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2"/>
          <p:cNvSpPr/>
          <p:nvPr/>
        </p:nvSpPr>
        <p:spPr>
          <a:xfrm>
            <a:off x="687291" y="1784756"/>
            <a:ext cx="361817" cy="257780"/>
          </a:xfrm>
          <a:custGeom>
            <a:avLst/>
            <a:gdLst/>
            <a:ahLst/>
            <a:cxnLst/>
            <a:rect l="l" t="t" r="r" b="b"/>
            <a:pathLst>
              <a:path w="17747" h="12644" extrusionOk="0">
                <a:moveTo>
                  <a:pt x="2569" y="1"/>
                </a:moveTo>
                <a:lnTo>
                  <a:pt x="0" y="7440"/>
                </a:lnTo>
                <a:lnTo>
                  <a:pt x="15211" y="12643"/>
                </a:lnTo>
                <a:lnTo>
                  <a:pt x="17746" y="5205"/>
                </a:lnTo>
                <a:lnTo>
                  <a:pt x="256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2"/>
          <p:cNvSpPr/>
          <p:nvPr/>
        </p:nvSpPr>
        <p:spPr>
          <a:xfrm>
            <a:off x="286045" y="1497782"/>
            <a:ext cx="986796" cy="1155441"/>
          </a:xfrm>
          <a:custGeom>
            <a:avLst/>
            <a:gdLst/>
            <a:ahLst/>
            <a:cxnLst/>
            <a:rect l="l" t="t" r="r" b="b"/>
            <a:pathLst>
              <a:path w="48402" h="56674" extrusionOk="0">
                <a:moveTo>
                  <a:pt x="15579" y="0"/>
                </a:moveTo>
                <a:lnTo>
                  <a:pt x="1" y="45433"/>
                </a:lnTo>
                <a:lnTo>
                  <a:pt x="32791" y="56674"/>
                </a:lnTo>
                <a:lnTo>
                  <a:pt x="48402" y="11241"/>
                </a:lnTo>
                <a:lnTo>
                  <a:pt x="155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2"/>
          <p:cNvSpPr/>
          <p:nvPr/>
        </p:nvSpPr>
        <p:spPr>
          <a:xfrm>
            <a:off x="662133" y="1758925"/>
            <a:ext cx="361817" cy="258452"/>
          </a:xfrm>
          <a:custGeom>
            <a:avLst/>
            <a:gdLst/>
            <a:ahLst/>
            <a:cxnLst/>
            <a:rect l="l" t="t" r="r" b="b"/>
            <a:pathLst>
              <a:path w="17747" h="12677" extrusionOk="0">
                <a:moveTo>
                  <a:pt x="2569" y="0"/>
                </a:moveTo>
                <a:lnTo>
                  <a:pt x="0" y="7472"/>
                </a:lnTo>
                <a:lnTo>
                  <a:pt x="15178" y="12676"/>
                </a:lnTo>
                <a:lnTo>
                  <a:pt x="17746" y="5204"/>
                </a:lnTo>
                <a:lnTo>
                  <a:pt x="25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22"/>
          <p:cNvGrpSpPr/>
          <p:nvPr/>
        </p:nvGrpSpPr>
        <p:grpSpPr>
          <a:xfrm>
            <a:off x="2123774" y="2675221"/>
            <a:ext cx="1742357" cy="627058"/>
            <a:chOff x="2361975" y="3118500"/>
            <a:chExt cx="2136550" cy="768925"/>
          </a:xfrm>
        </p:grpSpPr>
        <p:sp>
          <p:nvSpPr>
            <p:cNvPr id="636" name="Google Shape;636;p22"/>
            <p:cNvSpPr/>
            <p:nvPr/>
          </p:nvSpPr>
          <p:spPr>
            <a:xfrm>
              <a:off x="2361975" y="3118500"/>
              <a:ext cx="2136550" cy="768925"/>
            </a:xfrm>
            <a:custGeom>
              <a:avLst/>
              <a:gdLst/>
              <a:ahLst/>
              <a:cxnLst/>
              <a:rect l="l" t="t" r="r" b="b"/>
              <a:pathLst>
                <a:path w="85462" h="30757" extrusionOk="0">
                  <a:moveTo>
                    <a:pt x="2902" y="1"/>
                  </a:moveTo>
                  <a:cubicBezTo>
                    <a:pt x="1935" y="1"/>
                    <a:pt x="1067" y="468"/>
                    <a:pt x="567" y="1202"/>
                  </a:cubicBezTo>
                  <a:cubicBezTo>
                    <a:pt x="267" y="1669"/>
                    <a:pt x="67" y="2236"/>
                    <a:pt x="67" y="2836"/>
                  </a:cubicBezTo>
                  <a:lnTo>
                    <a:pt x="0" y="27754"/>
                  </a:lnTo>
                  <a:cubicBezTo>
                    <a:pt x="0" y="28821"/>
                    <a:pt x="567" y="29722"/>
                    <a:pt x="1434" y="30222"/>
                  </a:cubicBezTo>
                  <a:cubicBezTo>
                    <a:pt x="1801" y="30489"/>
                    <a:pt x="2302" y="30589"/>
                    <a:pt x="2802" y="30589"/>
                  </a:cubicBezTo>
                  <a:lnTo>
                    <a:pt x="82526" y="30756"/>
                  </a:lnTo>
                  <a:cubicBezTo>
                    <a:pt x="83460" y="30756"/>
                    <a:pt x="84294" y="30356"/>
                    <a:pt x="84827" y="29655"/>
                  </a:cubicBezTo>
                  <a:cubicBezTo>
                    <a:pt x="85194" y="29188"/>
                    <a:pt x="85394" y="28555"/>
                    <a:pt x="85394" y="27921"/>
                  </a:cubicBezTo>
                  <a:lnTo>
                    <a:pt x="85461" y="3003"/>
                  </a:lnTo>
                  <a:cubicBezTo>
                    <a:pt x="85461" y="2369"/>
                    <a:pt x="85228" y="1802"/>
                    <a:pt x="84894" y="1335"/>
                  </a:cubicBezTo>
                  <a:cubicBezTo>
                    <a:pt x="84360" y="635"/>
                    <a:pt x="83526" y="168"/>
                    <a:pt x="82626" y="168"/>
                  </a:cubicBezTo>
                  <a:lnTo>
                    <a:pt x="29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2380300" y="3139350"/>
              <a:ext cx="2098200" cy="731400"/>
            </a:xfrm>
            <a:custGeom>
              <a:avLst/>
              <a:gdLst/>
              <a:ahLst/>
              <a:cxnLst/>
              <a:rect l="l" t="t" r="r" b="b"/>
              <a:pathLst>
                <a:path w="83928" h="29256" extrusionOk="0">
                  <a:moveTo>
                    <a:pt x="2102" y="1"/>
                  </a:moveTo>
                  <a:cubicBezTo>
                    <a:pt x="1435" y="1"/>
                    <a:pt x="801" y="334"/>
                    <a:pt x="401" y="868"/>
                  </a:cubicBezTo>
                  <a:cubicBezTo>
                    <a:pt x="168" y="1202"/>
                    <a:pt x="34" y="1602"/>
                    <a:pt x="34" y="2036"/>
                  </a:cubicBezTo>
                  <a:lnTo>
                    <a:pt x="1" y="26953"/>
                  </a:lnTo>
                  <a:cubicBezTo>
                    <a:pt x="1" y="27721"/>
                    <a:pt x="368" y="28388"/>
                    <a:pt x="1035" y="28755"/>
                  </a:cubicBezTo>
                  <a:cubicBezTo>
                    <a:pt x="1302" y="28888"/>
                    <a:pt x="1535" y="28955"/>
                    <a:pt x="1802" y="29022"/>
                  </a:cubicBezTo>
                  <a:cubicBezTo>
                    <a:pt x="1902" y="29055"/>
                    <a:pt x="2002" y="29055"/>
                    <a:pt x="2069" y="29055"/>
                  </a:cubicBezTo>
                  <a:lnTo>
                    <a:pt x="81793" y="29255"/>
                  </a:lnTo>
                  <a:cubicBezTo>
                    <a:pt x="82460" y="29255"/>
                    <a:pt x="83060" y="28921"/>
                    <a:pt x="83460" y="28421"/>
                  </a:cubicBezTo>
                  <a:cubicBezTo>
                    <a:pt x="83727" y="28054"/>
                    <a:pt x="83894" y="27621"/>
                    <a:pt x="83894" y="27187"/>
                  </a:cubicBezTo>
                  <a:lnTo>
                    <a:pt x="83927" y="2236"/>
                  </a:lnTo>
                  <a:cubicBezTo>
                    <a:pt x="83927" y="1769"/>
                    <a:pt x="83761" y="1368"/>
                    <a:pt x="83527" y="1001"/>
                  </a:cubicBezTo>
                  <a:cubicBezTo>
                    <a:pt x="83194" y="534"/>
                    <a:pt x="82693" y="234"/>
                    <a:pt x="82126" y="168"/>
                  </a:cubicBezTo>
                  <a:lnTo>
                    <a:pt x="81859" y="168"/>
                  </a:lnTo>
                  <a:lnTo>
                    <a:pt x="21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2391975" y="3148525"/>
              <a:ext cx="2077350" cy="711375"/>
            </a:xfrm>
            <a:custGeom>
              <a:avLst/>
              <a:gdLst/>
              <a:ahLst/>
              <a:cxnLst/>
              <a:rect l="l" t="t" r="r" b="b"/>
              <a:pathLst>
                <a:path w="83094" h="28455" extrusionOk="0">
                  <a:moveTo>
                    <a:pt x="1702" y="1"/>
                  </a:moveTo>
                  <a:cubicBezTo>
                    <a:pt x="1168" y="1"/>
                    <a:pt x="668" y="268"/>
                    <a:pt x="334" y="701"/>
                  </a:cubicBezTo>
                  <a:cubicBezTo>
                    <a:pt x="101" y="1001"/>
                    <a:pt x="34" y="1302"/>
                    <a:pt x="34" y="1669"/>
                  </a:cubicBezTo>
                  <a:lnTo>
                    <a:pt x="1" y="26620"/>
                  </a:lnTo>
                  <a:cubicBezTo>
                    <a:pt x="1" y="27187"/>
                    <a:pt x="334" y="27787"/>
                    <a:pt x="835" y="28054"/>
                  </a:cubicBezTo>
                  <a:cubicBezTo>
                    <a:pt x="1068" y="28188"/>
                    <a:pt x="1369" y="28288"/>
                    <a:pt x="1669" y="28288"/>
                  </a:cubicBezTo>
                  <a:lnTo>
                    <a:pt x="81392" y="28454"/>
                  </a:lnTo>
                  <a:cubicBezTo>
                    <a:pt x="81926" y="28454"/>
                    <a:pt x="82393" y="28188"/>
                    <a:pt x="82727" y="27787"/>
                  </a:cubicBezTo>
                  <a:cubicBezTo>
                    <a:pt x="82927" y="27487"/>
                    <a:pt x="83060" y="27153"/>
                    <a:pt x="83060" y="26787"/>
                  </a:cubicBezTo>
                  <a:lnTo>
                    <a:pt x="83094" y="1835"/>
                  </a:lnTo>
                  <a:cubicBezTo>
                    <a:pt x="83094" y="1468"/>
                    <a:pt x="82960" y="1135"/>
                    <a:pt x="82760" y="835"/>
                  </a:cubicBezTo>
                  <a:cubicBezTo>
                    <a:pt x="82426" y="434"/>
                    <a:pt x="81926" y="167"/>
                    <a:pt x="81426" y="167"/>
                  </a:cubicBezTo>
                  <a:lnTo>
                    <a:pt x="1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2"/>
            <p:cNvSpPr/>
            <p:nvPr/>
          </p:nvSpPr>
          <p:spPr>
            <a:xfrm>
              <a:off x="2446200" y="3204400"/>
              <a:ext cx="119275" cy="39225"/>
            </a:xfrm>
            <a:custGeom>
              <a:avLst/>
              <a:gdLst/>
              <a:ahLst/>
              <a:cxnLst/>
              <a:rect l="l" t="t" r="r" b="b"/>
              <a:pathLst>
                <a:path w="4771" h="1569" extrusionOk="0">
                  <a:moveTo>
                    <a:pt x="0" y="1"/>
                  </a:moveTo>
                  <a:lnTo>
                    <a:pt x="0" y="1568"/>
                  </a:lnTo>
                  <a:lnTo>
                    <a:pt x="4737" y="1568"/>
                  </a:lnTo>
                  <a:lnTo>
                    <a:pt x="47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2"/>
            <p:cNvSpPr/>
            <p:nvPr/>
          </p:nvSpPr>
          <p:spPr>
            <a:xfrm>
              <a:off x="2599625" y="3203575"/>
              <a:ext cx="119275" cy="40050"/>
            </a:xfrm>
            <a:custGeom>
              <a:avLst/>
              <a:gdLst/>
              <a:ahLst/>
              <a:cxnLst/>
              <a:rect l="l" t="t" r="r" b="b"/>
              <a:pathLst>
                <a:path w="4771" h="1602" extrusionOk="0">
                  <a:moveTo>
                    <a:pt x="1" y="0"/>
                  </a:moveTo>
                  <a:lnTo>
                    <a:pt x="1" y="1601"/>
                  </a:lnTo>
                  <a:lnTo>
                    <a:pt x="4771" y="1601"/>
                  </a:lnTo>
                  <a:lnTo>
                    <a:pt x="4771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2754750" y="3203575"/>
              <a:ext cx="118425" cy="40050"/>
            </a:xfrm>
            <a:custGeom>
              <a:avLst/>
              <a:gdLst/>
              <a:ahLst/>
              <a:cxnLst/>
              <a:rect l="l" t="t" r="r" b="b"/>
              <a:pathLst>
                <a:path w="4737" h="1602" extrusionOk="0">
                  <a:moveTo>
                    <a:pt x="0" y="0"/>
                  </a:moveTo>
                  <a:lnTo>
                    <a:pt x="0" y="1601"/>
                  </a:lnTo>
                  <a:lnTo>
                    <a:pt x="4737" y="1601"/>
                  </a:lnTo>
                  <a:lnTo>
                    <a:pt x="473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2908175" y="3204400"/>
              <a:ext cx="118450" cy="40050"/>
            </a:xfrm>
            <a:custGeom>
              <a:avLst/>
              <a:gdLst/>
              <a:ahLst/>
              <a:cxnLst/>
              <a:rect l="l" t="t" r="r" b="b"/>
              <a:pathLst>
                <a:path w="4738" h="1602" extrusionOk="0">
                  <a:moveTo>
                    <a:pt x="1" y="1"/>
                  </a:moveTo>
                  <a:lnTo>
                    <a:pt x="1" y="1602"/>
                  </a:lnTo>
                  <a:lnTo>
                    <a:pt x="4738" y="1602"/>
                  </a:lnTo>
                  <a:lnTo>
                    <a:pt x="4738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3061625" y="3204400"/>
              <a:ext cx="119275" cy="40050"/>
            </a:xfrm>
            <a:custGeom>
              <a:avLst/>
              <a:gdLst/>
              <a:ahLst/>
              <a:cxnLst/>
              <a:rect l="l" t="t" r="r" b="b"/>
              <a:pathLst>
                <a:path w="4771" h="1602" extrusionOk="0">
                  <a:moveTo>
                    <a:pt x="1" y="1"/>
                  </a:moveTo>
                  <a:lnTo>
                    <a:pt x="1" y="1602"/>
                  </a:lnTo>
                  <a:lnTo>
                    <a:pt x="4737" y="1602"/>
                  </a:lnTo>
                  <a:lnTo>
                    <a:pt x="4771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3215075" y="3204400"/>
              <a:ext cx="119275" cy="40050"/>
            </a:xfrm>
            <a:custGeom>
              <a:avLst/>
              <a:gdLst/>
              <a:ahLst/>
              <a:cxnLst/>
              <a:rect l="l" t="t" r="r" b="b"/>
              <a:pathLst>
                <a:path w="4771" h="1602" extrusionOk="0">
                  <a:moveTo>
                    <a:pt x="0" y="1"/>
                  </a:moveTo>
                  <a:lnTo>
                    <a:pt x="0" y="1602"/>
                  </a:lnTo>
                  <a:lnTo>
                    <a:pt x="4770" y="1602"/>
                  </a:lnTo>
                  <a:lnTo>
                    <a:pt x="47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2"/>
            <p:cNvSpPr/>
            <p:nvPr/>
          </p:nvSpPr>
          <p:spPr>
            <a:xfrm>
              <a:off x="3370175" y="3205225"/>
              <a:ext cx="118450" cy="40075"/>
            </a:xfrm>
            <a:custGeom>
              <a:avLst/>
              <a:gdLst/>
              <a:ahLst/>
              <a:cxnLst/>
              <a:rect l="l" t="t" r="r" b="b"/>
              <a:pathLst>
                <a:path w="4738" h="1603" extrusionOk="0">
                  <a:moveTo>
                    <a:pt x="1" y="1"/>
                  </a:moveTo>
                  <a:lnTo>
                    <a:pt x="1" y="1602"/>
                  </a:lnTo>
                  <a:lnTo>
                    <a:pt x="4738" y="1602"/>
                  </a:lnTo>
                  <a:lnTo>
                    <a:pt x="4738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3523625" y="3205225"/>
              <a:ext cx="118450" cy="40075"/>
            </a:xfrm>
            <a:custGeom>
              <a:avLst/>
              <a:gdLst/>
              <a:ahLst/>
              <a:cxnLst/>
              <a:rect l="l" t="t" r="r" b="b"/>
              <a:pathLst>
                <a:path w="4738" h="1603" extrusionOk="0">
                  <a:moveTo>
                    <a:pt x="1" y="1"/>
                  </a:moveTo>
                  <a:lnTo>
                    <a:pt x="1" y="1602"/>
                  </a:lnTo>
                  <a:lnTo>
                    <a:pt x="4737" y="1602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3677075" y="3206075"/>
              <a:ext cx="119275" cy="40050"/>
            </a:xfrm>
            <a:custGeom>
              <a:avLst/>
              <a:gdLst/>
              <a:ahLst/>
              <a:cxnLst/>
              <a:rect l="l" t="t" r="r" b="b"/>
              <a:pathLst>
                <a:path w="4771" h="1602" extrusionOk="0">
                  <a:moveTo>
                    <a:pt x="0" y="0"/>
                  </a:moveTo>
                  <a:lnTo>
                    <a:pt x="0" y="1601"/>
                  </a:lnTo>
                  <a:lnTo>
                    <a:pt x="4737" y="1601"/>
                  </a:lnTo>
                  <a:lnTo>
                    <a:pt x="477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3831350" y="3206075"/>
              <a:ext cx="119275" cy="40050"/>
            </a:xfrm>
            <a:custGeom>
              <a:avLst/>
              <a:gdLst/>
              <a:ahLst/>
              <a:cxnLst/>
              <a:rect l="l" t="t" r="r" b="b"/>
              <a:pathLst>
                <a:path w="4771" h="1602" extrusionOk="0">
                  <a:moveTo>
                    <a:pt x="34" y="0"/>
                  </a:moveTo>
                  <a:lnTo>
                    <a:pt x="0" y="1601"/>
                  </a:lnTo>
                  <a:lnTo>
                    <a:pt x="4770" y="1601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3985625" y="3206075"/>
              <a:ext cx="118450" cy="40050"/>
            </a:xfrm>
            <a:custGeom>
              <a:avLst/>
              <a:gdLst/>
              <a:ahLst/>
              <a:cxnLst/>
              <a:rect l="l" t="t" r="r" b="b"/>
              <a:pathLst>
                <a:path w="4738" h="1602" extrusionOk="0">
                  <a:moveTo>
                    <a:pt x="0" y="0"/>
                  </a:moveTo>
                  <a:lnTo>
                    <a:pt x="0" y="1601"/>
                  </a:lnTo>
                  <a:lnTo>
                    <a:pt x="4737" y="1601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4139075" y="3206900"/>
              <a:ext cx="118425" cy="40050"/>
            </a:xfrm>
            <a:custGeom>
              <a:avLst/>
              <a:gdLst/>
              <a:ahLst/>
              <a:cxnLst/>
              <a:rect l="l" t="t" r="r" b="b"/>
              <a:pathLst>
                <a:path w="4737" h="1602" extrusionOk="0">
                  <a:moveTo>
                    <a:pt x="0" y="1"/>
                  </a:moveTo>
                  <a:lnTo>
                    <a:pt x="0" y="1602"/>
                  </a:lnTo>
                  <a:lnTo>
                    <a:pt x="4737" y="1602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4292500" y="3206900"/>
              <a:ext cx="119275" cy="40050"/>
            </a:xfrm>
            <a:custGeom>
              <a:avLst/>
              <a:gdLst/>
              <a:ahLst/>
              <a:cxnLst/>
              <a:rect l="l" t="t" r="r" b="b"/>
              <a:pathLst>
                <a:path w="4771" h="1602" extrusionOk="0">
                  <a:moveTo>
                    <a:pt x="1" y="1"/>
                  </a:moveTo>
                  <a:lnTo>
                    <a:pt x="1" y="1602"/>
                  </a:lnTo>
                  <a:lnTo>
                    <a:pt x="4771" y="1602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2446200" y="3270275"/>
              <a:ext cx="118425" cy="84250"/>
            </a:xfrm>
            <a:custGeom>
              <a:avLst/>
              <a:gdLst/>
              <a:ahLst/>
              <a:cxnLst/>
              <a:rect l="l" t="t" r="r" b="b"/>
              <a:pathLst>
                <a:path w="4737" h="3370" extrusionOk="0">
                  <a:moveTo>
                    <a:pt x="0" y="1"/>
                  </a:moveTo>
                  <a:lnTo>
                    <a:pt x="0" y="3337"/>
                  </a:lnTo>
                  <a:lnTo>
                    <a:pt x="4737" y="3370"/>
                  </a:lnTo>
                  <a:lnTo>
                    <a:pt x="4737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2599625" y="3270275"/>
              <a:ext cx="119275" cy="84250"/>
            </a:xfrm>
            <a:custGeom>
              <a:avLst/>
              <a:gdLst/>
              <a:ahLst/>
              <a:cxnLst/>
              <a:rect l="l" t="t" r="r" b="b"/>
              <a:pathLst>
                <a:path w="4771" h="3370" extrusionOk="0">
                  <a:moveTo>
                    <a:pt x="1" y="1"/>
                  </a:moveTo>
                  <a:lnTo>
                    <a:pt x="1" y="3337"/>
                  </a:lnTo>
                  <a:lnTo>
                    <a:pt x="4738" y="3370"/>
                  </a:lnTo>
                  <a:lnTo>
                    <a:pt x="4771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2753900" y="3271125"/>
              <a:ext cx="119275" cy="84250"/>
            </a:xfrm>
            <a:custGeom>
              <a:avLst/>
              <a:gdLst/>
              <a:ahLst/>
              <a:cxnLst/>
              <a:rect l="l" t="t" r="r" b="b"/>
              <a:pathLst>
                <a:path w="4771" h="3370" extrusionOk="0">
                  <a:moveTo>
                    <a:pt x="1" y="0"/>
                  </a:moveTo>
                  <a:lnTo>
                    <a:pt x="1" y="3336"/>
                  </a:lnTo>
                  <a:lnTo>
                    <a:pt x="4771" y="3369"/>
                  </a:lnTo>
                  <a:lnTo>
                    <a:pt x="4771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2907350" y="3271125"/>
              <a:ext cx="119275" cy="84250"/>
            </a:xfrm>
            <a:custGeom>
              <a:avLst/>
              <a:gdLst/>
              <a:ahLst/>
              <a:cxnLst/>
              <a:rect l="l" t="t" r="r" b="b"/>
              <a:pathLst>
                <a:path w="4771" h="3370" extrusionOk="0">
                  <a:moveTo>
                    <a:pt x="34" y="0"/>
                  </a:moveTo>
                  <a:lnTo>
                    <a:pt x="1" y="3336"/>
                  </a:lnTo>
                  <a:lnTo>
                    <a:pt x="4771" y="3369"/>
                  </a:lnTo>
                  <a:lnTo>
                    <a:pt x="477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3061625" y="3271125"/>
              <a:ext cx="118450" cy="83400"/>
            </a:xfrm>
            <a:custGeom>
              <a:avLst/>
              <a:gdLst/>
              <a:ahLst/>
              <a:cxnLst/>
              <a:rect l="l" t="t" r="r" b="b"/>
              <a:pathLst>
                <a:path w="4738" h="3336" extrusionOk="0">
                  <a:moveTo>
                    <a:pt x="1" y="0"/>
                  </a:moveTo>
                  <a:lnTo>
                    <a:pt x="1" y="3336"/>
                  </a:lnTo>
                  <a:lnTo>
                    <a:pt x="4737" y="3336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3215900" y="3271950"/>
              <a:ext cx="119275" cy="84250"/>
            </a:xfrm>
            <a:custGeom>
              <a:avLst/>
              <a:gdLst/>
              <a:ahLst/>
              <a:cxnLst/>
              <a:rect l="l" t="t" r="r" b="b"/>
              <a:pathLst>
                <a:path w="4771" h="3370" extrusionOk="0">
                  <a:moveTo>
                    <a:pt x="1" y="1"/>
                  </a:moveTo>
                  <a:lnTo>
                    <a:pt x="1" y="3336"/>
                  </a:lnTo>
                  <a:lnTo>
                    <a:pt x="4771" y="3370"/>
                  </a:lnTo>
                  <a:lnTo>
                    <a:pt x="4771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3369350" y="3271950"/>
              <a:ext cx="119275" cy="83425"/>
            </a:xfrm>
            <a:custGeom>
              <a:avLst/>
              <a:gdLst/>
              <a:ahLst/>
              <a:cxnLst/>
              <a:rect l="l" t="t" r="r" b="b"/>
              <a:pathLst>
                <a:path w="4771" h="3337" extrusionOk="0">
                  <a:moveTo>
                    <a:pt x="0" y="1"/>
                  </a:moveTo>
                  <a:lnTo>
                    <a:pt x="0" y="3336"/>
                  </a:lnTo>
                  <a:lnTo>
                    <a:pt x="4771" y="3336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3522800" y="3271950"/>
              <a:ext cx="119275" cy="83425"/>
            </a:xfrm>
            <a:custGeom>
              <a:avLst/>
              <a:gdLst/>
              <a:ahLst/>
              <a:cxnLst/>
              <a:rect l="l" t="t" r="r" b="b"/>
              <a:pathLst>
                <a:path w="4771" h="3337" extrusionOk="0">
                  <a:moveTo>
                    <a:pt x="34" y="1"/>
                  </a:moveTo>
                  <a:lnTo>
                    <a:pt x="0" y="3336"/>
                  </a:lnTo>
                  <a:lnTo>
                    <a:pt x="4770" y="3336"/>
                  </a:lnTo>
                  <a:lnTo>
                    <a:pt x="47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2"/>
            <p:cNvSpPr/>
            <p:nvPr/>
          </p:nvSpPr>
          <p:spPr>
            <a:xfrm>
              <a:off x="3677075" y="3272775"/>
              <a:ext cx="118425" cy="83425"/>
            </a:xfrm>
            <a:custGeom>
              <a:avLst/>
              <a:gdLst/>
              <a:ahLst/>
              <a:cxnLst/>
              <a:rect l="l" t="t" r="r" b="b"/>
              <a:pathLst>
                <a:path w="4737" h="3337" extrusionOk="0">
                  <a:moveTo>
                    <a:pt x="0" y="1"/>
                  </a:moveTo>
                  <a:lnTo>
                    <a:pt x="0" y="3337"/>
                  </a:lnTo>
                  <a:lnTo>
                    <a:pt x="4737" y="3337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2"/>
            <p:cNvSpPr/>
            <p:nvPr/>
          </p:nvSpPr>
          <p:spPr>
            <a:xfrm>
              <a:off x="3831350" y="3272775"/>
              <a:ext cx="119275" cy="83425"/>
            </a:xfrm>
            <a:custGeom>
              <a:avLst/>
              <a:gdLst/>
              <a:ahLst/>
              <a:cxnLst/>
              <a:rect l="l" t="t" r="r" b="b"/>
              <a:pathLst>
                <a:path w="4771" h="3337" extrusionOk="0">
                  <a:moveTo>
                    <a:pt x="0" y="1"/>
                  </a:moveTo>
                  <a:lnTo>
                    <a:pt x="0" y="3337"/>
                  </a:lnTo>
                  <a:lnTo>
                    <a:pt x="4770" y="3337"/>
                  </a:lnTo>
                  <a:lnTo>
                    <a:pt x="47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3984800" y="3273625"/>
              <a:ext cx="119275" cy="83400"/>
            </a:xfrm>
            <a:custGeom>
              <a:avLst/>
              <a:gdLst/>
              <a:ahLst/>
              <a:cxnLst/>
              <a:rect l="l" t="t" r="r" b="b"/>
              <a:pathLst>
                <a:path w="4771" h="3336" extrusionOk="0">
                  <a:moveTo>
                    <a:pt x="0" y="0"/>
                  </a:moveTo>
                  <a:lnTo>
                    <a:pt x="0" y="3336"/>
                  </a:lnTo>
                  <a:lnTo>
                    <a:pt x="4770" y="3336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2"/>
            <p:cNvSpPr/>
            <p:nvPr/>
          </p:nvSpPr>
          <p:spPr>
            <a:xfrm>
              <a:off x="4138225" y="3273625"/>
              <a:ext cx="119275" cy="83400"/>
            </a:xfrm>
            <a:custGeom>
              <a:avLst/>
              <a:gdLst/>
              <a:ahLst/>
              <a:cxnLst/>
              <a:rect l="l" t="t" r="r" b="b"/>
              <a:pathLst>
                <a:path w="4771" h="3336" extrusionOk="0">
                  <a:moveTo>
                    <a:pt x="34" y="0"/>
                  </a:moveTo>
                  <a:lnTo>
                    <a:pt x="1" y="3336"/>
                  </a:lnTo>
                  <a:lnTo>
                    <a:pt x="4771" y="3336"/>
                  </a:lnTo>
                  <a:lnTo>
                    <a:pt x="47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2"/>
            <p:cNvSpPr/>
            <p:nvPr/>
          </p:nvSpPr>
          <p:spPr>
            <a:xfrm>
              <a:off x="4292500" y="3273625"/>
              <a:ext cx="118450" cy="83400"/>
            </a:xfrm>
            <a:custGeom>
              <a:avLst/>
              <a:gdLst/>
              <a:ahLst/>
              <a:cxnLst/>
              <a:rect l="l" t="t" r="r" b="b"/>
              <a:pathLst>
                <a:path w="4738" h="3336" extrusionOk="0">
                  <a:moveTo>
                    <a:pt x="1" y="0"/>
                  </a:moveTo>
                  <a:lnTo>
                    <a:pt x="1" y="3336"/>
                  </a:lnTo>
                  <a:lnTo>
                    <a:pt x="4738" y="3336"/>
                  </a:lnTo>
                  <a:lnTo>
                    <a:pt x="47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2"/>
            <p:cNvSpPr/>
            <p:nvPr/>
          </p:nvSpPr>
          <p:spPr>
            <a:xfrm>
              <a:off x="2445350" y="3713100"/>
              <a:ext cx="119275" cy="84250"/>
            </a:xfrm>
            <a:custGeom>
              <a:avLst/>
              <a:gdLst/>
              <a:ahLst/>
              <a:cxnLst/>
              <a:rect l="l" t="t" r="r" b="b"/>
              <a:pathLst>
                <a:path w="4771" h="3370" extrusionOk="0">
                  <a:moveTo>
                    <a:pt x="34" y="1"/>
                  </a:moveTo>
                  <a:lnTo>
                    <a:pt x="1" y="3336"/>
                  </a:lnTo>
                  <a:lnTo>
                    <a:pt x="4771" y="3370"/>
                  </a:lnTo>
                  <a:lnTo>
                    <a:pt x="4771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2599625" y="3713100"/>
              <a:ext cx="118450" cy="83425"/>
            </a:xfrm>
            <a:custGeom>
              <a:avLst/>
              <a:gdLst/>
              <a:ahLst/>
              <a:cxnLst/>
              <a:rect l="l" t="t" r="r" b="b"/>
              <a:pathLst>
                <a:path w="4738" h="3337" extrusionOk="0">
                  <a:moveTo>
                    <a:pt x="1" y="1"/>
                  </a:moveTo>
                  <a:lnTo>
                    <a:pt x="1" y="3336"/>
                  </a:lnTo>
                  <a:lnTo>
                    <a:pt x="4738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2753075" y="3713100"/>
              <a:ext cx="118450" cy="83425"/>
            </a:xfrm>
            <a:custGeom>
              <a:avLst/>
              <a:gdLst/>
              <a:ahLst/>
              <a:cxnLst/>
              <a:rect l="l" t="t" r="r" b="b"/>
              <a:pathLst>
                <a:path w="4738" h="3337" extrusionOk="0">
                  <a:moveTo>
                    <a:pt x="1" y="1"/>
                  </a:moveTo>
                  <a:lnTo>
                    <a:pt x="1" y="3336"/>
                  </a:lnTo>
                  <a:lnTo>
                    <a:pt x="4737" y="3336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2906525" y="3713925"/>
              <a:ext cx="1042425" cy="85100"/>
            </a:xfrm>
            <a:custGeom>
              <a:avLst/>
              <a:gdLst/>
              <a:ahLst/>
              <a:cxnLst/>
              <a:rect l="l" t="t" r="r" b="b"/>
              <a:pathLst>
                <a:path w="41697" h="3404" extrusionOk="0">
                  <a:moveTo>
                    <a:pt x="34" y="1"/>
                  </a:moveTo>
                  <a:lnTo>
                    <a:pt x="0" y="3337"/>
                  </a:lnTo>
                  <a:lnTo>
                    <a:pt x="6171" y="3337"/>
                  </a:lnTo>
                  <a:lnTo>
                    <a:pt x="10941" y="3370"/>
                  </a:lnTo>
                  <a:lnTo>
                    <a:pt x="29388" y="3370"/>
                  </a:lnTo>
                  <a:lnTo>
                    <a:pt x="30789" y="3403"/>
                  </a:lnTo>
                  <a:lnTo>
                    <a:pt x="41697" y="3403"/>
                  </a:lnTo>
                  <a:lnTo>
                    <a:pt x="41697" y="68"/>
                  </a:lnTo>
                  <a:lnTo>
                    <a:pt x="30822" y="68"/>
                  </a:lnTo>
                  <a:lnTo>
                    <a:pt x="29388" y="34"/>
                  </a:lnTo>
                  <a:lnTo>
                    <a:pt x="10941" y="34"/>
                  </a:lnTo>
                  <a:lnTo>
                    <a:pt x="61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3983950" y="3757300"/>
              <a:ext cx="118450" cy="41725"/>
            </a:xfrm>
            <a:custGeom>
              <a:avLst/>
              <a:gdLst/>
              <a:ahLst/>
              <a:cxnLst/>
              <a:rect l="l" t="t" r="r" b="b"/>
              <a:pathLst>
                <a:path w="4738" h="1669" extrusionOk="0">
                  <a:moveTo>
                    <a:pt x="1" y="0"/>
                  </a:moveTo>
                  <a:lnTo>
                    <a:pt x="1" y="1668"/>
                  </a:lnTo>
                  <a:lnTo>
                    <a:pt x="4737" y="1668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4138225" y="3716425"/>
              <a:ext cx="119275" cy="83425"/>
            </a:xfrm>
            <a:custGeom>
              <a:avLst/>
              <a:gdLst/>
              <a:ahLst/>
              <a:cxnLst/>
              <a:rect l="l" t="t" r="r" b="b"/>
              <a:pathLst>
                <a:path w="4771" h="3337" extrusionOk="0">
                  <a:moveTo>
                    <a:pt x="1" y="1"/>
                  </a:moveTo>
                  <a:lnTo>
                    <a:pt x="1" y="3337"/>
                  </a:lnTo>
                  <a:lnTo>
                    <a:pt x="4771" y="3337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4291675" y="3758125"/>
              <a:ext cx="119275" cy="41725"/>
            </a:xfrm>
            <a:custGeom>
              <a:avLst/>
              <a:gdLst/>
              <a:ahLst/>
              <a:cxnLst/>
              <a:rect l="l" t="t" r="r" b="b"/>
              <a:pathLst>
                <a:path w="4771" h="1669" extrusionOk="0">
                  <a:moveTo>
                    <a:pt x="0" y="1"/>
                  </a:moveTo>
                  <a:lnTo>
                    <a:pt x="0" y="1669"/>
                  </a:lnTo>
                  <a:lnTo>
                    <a:pt x="4771" y="1669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2677200" y="3382025"/>
              <a:ext cx="118425" cy="83425"/>
            </a:xfrm>
            <a:custGeom>
              <a:avLst/>
              <a:gdLst/>
              <a:ahLst/>
              <a:cxnLst/>
              <a:rect l="l" t="t" r="r" b="b"/>
              <a:pathLst>
                <a:path w="4737" h="3337" extrusionOk="0">
                  <a:moveTo>
                    <a:pt x="0" y="1"/>
                  </a:moveTo>
                  <a:lnTo>
                    <a:pt x="0" y="3336"/>
                  </a:lnTo>
                  <a:lnTo>
                    <a:pt x="4737" y="3336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2830625" y="3382025"/>
              <a:ext cx="119275" cy="83425"/>
            </a:xfrm>
            <a:custGeom>
              <a:avLst/>
              <a:gdLst/>
              <a:ahLst/>
              <a:cxnLst/>
              <a:rect l="l" t="t" r="r" b="b"/>
              <a:pathLst>
                <a:path w="4771" h="3337" extrusionOk="0">
                  <a:moveTo>
                    <a:pt x="1" y="1"/>
                  </a:moveTo>
                  <a:lnTo>
                    <a:pt x="1" y="3336"/>
                  </a:lnTo>
                  <a:lnTo>
                    <a:pt x="4771" y="3336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2984075" y="3382025"/>
              <a:ext cx="119275" cy="83425"/>
            </a:xfrm>
            <a:custGeom>
              <a:avLst/>
              <a:gdLst/>
              <a:ahLst/>
              <a:cxnLst/>
              <a:rect l="l" t="t" r="r" b="b"/>
              <a:pathLst>
                <a:path w="4771" h="3337" extrusionOk="0">
                  <a:moveTo>
                    <a:pt x="0" y="1"/>
                  </a:moveTo>
                  <a:lnTo>
                    <a:pt x="0" y="3336"/>
                  </a:lnTo>
                  <a:lnTo>
                    <a:pt x="4771" y="3336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3139175" y="3382875"/>
              <a:ext cx="118450" cy="83400"/>
            </a:xfrm>
            <a:custGeom>
              <a:avLst/>
              <a:gdLst/>
              <a:ahLst/>
              <a:cxnLst/>
              <a:rect l="l" t="t" r="r" b="b"/>
              <a:pathLst>
                <a:path w="4738" h="3336" extrusionOk="0">
                  <a:moveTo>
                    <a:pt x="1" y="0"/>
                  </a:moveTo>
                  <a:lnTo>
                    <a:pt x="1" y="3336"/>
                  </a:lnTo>
                  <a:lnTo>
                    <a:pt x="4738" y="3336"/>
                  </a:lnTo>
                  <a:lnTo>
                    <a:pt x="47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3292625" y="3382875"/>
              <a:ext cx="119275" cy="83400"/>
            </a:xfrm>
            <a:custGeom>
              <a:avLst/>
              <a:gdLst/>
              <a:ahLst/>
              <a:cxnLst/>
              <a:rect l="l" t="t" r="r" b="b"/>
              <a:pathLst>
                <a:path w="4771" h="3336" extrusionOk="0">
                  <a:moveTo>
                    <a:pt x="1" y="0"/>
                  </a:moveTo>
                  <a:lnTo>
                    <a:pt x="1" y="3336"/>
                  </a:lnTo>
                  <a:lnTo>
                    <a:pt x="4737" y="3336"/>
                  </a:lnTo>
                  <a:lnTo>
                    <a:pt x="47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3446075" y="3382875"/>
              <a:ext cx="119275" cy="83400"/>
            </a:xfrm>
            <a:custGeom>
              <a:avLst/>
              <a:gdLst/>
              <a:ahLst/>
              <a:cxnLst/>
              <a:rect l="l" t="t" r="r" b="b"/>
              <a:pathLst>
                <a:path w="4771" h="3336" extrusionOk="0">
                  <a:moveTo>
                    <a:pt x="0" y="0"/>
                  </a:moveTo>
                  <a:lnTo>
                    <a:pt x="0" y="3336"/>
                  </a:lnTo>
                  <a:lnTo>
                    <a:pt x="4737" y="3336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3599525" y="3383700"/>
              <a:ext cx="119275" cy="83425"/>
            </a:xfrm>
            <a:custGeom>
              <a:avLst/>
              <a:gdLst/>
              <a:ahLst/>
              <a:cxnLst/>
              <a:rect l="l" t="t" r="r" b="b"/>
              <a:pathLst>
                <a:path w="4771" h="3337" extrusionOk="0">
                  <a:moveTo>
                    <a:pt x="0" y="0"/>
                  </a:moveTo>
                  <a:lnTo>
                    <a:pt x="0" y="3336"/>
                  </a:lnTo>
                  <a:lnTo>
                    <a:pt x="4770" y="3336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3754625" y="3383700"/>
              <a:ext cx="118450" cy="83425"/>
            </a:xfrm>
            <a:custGeom>
              <a:avLst/>
              <a:gdLst/>
              <a:ahLst/>
              <a:cxnLst/>
              <a:rect l="l" t="t" r="r" b="b"/>
              <a:pathLst>
                <a:path w="4738" h="3337" extrusionOk="0">
                  <a:moveTo>
                    <a:pt x="0" y="0"/>
                  </a:moveTo>
                  <a:lnTo>
                    <a:pt x="0" y="3336"/>
                  </a:lnTo>
                  <a:lnTo>
                    <a:pt x="4737" y="3336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3908075" y="3384525"/>
              <a:ext cx="119275" cy="83425"/>
            </a:xfrm>
            <a:custGeom>
              <a:avLst/>
              <a:gdLst/>
              <a:ahLst/>
              <a:cxnLst/>
              <a:rect l="l" t="t" r="r" b="b"/>
              <a:pathLst>
                <a:path w="4771" h="3337" extrusionOk="0">
                  <a:moveTo>
                    <a:pt x="0" y="1"/>
                  </a:moveTo>
                  <a:lnTo>
                    <a:pt x="0" y="3336"/>
                  </a:lnTo>
                  <a:lnTo>
                    <a:pt x="4737" y="3336"/>
                  </a:lnTo>
                  <a:lnTo>
                    <a:pt x="47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4061500" y="3384525"/>
              <a:ext cx="119275" cy="83425"/>
            </a:xfrm>
            <a:custGeom>
              <a:avLst/>
              <a:gdLst/>
              <a:ahLst/>
              <a:cxnLst/>
              <a:rect l="l" t="t" r="r" b="b"/>
              <a:pathLst>
                <a:path w="4771" h="3337" extrusionOk="0">
                  <a:moveTo>
                    <a:pt x="1" y="1"/>
                  </a:moveTo>
                  <a:lnTo>
                    <a:pt x="1" y="3336"/>
                  </a:lnTo>
                  <a:lnTo>
                    <a:pt x="4771" y="3336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4209950" y="3384525"/>
              <a:ext cx="201825" cy="83425"/>
            </a:xfrm>
            <a:custGeom>
              <a:avLst/>
              <a:gdLst/>
              <a:ahLst/>
              <a:cxnLst/>
              <a:rect l="l" t="t" r="r" b="b"/>
              <a:pathLst>
                <a:path w="8073" h="3337" extrusionOk="0">
                  <a:moveTo>
                    <a:pt x="0" y="1"/>
                  </a:moveTo>
                  <a:lnTo>
                    <a:pt x="0" y="3336"/>
                  </a:lnTo>
                  <a:lnTo>
                    <a:pt x="8073" y="3336"/>
                  </a:lnTo>
                  <a:lnTo>
                    <a:pt x="80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2446200" y="3381200"/>
              <a:ext cx="201000" cy="83425"/>
            </a:xfrm>
            <a:custGeom>
              <a:avLst/>
              <a:gdLst/>
              <a:ahLst/>
              <a:cxnLst/>
              <a:rect l="l" t="t" r="r" b="b"/>
              <a:pathLst>
                <a:path w="8040" h="3337" extrusionOk="0">
                  <a:moveTo>
                    <a:pt x="0" y="0"/>
                  </a:moveTo>
                  <a:lnTo>
                    <a:pt x="0" y="3336"/>
                  </a:lnTo>
                  <a:lnTo>
                    <a:pt x="8039" y="3336"/>
                  </a:lnTo>
                  <a:lnTo>
                    <a:pt x="8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2"/>
            <p:cNvSpPr/>
            <p:nvPr/>
          </p:nvSpPr>
          <p:spPr>
            <a:xfrm>
              <a:off x="2753900" y="3492100"/>
              <a:ext cx="118450" cy="84250"/>
            </a:xfrm>
            <a:custGeom>
              <a:avLst/>
              <a:gdLst/>
              <a:ahLst/>
              <a:cxnLst/>
              <a:rect l="l" t="t" r="r" b="b"/>
              <a:pathLst>
                <a:path w="4738" h="3370" extrusionOk="0">
                  <a:moveTo>
                    <a:pt x="1" y="1"/>
                  </a:moveTo>
                  <a:lnTo>
                    <a:pt x="1" y="3337"/>
                  </a:lnTo>
                  <a:lnTo>
                    <a:pt x="4738" y="3370"/>
                  </a:lnTo>
                  <a:lnTo>
                    <a:pt x="4738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2"/>
            <p:cNvSpPr/>
            <p:nvPr/>
          </p:nvSpPr>
          <p:spPr>
            <a:xfrm>
              <a:off x="2907350" y="3492100"/>
              <a:ext cx="118450" cy="83425"/>
            </a:xfrm>
            <a:custGeom>
              <a:avLst/>
              <a:gdLst/>
              <a:ahLst/>
              <a:cxnLst/>
              <a:rect l="l" t="t" r="r" b="b"/>
              <a:pathLst>
                <a:path w="4738" h="3337" extrusionOk="0">
                  <a:moveTo>
                    <a:pt x="1" y="1"/>
                  </a:moveTo>
                  <a:lnTo>
                    <a:pt x="1" y="3337"/>
                  </a:lnTo>
                  <a:lnTo>
                    <a:pt x="4737" y="3337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3060800" y="3492950"/>
              <a:ext cx="119275" cy="84250"/>
            </a:xfrm>
            <a:custGeom>
              <a:avLst/>
              <a:gdLst/>
              <a:ahLst/>
              <a:cxnLst/>
              <a:rect l="l" t="t" r="r" b="b"/>
              <a:pathLst>
                <a:path w="4771" h="3370" extrusionOk="0">
                  <a:moveTo>
                    <a:pt x="0" y="0"/>
                  </a:moveTo>
                  <a:lnTo>
                    <a:pt x="0" y="3336"/>
                  </a:lnTo>
                  <a:lnTo>
                    <a:pt x="4737" y="3369"/>
                  </a:lnTo>
                  <a:lnTo>
                    <a:pt x="477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2"/>
            <p:cNvSpPr/>
            <p:nvPr/>
          </p:nvSpPr>
          <p:spPr>
            <a:xfrm>
              <a:off x="3215075" y="3492950"/>
              <a:ext cx="119275" cy="83400"/>
            </a:xfrm>
            <a:custGeom>
              <a:avLst/>
              <a:gdLst/>
              <a:ahLst/>
              <a:cxnLst/>
              <a:rect l="l" t="t" r="r" b="b"/>
              <a:pathLst>
                <a:path w="4771" h="3336" extrusionOk="0">
                  <a:moveTo>
                    <a:pt x="34" y="0"/>
                  </a:moveTo>
                  <a:lnTo>
                    <a:pt x="0" y="3336"/>
                  </a:lnTo>
                  <a:lnTo>
                    <a:pt x="4770" y="3336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2"/>
            <p:cNvSpPr/>
            <p:nvPr/>
          </p:nvSpPr>
          <p:spPr>
            <a:xfrm>
              <a:off x="3369350" y="3492950"/>
              <a:ext cx="118450" cy="83400"/>
            </a:xfrm>
            <a:custGeom>
              <a:avLst/>
              <a:gdLst/>
              <a:ahLst/>
              <a:cxnLst/>
              <a:rect l="l" t="t" r="r" b="b"/>
              <a:pathLst>
                <a:path w="4738" h="3336" extrusionOk="0">
                  <a:moveTo>
                    <a:pt x="0" y="0"/>
                  </a:moveTo>
                  <a:lnTo>
                    <a:pt x="0" y="3336"/>
                  </a:lnTo>
                  <a:lnTo>
                    <a:pt x="4737" y="3336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3522800" y="3493775"/>
              <a:ext cx="118425" cy="83425"/>
            </a:xfrm>
            <a:custGeom>
              <a:avLst/>
              <a:gdLst/>
              <a:ahLst/>
              <a:cxnLst/>
              <a:rect l="l" t="t" r="r" b="b"/>
              <a:pathLst>
                <a:path w="4737" h="3337" extrusionOk="0">
                  <a:moveTo>
                    <a:pt x="0" y="1"/>
                  </a:moveTo>
                  <a:lnTo>
                    <a:pt x="0" y="3336"/>
                  </a:lnTo>
                  <a:lnTo>
                    <a:pt x="4737" y="3336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2"/>
            <p:cNvSpPr/>
            <p:nvPr/>
          </p:nvSpPr>
          <p:spPr>
            <a:xfrm>
              <a:off x="3677075" y="3493775"/>
              <a:ext cx="119275" cy="83425"/>
            </a:xfrm>
            <a:custGeom>
              <a:avLst/>
              <a:gdLst/>
              <a:ahLst/>
              <a:cxnLst/>
              <a:rect l="l" t="t" r="r" b="b"/>
              <a:pathLst>
                <a:path w="4771" h="3337" extrusionOk="0">
                  <a:moveTo>
                    <a:pt x="0" y="1"/>
                  </a:moveTo>
                  <a:lnTo>
                    <a:pt x="0" y="3336"/>
                  </a:lnTo>
                  <a:lnTo>
                    <a:pt x="4770" y="3336"/>
                  </a:lnTo>
                  <a:lnTo>
                    <a:pt x="47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2"/>
            <p:cNvSpPr/>
            <p:nvPr/>
          </p:nvSpPr>
          <p:spPr>
            <a:xfrm>
              <a:off x="3830500" y="3494600"/>
              <a:ext cx="119300" cy="83425"/>
            </a:xfrm>
            <a:custGeom>
              <a:avLst/>
              <a:gdLst/>
              <a:ahLst/>
              <a:cxnLst/>
              <a:rect l="l" t="t" r="r" b="b"/>
              <a:pathLst>
                <a:path w="4772" h="3337" extrusionOk="0">
                  <a:moveTo>
                    <a:pt x="34" y="1"/>
                  </a:moveTo>
                  <a:lnTo>
                    <a:pt x="1" y="3337"/>
                  </a:lnTo>
                  <a:lnTo>
                    <a:pt x="4771" y="3337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2"/>
            <p:cNvSpPr/>
            <p:nvPr/>
          </p:nvSpPr>
          <p:spPr>
            <a:xfrm>
              <a:off x="3984800" y="3494600"/>
              <a:ext cx="118425" cy="83425"/>
            </a:xfrm>
            <a:custGeom>
              <a:avLst/>
              <a:gdLst/>
              <a:ahLst/>
              <a:cxnLst/>
              <a:rect l="l" t="t" r="r" b="b"/>
              <a:pathLst>
                <a:path w="4737" h="3337" extrusionOk="0">
                  <a:moveTo>
                    <a:pt x="0" y="1"/>
                  </a:moveTo>
                  <a:lnTo>
                    <a:pt x="0" y="3337"/>
                  </a:lnTo>
                  <a:lnTo>
                    <a:pt x="4737" y="3337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2"/>
            <p:cNvSpPr/>
            <p:nvPr/>
          </p:nvSpPr>
          <p:spPr>
            <a:xfrm>
              <a:off x="4138225" y="3494600"/>
              <a:ext cx="118450" cy="83425"/>
            </a:xfrm>
            <a:custGeom>
              <a:avLst/>
              <a:gdLst/>
              <a:ahLst/>
              <a:cxnLst/>
              <a:rect l="l" t="t" r="r" b="b"/>
              <a:pathLst>
                <a:path w="4738" h="3337" extrusionOk="0">
                  <a:moveTo>
                    <a:pt x="1" y="1"/>
                  </a:moveTo>
                  <a:lnTo>
                    <a:pt x="1" y="3337"/>
                  </a:lnTo>
                  <a:lnTo>
                    <a:pt x="4737" y="3337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2"/>
            <p:cNvSpPr/>
            <p:nvPr/>
          </p:nvSpPr>
          <p:spPr>
            <a:xfrm>
              <a:off x="2676350" y="3603025"/>
              <a:ext cx="119275" cy="83425"/>
            </a:xfrm>
            <a:custGeom>
              <a:avLst/>
              <a:gdLst/>
              <a:ahLst/>
              <a:cxnLst/>
              <a:rect l="l" t="t" r="r" b="b"/>
              <a:pathLst>
                <a:path w="4771" h="3337" extrusionOk="0">
                  <a:moveTo>
                    <a:pt x="1" y="0"/>
                  </a:moveTo>
                  <a:lnTo>
                    <a:pt x="1" y="3336"/>
                  </a:lnTo>
                  <a:lnTo>
                    <a:pt x="4771" y="3336"/>
                  </a:lnTo>
                  <a:lnTo>
                    <a:pt x="47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2"/>
            <p:cNvSpPr/>
            <p:nvPr/>
          </p:nvSpPr>
          <p:spPr>
            <a:xfrm>
              <a:off x="2829800" y="3603025"/>
              <a:ext cx="119275" cy="83425"/>
            </a:xfrm>
            <a:custGeom>
              <a:avLst/>
              <a:gdLst/>
              <a:ahLst/>
              <a:cxnLst/>
              <a:rect l="l" t="t" r="r" b="b"/>
              <a:pathLst>
                <a:path w="4771" h="3337" extrusionOk="0">
                  <a:moveTo>
                    <a:pt x="0" y="0"/>
                  </a:moveTo>
                  <a:lnTo>
                    <a:pt x="0" y="3336"/>
                  </a:lnTo>
                  <a:lnTo>
                    <a:pt x="4770" y="3336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2983250" y="3603850"/>
              <a:ext cx="119275" cy="83425"/>
            </a:xfrm>
            <a:custGeom>
              <a:avLst/>
              <a:gdLst/>
              <a:ahLst/>
              <a:cxnLst/>
              <a:rect l="l" t="t" r="r" b="b"/>
              <a:pathLst>
                <a:path w="4771" h="3337" extrusionOk="0">
                  <a:moveTo>
                    <a:pt x="33" y="1"/>
                  </a:moveTo>
                  <a:lnTo>
                    <a:pt x="0" y="3336"/>
                  </a:lnTo>
                  <a:lnTo>
                    <a:pt x="4770" y="3336"/>
                  </a:lnTo>
                  <a:lnTo>
                    <a:pt x="47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2"/>
            <p:cNvSpPr/>
            <p:nvPr/>
          </p:nvSpPr>
          <p:spPr>
            <a:xfrm>
              <a:off x="3138350" y="3603850"/>
              <a:ext cx="119275" cy="83425"/>
            </a:xfrm>
            <a:custGeom>
              <a:avLst/>
              <a:gdLst/>
              <a:ahLst/>
              <a:cxnLst/>
              <a:rect l="l" t="t" r="r" b="b"/>
              <a:pathLst>
                <a:path w="4771" h="3337" extrusionOk="0">
                  <a:moveTo>
                    <a:pt x="1" y="1"/>
                  </a:moveTo>
                  <a:lnTo>
                    <a:pt x="1" y="3336"/>
                  </a:lnTo>
                  <a:lnTo>
                    <a:pt x="4737" y="3336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3291800" y="3603025"/>
              <a:ext cx="119275" cy="84250"/>
            </a:xfrm>
            <a:custGeom>
              <a:avLst/>
              <a:gdLst/>
              <a:ahLst/>
              <a:cxnLst/>
              <a:rect l="l" t="t" r="r" b="b"/>
              <a:pathLst>
                <a:path w="4771" h="3370" extrusionOk="0">
                  <a:moveTo>
                    <a:pt x="0" y="0"/>
                  </a:moveTo>
                  <a:lnTo>
                    <a:pt x="0" y="3336"/>
                  </a:lnTo>
                  <a:lnTo>
                    <a:pt x="4770" y="3369"/>
                  </a:lnTo>
                  <a:lnTo>
                    <a:pt x="477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445225" y="3604700"/>
              <a:ext cx="119300" cy="83400"/>
            </a:xfrm>
            <a:custGeom>
              <a:avLst/>
              <a:gdLst/>
              <a:ahLst/>
              <a:cxnLst/>
              <a:rect l="l" t="t" r="r" b="b"/>
              <a:pathLst>
                <a:path w="4772" h="3336" extrusionOk="0">
                  <a:moveTo>
                    <a:pt x="1" y="0"/>
                  </a:moveTo>
                  <a:lnTo>
                    <a:pt x="1" y="3336"/>
                  </a:lnTo>
                  <a:lnTo>
                    <a:pt x="4771" y="3336"/>
                  </a:lnTo>
                  <a:lnTo>
                    <a:pt x="47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2"/>
            <p:cNvSpPr/>
            <p:nvPr/>
          </p:nvSpPr>
          <p:spPr>
            <a:xfrm>
              <a:off x="3600350" y="3603850"/>
              <a:ext cx="118450" cy="84250"/>
            </a:xfrm>
            <a:custGeom>
              <a:avLst/>
              <a:gdLst/>
              <a:ahLst/>
              <a:cxnLst/>
              <a:rect l="l" t="t" r="r" b="b"/>
              <a:pathLst>
                <a:path w="4738" h="3370" extrusionOk="0">
                  <a:moveTo>
                    <a:pt x="0" y="1"/>
                  </a:moveTo>
                  <a:lnTo>
                    <a:pt x="0" y="3336"/>
                  </a:lnTo>
                  <a:lnTo>
                    <a:pt x="4737" y="3370"/>
                  </a:lnTo>
                  <a:lnTo>
                    <a:pt x="4737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2"/>
            <p:cNvSpPr/>
            <p:nvPr/>
          </p:nvSpPr>
          <p:spPr>
            <a:xfrm>
              <a:off x="3753800" y="3605525"/>
              <a:ext cx="119275" cy="83425"/>
            </a:xfrm>
            <a:custGeom>
              <a:avLst/>
              <a:gdLst/>
              <a:ahLst/>
              <a:cxnLst/>
              <a:rect l="l" t="t" r="r" b="b"/>
              <a:pathLst>
                <a:path w="4771" h="3337" extrusionOk="0">
                  <a:moveTo>
                    <a:pt x="0" y="0"/>
                  </a:moveTo>
                  <a:lnTo>
                    <a:pt x="0" y="3336"/>
                  </a:lnTo>
                  <a:lnTo>
                    <a:pt x="4737" y="3336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3907225" y="3604700"/>
              <a:ext cx="119275" cy="84250"/>
            </a:xfrm>
            <a:custGeom>
              <a:avLst/>
              <a:gdLst/>
              <a:ahLst/>
              <a:cxnLst/>
              <a:rect l="l" t="t" r="r" b="b"/>
              <a:pathLst>
                <a:path w="4771" h="3370" extrusionOk="0">
                  <a:moveTo>
                    <a:pt x="1" y="0"/>
                  </a:moveTo>
                  <a:lnTo>
                    <a:pt x="1" y="3336"/>
                  </a:lnTo>
                  <a:lnTo>
                    <a:pt x="4771" y="3369"/>
                  </a:lnTo>
                  <a:lnTo>
                    <a:pt x="4771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2"/>
            <p:cNvSpPr/>
            <p:nvPr/>
          </p:nvSpPr>
          <p:spPr>
            <a:xfrm>
              <a:off x="4060675" y="3604700"/>
              <a:ext cx="119275" cy="84250"/>
            </a:xfrm>
            <a:custGeom>
              <a:avLst/>
              <a:gdLst/>
              <a:ahLst/>
              <a:cxnLst/>
              <a:rect l="l" t="t" r="r" b="b"/>
              <a:pathLst>
                <a:path w="4771" h="3370" extrusionOk="0">
                  <a:moveTo>
                    <a:pt x="1" y="0"/>
                  </a:moveTo>
                  <a:lnTo>
                    <a:pt x="1" y="3336"/>
                  </a:lnTo>
                  <a:lnTo>
                    <a:pt x="4771" y="3369"/>
                  </a:lnTo>
                  <a:lnTo>
                    <a:pt x="4771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2"/>
            <p:cNvSpPr/>
            <p:nvPr/>
          </p:nvSpPr>
          <p:spPr>
            <a:xfrm>
              <a:off x="2446200" y="3602175"/>
              <a:ext cx="201000" cy="84275"/>
            </a:xfrm>
            <a:custGeom>
              <a:avLst/>
              <a:gdLst/>
              <a:ahLst/>
              <a:cxnLst/>
              <a:rect l="l" t="t" r="r" b="b"/>
              <a:pathLst>
                <a:path w="8040" h="3371" extrusionOk="0">
                  <a:moveTo>
                    <a:pt x="0" y="1"/>
                  </a:moveTo>
                  <a:lnTo>
                    <a:pt x="0" y="3337"/>
                  </a:lnTo>
                  <a:lnTo>
                    <a:pt x="4703" y="3337"/>
                  </a:lnTo>
                  <a:lnTo>
                    <a:pt x="8006" y="3370"/>
                  </a:lnTo>
                  <a:lnTo>
                    <a:pt x="8039" y="34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4209950" y="3494600"/>
              <a:ext cx="201000" cy="195175"/>
            </a:xfrm>
            <a:custGeom>
              <a:avLst/>
              <a:gdLst/>
              <a:ahLst/>
              <a:cxnLst/>
              <a:rect l="l" t="t" r="r" b="b"/>
              <a:pathLst>
                <a:path w="8040" h="7807" extrusionOk="0">
                  <a:moveTo>
                    <a:pt x="3003" y="1"/>
                  </a:moveTo>
                  <a:lnTo>
                    <a:pt x="3003" y="4471"/>
                  </a:lnTo>
                  <a:lnTo>
                    <a:pt x="834" y="4437"/>
                  </a:lnTo>
                  <a:lnTo>
                    <a:pt x="0" y="4437"/>
                  </a:lnTo>
                  <a:lnTo>
                    <a:pt x="0" y="7773"/>
                  </a:lnTo>
                  <a:lnTo>
                    <a:pt x="834" y="7773"/>
                  </a:lnTo>
                  <a:lnTo>
                    <a:pt x="8040" y="7807"/>
                  </a:lnTo>
                  <a:lnTo>
                    <a:pt x="8040" y="6139"/>
                  </a:lnTo>
                  <a:lnTo>
                    <a:pt x="8040" y="4471"/>
                  </a:lnTo>
                  <a:lnTo>
                    <a:pt x="8040" y="34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2"/>
            <p:cNvSpPr/>
            <p:nvPr/>
          </p:nvSpPr>
          <p:spPr>
            <a:xfrm>
              <a:off x="2446200" y="3491275"/>
              <a:ext cx="271875" cy="85075"/>
            </a:xfrm>
            <a:custGeom>
              <a:avLst/>
              <a:gdLst/>
              <a:ahLst/>
              <a:cxnLst/>
              <a:rect l="l" t="t" r="r" b="b"/>
              <a:pathLst>
                <a:path w="10875" h="3403" extrusionOk="0">
                  <a:moveTo>
                    <a:pt x="0" y="0"/>
                  </a:moveTo>
                  <a:lnTo>
                    <a:pt x="0" y="3336"/>
                  </a:lnTo>
                  <a:lnTo>
                    <a:pt x="6405" y="3336"/>
                  </a:lnTo>
                  <a:lnTo>
                    <a:pt x="10875" y="3403"/>
                  </a:lnTo>
                  <a:lnTo>
                    <a:pt x="10875" y="67"/>
                  </a:lnTo>
                  <a:lnTo>
                    <a:pt x="6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7" name="Google Shape;707;p22"/>
          <p:cNvSpPr/>
          <p:nvPr/>
        </p:nvSpPr>
        <p:spPr>
          <a:xfrm>
            <a:off x="2754196" y="2265147"/>
            <a:ext cx="473031" cy="207484"/>
          </a:xfrm>
          <a:custGeom>
            <a:avLst/>
            <a:gdLst/>
            <a:ahLst/>
            <a:cxnLst/>
            <a:rect l="l" t="t" r="r" b="b"/>
            <a:pathLst>
              <a:path w="23202" h="10177" extrusionOk="0">
                <a:moveTo>
                  <a:pt x="3403" y="0"/>
                </a:moveTo>
                <a:lnTo>
                  <a:pt x="1001" y="6405"/>
                </a:lnTo>
                <a:cubicBezTo>
                  <a:pt x="0" y="8240"/>
                  <a:pt x="834" y="10174"/>
                  <a:pt x="3536" y="10174"/>
                </a:cubicBezTo>
                <a:lnTo>
                  <a:pt x="19748" y="10174"/>
                </a:lnTo>
                <a:cubicBezTo>
                  <a:pt x="19794" y="10175"/>
                  <a:pt x="19839" y="10176"/>
                  <a:pt x="19884" y="10176"/>
                </a:cubicBezTo>
                <a:cubicBezTo>
                  <a:pt x="22507" y="10176"/>
                  <a:pt x="23202" y="8274"/>
                  <a:pt x="22316" y="6405"/>
                </a:cubicBezTo>
                <a:lnTo>
                  <a:pt x="198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2"/>
          <p:cNvSpPr/>
          <p:nvPr/>
        </p:nvSpPr>
        <p:spPr>
          <a:xfrm>
            <a:off x="1788481" y="1294009"/>
            <a:ext cx="2405440" cy="959599"/>
          </a:xfrm>
          <a:custGeom>
            <a:avLst/>
            <a:gdLst/>
            <a:ahLst/>
            <a:cxnLst/>
            <a:rect l="l" t="t" r="r" b="b"/>
            <a:pathLst>
              <a:path w="117986" h="47068" extrusionOk="0">
                <a:moveTo>
                  <a:pt x="3470" y="0"/>
                </a:moveTo>
                <a:cubicBezTo>
                  <a:pt x="2569" y="0"/>
                  <a:pt x="1802" y="334"/>
                  <a:pt x="1202" y="834"/>
                </a:cubicBezTo>
                <a:cubicBezTo>
                  <a:pt x="568" y="1368"/>
                  <a:pt x="134" y="2169"/>
                  <a:pt x="34" y="3036"/>
                </a:cubicBezTo>
                <a:lnTo>
                  <a:pt x="1" y="3036"/>
                </a:lnTo>
                <a:lnTo>
                  <a:pt x="1" y="5938"/>
                </a:lnTo>
                <a:lnTo>
                  <a:pt x="701" y="5938"/>
                </a:lnTo>
                <a:lnTo>
                  <a:pt x="8907" y="44299"/>
                </a:lnTo>
                <a:cubicBezTo>
                  <a:pt x="9074" y="45099"/>
                  <a:pt x="9508" y="45800"/>
                  <a:pt x="10142" y="46267"/>
                </a:cubicBezTo>
                <a:cubicBezTo>
                  <a:pt x="10709" y="46767"/>
                  <a:pt x="11509" y="47067"/>
                  <a:pt x="12310" y="47067"/>
                </a:cubicBezTo>
                <a:lnTo>
                  <a:pt x="105710" y="47067"/>
                </a:lnTo>
                <a:cubicBezTo>
                  <a:pt x="106477" y="47067"/>
                  <a:pt x="107244" y="46800"/>
                  <a:pt x="107811" y="46367"/>
                </a:cubicBezTo>
                <a:cubicBezTo>
                  <a:pt x="108445" y="45866"/>
                  <a:pt x="108912" y="45133"/>
                  <a:pt x="109079" y="44365"/>
                </a:cubicBezTo>
                <a:lnTo>
                  <a:pt x="117285" y="5971"/>
                </a:lnTo>
                <a:lnTo>
                  <a:pt x="117952" y="5971"/>
                </a:lnTo>
                <a:lnTo>
                  <a:pt x="117952" y="3770"/>
                </a:lnTo>
                <a:cubicBezTo>
                  <a:pt x="117985" y="3536"/>
                  <a:pt x="117985" y="3269"/>
                  <a:pt x="117952" y="3069"/>
                </a:cubicBezTo>
                <a:lnTo>
                  <a:pt x="117952" y="3036"/>
                </a:lnTo>
                <a:cubicBezTo>
                  <a:pt x="117885" y="2402"/>
                  <a:pt x="117618" y="1768"/>
                  <a:pt x="117251" y="1335"/>
                </a:cubicBezTo>
                <a:cubicBezTo>
                  <a:pt x="116618" y="534"/>
                  <a:pt x="115650" y="0"/>
                  <a:pt x="1145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2"/>
          <p:cNvSpPr/>
          <p:nvPr/>
        </p:nvSpPr>
        <p:spPr>
          <a:xfrm>
            <a:off x="1785097" y="1353173"/>
            <a:ext cx="2411535" cy="857580"/>
          </a:xfrm>
          <a:custGeom>
            <a:avLst/>
            <a:gdLst/>
            <a:ahLst/>
            <a:cxnLst/>
            <a:rect l="l" t="t" r="r" b="b"/>
            <a:pathLst>
              <a:path w="118285" h="42064" extrusionOk="0">
                <a:moveTo>
                  <a:pt x="3603" y="0"/>
                </a:moveTo>
                <a:cubicBezTo>
                  <a:pt x="2735" y="0"/>
                  <a:pt x="1935" y="334"/>
                  <a:pt x="1368" y="834"/>
                </a:cubicBezTo>
                <a:cubicBezTo>
                  <a:pt x="434" y="1635"/>
                  <a:pt x="0" y="2836"/>
                  <a:pt x="234" y="4137"/>
                </a:cubicBezTo>
                <a:lnTo>
                  <a:pt x="8039" y="40363"/>
                </a:lnTo>
                <a:lnTo>
                  <a:pt x="79957" y="42064"/>
                </a:lnTo>
                <a:lnTo>
                  <a:pt x="110279" y="40363"/>
                </a:lnTo>
                <a:lnTo>
                  <a:pt x="118084" y="4137"/>
                </a:lnTo>
                <a:cubicBezTo>
                  <a:pt x="118285" y="3069"/>
                  <a:pt x="117984" y="2069"/>
                  <a:pt x="117417" y="1335"/>
                </a:cubicBezTo>
                <a:cubicBezTo>
                  <a:pt x="116784" y="534"/>
                  <a:pt x="115816" y="0"/>
                  <a:pt x="1147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2"/>
          <p:cNvSpPr/>
          <p:nvPr/>
        </p:nvSpPr>
        <p:spPr>
          <a:xfrm>
            <a:off x="1948992" y="2176054"/>
            <a:ext cx="2085111" cy="163243"/>
          </a:xfrm>
          <a:custGeom>
            <a:avLst/>
            <a:gdLst/>
            <a:ahLst/>
            <a:cxnLst/>
            <a:rect l="l" t="t" r="r" b="b"/>
            <a:pathLst>
              <a:path w="102274" h="8007" extrusionOk="0">
                <a:moveTo>
                  <a:pt x="0" y="1"/>
                </a:moveTo>
                <a:lnTo>
                  <a:pt x="0" y="34"/>
                </a:lnTo>
                <a:lnTo>
                  <a:pt x="7" y="34"/>
                </a:lnTo>
                <a:lnTo>
                  <a:pt x="0" y="1"/>
                </a:lnTo>
                <a:close/>
                <a:moveTo>
                  <a:pt x="7" y="34"/>
                </a:moveTo>
                <a:lnTo>
                  <a:pt x="1101" y="5271"/>
                </a:lnTo>
                <a:cubicBezTo>
                  <a:pt x="1268" y="6038"/>
                  <a:pt x="1668" y="6772"/>
                  <a:pt x="2302" y="7206"/>
                </a:cubicBezTo>
                <a:cubicBezTo>
                  <a:pt x="2869" y="7706"/>
                  <a:pt x="3670" y="8006"/>
                  <a:pt x="4470" y="8006"/>
                </a:cubicBezTo>
                <a:lnTo>
                  <a:pt x="97837" y="8006"/>
                </a:lnTo>
                <a:cubicBezTo>
                  <a:pt x="98604" y="8006"/>
                  <a:pt x="99371" y="7773"/>
                  <a:pt x="99938" y="7306"/>
                </a:cubicBezTo>
                <a:cubicBezTo>
                  <a:pt x="100572" y="6805"/>
                  <a:pt x="101039" y="6105"/>
                  <a:pt x="101206" y="5304"/>
                </a:cubicBezTo>
                <a:lnTo>
                  <a:pt x="102273" y="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2"/>
          <p:cNvSpPr/>
          <p:nvPr/>
        </p:nvSpPr>
        <p:spPr>
          <a:xfrm>
            <a:off x="1849011" y="1412338"/>
            <a:ext cx="2285051" cy="723614"/>
          </a:xfrm>
          <a:custGeom>
            <a:avLst/>
            <a:gdLst/>
            <a:ahLst/>
            <a:cxnLst/>
            <a:rect l="l" t="t" r="r" b="b"/>
            <a:pathLst>
              <a:path w="112081" h="35493" extrusionOk="0">
                <a:moveTo>
                  <a:pt x="1502" y="0"/>
                </a:moveTo>
                <a:cubicBezTo>
                  <a:pt x="568" y="0"/>
                  <a:pt x="1" y="734"/>
                  <a:pt x="168" y="1635"/>
                </a:cubicBezTo>
                <a:lnTo>
                  <a:pt x="6605" y="33891"/>
                </a:lnTo>
                <a:cubicBezTo>
                  <a:pt x="6772" y="34759"/>
                  <a:pt x="7706" y="35493"/>
                  <a:pt x="8607" y="35493"/>
                </a:cubicBezTo>
                <a:lnTo>
                  <a:pt x="103408" y="35493"/>
                </a:lnTo>
                <a:cubicBezTo>
                  <a:pt x="104309" y="35493"/>
                  <a:pt x="105243" y="34792"/>
                  <a:pt x="105409" y="33891"/>
                </a:cubicBezTo>
                <a:lnTo>
                  <a:pt x="111914" y="1635"/>
                </a:lnTo>
                <a:cubicBezTo>
                  <a:pt x="112081" y="768"/>
                  <a:pt x="111447" y="34"/>
                  <a:pt x="1105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2"/>
          <p:cNvSpPr/>
          <p:nvPr/>
        </p:nvSpPr>
        <p:spPr>
          <a:xfrm>
            <a:off x="2954136" y="2242700"/>
            <a:ext cx="74822" cy="57819"/>
          </a:xfrm>
          <a:custGeom>
            <a:avLst/>
            <a:gdLst/>
            <a:ahLst/>
            <a:cxnLst/>
            <a:rect l="l" t="t" r="r" b="b"/>
            <a:pathLst>
              <a:path w="3670" h="2836" extrusionOk="0">
                <a:moveTo>
                  <a:pt x="1835" y="1"/>
                </a:moveTo>
                <a:cubicBezTo>
                  <a:pt x="834" y="1"/>
                  <a:pt x="0" y="601"/>
                  <a:pt x="0" y="1402"/>
                </a:cubicBezTo>
                <a:cubicBezTo>
                  <a:pt x="0" y="2202"/>
                  <a:pt x="834" y="2836"/>
                  <a:pt x="1835" y="2836"/>
                </a:cubicBezTo>
                <a:cubicBezTo>
                  <a:pt x="2835" y="2836"/>
                  <a:pt x="3669" y="2202"/>
                  <a:pt x="3669" y="1402"/>
                </a:cubicBezTo>
                <a:cubicBezTo>
                  <a:pt x="3669" y="668"/>
                  <a:pt x="2835" y="34"/>
                  <a:pt x="18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2"/>
          <p:cNvSpPr/>
          <p:nvPr/>
        </p:nvSpPr>
        <p:spPr>
          <a:xfrm>
            <a:off x="3569594" y="1386486"/>
            <a:ext cx="340736" cy="249604"/>
          </a:xfrm>
          <a:custGeom>
            <a:avLst/>
            <a:gdLst/>
            <a:ahLst/>
            <a:cxnLst/>
            <a:rect l="l" t="t" r="r" b="b"/>
            <a:pathLst>
              <a:path w="16713" h="12243" extrusionOk="0">
                <a:moveTo>
                  <a:pt x="2002" y="1"/>
                </a:moveTo>
                <a:lnTo>
                  <a:pt x="0" y="12243"/>
                </a:lnTo>
                <a:lnTo>
                  <a:pt x="13343" y="12243"/>
                </a:lnTo>
                <a:lnTo>
                  <a:pt x="1671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22"/>
          <p:cNvGrpSpPr/>
          <p:nvPr/>
        </p:nvGrpSpPr>
        <p:grpSpPr>
          <a:xfrm>
            <a:off x="4134053" y="2782510"/>
            <a:ext cx="266607" cy="445467"/>
            <a:chOff x="4827063" y="3250063"/>
            <a:chExt cx="326925" cy="546250"/>
          </a:xfrm>
        </p:grpSpPr>
        <p:sp>
          <p:nvSpPr>
            <p:cNvPr id="715" name="Google Shape;715;p22"/>
            <p:cNvSpPr/>
            <p:nvPr/>
          </p:nvSpPr>
          <p:spPr>
            <a:xfrm>
              <a:off x="4857913" y="3281738"/>
              <a:ext cx="164300" cy="210175"/>
            </a:xfrm>
            <a:custGeom>
              <a:avLst/>
              <a:gdLst/>
              <a:ahLst/>
              <a:cxnLst/>
              <a:rect l="l" t="t" r="r" b="b"/>
              <a:pathLst>
                <a:path w="6572" h="8407" extrusionOk="0">
                  <a:moveTo>
                    <a:pt x="6572" y="1"/>
                  </a:moveTo>
                  <a:cubicBezTo>
                    <a:pt x="6338" y="1"/>
                    <a:pt x="6138" y="1"/>
                    <a:pt x="5938" y="34"/>
                  </a:cubicBezTo>
                  <a:cubicBezTo>
                    <a:pt x="2602" y="334"/>
                    <a:pt x="1" y="3103"/>
                    <a:pt x="1" y="6539"/>
                  </a:cubicBezTo>
                  <a:lnTo>
                    <a:pt x="1" y="8407"/>
                  </a:lnTo>
                  <a:lnTo>
                    <a:pt x="6572" y="8407"/>
                  </a:lnTo>
                  <a:lnTo>
                    <a:pt x="6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4827063" y="3250063"/>
              <a:ext cx="326925" cy="546250"/>
            </a:xfrm>
            <a:custGeom>
              <a:avLst/>
              <a:gdLst/>
              <a:ahLst/>
              <a:cxnLst/>
              <a:rect l="l" t="t" r="r" b="b"/>
              <a:pathLst>
                <a:path w="13077" h="21850" extrusionOk="0">
                  <a:moveTo>
                    <a:pt x="6538" y="0"/>
                  </a:moveTo>
                  <a:cubicBezTo>
                    <a:pt x="2902" y="0"/>
                    <a:pt x="0" y="2936"/>
                    <a:pt x="0" y="6538"/>
                  </a:cubicBezTo>
                  <a:lnTo>
                    <a:pt x="0" y="18047"/>
                  </a:lnTo>
                  <a:cubicBezTo>
                    <a:pt x="0" y="18780"/>
                    <a:pt x="134" y="19448"/>
                    <a:pt x="334" y="20048"/>
                  </a:cubicBezTo>
                  <a:cubicBezTo>
                    <a:pt x="668" y="21115"/>
                    <a:pt x="3136" y="21849"/>
                    <a:pt x="5404" y="21849"/>
                  </a:cubicBezTo>
                  <a:lnTo>
                    <a:pt x="7673" y="21849"/>
                  </a:lnTo>
                  <a:cubicBezTo>
                    <a:pt x="9974" y="21849"/>
                    <a:pt x="12409" y="21149"/>
                    <a:pt x="12743" y="20048"/>
                  </a:cubicBezTo>
                  <a:cubicBezTo>
                    <a:pt x="12976" y="19448"/>
                    <a:pt x="13076" y="18780"/>
                    <a:pt x="13076" y="18047"/>
                  </a:cubicBezTo>
                  <a:lnTo>
                    <a:pt x="13076" y="6538"/>
                  </a:lnTo>
                  <a:cubicBezTo>
                    <a:pt x="13076" y="4770"/>
                    <a:pt x="12343" y="3102"/>
                    <a:pt x="11175" y="1935"/>
                  </a:cubicBezTo>
                  <a:cubicBezTo>
                    <a:pt x="9974" y="767"/>
                    <a:pt x="8340" y="0"/>
                    <a:pt x="6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4827888" y="3250063"/>
              <a:ext cx="326100" cy="210175"/>
            </a:xfrm>
            <a:custGeom>
              <a:avLst/>
              <a:gdLst/>
              <a:ahLst/>
              <a:cxnLst/>
              <a:rect l="l" t="t" r="r" b="b"/>
              <a:pathLst>
                <a:path w="13044" h="8407" extrusionOk="0">
                  <a:moveTo>
                    <a:pt x="6539" y="0"/>
                  </a:moveTo>
                  <a:cubicBezTo>
                    <a:pt x="6339" y="0"/>
                    <a:pt x="6138" y="34"/>
                    <a:pt x="5938" y="34"/>
                  </a:cubicBezTo>
                  <a:cubicBezTo>
                    <a:pt x="2603" y="334"/>
                    <a:pt x="1" y="3136"/>
                    <a:pt x="1" y="6538"/>
                  </a:cubicBezTo>
                  <a:lnTo>
                    <a:pt x="1" y="8406"/>
                  </a:lnTo>
                  <a:lnTo>
                    <a:pt x="13043" y="8406"/>
                  </a:lnTo>
                  <a:lnTo>
                    <a:pt x="13043" y="6538"/>
                  </a:lnTo>
                  <a:cubicBezTo>
                    <a:pt x="13043" y="4704"/>
                    <a:pt x="12343" y="3102"/>
                    <a:pt x="11175" y="1902"/>
                  </a:cubicBezTo>
                  <a:cubicBezTo>
                    <a:pt x="9975" y="734"/>
                    <a:pt x="8340" y="0"/>
                    <a:pt x="6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4827063" y="3250063"/>
              <a:ext cx="163475" cy="210175"/>
            </a:xfrm>
            <a:custGeom>
              <a:avLst/>
              <a:gdLst/>
              <a:ahLst/>
              <a:cxnLst/>
              <a:rect l="l" t="t" r="r" b="b"/>
              <a:pathLst>
                <a:path w="6539" h="8407" extrusionOk="0">
                  <a:moveTo>
                    <a:pt x="6538" y="0"/>
                  </a:moveTo>
                  <a:cubicBezTo>
                    <a:pt x="6338" y="0"/>
                    <a:pt x="6138" y="0"/>
                    <a:pt x="5905" y="34"/>
                  </a:cubicBezTo>
                  <a:cubicBezTo>
                    <a:pt x="2569" y="334"/>
                    <a:pt x="0" y="3136"/>
                    <a:pt x="0" y="6538"/>
                  </a:cubicBezTo>
                  <a:lnTo>
                    <a:pt x="0" y="8406"/>
                  </a:lnTo>
                  <a:lnTo>
                    <a:pt x="6538" y="8406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22"/>
          <p:cNvGrpSpPr/>
          <p:nvPr/>
        </p:nvGrpSpPr>
        <p:grpSpPr>
          <a:xfrm>
            <a:off x="758688" y="2330183"/>
            <a:ext cx="688262" cy="973197"/>
            <a:chOff x="688050" y="2695400"/>
            <a:chExt cx="843975" cy="1193375"/>
          </a:xfrm>
        </p:grpSpPr>
        <p:sp>
          <p:nvSpPr>
            <p:cNvPr id="720" name="Google Shape;720;p22"/>
            <p:cNvSpPr/>
            <p:nvPr/>
          </p:nvSpPr>
          <p:spPr>
            <a:xfrm>
              <a:off x="818150" y="3509300"/>
              <a:ext cx="648000" cy="292750"/>
            </a:xfrm>
            <a:custGeom>
              <a:avLst/>
              <a:gdLst/>
              <a:ahLst/>
              <a:cxnLst/>
              <a:rect l="l" t="t" r="r" b="b"/>
              <a:pathLst>
                <a:path w="25920" h="11710" extrusionOk="0">
                  <a:moveTo>
                    <a:pt x="1" y="1"/>
                  </a:moveTo>
                  <a:lnTo>
                    <a:pt x="1" y="11709"/>
                  </a:lnTo>
                  <a:lnTo>
                    <a:pt x="25919" y="11709"/>
                  </a:lnTo>
                  <a:lnTo>
                    <a:pt x="259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818150" y="3076500"/>
              <a:ext cx="648000" cy="23375"/>
            </a:xfrm>
            <a:custGeom>
              <a:avLst/>
              <a:gdLst/>
              <a:ahLst/>
              <a:cxnLst/>
              <a:rect l="l" t="t" r="r" b="b"/>
              <a:pathLst>
                <a:path w="25920" h="935" extrusionOk="0">
                  <a:moveTo>
                    <a:pt x="1" y="1"/>
                  </a:moveTo>
                  <a:lnTo>
                    <a:pt x="1" y="935"/>
                  </a:lnTo>
                  <a:lnTo>
                    <a:pt x="25919" y="935"/>
                  </a:lnTo>
                  <a:lnTo>
                    <a:pt x="259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818150" y="3026475"/>
              <a:ext cx="648000" cy="23375"/>
            </a:xfrm>
            <a:custGeom>
              <a:avLst/>
              <a:gdLst/>
              <a:ahLst/>
              <a:cxnLst/>
              <a:rect l="l" t="t" r="r" b="b"/>
              <a:pathLst>
                <a:path w="25920" h="935" extrusionOk="0">
                  <a:moveTo>
                    <a:pt x="1" y="0"/>
                  </a:moveTo>
                  <a:lnTo>
                    <a:pt x="1" y="934"/>
                  </a:lnTo>
                  <a:lnTo>
                    <a:pt x="25919" y="934"/>
                  </a:lnTo>
                  <a:lnTo>
                    <a:pt x="259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818150" y="2976425"/>
              <a:ext cx="648000" cy="23375"/>
            </a:xfrm>
            <a:custGeom>
              <a:avLst/>
              <a:gdLst/>
              <a:ahLst/>
              <a:cxnLst/>
              <a:rect l="l" t="t" r="r" b="b"/>
              <a:pathLst>
                <a:path w="25920" h="935" extrusionOk="0">
                  <a:moveTo>
                    <a:pt x="1" y="1"/>
                  </a:moveTo>
                  <a:lnTo>
                    <a:pt x="1" y="935"/>
                  </a:lnTo>
                  <a:lnTo>
                    <a:pt x="25919" y="935"/>
                  </a:lnTo>
                  <a:lnTo>
                    <a:pt x="259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818150" y="2822150"/>
              <a:ext cx="648000" cy="95925"/>
            </a:xfrm>
            <a:custGeom>
              <a:avLst/>
              <a:gdLst/>
              <a:ahLst/>
              <a:cxnLst/>
              <a:rect l="l" t="t" r="r" b="b"/>
              <a:pathLst>
                <a:path w="25920" h="3837" extrusionOk="0">
                  <a:moveTo>
                    <a:pt x="1" y="1"/>
                  </a:moveTo>
                  <a:lnTo>
                    <a:pt x="1" y="3837"/>
                  </a:lnTo>
                  <a:lnTo>
                    <a:pt x="25919" y="3837"/>
                  </a:lnTo>
                  <a:lnTo>
                    <a:pt x="259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818150" y="3151550"/>
              <a:ext cx="648000" cy="95925"/>
            </a:xfrm>
            <a:custGeom>
              <a:avLst/>
              <a:gdLst/>
              <a:ahLst/>
              <a:cxnLst/>
              <a:rect l="l" t="t" r="r" b="b"/>
              <a:pathLst>
                <a:path w="25920" h="3837" extrusionOk="0">
                  <a:moveTo>
                    <a:pt x="1" y="1"/>
                  </a:moveTo>
                  <a:lnTo>
                    <a:pt x="1" y="3837"/>
                  </a:lnTo>
                  <a:lnTo>
                    <a:pt x="25919" y="3837"/>
                  </a:lnTo>
                  <a:lnTo>
                    <a:pt x="259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818150" y="3314175"/>
              <a:ext cx="129300" cy="129275"/>
            </a:xfrm>
            <a:custGeom>
              <a:avLst/>
              <a:gdLst/>
              <a:ahLst/>
              <a:cxnLst/>
              <a:rect l="l" t="t" r="r" b="b"/>
              <a:pathLst>
                <a:path w="5172" h="5171" extrusionOk="0">
                  <a:moveTo>
                    <a:pt x="2569" y="0"/>
                  </a:moveTo>
                  <a:cubicBezTo>
                    <a:pt x="1168" y="0"/>
                    <a:pt x="1" y="1168"/>
                    <a:pt x="1" y="2602"/>
                  </a:cubicBezTo>
                  <a:cubicBezTo>
                    <a:pt x="1" y="4003"/>
                    <a:pt x="1168" y="5171"/>
                    <a:pt x="2569" y="5171"/>
                  </a:cubicBezTo>
                  <a:cubicBezTo>
                    <a:pt x="4004" y="5171"/>
                    <a:pt x="5171" y="4003"/>
                    <a:pt x="5171" y="2602"/>
                  </a:cubicBezTo>
                  <a:cubicBezTo>
                    <a:pt x="5171" y="1168"/>
                    <a:pt x="4004" y="0"/>
                    <a:pt x="25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1076675" y="3314175"/>
              <a:ext cx="129275" cy="129275"/>
            </a:xfrm>
            <a:custGeom>
              <a:avLst/>
              <a:gdLst/>
              <a:ahLst/>
              <a:cxnLst/>
              <a:rect l="l" t="t" r="r" b="b"/>
              <a:pathLst>
                <a:path w="5171" h="5171" extrusionOk="0">
                  <a:moveTo>
                    <a:pt x="2569" y="0"/>
                  </a:moveTo>
                  <a:cubicBezTo>
                    <a:pt x="1168" y="0"/>
                    <a:pt x="0" y="1168"/>
                    <a:pt x="0" y="2602"/>
                  </a:cubicBezTo>
                  <a:cubicBezTo>
                    <a:pt x="0" y="4003"/>
                    <a:pt x="1168" y="5171"/>
                    <a:pt x="2569" y="5171"/>
                  </a:cubicBezTo>
                  <a:cubicBezTo>
                    <a:pt x="4003" y="5171"/>
                    <a:pt x="5171" y="4003"/>
                    <a:pt x="5171" y="2602"/>
                  </a:cubicBezTo>
                  <a:cubicBezTo>
                    <a:pt x="5171" y="1168"/>
                    <a:pt x="4003" y="0"/>
                    <a:pt x="25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1335200" y="3314175"/>
              <a:ext cx="129275" cy="129275"/>
            </a:xfrm>
            <a:custGeom>
              <a:avLst/>
              <a:gdLst/>
              <a:ahLst/>
              <a:cxnLst/>
              <a:rect l="l" t="t" r="r" b="b"/>
              <a:pathLst>
                <a:path w="5171" h="5171" extrusionOk="0">
                  <a:moveTo>
                    <a:pt x="2569" y="0"/>
                  </a:moveTo>
                  <a:cubicBezTo>
                    <a:pt x="1168" y="0"/>
                    <a:pt x="0" y="1168"/>
                    <a:pt x="0" y="2602"/>
                  </a:cubicBezTo>
                  <a:cubicBezTo>
                    <a:pt x="0" y="4003"/>
                    <a:pt x="1168" y="5171"/>
                    <a:pt x="2569" y="5171"/>
                  </a:cubicBezTo>
                  <a:cubicBezTo>
                    <a:pt x="4003" y="5171"/>
                    <a:pt x="5170" y="4003"/>
                    <a:pt x="5170" y="2602"/>
                  </a:cubicBezTo>
                  <a:cubicBezTo>
                    <a:pt x="5170" y="1168"/>
                    <a:pt x="4003" y="0"/>
                    <a:pt x="25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1140875" y="3314175"/>
              <a:ext cx="65075" cy="65075"/>
            </a:xfrm>
            <a:custGeom>
              <a:avLst/>
              <a:gdLst/>
              <a:ahLst/>
              <a:cxnLst/>
              <a:rect l="l" t="t" r="r" b="b"/>
              <a:pathLst>
                <a:path w="2603" h="2603" extrusionOk="0">
                  <a:moveTo>
                    <a:pt x="1" y="0"/>
                  </a:moveTo>
                  <a:lnTo>
                    <a:pt x="1" y="2602"/>
                  </a:lnTo>
                  <a:lnTo>
                    <a:pt x="2603" y="2602"/>
                  </a:lnTo>
                  <a:cubicBezTo>
                    <a:pt x="2603" y="1168"/>
                    <a:pt x="1435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1399400" y="3313350"/>
              <a:ext cx="65075" cy="130100"/>
            </a:xfrm>
            <a:custGeom>
              <a:avLst/>
              <a:gdLst/>
              <a:ahLst/>
              <a:cxnLst/>
              <a:rect l="l" t="t" r="r" b="b"/>
              <a:pathLst>
                <a:path w="2603" h="5204" extrusionOk="0">
                  <a:moveTo>
                    <a:pt x="1" y="0"/>
                  </a:moveTo>
                  <a:lnTo>
                    <a:pt x="1" y="5204"/>
                  </a:lnTo>
                  <a:cubicBezTo>
                    <a:pt x="1435" y="5204"/>
                    <a:pt x="2602" y="4036"/>
                    <a:pt x="2602" y="2635"/>
                  </a:cubicBezTo>
                  <a:cubicBezTo>
                    <a:pt x="2602" y="1201"/>
                    <a:pt x="1435" y="33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688050" y="2695400"/>
              <a:ext cx="843975" cy="1193375"/>
            </a:xfrm>
            <a:custGeom>
              <a:avLst/>
              <a:gdLst/>
              <a:ahLst/>
              <a:cxnLst/>
              <a:rect l="l" t="t" r="r" b="b"/>
              <a:pathLst>
                <a:path w="33759" h="47735" extrusionOk="0">
                  <a:moveTo>
                    <a:pt x="1" y="0"/>
                  </a:moveTo>
                  <a:lnTo>
                    <a:pt x="1" y="47735"/>
                  </a:lnTo>
                  <a:lnTo>
                    <a:pt x="33758" y="47735"/>
                  </a:lnTo>
                  <a:lnTo>
                    <a:pt x="337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786475" y="3478450"/>
              <a:ext cx="648800" cy="292750"/>
            </a:xfrm>
            <a:custGeom>
              <a:avLst/>
              <a:gdLst/>
              <a:ahLst/>
              <a:cxnLst/>
              <a:rect l="l" t="t" r="r" b="b"/>
              <a:pathLst>
                <a:path w="25952" h="11710" extrusionOk="0">
                  <a:moveTo>
                    <a:pt x="0" y="1"/>
                  </a:moveTo>
                  <a:lnTo>
                    <a:pt x="0" y="11709"/>
                  </a:lnTo>
                  <a:lnTo>
                    <a:pt x="25952" y="11709"/>
                  </a:lnTo>
                  <a:lnTo>
                    <a:pt x="259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786475" y="3045650"/>
              <a:ext cx="648800" cy="22525"/>
            </a:xfrm>
            <a:custGeom>
              <a:avLst/>
              <a:gdLst/>
              <a:ahLst/>
              <a:cxnLst/>
              <a:rect l="l" t="t" r="r" b="b"/>
              <a:pathLst>
                <a:path w="25952" h="901" extrusionOk="0">
                  <a:moveTo>
                    <a:pt x="0" y="0"/>
                  </a:moveTo>
                  <a:lnTo>
                    <a:pt x="0" y="901"/>
                  </a:lnTo>
                  <a:lnTo>
                    <a:pt x="25952" y="901"/>
                  </a:lnTo>
                  <a:lnTo>
                    <a:pt x="259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786475" y="2995600"/>
              <a:ext cx="648800" cy="22550"/>
            </a:xfrm>
            <a:custGeom>
              <a:avLst/>
              <a:gdLst/>
              <a:ahLst/>
              <a:cxnLst/>
              <a:rect l="l" t="t" r="r" b="b"/>
              <a:pathLst>
                <a:path w="25952" h="902" extrusionOk="0">
                  <a:moveTo>
                    <a:pt x="0" y="1"/>
                  </a:moveTo>
                  <a:lnTo>
                    <a:pt x="0" y="902"/>
                  </a:lnTo>
                  <a:lnTo>
                    <a:pt x="25952" y="902"/>
                  </a:lnTo>
                  <a:lnTo>
                    <a:pt x="259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786475" y="2945575"/>
              <a:ext cx="648800" cy="22550"/>
            </a:xfrm>
            <a:custGeom>
              <a:avLst/>
              <a:gdLst/>
              <a:ahLst/>
              <a:cxnLst/>
              <a:rect l="l" t="t" r="r" b="b"/>
              <a:pathLst>
                <a:path w="25952" h="902" extrusionOk="0">
                  <a:moveTo>
                    <a:pt x="0" y="0"/>
                  </a:moveTo>
                  <a:lnTo>
                    <a:pt x="0" y="901"/>
                  </a:lnTo>
                  <a:lnTo>
                    <a:pt x="25952" y="901"/>
                  </a:lnTo>
                  <a:lnTo>
                    <a:pt x="259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786475" y="2791300"/>
              <a:ext cx="648800" cy="95925"/>
            </a:xfrm>
            <a:custGeom>
              <a:avLst/>
              <a:gdLst/>
              <a:ahLst/>
              <a:cxnLst/>
              <a:rect l="l" t="t" r="r" b="b"/>
              <a:pathLst>
                <a:path w="25952" h="3837" extrusionOk="0">
                  <a:moveTo>
                    <a:pt x="0" y="0"/>
                  </a:moveTo>
                  <a:lnTo>
                    <a:pt x="0" y="3836"/>
                  </a:lnTo>
                  <a:lnTo>
                    <a:pt x="25952" y="3836"/>
                  </a:lnTo>
                  <a:lnTo>
                    <a:pt x="259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786475" y="3120700"/>
              <a:ext cx="648800" cy="95925"/>
            </a:xfrm>
            <a:custGeom>
              <a:avLst/>
              <a:gdLst/>
              <a:ahLst/>
              <a:cxnLst/>
              <a:rect l="l" t="t" r="r" b="b"/>
              <a:pathLst>
                <a:path w="25952" h="3837" extrusionOk="0">
                  <a:moveTo>
                    <a:pt x="0" y="1"/>
                  </a:moveTo>
                  <a:lnTo>
                    <a:pt x="0" y="3837"/>
                  </a:lnTo>
                  <a:lnTo>
                    <a:pt x="25952" y="3837"/>
                  </a:lnTo>
                  <a:lnTo>
                    <a:pt x="259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786475" y="3283325"/>
              <a:ext cx="129275" cy="129275"/>
            </a:xfrm>
            <a:custGeom>
              <a:avLst/>
              <a:gdLst/>
              <a:ahLst/>
              <a:cxnLst/>
              <a:rect l="l" t="t" r="r" b="b"/>
              <a:pathLst>
                <a:path w="5171" h="5171" extrusionOk="0">
                  <a:moveTo>
                    <a:pt x="2602" y="0"/>
                  </a:moveTo>
                  <a:cubicBezTo>
                    <a:pt x="1168" y="0"/>
                    <a:pt x="0" y="1168"/>
                    <a:pt x="0" y="2569"/>
                  </a:cubicBezTo>
                  <a:cubicBezTo>
                    <a:pt x="0" y="4003"/>
                    <a:pt x="1168" y="5171"/>
                    <a:pt x="2602" y="5171"/>
                  </a:cubicBezTo>
                  <a:cubicBezTo>
                    <a:pt x="4003" y="5171"/>
                    <a:pt x="5170" y="4003"/>
                    <a:pt x="5170" y="2569"/>
                  </a:cubicBezTo>
                  <a:cubicBezTo>
                    <a:pt x="5170" y="1168"/>
                    <a:pt x="4003" y="0"/>
                    <a:pt x="2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1044975" y="3283325"/>
              <a:ext cx="129300" cy="129275"/>
            </a:xfrm>
            <a:custGeom>
              <a:avLst/>
              <a:gdLst/>
              <a:ahLst/>
              <a:cxnLst/>
              <a:rect l="l" t="t" r="r" b="b"/>
              <a:pathLst>
                <a:path w="5172" h="5171" extrusionOk="0">
                  <a:moveTo>
                    <a:pt x="2603" y="0"/>
                  </a:moveTo>
                  <a:cubicBezTo>
                    <a:pt x="1168" y="0"/>
                    <a:pt x="1" y="1168"/>
                    <a:pt x="1" y="2569"/>
                  </a:cubicBezTo>
                  <a:cubicBezTo>
                    <a:pt x="1" y="4003"/>
                    <a:pt x="1168" y="5171"/>
                    <a:pt x="2603" y="5171"/>
                  </a:cubicBezTo>
                  <a:cubicBezTo>
                    <a:pt x="4004" y="5171"/>
                    <a:pt x="5171" y="4003"/>
                    <a:pt x="5171" y="2569"/>
                  </a:cubicBezTo>
                  <a:cubicBezTo>
                    <a:pt x="5171" y="1168"/>
                    <a:pt x="4004" y="0"/>
                    <a:pt x="2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1303500" y="3283325"/>
              <a:ext cx="129275" cy="129275"/>
            </a:xfrm>
            <a:custGeom>
              <a:avLst/>
              <a:gdLst/>
              <a:ahLst/>
              <a:cxnLst/>
              <a:rect l="l" t="t" r="r" b="b"/>
              <a:pathLst>
                <a:path w="5171" h="5171" extrusionOk="0">
                  <a:moveTo>
                    <a:pt x="2602" y="0"/>
                  </a:moveTo>
                  <a:cubicBezTo>
                    <a:pt x="1168" y="0"/>
                    <a:pt x="1" y="1168"/>
                    <a:pt x="1" y="2569"/>
                  </a:cubicBezTo>
                  <a:cubicBezTo>
                    <a:pt x="1" y="4003"/>
                    <a:pt x="1168" y="5171"/>
                    <a:pt x="2602" y="5171"/>
                  </a:cubicBezTo>
                  <a:cubicBezTo>
                    <a:pt x="4003" y="5171"/>
                    <a:pt x="5171" y="4003"/>
                    <a:pt x="5171" y="2569"/>
                  </a:cubicBezTo>
                  <a:cubicBezTo>
                    <a:pt x="5171" y="1168"/>
                    <a:pt x="4003" y="0"/>
                    <a:pt x="2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1110025" y="3283325"/>
              <a:ext cx="64250" cy="64225"/>
            </a:xfrm>
            <a:custGeom>
              <a:avLst/>
              <a:gdLst/>
              <a:ahLst/>
              <a:cxnLst/>
              <a:rect l="l" t="t" r="r" b="b"/>
              <a:pathLst>
                <a:path w="2570" h="2569" extrusionOk="0">
                  <a:moveTo>
                    <a:pt x="1" y="0"/>
                  </a:moveTo>
                  <a:lnTo>
                    <a:pt x="1" y="2569"/>
                  </a:lnTo>
                  <a:lnTo>
                    <a:pt x="2569" y="2569"/>
                  </a:lnTo>
                  <a:cubicBezTo>
                    <a:pt x="2569" y="1168"/>
                    <a:pt x="140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1368550" y="3282475"/>
              <a:ext cx="64225" cy="130125"/>
            </a:xfrm>
            <a:custGeom>
              <a:avLst/>
              <a:gdLst/>
              <a:ahLst/>
              <a:cxnLst/>
              <a:rect l="l" t="t" r="r" b="b"/>
              <a:pathLst>
                <a:path w="2569" h="5205" extrusionOk="0">
                  <a:moveTo>
                    <a:pt x="0" y="1"/>
                  </a:moveTo>
                  <a:lnTo>
                    <a:pt x="0" y="5205"/>
                  </a:lnTo>
                  <a:cubicBezTo>
                    <a:pt x="1401" y="5205"/>
                    <a:pt x="2569" y="4037"/>
                    <a:pt x="2569" y="2603"/>
                  </a:cubicBezTo>
                  <a:cubicBezTo>
                    <a:pt x="2569" y="1202"/>
                    <a:pt x="1401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22"/>
          <p:cNvSpPr/>
          <p:nvPr/>
        </p:nvSpPr>
        <p:spPr>
          <a:xfrm>
            <a:off x="1358427" y="3416939"/>
            <a:ext cx="310807" cy="355680"/>
          </a:xfrm>
          <a:custGeom>
            <a:avLst/>
            <a:gdLst/>
            <a:ahLst/>
            <a:cxnLst/>
            <a:rect l="l" t="t" r="r" b="b"/>
            <a:pathLst>
              <a:path w="15245" h="17446" extrusionOk="0">
                <a:moveTo>
                  <a:pt x="7506" y="0"/>
                </a:moveTo>
                <a:lnTo>
                  <a:pt x="1" y="4437"/>
                </a:lnTo>
                <a:lnTo>
                  <a:pt x="7740" y="17446"/>
                </a:lnTo>
                <a:lnTo>
                  <a:pt x="15245" y="13009"/>
                </a:lnTo>
                <a:lnTo>
                  <a:pt x="75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2"/>
          <p:cNvSpPr/>
          <p:nvPr/>
        </p:nvSpPr>
        <p:spPr>
          <a:xfrm>
            <a:off x="1463851" y="3593759"/>
            <a:ext cx="212866" cy="191785"/>
          </a:xfrm>
          <a:custGeom>
            <a:avLst/>
            <a:gdLst/>
            <a:ahLst/>
            <a:cxnLst/>
            <a:rect l="l" t="t" r="r" b="b"/>
            <a:pathLst>
              <a:path w="10441" h="9407" extrusionOk="0">
                <a:moveTo>
                  <a:pt x="7505" y="0"/>
                </a:moveTo>
                <a:lnTo>
                  <a:pt x="0" y="4437"/>
                </a:lnTo>
                <a:lnTo>
                  <a:pt x="2936" y="9407"/>
                </a:lnTo>
                <a:lnTo>
                  <a:pt x="10441" y="4937"/>
                </a:lnTo>
                <a:lnTo>
                  <a:pt x="75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5" name="Google Shape;745;p22"/>
          <p:cNvGrpSpPr/>
          <p:nvPr/>
        </p:nvGrpSpPr>
        <p:grpSpPr>
          <a:xfrm>
            <a:off x="3772215" y="3421219"/>
            <a:ext cx="266607" cy="401940"/>
            <a:chOff x="6777800" y="2975488"/>
            <a:chExt cx="326925" cy="492875"/>
          </a:xfrm>
        </p:grpSpPr>
        <p:sp>
          <p:nvSpPr>
            <p:cNvPr id="746" name="Google Shape;746;p22"/>
            <p:cNvSpPr/>
            <p:nvPr/>
          </p:nvSpPr>
          <p:spPr>
            <a:xfrm>
              <a:off x="6829500" y="3047213"/>
              <a:ext cx="28375" cy="23375"/>
            </a:xfrm>
            <a:custGeom>
              <a:avLst/>
              <a:gdLst/>
              <a:ahLst/>
              <a:cxnLst/>
              <a:rect l="l" t="t" r="r" b="b"/>
              <a:pathLst>
                <a:path w="1135" h="935" extrusionOk="0">
                  <a:moveTo>
                    <a:pt x="868" y="0"/>
                  </a:moveTo>
                  <a:lnTo>
                    <a:pt x="1" y="434"/>
                  </a:lnTo>
                  <a:lnTo>
                    <a:pt x="268" y="934"/>
                  </a:lnTo>
                  <a:lnTo>
                    <a:pt x="1135" y="501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6866200" y="3028038"/>
              <a:ext cx="28375" cy="24200"/>
            </a:xfrm>
            <a:custGeom>
              <a:avLst/>
              <a:gdLst/>
              <a:ahLst/>
              <a:cxnLst/>
              <a:rect l="l" t="t" r="r" b="b"/>
              <a:pathLst>
                <a:path w="1135" h="968" extrusionOk="0">
                  <a:moveTo>
                    <a:pt x="868" y="0"/>
                  </a:moveTo>
                  <a:lnTo>
                    <a:pt x="0" y="434"/>
                  </a:lnTo>
                  <a:lnTo>
                    <a:pt x="267" y="968"/>
                  </a:lnTo>
                  <a:lnTo>
                    <a:pt x="1135" y="534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6789475" y="3023013"/>
              <a:ext cx="315250" cy="445350"/>
            </a:xfrm>
            <a:custGeom>
              <a:avLst/>
              <a:gdLst/>
              <a:ahLst/>
              <a:cxnLst/>
              <a:rect l="l" t="t" r="r" b="b"/>
              <a:pathLst>
                <a:path w="12610" h="17814" extrusionOk="0">
                  <a:moveTo>
                    <a:pt x="4671" y="1"/>
                  </a:moveTo>
                  <a:lnTo>
                    <a:pt x="1" y="2403"/>
                  </a:lnTo>
                  <a:lnTo>
                    <a:pt x="7940" y="17814"/>
                  </a:lnTo>
                  <a:lnTo>
                    <a:pt x="12610" y="15412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6777800" y="2975488"/>
              <a:ext cx="110950" cy="98425"/>
            </a:xfrm>
            <a:custGeom>
              <a:avLst/>
              <a:gdLst/>
              <a:ahLst/>
              <a:cxnLst/>
              <a:rect l="l" t="t" r="r" b="b"/>
              <a:pathLst>
                <a:path w="4438" h="3937" extrusionOk="0">
                  <a:moveTo>
                    <a:pt x="3270" y="1"/>
                  </a:moveTo>
                  <a:lnTo>
                    <a:pt x="1" y="1668"/>
                  </a:lnTo>
                  <a:lnTo>
                    <a:pt x="1168" y="3937"/>
                  </a:lnTo>
                  <a:lnTo>
                    <a:pt x="4437" y="2269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6798650" y="3015513"/>
              <a:ext cx="27550" cy="24225"/>
            </a:xfrm>
            <a:custGeom>
              <a:avLst/>
              <a:gdLst/>
              <a:ahLst/>
              <a:cxnLst/>
              <a:rect l="l" t="t" r="r" b="b"/>
              <a:pathLst>
                <a:path w="1102" h="969" extrusionOk="0">
                  <a:moveTo>
                    <a:pt x="834" y="1"/>
                  </a:moveTo>
                  <a:lnTo>
                    <a:pt x="0" y="434"/>
                  </a:lnTo>
                  <a:lnTo>
                    <a:pt x="267" y="968"/>
                  </a:lnTo>
                  <a:lnTo>
                    <a:pt x="1101" y="534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6835350" y="2997163"/>
              <a:ext cx="27525" cy="24225"/>
            </a:xfrm>
            <a:custGeom>
              <a:avLst/>
              <a:gdLst/>
              <a:ahLst/>
              <a:cxnLst/>
              <a:rect l="l" t="t" r="r" b="b"/>
              <a:pathLst>
                <a:path w="1101" h="969" extrusionOk="0">
                  <a:moveTo>
                    <a:pt x="834" y="1"/>
                  </a:moveTo>
                  <a:lnTo>
                    <a:pt x="0" y="435"/>
                  </a:lnTo>
                  <a:lnTo>
                    <a:pt x="267" y="968"/>
                  </a:lnTo>
                  <a:lnTo>
                    <a:pt x="1101" y="50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2"/>
          <p:cNvGrpSpPr/>
          <p:nvPr/>
        </p:nvGrpSpPr>
        <p:grpSpPr>
          <a:xfrm>
            <a:off x="369182" y="3730289"/>
            <a:ext cx="654765" cy="576722"/>
            <a:chOff x="6301825" y="3851263"/>
            <a:chExt cx="802900" cy="707200"/>
          </a:xfrm>
        </p:grpSpPr>
        <p:sp>
          <p:nvSpPr>
            <p:cNvPr id="753" name="Google Shape;753;p22"/>
            <p:cNvSpPr/>
            <p:nvPr/>
          </p:nvSpPr>
          <p:spPr>
            <a:xfrm>
              <a:off x="6301825" y="3851263"/>
              <a:ext cx="707200" cy="707200"/>
            </a:xfrm>
            <a:custGeom>
              <a:avLst/>
              <a:gdLst/>
              <a:ahLst/>
              <a:cxnLst/>
              <a:rect l="l" t="t" r="r" b="b"/>
              <a:pathLst>
                <a:path w="28288" h="28288" extrusionOk="0">
                  <a:moveTo>
                    <a:pt x="14144" y="1"/>
                  </a:moveTo>
                  <a:cubicBezTo>
                    <a:pt x="6339" y="1"/>
                    <a:pt x="1" y="6339"/>
                    <a:pt x="1" y="14144"/>
                  </a:cubicBezTo>
                  <a:cubicBezTo>
                    <a:pt x="1" y="21950"/>
                    <a:pt x="6339" y="28288"/>
                    <a:pt x="14144" y="28288"/>
                  </a:cubicBezTo>
                  <a:cubicBezTo>
                    <a:pt x="21883" y="28288"/>
                    <a:pt x="28288" y="21950"/>
                    <a:pt x="28288" y="14144"/>
                  </a:cubicBezTo>
                  <a:cubicBezTo>
                    <a:pt x="28288" y="6339"/>
                    <a:pt x="21950" y="1"/>
                    <a:pt x="14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6333525" y="3882963"/>
              <a:ext cx="643825" cy="643825"/>
            </a:xfrm>
            <a:custGeom>
              <a:avLst/>
              <a:gdLst/>
              <a:ahLst/>
              <a:cxnLst/>
              <a:rect l="l" t="t" r="r" b="b"/>
              <a:pathLst>
                <a:path w="25753" h="25753" extrusionOk="0">
                  <a:moveTo>
                    <a:pt x="12876" y="0"/>
                  </a:moveTo>
                  <a:cubicBezTo>
                    <a:pt x="5738" y="0"/>
                    <a:pt x="0" y="5738"/>
                    <a:pt x="0" y="12876"/>
                  </a:cubicBezTo>
                  <a:cubicBezTo>
                    <a:pt x="0" y="20015"/>
                    <a:pt x="5738" y="25752"/>
                    <a:pt x="12876" y="25752"/>
                  </a:cubicBezTo>
                  <a:cubicBezTo>
                    <a:pt x="20015" y="25752"/>
                    <a:pt x="25752" y="20015"/>
                    <a:pt x="25752" y="12876"/>
                  </a:cubicBezTo>
                  <a:cubicBezTo>
                    <a:pt x="25752" y="5771"/>
                    <a:pt x="20015" y="0"/>
                    <a:pt x="128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6438600" y="3988863"/>
              <a:ext cx="431150" cy="432000"/>
            </a:xfrm>
            <a:custGeom>
              <a:avLst/>
              <a:gdLst/>
              <a:ahLst/>
              <a:cxnLst/>
              <a:rect l="l" t="t" r="r" b="b"/>
              <a:pathLst>
                <a:path w="17246" h="17280" extrusionOk="0">
                  <a:moveTo>
                    <a:pt x="8640" y="1"/>
                  </a:moveTo>
                  <a:cubicBezTo>
                    <a:pt x="3870" y="1"/>
                    <a:pt x="0" y="3870"/>
                    <a:pt x="0" y="8640"/>
                  </a:cubicBezTo>
                  <a:cubicBezTo>
                    <a:pt x="0" y="13377"/>
                    <a:pt x="3870" y="17280"/>
                    <a:pt x="8640" y="17280"/>
                  </a:cubicBezTo>
                  <a:cubicBezTo>
                    <a:pt x="13377" y="17280"/>
                    <a:pt x="17246" y="13377"/>
                    <a:pt x="17246" y="8640"/>
                  </a:cubicBezTo>
                  <a:cubicBezTo>
                    <a:pt x="17246" y="3870"/>
                    <a:pt x="13410" y="34"/>
                    <a:pt x="8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6481125" y="4030563"/>
              <a:ext cx="348600" cy="348600"/>
            </a:xfrm>
            <a:custGeom>
              <a:avLst/>
              <a:gdLst/>
              <a:ahLst/>
              <a:cxnLst/>
              <a:rect l="l" t="t" r="r" b="b"/>
              <a:pathLst>
                <a:path w="13944" h="13944" extrusionOk="0">
                  <a:moveTo>
                    <a:pt x="6972" y="1"/>
                  </a:moveTo>
                  <a:cubicBezTo>
                    <a:pt x="3136" y="1"/>
                    <a:pt x="1" y="3136"/>
                    <a:pt x="1" y="6972"/>
                  </a:cubicBezTo>
                  <a:cubicBezTo>
                    <a:pt x="1" y="10808"/>
                    <a:pt x="3136" y="13944"/>
                    <a:pt x="6972" y="13944"/>
                  </a:cubicBezTo>
                  <a:cubicBezTo>
                    <a:pt x="10775" y="13944"/>
                    <a:pt x="13877" y="10808"/>
                    <a:pt x="13944" y="6972"/>
                  </a:cubicBezTo>
                  <a:cubicBezTo>
                    <a:pt x="13944" y="3136"/>
                    <a:pt x="10808" y="1"/>
                    <a:pt x="69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6990450" y="4183163"/>
              <a:ext cx="114275" cy="51750"/>
            </a:xfrm>
            <a:custGeom>
              <a:avLst/>
              <a:gdLst/>
              <a:ahLst/>
              <a:cxnLst/>
              <a:rect l="l" t="t" r="r" b="b"/>
              <a:pathLst>
                <a:path w="4571" h="2070" extrusionOk="0">
                  <a:moveTo>
                    <a:pt x="1035" y="1"/>
                  </a:moveTo>
                  <a:cubicBezTo>
                    <a:pt x="434" y="1"/>
                    <a:pt x="0" y="435"/>
                    <a:pt x="0" y="1035"/>
                  </a:cubicBezTo>
                  <a:cubicBezTo>
                    <a:pt x="0" y="1602"/>
                    <a:pt x="434" y="2069"/>
                    <a:pt x="1035" y="2069"/>
                  </a:cubicBezTo>
                  <a:lnTo>
                    <a:pt x="3536" y="2069"/>
                  </a:lnTo>
                  <a:cubicBezTo>
                    <a:pt x="4103" y="2069"/>
                    <a:pt x="4570" y="1602"/>
                    <a:pt x="4570" y="1035"/>
                  </a:cubicBezTo>
                  <a:cubicBezTo>
                    <a:pt x="4570" y="501"/>
                    <a:pt x="4103" y="1"/>
                    <a:pt x="3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22"/>
          <p:cNvGrpSpPr/>
          <p:nvPr/>
        </p:nvGrpSpPr>
        <p:grpSpPr>
          <a:xfrm>
            <a:off x="4333890" y="3406082"/>
            <a:ext cx="1173810" cy="1218031"/>
            <a:chOff x="7466550" y="2956925"/>
            <a:chExt cx="1439375" cy="1493600"/>
          </a:xfrm>
        </p:grpSpPr>
        <p:sp>
          <p:nvSpPr>
            <p:cNvPr id="759" name="Google Shape;759;p22"/>
            <p:cNvSpPr/>
            <p:nvPr/>
          </p:nvSpPr>
          <p:spPr>
            <a:xfrm>
              <a:off x="7466550" y="2956925"/>
              <a:ext cx="1334300" cy="1469425"/>
            </a:xfrm>
            <a:custGeom>
              <a:avLst/>
              <a:gdLst/>
              <a:ahLst/>
              <a:cxnLst/>
              <a:rect l="l" t="t" r="r" b="b"/>
              <a:pathLst>
                <a:path w="53372" h="58777" extrusionOk="0">
                  <a:moveTo>
                    <a:pt x="30522" y="1"/>
                  </a:moveTo>
                  <a:lnTo>
                    <a:pt x="0" y="16513"/>
                  </a:lnTo>
                  <a:lnTo>
                    <a:pt x="22883" y="58776"/>
                  </a:lnTo>
                  <a:lnTo>
                    <a:pt x="53372" y="42231"/>
                  </a:lnTo>
                  <a:lnTo>
                    <a:pt x="305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2"/>
            <p:cNvSpPr/>
            <p:nvPr/>
          </p:nvSpPr>
          <p:spPr>
            <a:xfrm>
              <a:off x="7571625" y="2981950"/>
              <a:ext cx="1334300" cy="1468575"/>
            </a:xfrm>
            <a:custGeom>
              <a:avLst/>
              <a:gdLst/>
              <a:ahLst/>
              <a:cxnLst/>
              <a:rect l="l" t="t" r="r" b="b"/>
              <a:pathLst>
                <a:path w="53372" h="58743" extrusionOk="0">
                  <a:moveTo>
                    <a:pt x="30489" y="1"/>
                  </a:moveTo>
                  <a:lnTo>
                    <a:pt x="0" y="16512"/>
                  </a:lnTo>
                  <a:lnTo>
                    <a:pt x="22883" y="58743"/>
                  </a:lnTo>
                  <a:lnTo>
                    <a:pt x="53372" y="42231"/>
                  </a:lnTo>
                  <a:lnTo>
                    <a:pt x="30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7720988" y="3156950"/>
              <a:ext cx="643825" cy="358783"/>
            </a:xfrm>
            <a:custGeom>
              <a:avLst/>
              <a:gdLst/>
              <a:ahLst/>
              <a:cxnLst/>
              <a:rect l="l" t="t" r="r" b="b"/>
              <a:pathLst>
                <a:path w="30890" h="17214" extrusionOk="0">
                  <a:moveTo>
                    <a:pt x="30523" y="1"/>
                  </a:moveTo>
                  <a:lnTo>
                    <a:pt x="1" y="16513"/>
                  </a:lnTo>
                  <a:lnTo>
                    <a:pt x="368" y="17213"/>
                  </a:lnTo>
                  <a:lnTo>
                    <a:pt x="30890" y="701"/>
                  </a:lnTo>
                  <a:lnTo>
                    <a:pt x="30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2"/>
            <p:cNvSpPr/>
            <p:nvPr/>
          </p:nvSpPr>
          <p:spPr>
            <a:xfrm>
              <a:off x="7755063" y="3216057"/>
              <a:ext cx="643825" cy="358762"/>
            </a:xfrm>
            <a:custGeom>
              <a:avLst/>
              <a:gdLst/>
              <a:ahLst/>
              <a:cxnLst/>
              <a:rect l="l" t="t" r="r" b="b"/>
              <a:pathLst>
                <a:path w="30890" h="17213" extrusionOk="0">
                  <a:moveTo>
                    <a:pt x="30522" y="0"/>
                  </a:moveTo>
                  <a:lnTo>
                    <a:pt x="0" y="16512"/>
                  </a:lnTo>
                  <a:lnTo>
                    <a:pt x="401" y="17213"/>
                  </a:lnTo>
                  <a:lnTo>
                    <a:pt x="30889" y="667"/>
                  </a:lnTo>
                  <a:lnTo>
                    <a:pt x="305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2"/>
            <p:cNvSpPr/>
            <p:nvPr/>
          </p:nvSpPr>
          <p:spPr>
            <a:xfrm>
              <a:off x="7789119" y="3273747"/>
              <a:ext cx="643825" cy="358783"/>
            </a:xfrm>
            <a:custGeom>
              <a:avLst/>
              <a:gdLst/>
              <a:ahLst/>
              <a:cxnLst/>
              <a:rect l="l" t="t" r="r" b="b"/>
              <a:pathLst>
                <a:path w="30890" h="17214" extrusionOk="0">
                  <a:moveTo>
                    <a:pt x="30489" y="1"/>
                  </a:moveTo>
                  <a:lnTo>
                    <a:pt x="1" y="16546"/>
                  </a:lnTo>
                  <a:lnTo>
                    <a:pt x="368" y="17213"/>
                  </a:lnTo>
                  <a:lnTo>
                    <a:pt x="30890" y="701"/>
                  </a:lnTo>
                  <a:lnTo>
                    <a:pt x="304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7823194" y="3332854"/>
              <a:ext cx="643825" cy="358762"/>
            </a:xfrm>
            <a:custGeom>
              <a:avLst/>
              <a:gdLst/>
              <a:ahLst/>
              <a:cxnLst/>
              <a:rect l="l" t="t" r="r" b="b"/>
              <a:pathLst>
                <a:path w="30890" h="17213" extrusionOk="0">
                  <a:moveTo>
                    <a:pt x="30489" y="0"/>
                  </a:moveTo>
                  <a:lnTo>
                    <a:pt x="0" y="16512"/>
                  </a:lnTo>
                  <a:lnTo>
                    <a:pt x="367" y="17213"/>
                  </a:lnTo>
                  <a:lnTo>
                    <a:pt x="30889" y="701"/>
                  </a:lnTo>
                  <a:lnTo>
                    <a:pt x="30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2"/>
            <p:cNvSpPr/>
            <p:nvPr/>
          </p:nvSpPr>
          <p:spPr>
            <a:xfrm>
              <a:off x="7856562" y="3391253"/>
              <a:ext cx="643825" cy="358762"/>
            </a:xfrm>
            <a:custGeom>
              <a:avLst/>
              <a:gdLst/>
              <a:ahLst/>
              <a:cxnLst/>
              <a:rect l="l" t="t" r="r" b="b"/>
              <a:pathLst>
                <a:path w="30890" h="17213" extrusionOk="0">
                  <a:moveTo>
                    <a:pt x="30522" y="0"/>
                  </a:moveTo>
                  <a:lnTo>
                    <a:pt x="1" y="16512"/>
                  </a:lnTo>
                  <a:lnTo>
                    <a:pt x="401" y="17213"/>
                  </a:lnTo>
                  <a:lnTo>
                    <a:pt x="30889" y="701"/>
                  </a:lnTo>
                  <a:lnTo>
                    <a:pt x="305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2"/>
            <p:cNvSpPr/>
            <p:nvPr/>
          </p:nvSpPr>
          <p:spPr>
            <a:xfrm>
              <a:off x="7890638" y="3449651"/>
              <a:ext cx="643804" cy="358762"/>
            </a:xfrm>
            <a:custGeom>
              <a:avLst/>
              <a:gdLst/>
              <a:ahLst/>
              <a:cxnLst/>
              <a:rect l="l" t="t" r="r" b="b"/>
              <a:pathLst>
                <a:path w="30889" h="17213" extrusionOk="0">
                  <a:moveTo>
                    <a:pt x="30489" y="0"/>
                  </a:moveTo>
                  <a:lnTo>
                    <a:pt x="0" y="16512"/>
                  </a:lnTo>
                  <a:lnTo>
                    <a:pt x="367" y="17213"/>
                  </a:lnTo>
                  <a:lnTo>
                    <a:pt x="30889" y="667"/>
                  </a:lnTo>
                  <a:lnTo>
                    <a:pt x="30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67" name="Google Shape;767;p22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0" name="Google Shape;780;p22"/>
          <p:cNvCxnSpPr>
            <a:cxnSpLocks/>
            <a:endCxn id="781" idx="6"/>
          </p:cNvCxnSpPr>
          <p:nvPr/>
        </p:nvCxnSpPr>
        <p:spPr>
          <a:xfrm flipH="1">
            <a:off x="3883021" y="1487500"/>
            <a:ext cx="1831800" cy="6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782" name="Google Shape;782;p22"/>
          <p:cNvCxnSpPr>
            <a:cxnSpLocks/>
            <a:endCxn id="783" idx="0"/>
          </p:cNvCxnSpPr>
          <p:nvPr/>
        </p:nvCxnSpPr>
        <p:spPr>
          <a:xfrm flipH="1">
            <a:off x="4267323" y="2207700"/>
            <a:ext cx="1447500" cy="6543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784" name="Google Shape;784;p22"/>
          <p:cNvCxnSpPr>
            <a:cxnSpLocks/>
            <a:endCxn id="785" idx="6"/>
          </p:cNvCxnSpPr>
          <p:nvPr/>
        </p:nvCxnSpPr>
        <p:spPr>
          <a:xfrm flipH="1">
            <a:off x="4036923" y="2927900"/>
            <a:ext cx="1677900" cy="608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786" name="Google Shape;786;p22"/>
          <p:cNvCxnSpPr>
            <a:cxnSpLocks/>
            <a:endCxn id="787" idx="6"/>
          </p:cNvCxnSpPr>
          <p:nvPr/>
        </p:nvCxnSpPr>
        <p:spPr>
          <a:xfrm flipH="1">
            <a:off x="5226723" y="3648100"/>
            <a:ext cx="488100" cy="370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87" name="Google Shape;787;p22"/>
          <p:cNvSpPr/>
          <p:nvPr/>
        </p:nvSpPr>
        <p:spPr>
          <a:xfrm>
            <a:off x="4940525" y="3875550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2"/>
          <p:cNvSpPr/>
          <p:nvPr/>
        </p:nvSpPr>
        <p:spPr>
          <a:xfrm>
            <a:off x="3750725" y="3393513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2"/>
          <p:cNvSpPr/>
          <p:nvPr/>
        </p:nvSpPr>
        <p:spPr>
          <a:xfrm>
            <a:off x="4124250" y="2862138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2"/>
          <p:cNvSpPr/>
          <p:nvPr/>
        </p:nvSpPr>
        <p:spPr>
          <a:xfrm>
            <a:off x="3596863" y="1344700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983;p50">
            <a:extLst>
              <a:ext uri="{FF2B5EF4-FFF2-40B4-BE49-F238E27FC236}">
                <a16:creationId xmlns:a16="http://schemas.microsoft.com/office/drawing/2014/main" id="{DC4A9E11-066E-4EDC-A778-DBFCAEC7A2D9}"/>
              </a:ext>
            </a:extLst>
          </p:cNvPr>
          <p:cNvSpPr txBox="1">
            <a:spLocks/>
          </p:cNvSpPr>
          <p:nvPr/>
        </p:nvSpPr>
        <p:spPr>
          <a:xfrm>
            <a:off x="892401" y="163912"/>
            <a:ext cx="6817108" cy="7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Font typeface="Didact Gothic"/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المشروع الفردي 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(عناصر المشروع )</a:t>
            </a:r>
            <a:endParaRPr lang="ar-SA" sz="7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925E8678-AEE9-417F-A36B-000D527FFA87}"/>
              </a:ext>
            </a:extLst>
          </p:cNvPr>
          <p:cNvSpPr txBox="1"/>
          <p:nvPr/>
        </p:nvSpPr>
        <p:spPr>
          <a:xfrm>
            <a:off x="5785514" y="1259460"/>
            <a:ext cx="1639274" cy="45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فكرة  المشروع 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163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0ED85265-4B29-4CE5-A820-CC8985095B34}"/>
              </a:ext>
            </a:extLst>
          </p:cNvPr>
          <p:cNvSpPr txBox="1"/>
          <p:nvPr/>
        </p:nvSpPr>
        <p:spPr>
          <a:xfrm>
            <a:off x="5785514" y="1789975"/>
            <a:ext cx="1639274" cy="57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عناصر متطلبات الفكرة 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164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DBA8CA1F-DA90-4681-918B-E2A38E49AA5C}"/>
              </a:ext>
            </a:extLst>
          </p:cNvPr>
          <p:cNvSpPr txBox="1"/>
          <p:nvPr/>
        </p:nvSpPr>
        <p:spPr>
          <a:xfrm>
            <a:off x="5811953" y="2615812"/>
            <a:ext cx="1639274" cy="468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واجهة البرنامج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165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54F81598-8820-4BE2-8D2D-61D1B7A279E7}"/>
              </a:ext>
            </a:extLst>
          </p:cNvPr>
          <p:cNvSpPr txBox="1"/>
          <p:nvPr/>
        </p:nvSpPr>
        <p:spPr>
          <a:xfrm>
            <a:off x="5751203" y="3330195"/>
            <a:ext cx="1639274" cy="57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الأوامر البرمجية 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167" name="Google Shape;479;p19">
            <a:extLst>
              <a:ext uri="{FF2B5EF4-FFF2-40B4-BE49-F238E27FC236}">
                <a16:creationId xmlns:a16="http://schemas.microsoft.com/office/drawing/2014/main" id="{03DC540B-FDC7-4F79-8706-E56DE0206F88}"/>
              </a:ext>
            </a:extLst>
          </p:cNvPr>
          <p:cNvSpPr/>
          <p:nvPr/>
        </p:nvSpPr>
        <p:spPr>
          <a:xfrm>
            <a:off x="7294989" y="1080857"/>
            <a:ext cx="1639274" cy="7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lt1"/>
                </a:solidFill>
                <a:latin typeface="Dubai Medium" panose="020B0603030403030204" pitchFamily="34" charset="-78"/>
                <a:ea typeface="Fira Sans Extra Condensed SemiBold"/>
                <a:cs typeface="Dubai Medium" panose="020B0603030403030204" pitchFamily="34" charset="-78"/>
                <a:sym typeface="Fira Sans Extra Condensed SemiBold"/>
              </a:rPr>
              <a:t>درجتان</a:t>
            </a:r>
            <a:endParaRPr dirty="0">
              <a:solidFill>
                <a:schemeClr val="lt1"/>
              </a:solidFill>
              <a:latin typeface="Dubai Medium" panose="020B0603030403030204" pitchFamily="34" charset="-78"/>
              <a:ea typeface="Fira Sans Extra Condensed SemiBold"/>
              <a:cs typeface="Dubai Medium" panose="020B0603030403030204" pitchFamily="34" charset="-78"/>
              <a:sym typeface="Fira Sans Extra Condensed SemiBold"/>
            </a:endParaRPr>
          </a:p>
        </p:txBody>
      </p:sp>
      <p:sp>
        <p:nvSpPr>
          <p:cNvPr id="168" name="Google Shape;479;p19">
            <a:extLst>
              <a:ext uri="{FF2B5EF4-FFF2-40B4-BE49-F238E27FC236}">
                <a16:creationId xmlns:a16="http://schemas.microsoft.com/office/drawing/2014/main" id="{CEA2C063-3E83-4145-A3C4-E6B60DDC54B0}"/>
              </a:ext>
            </a:extLst>
          </p:cNvPr>
          <p:cNvSpPr/>
          <p:nvPr/>
        </p:nvSpPr>
        <p:spPr>
          <a:xfrm>
            <a:off x="7374396" y="1815776"/>
            <a:ext cx="1639274" cy="7101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lt1"/>
                </a:solidFill>
                <a:latin typeface="Dubai Medium" panose="020B0603030403030204" pitchFamily="34" charset="-78"/>
                <a:ea typeface="Fira Sans Extra Condensed SemiBold"/>
                <a:cs typeface="Dubai Medium" panose="020B0603030403030204" pitchFamily="34" charset="-78"/>
                <a:sym typeface="Fira Sans Extra Condensed SemiBold"/>
              </a:rPr>
              <a:t>3 درجات</a:t>
            </a:r>
            <a:endParaRPr dirty="0">
              <a:solidFill>
                <a:schemeClr val="lt1"/>
              </a:solidFill>
              <a:latin typeface="Dubai Medium" panose="020B0603030403030204" pitchFamily="34" charset="-78"/>
              <a:ea typeface="Fira Sans Extra Condensed SemiBold"/>
              <a:cs typeface="Dubai Medium" panose="020B0603030403030204" pitchFamily="34" charset="-78"/>
              <a:sym typeface="Fira Sans Extra Condensed SemiBold"/>
            </a:endParaRPr>
          </a:p>
        </p:txBody>
      </p:sp>
      <p:sp>
        <p:nvSpPr>
          <p:cNvPr id="169" name="Google Shape;479;p19">
            <a:extLst>
              <a:ext uri="{FF2B5EF4-FFF2-40B4-BE49-F238E27FC236}">
                <a16:creationId xmlns:a16="http://schemas.microsoft.com/office/drawing/2014/main" id="{2E7D691C-9E7B-4FDE-AFDB-AC705AC9701E}"/>
              </a:ext>
            </a:extLst>
          </p:cNvPr>
          <p:cNvSpPr/>
          <p:nvPr/>
        </p:nvSpPr>
        <p:spPr>
          <a:xfrm>
            <a:off x="7221033" y="2572850"/>
            <a:ext cx="1808718" cy="7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lt1"/>
                </a:solidFill>
                <a:latin typeface="Dubai Medium" panose="020B0603030403030204" pitchFamily="34" charset="-78"/>
                <a:ea typeface="Fira Sans Extra Condensed SemiBold"/>
                <a:cs typeface="Dubai Medium" panose="020B0603030403030204" pitchFamily="34" charset="-78"/>
                <a:sym typeface="Fira Sans Extra Condensed SemiBold"/>
              </a:rPr>
              <a:t>10درجات</a:t>
            </a:r>
            <a:endParaRPr dirty="0">
              <a:solidFill>
                <a:schemeClr val="lt1"/>
              </a:solidFill>
              <a:latin typeface="Dubai Medium" panose="020B0603030403030204" pitchFamily="34" charset="-78"/>
              <a:ea typeface="Fira Sans Extra Condensed SemiBold"/>
              <a:cs typeface="Dubai Medium" panose="020B0603030403030204" pitchFamily="34" charset="-78"/>
              <a:sym typeface="Fira Sans Extra Condensed SemiBold"/>
            </a:endParaRPr>
          </a:p>
        </p:txBody>
      </p:sp>
      <p:sp>
        <p:nvSpPr>
          <p:cNvPr id="170" name="Google Shape;479;p19">
            <a:extLst>
              <a:ext uri="{FF2B5EF4-FFF2-40B4-BE49-F238E27FC236}">
                <a16:creationId xmlns:a16="http://schemas.microsoft.com/office/drawing/2014/main" id="{4C38BF0D-2A6A-4121-B965-FE439F242EFD}"/>
              </a:ext>
            </a:extLst>
          </p:cNvPr>
          <p:cNvSpPr/>
          <p:nvPr/>
        </p:nvSpPr>
        <p:spPr>
          <a:xfrm>
            <a:off x="7294988" y="3342747"/>
            <a:ext cx="1754357" cy="7101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lt1"/>
                </a:solidFill>
                <a:latin typeface="Dubai Medium" panose="020B0603030403030204" pitchFamily="34" charset="-78"/>
                <a:ea typeface="Fira Sans Extra Condensed SemiBold"/>
                <a:cs typeface="Dubai Medium" panose="020B0603030403030204" pitchFamily="34" charset="-78"/>
                <a:sym typeface="Fira Sans Extra Condensed SemiBold"/>
              </a:rPr>
              <a:t>10درجات</a:t>
            </a:r>
            <a:endParaRPr dirty="0">
              <a:solidFill>
                <a:schemeClr val="lt1"/>
              </a:solidFill>
              <a:latin typeface="Dubai Medium" panose="020B0603030403030204" pitchFamily="34" charset="-78"/>
              <a:ea typeface="Fira Sans Extra Condensed SemiBold"/>
              <a:cs typeface="Dubai Medium" panose="020B0603030403030204" pitchFamily="34" charset="-78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2" name="Google Shape;1212;p26"/>
          <p:cNvGrpSpPr/>
          <p:nvPr/>
        </p:nvGrpSpPr>
        <p:grpSpPr>
          <a:xfrm>
            <a:off x="844966" y="998999"/>
            <a:ext cx="7779257" cy="3550271"/>
            <a:chOff x="535293" y="1186329"/>
            <a:chExt cx="7779257" cy="3550271"/>
          </a:xfrm>
        </p:grpSpPr>
        <p:sp>
          <p:nvSpPr>
            <p:cNvPr id="1213" name="Google Shape;1213;p26"/>
            <p:cNvSpPr/>
            <p:nvPr/>
          </p:nvSpPr>
          <p:spPr>
            <a:xfrm>
              <a:off x="535293" y="1186329"/>
              <a:ext cx="2971785" cy="167156"/>
            </a:xfrm>
            <a:custGeom>
              <a:avLst/>
              <a:gdLst/>
              <a:ahLst/>
              <a:cxnLst/>
              <a:rect l="l" t="t" r="r" b="b"/>
              <a:pathLst>
                <a:path w="118386" h="6439" extrusionOk="0">
                  <a:moveTo>
                    <a:pt x="1" y="1"/>
                  </a:moveTo>
                  <a:lnTo>
                    <a:pt x="1" y="6439"/>
                  </a:lnTo>
                  <a:lnTo>
                    <a:pt x="118385" y="6439"/>
                  </a:lnTo>
                  <a:lnTo>
                    <a:pt x="11838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7047775" y="2565350"/>
              <a:ext cx="235200" cy="84450"/>
            </a:xfrm>
            <a:custGeom>
              <a:avLst/>
              <a:gdLst/>
              <a:ahLst/>
              <a:cxnLst/>
              <a:rect l="l" t="t" r="r" b="b"/>
              <a:pathLst>
                <a:path w="9408" h="3378" extrusionOk="0">
                  <a:moveTo>
                    <a:pt x="2235" y="0"/>
                  </a:moveTo>
                  <a:cubicBezTo>
                    <a:pt x="2176" y="0"/>
                    <a:pt x="2131" y="7"/>
                    <a:pt x="2102" y="21"/>
                  </a:cubicBezTo>
                  <a:lnTo>
                    <a:pt x="802" y="121"/>
                  </a:lnTo>
                  <a:cubicBezTo>
                    <a:pt x="234" y="454"/>
                    <a:pt x="1" y="1155"/>
                    <a:pt x="268" y="1755"/>
                  </a:cubicBezTo>
                  <a:lnTo>
                    <a:pt x="668" y="2689"/>
                  </a:lnTo>
                  <a:cubicBezTo>
                    <a:pt x="840" y="3120"/>
                    <a:pt x="1234" y="3377"/>
                    <a:pt x="1681" y="3377"/>
                  </a:cubicBezTo>
                  <a:cubicBezTo>
                    <a:pt x="1754" y="3377"/>
                    <a:pt x="1828" y="3370"/>
                    <a:pt x="1902" y="3356"/>
                  </a:cubicBezTo>
                  <a:lnTo>
                    <a:pt x="5271" y="2923"/>
                  </a:lnTo>
                  <a:lnTo>
                    <a:pt x="9408" y="2856"/>
                  </a:lnTo>
                  <a:lnTo>
                    <a:pt x="9007" y="855"/>
                  </a:lnTo>
                  <a:lnTo>
                    <a:pt x="5105" y="755"/>
                  </a:lnTo>
                  <a:cubicBezTo>
                    <a:pt x="5105" y="755"/>
                    <a:pt x="2869" y="0"/>
                    <a:pt x="2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6"/>
            <p:cNvSpPr/>
            <p:nvPr/>
          </p:nvSpPr>
          <p:spPr>
            <a:xfrm>
              <a:off x="7217075" y="2344550"/>
              <a:ext cx="537075" cy="308900"/>
            </a:xfrm>
            <a:custGeom>
              <a:avLst/>
              <a:gdLst/>
              <a:ahLst/>
              <a:cxnLst/>
              <a:rect l="l" t="t" r="r" b="b"/>
              <a:pathLst>
                <a:path w="21483" h="12356" extrusionOk="0">
                  <a:moveTo>
                    <a:pt x="19820" y="1"/>
                  </a:moveTo>
                  <a:cubicBezTo>
                    <a:pt x="19043" y="1"/>
                    <a:pt x="18002" y="260"/>
                    <a:pt x="16712" y="1147"/>
                  </a:cubicBezTo>
                  <a:cubicBezTo>
                    <a:pt x="13810" y="3149"/>
                    <a:pt x="9807" y="7252"/>
                    <a:pt x="8373" y="7418"/>
                  </a:cubicBezTo>
                  <a:lnTo>
                    <a:pt x="0" y="9086"/>
                  </a:lnTo>
                  <a:lnTo>
                    <a:pt x="0" y="12355"/>
                  </a:lnTo>
                  <a:cubicBezTo>
                    <a:pt x="0" y="12355"/>
                    <a:pt x="5838" y="11988"/>
                    <a:pt x="8373" y="11788"/>
                  </a:cubicBezTo>
                  <a:cubicBezTo>
                    <a:pt x="11342" y="11588"/>
                    <a:pt x="14344" y="9320"/>
                    <a:pt x="15745" y="7685"/>
                  </a:cubicBezTo>
                  <a:cubicBezTo>
                    <a:pt x="17446" y="5751"/>
                    <a:pt x="20982" y="2381"/>
                    <a:pt x="21482" y="513"/>
                  </a:cubicBezTo>
                  <a:cubicBezTo>
                    <a:pt x="21482" y="513"/>
                    <a:pt x="20913" y="1"/>
                    <a:pt x="19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6"/>
            <p:cNvSpPr/>
            <p:nvPr/>
          </p:nvSpPr>
          <p:spPr>
            <a:xfrm>
              <a:off x="7458925" y="2386550"/>
              <a:ext cx="232675" cy="247725"/>
            </a:xfrm>
            <a:custGeom>
              <a:avLst/>
              <a:gdLst/>
              <a:ahLst/>
              <a:cxnLst/>
              <a:rect l="l" t="t" r="r" b="b"/>
              <a:pathLst>
                <a:path w="9307" h="9909" extrusionOk="0">
                  <a:moveTo>
                    <a:pt x="9307" y="1"/>
                  </a:moveTo>
                  <a:cubicBezTo>
                    <a:pt x="9306" y="1"/>
                    <a:pt x="2568" y="7039"/>
                    <a:pt x="0" y="9908"/>
                  </a:cubicBezTo>
                  <a:cubicBezTo>
                    <a:pt x="2502" y="9274"/>
                    <a:pt x="4904" y="7406"/>
                    <a:pt x="6104" y="6039"/>
                  </a:cubicBezTo>
                  <a:cubicBezTo>
                    <a:pt x="7572" y="4271"/>
                    <a:pt x="8673" y="2203"/>
                    <a:pt x="9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6"/>
            <p:cNvSpPr/>
            <p:nvPr/>
          </p:nvSpPr>
          <p:spPr>
            <a:xfrm>
              <a:off x="8141075" y="4371325"/>
              <a:ext cx="107600" cy="212675"/>
            </a:xfrm>
            <a:custGeom>
              <a:avLst/>
              <a:gdLst/>
              <a:ahLst/>
              <a:cxnLst/>
              <a:rect l="l" t="t" r="r" b="b"/>
              <a:pathLst>
                <a:path w="4304" h="8507" extrusionOk="0">
                  <a:moveTo>
                    <a:pt x="3636" y="0"/>
                  </a:moveTo>
                  <a:lnTo>
                    <a:pt x="0" y="400"/>
                  </a:lnTo>
                  <a:lnTo>
                    <a:pt x="1034" y="4703"/>
                  </a:lnTo>
                  <a:lnTo>
                    <a:pt x="1968" y="8506"/>
                  </a:lnTo>
                  <a:lnTo>
                    <a:pt x="4303" y="7706"/>
                  </a:lnTo>
                  <a:lnTo>
                    <a:pt x="4036" y="3669"/>
                  </a:lnTo>
                  <a:lnTo>
                    <a:pt x="36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8129850" y="4521825"/>
              <a:ext cx="181375" cy="213300"/>
            </a:xfrm>
            <a:custGeom>
              <a:avLst/>
              <a:gdLst/>
              <a:ahLst/>
              <a:cxnLst/>
              <a:rect l="l" t="t" r="r" b="b"/>
              <a:pathLst>
                <a:path w="7255" h="8532" extrusionOk="0">
                  <a:moveTo>
                    <a:pt x="4351" y="0"/>
                  </a:moveTo>
                  <a:cubicBezTo>
                    <a:pt x="4093" y="0"/>
                    <a:pt x="3830" y="62"/>
                    <a:pt x="3585" y="185"/>
                  </a:cubicBezTo>
                  <a:lnTo>
                    <a:pt x="1917" y="1119"/>
                  </a:lnTo>
                  <a:cubicBezTo>
                    <a:pt x="2317" y="5322"/>
                    <a:pt x="1283" y="7023"/>
                    <a:pt x="1283" y="7023"/>
                  </a:cubicBezTo>
                  <a:cubicBezTo>
                    <a:pt x="883" y="7290"/>
                    <a:pt x="516" y="7623"/>
                    <a:pt x="216" y="8024"/>
                  </a:cubicBezTo>
                  <a:cubicBezTo>
                    <a:pt x="1" y="8376"/>
                    <a:pt x="104" y="8532"/>
                    <a:pt x="514" y="8532"/>
                  </a:cubicBezTo>
                  <a:cubicBezTo>
                    <a:pt x="996" y="8532"/>
                    <a:pt x="1902" y="8317"/>
                    <a:pt x="3218" y="7957"/>
                  </a:cubicBezTo>
                  <a:cubicBezTo>
                    <a:pt x="5286" y="7356"/>
                    <a:pt x="5453" y="6155"/>
                    <a:pt x="5386" y="5088"/>
                  </a:cubicBezTo>
                  <a:cubicBezTo>
                    <a:pt x="5361" y="4280"/>
                    <a:pt x="5622" y="3319"/>
                    <a:pt x="5867" y="3319"/>
                  </a:cubicBezTo>
                  <a:cubicBezTo>
                    <a:pt x="5945" y="3319"/>
                    <a:pt x="6022" y="3419"/>
                    <a:pt x="6087" y="3654"/>
                  </a:cubicBezTo>
                  <a:lnTo>
                    <a:pt x="6920" y="6422"/>
                  </a:lnTo>
                  <a:lnTo>
                    <a:pt x="7254" y="6322"/>
                  </a:lnTo>
                  <a:cubicBezTo>
                    <a:pt x="6954" y="4821"/>
                    <a:pt x="6554" y="3320"/>
                    <a:pt x="6053" y="1852"/>
                  </a:cubicBezTo>
                  <a:cubicBezTo>
                    <a:pt x="5920" y="1419"/>
                    <a:pt x="5753" y="1018"/>
                    <a:pt x="5553" y="618"/>
                  </a:cubicBezTo>
                  <a:cubicBezTo>
                    <a:pt x="5486" y="518"/>
                    <a:pt x="5453" y="451"/>
                    <a:pt x="5386" y="385"/>
                  </a:cubicBezTo>
                  <a:cubicBezTo>
                    <a:pt x="5090" y="128"/>
                    <a:pt x="4725" y="0"/>
                    <a:pt x="4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8161925" y="4510425"/>
              <a:ext cx="102600" cy="186975"/>
            </a:xfrm>
            <a:custGeom>
              <a:avLst/>
              <a:gdLst/>
              <a:ahLst/>
              <a:cxnLst/>
              <a:rect l="l" t="t" r="r" b="b"/>
              <a:pathLst>
                <a:path w="4104" h="7479" extrusionOk="0">
                  <a:moveTo>
                    <a:pt x="1143" y="0"/>
                  </a:moveTo>
                  <a:cubicBezTo>
                    <a:pt x="804" y="0"/>
                    <a:pt x="567" y="7"/>
                    <a:pt x="567" y="7"/>
                  </a:cubicBezTo>
                  <a:cubicBezTo>
                    <a:pt x="567" y="7"/>
                    <a:pt x="667" y="1975"/>
                    <a:pt x="601" y="4176"/>
                  </a:cubicBezTo>
                  <a:cubicBezTo>
                    <a:pt x="601" y="5311"/>
                    <a:pt x="434" y="6445"/>
                    <a:pt x="0" y="7479"/>
                  </a:cubicBezTo>
                  <a:cubicBezTo>
                    <a:pt x="0" y="7479"/>
                    <a:pt x="1635" y="7379"/>
                    <a:pt x="2068" y="6144"/>
                  </a:cubicBezTo>
                  <a:cubicBezTo>
                    <a:pt x="2469" y="4910"/>
                    <a:pt x="2469" y="1074"/>
                    <a:pt x="4103" y="874"/>
                  </a:cubicBezTo>
                  <a:cubicBezTo>
                    <a:pt x="3903" y="641"/>
                    <a:pt x="3703" y="440"/>
                    <a:pt x="3436" y="240"/>
                  </a:cubicBezTo>
                  <a:cubicBezTo>
                    <a:pt x="3182" y="32"/>
                    <a:pt x="1905" y="0"/>
                    <a:pt x="1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7593175" y="4388825"/>
              <a:ext cx="101775" cy="208500"/>
            </a:xfrm>
            <a:custGeom>
              <a:avLst/>
              <a:gdLst/>
              <a:ahLst/>
              <a:cxnLst/>
              <a:rect l="l" t="t" r="r" b="b"/>
              <a:pathLst>
                <a:path w="4071" h="8340" extrusionOk="0">
                  <a:moveTo>
                    <a:pt x="434" y="1"/>
                  </a:moveTo>
                  <a:lnTo>
                    <a:pt x="201" y="4404"/>
                  </a:lnTo>
                  <a:lnTo>
                    <a:pt x="1" y="8340"/>
                  </a:lnTo>
                  <a:lnTo>
                    <a:pt x="1" y="8340"/>
                  </a:lnTo>
                  <a:lnTo>
                    <a:pt x="2469" y="8240"/>
                  </a:lnTo>
                  <a:lnTo>
                    <a:pt x="3403" y="4304"/>
                  </a:lnTo>
                  <a:lnTo>
                    <a:pt x="4070" y="668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7484775" y="4549775"/>
              <a:ext cx="202650" cy="184350"/>
            </a:xfrm>
            <a:custGeom>
              <a:avLst/>
              <a:gdLst/>
              <a:ahLst/>
              <a:cxnLst/>
              <a:rect l="l" t="t" r="r" b="b"/>
              <a:pathLst>
                <a:path w="8106" h="7374" extrusionOk="0">
                  <a:moveTo>
                    <a:pt x="6496" y="0"/>
                  </a:moveTo>
                  <a:cubicBezTo>
                    <a:pt x="6388" y="0"/>
                    <a:pt x="6279" y="11"/>
                    <a:pt x="6171" y="34"/>
                  </a:cubicBezTo>
                  <a:lnTo>
                    <a:pt x="4303" y="434"/>
                  </a:lnTo>
                  <a:cubicBezTo>
                    <a:pt x="3469" y="4604"/>
                    <a:pt x="2002" y="5938"/>
                    <a:pt x="2002" y="5938"/>
                  </a:cubicBezTo>
                  <a:cubicBezTo>
                    <a:pt x="1535" y="6072"/>
                    <a:pt x="1068" y="6305"/>
                    <a:pt x="701" y="6605"/>
                  </a:cubicBezTo>
                  <a:cubicBezTo>
                    <a:pt x="0" y="7172"/>
                    <a:pt x="1034" y="7339"/>
                    <a:pt x="3569" y="7373"/>
                  </a:cubicBezTo>
                  <a:cubicBezTo>
                    <a:pt x="3601" y="7373"/>
                    <a:pt x="3631" y="7373"/>
                    <a:pt x="3662" y="7373"/>
                  </a:cubicBezTo>
                  <a:cubicBezTo>
                    <a:pt x="5752" y="7373"/>
                    <a:pt x="6242" y="6257"/>
                    <a:pt x="6505" y="5238"/>
                  </a:cubicBezTo>
                  <a:cubicBezTo>
                    <a:pt x="6676" y="4480"/>
                    <a:pt x="7169" y="3669"/>
                    <a:pt x="7420" y="3669"/>
                  </a:cubicBezTo>
                  <a:cubicBezTo>
                    <a:pt x="7512" y="3669"/>
                    <a:pt x="7572" y="3778"/>
                    <a:pt x="7572" y="4037"/>
                  </a:cubicBezTo>
                  <a:lnTo>
                    <a:pt x="7572" y="6939"/>
                  </a:lnTo>
                  <a:lnTo>
                    <a:pt x="7906" y="6939"/>
                  </a:lnTo>
                  <a:cubicBezTo>
                    <a:pt x="8039" y="5404"/>
                    <a:pt x="8106" y="3870"/>
                    <a:pt x="8039" y="2336"/>
                  </a:cubicBezTo>
                  <a:cubicBezTo>
                    <a:pt x="8039" y="1869"/>
                    <a:pt x="7972" y="1435"/>
                    <a:pt x="7906" y="1001"/>
                  </a:cubicBezTo>
                  <a:cubicBezTo>
                    <a:pt x="7872" y="901"/>
                    <a:pt x="7839" y="801"/>
                    <a:pt x="7806" y="734"/>
                  </a:cubicBezTo>
                  <a:cubicBezTo>
                    <a:pt x="7529" y="264"/>
                    <a:pt x="7023" y="0"/>
                    <a:pt x="6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7534800" y="4523925"/>
              <a:ext cx="145125" cy="175850"/>
            </a:xfrm>
            <a:custGeom>
              <a:avLst/>
              <a:gdLst/>
              <a:ahLst/>
              <a:cxnLst/>
              <a:rect l="l" t="t" r="r" b="b"/>
              <a:pathLst>
                <a:path w="5805" h="7034" extrusionOk="0">
                  <a:moveTo>
                    <a:pt x="2669" y="0"/>
                  </a:moveTo>
                  <a:cubicBezTo>
                    <a:pt x="2669" y="0"/>
                    <a:pt x="2202" y="1902"/>
                    <a:pt x="1502" y="4003"/>
                  </a:cubicBezTo>
                  <a:cubicBezTo>
                    <a:pt x="1168" y="5071"/>
                    <a:pt x="668" y="6071"/>
                    <a:pt x="1" y="6972"/>
                  </a:cubicBezTo>
                  <a:cubicBezTo>
                    <a:pt x="1" y="6972"/>
                    <a:pt x="266" y="7033"/>
                    <a:pt x="631" y="7033"/>
                  </a:cubicBezTo>
                  <a:cubicBezTo>
                    <a:pt x="1161" y="7033"/>
                    <a:pt x="1901" y="6904"/>
                    <a:pt x="2336" y="6272"/>
                  </a:cubicBezTo>
                  <a:cubicBezTo>
                    <a:pt x="3044" y="5241"/>
                    <a:pt x="4094" y="1788"/>
                    <a:pt x="5635" y="1788"/>
                  </a:cubicBezTo>
                  <a:cubicBezTo>
                    <a:pt x="5691" y="1788"/>
                    <a:pt x="5748" y="1792"/>
                    <a:pt x="5805" y="1802"/>
                  </a:cubicBezTo>
                  <a:cubicBezTo>
                    <a:pt x="5671" y="1535"/>
                    <a:pt x="5538" y="1268"/>
                    <a:pt x="5338" y="1035"/>
                  </a:cubicBezTo>
                  <a:cubicBezTo>
                    <a:pt x="5071" y="634"/>
                    <a:pt x="2669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7585675" y="2948625"/>
              <a:ext cx="351950" cy="1529450"/>
            </a:xfrm>
            <a:custGeom>
              <a:avLst/>
              <a:gdLst/>
              <a:ahLst/>
              <a:cxnLst/>
              <a:rect l="l" t="t" r="r" b="b"/>
              <a:pathLst>
                <a:path w="14078" h="61178" extrusionOk="0">
                  <a:moveTo>
                    <a:pt x="2669" y="1"/>
                  </a:moveTo>
                  <a:lnTo>
                    <a:pt x="0" y="34325"/>
                  </a:lnTo>
                  <a:lnTo>
                    <a:pt x="567" y="60844"/>
                  </a:lnTo>
                  <a:lnTo>
                    <a:pt x="3836" y="61178"/>
                  </a:lnTo>
                  <a:cubicBezTo>
                    <a:pt x="3836" y="61178"/>
                    <a:pt x="6338" y="51704"/>
                    <a:pt x="6872" y="42198"/>
                  </a:cubicBezTo>
                  <a:cubicBezTo>
                    <a:pt x="7005" y="39996"/>
                    <a:pt x="6505" y="37461"/>
                    <a:pt x="6738" y="35726"/>
                  </a:cubicBezTo>
                  <a:cubicBezTo>
                    <a:pt x="6939" y="34225"/>
                    <a:pt x="7572" y="33258"/>
                    <a:pt x="8406" y="29822"/>
                  </a:cubicBezTo>
                  <a:cubicBezTo>
                    <a:pt x="8940" y="27654"/>
                    <a:pt x="9540" y="24952"/>
                    <a:pt x="10007" y="22350"/>
                  </a:cubicBezTo>
                  <a:cubicBezTo>
                    <a:pt x="10474" y="19982"/>
                    <a:pt x="10808" y="17713"/>
                    <a:pt x="10975" y="15945"/>
                  </a:cubicBezTo>
                  <a:cubicBezTo>
                    <a:pt x="11342" y="15412"/>
                    <a:pt x="11675" y="14878"/>
                    <a:pt x="11976" y="14311"/>
                  </a:cubicBezTo>
                  <a:cubicBezTo>
                    <a:pt x="13510" y="11376"/>
                    <a:pt x="14077" y="8040"/>
                    <a:pt x="13510" y="4804"/>
                  </a:cubicBezTo>
                  <a:lnTo>
                    <a:pt x="26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7533125" y="2923725"/>
              <a:ext cx="363025" cy="1501825"/>
            </a:xfrm>
            <a:custGeom>
              <a:avLst/>
              <a:gdLst/>
              <a:ahLst/>
              <a:cxnLst/>
              <a:rect l="l" t="t" r="r" b="b"/>
              <a:pathLst>
                <a:path w="14521" h="60073" extrusionOk="0">
                  <a:moveTo>
                    <a:pt x="7714" y="0"/>
                  </a:moveTo>
                  <a:cubicBezTo>
                    <a:pt x="6974" y="0"/>
                    <a:pt x="6141" y="93"/>
                    <a:pt x="5205" y="296"/>
                  </a:cubicBezTo>
                  <a:cubicBezTo>
                    <a:pt x="5205" y="296"/>
                    <a:pt x="68" y="26915"/>
                    <a:pt x="68" y="40292"/>
                  </a:cubicBezTo>
                  <a:cubicBezTo>
                    <a:pt x="68" y="49565"/>
                    <a:pt x="1" y="54335"/>
                    <a:pt x="1" y="56236"/>
                  </a:cubicBezTo>
                  <a:cubicBezTo>
                    <a:pt x="1" y="56903"/>
                    <a:pt x="268" y="57571"/>
                    <a:pt x="735" y="58038"/>
                  </a:cubicBezTo>
                  <a:lnTo>
                    <a:pt x="2769" y="60072"/>
                  </a:lnTo>
                  <a:lnTo>
                    <a:pt x="6439" y="60072"/>
                  </a:lnTo>
                  <a:lnTo>
                    <a:pt x="8907" y="58638"/>
                  </a:lnTo>
                  <a:cubicBezTo>
                    <a:pt x="9708" y="58204"/>
                    <a:pt x="10208" y="57337"/>
                    <a:pt x="10175" y="56403"/>
                  </a:cubicBezTo>
                  <a:cubicBezTo>
                    <a:pt x="10075" y="52367"/>
                    <a:pt x="9875" y="41492"/>
                    <a:pt x="10408" y="38290"/>
                  </a:cubicBezTo>
                  <a:cubicBezTo>
                    <a:pt x="11075" y="34354"/>
                    <a:pt x="13577" y="12338"/>
                    <a:pt x="13544" y="9970"/>
                  </a:cubicBezTo>
                  <a:cubicBezTo>
                    <a:pt x="13544" y="7834"/>
                    <a:pt x="14521" y="0"/>
                    <a:pt x="7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7772475" y="2938875"/>
              <a:ext cx="542075" cy="1482500"/>
            </a:xfrm>
            <a:custGeom>
              <a:avLst/>
              <a:gdLst/>
              <a:ahLst/>
              <a:cxnLst/>
              <a:rect l="l" t="t" r="r" b="b"/>
              <a:pathLst>
                <a:path w="21683" h="59300" extrusionOk="0">
                  <a:moveTo>
                    <a:pt x="3716" y="1"/>
                  </a:moveTo>
                  <a:cubicBezTo>
                    <a:pt x="2574" y="1"/>
                    <a:pt x="1334" y="308"/>
                    <a:pt x="0" y="1024"/>
                  </a:cubicBezTo>
                  <a:cubicBezTo>
                    <a:pt x="0" y="1024"/>
                    <a:pt x="5538" y="29979"/>
                    <a:pt x="7239" y="41053"/>
                  </a:cubicBezTo>
                  <a:cubicBezTo>
                    <a:pt x="8673" y="50193"/>
                    <a:pt x="11075" y="54529"/>
                    <a:pt x="11575" y="56397"/>
                  </a:cubicBezTo>
                  <a:cubicBezTo>
                    <a:pt x="11775" y="57031"/>
                    <a:pt x="12209" y="57598"/>
                    <a:pt x="12809" y="57932"/>
                  </a:cubicBezTo>
                  <a:lnTo>
                    <a:pt x="15311" y="59300"/>
                  </a:lnTo>
                  <a:lnTo>
                    <a:pt x="18814" y="58299"/>
                  </a:lnTo>
                  <a:lnTo>
                    <a:pt x="20815" y="56264"/>
                  </a:lnTo>
                  <a:cubicBezTo>
                    <a:pt x="21449" y="55597"/>
                    <a:pt x="21682" y="54630"/>
                    <a:pt x="21416" y="53729"/>
                  </a:cubicBezTo>
                  <a:cubicBezTo>
                    <a:pt x="20215" y="49893"/>
                    <a:pt x="17012" y="39485"/>
                    <a:pt x="16646" y="36250"/>
                  </a:cubicBezTo>
                  <a:cubicBezTo>
                    <a:pt x="16212" y="32280"/>
                    <a:pt x="13443" y="16369"/>
                    <a:pt x="13310" y="11032"/>
                  </a:cubicBezTo>
                  <a:cubicBezTo>
                    <a:pt x="13254" y="9060"/>
                    <a:pt x="9915" y="1"/>
                    <a:pt x="3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6"/>
            <p:cNvSpPr/>
            <p:nvPr/>
          </p:nvSpPr>
          <p:spPr>
            <a:xfrm>
              <a:off x="7810825" y="3202150"/>
              <a:ext cx="97600" cy="329425"/>
            </a:xfrm>
            <a:custGeom>
              <a:avLst/>
              <a:gdLst/>
              <a:ahLst/>
              <a:cxnLst/>
              <a:rect l="l" t="t" r="r" b="b"/>
              <a:pathLst>
                <a:path w="3904" h="13177" extrusionOk="0">
                  <a:moveTo>
                    <a:pt x="3904" y="0"/>
                  </a:moveTo>
                  <a:lnTo>
                    <a:pt x="1" y="100"/>
                  </a:lnTo>
                  <a:cubicBezTo>
                    <a:pt x="67" y="367"/>
                    <a:pt x="434" y="6972"/>
                    <a:pt x="701" y="13176"/>
                  </a:cubicBezTo>
                  <a:cubicBezTo>
                    <a:pt x="801" y="12876"/>
                    <a:pt x="901" y="12543"/>
                    <a:pt x="1001" y="12209"/>
                  </a:cubicBezTo>
                  <a:cubicBezTo>
                    <a:pt x="1435" y="9841"/>
                    <a:pt x="1802" y="7572"/>
                    <a:pt x="1935" y="5804"/>
                  </a:cubicBezTo>
                  <a:cubicBezTo>
                    <a:pt x="2336" y="5271"/>
                    <a:pt x="2669" y="4737"/>
                    <a:pt x="2936" y="4170"/>
                  </a:cubicBezTo>
                  <a:cubicBezTo>
                    <a:pt x="3336" y="2402"/>
                    <a:pt x="3670" y="868"/>
                    <a:pt x="3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7769975" y="3029525"/>
              <a:ext cx="469525" cy="1430200"/>
            </a:xfrm>
            <a:custGeom>
              <a:avLst/>
              <a:gdLst/>
              <a:ahLst/>
              <a:cxnLst/>
              <a:rect l="l" t="t" r="r" b="b"/>
              <a:pathLst>
                <a:path w="18781" h="57208" extrusionOk="0">
                  <a:moveTo>
                    <a:pt x="12109" y="0"/>
                  </a:moveTo>
                  <a:lnTo>
                    <a:pt x="0" y="134"/>
                  </a:lnTo>
                  <a:lnTo>
                    <a:pt x="7472" y="31957"/>
                  </a:lnTo>
                  <a:lnTo>
                    <a:pt x="15578" y="57208"/>
                  </a:lnTo>
                  <a:lnTo>
                    <a:pt x="18780" y="56608"/>
                  </a:lnTo>
                  <a:cubicBezTo>
                    <a:pt x="18780" y="56608"/>
                    <a:pt x="18480" y="46801"/>
                    <a:pt x="16312" y="37527"/>
                  </a:cubicBezTo>
                  <a:cubicBezTo>
                    <a:pt x="15812" y="35392"/>
                    <a:pt x="14577" y="33124"/>
                    <a:pt x="14310" y="31389"/>
                  </a:cubicBezTo>
                  <a:cubicBezTo>
                    <a:pt x="14110" y="29855"/>
                    <a:pt x="14411" y="28788"/>
                    <a:pt x="14244" y="25252"/>
                  </a:cubicBezTo>
                  <a:cubicBezTo>
                    <a:pt x="14010" y="20982"/>
                    <a:pt x="13843" y="16846"/>
                    <a:pt x="13543" y="11575"/>
                  </a:cubicBezTo>
                  <a:cubicBezTo>
                    <a:pt x="13543" y="11575"/>
                    <a:pt x="14344" y="4270"/>
                    <a:pt x="12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7614850" y="2326525"/>
              <a:ext cx="485375" cy="564375"/>
            </a:xfrm>
            <a:custGeom>
              <a:avLst/>
              <a:gdLst/>
              <a:ahLst/>
              <a:cxnLst/>
              <a:rect l="l" t="t" r="r" b="b"/>
              <a:pathLst>
                <a:path w="19415" h="22575" extrusionOk="0">
                  <a:moveTo>
                    <a:pt x="10538" y="0"/>
                  </a:moveTo>
                  <a:cubicBezTo>
                    <a:pt x="9408" y="0"/>
                    <a:pt x="8273" y="34"/>
                    <a:pt x="7139" y="100"/>
                  </a:cubicBezTo>
                  <a:cubicBezTo>
                    <a:pt x="6405" y="167"/>
                    <a:pt x="5638" y="267"/>
                    <a:pt x="4904" y="367"/>
                  </a:cubicBezTo>
                  <a:cubicBezTo>
                    <a:pt x="2269" y="701"/>
                    <a:pt x="701" y="2736"/>
                    <a:pt x="234" y="5538"/>
                  </a:cubicBezTo>
                  <a:cubicBezTo>
                    <a:pt x="1" y="7606"/>
                    <a:pt x="1" y="9707"/>
                    <a:pt x="201" y="11775"/>
                  </a:cubicBezTo>
                  <a:cubicBezTo>
                    <a:pt x="301" y="14577"/>
                    <a:pt x="901" y="17513"/>
                    <a:pt x="1669" y="22049"/>
                  </a:cubicBezTo>
                  <a:cubicBezTo>
                    <a:pt x="2310" y="22426"/>
                    <a:pt x="4033" y="22575"/>
                    <a:pt x="6186" y="22575"/>
                  </a:cubicBezTo>
                  <a:cubicBezTo>
                    <a:pt x="9186" y="22575"/>
                    <a:pt x="13018" y="22285"/>
                    <a:pt x="15912" y="21916"/>
                  </a:cubicBezTo>
                  <a:cubicBezTo>
                    <a:pt x="15612" y="17946"/>
                    <a:pt x="16079" y="13443"/>
                    <a:pt x="18781" y="4503"/>
                  </a:cubicBezTo>
                  <a:cubicBezTo>
                    <a:pt x="19415" y="2435"/>
                    <a:pt x="18014" y="467"/>
                    <a:pt x="15779" y="234"/>
                  </a:cubicBezTo>
                  <a:cubicBezTo>
                    <a:pt x="15212" y="200"/>
                    <a:pt x="14578" y="134"/>
                    <a:pt x="13911" y="100"/>
                  </a:cubicBezTo>
                  <a:cubicBezTo>
                    <a:pt x="12793" y="34"/>
                    <a:pt x="11668" y="0"/>
                    <a:pt x="10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7642375" y="2874400"/>
              <a:ext cx="445350" cy="298575"/>
            </a:xfrm>
            <a:custGeom>
              <a:avLst/>
              <a:gdLst/>
              <a:ahLst/>
              <a:cxnLst/>
              <a:rect l="l" t="t" r="r" b="b"/>
              <a:pathLst>
                <a:path w="17814" h="11943" extrusionOk="0">
                  <a:moveTo>
                    <a:pt x="14811" y="1"/>
                  </a:moveTo>
                  <a:lnTo>
                    <a:pt x="568" y="134"/>
                  </a:lnTo>
                  <a:lnTo>
                    <a:pt x="1" y="10842"/>
                  </a:lnTo>
                  <a:lnTo>
                    <a:pt x="6739" y="11943"/>
                  </a:lnTo>
                  <a:lnTo>
                    <a:pt x="17813" y="7773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7647375" y="2862575"/>
              <a:ext cx="386150" cy="49275"/>
            </a:xfrm>
            <a:custGeom>
              <a:avLst/>
              <a:gdLst/>
              <a:ahLst/>
              <a:cxnLst/>
              <a:rect l="l" t="t" r="r" b="b"/>
              <a:pathLst>
                <a:path w="15446" h="1971" extrusionOk="0">
                  <a:moveTo>
                    <a:pt x="14764" y="0"/>
                  </a:moveTo>
                  <a:cubicBezTo>
                    <a:pt x="14746" y="0"/>
                    <a:pt x="14729" y="3"/>
                    <a:pt x="14711" y="7"/>
                  </a:cubicBezTo>
                  <a:cubicBezTo>
                    <a:pt x="12310" y="274"/>
                    <a:pt x="9900" y="407"/>
                    <a:pt x="7489" y="407"/>
                  </a:cubicBezTo>
                  <a:cubicBezTo>
                    <a:pt x="5079" y="407"/>
                    <a:pt x="2669" y="274"/>
                    <a:pt x="268" y="7"/>
                  </a:cubicBezTo>
                  <a:cubicBezTo>
                    <a:pt x="250" y="3"/>
                    <a:pt x="234" y="2"/>
                    <a:pt x="219" y="2"/>
                  </a:cubicBezTo>
                  <a:cubicBezTo>
                    <a:pt x="88" y="2"/>
                    <a:pt x="34" y="124"/>
                    <a:pt x="34" y="274"/>
                  </a:cubicBezTo>
                  <a:cubicBezTo>
                    <a:pt x="1" y="707"/>
                    <a:pt x="67" y="1141"/>
                    <a:pt x="168" y="1575"/>
                  </a:cubicBezTo>
                  <a:lnTo>
                    <a:pt x="334" y="1575"/>
                  </a:lnTo>
                  <a:cubicBezTo>
                    <a:pt x="2749" y="1838"/>
                    <a:pt x="5180" y="1971"/>
                    <a:pt x="7615" y="1971"/>
                  </a:cubicBezTo>
                  <a:cubicBezTo>
                    <a:pt x="10125" y="1971"/>
                    <a:pt x="12639" y="1829"/>
                    <a:pt x="15145" y="1541"/>
                  </a:cubicBezTo>
                  <a:cubicBezTo>
                    <a:pt x="15312" y="1475"/>
                    <a:pt x="15445" y="1308"/>
                    <a:pt x="15412" y="1108"/>
                  </a:cubicBezTo>
                  <a:cubicBezTo>
                    <a:pt x="15412" y="1108"/>
                    <a:pt x="15412" y="1074"/>
                    <a:pt x="15412" y="1074"/>
                  </a:cubicBezTo>
                  <a:cubicBezTo>
                    <a:pt x="15278" y="774"/>
                    <a:pt x="15145" y="474"/>
                    <a:pt x="15045" y="207"/>
                  </a:cubicBezTo>
                  <a:cubicBezTo>
                    <a:pt x="14987" y="91"/>
                    <a:pt x="14879" y="0"/>
                    <a:pt x="14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7746625" y="2294250"/>
              <a:ext cx="200150" cy="174900"/>
            </a:xfrm>
            <a:custGeom>
              <a:avLst/>
              <a:gdLst/>
              <a:ahLst/>
              <a:cxnLst/>
              <a:rect l="l" t="t" r="r" b="b"/>
              <a:pathLst>
                <a:path w="8006" h="6996" extrusionOk="0">
                  <a:moveTo>
                    <a:pt x="5828" y="1"/>
                  </a:moveTo>
                  <a:cubicBezTo>
                    <a:pt x="5003" y="1"/>
                    <a:pt x="4116" y="226"/>
                    <a:pt x="3299" y="226"/>
                  </a:cubicBezTo>
                  <a:cubicBezTo>
                    <a:pt x="3256" y="226"/>
                    <a:pt x="3212" y="225"/>
                    <a:pt x="3169" y="224"/>
                  </a:cubicBezTo>
                  <a:cubicBezTo>
                    <a:pt x="2469" y="257"/>
                    <a:pt x="1802" y="557"/>
                    <a:pt x="1368" y="1058"/>
                  </a:cubicBezTo>
                  <a:cubicBezTo>
                    <a:pt x="901" y="1591"/>
                    <a:pt x="567" y="2192"/>
                    <a:pt x="401" y="2892"/>
                  </a:cubicBezTo>
                  <a:cubicBezTo>
                    <a:pt x="0" y="4160"/>
                    <a:pt x="67" y="5528"/>
                    <a:pt x="567" y="6762"/>
                  </a:cubicBezTo>
                  <a:cubicBezTo>
                    <a:pt x="1134" y="6261"/>
                    <a:pt x="1568" y="5861"/>
                    <a:pt x="2102" y="5361"/>
                  </a:cubicBezTo>
                  <a:cubicBezTo>
                    <a:pt x="2869" y="5828"/>
                    <a:pt x="3536" y="6362"/>
                    <a:pt x="4170" y="6995"/>
                  </a:cubicBezTo>
                  <a:cubicBezTo>
                    <a:pt x="5571" y="5694"/>
                    <a:pt x="6738" y="4160"/>
                    <a:pt x="7639" y="2459"/>
                  </a:cubicBezTo>
                  <a:cubicBezTo>
                    <a:pt x="7906" y="1992"/>
                    <a:pt x="8006" y="1458"/>
                    <a:pt x="7906" y="958"/>
                  </a:cubicBezTo>
                  <a:cubicBezTo>
                    <a:pt x="7672" y="424"/>
                    <a:pt x="7072" y="157"/>
                    <a:pt x="6472" y="57"/>
                  </a:cubicBezTo>
                  <a:cubicBezTo>
                    <a:pt x="6263" y="17"/>
                    <a:pt x="6048" y="1"/>
                    <a:pt x="5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7679075" y="1925325"/>
              <a:ext cx="180150" cy="353675"/>
            </a:xfrm>
            <a:custGeom>
              <a:avLst/>
              <a:gdLst/>
              <a:ahLst/>
              <a:cxnLst/>
              <a:rect l="l" t="t" r="r" b="b"/>
              <a:pathLst>
                <a:path w="7206" h="14147" extrusionOk="0">
                  <a:moveTo>
                    <a:pt x="4629" y="0"/>
                  </a:moveTo>
                  <a:cubicBezTo>
                    <a:pt x="3754" y="0"/>
                    <a:pt x="2886" y="235"/>
                    <a:pt x="2135" y="704"/>
                  </a:cubicBezTo>
                  <a:cubicBezTo>
                    <a:pt x="1368" y="1204"/>
                    <a:pt x="868" y="2205"/>
                    <a:pt x="1134" y="3106"/>
                  </a:cubicBezTo>
                  <a:cubicBezTo>
                    <a:pt x="367" y="3673"/>
                    <a:pt x="0" y="4673"/>
                    <a:pt x="200" y="5607"/>
                  </a:cubicBezTo>
                  <a:cubicBezTo>
                    <a:pt x="401" y="6508"/>
                    <a:pt x="934" y="7275"/>
                    <a:pt x="1335" y="8076"/>
                  </a:cubicBezTo>
                  <a:cubicBezTo>
                    <a:pt x="1768" y="9077"/>
                    <a:pt x="1868" y="10211"/>
                    <a:pt x="1635" y="11278"/>
                  </a:cubicBezTo>
                  <a:cubicBezTo>
                    <a:pt x="1435" y="11912"/>
                    <a:pt x="968" y="12512"/>
                    <a:pt x="1134" y="13146"/>
                  </a:cubicBezTo>
                  <a:cubicBezTo>
                    <a:pt x="1301" y="13647"/>
                    <a:pt x="1802" y="14013"/>
                    <a:pt x="2369" y="14013"/>
                  </a:cubicBezTo>
                  <a:cubicBezTo>
                    <a:pt x="2936" y="14013"/>
                    <a:pt x="3469" y="13880"/>
                    <a:pt x="3970" y="13647"/>
                  </a:cubicBezTo>
                  <a:cubicBezTo>
                    <a:pt x="4047" y="13619"/>
                    <a:pt x="4124" y="13608"/>
                    <a:pt x="4202" y="13608"/>
                  </a:cubicBezTo>
                  <a:cubicBezTo>
                    <a:pt x="4700" y="13608"/>
                    <a:pt x="5219" y="14089"/>
                    <a:pt x="5738" y="14147"/>
                  </a:cubicBezTo>
                  <a:cubicBezTo>
                    <a:pt x="6338" y="14114"/>
                    <a:pt x="6839" y="13747"/>
                    <a:pt x="7005" y="13180"/>
                  </a:cubicBezTo>
                  <a:cubicBezTo>
                    <a:pt x="7172" y="12612"/>
                    <a:pt x="7205" y="12045"/>
                    <a:pt x="7139" y="11478"/>
                  </a:cubicBezTo>
                  <a:cubicBezTo>
                    <a:pt x="6939" y="9277"/>
                    <a:pt x="6905" y="6508"/>
                    <a:pt x="6738" y="4306"/>
                  </a:cubicBezTo>
                  <a:cubicBezTo>
                    <a:pt x="6705" y="3506"/>
                    <a:pt x="6572" y="2672"/>
                    <a:pt x="6372" y="1905"/>
                  </a:cubicBezTo>
                  <a:cubicBezTo>
                    <a:pt x="6071" y="1104"/>
                    <a:pt x="5504" y="470"/>
                    <a:pt x="4804" y="3"/>
                  </a:cubicBezTo>
                  <a:cubicBezTo>
                    <a:pt x="4745" y="1"/>
                    <a:pt x="4687" y="0"/>
                    <a:pt x="4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6"/>
            <p:cNvSpPr/>
            <p:nvPr/>
          </p:nvSpPr>
          <p:spPr>
            <a:xfrm>
              <a:off x="7783300" y="2158075"/>
              <a:ext cx="140125" cy="254500"/>
            </a:xfrm>
            <a:custGeom>
              <a:avLst/>
              <a:gdLst/>
              <a:ahLst/>
              <a:cxnLst/>
              <a:rect l="l" t="t" r="r" b="b"/>
              <a:pathLst>
                <a:path w="5605" h="10180" extrusionOk="0">
                  <a:moveTo>
                    <a:pt x="5438" y="0"/>
                  </a:moveTo>
                  <a:lnTo>
                    <a:pt x="1535" y="3703"/>
                  </a:lnTo>
                  <a:cubicBezTo>
                    <a:pt x="1869" y="4937"/>
                    <a:pt x="1736" y="6738"/>
                    <a:pt x="1202" y="7072"/>
                  </a:cubicBezTo>
                  <a:cubicBezTo>
                    <a:pt x="301" y="7672"/>
                    <a:pt x="1" y="8873"/>
                    <a:pt x="568" y="9807"/>
                  </a:cubicBezTo>
                  <a:cubicBezTo>
                    <a:pt x="686" y="10043"/>
                    <a:pt x="905" y="10179"/>
                    <a:pt x="1140" y="10179"/>
                  </a:cubicBezTo>
                  <a:cubicBezTo>
                    <a:pt x="1238" y="10179"/>
                    <a:pt x="1338" y="10156"/>
                    <a:pt x="1435" y="10107"/>
                  </a:cubicBezTo>
                  <a:cubicBezTo>
                    <a:pt x="2403" y="9640"/>
                    <a:pt x="3370" y="9107"/>
                    <a:pt x="4271" y="8540"/>
                  </a:cubicBezTo>
                  <a:cubicBezTo>
                    <a:pt x="5171" y="7972"/>
                    <a:pt x="5605" y="6838"/>
                    <a:pt x="5338" y="5804"/>
                  </a:cubicBezTo>
                  <a:cubicBezTo>
                    <a:pt x="4838" y="4103"/>
                    <a:pt x="5138" y="1568"/>
                    <a:pt x="54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7821675" y="2195600"/>
              <a:ext cx="60075" cy="82575"/>
            </a:xfrm>
            <a:custGeom>
              <a:avLst/>
              <a:gdLst/>
              <a:ahLst/>
              <a:cxnLst/>
              <a:rect l="l" t="t" r="r" b="b"/>
              <a:pathLst>
                <a:path w="2403" h="3303" extrusionOk="0">
                  <a:moveTo>
                    <a:pt x="2302" y="0"/>
                  </a:moveTo>
                  <a:lnTo>
                    <a:pt x="0" y="2202"/>
                  </a:lnTo>
                  <a:cubicBezTo>
                    <a:pt x="100" y="2569"/>
                    <a:pt x="167" y="2936"/>
                    <a:pt x="201" y="3303"/>
                  </a:cubicBezTo>
                  <a:cubicBezTo>
                    <a:pt x="1101" y="3102"/>
                    <a:pt x="2269" y="2068"/>
                    <a:pt x="2369" y="1134"/>
                  </a:cubicBezTo>
                  <a:cubicBezTo>
                    <a:pt x="2402" y="734"/>
                    <a:pt x="2402" y="367"/>
                    <a:pt x="2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7701575" y="1928900"/>
              <a:ext cx="261475" cy="323700"/>
            </a:xfrm>
            <a:custGeom>
              <a:avLst/>
              <a:gdLst/>
              <a:ahLst/>
              <a:cxnLst/>
              <a:rect l="l" t="t" r="r" b="b"/>
              <a:pathLst>
                <a:path w="10459" h="12948" extrusionOk="0">
                  <a:moveTo>
                    <a:pt x="5803" y="0"/>
                  </a:moveTo>
                  <a:cubicBezTo>
                    <a:pt x="5211" y="0"/>
                    <a:pt x="4601" y="124"/>
                    <a:pt x="4004" y="394"/>
                  </a:cubicBezTo>
                  <a:cubicBezTo>
                    <a:pt x="668" y="1795"/>
                    <a:pt x="1" y="6765"/>
                    <a:pt x="601" y="9768"/>
                  </a:cubicBezTo>
                  <a:cubicBezTo>
                    <a:pt x="1007" y="11795"/>
                    <a:pt x="2645" y="12948"/>
                    <a:pt x="4460" y="12948"/>
                  </a:cubicBezTo>
                  <a:cubicBezTo>
                    <a:pt x="5630" y="12948"/>
                    <a:pt x="6873" y="12469"/>
                    <a:pt x="7907" y="11435"/>
                  </a:cubicBezTo>
                  <a:cubicBezTo>
                    <a:pt x="9675" y="9701"/>
                    <a:pt x="9741" y="8266"/>
                    <a:pt x="10108" y="4931"/>
                  </a:cubicBezTo>
                  <a:lnTo>
                    <a:pt x="10108" y="4897"/>
                  </a:lnTo>
                  <a:cubicBezTo>
                    <a:pt x="10458" y="2177"/>
                    <a:pt x="8286" y="0"/>
                    <a:pt x="58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7731600" y="2086350"/>
              <a:ext cx="33400" cy="48825"/>
            </a:xfrm>
            <a:custGeom>
              <a:avLst/>
              <a:gdLst/>
              <a:ahLst/>
              <a:cxnLst/>
              <a:rect l="l" t="t" r="r" b="b"/>
              <a:pathLst>
                <a:path w="1336" h="1953" extrusionOk="0">
                  <a:moveTo>
                    <a:pt x="1335" y="0"/>
                  </a:moveTo>
                  <a:lnTo>
                    <a:pt x="1335" y="0"/>
                  </a:lnTo>
                  <a:cubicBezTo>
                    <a:pt x="935" y="601"/>
                    <a:pt x="501" y="1134"/>
                    <a:pt x="1" y="1635"/>
                  </a:cubicBezTo>
                  <a:cubicBezTo>
                    <a:pt x="194" y="1828"/>
                    <a:pt x="455" y="1952"/>
                    <a:pt x="746" y="1952"/>
                  </a:cubicBezTo>
                  <a:cubicBezTo>
                    <a:pt x="808" y="1952"/>
                    <a:pt x="871" y="1947"/>
                    <a:pt x="935" y="1935"/>
                  </a:cubicBezTo>
                  <a:lnTo>
                    <a:pt x="13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7771625" y="2144925"/>
              <a:ext cx="55075" cy="21500"/>
            </a:xfrm>
            <a:custGeom>
              <a:avLst/>
              <a:gdLst/>
              <a:ahLst/>
              <a:cxnLst/>
              <a:rect l="l" t="t" r="r" b="b"/>
              <a:pathLst>
                <a:path w="2203" h="860" extrusionOk="0">
                  <a:moveTo>
                    <a:pt x="2119" y="1"/>
                  </a:moveTo>
                  <a:cubicBezTo>
                    <a:pt x="2102" y="1"/>
                    <a:pt x="2086" y="9"/>
                    <a:pt x="2069" y="26"/>
                  </a:cubicBezTo>
                  <a:cubicBezTo>
                    <a:pt x="1617" y="450"/>
                    <a:pt x="1044" y="682"/>
                    <a:pt x="454" y="682"/>
                  </a:cubicBezTo>
                  <a:cubicBezTo>
                    <a:pt x="348" y="682"/>
                    <a:pt x="241" y="675"/>
                    <a:pt x="134" y="660"/>
                  </a:cubicBezTo>
                  <a:cubicBezTo>
                    <a:pt x="68" y="660"/>
                    <a:pt x="34" y="693"/>
                    <a:pt x="1" y="726"/>
                  </a:cubicBezTo>
                  <a:cubicBezTo>
                    <a:pt x="1" y="760"/>
                    <a:pt x="34" y="793"/>
                    <a:pt x="101" y="826"/>
                  </a:cubicBezTo>
                  <a:cubicBezTo>
                    <a:pt x="234" y="826"/>
                    <a:pt x="401" y="860"/>
                    <a:pt x="568" y="860"/>
                  </a:cubicBezTo>
                  <a:cubicBezTo>
                    <a:pt x="1168" y="826"/>
                    <a:pt x="1736" y="559"/>
                    <a:pt x="2169" y="159"/>
                  </a:cubicBezTo>
                  <a:cubicBezTo>
                    <a:pt x="2203" y="126"/>
                    <a:pt x="2203" y="59"/>
                    <a:pt x="2169" y="26"/>
                  </a:cubicBezTo>
                  <a:cubicBezTo>
                    <a:pt x="2153" y="9"/>
                    <a:pt x="2136" y="1"/>
                    <a:pt x="2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6"/>
            <p:cNvSpPr/>
            <p:nvPr/>
          </p:nvSpPr>
          <p:spPr>
            <a:xfrm>
              <a:off x="7888375" y="2030475"/>
              <a:ext cx="109275" cy="176825"/>
            </a:xfrm>
            <a:custGeom>
              <a:avLst/>
              <a:gdLst/>
              <a:ahLst/>
              <a:cxnLst/>
              <a:rect l="l" t="t" r="r" b="b"/>
              <a:pathLst>
                <a:path w="4371" h="7073" extrusionOk="0">
                  <a:moveTo>
                    <a:pt x="1869" y="0"/>
                  </a:moveTo>
                  <a:cubicBezTo>
                    <a:pt x="935" y="2302"/>
                    <a:pt x="1" y="4771"/>
                    <a:pt x="935" y="7072"/>
                  </a:cubicBezTo>
                  <a:cubicBezTo>
                    <a:pt x="3003" y="5404"/>
                    <a:pt x="4271" y="2902"/>
                    <a:pt x="4371" y="267"/>
                  </a:cubicBezTo>
                  <a:lnTo>
                    <a:pt x="4371" y="267"/>
                  </a:lnTo>
                  <a:cubicBezTo>
                    <a:pt x="3923" y="294"/>
                    <a:pt x="3597" y="327"/>
                    <a:pt x="3297" y="327"/>
                  </a:cubicBezTo>
                  <a:cubicBezTo>
                    <a:pt x="2861" y="327"/>
                    <a:pt x="2482" y="258"/>
                    <a:pt x="18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6"/>
            <p:cNvSpPr/>
            <p:nvPr/>
          </p:nvSpPr>
          <p:spPr>
            <a:xfrm>
              <a:off x="7888375" y="2030475"/>
              <a:ext cx="109275" cy="176825"/>
            </a:xfrm>
            <a:custGeom>
              <a:avLst/>
              <a:gdLst/>
              <a:ahLst/>
              <a:cxnLst/>
              <a:rect l="l" t="t" r="r" b="b"/>
              <a:pathLst>
                <a:path w="4371" h="7073" extrusionOk="0">
                  <a:moveTo>
                    <a:pt x="1869" y="0"/>
                  </a:moveTo>
                  <a:cubicBezTo>
                    <a:pt x="935" y="2302"/>
                    <a:pt x="1" y="4771"/>
                    <a:pt x="935" y="7072"/>
                  </a:cubicBezTo>
                  <a:cubicBezTo>
                    <a:pt x="3003" y="5404"/>
                    <a:pt x="4271" y="2902"/>
                    <a:pt x="4371" y="267"/>
                  </a:cubicBezTo>
                  <a:lnTo>
                    <a:pt x="4371" y="267"/>
                  </a:lnTo>
                  <a:cubicBezTo>
                    <a:pt x="3923" y="294"/>
                    <a:pt x="3597" y="327"/>
                    <a:pt x="3297" y="327"/>
                  </a:cubicBezTo>
                  <a:cubicBezTo>
                    <a:pt x="2861" y="327"/>
                    <a:pt x="2482" y="258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7787475" y="1905000"/>
              <a:ext cx="292750" cy="370900"/>
            </a:xfrm>
            <a:custGeom>
              <a:avLst/>
              <a:gdLst/>
              <a:ahLst/>
              <a:cxnLst/>
              <a:rect l="l" t="t" r="r" b="b"/>
              <a:pathLst>
                <a:path w="11710" h="14836" extrusionOk="0">
                  <a:moveTo>
                    <a:pt x="1105" y="0"/>
                  </a:moveTo>
                  <a:cubicBezTo>
                    <a:pt x="954" y="0"/>
                    <a:pt x="808" y="61"/>
                    <a:pt x="668" y="216"/>
                  </a:cubicBezTo>
                  <a:cubicBezTo>
                    <a:pt x="34" y="1017"/>
                    <a:pt x="1" y="2151"/>
                    <a:pt x="601" y="2985"/>
                  </a:cubicBezTo>
                  <a:cubicBezTo>
                    <a:pt x="1182" y="3758"/>
                    <a:pt x="2105" y="4221"/>
                    <a:pt x="3069" y="4221"/>
                  </a:cubicBezTo>
                  <a:cubicBezTo>
                    <a:pt x="3103" y="4221"/>
                    <a:pt x="3136" y="4220"/>
                    <a:pt x="3170" y="4219"/>
                  </a:cubicBezTo>
                  <a:lnTo>
                    <a:pt x="3170" y="4219"/>
                  </a:lnTo>
                  <a:cubicBezTo>
                    <a:pt x="2836" y="4919"/>
                    <a:pt x="2803" y="5753"/>
                    <a:pt x="3070" y="6520"/>
                  </a:cubicBezTo>
                  <a:cubicBezTo>
                    <a:pt x="3336" y="7188"/>
                    <a:pt x="3904" y="7721"/>
                    <a:pt x="4571" y="7988"/>
                  </a:cubicBezTo>
                  <a:cubicBezTo>
                    <a:pt x="5238" y="9423"/>
                    <a:pt x="5271" y="11057"/>
                    <a:pt x="4671" y="12491"/>
                  </a:cubicBezTo>
                  <a:cubicBezTo>
                    <a:pt x="4404" y="13125"/>
                    <a:pt x="4004" y="13859"/>
                    <a:pt x="4371" y="14426"/>
                  </a:cubicBezTo>
                  <a:cubicBezTo>
                    <a:pt x="4561" y="14721"/>
                    <a:pt x="4887" y="14835"/>
                    <a:pt x="5240" y="14835"/>
                  </a:cubicBezTo>
                  <a:cubicBezTo>
                    <a:pt x="5566" y="14835"/>
                    <a:pt x="5917" y="14737"/>
                    <a:pt x="6205" y="14593"/>
                  </a:cubicBezTo>
                  <a:cubicBezTo>
                    <a:pt x="6806" y="14293"/>
                    <a:pt x="7339" y="13826"/>
                    <a:pt x="8040" y="13759"/>
                  </a:cubicBezTo>
                  <a:cubicBezTo>
                    <a:pt x="8082" y="13755"/>
                    <a:pt x="8125" y="13754"/>
                    <a:pt x="8168" y="13754"/>
                  </a:cubicBezTo>
                  <a:cubicBezTo>
                    <a:pt x="8388" y="13754"/>
                    <a:pt x="8609" y="13797"/>
                    <a:pt x="8829" y="13797"/>
                  </a:cubicBezTo>
                  <a:cubicBezTo>
                    <a:pt x="8933" y="13797"/>
                    <a:pt x="9037" y="13787"/>
                    <a:pt x="9141" y="13759"/>
                  </a:cubicBezTo>
                  <a:cubicBezTo>
                    <a:pt x="9508" y="13692"/>
                    <a:pt x="10942" y="13259"/>
                    <a:pt x="9508" y="11324"/>
                  </a:cubicBezTo>
                  <a:cubicBezTo>
                    <a:pt x="10175" y="9689"/>
                    <a:pt x="11709" y="6120"/>
                    <a:pt x="9941" y="4152"/>
                  </a:cubicBezTo>
                  <a:cubicBezTo>
                    <a:pt x="8807" y="2851"/>
                    <a:pt x="7373" y="1884"/>
                    <a:pt x="5738" y="1283"/>
                  </a:cubicBezTo>
                  <a:cubicBezTo>
                    <a:pt x="4871" y="950"/>
                    <a:pt x="3937" y="750"/>
                    <a:pt x="2970" y="716"/>
                  </a:cubicBezTo>
                  <a:cubicBezTo>
                    <a:pt x="2957" y="717"/>
                    <a:pt x="2945" y="717"/>
                    <a:pt x="2932" y="717"/>
                  </a:cubicBezTo>
                  <a:cubicBezTo>
                    <a:pt x="2222" y="717"/>
                    <a:pt x="1628" y="0"/>
                    <a:pt x="1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7893175" y="2084675"/>
              <a:ext cx="72800" cy="81425"/>
            </a:xfrm>
            <a:custGeom>
              <a:avLst/>
              <a:gdLst/>
              <a:ahLst/>
              <a:cxnLst/>
              <a:rect l="l" t="t" r="r" b="b"/>
              <a:pathLst>
                <a:path w="2912" h="3257" extrusionOk="0">
                  <a:moveTo>
                    <a:pt x="1788" y="0"/>
                  </a:moveTo>
                  <a:cubicBezTo>
                    <a:pt x="1111" y="0"/>
                    <a:pt x="517" y="913"/>
                    <a:pt x="276" y="1635"/>
                  </a:cubicBezTo>
                  <a:cubicBezTo>
                    <a:pt x="0" y="2432"/>
                    <a:pt x="231" y="3256"/>
                    <a:pt x="865" y="3256"/>
                  </a:cubicBezTo>
                  <a:cubicBezTo>
                    <a:pt x="921" y="3256"/>
                    <a:pt x="981" y="3250"/>
                    <a:pt x="1043" y="3236"/>
                  </a:cubicBezTo>
                  <a:cubicBezTo>
                    <a:pt x="1677" y="3070"/>
                    <a:pt x="2211" y="2636"/>
                    <a:pt x="2511" y="2069"/>
                  </a:cubicBezTo>
                  <a:cubicBezTo>
                    <a:pt x="2911" y="1302"/>
                    <a:pt x="2744" y="267"/>
                    <a:pt x="2011" y="34"/>
                  </a:cubicBezTo>
                  <a:cubicBezTo>
                    <a:pt x="1936" y="11"/>
                    <a:pt x="1861" y="0"/>
                    <a:pt x="1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7782475" y="2280650"/>
              <a:ext cx="167650" cy="127875"/>
            </a:xfrm>
            <a:custGeom>
              <a:avLst/>
              <a:gdLst/>
              <a:ahLst/>
              <a:cxnLst/>
              <a:rect l="l" t="t" r="r" b="b"/>
              <a:pathLst>
                <a:path w="6706" h="5115" extrusionOk="0">
                  <a:moveTo>
                    <a:pt x="5204" y="1"/>
                  </a:moveTo>
                  <a:cubicBezTo>
                    <a:pt x="4837" y="701"/>
                    <a:pt x="2703" y="1835"/>
                    <a:pt x="1902" y="1835"/>
                  </a:cubicBezTo>
                  <a:cubicBezTo>
                    <a:pt x="1535" y="1635"/>
                    <a:pt x="1869" y="401"/>
                    <a:pt x="1769" y="301"/>
                  </a:cubicBezTo>
                  <a:lnTo>
                    <a:pt x="1769" y="301"/>
                  </a:lnTo>
                  <a:cubicBezTo>
                    <a:pt x="835" y="501"/>
                    <a:pt x="101" y="1268"/>
                    <a:pt x="1" y="2202"/>
                  </a:cubicBezTo>
                  <a:cubicBezTo>
                    <a:pt x="1" y="3103"/>
                    <a:pt x="267" y="4003"/>
                    <a:pt x="768" y="4771"/>
                  </a:cubicBezTo>
                  <a:cubicBezTo>
                    <a:pt x="903" y="5041"/>
                    <a:pt x="1237" y="5114"/>
                    <a:pt x="1554" y="5114"/>
                  </a:cubicBezTo>
                  <a:cubicBezTo>
                    <a:pt x="1627" y="5114"/>
                    <a:pt x="1700" y="5111"/>
                    <a:pt x="1769" y="5104"/>
                  </a:cubicBezTo>
                  <a:lnTo>
                    <a:pt x="2636" y="4604"/>
                  </a:lnTo>
                  <a:cubicBezTo>
                    <a:pt x="6705" y="2536"/>
                    <a:pt x="5871" y="534"/>
                    <a:pt x="5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7756625" y="2429925"/>
              <a:ext cx="73400" cy="193500"/>
            </a:xfrm>
            <a:custGeom>
              <a:avLst/>
              <a:gdLst/>
              <a:ahLst/>
              <a:cxnLst/>
              <a:rect l="l" t="t" r="r" b="b"/>
              <a:pathLst>
                <a:path w="2936" h="7740" extrusionOk="0">
                  <a:moveTo>
                    <a:pt x="2170" y="1"/>
                  </a:moveTo>
                  <a:cubicBezTo>
                    <a:pt x="1995" y="1"/>
                    <a:pt x="1824" y="45"/>
                    <a:pt x="1668" y="134"/>
                  </a:cubicBezTo>
                  <a:cubicBezTo>
                    <a:pt x="935" y="2602"/>
                    <a:pt x="367" y="5171"/>
                    <a:pt x="1" y="7739"/>
                  </a:cubicBezTo>
                  <a:cubicBezTo>
                    <a:pt x="1101" y="7473"/>
                    <a:pt x="2102" y="6905"/>
                    <a:pt x="2936" y="6138"/>
                  </a:cubicBezTo>
                  <a:lnTo>
                    <a:pt x="2769" y="201"/>
                  </a:lnTo>
                  <a:lnTo>
                    <a:pt x="2436" y="34"/>
                  </a:lnTo>
                  <a:cubicBezTo>
                    <a:pt x="2347" y="12"/>
                    <a:pt x="2258" y="1"/>
                    <a:pt x="2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7795825" y="2428475"/>
              <a:ext cx="57550" cy="190775"/>
            </a:xfrm>
            <a:custGeom>
              <a:avLst/>
              <a:gdLst/>
              <a:ahLst/>
              <a:cxnLst/>
              <a:rect l="l" t="t" r="r" b="b"/>
              <a:pathLst>
                <a:path w="2302" h="7631" extrusionOk="0">
                  <a:moveTo>
                    <a:pt x="551" y="0"/>
                  </a:moveTo>
                  <a:cubicBezTo>
                    <a:pt x="434" y="0"/>
                    <a:pt x="317" y="8"/>
                    <a:pt x="200" y="25"/>
                  </a:cubicBezTo>
                  <a:cubicBezTo>
                    <a:pt x="0" y="2560"/>
                    <a:pt x="0" y="5095"/>
                    <a:pt x="167" y="7631"/>
                  </a:cubicBezTo>
                  <a:cubicBezTo>
                    <a:pt x="1034" y="7030"/>
                    <a:pt x="1768" y="6296"/>
                    <a:pt x="2302" y="5396"/>
                  </a:cubicBezTo>
                  <a:lnTo>
                    <a:pt x="1268" y="92"/>
                  </a:lnTo>
                  <a:lnTo>
                    <a:pt x="901" y="25"/>
                  </a:lnTo>
                  <a:cubicBezTo>
                    <a:pt x="784" y="8"/>
                    <a:pt x="667" y="0"/>
                    <a:pt x="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7788325" y="2378750"/>
              <a:ext cx="65050" cy="58850"/>
            </a:xfrm>
            <a:custGeom>
              <a:avLst/>
              <a:gdLst/>
              <a:ahLst/>
              <a:cxnLst/>
              <a:rect l="l" t="t" r="r" b="b"/>
              <a:pathLst>
                <a:path w="2602" h="2354" extrusionOk="0">
                  <a:moveTo>
                    <a:pt x="1141" y="1"/>
                  </a:moveTo>
                  <a:cubicBezTo>
                    <a:pt x="782" y="1"/>
                    <a:pt x="422" y="92"/>
                    <a:pt x="100" y="280"/>
                  </a:cubicBezTo>
                  <a:cubicBezTo>
                    <a:pt x="0" y="947"/>
                    <a:pt x="100" y="1647"/>
                    <a:pt x="367" y="2281"/>
                  </a:cubicBezTo>
                  <a:cubicBezTo>
                    <a:pt x="416" y="2277"/>
                    <a:pt x="464" y="2276"/>
                    <a:pt x="513" y="2276"/>
                  </a:cubicBezTo>
                  <a:cubicBezTo>
                    <a:pt x="844" y="2276"/>
                    <a:pt x="1161" y="2353"/>
                    <a:pt x="1512" y="2353"/>
                  </a:cubicBezTo>
                  <a:cubicBezTo>
                    <a:pt x="1564" y="2353"/>
                    <a:pt x="1615" y="2351"/>
                    <a:pt x="1668" y="2348"/>
                  </a:cubicBezTo>
                  <a:cubicBezTo>
                    <a:pt x="1901" y="1714"/>
                    <a:pt x="2068" y="1013"/>
                    <a:pt x="2602" y="580"/>
                  </a:cubicBezTo>
                  <a:cubicBezTo>
                    <a:pt x="2203" y="201"/>
                    <a:pt x="1674" y="1"/>
                    <a:pt x="1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4051913" y="2166100"/>
              <a:ext cx="3082587" cy="435050"/>
            </a:xfrm>
            <a:custGeom>
              <a:avLst/>
              <a:gdLst/>
              <a:ahLst/>
              <a:cxnLst/>
              <a:rect l="l" t="t" r="r" b="b"/>
              <a:pathLst>
                <a:path w="21317" h="18757" extrusionOk="0">
                  <a:moveTo>
                    <a:pt x="190" y="0"/>
                  </a:moveTo>
                  <a:cubicBezTo>
                    <a:pt x="134" y="0"/>
                    <a:pt x="88" y="29"/>
                    <a:pt x="68" y="70"/>
                  </a:cubicBezTo>
                  <a:cubicBezTo>
                    <a:pt x="1" y="137"/>
                    <a:pt x="1" y="237"/>
                    <a:pt x="101" y="303"/>
                  </a:cubicBezTo>
                  <a:lnTo>
                    <a:pt x="20482" y="18650"/>
                  </a:lnTo>
                  <a:cubicBezTo>
                    <a:pt x="20569" y="18722"/>
                    <a:pt x="20674" y="18757"/>
                    <a:pt x="20779" y="18757"/>
                  </a:cubicBezTo>
                  <a:cubicBezTo>
                    <a:pt x="20917" y="18757"/>
                    <a:pt x="21055" y="18697"/>
                    <a:pt x="21149" y="18583"/>
                  </a:cubicBezTo>
                  <a:cubicBezTo>
                    <a:pt x="21316" y="18350"/>
                    <a:pt x="21249" y="18049"/>
                    <a:pt x="21049" y="17883"/>
                  </a:cubicBezTo>
                  <a:lnTo>
                    <a:pt x="301" y="37"/>
                  </a:lnTo>
                  <a:cubicBezTo>
                    <a:pt x="263" y="11"/>
                    <a:pt x="225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6"/>
            <p:cNvSpPr/>
            <p:nvPr/>
          </p:nvSpPr>
          <p:spPr>
            <a:xfrm>
              <a:off x="7574875" y="2546675"/>
              <a:ext cx="351075" cy="222675"/>
            </a:xfrm>
            <a:custGeom>
              <a:avLst/>
              <a:gdLst/>
              <a:ahLst/>
              <a:cxnLst/>
              <a:rect l="l" t="t" r="r" b="b"/>
              <a:pathLst>
                <a:path w="14043" h="8907" extrusionOk="0">
                  <a:moveTo>
                    <a:pt x="12574" y="1"/>
                  </a:moveTo>
                  <a:lnTo>
                    <a:pt x="499" y="67"/>
                  </a:lnTo>
                  <a:cubicBezTo>
                    <a:pt x="482" y="65"/>
                    <a:pt x="465" y="64"/>
                    <a:pt x="449" y="64"/>
                  </a:cubicBezTo>
                  <a:cubicBezTo>
                    <a:pt x="177" y="64"/>
                    <a:pt x="1" y="318"/>
                    <a:pt x="32" y="601"/>
                  </a:cubicBezTo>
                  <a:lnTo>
                    <a:pt x="866" y="8373"/>
                  </a:lnTo>
                  <a:cubicBezTo>
                    <a:pt x="899" y="8673"/>
                    <a:pt x="1166" y="8907"/>
                    <a:pt x="1466" y="8907"/>
                  </a:cubicBezTo>
                  <a:lnTo>
                    <a:pt x="13542" y="8874"/>
                  </a:lnTo>
                  <a:cubicBezTo>
                    <a:pt x="13809" y="8874"/>
                    <a:pt x="14042" y="8607"/>
                    <a:pt x="14009" y="8340"/>
                  </a:cubicBezTo>
                  <a:lnTo>
                    <a:pt x="13175" y="534"/>
                  </a:lnTo>
                  <a:cubicBezTo>
                    <a:pt x="13141" y="234"/>
                    <a:pt x="12875" y="1"/>
                    <a:pt x="12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6"/>
            <p:cNvSpPr/>
            <p:nvPr/>
          </p:nvSpPr>
          <p:spPr>
            <a:xfrm>
              <a:off x="7574000" y="2537500"/>
              <a:ext cx="330250" cy="23375"/>
            </a:xfrm>
            <a:custGeom>
              <a:avLst/>
              <a:gdLst/>
              <a:ahLst/>
              <a:cxnLst/>
              <a:rect l="l" t="t" r="r" b="b"/>
              <a:pathLst>
                <a:path w="13210" h="935" extrusionOk="0">
                  <a:moveTo>
                    <a:pt x="12576" y="1"/>
                  </a:moveTo>
                  <a:lnTo>
                    <a:pt x="501" y="34"/>
                  </a:lnTo>
                  <a:cubicBezTo>
                    <a:pt x="200" y="34"/>
                    <a:pt x="0" y="301"/>
                    <a:pt x="34" y="568"/>
                  </a:cubicBezTo>
                  <a:lnTo>
                    <a:pt x="65" y="907"/>
                  </a:lnTo>
                  <a:lnTo>
                    <a:pt x="65" y="907"/>
                  </a:lnTo>
                  <a:cubicBezTo>
                    <a:pt x="50" y="650"/>
                    <a:pt x="276" y="401"/>
                    <a:pt x="534" y="401"/>
                  </a:cubicBezTo>
                  <a:lnTo>
                    <a:pt x="12609" y="368"/>
                  </a:lnTo>
                  <a:cubicBezTo>
                    <a:pt x="12910" y="368"/>
                    <a:pt x="13176" y="601"/>
                    <a:pt x="13210" y="901"/>
                  </a:cubicBezTo>
                  <a:lnTo>
                    <a:pt x="13176" y="534"/>
                  </a:lnTo>
                  <a:cubicBezTo>
                    <a:pt x="13143" y="234"/>
                    <a:pt x="12876" y="1"/>
                    <a:pt x="12576" y="1"/>
                  </a:cubicBezTo>
                  <a:close/>
                  <a:moveTo>
                    <a:pt x="65" y="907"/>
                  </a:moveTo>
                  <a:lnTo>
                    <a:pt x="65" y="907"/>
                  </a:lnTo>
                  <a:cubicBezTo>
                    <a:pt x="65" y="916"/>
                    <a:pt x="66" y="925"/>
                    <a:pt x="67" y="935"/>
                  </a:cubicBezTo>
                  <a:lnTo>
                    <a:pt x="65" y="907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7574000" y="2537500"/>
              <a:ext cx="330250" cy="23375"/>
            </a:xfrm>
            <a:custGeom>
              <a:avLst/>
              <a:gdLst/>
              <a:ahLst/>
              <a:cxnLst/>
              <a:rect l="l" t="t" r="r" b="b"/>
              <a:pathLst>
                <a:path w="13210" h="935" extrusionOk="0">
                  <a:moveTo>
                    <a:pt x="12576" y="1"/>
                  </a:moveTo>
                  <a:lnTo>
                    <a:pt x="501" y="34"/>
                  </a:lnTo>
                  <a:cubicBezTo>
                    <a:pt x="200" y="34"/>
                    <a:pt x="0" y="301"/>
                    <a:pt x="34" y="568"/>
                  </a:cubicBezTo>
                  <a:lnTo>
                    <a:pt x="65" y="907"/>
                  </a:lnTo>
                  <a:lnTo>
                    <a:pt x="65" y="907"/>
                  </a:lnTo>
                  <a:cubicBezTo>
                    <a:pt x="50" y="650"/>
                    <a:pt x="276" y="401"/>
                    <a:pt x="534" y="401"/>
                  </a:cubicBezTo>
                  <a:lnTo>
                    <a:pt x="12609" y="368"/>
                  </a:lnTo>
                  <a:cubicBezTo>
                    <a:pt x="12910" y="368"/>
                    <a:pt x="13176" y="601"/>
                    <a:pt x="13210" y="901"/>
                  </a:cubicBezTo>
                  <a:lnTo>
                    <a:pt x="13176" y="534"/>
                  </a:lnTo>
                  <a:cubicBezTo>
                    <a:pt x="13143" y="234"/>
                    <a:pt x="12876" y="1"/>
                    <a:pt x="12576" y="1"/>
                  </a:cubicBezTo>
                  <a:close/>
                  <a:moveTo>
                    <a:pt x="65" y="907"/>
                  </a:moveTo>
                  <a:lnTo>
                    <a:pt x="65" y="907"/>
                  </a:lnTo>
                  <a:cubicBezTo>
                    <a:pt x="65" y="916"/>
                    <a:pt x="66" y="925"/>
                    <a:pt x="67" y="935"/>
                  </a:cubicBezTo>
                  <a:lnTo>
                    <a:pt x="65" y="90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7721600" y="2642575"/>
              <a:ext cx="40050" cy="40050"/>
            </a:xfrm>
            <a:custGeom>
              <a:avLst/>
              <a:gdLst/>
              <a:ahLst/>
              <a:cxnLst/>
              <a:rect l="l" t="t" r="r" b="b"/>
              <a:pathLst>
                <a:path w="1602" h="1602" extrusionOk="0">
                  <a:moveTo>
                    <a:pt x="801" y="1"/>
                  </a:moveTo>
                  <a:cubicBezTo>
                    <a:pt x="367" y="1"/>
                    <a:pt x="1" y="334"/>
                    <a:pt x="1" y="801"/>
                  </a:cubicBezTo>
                  <a:cubicBezTo>
                    <a:pt x="1" y="1235"/>
                    <a:pt x="367" y="1602"/>
                    <a:pt x="801" y="1602"/>
                  </a:cubicBezTo>
                  <a:cubicBezTo>
                    <a:pt x="1235" y="1602"/>
                    <a:pt x="1602" y="1235"/>
                    <a:pt x="1602" y="801"/>
                  </a:cubicBezTo>
                  <a:cubicBezTo>
                    <a:pt x="1602" y="334"/>
                    <a:pt x="1235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7725775" y="2336050"/>
              <a:ext cx="387775" cy="460850"/>
            </a:xfrm>
            <a:custGeom>
              <a:avLst/>
              <a:gdLst/>
              <a:ahLst/>
              <a:cxnLst/>
              <a:rect l="l" t="t" r="r" b="b"/>
              <a:pathLst>
                <a:path w="15511" h="18434" extrusionOk="0">
                  <a:moveTo>
                    <a:pt x="11494" y="1"/>
                  </a:moveTo>
                  <a:cubicBezTo>
                    <a:pt x="11409" y="1"/>
                    <a:pt x="11335" y="8"/>
                    <a:pt x="11275" y="20"/>
                  </a:cubicBezTo>
                  <a:cubicBezTo>
                    <a:pt x="9414" y="452"/>
                    <a:pt x="12488" y="14530"/>
                    <a:pt x="12146" y="14530"/>
                  </a:cubicBezTo>
                  <a:cubicBezTo>
                    <a:pt x="12145" y="14530"/>
                    <a:pt x="12144" y="14530"/>
                    <a:pt x="12142" y="14530"/>
                  </a:cubicBezTo>
                  <a:lnTo>
                    <a:pt x="4937" y="14730"/>
                  </a:lnTo>
                  <a:lnTo>
                    <a:pt x="3069" y="13229"/>
                  </a:lnTo>
                  <a:cubicBezTo>
                    <a:pt x="2869" y="12995"/>
                    <a:pt x="2569" y="12895"/>
                    <a:pt x="2269" y="12895"/>
                  </a:cubicBezTo>
                  <a:lnTo>
                    <a:pt x="1368" y="12929"/>
                  </a:lnTo>
                  <a:cubicBezTo>
                    <a:pt x="934" y="12962"/>
                    <a:pt x="534" y="13296"/>
                    <a:pt x="434" y="13729"/>
                  </a:cubicBezTo>
                  <a:lnTo>
                    <a:pt x="100" y="15464"/>
                  </a:lnTo>
                  <a:cubicBezTo>
                    <a:pt x="0" y="16064"/>
                    <a:pt x="434" y="16598"/>
                    <a:pt x="1068" y="16631"/>
                  </a:cubicBezTo>
                  <a:lnTo>
                    <a:pt x="4403" y="16698"/>
                  </a:lnTo>
                  <a:lnTo>
                    <a:pt x="12943" y="18433"/>
                  </a:lnTo>
                  <a:cubicBezTo>
                    <a:pt x="12971" y="18433"/>
                    <a:pt x="12999" y="18433"/>
                    <a:pt x="13027" y="18433"/>
                  </a:cubicBezTo>
                  <a:cubicBezTo>
                    <a:pt x="14928" y="18433"/>
                    <a:pt x="15511" y="17317"/>
                    <a:pt x="15478" y="16264"/>
                  </a:cubicBezTo>
                  <a:lnTo>
                    <a:pt x="15245" y="5056"/>
                  </a:lnTo>
                  <a:cubicBezTo>
                    <a:pt x="15245" y="4690"/>
                    <a:pt x="15178" y="4289"/>
                    <a:pt x="15111" y="3922"/>
                  </a:cubicBezTo>
                  <a:cubicBezTo>
                    <a:pt x="14383" y="704"/>
                    <a:pt x="12356" y="1"/>
                    <a:pt x="11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6"/>
            <p:cNvSpPr/>
            <p:nvPr/>
          </p:nvSpPr>
          <p:spPr>
            <a:xfrm>
              <a:off x="7798325" y="2065500"/>
              <a:ext cx="17525" cy="25875"/>
            </a:xfrm>
            <a:custGeom>
              <a:avLst/>
              <a:gdLst/>
              <a:ahLst/>
              <a:cxnLst/>
              <a:rect l="l" t="t" r="r" b="b"/>
              <a:pathLst>
                <a:path w="701" h="1035" extrusionOk="0">
                  <a:moveTo>
                    <a:pt x="401" y="0"/>
                  </a:moveTo>
                  <a:cubicBezTo>
                    <a:pt x="234" y="0"/>
                    <a:pt x="67" y="234"/>
                    <a:pt x="34" y="501"/>
                  </a:cubicBezTo>
                  <a:cubicBezTo>
                    <a:pt x="0" y="801"/>
                    <a:pt x="134" y="1034"/>
                    <a:pt x="334" y="1034"/>
                  </a:cubicBezTo>
                  <a:cubicBezTo>
                    <a:pt x="501" y="1034"/>
                    <a:pt x="668" y="801"/>
                    <a:pt x="701" y="534"/>
                  </a:cubicBezTo>
                  <a:cubicBezTo>
                    <a:pt x="701" y="234"/>
                    <a:pt x="567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7725775" y="2063825"/>
              <a:ext cx="17525" cy="25125"/>
            </a:xfrm>
            <a:custGeom>
              <a:avLst/>
              <a:gdLst/>
              <a:ahLst/>
              <a:cxnLst/>
              <a:rect l="l" t="t" r="r" b="b"/>
              <a:pathLst>
                <a:path w="701" h="1005" extrusionOk="0">
                  <a:moveTo>
                    <a:pt x="401" y="1"/>
                  </a:moveTo>
                  <a:cubicBezTo>
                    <a:pt x="234" y="1"/>
                    <a:pt x="67" y="234"/>
                    <a:pt x="34" y="501"/>
                  </a:cubicBezTo>
                  <a:cubicBezTo>
                    <a:pt x="0" y="768"/>
                    <a:pt x="134" y="1001"/>
                    <a:pt x="334" y="1001"/>
                  </a:cubicBezTo>
                  <a:cubicBezTo>
                    <a:pt x="345" y="1004"/>
                    <a:pt x="355" y="1005"/>
                    <a:pt x="366" y="1005"/>
                  </a:cubicBezTo>
                  <a:cubicBezTo>
                    <a:pt x="522" y="1005"/>
                    <a:pt x="670" y="782"/>
                    <a:pt x="701" y="501"/>
                  </a:cubicBezTo>
                  <a:cubicBezTo>
                    <a:pt x="701" y="234"/>
                    <a:pt x="601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6"/>
            <p:cNvSpPr/>
            <p:nvPr/>
          </p:nvSpPr>
          <p:spPr>
            <a:xfrm>
              <a:off x="7721600" y="2058825"/>
              <a:ext cx="15875" cy="7775"/>
            </a:xfrm>
            <a:custGeom>
              <a:avLst/>
              <a:gdLst/>
              <a:ahLst/>
              <a:cxnLst/>
              <a:rect l="l" t="t" r="r" b="b"/>
              <a:pathLst>
                <a:path w="635" h="311" extrusionOk="0">
                  <a:moveTo>
                    <a:pt x="1" y="1"/>
                  </a:moveTo>
                  <a:cubicBezTo>
                    <a:pt x="1" y="1"/>
                    <a:pt x="175" y="310"/>
                    <a:pt x="405" y="310"/>
                  </a:cubicBezTo>
                  <a:cubicBezTo>
                    <a:pt x="477" y="310"/>
                    <a:pt x="555" y="280"/>
                    <a:pt x="634" y="2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6"/>
            <p:cNvSpPr/>
            <p:nvPr/>
          </p:nvSpPr>
          <p:spPr>
            <a:xfrm>
              <a:off x="7809175" y="2022125"/>
              <a:ext cx="36700" cy="23375"/>
            </a:xfrm>
            <a:custGeom>
              <a:avLst/>
              <a:gdLst/>
              <a:ahLst/>
              <a:cxnLst/>
              <a:rect l="l" t="t" r="r" b="b"/>
              <a:pathLst>
                <a:path w="1468" h="935" extrusionOk="0">
                  <a:moveTo>
                    <a:pt x="167" y="1"/>
                  </a:moveTo>
                  <a:cubicBezTo>
                    <a:pt x="100" y="1"/>
                    <a:pt x="0" y="68"/>
                    <a:pt x="0" y="168"/>
                  </a:cubicBezTo>
                  <a:cubicBezTo>
                    <a:pt x="0" y="234"/>
                    <a:pt x="100" y="301"/>
                    <a:pt x="167" y="301"/>
                  </a:cubicBezTo>
                  <a:cubicBezTo>
                    <a:pt x="567" y="301"/>
                    <a:pt x="934" y="535"/>
                    <a:pt x="1168" y="868"/>
                  </a:cubicBezTo>
                  <a:cubicBezTo>
                    <a:pt x="1201" y="901"/>
                    <a:pt x="1234" y="935"/>
                    <a:pt x="1268" y="935"/>
                  </a:cubicBezTo>
                  <a:lnTo>
                    <a:pt x="1368" y="935"/>
                  </a:lnTo>
                  <a:cubicBezTo>
                    <a:pt x="1434" y="868"/>
                    <a:pt x="1468" y="768"/>
                    <a:pt x="1434" y="701"/>
                  </a:cubicBezTo>
                  <a:cubicBezTo>
                    <a:pt x="1168" y="268"/>
                    <a:pt x="70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6"/>
            <p:cNvSpPr/>
            <p:nvPr/>
          </p:nvSpPr>
          <p:spPr>
            <a:xfrm>
              <a:off x="7714925" y="2016300"/>
              <a:ext cx="38400" cy="24200"/>
            </a:xfrm>
            <a:custGeom>
              <a:avLst/>
              <a:gdLst/>
              <a:ahLst/>
              <a:cxnLst/>
              <a:rect l="l" t="t" r="r" b="b"/>
              <a:pathLst>
                <a:path w="1536" h="968" extrusionOk="0">
                  <a:moveTo>
                    <a:pt x="1402" y="0"/>
                  </a:moveTo>
                  <a:cubicBezTo>
                    <a:pt x="868" y="0"/>
                    <a:pt x="368" y="267"/>
                    <a:pt x="34" y="701"/>
                  </a:cubicBezTo>
                  <a:cubicBezTo>
                    <a:pt x="1" y="734"/>
                    <a:pt x="1" y="801"/>
                    <a:pt x="1" y="834"/>
                  </a:cubicBezTo>
                  <a:cubicBezTo>
                    <a:pt x="1" y="934"/>
                    <a:pt x="101" y="968"/>
                    <a:pt x="167" y="968"/>
                  </a:cubicBezTo>
                  <a:cubicBezTo>
                    <a:pt x="234" y="968"/>
                    <a:pt x="268" y="934"/>
                    <a:pt x="301" y="868"/>
                  </a:cubicBezTo>
                  <a:cubicBezTo>
                    <a:pt x="534" y="534"/>
                    <a:pt x="935" y="334"/>
                    <a:pt x="1368" y="301"/>
                  </a:cubicBezTo>
                  <a:cubicBezTo>
                    <a:pt x="1468" y="301"/>
                    <a:pt x="1535" y="234"/>
                    <a:pt x="1535" y="134"/>
                  </a:cubicBezTo>
                  <a:cubicBezTo>
                    <a:pt x="1535" y="67"/>
                    <a:pt x="1502" y="0"/>
                    <a:pt x="1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7794150" y="2061325"/>
              <a:ext cx="15875" cy="7775"/>
            </a:xfrm>
            <a:custGeom>
              <a:avLst/>
              <a:gdLst/>
              <a:ahLst/>
              <a:cxnLst/>
              <a:rect l="l" t="t" r="r" b="b"/>
              <a:pathLst>
                <a:path w="635" h="311" extrusionOk="0">
                  <a:moveTo>
                    <a:pt x="1" y="1"/>
                  </a:moveTo>
                  <a:cubicBezTo>
                    <a:pt x="1" y="1"/>
                    <a:pt x="175" y="310"/>
                    <a:pt x="405" y="310"/>
                  </a:cubicBezTo>
                  <a:cubicBezTo>
                    <a:pt x="477" y="310"/>
                    <a:pt x="555" y="280"/>
                    <a:pt x="634" y="2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6"/>
            <p:cNvSpPr/>
            <p:nvPr/>
          </p:nvSpPr>
          <p:spPr>
            <a:xfrm>
              <a:off x="7861700" y="2742650"/>
              <a:ext cx="91750" cy="26700"/>
            </a:xfrm>
            <a:custGeom>
              <a:avLst/>
              <a:gdLst/>
              <a:ahLst/>
              <a:cxnLst/>
              <a:rect l="l" t="t" r="r" b="b"/>
              <a:pathLst>
                <a:path w="3670" h="1068" extrusionOk="0">
                  <a:moveTo>
                    <a:pt x="3670" y="106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C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7994300" y="2417475"/>
              <a:ext cx="61950" cy="351875"/>
            </a:xfrm>
            <a:custGeom>
              <a:avLst/>
              <a:gdLst/>
              <a:ahLst/>
              <a:cxnLst/>
              <a:rect l="l" t="t" r="r" b="b"/>
              <a:pathLst>
                <a:path w="2478" h="14075" extrusionOk="0">
                  <a:moveTo>
                    <a:pt x="1082" y="1"/>
                  </a:moveTo>
                  <a:cubicBezTo>
                    <a:pt x="797" y="1"/>
                    <a:pt x="442" y="137"/>
                    <a:pt x="0" y="465"/>
                  </a:cubicBezTo>
                  <a:lnTo>
                    <a:pt x="734" y="14075"/>
                  </a:lnTo>
                  <a:cubicBezTo>
                    <a:pt x="734" y="14075"/>
                    <a:pt x="1201" y="8971"/>
                    <a:pt x="2202" y="3267"/>
                  </a:cubicBezTo>
                  <a:cubicBezTo>
                    <a:pt x="2202" y="3267"/>
                    <a:pt x="2478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7835850" y="2336050"/>
              <a:ext cx="277725" cy="460825"/>
            </a:xfrm>
            <a:custGeom>
              <a:avLst/>
              <a:gdLst/>
              <a:ahLst/>
              <a:cxnLst/>
              <a:rect l="l" t="t" r="r" b="b"/>
              <a:pathLst>
                <a:path w="11109" h="18433" extrusionOk="0">
                  <a:moveTo>
                    <a:pt x="7091" y="1"/>
                  </a:moveTo>
                  <a:cubicBezTo>
                    <a:pt x="7006" y="1"/>
                    <a:pt x="6932" y="7"/>
                    <a:pt x="6872" y="20"/>
                  </a:cubicBezTo>
                  <a:cubicBezTo>
                    <a:pt x="5011" y="452"/>
                    <a:pt x="8085" y="14530"/>
                    <a:pt x="7743" y="14530"/>
                  </a:cubicBezTo>
                  <a:cubicBezTo>
                    <a:pt x="7742" y="14530"/>
                    <a:pt x="7741" y="14530"/>
                    <a:pt x="7739" y="14530"/>
                  </a:cubicBezTo>
                  <a:lnTo>
                    <a:pt x="534" y="14730"/>
                  </a:lnTo>
                  <a:lnTo>
                    <a:pt x="0" y="16698"/>
                  </a:lnTo>
                  <a:lnTo>
                    <a:pt x="8540" y="18433"/>
                  </a:lnTo>
                  <a:cubicBezTo>
                    <a:pt x="10508" y="18433"/>
                    <a:pt x="11108" y="17332"/>
                    <a:pt x="11075" y="16231"/>
                  </a:cubicBezTo>
                  <a:lnTo>
                    <a:pt x="10842" y="5056"/>
                  </a:lnTo>
                  <a:cubicBezTo>
                    <a:pt x="10842" y="4656"/>
                    <a:pt x="10775" y="4289"/>
                    <a:pt x="10708" y="3889"/>
                  </a:cubicBezTo>
                  <a:cubicBezTo>
                    <a:pt x="9980" y="702"/>
                    <a:pt x="7953" y="1"/>
                    <a:pt x="7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4299150" y="4130325"/>
              <a:ext cx="339450" cy="280550"/>
            </a:xfrm>
            <a:custGeom>
              <a:avLst/>
              <a:gdLst/>
              <a:ahLst/>
              <a:cxnLst/>
              <a:rect l="l" t="t" r="r" b="b"/>
              <a:pathLst>
                <a:path w="13578" h="11222" extrusionOk="0">
                  <a:moveTo>
                    <a:pt x="9240" y="0"/>
                  </a:moveTo>
                  <a:cubicBezTo>
                    <a:pt x="8111" y="0"/>
                    <a:pt x="6888" y="350"/>
                    <a:pt x="5738" y="1382"/>
                  </a:cubicBezTo>
                  <a:lnTo>
                    <a:pt x="7173" y="1582"/>
                  </a:lnTo>
                  <a:lnTo>
                    <a:pt x="5038" y="2149"/>
                  </a:lnTo>
                  <a:cubicBezTo>
                    <a:pt x="4738" y="2482"/>
                    <a:pt x="4471" y="2883"/>
                    <a:pt x="4237" y="3283"/>
                  </a:cubicBezTo>
                  <a:cubicBezTo>
                    <a:pt x="3937" y="3817"/>
                    <a:pt x="3637" y="4284"/>
                    <a:pt x="3370" y="4751"/>
                  </a:cubicBezTo>
                  <a:lnTo>
                    <a:pt x="4804" y="5051"/>
                  </a:lnTo>
                  <a:lnTo>
                    <a:pt x="2603" y="6085"/>
                  </a:lnTo>
                  <a:cubicBezTo>
                    <a:pt x="368" y="10021"/>
                    <a:pt x="1" y="11222"/>
                    <a:pt x="1" y="11222"/>
                  </a:cubicBezTo>
                  <a:cubicBezTo>
                    <a:pt x="1402" y="11222"/>
                    <a:pt x="2836" y="11055"/>
                    <a:pt x="4237" y="10755"/>
                  </a:cubicBezTo>
                  <a:lnTo>
                    <a:pt x="5505" y="7486"/>
                  </a:lnTo>
                  <a:lnTo>
                    <a:pt x="5738" y="10388"/>
                  </a:lnTo>
                  <a:cubicBezTo>
                    <a:pt x="7273" y="9954"/>
                    <a:pt x="8707" y="9254"/>
                    <a:pt x="10008" y="8287"/>
                  </a:cubicBezTo>
                  <a:lnTo>
                    <a:pt x="9441" y="5384"/>
                  </a:lnTo>
                  <a:lnTo>
                    <a:pt x="9441" y="5384"/>
                  </a:lnTo>
                  <a:lnTo>
                    <a:pt x="11142" y="7286"/>
                  </a:lnTo>
                  <a:cubicBezTo>
                    <a:pt x="12109" y="6285"/>
                    <a:pt x="12810" y="5051"/>
                    <a:pt x="13210" y="3717"/>
                  </a:cubicBezTo>
                  <a:lnTo>
                    <a:pt x="12243" y="2783"/>
                  </a:lnTo>
                  <a:lnTo>
                    <a:pt x="12243" y="2783"/>
                  </a:lnTo>
                  <a:lnTo>
                    <a:pt x="13377" y="3016"/>
                  </a:lnTo>
                  <a:cubicBezTo>
                    <a:pt x="13477" y="2516"/>
                    <a:pt x="13544" y="2049"/>
                    <a:pt x="13577" y="1548"/>
                  </a:cubicBezTo>
                  <a:cubicBezTo>
                    <a:pt x="13577" y="1548"/>
                    <a:pt x="11615" y="0"/>
                    <a:pt x="9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4849550" y="4055575"/>
              <a:ext cx="439500" cy="362825"/>
            </a:xfrm>
            <a:custGeom>
              <a:avLst/>
              <a:gdLst/>
              <a:ahLst/>
              <a:cxnLst/>
              <a:rect l="l" t="t" r="r" b="b"/>
              <a:pathLst>
                <a:path w="17580" h="14513" extrusionOk="0">
                  <a:moveTo>
                    <a:pt x="5606" y="0"/>
                  </a:moveTo>
                  <a:cubicBezTo>
                    <a:pt x="2538" y="0"/>
                    <a:pt x="1" y="2003"/>
                    <a:pt x="1" y="2003"/>
                  </a:cubicBezTo>
                  <a:cubicBezTo>
                    <a:pt x="67" y="2637"/>
                    <a:pt x="134" y="3271"/>
                    <a:pt x="267" y="3905"/>
                  </a:cubicBezTo>
                  <a:lnTo>
                    <a:pt x="1735" y="3604"/>
                  </a:lnTo>
                  <a:lnTo>
                    <a:pt x="501" y="4805"/>
                  </a:lnTo>
                  <a:cubicBezTo>
                    <a:pt x="968" y="6573"/>
                    <a:pt x="1902" y="8141"/>
                    <a:pt x="3136" y="9475"/>
                  </a:cubicBezTo>
                  <a:lnTo>
                    <a:pt x="5338" y="6973"/>
                  </a:lnTo>
                  <a:lnTo>
                    <a:pt x="4637" y="10776"/>
                  </a:lnTo>
                  <a:cubicBezTo>
                    <a:pt x="6272" y="11977"/>
                    <a:pt x="8140" y="12878"/>
                    <a:pt x="10108" y="13445"/>
                  </a:cubicBezTo>
                  <a:lnTo>
                    <a:pt x="10441" y="9709"/>
                  </a:lnTo>
                  <a:lnTo>
                    <a:pt x="12076" y="13912"/>
                  </a:lnTo>
                  <a:cubicBezTo>
                    <a:pt x="13877" y="14312"/>
                    <a:pt x="15712" y="14512"/>
                    <a:pt x="17580" y="14512"/>
                  </a:cubicBezTo>
                  <a:cubicBezTo>
                    <a:pt x="17580" y="14512"/>
                    <a:pt x="17079" y="12944"/>
                    <a:pt x="14177" y="7841"/>
                  </a:cubicBezTo>
                  <a:lnTo>
                    <a:pt x="11375" y="6540"/>
                  </a:lnTo>
                  <a:lnTo>
                    <a:pt x="13210" y="6140"/>
                  </a:lnTo>
                  <a:cubicBezTo>
                    <a:pt x="12843" y="5539"/>
                    <a:pt x="12509" y="4905"/>
                    <a:pt x="12076" y="4238"/>
                  </a:cubicBezTo>
                  <a:cubicBezTo>
                    <a:pt x="11776" y="3738"/>
                    <a:pt x="11442" y="3237"/>
                    <a:pt x="11042" y="2770"/>
                  </a:cubicBezTo>
                  <a:lnTo>
                    <a:pt x="8306" y="2037"/>
                  </a:lnTo>
                  <a:lnTo>
                    <a:pt x="10141" y="1803"/>
                  </a:lnTo>
                  <a:cubicBezTo>
                    <a:pt x="8654" y="456"/>
                    <a:pt x="7070" y="0"/>
                    <a:pt x="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4262475" y="3829625"/>
              <a:ext cx="530400" cy="258525"/>
            </a:xfrm>
            <a:custGeom>
              <a:avLst/>
              <a:gdLst/>
              <a:ahLst/>
              <a:cxnLst/>
              <a:rect l="l" t="t" r="r" b="b"/>
              <a:pathLst>
                <a:path w="21216" h="10341" extrusionOk="0">
                  <a:moveTo>
                    <a:pt x="13743" y="0"/>
                  </a:moveTo>
                  <a:lnTo>
                    <a:pt x="13943" y="3302"/>
                  </a:lnTo>
                  <a:lnTo>
                    <a:pt x="11809" y="133"/>
                  </a:lnTo>
                  <a:cubicBezTo>
                    <a:pt x="9774" y="467"/>
                    <a:pt x="7839" y="1134"/>
                    <a:pt x="6038" y="2135"/>
                  </a:cubicBezTo>
                  <a:lnTo>
                    <a:pt x="8439" y="5004"/>
                  </a:lnTo>
                  <a:lnTo>
                    <a:pt x="8439" y="5004"/>
                  </a:lnTo>
                  <a:lnTo>
                    <a:pt x="4270" y="3169"/>
                  </a:lnTo>
                  <a:cubicBezTo>
                    <a:pt x="2735" y="4170"/>
                    <a:pt x="1301" y="5337"/>
                    <a:pt x="0" y="6638"/>
                  </a:cubicBezTo>
                  <a:cubicBezTo>
                    <a:pt x="0" y="6638"/>
                    <a:pt x="1434" y="7405"/>
                    <a:pt x="7072" y="8940"/>
                  </a:cubicBezTo>
                  <a:lnTo>
                    <a:pt x="10007" y="7906"/>
                  </a:lnTo>
                  <a:lnTo>
                    <a:pt x="8973" y="9440"/>
                  </a:lnTo>
                  <a:cubicBezTo>
                    <a:pt x="9640" y="9607"/>
                    <a:pt x="10341" y="9807"/>
                    <a:pt x="11108" y="10007"/>
                  </a:cubicBezTo>
                  <a:cubicBezTo>
                    <a:pt x="11675" y="10141"/>
                    <a:pt x="12276" y="10241"/>
                    <a:pt x="12876" y="10307"/>
                  </a:cubicBezTo>
                  <a:lnTo>
                    <a:pt x="15344" y="8873"/>
                  </a:lnTo>
                  <a:lnTo>
                    <a:pt x="14210" y="10341"/>
                  </a:lnTo>
                  <a:cubicBezTo>
                    <a:pt x="20381" y="10041"/>
                    <a:pt x="21215" y="3036"/>
                    <a:pt x="21215" y="3036"/>
                  </a:cubicBezTo>
                  <a:cubicBezTo>
                    <a:pt x="20748" y="2635"/>
                    <a:pt x="20248" y="2235"/>
                    <a:pt x="19714" y="1901"/>
                  </a:cubicBezTo>
                  <a:lnTo>
                    <a:pt x="18880" y="3136"/>
                  </a:lnTo>
                  <a:lnTo>
                    <a:pt x="18880" y="3136"/>
                  </a:lnTo>
                  <a:lnTo>
                    <a:pt x="18914" y="1401"/>
                  </a:lnTo>
                  <a:cubicBezTo>
                    <a:pt x="17312" y="534"/>
                    <a:pt x="15545" y="33"/>
                    <a:pt x="13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4455100" y="4136075"/>
              <a:ext cx="313575" cy="268975"/>
            </a:xfrm>
            <a:custGeom>
              <a:avLst/>
              <a:gdLst/>
              <a:ahLst/>
              <a:cxnLst/>
              <a:rect l="l" t="t" r="r" b="b"/>
              <a:pathLst>
                <a:path w="12543" h="10759" extrusionOk="0">
                  <a:moveTo>
                    <a:pt x="6402" y="1"/>
                  </a:moveTo>
                  <a:cubicBezTo>
                    <a:pt x="3150" y="1"/>
                    <a:pt x="1" y="4421"/>
                    <a:pt x="1" y="4421"/>
                  </a:cubicBezTo>
                  <a:cubicBezTo>
                    <a:pt x="1" y="4421"/>
                    <a:pt x="2701" y="1010"/>
                    <a:pt x="5976" y="1010"/>
                  </a:cubicBezTo>
                  <a:cubicBezTo>
                    <a:pt x="6249" y="1010"/>
                    <a:pt x="6526" y="1034"/>
                    <a:pt x="6805" y="1085"/>
                  </a:cubicBezTo>
                  <a:cubicBezTo>
                    <a:pt x="10408" y="1752"/>
                    <a:pt x="11442" y="10758"/>
                    <a:pt x="11442" y="10758"/>
                  </a:cubicBezTo>
                  <a:lnTo>
                    <a:pt x="12543" y="10758"/>
                  </a:lnTo>
                  <a:cubicBezTo>
                    <a:pt x="11254" y="2405"/>
                    <a:pt x="8800" y="1"/>
                    <a:pt x="6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4741150" y="4032475"/>
              <a:ext cx="302725" cy="371750"/>
            </a:xfrm>
            <a:custGeom>
              <a:avLst/>
              <a:gdLst/>
              <a:ahLst/>
              <a:cxnLst/>
              <a:rect l="l" t="t" r="r" b="b"/>
              <a:pathLst>
                <a:path w="12109" h="14870" extrusionOk="0">
                  <a:moveTo>
                    <a:pt x="5925" y="1"/>
                  </a:moveTo>
                  <a:cubicBezTo>
                    <a:pt x="3612" y="1"/>
                    <a:pt x="1245" y="3325"/>
                    <a:pt x="0" y="14869"/>
                  </a:cubicBezTo>
                  <a:lnTo>
                    <a:pt x="1034" y="14869"/>
                  </a:lnTo>
                  <a:cubicBezTo>
                    <a:pt x="1034" y="14869"/>
                    <a:pt x="2035" y="2394"/>
                    <a:pt x="5537" y="1460"/>
                  </a:cubicBezTo>
                  <a:cubicBezTo>
                    <a:pt x="5804" y="1388"/>
                    <a:pt x="6069" y="1355"/>
                    <a:pt x="6330" y="1355"/>
                  </a:cubicBezTo>
                  <a:cubicBezTo>
                    <a:pt x="9465" y="1355"/>
                    <a:pt x="12109" y="6130"/>
                    <a:pt x="12109" y="6130"/>
                  </a:cubicBezTo>
                  <a:cubicBezTo>
                    <a:pt x="12109" y="6130"/>
                    <a:pt x="9067" y="1"/>
                    <a:pt x="5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6"/>
            <p:cNvSpPr/>
            <p:nvPr/>
          </p:nvSpPr>
          <p:spPr>
            <a:xfrm>
              <a:off x="4500125" y="3976675"/>
              <a:ext cx="380375" cy="435050"/>
            </a:xfrm>
            <a:custGeom>
              <a:avLst/>
              <a:gdLst/>
              <a:ahLst/>
              <a:cxnLst/>
              <a:rect l="l" t="t" r="r" b="b"/>
              <a:pathLst>
                <a:path w="15215" h="17402" extrusionOk="0">
                  <a:moveTo>
                    <a:pt x="93" y="144"/>
                  </a:moveTo>
                  <a:lnTo>
                    <a:pt x="93" y="144"/>
                  </a:lnTo>
                  <a:cubicBezTo>
                    <a:pt x="33" y="151"/>
                    <a:pt x="1" y="156"/>
                    <a:pt x="1" y="156"/>
                  </a:cubicBezTo>
                  <a:cubicBezTo>
                    <a:pt x="32" y="152"/>
                    <a:pt x="62" y="148"/>
                    <a:pt x="93" y="144"/>
                  </a:cubicBezTo>
                  <a:close/>
                  <a:moveTo>
                    <a:pt x="2223" y="1"/>
                  </a:moveTo>
                  <a:cubicBezTo>
                    <a:pt x="1554" y="1"/>
                    <a:pt x="845" y="47"/>
                    <a:pt x="93" y="144"/>
                  </a:cubicBezTo>
                  <a:lnTo>
                    <a:pt x="93" y="144"/>
                  </a:lnTo>
                  <a:cubicBezTo>
                    <a:pt x="260" y="124"/>
                    <a:pt x="646" y="86"/>
                    <a:pt x="1182" y="86"/>
                  </a:cubicBezTo>
                  <a:cubicBezTo>
                    <a:pt x="4488" y="86"/>
                    <a:pt x="13486" y="1520"/>
                    <a:pt x="11709" y="17401"/>
                  </a:cubicBezTo>
                  <a:lnTo>
                    <a:pt x="12810" y="17401"/>
                  </a:lnTo>
                  <a:cubicBezTo>
                    <a:pt x="12810" y="17401"/>
                    <a:pt x="15214" y="1"/>
                    <a:pt x="2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6"/>
            <p:cNvSpPr/>
            <p:nvPr/>
          </p:nvSpPr>
          <p:spPr>
            <a:xfrm>
              <a:off x="4626900" y="4381675"/>
              <a:ext cx="316075" cy="348600"/>
            </a:xfrm>
            <a:custGeom>
              <a:avLst/>
              <a:gdLst/>
              <a:ahLst/>
              <a:cxnLst/>
              <a:rect l="l" t="t" r="r" b="b"/>
              <a:pathLst>
                <a:path w="12643" h="13944" extrusionOk="0">
                  <a:moveTo>
                    <a:pt x="0" y="0"/>
                  </a:moveTo>
                  <a:lnTo>
                    <a:pt x="2569" y="12643"/>
                  </a:lnTo>
                  <a:cubicBezTo>
                    <a:pt x="2735" y="13377"/>
                    <a:pt x="3703" y="13944"/>
                    <a:pt x="4804" y="13944"/>
                  </a:cubicBezTo>
                  <a:lnTo>
                    <a:pt x="7872" y="13944"/>
                  </a:lnTo>
                  <a:cubicBezTo>
                    <a:pt x="8940" y="13944"/>
                    <a:pt x="9941" y="13377"/>
                    <a:pt x="10074" y="12643"/>
                  </a:cubicBezTo>
                  <a:lnTo>
                    <a:pt x="126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6"/>
            <p:cNvSpPr/>
            <p:nvPr/>
          </p:nvSpPr>
          <p:spPr>
            <a:xfrm>
              <a:off x="6283075" y="3318900"/>
              <a:ext cx="442000" cy="268550"/>
            </a:xfrm>
            <a:custGeom>
              <a:avLst/>
              <a:gdLst/>
              <a:ahLst/>
              <a:cxnLst/>
              <a:rect l="l" t="t" r="r" b="b"/>
              <a:pathLst>
                <a:path w="17680" h="10742" extrusionOk="0">
                  <a:moveTo>
                    <a:pt x="0" y="0"/>
                  </a:moveTo>
                  <a:lnTo>
                    <a:pt x="868" y="10675"/>
                  </a:lnTo>
                  <a:lnTo>
                    <a:pt x="17680" y="10741"/>
                  </a:lnTo>
                  <a:lnTo>
                    <a:pt x="17680" y="10741"/>
                  </a:lnTo>
                  <a:lnTo>
                    <a:pt x="16812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6"/>
            <p:cNvSpPr/>
            <p:nvPr/>
          </p:nvSpPr>
          <p:spPr>
            <a:xfrm>
              <a:off x="6264725" y="3298875"/>
              <a:ext cx="480375" cy="309425"/>
            </a:xfrm>
            <a:custGeom>
              <a:avLst/>
              <a:gdLst/>
              <a:ahLst/>
              <a:cxnLst/>
              <a:rect l="l" t="t" r="r" b="b"/>
              <a:pathLst>
                <a:path w="19215" h="12377" extrusionOk="0">
                  <a:moveTo>
                    <a:pt x="835" y="1"/>
                  </a:moveTo>
                  <a:cubicBezTo>
                    <a:pt x="368" y="1"/>
                    <a:pt x="1" y="401"/>
                    <a:pt x="34" y="835"/>
                  </a:cubicBezTo>
                  <a:lnTo>
                    <a:pt x="935" y="11442"/>
                  </a:lnTo>
                  <a:cubicBezTo>
                    <a:pt x="968" y="11909"/>
                    <a:pt x="1368" y="12276"/>
                    <a:pt x="1835" y="12310"/>
                  </a:cubicBezTo>
                  <a:lnTo>
                    <a:pt x="18414" y="12376"/>
                  </a:lnTo>
                  <a:cubicBezTo>
                    <a:pt x="18881" y="12376"/>
                    <a:pt x="19214" y="11976"/>
                    <a:pt x="19181" y="11542"/>
                  </a:cubicBezTo>
                  <a:lnTo>
                    <a:pt x="18314" y="935"/>
                  </a:lnTo>
                  <a:cubicBezTo>
                    <a:pt x="18280" y="468"/>
                    <a:pt x="17880" y="101"/>
                    <a:pt x="17380" y="67"/>
                  </a:cubicBezTo>
                  <a:lnTo>
                    <a:pt x="8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6"/>
            <p:cNvSpPr/>
            <p:nvPr/>
          </p:nvSpPr>
          <p:spPr>
            <a:xfrm>
              <a:off x="6283075" y="3318900"/>
              <a:ext cx="442000" cy="268550"/>
            </a:xfrm>
            <a:custGeom>
              <a:avLst/>
              <a:gdLst/>
              <a:ahLst/>
              <a:cxnLst/>
              <a:rect l="l" t="t" r="r" b="b"/>
              <a:pathLst>
                <a:path w="17680" h="10742" extrusionOk="0">
                  <a:moveTo>
                    <a:pt x="0" y="0"/>
                  </a:moveTo>
                  <a:lnTo>
                    <a:pt x="868" y="10675"/>
                  </a:lnTo>
                  <a:lnTo>
                    <a:pt x="17680" y="10741"/>
                  </a:lnTo>
                  <a:lnTo>
                    <a:pt x="17680" y="10741"/>
                  </a:lnTo>
                  <a:lnTo>
                    <a:pt x="16812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6300575" y="3604925"/>
              <a:ext cx="548750" cy="23375"/>
            </a:xfrm>
            <a:custGeom>
              <a:avLst/>
              <a:gdLst/>
              <a:ahLst/>
              <a:cxnLst/>
              <a:rect l="l" t="t" r="r" b="b"/>
              <a:pathLst>
                <a:path w="21950" h="935" extrusionOk="0">
                  <a:moveTo>
                    <a:pt x="5672" y="1"/>
                  </a:moveTo>
                  <a:lnTo>
                    <a:pt x="68" y="34"/>
                  </a:lnTo>
                  <a:cubicBezTo>
                    <a:pt x="1" y="701"/>
                    <a:pt x="268" y="935"/>
                    <a:pt x="635" y="935"/>
                  </a:cubicBezTo>
                  <a:lnTo>
                    <a:pt x="21116" y="901"/>
                  </a:lnTo>
                  <a:cubicBezTo>
                    <a:pt x="21583" y="901"/>
                    <a:pt x="21950" y="501"/>
                    <a:pt x="21950" y="68"/>
                  </a:cubicBezTo>
                  <a:lnTo>
                    <a:pt x="56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5580900" y="3612450"/>
              <a:ext cx="46725" cy="18350"/>
            </a:xfrm>
            <a:custGeom>
              <a:avLst/>
              <a:gdLst/>
              <a:ahLst/>
              <a:cxnLst/>
              <a:rect l="l" t="t" r="r" b="b"/>
              <a:pathLst>
                <a:path w="1869" h="734" extrusionOk="0">
                  <a:moveTo>
                    <a:pt x="1" y="0"/>
                  </a:moveTo>
                  <a:lnTo>
                    <a:pt x="1" y="734"/>
                  </a:lnTo>
                  <a:lnTo>
                    <a:pt x="1869" y="734"/>
                  </a:lnTo>
                  <a:lnTo>
                    <a:pt x="18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5500850" y="3408125"/>
              <a:ext cx="491200" cy="213500"/>
            </a:xfrm>
            <a:custGeom>
              <a:avLst/>
              <a:gdLst/>
              <a:ahLst/>
              <a:cxnLst/>
              <a:rect l="l" t="t" r="r" b="b"/>
              <a:pathLst>
                <a:path w="19648" h="8540" extrusionOk="0">
                  <a:moveTo>
                    <a:pt x="2302" y="1"/>
                  </a:moveTo>
                  <a:cubicBezTo>
                    <a:pt x="1035" y="1"/>
                    <a:pt x="34" y="1035"/>
                    <a:pt x="0" y="2302"/>
                  </a:cubicBezTo>
                  <a:cubicBezTo>
                    <a:pt x="0" y="2302"/>
                    <a:pt x="301" y="8540"/>
                    <a:pt x="3336" y="8540"/>
                  </a:cubicBezTo>
                  <a:lnTo>
                    <a:pt x="17380" y="8407"/>
                  </a:lnTo>
                  <a:cubicBezTo>
                    <a:pt x="19081" y="8407"/>
                    <a:pt x="19648" y="5138"/>
                    <a:pt x="19648" y="3870"/>
                  </a:cubicBezTo>
                  <a:cubicBezTo>
                    <a:pt x="19648" y="1735"/>
                    <a:pt x="17913" y="1"/>
                    <a:pt x="15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5549225" y="3408125"/>
              <a:ext cx="525400" cy="97600"/>
            </a:xfrm>
            <a:custGeom>
              <a:avLst/>
              <a:gdLst/>
              <a:ahLst/>
              <a:cxnLst/>
              <a:rect l="l" t="t" r="r" b="b"/>
              <a:pathLst>
                <a:path w="21016" h="3904" extrusionOk="0">
                  <a:moveTo>
                    <a:pt x="13643" y="1"/>
                  </a:moveTo>
                  <a:lnTo>
                    <a:pt x="0" y="34"/>
                  </a:lnTo>
                  <a:lnTo>
                    <a:pt x="6638" y="3570"/>
                  </a:lnTo>
                  <a:lnTo>
                    <a:pt x="20348" y="3903"/>
                  </a:lnTo>
                  <a:cubicBezTo>
                    <a:pt x="20815" y="3903"/>
                    <a:pt x="21015" y="3303"/>
                    <a:pt x="20648" y="3036"/>
                  </a:cubicBezTo>
                  <a:lnTo>
                    <a:pt x="18980" y="1768"/>
                  </a:lnTo>
                  <a:cubicBezTo>
                    <a:pt x="17446" y="634"/>
                    <a:pt x="15578" y="1"/>
                    <a:pt x="13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6"/>
            <p:cNvSpPr/>
            <p:nvPr/>
          </p:nvSpPr>
          <p:spPr>
            <a:xfrm>
              <a:off x="6009550" y="3612450"/>
              <a:ext cx="46725" cy="18350"/>
            </a:xfrm>
            <a:custGeom>
              <a:avLst/>
              <a:gdLst/>
              <a:ahLst/>
              <a:cxnLst/>
              <a:rect l="l" t="t" r="r" b="b"/>
              <a:pathLst>
                <a:path w="1869" h="734" extrusionOk="0">
                  <a:moveTo>
                    <a:pt x="0" y="0"/>
                  </a:moveTo>
                  <a:lnTo>
                    <a:pt x="0" y="734"/>
                  </a:lnTo>
                  <a:lnTo>
                    <a:pt x="1868" y="734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6"/>
            <p:cNvSpPr/>
            <p:nvPr/>
          </p:nvSpPr>
          <p:spPr>
            <a:xfrm>
              <a:off x="5701000" y="3612450"/>
              <a:ext cx="46725" cy="18350"/>
            </a:xfrm>
            <a:custGeom>
              <a:avLst/>
              <a:gdLst/>
              <a:ahLst/>
              <a:cxnLst/>
              <a:rect l="l" t="t" r="r" b="b"/>
              <a:pathLst>
                <a:path w="1869" h="734" extrusionOk="0">
                  <a:moveTo>
                    <a:pt x="0" y="0"/>
                  </a:moveTo>
                  <a:lnTo>
                    <a:pt x="0" y="734"/>
                  </a:lnTo>
                  <a:lnTo>
                    <a:pt x="1868" y="734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6"/>
            <p:cNvSpPr/>
            <p:nvPr/>
          </p:nvSpPr>
          <p:spPr>
            <a:xfrm>
              <a:off x="5880275" y="3612450"/>
              <a:ext cx="46725" cy="18350"/>
            </a:xfrm>
            <a:custGeom>
              <a:avLst/>
              <a:gdLst/>
              <a:ahLst/>
              <a:cxnLst/>
              <a:rect l="l" t="t" r="r" b="b"/>
              <a:pathLst>
                <a:path w="1869" h="734" extrusionOk="0">
                  <a:moveTo>
                    <a:pt x="1" y="0"/>
                  </a:moveTo>
                  <a:lnTo>
                    <a:pt x="1" y="734"/>
                  </a:lnTo>
                  <a:lnTo>
                    <a:pt x="1869" y="734"/>
                  </a:lnTo>
                  <a:lnTo>
                    <a:pt x="18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5652625" y="3479000"/>
              <a:ext cx="455350" cy="142625"/>
            </a:xfrm>
            <a:custGeom>
              <a:avLst/>
              <a:gdLst/>
              <a:ahLst/>
              <a:cxnLst/>
              <a:rect l="l" t="t" r="r" b="b"/>
              <a:pathLst>
                <a:path w="18214" h="5705" extrusionOk="0">
                  <a:moveTo>
                    <a:pt x="2869" y="1"/>
                  </a:moveTo>
                  <a:cubicBezTo>
                    <a:pt x="1268" y="1"/>
                    <a:pt x="0" y="1268"/>
                    <a:pt x="0" y="2870"/>
                  </a:cubicBezTo>
                  <a:cubicBezTo>
                    <a:pt x="0" y="4437"/>
                    <a:pt x="1268" y="5705"/>
                    <a:pt x="2869" y="5705"/>
                  </a:cubicBezTo>
                  <a:lnTo>
                    <a:pt x="15378" y="5705"/>
                  </a:lnTo>
                  <a:cubicBezTo>
                    <a:pt x="16946" y="5705"/>
                    <a:pt x="18213" y="4437"/>
                    <a:pt x="18213" y="2870"/>
                  </a:cubicBezTo>
                  <a:cubicBezTo>
                    <a:pt x="18213" y="1268"/>
                    <a:pt x="16946" y="1"/>
                    <a:pt x="15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6"/>
            <p:cNvSpPr/>
            <p:nvPr/>
          </p:nvSpPr>
          <p:spPr>
            <a:xfrm>
              <a:off x="5722675" y="3523200"/>
              <a:ext cx="304400" cy="12550"/>
            </a:xfrm>
            <a:custGeom>
              <a:avLst/>
              <a:gdLst/>
              <a:ahLst/>
              <a:cxnLst/>
              <a:rect l="l" t="t" r="r" b="b"/>
              <a:pathLst>
                <a:path w="12176" h="502" extrusionOk="0">
                  <a:moveTo>
                    <a:pt x="0" y="1"/>
                  </a:moveTo>
                  <a:lnTo>
                    <a:pt x="0" y="501"/>
                  </a:lnTo>
                  <a:lnTo>
                    <a:pt x="12176" y="501"/>
                  </a:lnTo>
                  <a:lnTo>
                    <a:pt x="12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6"/>
            <p:cNvSpPr/>
            <p:nvPr/>
          </p:nvSpPr>
          <p:spPr>
            <a:xfrm>
              <a:off x="5722675" y="3542400"/>
              <a:ext cx="304400" cy="11700"/>
            </a:xfrm>
            <a:custGeom>
              <a:avLst/>
              <a:gdLst/>
              <a:ahLst/>
              <a:cxnLst/>
              <a:rect l="l" t="t" r="r" b="b"/>
              <a:pathLst>
                <a:path w="12176" h="468" extrusionOk="0">
                  <a:moveTo>
                    <a:pt x="0" y="0"/>
                  </a:moveTo>
                  <a:lnTo>
                    <a:pt x="0" y="467"/>
                  </a:lnTo>
                  <a:lnTo>
                    <a:pt x="12176" y="467"/>
                  </a:lnTo>
                  <a:lnTo>
                    <a:pt x="121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6"/>
            <p:cNvSpPr/>
            <p:nvPr/>
          </p:nvSpPr>
          <p:spPr>
            <a:xfrm>
              <a:off x="5722675" y="3560725"/>
              <a:ext cx="304400" cy="11700"/>
            </a:xfrm>
            <a:custGeom>
              <a:avLst/>
              <a:gdLst/>
              <a:ahLst/>
              <a:cxnLst/>
              <a:rect l="l" t="t" r="r" b="b"/>
              <a:pathLst>
                <a:path w="12176" h="468" extrusionOk="0">
                  <a:moveTo>
                    <a:pt x="0" y="1"/>
                  </a:moveTo>
                  <a:lnTo>
                    <a:pt x="0" y="468"/>
                  </a:lnTo>
                  <a:lnTo>
                    <a:pt x="12176" y="468"/>
                  </a:lnTo>
                  <a:lnTo>
                    <a:pt x="12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6"/>
            <p:cNvSpPr/>
            <p:nvPr/>
          </p:nvSpPr>
          <p:spPr>
            <a:xfrm>
              <a:off x="5722675" y="3579925"/>
              <a:ext cx="304400" cy="11700"/>
            </a:xfrm>
            <a:custGeom>
              <a:avLst/>
              <a:gdLst/>
              <a:ahLst/>
              <a:cxnLst/>
              <a:rect l="l" t="t" r="r" b="b"/>
              <a:pathLst>
                <a:path w="12176" h="468" extrusionOk="0">
                  <a:moveTo>
                    <a:pt x="0" y="0"/>
                  </a:moveTo>
                  <a:lnTo>
                    <a:pt x="0" y="467"/>
                  </a:lnTo>
                  <a:lnTo>
                    <a:pt x="12176" y="467"/>
                  </a:lnTo>
                  <a:lnTo>
                    <a:pt x="121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6"/>
            <p:cNvSpPr/>
            <p:nvPr/>
          </p:nvSpPr>
          <p:spPr>
            <a:xfrm>
              <a:off x="5630950" y="3343925"/>
              <a:ext cx="138150" cy="108750"/>
            </a:xfrm>
            <a:custGeom>
              <a:avLst/>
              <a:gdLst/>
              <a:ahLst/>
              <a:cxnLst/>
              <a:rect l="l" t="t" r="r" b="b"/>
              <a:pathLst>
                <a:path w="5526" h="4350" extrusionOk="0">
                  <a:moveTo>
                    <a:pt x="2535" y="0"/>
                  </a:moveTo>
                  <a:cubicBezTo>
                    <a:pt x="1134" y="0"/>
                    <a:pt x="0" y="1134"/>
                    <a:pt x="0" y="2535"/>
                  </a:cubicBezTo>
                  <a:lnTo>
                    <a:pt x="100" y="2602"/>
                  </a:lnTo>
                  <a:lnTo>
                    <a:pt x="2335" y="3636"/>
                  </a:lnTo>
                  <a:cubicBezTo>
                    <a:pt x="3407" y="4123"/>
                    <a:pt x="4234" y="4349"/>
                    <a:pt x="4758" y="4349"/>
                  </a:cubicBezTo>
                  <a:cubicBezTo>
                    <a:pt x="5310" y="4349"/>
                    <a:pt x="5526" y="4098"/>
                    <a:pt x="5337" y="3636"/>
                  </a:cubicBezTo>
                  <a:cubicBezTo>
                    <a:pt x="5337" y="3636"/>
                    <a:pt x="4970" y="0"/>
                    <a:pt x="2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6"/>
            <p:cNvSpPr/>
            <p:nvPr/>
          </p:nvSpPr>
          <p:spPr>
            <a:xfrm>
              <a:off x="6770925" y="3659150"/>
              <a:ext cx="63400" cy="1077450"/>
            </a:xfrm>
            <a:custGeom>
              <a:avLst/>
              <a:gdLst/>
              <a:ahLst/>
              <a:cxnLst/>
              <a:rect l="l" t="t" r="r" b="b"/>
              <a:pathLst>
                <a:path w="2536" h="43098" extrusionOk="0">
                  <a:moveTo>
                    <a:pt x="0" y="0"/>
                  </a:moveTo>
                  <a:lnTo>
                    <a:pt x="1401" y="43098"/>
                  </a:lnTo>
                  <a:lnTo>
                    <a:pt x="2536" y="43098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6"/>
            <p:cNvSpPr/>
            <p:nvPr/>
          </p:nvSpPr>
          <p:spPr>
            <a:xfrm>
              <a:off x="6440675" y="3695000"/>
              <a:ext cx="63425" cy="1040775"/>
            </a:xfrm>
            <a:custGeom>
              <a:avLst/>
              <a:gdLst/>
              <a:ahLst/>
              <a:cxnLst/>
              <a:rect l="l" t="t" r="r" b="b"/>
              <a:pathLst>
                <a:path w="2537" h="41631" extrusionOk="0">
                  <a:moveTo>
                    <a:pt x="1" y="0"/>
                  </a:moveTo>
                  <a:lnTo>
                    <a:pt x="1402" y="41630"/>
                  </a:lnTo>
                  <a:lnTo>
                    <a:pt x="2536" y="41630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6"/>
            <p:cNvSpPr/>
            <p:nvPr/>
          </p:nvSpPr>
          <p:spPr>
            <a:xfrm>
              <a:off x="6440675" y="3695000"/>
              <a:ext cx="63425" cy="1040775"/>
            </a:xfrm>
            <a:custGeom>
              <a:avLst/>
              <a:gdLst/>
              <a:ahLst/>
              <a:cxnLst/>
              <a:rect l="l" t="t" r="r" b="b"/>
              <a:pathLst>
                <a:path w="2537" h="41631" extrusionOk="0">
                  <a:moveTo>
                    <a:pt x="1" y="0"/>
                  </a:moveTo>
                  <a:lnTo>
                    <a:pt x="1402" y="41630"/>
                  </a:lnTo>
                  <a:lnTo>
                    <a:pt x="2536" y="41630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6"/>
            <p:cNvSpPr/>
            <p:nvPr/>
          </p:nvSpPr>
          <p:spPr>
            <a:xfrm>
              <a:off x="5155600" y="3659150"/>
              <a:ext cx="63400" cy="1062450"/>
            </a:xfrm>
            <a:custGeom>
              <a:avLst/>
              <a:gdLst/>
              <a:ahLst/>
              <a:cxnLst/>
              <a:rect l="l" t="t" r="r" b="b"/>
              <a:pathLst>
                <a:path w="2536" h="42498" extrusionOk="0">
                  <a:moveTo>
                    <a:pt x="1" y="0"/>
                  </a:moveTo>
                  <a:lnTo>
                    <a:pt x="1" y="42497"/>
                  </a:lnTo>
                  <a:lnTo>
                    <a:pt x="1135" y="42497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6"/>
            <p:cNvSpPr/>
            <p:nvPr/>
          </p:nvSpPr>
          <p:spPr>
            <a:xfrm>
              <a:off x="5155600" y="3659150"/>
              <a:ext cx="63400" cy="1062450"/>
            </a:xfrm>
            <a:custGeom>
              <a:avLst/>
              <a:gdLst/>
              <a:ahLst/>
              <a:cxnLst/>
              <a:rect l="l" t="t" r="r" b="b"/>
              <a:pathLst>
                <a:path w="2536" h="42498" extrusionOk="0">
                  <a:moveTo>
                    <a:pt x="1" y="0"/>
                  </a:moveTo>
                  <a:lnTo>
                    <a:pt x="1" y="42497"/>
                  </a:lnTo>
                  <a:lnTo>
                    <a:pt x="1135" y="42497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6"/>
            <p:cNvSpPr/>
            <p:nvPr/>
          </p:nvSpPr>
          <p:spPr>
            <a:xfrm>
              <a:off x="5486675" y="3695000"/>
              <a:ext cx="62575" cy="1034925"/>
            </a:xfrm>
            <a:custGeom>
              <a:avLst/>
              <a:gdLst/>
              <a:ahLst/>
              <a:cxnLst/>
              <a:rect l="l" t="t" r="r" b="b"/>
              <a:pathLst>
                <a:path w="2503" h="41397" extrusionOk="0">
                  <a:moveTo>
                    <a:pt x="0" y="0"/>
                  </a:moveTo>
                  <a:lnTo>
                    <a:pt x="0" y="41397"/>
                  </a:lnTo>
                  <a:lnTo>
                    <a:pt x="1101" y="41397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962975" y="3626625"/>
              <a:ext cx="2084825" cy="45875"/>
            </a:xfrm>
            <a:custGeom>
              <a:avLst/>
              <a:gdLst/>
              <a:ahLst/>
              <a:cxnLst/>
              <a:rect l="l" t="t" r="r" b="b"/>
              <a:pathLst>
                <a:path w="83393" h="1835" extrusionOk="0">
                  <a:moveTo>
                    <a:pt x="0" y="0"/>
                  </a:moveTo>
                  <a:lnTo>
                    <a:pt x="0" y="1835"/>
                  </a:lnTo>
                  <a:lnTo>
                    <a:pt x="83393" y="1835"/>
                  </a:lnTo>
                  <a:lnTo>
                    <a:pt x="833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5026350" y="3672475"/>
              <a:ext cx="1946400" cy="48400"/>
            </a:xfrm>
            <a:custGeom>
              <a:avLst/>
              <a:gdLst/>
              <a:ahLst/>
              <a:cxnLst/>
              <a:rect l="l" t="t" r="r" b="b"/>
              <a:pathLst>
                <a:path w="77856" h="1936" extrusionOk="0">
                  <a:moveTo>
                    <a:pt x="0" y="1"/>
                  </a:moveTo>
                  <a:lnTo>
                    <a:pt x="2936" y="1935"/>
                  </a:lnTo>
                  <a:lnTo>
                    <a:pt x="74954" y="1935"/>
                  </a:lnTo>
                  <a:lnTo>
                    <a:pt x="77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5026350" y="3672475"/>
              <a:ext cx="1946400" cy="48400"/>
            </a:xfrm>
            <a:custGeom>
              <a:avLst/>
              <a:gdLst/>
              <a:ahLst/>
              <a:cxnLst/>
              <a:rect l="l" t="t" r="r" b="b"/>
              <a:pathLst>
                <a:path w="77856" h="1936" extrusionOk="0">
                  <a:moveTo>
                    <a:pt x="0" y="1"/>
                  </a:moveTo>
                  <a:lnTo>
                    <a:pt x="2936" y="1935"/>
                  </a:lnTo>
                  <a:lnTo>
                    <a:pt x="74954" y="1935"/>
                  </a:lnTo>
                  <a:lnTo>
                    <a:pt x="77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93" name="Google Shape;1293;p26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2" name="Google Shape;1342;p26"/>
          <p:cNvSpPr/>
          <p:nvPr/>
        </p:nvSpPr>
        <p:spPr>
          <a:xfrm>
            <a:off x="3096770" y="1243938"/>
            <a:ext cx="594300" cy="594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6"/>
          <p:cNvSpPr/>
          <p:nvPr/>
        </p:nvSpPr>
        <p:spPr>
          <a:xfrm>
            <a:off x="3096770" y="2098038"/>
            <a:ext cx="594300" cy="594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6"/>
          <p:cNvSpPr/>
          <p:nvPr/>
        </p:nvSpPr>
        <p:spPr>
          <a:xfrm>
            <a:off x="3096783" y="2962650"/>
            <a:ext cx="594300" cy="594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6"/>
          <p:cNvSpPr/>
          <p:nvPr/>
        </p:nvSpPr>
        <p:spPr>
          <a:xfrm>
            <a:off x="3096783" y="3827250"/>
            <a:ext cx="594300" cy="594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17C86F8-9086-434C-B24B-2D88E53C5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05" t="16675" r="1472" b="13602"/>
          <a:stretch/>
        </p:blipFill>
        <p:spPr>
          <a:xfrm>
            <a:off x="276691" y="1192553"/>
            <a:ext cx="4079188" cy="358618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1" name="Google Shape;1983;p50">
            <a:extLst>
              <a:ext uri="{FF2B5EF4-FFF2-40B4-BE49-F238E27FC236}">
                <a16:creationId xmlns:a16="http://schemas.microsoft.com/office/drawing/2014/main" id="{11AB369E-6707-4F9B-B422-6C90959A307F}"/>
              </a:ext>
            </a:extLst>
          </p:cNvPr>
          <p:cNvSpPr txBox="1">
            <a:spLocks/>
          </p:cNvSpPr>
          <p:nvPr/>
        </p:nvSpPr>
        <p:spPr>
          <a:xfrm>
            <a:off x="676507" y="144582"/>
            <a:ext cx="6387411" cy="7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Font typeface="Didact Gothic"/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مثال توضيحي إلى المشروع الفردي</a:t>
            </a:r>
            <a:endParaRPr lang="ar-SA" sz="7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EF05D58-494E-40D6-9DCC-63FEE21C0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77" t="7963" r="20167" b="14036"/>
          <a:stretch/>
        </p:blipFill>
        <p:spPr>
          <a:xfrm>
            <a:off x="264944" y="963770"/>
            <a:ext cx="6387411" cy="3754831"/>
          </a:xfrm>
          <a:prstGeom prst="rect">
            <a:avLst/>
          </a:prstGeom>
        </p:spPr>
      </p:pic>
      <p:grpSp>
        <p:nvGrpSpPr>
          <p:cNvPr id="1212" name="Google Shape;1212;p26"/>
          <p:cNvGrpSpPr/>
          <p:nvPr/>
        </p:nvGrpSpPr>
        <p:grpSpPr>
          <a:xfrm>
            <a:off x="837532" y="796614"/>
            <a:ext cx="7779257" cy="3550271"/>
            <a:chOff x="535293" y="1186329"/>
            <a:chExt cx="7779257" cy="3550271"/>
          </a:xfrm>
        </p:grpSpPr>
        <p:sp>
          <p:nvSpPr>
            <p:cNvPr id="1213" name="Google Shape;1213;p26"/>
            <p:cNvSpPr/>
            <p:nvPr/>
          </p:nvSpPr>
          <p:spPr>
            <a:xfrm>
              <a:off x="535293" y="1186329"/>
              <a:ext cx="2971785" cy="167156"/>
            </a:xfrm>
            <a:custGeom>
              <a:avLst/>
              <a:gdLst/>
              <a:ahLst/>
              <a:cxnLst/>
              <a:rect l="l" t="t" r="r" b="b"/>
              <a:pathLst>
                <a:path w="118386" h="6439" extrusionOk="0">
                  <a:moveTo>
                    <a:pt x="1" y="1"/>
                  </a:moveTo>
                  <a:lnTo>
                    <a:pt x="1" y="6439"/>
                  </a:lnTo>
                  <a:lnTo>
                    <a:pt x="118385" y="6439"/>
                  </a:lnTo>
                  <a:lnTo>
                    <a:pt x="11838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7047775" y="2565350"/>
              <a:ext cx="235200" cy="84450"/>
            </a:xfrm>
            <a:custGeom>
              <a:avLst/>
              <a:gdLst/>
              <a:ahLst/>
              <a:cxnLst/>
              <a:rect l="l" t="t" r="r" b="b"/>
              <a:pathLst>
                <a:path w="9408" h="3378" extrusionOk="0">
                  <a:moveTo>
                    <a:pt x="2235" y="0"/>
                  </a:moveTo>
                  <a:cubicBezTo>
                    <a:pt x="2176" y="0"/>
                    <a:pt x="2131" y="7"/>
                    <a:pt x="2102" y="21"/>
                  </a:cubicBezTo>
                  <a:lnTo>
                    <a:pt x="802" y="121"/>
                  </a:lnTo>
                  <a:cubicBezTo>
                    <a:pt x="234" y="454"/>
                    <a:pt x="1" y="1155"/>
                    <a:pt x="268" y="1755"/>
                  </a:cubicBezTo>
                  <a:lnTo>
                    <a:pt x="668" y="2689"/>
                  </a:lnTo>
                  <a:cubicBezTo>
                    <a:pt x="840" y="3120"/>
                    <a:pt x="1234" y="3377"/>
                    <a:pt x="1681" y="3377"/>
                  </a:cubicBezTo>
                  <a:cubicBezTo>
                    <a:pt x="1754" y="3377"/>
                    <a:pt x="1828" y="3370"/>
                    <a:pt x="1902" y="3356"/>
                  </a:cubicBezTo>
                  <a:lnTo>
                    <a:pt x="5271" y="2923"/>
                  </a:lnTo>
                  <a:lnTo>
                    <a:pt x="9408" y="2856"/>
                  </a:lnTo>
                  <a:lnTo>
                    <a:pt x="9007" y="855"/>
                  </a:lnTo>
                  <a:lnTo>
                    <a:pt x="5105" y="755"/>
                  </a:lnTo>
                  <a:cubicBezTo>
                    <a:pt x="5105" y="755"/>
                    <a:pt x="2869" y="0"/>
                    <a:pt x="2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6"/>
            <p:cNvSpPr/>
            <p:nvPr/>
          </p:nvSpPr>
          <p:spPr>
            <a:xfrm>
              <a:off x="7217075" y="2344550"/>
              <a:ext cx="537075" cy="308900"/>
            </a:xfrm>
            <a:custGeom>
              <a:avLst/>
              <a:gdLst/>
              <a:ahLst/>
              <a:cxnLst/>
              <a:rect l="l" t="t" r="r" b="b"/>
              <a:pathLst>
                <a:path w="21483" h="12356" extrusionOk="0">
                  <a:moveTo>
                    <a:pt x="19820" y="1"/>
                  </a:moveTo>
                  <a:cubicBezTo>
                    <a:pt x="19043" y="1"/>
                    <a:pt x="18002" y="260"/>
                    <a:pt x="16712" y="1147"/>
                  </a:cubicBezTo>
                  <a:cubicBezTo>
                    <a:pt x="13810" y="3149"/>
                    <a:pt x="9807" y="7252"/>
                    <a:pt x="8373" y="7418"/>
                  </a:cubicBezTo>
                  <a:lnTo>
                    <a:pt x="0" y="9086"/>
                  </a:lnTo>
                  <a:lnTo>
                    <a:pt x="0" y="12355"/>
                  </a:lnTo>
                  <a:cubicBezTo>
                    <a:pt x="0" y="12355"/>
                    <a:pt x="5838" y="11988"/>
                    <a:pt x="8373" y="11788"/>
                  </a:cubicBezTo>
                  <a:cubicBezTo>
                    <a:pt x="11342" y="11588"/>
                    <a:pt x="14344" y="9320"/>
                    <a:pt x="15745" y="7685"/>
                  </a:cubicBezTo>
                  <a:cubicBezTo>
                    <a:pt x="17446" y="5751"/>
                    <a:pt x="20982" y="2381"/>
                    <a:pt x="21482" y="513"/>
                  </a:cubicBezTo>
                  <a:cubicBezTo>
                    <a:pt x="21482" y="513"/>
                    <a:pt x="20913" y="1"/>
                    <a:pt x="19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6"/>
            <p:cNvSpPr/>
            <p:nvPr/>
          </p:nvSpPr>
          <p:spPr>
            <a:xfrm>
              <a:off x="7458925" y="2386550"/>
              <a:ext cx="232675" cy="247725"/>
            </a:xfrm>
            <a:custGeom>
              <a:avLst/>
              <a:gdLst/>
              <a:ahLst/>
              <a:cxnLst/>
              <a:rect l="l" t="t" r="r" b="b"/>
              <a:pathLst>
                <a:path w="9307" h="9909" extrusionOk="0">
                  <a:moveTo>
                    <a:pt x="9307" y="1"/>
                  </a:moveTo>
                  <a:cubicBezTo>
                    <a:pt x="9306" y="1"/>
                    <a:pt x="2568" y="7039"/>
                    <a:pt x="0" y="9908"/>
                  </a:cubicBezTo>
                  <a:cubicBezTo>
                    <a:pt x="2502" y="9274"/>
                    <a:pt x="4904" y="7406"/>
                    <a:pt x="6104" y="6039"/>
                  </a:cubicBezTo>
                  <a:cubicBezTo>
                    <a:pt x="7572" y="4271"/>
                    <a:pt x="8673" y="2203"/>
                    <a:pt x="9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6"/>
            <p:cNvSpPr/>
            <p:nvPr/>
          </p:nvSpPr>
          <p:spPr>
            <a:xfrm>
              <a:off x="8141075" y="4371325"/>
              <a:ext cx="107600" cy="212675"/>
            </a:xfrm>
            <a:custGeom>
              <a:avLst/>
              <a:gdLst/>
              <a:ahLst/>
              <a:cxnLst/>
              <a:rect l="l" t="t" r="r" b="b"/>
              <a:pathLst>
                <a:path w="4304" h="8507" extrusionOk="0">
                  <a:moveTo>
                    <a:pt x="3636" y="0"/>
                  </a:moveTo>
                  <a:lnTo>
                    <a:pt x="0" y="400"/>
                  </a:lnTo>
                  <a:lnTo>
                    <a:pt x="1034" y="4703"/>
                  </a:lnTo>
                  <a:lnTo>
                    <a:pt x="1968" y="8506"/>
                  </a:lnTo>
                  <a:lnTo>
                    <a:pt x="4303" y="7706"/>
                  </a:lnTo>
                  <a:lnTo>
                    <a:pt x="4036" y="3669"/>
                  </a:lnTo>
                  <a:lnTo>
                    <a:pt x="36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8129850" y="4521825"/>
              <a:ext cx="181375" cy="213300"/>
            </a:xfrm>
            <a:custGeom>
              <a:avLst/>
              <a:gdLst/>
              <a:ahLst/>
              <a:cxnLst/>
              <a:rect l="l" t="t" r="r" b="b"/>
              <a:pathLst>
                <a:path w="7255" h="8532" extrusionOk="0">
                  <a:moveTo>
                    <a:pt x="4351" y="0"/>
                  </a:moveTo>
                  <a:cubicBezTo>
                    <a:pt x="4093" y="0"/>
                    <a:pt x="3830" y="62"/>
                    <a:pt x="3585" y="185"/>
                  </a:cubicBezTo>
                  <a:lnTo>
                    <a:pt x="1917" y="1119"/>
                  </a:lnTo>
                  <a:cubicBezTo>
                    <a:pt x="2317" y="5322"/>
                    <a:pt x="1283" y="7023"/>
                    <a:pt x="1283" y="7023"/>
                  </a:cubicBezTo>
                  <a:cubicBezTo>
                    <a:pt x="883" y="7290"/>
                    <a:pt x="516" y="7623"/>
                    <a:pt x="216" y="8024"/>
                  </a:cubicBezTo>
                  <a:cubicBezTo>
                    <a:pt x="1" y="8376"/>
                    <a:pt x="104" y="8532"/>
                    <a:pt x="514" y="8532"/>
                  </a:cubicBezTo>
                  <a:cubicBezTo>
                    <a:pt x="996" y="8532"/>
                    <a:pt x="1902" y="8317"/>
                    <a:pt x="3218" y="7957"/>
                  </a:cubicBezTo>
                  <a:cubicBezTo>
                    <a:pt x="5286" y="7356"/>
                    <a:pt x="5453" y="6155"/>
                    <a:pt x="5386" y="5088"/>
                  </a:cubicBezTo>
                  <a:cubicBezTo>
                    <a:pt x="5361" y="4280"/>
                    <a:pt x="5622" y="3319"/>
                    <a:pt x="5867" y="3319"/>
                  </a:cubicBezTo>
                  <a:cubicBezTo>
                    <a:pt x="5945" y="3319"/>
                    <a:pt x="6022" y="3419"/>
                    <a:pt x="6087" y="3654"/>
                  </a:cubicBezTo>
                  <a:lnTo>
                    <a:pt x="6920" y="6422"/>
                  </a:lnTo>
                  <a:lnTo>
                    <a:pt x="7254" y="6322"/>
                  </a:lnTo>
                  <a:cubicBezTo>
                    <a:pt x="6954" y="4821"/>
                    <a:pt x="6554" y="3320"/>
                    <a:pt x="6053" y="1852"/>
                  </a:cubicBezTo>
                  <a:cubicBezTo>
                    <a:pt x="5920" y="1419"/>
                    <a:pt x="5753" y="1018"/>
                    <a:pt x="5553" y="618"/>
                  </a:cubicBezTo>
                  <a:cubicBezTo>
                    <a:pt x="5486" y="518"/>
                    <a:pt x="5453" y="451"/>
                    <a:pt x="5386" y="385"/>
                  </a:cubicBezTo>
                  <a:cubicBezTo>
                    <a:pt x="5090" y="128"/>
                    <a:pt x="4725" y="0"/>
                    <a:pt x="4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8161925" y="4510425"/>
              <a:ext cx="102600" cy="186975"/>
            </a:xfrm>
            <a:custGeom>
              <a:avLst/>
              <a:gdLst/>
              <a:ahLst/>
              <a:cxnLst/>
              <a:rect l="l" t="t" r="r" b="b"/>
              <a:pathLst>
                <a:path w="4104" h="7479" extrusionOk="0">
                  <a:moveTo>
                    <a:pt x="1143" y="0"/>
                  </a:moveTo>
                  <a:cubicBezTo>
                    <a:pt x="804" y="0"/>
                    <a:pt x="567" y="7"/>
                    <a:pt x="567" y="7"/>
                  </a:cubicBezTo>
                  <a:cubicBezTo>
                    <a:pt x="567" y="7"/>
                    <a:pt x="667" y="1975"/>
                    <a:pt x="601" y="4176"/>
                  </a:cubicBezTo>
                  <a:cubicBezTo>
                    <a:pt x="601" y="5311"/>
                    <a:pt x="434" y="6445"/>
                    <a:pt x="0" y="7479"/>
                  </a:cubicBezTo>
                  <a:cubicBezTo>
                    <a:pt x="0" y="7479"/>
                    <a:pt x="1635" y="7379"/>
                    <a:pt x="2068" y="6144"/>
                  </a:cubicBezTo>
                  <a:cubicBezTo>
                    <a:pt x="2469" y="4910"/>
                    <a:pt x="2469" y="1074"/>
                    <a:pt x="4103" y="874"/>
                  </a:cubicBezTo>
                  <a:cubicBezTo>
                    <a:pt x="3903" y="641"/>
                    <a:pt x="3703" y="440"/>
                    <a:pt x="3436" y="240"/>
                  </a:cubicBezTo>
                  <a:cubicBezTo>
                    <a:pt x="3182" y="32"/>
                    <a:pt x="1905" y="0"/>
                    <a:pt x="1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7593175" y="4388825"/>
              <a:ext cx="101775" cy="208500"/>
            </a:xfrm>
            <a:custGeom>
              <a:avLst/>
              <a:gdLst/>
              <a:ahLst/>
              <a:cxnLst/>
              <a:rect l="l" t="t" r="r" b="b"/>
              <a:pathLst>
                <a:path w="4071" h="8340" extrusionOk="0">
                  <a:moveTo>
                    <a:pt x="434" y="1"/>
                  </a:moveTo>
                  <a:lnTo>
                    <a:pt x="201" y="4404"/>
                  </a:lnTo>
                  <a:lnTo>
                    <a:pt x="1" y="8340"/>
                  </a:lnTo>
                  <a:lnTo>
                    <a:pt x="1" y="8340"/>
                  </a:lnTo>
                  <a:lnTo>
                    <a:pt x="2469" y="8240"/>
                  </a:lnTo>
                  <a:lnTo>
                    <a:pt x="3403" y="4304"/>
                  </a:lnTo>
                  <a:lnTo>
                    <a:pt x="4070" y="668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7484775" y="4549775"/>
              <a:ext cx="202650" cy="184350"/>
            </a:xfrm>
            <a:custGeom>
              <a:avLst/>
              <a:gdLst/>
              <a:ahLst/>
              <a:cxnLst/>
              <a:rect l="l" t="t" r="r" b="b"/>
              <a:pathLst>
                <a:path w="8106" h="7374" extrusionOk="0">
                  <a:moveTo>
                    <a:pt x="6496" y="0"/>
                  </a:moveTo>
                  <a:cubicBezTo>
                    <a:pt x="6388" y="0"/>
                    <a:pt x="6279" y="11"/>
                    <a:pt x="6171" y="34"/>
                  </a:cubicBezTo>
                  <a:lnTo>
                    <a:pt x="4303" y="434"/>
                  </a:lnTo>
                  <a:cubicBezTo>
                    <a:pt x="3469" y="4604"/>
                    <a:pt x="2002" y="5938"/>
                    <a:pt x="2002" y="5938"/>
                  </a:cubicBezTo>
                  <a:cubicBezTo>
                    <a:pt x="1535" y="6072"/>
                    <a:pt x="1068" y="6305"/>
                    <a:pt x="701" y="6605"/>
                  </a:cubicBezTo>
                  <a:cubicBezTo>
                    <a:pt x="0" y="7172"/>
                    <a:pt x="1034" y="7339"/>
                    <a:pt x="3569" y="7373"/>
                  </a:cubicBezTo>
                  <a:cubicBezTo>
                    <a:pt x="3601" y="7373"/>
                    <a:pt x="3631" y="7373"/>
                    <a:pt x="3662" y="7373"/>
                  </a:cubicBezTo>
                  <a:cubicBezTo>
                    <a:pt x="5752" y="7373"/>
                    <a:pt x="6242" y="6257"/>
                    <a:pt x="6505" y="5238"/>
                  </a:cubicBezTo>
                  <a:cubicBezTo>
                    <a:pt x="6676" y="4480"/>
                    <a:pt x="7169" y="3669"/>
                    <a:pt x="7420" y="3669"/>
                  </a:cubicBezTo>
                  <a:cubicBezTo>
                    <a:pt x="7512" y="3669"/>
                    <a:pt x="7572" y="3778"/>
                    <a:pt x="7572" y="4037"/>
                  </a:cubicBezTo>
                  <a:lnTo>
                    <a:pt x="7572" y="6939"/>
                  </a:lnTo>
                  <a:lnTo>
                    <a:pt x="7906" y="6939"/>
                  </a:lnTo>
                  <a:cubicBezTo>
                    <a:pt x="8039" y="5404"/>
                    <a:pt x="8106" y="3870"/>
                    <a:pt x="8039" y="2336"/>
                  </a:cubicBezTo>
                  <a:cubicBezTo>
                    <a:pt x="8039" y="1869"/>
                    <a:pt x="7972" y="1435"/>
                    <a:pt x="7906" y="1001"/>
                  </a:cubicBezTo>
                  <a:cubicBezTo>
                    <a:pt x="7872" y="901"/>
                    <a:pt x="7839" y="801"/>
                    <a:pt x="7806" y="734"/>
                  </a:cubicBezTo>
                  <a:cubicBezTo>
                    <a:pt x="7529" y="264"/>
                    <a:pt x="7023" y="0"/>
                    <a:pt x="6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7534800" y="4523925"/>
              <a:ext cx="145125" cy="175850"/>
            </a:xfrm>
            <a:custGeom>
              <a:avLst/>
              <a:gdLst/>
              <a:ahLst/>
              <a:cxnLst/>
              <a:rect l="l" t="t" r="r" b="b"/>
              <a:pathLst>
                <a:path w="5805" h="7034" extrusionOk="0">
                  <a:moveTo>
                    <a:pt x="2669" y="0"/>
                  </a:moveTo>
                  <a:cubicBezTo>
                    <a:pt x="2669" y="0"/>
                    <a:pt x="2202" y="1902"/>
                    <a:pt x="1502" y="4003"/>
                  </a:cubicBezTo>
                  <a:cubicBezTo>
                    <a:pt x="1168" y="5071"/>
                    <a:pt x="668" y="6071"/>
                    <a:pt x="1" y="6972"/>
                  </a:cubicBezTo>
                  <a:cubicBezTo>
                    <a:pt x="1" y="6972"/>
                    <a:pt x="266" y="7033"/>
                    <a:pt x="631" y="7033"/>
                  </a:cubicBezTo>
                  <a:cubicBezTo>
                    <a:pt x="1161" y="7033"/>
                    <a:pt x="1901" y="6904"/>
                    <a:pt x="2336" y="6272"/>
                  </a:cubicBezTo>
                  <a:cubicBezTo>
                    <a:pt x="3044" y="5241"/>
                    <a:pt x="4094" y="1788"/>
                    <a:pt x="5635" y="1788"/>
                  </a:cubicBezTo>
                  <a:cubicBezTo>
                    <a:pt x="5691" y="1788"/>
                    <a:pt x="5748" y="1792"/>
                    <a:pt x="5805" y="1802"/>
                  </a:cubicBezTo>
                  <a:cubicBezTo>
                    <a:pt x="5671" y="1535"/>
                    <a:pt x="5538" y="1268"/>
                    <a:pt x="5338" y="1035"/>
                  </a:cubicBezTo>
                  <a:cubicBezTo>
                    <a:pt x="5071" y="634"/>
                    <a:pt x="2669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7585675" y="2948625"/>
              <a:ext cx="351950" cy="1529450"/>
            </a:xfrm>
            <a:custGeom>
              <a:avLst/>
              <a:gdLst/>
              <a:ahLst/>
              <a:cxnLst/>
              <a:rect l="l" t="t" r="r" b="b"/>
              <a:pathLst>
                <a:path w="14078" h="61178" extrusionOk="0">
                  <a:moveTo>
                    <a:pt x="2669" y="1"/>
                  </a:moveTo>
                  <a:lnTo>
                    <a:pt x="0" y="34325"/>
                  </a:lnTo>
                  <a:lnTo>
                    <a:pt x="567" y="60844"/>
                  </a:lnTo>
                  <a:lnTo>
                    <a:pt x="3836" y="61178"/>
                  </a:lnTo>
                  <a:cubicBezTo>
                    <a:pt x="3836" y="61178"/>
                    <a:pt x="6338" y="51704"/>
                    <a:pt x="6872" y="42198"/>
                  </a:cubicBezTo>
                  <a:cubicBezTo>
                    <a:pt x="7005" y="39996"/>
                    <a:pt x="6505" y="37461"/>
                    <a:pt x="6738" y="35726"/>
                  </a:cubicBezTo>
                  <a:cubicBezTo>
                    <a:pt x="6939" y="34225"/>
                    <a:pt x="7572" y="33258"/>
                    <a:pt x="8406" y="29822"/>
                  </a:cubicBezTo>
                  <a:cubicBezTo>
                    <a:pt x="8940" y="27654"/>
                    <a:pt x="9540" y="24952"/>
                    <a:pt x="10007" y="22350"/>
                  </a:cubicBezTo>
                  <a:cubicBezTo>
                    <a:pt x="10474" y="19982"/>
                    <a:pt x="10808" y="17713"/>
                    <a:pt x="10975" y="15945"/>
                  </a:cubicBezTo>
                  <a:cubicBezTo>
                    <a:pt x="11342" y="15412"/>
                    <a:pt x="11675" y="14878"/>
                    <a:pt x="11976" y="14311"/>
                  </a:cubicBezTo>
                  <a:cubicBezTo>
                    <a:pt x="13510" y="11376"/>
                    <a:pt x="14077" y="8040"/>
                    <a:pt x="13510" y="4804"/>
                  </a:cubicBezTo>
                  <a:lnTo>
                    <a:pt x="26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7533125" y="2923725"/>
              <a:ext cx="363025" cy="1501825"/>
            </a:xfrm>
            <a:custGeom>
              <a:avLst/>
              <a:gdLst/>
              <a:ahLst/>
              <a:cxnLst/>
              <a:rect l="l" t="t" r="r" b="b"/>
              <a:pathLst>
                <a:path w="14521" h="60073" extrusionOk="0">
                  <a:moveTo>
                    <a:pt x="7714" y="0"/>
                  </a:moveTo>
                  <a:cubicBezTo>
                    <a:pt x="6974" y="0"/>
                    <a:pt x="6141" y="93"/>
                    <a:pt x="5205" y="296"/>
                  </a:cubicBezTo>
                  <a:cubicBezTo>
                    <a:pt x="5205" y="296"/>
                    <a:pt x="68" y="26915"/>
                    <a:pt x="68" y="40292"/>
                  </a:cubicBezTo>
                  <a:cubicBezTo>
                    <a:pt x="68" y="49565"/>
                    <a:pt x="1" y="54335"/>
                    <a:pt x="1" y="56236"/>
                  </a:cubicBezTo>
                  <a:cubicBezTo>
                    <a:pt x="1" y="56903"/>
                    <a:pt x="268" y="57571"/>
                    <a:pt x="735" y="58038"/>
                  </a:cubicBezTo>
                  <a:lnTo>
                    <a:pt x="2769" y="60072"/>
                  </a:lnTo>
                  <a:lnTo>
                    <a:pt x="6439" y="60072"/>
                  </a:lnTo>
                  <a:lnTo>
                    <a:pt x="8907" y="58638"/>
                  </a:lnTo>
                  <a:cubicBezTo>
                    <a:pt x="9708" y="58204"/>
                    <a:pt x="10208" y="57337"/>
                    <a:pt x="10175" y="56403"/>
                  </a:cubicBezTo>
                  <a:cubicBezTo>
                    <a:pt x="10075" y="52367"/>
                    <a:pt x="9875" y="41492"/>
                    <a:pt x="10408" y="38290"/>
                  </a:cubicBezTo>
                  <a:cubicBezTo>
                    <a:pt x="11075" y="34354"/>
                    <a:pt x="13577" y="12338"/>
                    <a:pt x="13544" y="9970"/>
                  </a:cubicBezTo>
                  <a:cubicBezTo>
                    <a:pt x="13544" y="7834"/>
                    <a:pt x="14521" y="0"/>
                    <a:pt x="7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7772475" y="2938875"/>
              <a:ext cx="542075" cy="1482500"/>
            </a:xfrm>
            <a:custGeom>
              <a:avLst/>
              <a:gdLst/>
              <a:ahLst/>
              <a:cxnLst/>
              <a:rect l="l" t="t" r="r" b="b"/>
              <a:pathLst>
                <a:path w="21683" h="59300" extrusionOk="0">
                  <a:moveTo>
                    <a:pt x="3716" y="1"/>
                  </a:moveTo>
                  <a:cubicBezTo>
                    <a:pt x="2574" y="1"/>
                    <a:pt x="1334" y="308"/>
                    <a:pt x="0" y="1024"/>
                  </a:cubicBezTo>
                  <a:cubicBezTo>
                    <a:pt x="0" y="1024"/>
                    <a:pt x="5538" y="29979"/>
                    <a:pt x="7239" y="41053"/>
                  </a:cubicBezTo>
                  <a:cubicBezTo>
                    <a:pt x="8673" y="50193"/>
                    <a:pt x="11075" y="54529"/>
                    <a:pt x="11575" y="56397"/>
                  </a:cubicBezTo>
                  <a:cubicBezTo>
                    <a:pt x="11775" y="57031"/>
                    <a:pt x="12209" y="57598"/>
                    <a:pt x="12809" y="57932"/>
                  </a:cubicBezTo>
                  <a:lnTo>
                    <a:pt x="15311" y="59300"/>
                  </a:lnTo>
                  <a:lnTo>
                    <a:pt x="18814" y="58299"/>
                  </a:lnTo>
                  <a:lnTo>
                    <a:pt x="20815" y="56264"/>
                  </a:lnTo>
                  <a:cubicBezTo>
                    <a:pt x="21449" y="55597"/>
                    <a:pt x="21682" y="54630"/>
                    <a:pt x="21416" y="53729"/>
                  </a:cubicBezTo>
                  <a:cubicBezTo>
                    <a:pt x="20215" y="49893"/>
                    <a:pt x="17012" y="39485"/>
                    <a:pt x="16646" y="36250"/>
                  </a:cubicBezTo>
                  <a:cubicBezTo>
                    <a:pt x="16212" y="32280"/>
                    <a:pt x="13443" y="16369"/>
                    <a:pt x="13310" y="11032"/>
                  </a:cubicBezTo>
                  <a:cubicBezTo>
                    <a:pt x="13254" y="9060"/>
                    <a:pt x="9915" y="1"/>
                    <a:pt x="3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6"/>
            <p:cNvSpPr/>
            <p:nvPr/>
          </p:nvSpPr>
          <p:spPr>
            <a:xfrm>
              <a:off x="7810825" y="3202150"/>
              <a:ext cx="97600" cy="329425"/>
            </a:xfrm>
            <a:custGeom>
              <a:avLst/>
              <a:gdLst/>
              <a:ahLst/>
              <a:cxnLst/>
              <a:rect l="l" t="t" r="r" b="b"/>
              <a:pathLst>
                <a:path w="3904" h="13177" extrusionOk="0">
                  <a:moveTo>
                    <a:pt x="3904" y="0"/>
                  </a:moveTo>
                  <a:lnTo>
                    <a:pt x="1" y="100"/>
                  </a:lnTo>
                  <a:cubicBezTo>
                    <a:pt x="67" y="367"/>
                    <a:pt x="434" y="6972"/>
                    <a:pt x="701" y="13176"/>
                  </a:cubicBezTo>
                  <a:cubicBezTo>
                    <a:pt x="801" y="12876"/>
                    <a:pt x="901" y="12543"/>
                    <a:pt x="1001" y="12209"/>
                  </a:cubicBezTo>
                  <a:cubicBezTo>
                    <a:pt x="1435" y="9841"/>
                    <a:pt x="1802" y="7572"/>
                    <a:pt x="1935" y="5804"/>
                  </a:cubicBezTo>
                  <a:cubicBezTo>
                    <a:pt x="2336" y="5271"/>
                    <a:pt x="2669" y="4737"/>
                    <a:pt x="2936" y="4170"/>
                  </a:cubicBezTo>
                  <a:cubicBezTo>
                    <a:pt x="3336" y="2402"/>
                    <a:pt x="3670" y="868"/>
                    <a:pt x="3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7769975" y="3029525"/>
              <a:ext cx="469525" cy="1430200"/>
            </a:xfrm>
            <a:custGeom>
              <a:avLst/>
              <a:gdLst/>
              <a:ahLst/>
              <a:cxnLst/>
              <a:rect l="l" t="t" r="r" b="b"/>
              <a:pathLst>
                <a:path w="18781" h="57208" extrusionOk="0">
                  <a:moveTo>
                    <a:pt x="12109" y="0"/>
                  </a:moveTo>
                  <a:lnTo>
                    <a:pt x="0" y="134"/>
                  </a:lnTo>
                  <a:lnTo>
                    <a:pt x="7472" y="31957"/>
                  </a:lnTo>
                  <a:lnTo>
                    <a:pt x="15578" y="57208"/>
                  </a:lnTo>
                  <a:lnTo>
                    <a:pt x="18780" y="56608"/>
                  </a:lnTo>
                  <a:cubicBezTo>
                    <a:pt x="18780" y="56608"/>
                    <a:pt x="18480" y="46801"/>
                    <a:pt x="16312" y="37527"/>
                  </a:cubicBezTo>
                  <a:cubicBezTo>
                    <a:pt x="15812" y="35392"/>
                    <a:pt x="14577" y="33124"/>
                    <a:pt x="14310" y="31389"/>
                  </a:cubicBezTo>
                  <a:cubicBezTo>
                    <a:pt x="14110" y="29855"/>
                    <a:pt x="14411" y="28788"/>
                    <a:pt x="14244" y="25252"/>
                  </a:cubicBezTo>
                  <a:cubicBezTo>
                    <a:pt x="14010" y="20982"/>
                    <a:pt x="13843" y="16846"/>
                    <a:pt x="13543" y="11575"/>
                  </a:cubicBezTo>
                  <a:cubicBezTo>
                    <a:pt x="13543" y="11575"/>
                    <a:pt x="14344" y="4270"/>
                    <a:pt x="12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7614850" y="2326525"/>
              <a:ext cx="485375" cy="564375"/>
            </a:xfrm>
            <a:custGeom>
              <a:avLst/>
              <a:gdLst/>
              <a:ahLst/>
              <a:cxnLst/>
              <a:rect l="l" t="t" r="r" b="b"/>
              <a:pathLst>
                <a:path w="19415" h="22575" extrusionOk="0">
                  <a:moveTo>
                    <a:pt x="10538" y="0"/>
                  </a:moveTo>
                  <a:cubicBezTo>
                    <a:pt x="9408" y="0"/>
                    <a:pt x="8273" y="34"/>
                    <a:pt x="7139" y="100"/>
                  </a:cubicBezTo>
                  <a:cubicBezTo>
                    <a:pt x="6405" y="167"/>
                    <a:pt x="5638" y="267"/>
                    <a:pt x="4904" y="367"/>
                  </a:cubicBezTo>
                  <a:cubicBezTo>
                    <a:pt x="2269" y="701"/>
                    <a:pt x="701" y="2736"/>
                    <a:pt x="234" y="5538"/>
                  </a:cubicBezTo>
                  <a:cubicBezTo>
                    <a:pt x="1" y="7606"/>
                    <a:pt x="1" y="9707"/>
                    <a:pt x="201" y="11775"/>
                  </a:cubicBezTo>
                  <a:cubicBezTo>
                    <a:pt x="301" y="14577"/>
                    <a:pt x="901" y="17513"/>
                    <a:pt x="1669" y="22049"/>
                  </a:cubicBezTo>
                  <a:cubicBezTo>
                    <a:pt x="2310" y="22426"/>
                    <a:pt x="4033" y="22575"/>
                    <a:pt x="6186" y="22575"/>
                  </a:cubicBezTo>
                  <a:cubicBezTo>
                    <a:pt x="9186" y="22575"/>
                    <a:pt x="13018" y="22285"/>
                    <a:pt x="15912" y="21916"/>
                  </a:cubicBezTo>
                  <a:cubicBezTo>
                    <a:pt x="15612" y="17946"/>
                    <a:pt x="16079" y="13443"/>
                    <a:pt x="18781" y="4503"/>
                  </a:cubicBezTo>
                  <a:cubicBezTo>
                    <a:pt x="19415" y="2435"/>
                    <a:pt x="18014" y="467"/>
                    <a:pt x="15779" y="234"/>
                  </a:cubicBezTo>
                  <a:cubicBezTo>
                    <a:pt x="15212" y="200"/>
                    <a:pt x="14578" y="134"/>
                    <a:pt x="13911" y="100"/>
                  </a:cubicBezTo>
                  <a:cubicBezTo>
                    <a:pt x="12793" y="34"/>
                    <a:pt x="11668" y="0"/>
                    <a:pt x="10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7642375" y="2874400"/>
              <a:ext cx="445350" cy="298575"/>
            </a:xfrm>
            <a:custGeom>
              <a:avLst/>
              <a:gdLst/>
              <a:ahLst/>
              <a:cxnLst/>
              <a:rect l="l" t="t" r="r" b="b"/>
              <a:pathLst>
                <a:path w="17814" h="11943" extrusionOk="0">
                  <a:moveTo>
                    <a:pt x="14811" y="1"/>
                  </a:moveTo>
                  <a:lnTo>
                    <a:pt x="568" y="134"/>
                  </a:lnTo>
                  <a:lnTo>
                    <a:pt x="1" y="10842"/>
                  </a:lnTo>
                  <a:lnTo>
                    <a:pt x="6739" y="11943"/>
                  </a:lnTo>
                  <a:lnTo>
                    <a:pt x="17813" y="7773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7647375" y="2862575"/>
              <a:ext cx="386150" cy="49275"/>
            </a:xfrm>
            <a:custGeom>
              <a:avLst/>
              <a:gdLst/>
              <a:ahLst/>
              <a:cxnLst/>
              <a:rect l="l" t="t" r="r" b="b"/>
              <a:pathLst>
                <a:path w="15446" h="1971" extrusionOk="0">
                  <a:moveTo>
                    <a:pt x="14764" y="0"/>
                  </a:moveTo>
                  <a:cubicBezTo>
                    <a:pt x="14746" y="0"/>
                    <a:pt x="14729" y="3"/>
                    <a:pt x="14711" y="7"/>
                  </a:cubicBezTo>
                  <a:cubicBezTo>
                    <a:pt x="12310" y="274"/>
                    <a:pt x="9900" y="407"/>
                    <a:pt x="7489" y="407"/>
                  </a:cubicBezTo>
                  <a:cubicBezTo>
                    <a:pt x="5079" y="407"/>
                    <a:pt x="2669" y="274"/>
                    <a:pt x="268" y="7"/>
                  </a:cubicBezTo>
                  <a:cubicBezTo>
                    <a:pt x="250" y="3"/>
                    <a:pt x="234" y="2"/>
                    <a:pt x="219" y="2"/>
                  </a:cubicBezTo>
                  <a:cubicBezTo>
                    <a:pt x="88" y="2"/>
                    <a:pt x="34" y="124"/>
                    <a:pt x="34" y="274"/>
                  </a:cubicBezTo>
                  <a:cubicBezTo>
                    <a:pt x="1" y="707"/>
                    <a:pt x="67" y="1141"/>
                    <a:pt x="168" y="1575"/>
                  </a:cubicBezTo>
                  <a:lnTo>
                    <a:pt x="334" y="1575"/>
                  </a:lnTo>
                  <a:cubicBezTo>
                    <a:pt x="2749" y="1838"/>
                    <a:pt x="5180" y="1971"/>
                    <a:pt x="7615" y="1971"/>
                  </a:cubicBezTo>
                  <a:cubicBezTo>
                    <a:pt x="10125" y="1971"/>
                    <a:pt x="12639" y="1829"/>
                    <a:pt x="15145" y="1541"/>
                  </a:cubicBezTo>
                  <a:cubicBezTo>
                    <a:pt x="15312" y="1475"/>
                    <a:pt x="15445" y="1308"/>
                    <a:pt x="15412" y="1108"/>
                  </a:cubicBezTo>
                  <a:cubicBezTo>
                    <a:pt x="15412" y="1108"/>
                    <a:pt x="15412" y="1074"/>
                    <a:pt x="15412" y="1074"/>
                  </a:cubicBezTo>
                  <a:cubicBezTo>
                    <a:pt x="15278" y="774"/>
                    <a:pt x="15145" y="474"/>
                    <a:pt x="15045" y="207"/>
                  </a:cubicBezTo>
                  <a:cubicBezTo>
                    <a:pt x="14987" y="91"/>
                    <a:pt x="14879" y="0"/>
                    <a:pt x="14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7746625" y="2294250"/>
              <a:ext cx="200150" cy="174900"/>
            </a:xfrm>
            <a:custGeom>
              <a:avLst/>
              <a:gdLst/>
              <a:ahLst/>
              <a:cxnLst/>
              <a:rect l="l" t="t" r="r" b="b"/>
              <a:pathLst>
                <a:path w="8006" h="6996" extrusionOk="0">
                  <a:moveTo>
                    <a:pt x="5828" y="1"/>
                  </a:moveTo>
                  <a:cubicBezTo>
                    <a:pt x="5003" y="1"/>
                    <a:pt x="4116" y="226"/>
                    <a:pt x="3299" y="226"/>
                  </a:cubicBezTo>
                  <a:cubicBezTo>
                    <a:pt x="3256" y="226"/>
                    <a:pt x="3212" y="225"/>
                    <a:pt x="3169" y="224"/>
                  </a:cubicBezTo>
                  <a:cubicBezTo>
                    <a:pt x="2469" y="257"/>
                    <a:pt x="1802" y="557"/>
                    <a:pt x="1368" y="1058"/>
                  </a:cubicBezTo>
                  <a:cubicBezTo>
                    <a:pt x="901" y="1591"/>
                    <a:pt x="567" y="2192"/>
                    <a:pt x="401" y="2892"/>
                  </a:cubicBezTo>
                  <a:cubicBezTo>
                    <a:pt x="0" y="4160"/>
                    <a:pt x="67" y="5528"/>
                    <a:pt x="567" y="6762"/>
                  </a:cubicBezTo>
                  <a:cubicBezTo>
                    <a:pt x="1134" y="6261"/>
                    <a:pt x="1568" y="5861"/>
                    <a:pt x="2102" y="5361"/>
                  </a:cubicBezTo>
                  <a:cubicBezTo>
                    <a:pt x="2869" y="5828"/>
                    <a:pt x="3536" y="6362"/>
                    <a:pt x="4170" y="6995"/>
                  </a:cubicBezTo>
                  <a:cubicBezTo>
                    <a:pt x="5571" y="5694"/>
                    <a:pt x="6738" y="4160"/>
                    <a:pt x="7639" y="2459"/>
                  </a:cubicBezTo>
                  <a:cubicBezTo>
                    <a:pt x="7906" y="1992"/>
                    <a:pt x="8006" y="1458"/>
                    <a:pt x="7906" y="958"/>
                  </a:cubicBezTo>
                  <a:cubicBezTo>
                    <a:pt x="7672" y="424"/>
                    <a:pt x="7072" y="157"/>
                    <a:pt x="6472" y="57"/>
                  </a:cubicBezTo>
                  <a:cubicBezTo>
                    <a:pt x="6263" y="17"/>
                    <a:pt x="6048" y="1"/>
                    <a:pt x="5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7679075" y="1925325"/>
              <a:ext cx="180150" cy="353675"/>
            </a:xfrm>
            <a:custGeom>
              <a:avLst/>
              <a:gdLst/>
              <a:ahLst/>
              <a:cxnLst/>
              <a:rect l="l" t="t" r="r" b="b"/>
              <a:pathLst>
                <a:path w="7206" h="14147" extrusionOk="0">
                  <a:moveTo>
                    <a:pt x="4629" y="0"/>
                  </a:moveTo>
                  <a:cubicBezTo>
                    <a:pt x="3754" y="0"/>
                    <a:pt x="2886" y="235"/>
                    <a:pt x="2135" y="704"/>
                  </a:cubicBezTo>
                  <a:cubicBezTo>
                    <a:pt x="1368" y="1204"/>
                    <a:pt x="868" y="2205"/>
                    <a:pt x="1134" y="3106"/>
                  </a:cubicBezTo>
                  <a:cubicBezTo>
                    <a:pt x="367" y="3673"/>
                    <a:pt x="0" y="4673"/>
                    <a:pt x="200" y="5607"/>
                  </a:cubicBezTo>
                  <a:cubicBezTo>
                    <a:pt x="401" y="6508"/>
                    <a:pt x="934" y="7275"/>
                    <a:pt x="1335" y="8076"/>
                  </a:cubicBezTo>
                  <a:cubicBezTo>
                    <a:pt x="1768" y="9077"/>
                    <a:pt x="1868" y="10211"/>
                    <a:pt x="1635" y="11278"/>
                  </a:cubicBezTo>
                  <a:cubicBezTo>
                    <a:pt x="1435" y="11912"/>
                    <a:pt x="968" y="12512"/>
                    <a:pt x="1134" y="13146"/>
                  </a:cubicBezTo>
                  <a:cubicBezTo>
                    <a:pt x="1301" y="13647"/>
                    <a:pt x="1802" y="14013"/>
                    <a:pt x="2369" y="14013"/>
                  </a:cubicBezTo>
                  <a:cubicBezTo>
                    <a:pt x="2936" y="14013"/>
                    <a:pt x="3469" y="13880"/>
                    <a:pt x="3970" y="13647"/>
                  </a:cubicBezTo>
                  <a:cubicBezTo>
                    <a:pt x="4047" y="13619"/>
                    <a:pt x="4124" y="13608"/>
                    <a:pt x="4202" y="13608"/>
                  </a:cubicBezTo>
                  <a:cubicBezTo>
                    <a:pt x="4700" y="13608"/>
                    <a:pt x="5219" y="14089"/>
                    <a:pt x="5738" y="14147"/>
                  </a:cubicBezTo>
                  <a:cubicBezTo>
                    <a:pt x="6338" y="14114"/>
                    <a:pt x="6839" y="13747"/>
                    <a:pt x="7005" y="13180"/>
                  </a:cubicBezTo>
                  <a:cubicBezTo>
                    <a:pt x="7172" y="12612"/>
                    <a:pt x="7205" y="12045"/>
                    <a:pt x="7139" y="11478"/>
                  </a:cubicBezTo>
                  <a:cubicBezTo>
                    <a:pt x="6939" y="9277"/>
                    <a:pt x="6905" y="6508"/>
                    <a:pt x="6738" y="4306"/>
                  </a:cubicBezTo>
                  <a:cubicBezTo>
                    <a:pt x="6705" y="3506"/>
                    <a:pt x="6572" y="2672"/>
                    <a:pt x="6372" y="1905"/>
                  </a:cubicBezTo>
                  <a:cubicBezTo>
                    <a:pt x="6071" y="1104"/>
                    <a:pt x="5504" y="470"/>
                    <a:pt x="4804" y="3"/>
                  </a:cubicBezTo>
                  <a:cubicBezTo>
                    <a:pt x="4745" y="1"/>
                    <a:pt x="4687" y="0"/>
                    <a:pt x="4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6"/>
            <p:cNvSpPr/>
            <p:nvPr/>
          </p:nvSpPr>
          <p:spPr>
            <a:xfrm>
              <a:off x="7783300" y="2158075"/>
              <a:ext cx="140125" cy="254500"/>
            </a:xfrm>
            <a:custGeom>
              <a:avLst/>
              <a:gdLst/>
              <a:ahLst/>
              <a:cxnLst/>
              <a:rect l="l" t="t" r="r" b="b"/>
              <a:pathLst>
                <a:path w="5605" h="10180" extrusionOk="0">
                  <a:moveTo>
                    <a:pt x="5438" y="0"/>
                  </a:moveTo>
                  <a:lnTo>
                    <a:pt x="1535" y="3703"/>
                  </a:lnTo>
                  <a:cubicBezTo>
                    <a:pt x="1869" y="4937"/>
                    <a:pt x="1736" y="6738"/>
                    <a:pt x="1202" y="7072"/>
                  </a:cubicBezTo>
                  <a:cubicBezTo>
                    <a:pt x="301" y="7672"/>
                    <a:pt x="1" y="8873"/>
                    <a:pt x="568" y="9807"/>
                  </a:cubicBezTo>
                  <a:cubicBezTo>
                    <a:pt x="686" y="10043"/>
                    <a:pt x="905" y="10179"/>
                    <a:pt x="1140" y="10179"/>
                  </a:cubicBezTo>
                  <a:cubicBezTo>
                    <a:pt x="1238" y="10179"/>
                    <a:pt x="1338" y="10156"/>
                    <a:pt x="1435" y="10107"/>
                  </a:cubicBezTo>
                  <a:cubicBezTo>
                    <a:pt x="2403" y="9640"/>
                    <a:pt x="3370" y="9107"/>
                    <a:pt x="4271" y="8540"/>
                  </a:cubicBezTo>
                  <a:cubicBezTo>
                    <a:pt x="5171" y="7972"/>
                    <a:pt x="5605" y="6838"/>
                    <a:pt x="5338" y="5804"/>
                  </a:cubicBezTo>
                  <a:cubicBezTo>
                    <a:pt x="4838" y="4103"/>
                    <a:pt x="5138" y="1568"/>
                    <a:pt x="54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7821675" y="2195600"/>
              <a:ext cx="60075" cy="82575"/>
            </a:xfrm>
            <a:custGeom>
              <a:avLst/>
              <a:gdLst/>
              <a:ahLst/>
              <a:cxnLst/>
              <a:rect l="l" t="t" r="r" b="b"/>
              <a:pathLst>
                <a:path w="2403" h="3303" extrusionOk="0">
                  <a:moveTo>
                    <a:pt x="2302" y="0"/>
                  </a:moveTo>
                  <a:lnTo>
                    <a:pt x="0" y="2202"/>
                  </a:lnTo>
                  <a:cubicBezTo>
                    <a:pt x="100" y="2569"/>
                    <a:pt x="167" y="2936"/>
                    <a:pt x="201" y="3303"/>
                  </a:cubicBezTo>
                  <a:cubicBezTo>
                    <a:pt x="1101" y="3102"/>
                    <a:pt x="2269" y="2068"/>
                    <a:pt x="2369" y="1134"/>
                  </a:cubicBezTo>
                  <a:cubicBezTo>
                    <a:pt x="2402" y="734"/>
                    <a:pt x="2402" y="367"/>
                    <a:pt x="2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7701575" y="1928900"/>
              <a:ext cx="261475" cy="323700"/>
            </a:xfrm>
            <a:custGeom>
              <a:avLst/>
              <a:gdLst/>
              <a:ahLst/>
              <a:cxnLst/>
              <a:rect l="l" t="t" r="r" b="b"/>
              <a:pathLst>
                <a:path w="10459" h="12948" extrusionOk="0">
                  <a:moveTo>
                    <a:pt x="5803" y="0"/>
                  </a:moveTo>
                  <a:cubicBezTo>
                    <a:pt x="5211" y="0"/>
                    <a:pt x="4601" y="124"/>
                    <a:pt x="4004" y="394"/>
                  </a:cubicBezTo>
                  <a:cubicBezTo>
                    <a:pt x="668" y="1795"/>
                    <a:pt x="1" y="6765"/>
                    <a:pt x="601" y="9768"/>
                  </a:cubicBezTo>
                  <a:cubicBezTo>
                    <a:pt x="1007" y="11795"/>
                    <a:pt x="2645" y="12948"/>
                    <a:pt x="4460" y="12948"/>
                  </a:cubicBezTo>
                  <a:cubicBezTo>
                    <a:pt x="5630" y="12948"/>
                    <a:pt x="6873" y="12469"/>
                    <a:pt x="7907" y="11435"/>
                  </a:cubicBezTo>
                  <a:cubicBezTo>
                    <a:pt x="9675" y="9701"/>
                    <a:pt x="9741" y="8266"/>
                    <a:pt x="10108" y="4931"/>
                  </a:cubicBezTo>
                  <a:lnTo>
                    <a:pt x="10108" y="4897"/>
                  </a:lnTo>
                  <a:cubicBezTo>
                    <a:pt x="10458" y="2177"/>
                    <a:pt x="8286" y="0"/>
                    <a:pt x="58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7731600" y="2086350"/>
              <a:ext cx="33400" cy="48825"/>
            </a:xfrm>
            <a:custGeom>
              <a:avLst/>
              <a:gdLst/>
              <a:ahLst/>
              <a:cxnLst/>
              <a:rect l="l" t="t" r="r" b="b"/>
              <a:pathLst>
                <a:path w="1336" h="1953" extrusionOk="0">
                  <a:moveTo>
                    <a:pt x="1335" y="0"/>
                  </a:moveTo>
                  <a:lnTo>
                    <a:pt x="1335" y="0"/>
                  </a:lnTo>
                  <a:cubicBezTo>
                    <a:pt x="935" y="601"/>
                    <a:pt x="501" y="1134"/>
                    <a:pt x="1" y="1635"/>
                  </a:cubicBezTo>
                  <a:cubicBezTo>
                    <a:pt x="194" y="1828"/>
                    <a:pt x="455" y="1952"/>
                    <a:pt x="746" y="1952"/>
                  </a:cubicBezTo>
                  <a:cubicBezTo>
                    <a:pt x="808" y="1952"/>
                    <a:pt x="871" y="1947"/>
                    <a:pt x="935" y="1935"/>
                  </a:cubicBezTo>
                  <a:lnTo>
                    <a:pt x="13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7771625" y="2144925"/>
              <a:ext cx="55075" cy="21500"/>
            </a:xfrm>
            <a:custGeom>
              <a:avLst/>
              <a:gdLst/>
              <a:ahLst/>
              <a:cxnLst/>
              <a:rect l="l" t="t" r="r" b="b"/>
              <a:pathLst>
                <a:path w="2203" h="860" extrusionOk="0">
                  <a:moveTo>
                    <a:pt x="2119" y="1"/>
                  </a:moveTo>
                  <a:cubicBezTo>
                    <a:pt x="2102" y="1"/>
                    <a:pt x="2086" y="9"/>
                    <a:pt x="2069" y="26"/>
                  </a:cubicBezTo>
                  <a:cubicBezTo>
                    <a:pt x="1617" y="450"/>
                    <a:pt x="1044" y="682"/>
                    <a:pt x="454" y="682"/>
                  </a:cubicBezTo>
                  <a:cubicBezTo>
                    <a:pt x="348" y="682"/>
                    <a:pt x="241" y="675"/>
                    <a:pt x="134" y="660"/>
                  </a:cubicBezTo>
                  <a:cubicBezTo>
                    <a:pt x="68" y="660"/>
                    <a:pt x="34" y="693"/>
                    <a:pt x="1" y="726"/>
                  </a:cubicBezTo>
                  <a:cubicBezTo>
                    <a:pt x="1" y="760"/>
                    <a:pt x="34" y="793"/>
                    <a:pt x="101" y="826"/>
                  </a:cubicBezTo>
                  <a:cubicBezTo>
                    <a:pt x="234" y="826"/>
                    <a:pt x="401" y="860"/>
                    <a:pt x="568" y="860"/>
                  </a:cubicBezTo>
                  <a:cubicBezTo>
                    <a:pt x="1168" y="826"/>
                    <a:pt x="1736" y="559"/>
                    <a:pt x="2169" y="159"/>
                  </a:cubicBezTo>
                  <a:cubicBezTo>
                    <a:pt x="2203" y="126"/>
                    <a:pt x="2203" y="59"/>
                    <a:pt x="2169" y="26"/>
                  </a:cubicBezTo>
                  <a:cubicBezTo>
                    <a:pt x="2153" y="9"/>
                    <a:pt x="2136" y="1"/>
                    <a:pt x="2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6"/>
            <p:cNvSpPr/>
            <p:nvPr/>
          </p:nvSpPr>
          <p:spPr>
            <a:xfrm>
              <a:off x="7888375" y="2030475"/>
              <a:ext cx="109275" cy="176825"/>
            </a:xfrm>
            <a:custGeom>
              <a:avLst/>
              <a:gdLst/>
              <a:ahLst/>
              <a:cxnLst/>
              <a:rect l="l" t="t" r="r" b="b"/>
              <a:pathLst>
                <a:path w="4371" h="7073" extrusionOk="0">
                  <a:moveTo>
                    <a:pt x="1869" y="0"/>
                  </a:moveTo>
                  <a:cubicBezTo>
                    <a:pt x="935" y="2302"/>
                    <a:pt x="1" y="4771"/>
                    <a:pt x="935" y="7072"/>
                  </a:cubicBezTo>
                  <a:cubicBezTo>
                    <a:pt x="3003" y="5404"/>
                    <a:pt x="4271" y="2902"/>
                    <a:pt x="4371" y="267"/>
                  </a:cubicBezTo>
                  <a:lnTo>
                    <a:pt x="4371" y="267"/>
                  </a:lnTo>
                  <a:cubicBezTo>
                    <a:pt x="3923" y="294"/>
                    <a:pt x="3597" y="327"/>
                    <a:pt x="3297" y="327"/>
                  </a:cubicBezTo>
                  <a:cubicBezTo>
                    <a:pt x="2861" y="327"/>
                    <a:pt x="2482" y="258"/>
                    <a:pt x="18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6"/>
            <p:cNvSpPr/>
            <p:nvPr/>
          </p:nvSpPr>
          <p:spPr>
            <a:xfrm>
              <a:off x="7888375" y="2030475"/>
              <a:ext cx="109275" cy="176825"/>
            </a:xfrm>
            <a:custGeom>
              <a:avLst/>
              <a:gdLst/>
              <a:ahLst/>
              <a:cxnLst/>
              <a:rect l="l" t="t" r="r" b="b"/>
              <a:pathLst>
                <a:path w="4371" h="7073" extrusionOk="0">
                  <a:moveTo>
                    <a:pt x="1869" y="0"/>
                  </a:moveTo>
                  <a:cubicBezTo>
                    <a:pt x="935" y="2302"/>
                    <a:pt x="1" y="4771"/>
                    <a:pt x="935" y="7072"/>
                  </a:cubicBezTo>
                  <a:cubicBezTo>
                    <a:pt x="3003" y="5404"/>
                    <a:pt x="4271" y="2902"/>
                    <a:pt x="4371" y="267"/>
                  </a:cubicBezTo>
                  <a:lnTo>
                    <a:pt x="4371" y="267"/>
                  </a:lnTo>
                  <a:cubicBezTo>
                    <a:pt x="3923" y="294"/>
                    <a:pt x="3597" y="327"/>
                    <a:pt x="3297" y="327"/>
                  </a:cubicBezTo>
                  <a:cubicBezTo>
                    <a:pt x="2861" y="327"/>
                    <a:pt x="2482" y="258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7787475" y="1905000"/>
              <a:ext cx="292750" cy="370900"/>
            </a:xfrm>
            <a:custGeom>
              <a:avLst/>
              <a:gdLst/>
              <a:ahLst/>
              <a:cxnLst/>
              <a:rect l="l" t="t" r="r" b="b"/>
              <a:pathLst>
                <a:path w="11710" h="14836" extrusionOk="0">
                  <a:moveTo>
                    <a:pt x="1105" y="0"/>
                  </a:moveTo>
                  <a:cubicBezTo>
                    <a:pt x="954" y="0"/>
                    <a:pt x="808" y="61"/>
                    <a:pt x="668" y="216"/>
                  </a:cubicBezTo>
                  <a:cubicBezTo>
                    <a:pt x="34" y="1017"/>
                    <a:pt x="1" y="2151"/>
                    <a:pt x="601" y="2985"/>
                  </a:cubicBezTo>
                  <a:cubicBezTo>
                    <a:pt x="1182" y="3758"/>
                    <a:pt x="2105" y="4221"/>
                    <a:pt x="3069" y="4221"/>
                  </a:cubicBezTo>
                  <a:cubicBezTo>
                    <a:pt x="3103" y="4221"/>
                    <a:pt x="3136" y="4220"/>
                    <a:pt x="3170" y="4219"/>
                  </a:cubicBezTo>
                  <a:lnTo>
                    <a:pt x="3170" y="4219"/>
                  </a:lnTo>
                  <a:cubicBezTo>
                    <a:pt x="2836" y="4919"/>
                    <a:pt x="2803" y="5753"/>
                    <a:pt x="3070" y="6520"/>
                  </a:cubicBezTo>
                  <a:cubicBezTo>
                    <a:pt x="3336" y="7188"/>
                    <a:pt x="3904" y="7721"/>
                    <a:pt x="4571" y="7988"/>
                  </a:cubicBezTo>
                  <a:cubicBezTo>
                    <a:pt x="5238" y="9423"/>
                    <a:pt x="5271" y="11057"/>
                    <a:pt x="4671" y="12491"/>
                  </a:cubicBezTo>
                  <a:cubicBezTo>
                    <a:pt x="4404" y="13125"/>
                    <a:pt x="4004" y="13859"/>
                    <a:pt x="4371" y="14426"/>
                  </a:cubicBezTo>
                  <a:cubicBezTo>
                    <a:pt x="4561" y="14721"/>
                    <a:pt x="4887" y="14835"/>
                    <a:pt x="5240" y="14835"/>
                  </a:cubicBezTo>
                  <a:cubicBezTo>
                    <a:pt x="5566" y="14835"/>
                    <a:pt x="5917" y="14737"/>
                    <a:pt x="6205" y="14593"/>
                  </a:cubicBezTo>
                  <a:cubicBezTo>
                    <a:pt x="6806" y="14293"/>
                    <a:pt x="7339" y="13826"/>
                    <a:pt x="8040" y="13759"/>
                  </a:cubicBezTo>
                  <a:cubicBezTo>
                    <a:pt x="8082" y="13755"/>
                    <a:pt x="8125" y="13754"/>
                    <a:pt x="8168" y="13754"/>
                  </a:cubicBezTo>
                  <a:cubicBezTo>
                    <a:pt x="8388" y="13754"/>
                    <a:pt x="8609" y="13797"/>
                    <a:pt x="8829" y="13797"/>
                  </a:cubicBezTo>
                  <a:cubicBezTo>
                    <a:pt x="8933" y="13797"/>
                    <a:pt x="9037" y="13787"/>
                    <a:pt x="9141" y="13759"/>
                  </a:cubicBezTo>
                  <a:cubicBezTo>
                    <a:pt x="9508" y="13692"/>
                    <a:pt x="10942" y="13259"/>
                    <a:pt x="9508" y="11324"/>
                  </a:cubicBezTo>
                  <a:cubicBezTo>
                    <a:pt x="10175" y="9689"/>
                    <a:pt x="11709" y="6120"/>
                    <a:pt x="9941" y="4152"/>
                  </a:cubicBezTo>
                  <a:cubicBezTo>
                    <a:pt x="8807" y="2851"/>
                    <a:pt x="7373" y="1884"/>
                    <a:pt x="5738" y="1283"/>
                  </a:cubicBezTo>
                  <a:cubicBezTo>
                    <a:pt x="4871" y="950"/>
                    <a:pt x="3937" y="750"/>
                    <a:pt x="2970" y="716"/>
                  </a:cubicBezTo>
                  <a:cubicBezTo>
                    <a:pt x="2957" y="717"/>
                    <a:pt x="2945" y="717"/>
                    <a:pt x="2932" y="717"/>
                  </a:cubicBezTo>
                  <a:cubicBezTo>
                    <a:pt x="2222" y="717"/>
                    <a:pt x="1628" y="0"/>
                    <a:pt x="1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7893175" y="2084675"/>
              <a:ext cx="72800" cy="81425"/>
            </a:xfrm>
            <a:custGeom>
              <a:avLst/>
              <a:gdLst/>
              <a:ahLst/>
              <a:cxnLst/>
              <a:rect l="l" t="t" r="r" b="b"/>
              <a:pathLst>
                <a:path w="2912" h="3257" extrusionOk="0">
                  <a:moveTo>
                    <a:pt x="1788" y="0"/>
                  </a:moveTo>
                  <a:cubicBezTo>
                    <a:pt x="1111" y="0"/>
                    <a:pt x="517" y="913"/>
                    <a:pt x="276" y="1635"/>
                  </a:cubicBezTo>
                  <a:cubicBezTo>
                    <a:pt x="0" y="2432"/>
                    <a:pt x="231" y="3256"/>
                    <a:pt x="865" y="3256"/>
                  </a:cubicBezTo>
                  <a:cubicBezTo>
                    <a:pt x="921" y="3256"/>
                    <a:pt x="981" y="3250"/>
                    <a:pt x="1043" y="3236"/>
                  </a:cubicBezTo>
                  <a:cubicBezTo>
                    <a:pt x="1677" y="3070"/>
                    <a:pt x="2211" y="2636"/>
                    <a:pt x="2511" y="2069"/>
                  </a:cubicBezTo>
                  <a:cubicBezTo>
                    <a:pt x="2911" y="1302"/>
                    <a:pt x="2744" y="267"/>
                    <a:pt x="2011" y="34"/>
                  </a:cubicBezTo>
                  <a:cubicBezTo>
                    <a:pt x="1936" y="11"/>
                    <a:pt x="1861" y="0"/>
                    <a:pt x="1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7782475" y="2280650"/>
              <a:ext cx="167650" cy="127875"/>
            </a:xfrm>
            <a:custGeom>
              <a:avLst/>
              <a:gdLst/>
              <a:ahLst/>
              <a:cxnLst/>
              <a:rect l="l" t="t" r="r" b="b"/>
              <a:pathLst>
                <a:path w="6706" h="5115" extrusionOk="0">
                  <a:moveTo>
                    <a:pt x="5204" y="1"/>
                  </a:moveTo>
                  <a:cubicBezTo>
                    <a:pt x="4837" y="701"/>
                    <a:pt x="2703" y="1835"/>
                    <a:pt x="1902" y="1835"/>
                  </a:cubicBezTo>
                  <a:cubicBezTo>
                    <a:pt x="1535" y="1635"/>
                    <a:pt x="1869" y="401"/>
                    <a:pt x="1769" y="301"/>
                  </a:cubicBezTo>
                  <a:lnTo>
                    <a:pt x="1769" y="301"/>
                  </a:lnTo>
                  <a:cubicBezTo>
                    <a:pt x="835" y="501"/>
                    <a:pt x="101" y="1268"/>
                    <a:pt x="1" y="2202"/>
                  </a:cubicBezTo>
                  <a:cubicBezTo>
                    <a:pt x="1" y="3103"/>
                    <a:pt x="267" y="4003"/>
                    <a:pt x="768" y="4771"/>
                  </a:cubicBezTo>
                  <a:cubicBezTo>
                    <a:pt x="903" y="5041"/>
                    <a:pt x="1237" y="5114"/>
                    <a:pt x="1554" y="5114"/>
                  </a:cubicBezTo>
                  <a:cubicBezTo>
                    <a:pt x="1627" y="5114"/>
                    <a:pt x="1700" y="5111"/>
                    <a:pt x="1769" y="5104"/>
                  </a:cubicBezTo>
                  <a:lnTo>
                    <a:pt x="2636" y="4604"/>
                  </a:lnTo>
                  <a:cubicBezTo>
                    <a:pt x="6705" y="2536"/>
                    <a:pt x="5871" y="534"/>
                    <a:pt x="5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7756625" y="2429925"/>
              <a:ext cx="73400" cy="193500"/>
            </a:xfrm>
            <a:custGeom>
              <a:avLst/>
              <a:gdLst/>
              <a:ahLst/>
              <a:cxnLst/>
              <a:rect l="l" t="t" r="r" b="b"/>
              <a:pathLst>
                <a:path w="2936" h="7740" extrusionOk="0">
                  <a:moveTo>
                    <a:pt x="2170" y="1"/>
                  </a:moveTo>
                  <a:cubicBezTo>
                    <a:pt x="1995" y="1"/>
                    <a:pt x="1824" y="45"/>
                    <a:pt x="1668" y="134"/>
                  </a:cubicBezTo>
                  <a:cubicBezTo>
                    <a:pt x="935" y="2602"/>
                    <a:pt x="367" y="5171"/>
                    <a:pt x="1" y="7739"/>
                  </a:cubicBezTo>
                  <a:cubicBezTo>
                    <a:pt x="1101" y="7473"/>
                    <a:pt x="2102" y="6905"/>
                    <a:pt x="2936" y="6138"/>
                  </a:cubicBezTo>
                  <a:lnTo>
                    <a:pt x="2769" y="201"/>
                  </a:lnTo>
                  <a:lnTo>
                    <a:pt x="2436" y="34"/>
                  </a:lnTo>
                  <a:cubicBezTo>
                    <a:pt x="2347" y="12"/>
                    <a:pt x="2258" y="1"/>
                    <a:pt x="2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7795825" y="2428475"/>
              <a:ext cx="57550" cy="190775"/>
            </a:xfrm>
            <a:custGeom>
              <a:avLst/>
              <a:gdLst/>
              <a:ahLst/>
              <a:cxnLst/>
              <a:rect l="l" t="t" r="r" b="b"/>
              <a:pathLst>
                <a:path w="2302" h="7631" extrusionOk="0">
                  <a:moveTo>
                    <a:pt x="551" y="0"/>
                  </a:moveTo>
                  <a:cubicBezTo>
                    <a:pt x="434" y="0"/>
                    <a:pt x="317" y="8"/>
                    <a:pt x="200" y="25"/>
                  </a:cubicBezTo>
                  <a:cubicBezTo>
                    <a:pt x="0" y="2560"/>
                    <a:pt x="0" y="5095"/>
                    <a:pt x="167" y="7631"/>
                  </a:cubicBezTo>
                  <a:cubicBezTo>
                    <a:pt x="1034" y="7030"/>
                    <a:pt x="1768" y="6296"/>
                    <a:pt x="2302" y="5396"/>
                  </a:cubicBezTo>
                  <a:lnTo>
                    <a:pt x="1268" y="92"/>
                  </a:lnTo>
                  <a:lnTo>
                    <a:pt x="901" y="25"/>
                  </a:lnTo>
                  <a:cubicBezTo>
                    <a:pt x="784" y="8"/>
                    <a:pt x="667" y="0"/>
                    <a:pt x="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7788325" y="2378750"/>
              <a:ext cx="65050" cy="58850"/>
            </a:xfrm>
            <a:custGeom>
              <a:avLst/>
              <a:gdLst/>
              <a:ahLst/>
              <a:cxnLst/>
              <a:rect l="l" t="t" r="r" b="b"/>
              <a:pathLst>
                <a:path w="2602" h="2354" extrusionOk="0">
                  <a:moveTo>
                    <a:pt x="1141" y="1"/>
                  </a:moveTo>
                  <a:cubicBezTo>
                    <a:pt x="782" y="1"/>
                    <a:pt x="422" y="92"/>
                    <a:pt x="100" y="280"/>
                  </a:cubicBezTo>
                  <a:cubicBezTo>
                    <a:pt x="0" y="947"/>
                    <a:pt x="100" y="1647"/>
                    <a:pt x="367" y="2281"/>
                  </a:cubicBezTo>
                  <a:cubicBezTo>
                    <a:pt x="416" y="2277"/>
                    <a:pt x="464" y="2276"/>
                    <a:pt x="513" y="2276"/>
                  </a:cubicBezTo>
                  <a:cubicBezTo>
                    <a:pt x="844" y="2276"/>
                    <a:pt x="1161" y="2353"/>
                    <a:pt x="1512" y="2353"/>
                  </a:cubicBezTo>
                  <a:cubicBezTo>
                    <a:pt x="1564" y="2353"/>
                    <a:pt x="1615" y="2351"/>
                    <a:pt x="1668" y="2348"/>
                  </a:cubicBezTo>
                  <a:cubicBezTo>
                    <a:pt x="1901" y="1714"/>
                    <a:pt x="2068" y="1013"/>
                    <a:pt x="2602" y="580"/>
                  </a:cubicBezTo>
                  <a:cubicBezTo>
                    <a:pt x="2203" y="201"/>
                    <a:pt x="1674" y="1"/>
                    <a:pt x="1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5769100" y="2209684"/>
              <a:ext cx="1365400" cy="391465"/>
            </a:xfrm>
            <a:custGeom>
              <a:avLst/>
              <a:gdLst/>
              <a:ahLst/>
              <a:cxnLst/>
              <a:rect l="l" t="t" r="r" b="b"/>
              <a:pathLst>
                <a:path w="21317" h="18757" extrusionOk="0">
                  <a:moveTo>
                    <a:pt x="190" y="0"/>
                  </a:moveTo>
                  <a:cubicBezTo>
                    <a:pt x="134" y="0"/>
                    <a:pt x="88" y="29"/>
                    <a:pt x="68" y="70"/>
                  </a:cubicBezTo>
                  <a:cubicBezTo>
                    <a:pt x="1" y="137"/>
                    <a:pt x="1" y="237"/>
                    <a:pt x="101" y="303"/>
                  </a:cubicBezTo>
                  <a:lnTo>
                    <a:pt x="20482" y="18650"/>
                  </a:lnTo>
                  <a:cubicBezTo>
                    <a:pt x="20569" y="18722"/>
                    <a:pt x="20674" y="18757"/>
                    <a:pt x="20779" y="18757"/>
                  </a:cubicBezTo>
                  <a:cubicBezTo>
                    <a:pt x="20917" y="18757"/>
                    <a:pt x="21055" y="18697"/>
                    <a:pt x="21149" y="18583"/>
                  </a:cubicBezTo>
                  <a:cubicBezTo>
                    <a:pt x="21316" y="18350"/>
                    <a:pt x="21249" y="18049"/>
                    <a:pt x="21049" y="17883"/>
                  </a:cubicBezTo>
                  <a:lnTo>
                    <a:pt x="301" y="37"/>
                  </a:lnTo>
                  <a:cubicBezTo>
                    <a:pt x="263" y="11"/>
                    <a:pt x="225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6"/>
            <p:cNvSpPr/>
            <p:nvPr/>
          </p:nvSpPr>
          <p:spPr>
            <a:xfrm>
              <a:off x="7574875" y="2546675"/>
              <a:ext cx="351075" cy="222675"/>
            </a:xfrm>
            <a:custGeom>
              <a:avLst/>
              <a:gdLst/>
              <a:ahLst/>
              <a:cxnLst/>
              <a:rect l="l" t="t" r="r" b="b"/>
              <a:pathLst>
                <a:path w="14043" h="8907" extrusionOk="0">
                  <a:moveTo>
                    <a:pt x="12574" y="1"/>
                  </a:moveTo>
                  <a:lnTo>
                    <a:pt x="499" y="67"/>
                  </a:lnTo>
                  <a:cubicBezTo>
                    <a:pt x="482" y="65"/>
                    <a:pt x="465" y="64"/>
                    <a:pt x="449" y="64"/>
                  </a:cubicBezTo>
                  <a:cubicBezTo>
                    <a:pt x="177" y="64"/>
                    <a:pt x="1" y="318"/>
                    <a:pt x="32" y="601"/>
                  </a:cubicBezTo>
                  <a:lnTo>
                    <a:pt x="866" y="8373"/>
                  </a:lnTo>
                  <a:cubicBezTo>
                    <a:pt x="899" y="8673"/>
                    <a:pt x="1166" y="8907"/>
                    <a:pt x="1466" y="8907"/>
                  </a:cubicBezTo>
                  <a:lnTo>
                    <a:pt x="13542" y="8874"/>
                  </a:lnTo>
                  <a:cubicBezTo>
                    <a:pt x="13809" y="8874"/>
                    <a:pt x="14042" y="8607"/>
                    <a:pt x="14009" y="8340"/>
                  </a:cubicBezTo>
                  <a:lnTo>
                    <a:pt x="13175" y="534"/>
                  </a:lnTo>
                  <a:cubicBezTo>
                    <a:pt x="13141" y="234"/>
                    <a:pt x="12875" y="1"/>
                    <a:pt x="12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6"/>
            <p:cNvSpPr/>
            <p:nvPr/>
          </p:nvSpPr>
          <p:spPr>
            <a:xfrm>
              <a:off x="7574000" y="2537500"/>
              <a:ext cx="330250" cy="23375"/>
            </a:xfrm>
            <a:custGeom>
              <a:avLst/>
              <a:gdLst/>
              <a:ahLst/>
              <a:cxnLst/>
              <a:rect l="l" t="t" r="r" b="b"/>
              <a:pathLst>
                <a:path w="13210" h="935" extrusionOk="0">
                  <a:moveTo>
                    <a:pt x="12576" y="1"/>
                  </a:moveTo>
                  <a:lnTo>
                    <a:pt x="501" y="34"/>
                  </a:lnTo>
                  <a:cubicBezTo>
                    <a:pt x="200" y="34"/>
                    <a:pt x="0" y="301"/>
                    <a:pt x="34" y="568"/>
                  </a:cubicBezTo>
                  <a:lnTo>
                    <a:pt x="65" y="907"/>
                  </a:lnTo>
                  <a:lnTo>
                    <a:pt x="65" y="907"/>
                  </a:lnTo>
                  <a:cubicBezTo>
                    <a:pt x="50" y="650"/>
                    <a:pt x="276" y="401"/>
                    <a:pt x="534" y="401"/>
                  </a:cubicBezTo>
                  <a:lnTo>
                    <a:pt x="12609" y="368"/>
                  </a:lnTo>
                  <a:cubicBezTo>
                    <a:pt x="12910" y="368"/>
                    <a:pt x="13176" y="601"/>
                    <a:pt x="13210" y="901"/>
                  </a:cubicBezTo>
                  <a:lnTo>
                    <a:pt x="13176" y="534"/>
                  </a:lnTo>
                  <a:cubicBezTo>
                    <a:pt x="13143" y="234"/>
                    <a:pt x="12876" y="1"/>
                    <a:pt x="12576" y="1"/>
                  </a:cubicBezTo>
                  <a:close/>
                  <a:moveTo>
                    <a:pt x="65" y="907"/>
                  </a:moveTo>
                  <a:lnTo>
                    <a:pt x="65" y="907"/>
                  </a:lnTo>
                  <a:cubicBezTo>
                    <a:pt x="65" y="916"/>
                    <a:pt x="66" y="925"/>
                    <a:pt x="67" y="935"/>
                  </a:cubicBezTo>
                  <a:lnTo>
                    <a:pt x="65" y="907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7574000" y="2537500"/>
              <a:ext cx="330250" cy="23375"/>
            </a:xfrm>
            <a:custGeom>
              <a:avLst/>
              <a:gdLst/>
              <a:ahLst/>
              <a:cxnLst/>
              <a:rect l="l" t="t" r="r" b="b"/>
              <a:pathLst>
                <a:path w="13210" h="935" extrusionOk="0">
                  <a:moveTo>
                    <a:pt x="12576" y="1"/>
                  </a:moveTo>
                  <a:lnTo>
                    <a:pt x="501" y="34"/>
                  </a:lnTo>
                  <a:cubicBezTo>
                    <a:pt x="200" y="34"/>
                    <a:pt x="0" y="301"/>
                    <a:pt x="34" y="568"/>
                  </a:cubicBezTo>
                  <a:lnTo>
                    <a:pt x="65" y="907"/>
                  </a:lnTo>
                  <a:lnTo>
                    <a:pt x="65" y="907"/>
                  </a:lnTo>
                  <a:cubicBezTo>
                    <a:pt x="50" y="650"/>
                    <a:pt x="276" y="401"/>
                    <a:pt x="534" y="401"/>
                  </a:cubicBezTo>
                  <a:lnTo>
                    <a:pt x="12609" y="368"/>
                  </a:lnTo>
                  <a:cubicBezTo>
                    <a:pt x="12910" y="368"/>
                    <a:pt x="13176" y="601"/>
                    <a:pt x="13210" y="901"/>
                  </a:cubicBezTo>
                  <a:lnTo>
                    <a:pt x="13176" y="534"/>
                  </a:lnTo>
                  <a:cubicBezTo>
                    <a:pt x="13143" y="234"/>
                    <a:pt x="12876" y="1"/>
                    <a:pt x="12576" y="1"/>
                  </a:cubicBezTo>
                  <a:close/>
                  <a:moveTo>
                    <a:pt x="65" y="907"/>
                  </a:moveTo>
                  <a:lnTo>
                    <a:pt x="65" y="907"/>
                  </a:lnTo>
                  <a:cubicBezTo>
                    <a:pt x="65" y="916"/>
                    <a:pt x="66" y="925"/>
                    <a:pt x="67" y="935"/>
                  </a:cubicBezTo>
                  <a:lnTo>
                    <a:pt x="65" y="90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7721600" y="2642575"/>
              <a:ext cx="40050" cy="40050"/>
            </a:xfrm>
            <a:custGeom>
              <a:avLst/>
              <a:gdLst/>
              <a:ahLst/>
              <a:cxnLst/>
              <a:rect l="l" t="t" r="r" b="b"/>
              <a:pathLst>
                <a:path w="1602" h="1602" extrusionOk="0">
                  <a:moveTo>
                    <a:pt x="801" y="1"/>
                  </a:moveTo>
                  <a:cubicBezTo>
                    <a:pt x="367" y="1"/>
                    <a:pt x="1" y="334"/>
                    <a:pt x="1" y="801"/>
                  </a:cubicBezTo>
                  <a:cubicBezTo>
                    <a:pt x="1" y="1235"/>
                    <a:pt x="367" y="1602"/>
                    <a:pt x="801" y="1602"/>
                  </a:cubicBezTo>
                  <a:cubicBezTo>
                    <a:pt x="1235" y="1602"/>
                    <a:pt x="1602" y="1235"/>
                    <a:pt x="1602" y="801"/>
                  </a:cubicBezTo>
                  <a:cubicBezTo>
                    <a:pt x="1602" y="334"/>
                    <a:pt x="1235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7725775" y="2336050"/>
              <a:ext cx="387775" cy="460850"/>
            </a:xfrm>
            <a:custGeom>
              <a:avLst/>
              <a:gdLst/>
              <a:ahLst/>
              <a:cxnLst/>
              <a:rect l="l" t="t" r="r" b="b"/>
              <a:pathLst>
                <a:path w="15511" h="18434" extrusionOk="0">
                  <a:moveTo>
                    <a:pt x="11494" y="1"/>
                  </a:moveTo>
                  <a:cubicBezTo>
                    <a:pt x="11409" y="1"/>
                    <a:pt x="11335" y="8"/>
                    <a:pt x="11275" y="20"/>
                  </a:cubicBezTo>
                  <a:cubicBezTo>
                    <a:pt x="9414" y="452"/>
                    <a:pt x="12488" y="14530"/>
                    <a:pt x="12146" y="14530"/>
                  </a:cubicBezTo>
                  <a:cubicBezTo>
                    <a:pt x="12145" y="14530"/>
                    <a:pt x="12144" y="14530"/>
                    <a:pt x="12142" y="14530"/>
                  </a:cubicBezTo>
                  <a:lnTo>
                    <a:pt x="4937" y="14730"/>
                  </a:lnTo>
                  <a:lnTo>
                    <a:pt x="3069" y="13229"/>
                  </a:lnTo>
                  <a:cubicBezTo>
                    <a:pt x="2869" y="12995"/>
                    <a:pt x="2569" y="12895"/>
                    <a:pt x="2269" y="12895"/>
                  </a:cubicBezTo>
                  <a:lnTo>
                    <a:pt x="1368" y="12929"/>
                  </a:lnTo>
                  <a:cubicBezTo>
                    <a:pt x="934" y="12962"/>
                    <a:pt x="534" y="13296"/>
                    <a:pt x="434" y="13729"/>
                  </a:cubicBezTo>
                  <a:lnTo>
                    <a:pt x="100" y="15464"/>
                  </a:lnTo>
                  <a:cubicBezTo>
                    <a:pt x="0" y="16064"/>
                    <a:pt x="434" y="16598"/>
                    <a:pt x="1068" y="16631"/>
                  </a:cubicBezTo>
                  <a:lnTo>
                    <a:pt x="4403" y="16698"/>
                  </a:lnTo>
                  <a:lnTo>
                    <a:pt x="12943" y="18433"/>
                  </a:lnTo>
                  <a:cubicBezTo>
                    <a:pt x="12971" y="18433"/>
                    <a:pt x="12999" y="18433"/>
                    <a:pt x="13027" y="18433"/>
                  </a:cubicBezTo>
                  <a:cubicBezTo>
                    <a:pt x="14928" y="18433"/>
                    <a:pt x="15511" y="17317"/>
                    <a:pt x="15478" y="16264"/>
                  </a:cubicBezTo>
                  <a:lnTo>
                    <a:pt x="15245" y="5056"/>
                  </a:lnTo>
                  <a:cubicBezTo>
                    <a:pt x="15245" y="4690"/>
                    <a:pt x="15178" y="4289"/>
                    <a:pt x="15111" y="3922"/>
                  </a:cubicBezTo>
                  <a:cubicBezTo>
                    <a:pt x="14383" y="704"/>
                    <a:pt x="12356" y="1"/>
                    <a:pt x="11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6"/>
            <p:cNvSpPr/>
            <p:nvPr/>
          </p:nvSpPr>
          <p:spPr>
            <a:xfrm>
              <a:off x="7798325" y="2065500"/>
              <a:ext cx="17525" cy="25875"/>
            </a:xfrm>
            <a:custGeom>
              <a:avLst/>
              <a:gdLst/>
              <a:ahLst/>
              <a:cxnLst/>
              <a:rect l="l" t="t" r="r" b="b"/>
              <a:pathLst>
                <a:path w="701" h="1035" extrusionOk="0">
                  <a:moveTo>
                    <a:pt x="401" y="0"/>
                  </a:moveTo>
                  <a:cubicBezTo>
                    <a:pt x="234" y="0"/>
                    <a:pt x="67" y="234"/>
                    <a:pt x="34" y="501"/>
                  </a:cubicBezTo>
                  <a:cubicBezTo>
                    <a:pt x="0" y="801"/>
                    <a:pt x="134" y="1034"/>
                    <a:pt x="334" y="1034"/>
                  </a:cubicBezTo>
                  <a:cubicBezTo>
                    <a:pt x="501" y="1034"/>
                    <a:pt x="668" y="801"/>
                    <a:pt x="701" y="534"/>
                  </a:cubicBezTo>
                  <a:cubicBezTo>
                    <a:pt x="701" y="234"/>
                    <a:pt x="567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7725775" y="2063825"/>
              <a:ext cx="17525" cy="25125"/>
            </a:xfrm>
            <a:custGeom>
              <a:avLst/>
              <a:gdLst/>
              <a:ahLst/>
              <a:cxnLst/>
              <a:rect l="l" t="t" r="r" b="b"/>
              <a:pathLst>
                <a:path w="701" h="1005" extrusionOk="0">
                  <a:moveTo>
                    <a:pt x="401" y="1"/>
                  </a:moveTo>
                  <a:cubicBezTo>
                    <a:pt x="234" y="1"/>
                    <a:pt x="67" y="234"/>
                    <a:pt x="34" y="501"/>
                  </a:cubicBezTo>
                  <a:cubicBezTo>
                    <a:pt x="0" y="768"/>
                    <a:pt x="134" y="1001"/>
                    <a:pt x="334" y="1001"/>
                  </a:cubicBezTo>
                  <a:cubicBezTo>
                    <a:pt x="345" y="1004"/>
                    <a:pt x="355" y="1005"/>
                    <a:pt x="366" y="1005"/>
                  </a:cubicBezTo>
                  <a:cubicBezTo>
                    <a:pt x="522" y="1005"/>
                    <a:pt x="670" y="782"/>
                    <a:pt x="701" y="501"/>
                  </a:cubicBezTo>
                  <a:cubicBezTo>
                    <a:pt x="701" y="234"/>
                    <a:pt x="601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6"/>
            <p:cNvSpPr/>
            <p:nvPr/>
          </p:nvSpPr>
          <p:spPr>
            <a:xfrm>
              <a:off x="7721600" y="2058825"/>
              <a:ext cx="15875" cy="7775"/>
            </a:xfrm>
            <a:custGeom>
              <a:avLst/>
              <a:gdLst/>
              <a:ahLst/>
              <a:cxnLst/>
              <a:rect l="l" t="t" r="r" b="b"/>
              <a:pathLst>
                <a:path w="635" h="311" extrusionOk="0">
                  <a:moveTo>
                    <a:pt x="1" y="1"/>
                  </a:moveTo>
                  <a:cubicBezTo>
                    <a:pt x="1" y="1"/>
                    <a:pt x="175" y="310"/>
                    <a:pt x="405" y="310"/>
                  </a:cubicBezTo>
                  <a:cubicBezTo>
                    <a:pt x="477" y="310"/>
                    <a:pt x="555" y="280"/>
                    <a:pt x="634" y="2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6"/>
            <p:cNvSpPr/>
            <p:nvPr/>
          </p:nvSpPr>
          <p:spPr>
            <a:xfrm>
              <a:off x="7809175" y="2022125"/>
              <a:ext cx="36700" cy="23375"/>
            </a:xfrm>
            <a:custGeom>
              <a:avLst/>
              <a:gdLst/>
              <a:ahLst/>
              <a:cxnLst/>
              <a:rect l="l" t="t" r="r" b="b"/>
              <a:pathLst>
                <a:path w="1468" h="935" extrusionOk="0">
                  <a:moveTo>
                    <a:pt x="167" y="1"/>
                  </a:moveTo>
                  <a:cubicBezTo>
                    <a:pt x="100" y="1"/>
                    <a:pt x="0" y="68"/>
                    <a:pt x="0" y="168"/>
                  </a:cubicBezTo>
                  <a:cubicBezTo>
                    <a:pt x="0" y="234"/>
                    <a:pt x="100" y="301"/>
                    <a:pt x="167" y="301"/>
                  </a:cubicBezTo>
                  <a:cubicBezTo>
                    <a:pt x="567" y="301"/>
                    <a:pt x="934" y="535"/>
                    <a:pt x="1168" y="868"/>
                  </a:cubicBezTo>
                  <a:cubicBezTo>
                    <a:pt x="1201" y="901"/>
                    <a:pt x="1234" y="935"/>
                    <a:pt x="1268" y="935"/>
                  </a:cubicBezTo>
                  <a:lnTo>
                    <a:pt x="1368" y="935"/>
                  </a:lnTo>
                  <a:cubicBezTo>
                    <a:pt x="1434" y="868"/>
                    <a:pt x="1468" y="768"/>
                    <a:pt x="1434" y="701"/>
                  </a:cubicBezTo>
                  <a:cubicBezTo>
                    <a:pt x="1168" y="268"/>
                    <a:pt x="70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6"/>
            <p:cNvSpPr/>
            <p:nvPr/>
          </p:nvSpPr>
          <p:spPr>
            <a:xfrm>
              <a:off x="7714925" y="2016300"/>
              <a:ext cx="38400" cy="24200"/>
            </a:xfrm>
            <a:custGeom>
              <a:avLst/>
              <a:gdLst/>
              <a:ahLst/>
              <a:cxnLst/>
              <a:rect l="l" t="t" r="r" b="b"/>
              <a:pathLst>
                <a:path w="1536" h="968" extrusionOk="0">
                  <a:moveTo>
                    <a:pt x="1402" y="0"/>
                  </a:moveTo>
                  <a:cubicBezTo>
                    <a:pt x="868" y="0"/>
                    <a:pt x="368" y="267"/>
                    <a:pt x="34" y="701"/>
                  </a:cubicBezTo>
                  <a:cubicBezTo>
                    <a:pt x="1" y="734"/>
                    <a:pt x="1" y="801"/>
                    <a:pt x="1" y="834"/>
                  </a:cubicBezTo>
                  <a:cubicBezTo>
                    <a:pt x="1" y="934"/>
                    <a:pt x="101" y="968"/>
                    <a:pt x="167" y="968"/>
                  </a:cubicBezTo>
                  <a:cubicBezTo>
                    <a:pt x="234" y="968"/>
                    <a:pt x="268" y="934"/>
                    <a:pt x="301" y="868"/>
                  </a:cubicBezTo>
                  <a:cubicBezTo>
                    <a:pt x="534" y="534"/>
                    <a:pt x="935" y="334"/>
                    <a:pt x="1368" y="301"/>
                  </a:cubicBezTo>
                  <a:cubicBezTo>
                    <a:pt x="1468" y="301"/>
                    <a:pt x="1535" y="234"/>
                    <a:pt x="1535" y="134"/>
                  </a:cubicBezTo>
                  <a:cubicBezTo>
                    <a:pt x="1535" y="67"/>
                    <a:pt x="1502" y="0"/>
                    <a:pt x="1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7794150" y="2061325"/>
              <a:ext cx="15875" cy="7775"/>
            </a:xfrm>
            <a:custGeom>
              <a:avLst/>
              <a:gdLst/>
              <a:ahLst/>
              <a:cxnLst/>
              <a:rect l="l" t="t" r="r" b="b"/>
              <a:pathLst>
                <a:path w="635" h="311" extrusionOk="0">
                  <a:moveTo>
                    <a:pt x="1" y="1"/>
                  </a:moveTo>
                  <a:cubicBezTo>
                    <a:pt x="1" y="1"/>
                    <a:pt x="175" y="310"/>
                    <a:pt x="405" y="310"/>
                  </a:cubicBezTo>
                  <a:cubicBezTo>
                    <a:pt x="477" y="310"/>
                    <a:pt x="555" y="280"/>
                    <a:pt x="634" y="2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6"/>
            <p:cNvSpPr/>
            <p:nvPr/>
          </p:nvSpPr>
          <p:spPr>
            <a:xfrm>
              <a:off x="7861700" y="2742650"/>
              <a:ext cx="91750" cy="26700"/>
            </a:xfrm>
            <a:custGeom>
              <a:avLst/>
              <a:gdLst/>
              <a:ahLst/>
              <a:cxnLst/>
              <a:rect l="l" t="t" r="r" b="b"/>
              <a:pathLst>
                <a:path w="3670" h="1068" extrusionOk="0">
                  <a:moveTo>
                    <a:pt x="3670" y="106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C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7994300" y="2417475"/>
              <a:ext cx="61950" cy="351875"/>
            </a:xfrm>
            <a:custGeom>
              <a:avLst/>
              <a:gdLst/>
              <a:ahLst/>
              <a:cxnLst/>
              <a:rect l="l" t="t" r="r" b="b"/>
              <a:pathLst>
                <a:path w="2478" h="14075" extrusionOk="0">
                  <a:moveTo>
                    <a:pt x="1082" y="1"/>
                  </a:moveTo>
                  <a:cubicBezTo>
                    <a:pt x="797" y="1"/>
                    <a:pt x="442" y="137"/>
                    <a:pt x="0" y="465"/>
                  </a:cubicBezTo>
                  <a:lnTo>
                    <a:pt x="734" y="14075"/>
                  </a:lnTo>
                  <a:cubicBezTo>
                    <a:pt x="734" y="14075"/>
                    <a:pt x="1201" y="8971"/>
                    <a:pt x="2202" y="3267"/>
                  </a:cubicBezTo>
                  <a:cubicBezTo>
                    <a:pt x="2202" y="3267"/>
                    <a:pt x="2478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7835850" y="2336050"/>
              <a:ext cx="277725" cy="460825"/>
            </a:xfrm>
            <a:custGeom>
              <a:avLst/>
              <a:gdLst/>
              <a:ahLst/>
              <a:cxnLst/>
              <a:rect l="l" t="t" r="r" b="b"/>
              <a:pathLst>
                <a:path w="11109" h="18433" extrusionOk="0">
                  <a:moveTo>
                    <a:pt x="7091" y="1"/>
                  </a:moveTo>
                  <a:cubicBezTo>
                    <a:pt x="7006" y="1"/>
                    <a:pt x="6932" y="7"/>
                    <a:pt x="6872" y="20"/>
                  </a:cubicBezTo>
                  <a:cubicBezTo>
                    <a:pt x="5011" y="452"/>
                    <a:pt x="8085" y="14530"/>
                    <a:pt x="7743" y="14530"/>
                  </a:cubicBezTo>
                  <a:cubicBezTo>
                    <a:pt x="7742" y="14530"/>
                    <a:pt x="7741" y="14530"/>
                    <a:pt x="7739" y="14530"/>
                  </a:cubicBezTo>
                  <a:lnTo>
                    <a:pt x="534" y="14730"/>
                  </a:lnTo>
                  <a:lnTo>
                    <a:pt x="0" y="16698"/>
                  </a:lnTo>
                  <a:lnTo>
                    <a:pt x="8540" y="18433"/>
                  </a:lnTo>
                  <a:cubicBezTo>
                    <a:pt x="10508" y="18433"/>
                    <a:pt x="11108" y="17332"/>
                    <a:pt x="11075" y="16231"/>
                  </a:cubicBezTo>
                  <a:lnTo>
                    <a:pt x="10842" y="5056"/>
                  </a:lnTo>
                  <a:cubicBezTo>
                    <a:pt x="10842" y="4656"/>
                    <a:pt x="10775" y="4289"/>
                    <a:pt x="10708" y="3889"/>
                  </a:cubicBezTo>
                  <a:cubicBezTo>
                    <a:pt x="9980" y="702"/>
                    <a:pt x="7953" y="1"/>
                    <a:pt x="7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4299150" y="4130325"/>
              <a:ext cx="339450" cy="280550"/>
            </a:xfrm>
            <a:custGeom>
              <a:avLst/>
              <a:gdLst/>
              <a:ahLst/>
              <a:cxnLst/>
              <a:rect l="l" t="t" r="r" b="b"/>
              <a:pathLst>
                <a:path w="13578" h="11222" extrusionOk="0">
                  <a:moveTo>
                    <a:pt x="9240" y="0"/>
                  </a:moveTo>
                  <a:cubicBezTo>
                    <a:pt x="8111" y="0"/>
                    <a:pt x="6888" y="350"/>
                    <a:pt x="5738" y="1382"/>
                  </a:cubicBezTo>
                  <a:lnTo>
                    <a:pt x="7173" y="1582"/>
                  </a:lnTo>
                  <a:lnTo>
                    <a:pt x="5038" y="2149"/>
                  </a:lnTo>
                  <a:cubicBezTo>
                    <a:pt x="4738" y="2482"/>
                    <a:pt x="4471" y="2883"/>
                    <a:pt x="4237" y="3283"/>
                  </a:cubicBezTo>
                  <a:cubicBezTo>
                    <a:pt x="3937" y="3817"/>
                    <a:pt x="3637" y="4284"/>
                    <a:pt x="3370" y="4751"/>
                  </a:cubicBezTo>
                  <a:lnTo>
                    <a:pt x="4804" y="5051"/>
                  </a:lnTo>
                  <a:lnTo>
                    <a:pt x="2603" y="6085"/>
                  </a:lnTo>
                  <a:cubicBezTo>
                    <a:pt x="368" y="10021"/>
                    <a:pt x="1" y="11222"/>
                    <a:pt x="1" y="11222"/>
                  </a:cubicBezTo>
                  <a:cubicBezTo>
                    <a:pt x="1402" y="11222"/>
                    <a:pt x="2836" y="11055"/>
                    <a:pt x="4237" y="10755"/>
                  </a:cubicBezTo>
                  <a:lnTo>
                    <a:pt x="5505" y="7486"/>
                  </a:lnTo>
                  <a:lnTo>
                    <a:pt x="5738" y="10388"/>
                  </a:lnTo>
                  <a:cubicBezTo>
                    <a:pt x="7273" y="9954"/>
                    <a:pt x="8707" y="9254"/>
                    <a:pt x="10008" y="8287"/>
                  </a:cubicBezTo>
                  <a:lnTo>
                    <a:pt x="9441" y="5384"/>
                  </a:lnTo>
                  <a:lnTo>
                    <a:pt x="9441" y="5384"/>
                  </a:lnTo>
                  <a:lnTo>
                    <a:pt x="11142" y="7286"/>
                  </a:lnTo>
                  <a:cubicBezTo>
                    <a:pt x="12109" y="6285"/>
                    <a:pt x="12810" y="5051"/>
                    <a:pt x="13210" y="3717"/>
                  </a:cubicBezTo>
                  <a:lnTo>
                    <a:pt x="12243" y="2783"/>
                  </a:lnTo>
                  <a:lnTo>
                    <a:pt x="12243" y="2783"/>
                  </a:lnTo>
                  <a:lnTo>
                    <a:pt x="13377" y="3016"/>
                  </a:lnTo>
                  <a:cubicBezTo>
                    <a:pt x="13477" y="2516"/>
                    <a:pt x="13544" y="2049"/>
                    <a:pt x="13577" y="1548"/>
                  </a:cubicBezTo>
                  <a:cubicBezTo>
                    <a:pt x="13577" y="1548"/>
                    <a:pt x="11615" y="0"/>
                    <a:pt x="9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4849550" y="4055575"/>
              <a:ext cx="439500" cy="362825"/>
            </a:xfrm>
            <a:custGeom>
              <a:avLst/>
              <a:gdLst/>
              <a:ahLst/>
              <a:cxnLst/>
              <a:rect l="l" t="t" r="r" b="b"/>
              <a:pathLst>
                <a:path w="17580" h="14513" extrusionOk="0">
                  <a:moveTo>
                    <a:pt x="5606" y="0"/>
                  </a:moveTo>
                  <a:cubicBezTo>
                    <a:pt x="2538" y="0"/>
                    <a:pt x="1" y="2003"/>
                    <a:pt x="1" y="2003"/>
                  </a:cubicBezTo>
                  <a:cubicBezTo>
                    <a:pt x="67" y="2637"/>
                    <a:pt x="134" y="3271"/>
                    <a:pt x="267" y="3905"/>
                  </a:cubicBezTo>
                  <a:lnTo>
                    <a:pt x="1735" y="3604"/>
                  </a:lnTo>
                  <a:lnTo>
                    <a:pt x="501" y="4805"/>
                  </a:lnTo>
                  <a:cubicBezTo>
                    <a:pt x="968" y="6573"/>
                    <a:pt x="1902" y="8141"/>
                    <a:pt x="3136" y="9475"/>
                  </a:cubicBezTo>
                  <a:lnTo>
                    <a:pt x="5338" y="6973"/>
                  </a:lnTo>
                  <a:lnTo>
                    <a:pt x="4637" y="10776"/>
                  </a:lnTo>
                  <a:cubicBezTo>
                    <a:pt x="6272" y="11977"/>
                    <a:pt x="8140" y="12878"/>
                    <a:pt x="10108" y="13445"/>
                  </a:cubicBezTo>
                  <a:lnTo>
                    <a:pt x="10441" y="9709"/>
                  </a:lnTo>
                  <a:lnTo>
                    <a:pt x="12076" y="13912"/>
                  </a:lnTo>
                  <a:cubicBezTo>
                    <a:pt x="13877" y="14312"/>
                    <a:pt x="15712" y="14512"/>
                    <a:pt x="17580" y="14512"/>
                  </a:cubicBezTo>
                  <a:cubicBezTo>
                    <a:pt x="17580" y="14512"/>
                    <a:pt x="17079" y="12944"/>
                    <a:pt x="14177" y="7841"/>
                  </a:cubicBezTo>
                  <a:lnTo>
                    <a:pt x="11375" y="6540"/>
                  </a:lnTo>
                  <a:lnTo>
                    <a:pt x="13210" y="6140"/>
                  </a:lnTo>
                  <a:cubicBezTo>
                    <a:pt x="12843" y="5539"/>
                    <a:pt x="12509" y="4905"/>
                    <a:pt x="12076" y="4238"/>
                  </a:cubicBezTo>
                  <a:cubicBezTo>
                    <a:pt x="11776" y="3738"/>
                    <a:pt x="11442" y="3237"/>
                    <a:pt x="11042" y="2770"/>
                  </a:cubicBezTo>
                  <a:lnTo>
                    <a:pt x="8306" y="2037"/>
                  </a:lnTo>
                  <a:lnTo>
                    <a:pt x="10141" y="1803"/>
                  </a:lnTo>
                  <a:cubicBezTo>
                    <a:pt x="8654" y="456"/>
                    <a:pt x="7070" y="0"/>
                    <a:pt x="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4262475" y="3829625"/>
              <a:ext cx="530400" cy="258525"/>
            </a:xfrm>
            <a:custGeom>
              <a:avLst/>
              <a:gdLst/>
              <a:ahLst/>
              <a:cxnLst/>
              <a:rect l="l" t="t" r="r" b="b"/>
              <a:pathLst>
                <a:path w="21216" h="10341" extrusionOk="0">
                  <a:moveTo>
                    <a:pt x="13743" y="0"/>
                  </a:moveTo>
                  <a:lnTo>
                    <a:pt x="13943" y="3302"/>
                  </a:lnTo>
                  <a:lnTo>
                    <a:pt x="11809" y="133"/>
                  </a:lnTo>
                  <a:cubicBezTo>
                    <a:pt x="9774" y="467"/>
                    <a:pt x="7839" y="1134"/>
                    <a:pt x="6038" y="2135"/>
                  </a:cubicBezTo>
                  <a:lnTo>
                    <a:pt x="8439" y="5004"/>
                  </a:lnTo>
                  <a:lnTo>
                    <a:pt x="8439" y="5004"/>
                  </a:lnTo>
                  <a:lnTo>
                    <a:pt x="4270" y="3169"/>
                  </a:lnTo>
                  <a:cubicBezTo>
                    <a:pt x="2735" y="4170"/>
                    <a:pt x="1301" y="5337"/>
                    <a:pt x="0" y="6638"/>
                  </a:cubicBezTo>
                  <a:cubicBezTo>
                    <a:pt x="0" y="6638"/>
                    <a:pt x="1434" y="7405"/>
                    <a:pt x="7072" y="8940"/>
                  </a:cubicBezTo>
                  <a:lnTo>
                    <a:pt x="10007" y="7906"/>
                  </a:lnTo>
                  <a:lnTo>
                    <a:pt x="8973" y="9440"/>
                  </a:lnTo>
                  <a:cubicBezTo>
                    <a:pt x="9640" y="9607"/>
                    <a:pt x="10341" y="9807"/>
                    <a:pt x="11108" y="10007"/>
                  </a:cubicBezTo>
                  <a:cubicBezTo>
                    <a:pt x="11675" y="10141"/>
                    <a:pt x="12276" y="10241"/>
                    <a:pt x="12876" y="10307"/>
                  </a:cubicBezTo>
                  <a:lnTo>
                    <a:pt x="15344" y="8873"/>
                  </a:lnTo>
                  <a:lnTo>
                    <a:pt x="14210" y="10341"/>
                  </a:lnTo>
                  <a:cubicBezTo>
                    <a:pt x="20381" y="10041"/>
                    <a:pt x="21215" y="3036"/>
                    <a:pt x="21215" y="3036"/>
                  </a:cubicBezTo>
                  <a:cubicBezTo>
                    <a:pt x="20748" y="2635"/>
                    <a:pt x="20248" y="2235"/>
                    <a:pt x="19714" y="1901"/>
                  </a:cubicBezTo>
                  <a:lnTo>
                    <a:pt x="18880" y="3136"/>
                  </a:lnTo>
                  <a:lnTo>
                    <a:pt x="18880" y="3136"/>
                  </a:lnTo>
                  <a:lnTo>
                    <a:pt x="18914" y="1401"/>
                  </a:lnTo>
                  <a:cubicBezTo>
                    <a:pt x="17312" y="534"/>
                    <a:pt x="15545" y="33"/>
                    <a:pt x="13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4455100" y="4136075"/>
              <a:ext cx="313575" cy="268975"/>
            </a:xfrm>
            <a:custGeom>
              <a:avLst/>
              <a:gdLst/>
              <a:ahLst/>
              <a:cxnLst/>
              <a:rect l="l" t="t" r="r" b="b"/>
              <a:pathLst>
                <a:path w="12543" h="10759" extrusionOk="0">
                  <a:moveTo>
                    <a:pt x="6402" y="1"/>
                  </a:moveTo>
                  <a:cubicBezTo>
                    <a:pt x="3150" y="1"/>
                    <a:pt x="1" y="4421"/>
                    <a:pt x="1" y="4421"/>
                  </a:cubicBezTo>
                  <a:cubicBezTo>
                    <a:pt x="1" y="4421"/>
                    <a:pt x="2701" y="1010"/>
                    <a:pt x="5976" y="1010"/>
                  </a:cubicBezTo>
                  <a:cubicBezTo>
                    <a:pt x="6249" y="1010"/>
                    <a:pt x="6526" y="1034"/>
                    <a:pt x="6805" y="1085"/>
                  </a:cubicBezTo>
                  <a:cubicBezTo>
                    <a:pt x="10408" y="1752"/>
                    <a:pt x="11442" y="10758"/>
                    <a:pt x="11442" y="10758"/>
                  </a:cubicBezTo>
                  <a:lnTo>
                    <a:pt x="12543" y="10758"/>
                  </a:lnTo>
                  <a:cubicBezTo>
                    <a:pt x="11254" y="2405"/>
                    <a:pt x="8800" y="1"/>
                    <a:pt x="6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4741150" y="4032475"/>
              <a:ext cx="302725" cy="371750"/>
            </a:xfrm>
            <a:custGeom>
              <a:avLst/>
              <a:gdLst/>
              <a:ahLst/>
              <a:cxnLst/>
              <a:rect l="l" t="t" r="r" b="b"/>
              <a:pathLst>
                <a:path w="12109" h="14870" extrusionOk="0">
                  <a:moveTo>
                    <a:pt x="5925" y="1"/>
                  </a:moveTo>
                  <a:cubicBezTo>
                    <a:pt x="3612" y="1"/>
                    <a:pt x="1245" y="3325"/>
                    <a:pt x="0" y="14869"/>
                  </a:cubicBezTo>
                  <a:lnTo>
                    <a:pt x="1034" y="14869"/>
                  </a:lnTo>
                  <a:cubicBezTo>
                    <a:pt x="1034" y="14869"/>
                    <a:pt x="2035" y="2394"/>
                    <a:pt x="5537" y="1460"/>
                  </a:cubicBezTo>
                  <a:cubicBezTo>
                    <a:pt x="5804" y="1388"/>
                    <a:pt x="6069" y="1355"/>
                    <a:pt x="6330" y="1355"/>
                  </a:cubicBezTo>
                  <a:cubicBezTo>
                    <a:pt x="9465" y="1355"/>
                    <a:pt x="12109" y="6130"/>
                    <a:pt x="12109" y="6130"/>
                  </a:cubicBezTo>
                  <a:cubicBezTo>
                    <a:pt x="12109" y="6130"/>
                    <a:pt x="9067" y="1"/>
                    <a:pt x="5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6"/>
            <p:cNvSpPr/>
            <p:nvPr/>
          </p:nvSpPr>
          <p:spPr>
            <a:xfrm>
              <a:off x="4500125" y="3976675"/>
              <a:ext cx="380375" cy="435050"/>
            </a:xfrm>
            <a:custGeom>
              <a:avLst/>
              <a:gdLst/>
              <a:ahLst/>
              <a:cxnLst/>
              <a:rect l="l" t="t" r="r" b="b"/>
              <a:pathLst>
                <a:path w="15215" h="17402" extrusionOk="0">
                  <a:moveTo>
                    <a:pt x="93" y="144"/>
                  </a:moveTo>
                  <a:lnTo>
                    <a:pt x="93" y="144"/>
                  </a:lnTo>
                  <a:cubicBezTo>
                    <a:pt x="33" y="151"/>
                    <a:pt x="1" y="156"/>
                    <a:pt x="1" y="156"/>
                  </a:cubicBezTo>
                  <a:cubicBezTo>
                    <a:pt x="32" y="152"/>
                    <a:pt x="62" y="148"/>
                    <a:pt x="93" y="144"/>
                  </a:cubicBezTo>
                  <a:close/>
                  <a:moveTo>
                    <a:pt x="2223" y="1"/>
                  </a:moveTo>
                  <a:cubicBezTo>
                    <a:pt x="1554" y="1"/>
                    <a:pt x="845" y="47"/>
                    <a:pt x="93" y="144"/>
                  </a:cubicBezTo>
                  <a:lnTo>
                    <a:pt x="93" y="144"/>
                  </a:lnTo>
                  <a:cubicBezTo>
                    <a:pt x="260" y="124"/>
                    <a:pt x="646" y="86"/>
                    <a:pt x="1182" y="86"/>
                  </a:cubicBezTo>
                  <a:cubicBezTo>
                    <a:pt x="4488" y="86"/>
                    <a:pt x="13486" y="1520"/>
                    <a:pt x="11709" y="17401"/>
                  </a:cubicBezTo>
                  <a:lnTo>
                    <a:pt x="12810" y="17401"/>
                  </a:lnTo>
                  <a:cubicBezTo>
                    <a:pt x="12810" y="17401"/>
                    <a:pt x="15214" y="1"/>
                    <a:pt x="2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6"/>
            <p:cNvSpPr/>
            <p:nvPr/>
          </p:nvSpPr>
          <p:spPr>
            <a:xfrm>
              <a:off x="4626900" y="4381675"/>
              <a:ext cx="316075" cy="348600"/>
            </a:xfrm>
            <a:custGeom>
              <a:avLst/>
              <a:gdLst/>
              <a:ahLst/>
              <a:cxnLst/>
              <a:rect l="l" t="t" r="r" b="b"/>
              <a:pathLst>
                <a:path w="12643" h="13944" extrusionOk="0">
                  <a:moveTo>
                    <a:pt x="0" y="0"/>
                  </a:moveTo>
                  <a:lnTo>
                    <a:pt x="2569" y="12643"/>
                  </a:lnTo>
                  <a:cubicBezTo>
                    <a:pt x="2735" y="13377"/>
                    <a:pt x="3703" y="13944"/>
                    <a:pt x="4804" y="13944"/>
                  </a:cubicBezTo>
                  <a:lnTo>
                    <a:pt x="7872" y="13944"/>
                  </a:lnTo>
                  <a:cubicBezTo>
                    <a:pt x="8940" y="13944"/>
                    <a:pt x="9941" y="13377"/>
                    <a:pt x="10074" y="12643"/>
                  </a:cubicBezTo>
                  <a:lnTo>
                    <a:pt x="126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6"/>
            <p:cNvSpPr/>
            <p:nvPr/>
          </p:nvSpPr>
          <p:spPr>
            <a:xfrm>
              <a:off x="6283075" y="3318900"/>
              <a:ext cx="442000" cy="268550"/>
            </a:xfrm>
            <a:custGeom>
              <a:avLst/>
              <a:gdLst/>
              <a:ahLst/>
              <a:cxnLst/>
              <a:rect l="l" t="t" r="r" b="b"/>
              <a:pathLst>
                <a:path w="17680" h="10742" extrusionOk="0">
                  <a:moveTo>
                    <a:pt x="0" y="0"/>
                  </a:moveTo>
                  <a:lnTo>
                    <a:pt x="868" y="10675"/>
                  </a:lnTo>
                  <a:lnTo>
                    <a:pt x="17680" y="10741"/>
                  </a:lnTo>
                  <a:lnTo>
                    <a:pt x="17680" y="10741"/>
                  </a:lnTo>
                  <a:lnTo>
                    <a:pt x="16812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6"/>
            <p:cNvSpPr/>
            <p:nvPr/>
          </p:nvSpPr>
          <p:spPr>
            <a:xfrm>
              <a:off x="6264725" y="3298875"/>
              <a:ext cx="480375" cy="309425"/>
            </a:xfrm>
            <a:custGeom>
              <a:avLst/>
              <a:gdLst/>
              <a:ahLst/>
              <a:cxnLst/>
              <a:rect l="l" t="t" r="r" b="b"/>
              <a:pathLst>
                <a:path w="19215" h="12377" extrusionOk="0">
                  <a:moveTo>
                    <a:pt x="835" y="1"/>
                  </a:moveTo>
                  <a:cubicBezTo>
                    <a:pt x="368" y="1"/>
                    <a:pt x="1" y="401"/>
                    <a:pt x="34" y="835"/>
                  </a:cubicBezTo>
                  <a:lnTo>
                    <a:pt x="935" y="11442"/>
                  </a:lnTo>
                  <a:cubicBezTo>
                    <a:pt x="968" y="11909"/>
                    <a:pt x="1368" y="12276"/>
                    <a:pt x="1835" y="12310"/>
                  </a:cubicBezTo>
                  <a:lnTo>
                    <a:pt x="18414" y="12376"/>
                  </a:lnTo>
                  <a:cubicBezTo>
                    <a:pt x="18881" y="12376"/>
                    <a:pt x="19214" y="11976"/>
                    <a:pt x="19181" y="11542"/>
                  </a:cubicBezTo>
                  <a:lnTo>
                    <a:pt x="18314" y="935"/>
                  </a:lnTo>
                  <a:cubicBezTo>
                    <a:pt x="18280" y="468"/>
                    <a:pt x="17880" y="101"/>
                    <a:pt x="17380" y="67"/>
                  </a:cubicBezTo>
                  <a:lnTo>
                    <a:pt x="8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6"/>
            <p:cNvSpPr/>
            <p:nvPr/>
          </p:nvSpPr>
          <p:spPr>
            <a:xfrm>
              <a:off x="6283075" y="3318900"/>
              <a:ext cx="442000" cy="268550"/>
            </a:xfrm>
            <a:custGeom>
              <a:avLst/>
              <a:gdLst/>
              <a:ahLst/>
              <a:cxnLst/>
              <a:rect l="l" t="t" r="r" b="b"/>
              <a:pathLst>
                <a:path w="17680" h="10742" extrusionOk="0">
                  <a:moveTo>
                    <a:pt x="0" y="0"/>
                  </a:moveTo>
                  <a:lnTo>
                    <a:pt x="868" y="10675"/>
                  </a:lnTo>
                  <a:lnTo>
                    <a:pt x="17680" y="10741"/>
                  </a:lnTo>
                  <a:lnTo>
                    <a:pt x="17680" y="10741"/>
                  </a:lnTo>
                  <a:lnTo>
                    <a:pt x="16812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6300575" y="3604925"/>
              <a:ext cx="548750" cy="23375"/>
            </a:xfrm>
            <a:custGeom>
              <a:avLst/>
              <a:gdLst/>
              <a:ahLst/>
              <a:cxnLst/>
              <a:rect l="l" t="t" r="r" b="b"/>
              <a:pathLst>
                <a:path w="21950" h="935" extrusionOk="0">
                  <a:moveTo>
                    <a:pt x="5672" y="1"/>
                  </a:moveTo>
                  <a:lnTo>
                    <a:pt x="68" y="34"/>
                  </a:lnTo>
                  <a:cubicBezTo>
                    <a:pt x="1" y="701"/>
                    <a:pt x="268" y="935"/>
                    <a:pt x="635" y="935"/>
                  </a:cubicBezTo>
                  <a:lnTo>
                    <a:pt x="21116" y="901"/>
                  </a:lnTo>
                  <a:cubicBezTo>
                    <a:pt x="21583" y="901"/>
                    <a:pt x="21950" y="501"/>
                    <a:pt x="21950" y="68"/>
                  </a:cubicBezTo>
                  <a:lnTo>
                    <a:pt x="56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5580900" y="3612450"/>
              <a:ext cx="46725" cy="18350"/>
            </a:xfrm>
            <a:custGeom>
              <a:avLst/>
              <a:gdLst/>
              <a:ahLst/>
              <a:cxnLst/>
              <a:rect l="l" t="t" r="r" b="b"/>
              <a:pathLst>
                <a:path w="1869" h="734" extrusionOk="0">
                  <a:moveTo>
                    <a:pt x="1" y="0"/>
                  </a:moveTo>
                  <a:lnTo>
                    <a:pt x="1" y="734"/>
                  </a:lnTo>
                  <a:lnTo>
                    <a:pt x="1869" y="734"/>
                  </a:lnTo>
                  <a:lnTo>
                    <a:pt x="18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5500850" y="3408125"/>
              <a:ext cx="491200" cy="213500"/>
            </a:xfrm>
            <a:custGeom>
              <a:avLst/>
              <a:gdLst/>
              <a:ahLst/>
              <a:cxnLst/>
              <a:rect l="l" t="t" r="r" b="b"/>
              <a:pathLst>
                <a:path w="19648" h="8540" extrusionOk="0">
                  <a:moveTo>
                    <a:pt x="2302" y="1"/>
                  </a:moveTo>
                  <a:cubicBezTo>
                    <a:pt x="1035" y="1"/>
                    <a:pt x="34" y="1035"/>
                    <a:pt x="0" y="2302"/>
                  </a:cubicBezTo>
                  <a:cubicBezTo>
                    <a:pt x="0" y="2302"/>
                    <a:pt x="301" y="8540"/>
                    <a:pt x="3336" y="8540"/>
                  </a:cubicBezTo>
                  <a:lnTo>
                    <a:pt x="17380" y="8407"/>
                  </a:lnTo>
                  <a:cubicBezTo>
                    <a:pt x="19081" y="8407"/>
                    <a:pt x="19648" y="5138"/>
                    <a:pt x="19648" y="3870"/>
                  </a:cubicBezTo>
                  <a:cubicBezTo>
                    <a:pt x="19648" y="1735"/>
                    <a:pt x="17913" y="1"/>
                    <a:pt x="15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5549225" y="3408125"/>
              <a:ext cx="525400" cy="97600"/>
            </a:xfrm>
            <a:custGeom>
              <a:avLst/>
              <a:gdLst/>
              <a:ahLst/>
              <a:cxnLst/>
              <a:rect l="l" t="t" r="r" b="b"/>
              <a:pathLst>
                <a:path w="21016" h="3904" extrusionOk="0">
                  <a:moveTo>
                    <a:pt x="13643" y="1"/>
                  </a:moveTo>
                  <a:lnTo>
                    <a:pt x="0" y="34"/>
                  </a:lnTo>
                  <a:lnTo>
                    <a:pt x="6638" y="3570"/>
                  </a:lnTo>
                  <a:lnTo>
                    <a:pt x="20348" y="3903"/>
                  </a:lnTo>
                  <a:cubicBezTo>
                    <a:pt x="20815" y="3903"/>
                    <a:pt x="21015" y="3303"/>
                    <a:pt x="20648" y="3036"/>
                  </a:cubicBezTo>
                  <a:lnTo>
                    <a:pt x="18980" y="1768"/>
                  </a:lnTo>
                  <a:cubicBezTo>
                    <a:pt x="17446" y="634"/>
                    <a:pt x="15578" y="1"/>
                    <a:pt x="13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6"/>
            <p:cNvSpPr/>
            <p:nvPr/>
          </p:nvSpPr>
          <p:spPr>
            <a:xfrm>
              <a:off x="6009550" y="3612450"/>
              <a:ext cx="46725" cy="18350"/>
            </a:xfrm>
            <a:custGeom>
              <a:avLst/>
              <a:gdLst/>
              <a:ahLst/>
              <a:cxnLst/>
              <a:rect l="l" t="t" r="r" b="b"/>
              <a:pathLst>
                <a:path w="1869" h="734" extrusionOk="0">
                  <a:moveTo>
                    <a:pt x="0" y="0"/>
                  </a:moveTo>
                  <a:lnTo>
                    <a:pt x="0" y="734"/>
                  </a:lnTo>
                  <a:lnTo>
                    <a:pt x="1868" y="734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6"/>
            <p:cNvSpPr/>
            <p:nvPr/>
          </p:nvSpPr>
          <p:spPr>
            <a:xfrm>
              <a:off x="5701000" y="3612450"/>
              <a:ext cx="46725" cy="18350"/>
            </a:xfrm>
            <a:custGeom>
              <a:avLst/>
              <a:gdLst/>
              <a:ahLst/>
              <a:cxnLst/>
              <a:rect l="l" t="t" r="r" b="b"/>
              <a:pathLst>
                <a:path w="1869" h="734" extrusionOk="0">
                  <a:moveTo>
                    <a:pt x="0" y="0"/>
                  </a:moveTo>
                  <a:lnTo>
                    <a:pt x="0" y="734"/>
                  </a:lnTo>
                  <a:lnTo>
                    <a:pt x="1868" y="734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6"/>
            <p:cNvSpPr/>
            <p:nvPr/>
          </p:nvSpPr>
          <p:spPr>
            <a:xfrm>
              <a:off x="5880275" y="3612450"/>
              <a:ext cx="46725" cy="18350"/>
            </a:xfrm>
            <a:custGeom>
              <a:avLst/>
              <a:gdLst/>
              <a:ahLst/>
              <a:cxnLst/>
              <a:rect l="l" t="t" r="r" b="b"/>
              <a:pathLst>
                <a:path w="1869" h="734" extrusionOk="0">
                  <a:moveTo>
                    <a:pt x="1" y="0"/>
                  </a:moveTo>
                  <a:lnTo>
                    <a:pt x="1" y="734"/>
                  </a:lnTo>
                  <a:lnTo>
                    <a:pt x="1869" y="734"/>
                  </a:lnTo>
                  <a:lnTo>
                    <a:pt x="18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5652625" y="3479000"/>
              <a:ext cx="455350" cy="142625"/>
            </a:xfrm>
            <a:custGeom>
              <a:avLst/>
              <a:gdLst/>
              <a:ahLst/>
              <a:cxnLst/>
              <a:rect l="l" t="t" r="r" b="b"/>
              <a:pathLst>
                <a:path w="18214" h="5705" extrusionOk="0">
                  <a:moveTo>
                    <a:pt x="2869" y="1"/>
                  </a:moveTo>
                  <a:cubicBezTo>
                    <a:pt x="1268" y="1"/>
                    <a:pt x="0" y="1268"/>
                    <a:pt x="0" y="2870"/>
                  </a:cubicBezTo>
                  <a:cubicBezTo>
                    <a:pt x="0" y="4437"/>
                    <a:pt x="1268" y="5705"/>
                    <a:pt x="2869" y="5705"/>
                  </a:cubicBezTo>
                  <a:lnTo>
                    <a:pt x="15378" y="5705"/>
                  </a:lnTo>
                  <a:cubicBezTo>
                    <a:pt x="16946" y="5705"/>
                    <a:pt x="18213" y="4437"/>
                    <a:pt x="18213" y="2870"/>
                  </a:cubicBezTo>
                  <a:cubicBezTo>
                    <a:pt x="18213" y="1268"/>
                    <a:pt x="16946" y="1"/>
                    <a:pt x="15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6"/>
            <p:cNvSpPr/>
            <p:nvPr/>
          </p:nvSpPr>
          <p:spPr>
            <a:xfrm>
              <a:off x="5722675" y="3523200"/>
              <a:ext cx="304400" cy="12550"/>
            </a:xfrm>
            <a:custGeom>
              <a:avLst/>
              <a:gdLst/>
              <a:ahLst/>
              <a:cxnLst/>
              <a:rect l="l" t="t" r="r" b="b"/>
              <a:pathLst>
                <a:path w="12176" h="502" extrusionOk="0">
                  <a:moveTo>
                    <a:pt x="0" y="1"/>
                  </a:moveTo>
                  <a:lnTo>
                    <a:pt x="0" y="501"/>
                  </a:lnTo>
                  <a:lnTo>
                    <a:pt x="12176" y="501"/>
                  </a:lnTo>
                  <a:lnTo>
                    <a:pt x="12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6"/>
            <p:cNvSpPr/>
            <p:nvPr/>
          </p:nvSpPr>
          <p:spPr>
            <a:xfrm>
              <a:off x="5722675" y="3542400"/>
              <a:ext cx="304400" cy="11700"/>
            </a:xfrm>
            <a:custGeom>
              <a:avLst/>
              <a:gdLst/>
              <a:ahLst/>
              <a:cxnLst/>
              <a:rect l="l" t="t" r="r" b="b"/>
              <a:pathLst>
                <a:path w="12176" h="468" extrusionOk="0">
                  <a:moveTo>
                    <a:pt x="0" y="0"/>
                  </a:moveTo>
                  <a:lnTo>
                    <a:pt x="0" y="467"/>
                  </a:lnTo>
                  <a:lnTo>
                    <a:pt x="12176" y="467"/>
                  </a:lnTo>
                  <a:lnTo>
                    <a:pt x="121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6"/>
            <p:cNvSpPr/>
            <p:nvPr/>
          </p:nvSpPr>
          <p:spPr>
            <a:xfrm>
              <a:off x="5722675" y="3560725"/>
              <a:ext cx="304400" cy="11700"/>
            </a:xfrm>
            <a:custGeom>
              <a:avLst/>
              <a:gdLst/>
              <a:ahLst/>
              <a:cxnLst/>
              <a:rect l="l" t="t" r="r" b="b"/>
              <a:pathLst>
                <a:path w="12176" h="468" extrusionOk="0">
                  <a:moveTo>
                    <a:pt x="0" y="1"/>
                  </a:moveTo>
                  <a:lnTo>
                    <a:pt x="0" y="468"/>
                  </a:lnTo>
                  <a:lnTo>
                    <a:pt x="12176" y="468"/>
                  </a:lnTo>
                  <a:lnTo>
                    <a:pt x="12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6"/>
            <p:cNvSpPr/>
            <p:nvPr/>
          </p:nvSpPr>
          <p:spPr>
            <a:xfrm>
              <a:off x="5722675" y="3579925"/>
              <a:ext cx="304400" cy="11700"/>
            </a:xfrm>
            <a:custGeom>
              <a:avLst/>
              <a:gdLst/>
              <a:ahLst/>
              <a:cxnLst/>
              <a:rect l="l" t="t" r="r" b="b"/>
              <a:pathLst>
                <a:path w="12176" h="468" extrusionOk="0">
                  <a:moveTo>
                    <a:pt x="0" y="0"/>
                  </a:moveTo>
                  <a:lnTo>
                    <a:pt x="0" y="467"/>
                  </a:lnTo>
                  <a:lnTo>
                    <a:pt x="12176" y="467"/>
                  </a:lnTo>
                  <a:lnTo>
                    <a:pt x="121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6"/>
            <p:cNvSpPr/>
            <p:nvPr/>
          </p:nvSpPr>
          <p:spPr>
            <a:xfrm>
              <a:off x="5630950" y="3343925"/>
              <a:ext cx="138150" cy="108750"/>
            </a:xfrm>
            <a:custGeom>
              <a:avLst/>
              <a:gdLst/>
              <a:ahLst/>
              <a:cxnLst/>
              <a:rect l="l" t="t" r="r" b="b"/>
              <a:pathLst>
                <a:path w="5526" h="4350" extrusionOk="0">
                  <a:moveTo>
                    <a:pt x="2535" y="0"/>
                  </a:moveTo>
                  <a:cubicBezTo>
                    <a:pt x="1134" y="0"/>
                    <a:pt x="0" y="1134"/>
                    <a:pt x="0" y="2535"/>
                  </a:cubicBezTo>
                  <a:lnTo>
                    <a:pt x="100" y="2602"/>
                  </a:lnTo>
                  <a:lnTo>
                    <a:pt x="2335" y="3636"/>
                  </a:lnTo>
                  <a:cubicBezTo>
                    <a:pt x="3407" y="4123"/>
                    <a:pt x="4234" y="4349"/>
                    <a:pt x="4758" y="4349"/>
                  </a:cubicBezTo>
                  <a:cubicBezTo>
                    <a:pt x="5310" y="4349"/>
                    <a:pt x="5526" y="4098"/>
                    <a:pt x="5337" y="3636"/>
                  </a:cubicBezTo>
                  <a:cubicBezTo>
                    <a:pt x="5337" y="3636"/>
                    <a:pt x="4970" y="0"/>
                    <a:pt x="2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6"/>
            <p:cNvSpPr/>
            <p:nvPr/>
          </p:nvSpPr>
          <p:spPr>
            <a:xfrm>
              <a:off x="6770925" y="3659150"/>
              <a:ext cx="63400" cy="1077450"/>
            </a:xfrm>
            <a:custGeom>
              <a:avLst/>
              <a:gdLst/>
              <a:ahLst/>
              <a:cxnLst/>
              <a:rect l="l" t="t" r="r" b="b"/>
              <a:pathLst>
                <a:path w="2536" h="43098" extrusionOk="0">
                  <a:moveTo>
                    <a:pt x="0" y="0"/>
                  </a:moveTo>
                  <a:lnTo>
                    <a:pt x="1401" y="43098"/>
                  </a:lnTo>
                  <a:lnTo>
                    <a:pt x="2536" y="43098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6"/>
            <p:cNvSpPr/>
            <p:nvPr/>
          </p:nvSpPr>
          <p:spPr>
            <a:xfrm>
              <a:off x="6440675" y="3695000"/>
              <a:ext cx="63425" cy="1040775"/>
            </a:xfrm>
            <a:custGeom>
              <a:avLst/>
              <a:gdLst/>
              <a:ahLst/>
              <a:cxnLst/>
              <a:rect l="l" t="t" r="r" b="b"/>
              <a:pathLst>
                <a:path w="2537" h="41631" extrusionOk="0">
                  <a:moveTo>
                    <a:pt x="1" y="0"/>
                  </a:moveTo>
                  <a:lnTo>
                    <a:pt x="1402" y="41630"/>
                  </a:lnTo>
                  <a:lnTo>
                    <a:pt x="2536" y="41630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6"/>
            <p:cNvSpPr/>
            <p:nvPr/>
          </p:nvSpPr>
          <p:spPr>
            <a:xfrm>
              <a:off x="6440675" y="3695000"/>
              <a:ext cx="63425" cy="1040775"/>
            </a:xfrm>
            <a:custGeom>
              <a:avLst/>
              <a:gdLst/>
              <a:ahLst/>
              <a:cxnLst/>
              <a:rect l="l" t="t" r="r" b="b"/>
              <a:pathLst>
                <a:path w="2537" h="41631" extrusionOk="0">
                  <a:moveTo>
                    <a:pt x="1" y="0"/>
                  </a:moveTo>
                  <a:lnTo>
                    <a:pt x="1402" y="41630"/>
                  </a:lnTo>
                  <a:lnTo>
                    <a:pt x="2536" y="41630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6"/>
            <p:cNvSpPr/>
            <p:nvPr/>
          </p:nvSpPr>
          <p:spPr>
            <a:xfrm>
              <a:off x="5155600" y="3659150"/>
              <a:ext cx="63400" cy="1062450"/>
            </a:xfrm>
            <a:custGeom>
              <a:avLst/>
              <a:gdLst/>
              <a:ahLst/>
              <a:cxnLst/>
              <a:rect l="l" t="t" r="r" b="b"/>
              <a:pathLst>
                <a:path w="2536" h="42498" extrusionOk="0">
                  <a:moveTo>
                    <a:pt x="1" y="0"/>
                  </a:moveTo>
                  <a:lnTo>
                    <a:pt x="1" y="42497"/>
                  </a:lnTo>
                  <a:lnTo>
                    <a:pt x="1135" y="42497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6"/>
            <p:cNvSpPr/>
            <p:nvPr/>
          </p:nvSpPr>
          <p:spPr>
            <a:xfrm>
              <a:off x="5155600" y="3659150"/>
              <a:ext cx="63400" cy="1062450"/>
            </a:xfrm>
            <a:custGeom>
              <a:avLst/>
              <a:gdLst/>
              <a:ahLst/>
              <a:cxnLst/>
              <a:rect l="l" t="t" r="r" b="b"/>
              <a:pathLst>
                <a:path w="2536" h="42498" extrusionOk="0">
                  <a:moveTo>
                    <a:pt x="1" y="0"/>
                  </a:moveTo>
                  <a:lnTo>
                    <a:pt x="1" y="42497"/>
                  </a:lnTo>
                  <a:lnTo>
                    <a:pt x="1135" y="42497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6"/>
            <p:cNvSpPr/>
            <p:nvPr/>
          </p:nvSpPr>
          <p:spPr>
            <a:xfrm>
              <a:off x="5486675" y="3695000"/>
              <a:ext cx="62575" cy="1034925"/>
            </a:xfrm>
            <a:custGeom>
              <a:avLst/>
              <a:gdLst/>
              <a:ahLst/>
              <a:cxnLst/>
              <a:rect l="l" t="t" r="r" b="b"/>
              <a:pathLst>
                <a:path w="2503" h="41397" extrusionOk="0">
                  <a:moveTo>
                    <a:pt x="0" y="0"/>
                  </a:moveTo>
                  <a:lnTo>
                    <a:pt x="0" y="41397"/>
                  </a:lnTo>
                  <a:lnTo>
                    <a:pt x="1101" y="41397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962975" y="3626625"/>
              <a:ext cx="2084825" cy="45875"/>
            </a:xfrm>
            <a:custGeom>
              <a:avLst/>
              <a:gdLst/>
              <a:ahLst/>
              <a:cxnLst/>
              <a:rect l="l" t="t" r="r" b="b"/>
              <a:pathLst>
                <a:path w="83393" h="1835" extrusionOk="0">
                  <a:moveTo>
                    <a:pt x="0" y="0"/>
                  </a:moveTo>
                  <a:lnTo>
                    <a:pt x="0" y="1835"/>
                  </a:lnTo>
                  <a:lnTo>
                    <a:pt x="83393" y="1835"/>
                  </a:lnTo>
                  <a:lnTo>
                    <a:pt x="833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5026350" y="3672475"/>
              <a:ext cx="1946400" cy="48400"/>
            </a:xfrm>
            <a:custGeom>
              <a:avLst/>
              <a:gdLst/>
              <a:ahLst/>
              <a:cxnLst/>
              <a:rect l="l" t="t" r="r" b="b"/>
              <a:pathLst>
                <a:path w="77856" h="1936" extrusionOk="0">
                  <a:moveTo>
                    <a:pt x="0" y="1"/>
                  </a:moveTo>
                  <a:lnTo>
                    <a:pt x="2936" y="1935"/>
                  </a:lnTo>
                  <a:lnTo>
                    <a:pt x="74954" y="1935"/>
                  </a:lnTo>
                  <a:lnTo>
                    <a:pt x="77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5026350" y="3672475"/>
              <a:ext cx="1946400" cy="48400"/>
            </a:xfrm>
            <a:custGeom>
              <a:avLst/>
              <a:gdLst/>
              <a:ahLst/>
              <a:cxnLst/>
              <a:rect l="l" t="t" r="r" b="b"/>
              <a:pathLst>
                <a:path w="77856" h="1936" extrusionOk="0">
                  <a:moveTo>
                    <a:pt x="0" y="1"/>
                  </a:moveTo>
                  <a:lnTo>
                    <a:pt x="2936" y="1935"/>
                  </a:lnTo>
                  <a:lnTo>
                    <a:pt x="74954" y="1935"/>
                  </a:lnTo>
                  <a:lnTo>
                    <a:pt x="77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93" name="Google Shape;1293;p26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2" name="Google Shape;1342;p26"/>
          <p:cNvSpPr/>
          <p:nvPr/>
        </p:nvSpPr>
        <p:spPr>
          <a:xfrm>
            <a:off x="3096770" y="1243938"/>
            <a:ext cx="594300" cy="594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6"/>
          <p:cNvSpPr/>
          <p:nvPr/>
        </p:nvSpPr>
        <p:spPr>
          <a:xfrm>
            <a:off x="3096770" y="2098038"/>
            <a:ext cx="594300" cy="594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6"/>
          <p:cNvSpPr/>
          <p:nvPr/>
        </p:nvSpPr>
        <p:spPr>
          <a:xfrm>
            <a:off x="3096783" y="2962650"/>
            <a:ext cx="594300" cy="594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6"/>
          <p:cNvSpPr/>
          <p:nvPr/>
        </p:nvSpPr>
        <p:spPr>
          <a:xfrm>
            <a:off x="3096783" y="3827250"/>
            <a:ext cx="594300" cy="594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983;p50">
            <a:extLst>
              <a:ext uri="{FF2B5EF4-FFF2-40B4-BE49-F238E27FC236}">
                <a16:creationId xmlns:a16="http://schemas.microsoft.com/office/drawing/2014/main" id="{11AB369E-6707-4F9B-B422-6C90959A307F}"/>
              </a:ext>
            </a:extLst>
          </p:cNvPr>
          <p:cNvSpPr txBox="1">
            <a:spLocks/>
          </p:cNvSpPr>
          <p:nvPr/>
        </p:nvSpPr>
        <p:spPr>
          <a:xfrm>
            <a:off x="676507" y="144582"/>
            <a:ext cx="6387411" cy="7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Font typeface="Didact Gothic"/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مثال توضيحي إلى المشروع الفردي</a:t>
            </a:r>
            <a:endParaRPr lang="ar-SA" sz="7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98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>
            <a:hlinkClick r:id="rId3"/>
          </p:cNvPr>
          <p:cNvSpPr/>
          <p:nvPr/>
        </p:nvSpPr>
        <p:spPr>
          <a:xfrm>
            <a:off x="3304873" y="3377498"/>
            <a:ext cx="895500" cy="89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8"/>
          <p:cNvSpPr/>
          <p:nvPr/>
        </p:nvSpPr>
        <p:spPr>
          <a:xfrm>
            <a:off x="5797583" y="3643539"/>
            <a:ext cx="800400" cy="800700"/>
          </a:xfrm>
          <a:prstGeom prst="arc">
            <a:avLst>
              <a:gd name="adj1" fmla="val 16200000"/>
              <a:gd name="adj2" fmla="val 9210559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8">
            <a:hlinkClick r:id="rId4"/>
          </p:cNvPr>
          <p:cNvSpPr/>
          <p:nvPr/>
        </p:nvSpPr>
        <p:spPr>
          <a:xfrm>
            <a:off x="3271931" y="2092326"/>
            <a:ext cx="895500" cy="895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>
            <a:off x="5797583" y="2444864"/>
            <a:ext cx="800400" cy="800700"/>
          </a:xfrm>
          <a:prstGeom prst="arc">
            <a:avLst>
              <a:gd name="adj1" fmla="val 16200000"/>
              <a:gd name="adj2" fmla="val 4485022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>
            <a:off x="2549558" y="3643539"/>
            <a:ext cx="800400" cy="800700"/>
          </a:xfrm>
          <a:prstGeom prst="arc">
            <a:avLst>
              <a:gd name="adj1" fmla="val 16200000"/>
              <a:gd name="adj2" fmla="val 9210559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">
            <a:hlinkClick r:id="rId5"/>
          </p:cNvPr>
          <p:cNvSpPr/>
          <p:nvPr/>
        </p:nvSpPr>
        <p:spPr>
          <a:xfrm>
            <a:off x="3296689" y="977234"/>
            <a:ext cx="895500" cy="89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>
            <a:off x="3344315" y="1024744"/>
            <a:ext cx="800400" cy="800700"/>
          </a:xfrm>
          <a:prstGeom prst="arc">
            <a:avLst>
              <a:gd name="adj1" fmla="val 16200000"/>
              <a:gd name="adj2" fmla="val 14823243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>
            <a:off x="2549558" y="2444864"/>
            <a:ext cx="800400" cy="800700"/>
          </a:xfrm>
          <a:prstGeom prst="arc">
            <a:avLst>
              <a:gd name="adj1" fmla="val 16200000"/>
              <a:gd name="adj2" fmla="val 660390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8"/>
          <p:cNvSpPr txBox="1"/>
          <p:nvPr/>
        </p:nvSpPr>
        <p:spPr>
          <a:xfrm>
            <a:off x="3296687" y="1396053"/>
            <a:ext cx="895500" cy="35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800" dirty="0">
                <a:solidFill>
                  <a:schemeClr val="lt1"/>
                </a:solidFill>
                <a:latin typeface="Dubai" panose="020B0503030403030204" pitchFamily="34" charset="-78"/>
                <a:ea typeface="Fira Sans Extra Condensed SemiBold"/>
                <a:cs typeface="Dubai" panose="020B0503030403030204" pitchFamily="34" charset="-78"/>
                <a:sym typeface="Fira Sans Extra Condensed SemiBold"/>
              </a:rPr>
              <a:t>شعبة 201</a:t>
            </a:r>
          </a:p>
        </p:txBody>
      </p:sp>
      <p:cxnSp>
        <p:nvCxnSpPr>
          <p:cNvPr id="330" name="Google Shape;330;p18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1" name="Google Shape;331;p18"/>
          <p:cNvGrpSpPr/>
          <p:nvPr/>
        </p:nvGrpSpPr>
        <p:grpSpPr>
          <a:xfrm>
            <a:off x="4976571" y="1049381"/>
            <a:ext cx="2212156" cy="3044737"/>
            <a:chOff x="3388786" y="1547687"/>
            <a:chExt cx="2212156" cy="3044737"/>
          </a:xfrm>
        </p:grpSpPr>
        <p:sp>
          <p:nvSpPr>
            <p:cNvPr id="332" name="Google Shape;332;p18"/>
            <p:cNvSpPr/>
            <p:nvPr/>
          </p:nvSpPr>
          <p:spPr>
            <a:xfrm>
              <a:off x="4102169" y="3726243"/>
              <a:ext cx="1333361" cy="766077"/>
            </a:xfrm>
            <a:custGeom>
              <a:avLst/>
              <a:gdLst/>
              <a:ahLst/>
              <a:cxnLst/>
              <a:rect l="l" t="t" r="r" b="b"/>
              <a:pathLst>
                <a:path w="61311" h="35226" extrusionOk="0">
                  <a:moveTo>
                    <a:pt x="30656" y="0"/>
                  </a:moveTo>
                  <a:cubicBezTo>
                    <a:pt x="30656" y="0"/>
                    <a:pt x="0" y="18113"/>
                    <a:pt x="0" y="35225"/>
                  </a:cubicBezTo>
                  <a:lnTo>
                    <a:pt x="61311" y="35225"/>
                  </a:lnTo>
                  <a:cubicBezTo>
                    <a:pt x="61311" y="18113"/>
                    <a:pt x="30656" y="0"/>
                    <a:pt x="30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4153667" y="4195597"/>
              <a:ext cx="1230365" cy="296723"/>
            </a:xfrm>
            <a:custGeom>
              <a:avLst/>
              <a:gdLst/>
              <a:ahLst/>
              <a:cxnLst/>
              <a:rect l="l" t="t" r="r" b="b"/>
              <a:pathLst>
                <a:path w="56575" h="13644" extrusionOk="0">
                  <a:moveTo>
                    <a:pt x="28288" y="0"/>
                  </a:moveTo>
                  <a:cubicBezTo>
                    <a:pt x="28288" y="0"/>
                    <a:pt x="1" y="7005"/>
                    <a:pt x="1" y="13643"/>
                  </a:cubicBezTo>
                  <a:lnTo>
                    <a:pt x="56574" y="13643"/>
                  </a:lnTo>
                  <a:cubicBezTo>
                    <a:pt x="56574" y="7005"/>
                    <a:pt x="28288" y="0"/>
                    <a:pt x="28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4849370" y="3835046"/>
              <a:ext cx="368533" cy="657275"/>
            </a:xfrm>
            <a:custGeom>
              <a:avLst/>
              <a:gdLst/>
              <a:ahLst/>
              <a:cxnLst/>
              <a:rect l="l" t="t" r="r" b="b"/>
              <a:pathLst>
                <a:path w="16946" h="30223" extrusionOk="0">
                  <a:moveTo>
                    <a:pt x="0" y="1"/>
                  </a:moveTo>
                  <a:cubicBezTo>
                    <a:pt x="3169" y="5671"/>
                    <a:pt x="9274" y="18180"/>
                    <a:pt x="9274" y="30222"/>
                  </a:cubicBezTo>
                  <a:lnTo>
                    <a:pt x="16946" y="30222"/>
                  </a:lnTo>
                  <a:cubicBezTo>
                    <a:pt x="16946" y="18180"/>
                    <a:pt x="5771" y="567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4102169" y="2960165"/>
              <a:ext cx="1333361" cy="766099"/>
            </a:xfrm>
            <a:custGeom>
              <a:avLst/>
              <a:gdLst/>
              <a:ahLst/>
              <a:cxnLst/>
              <a:rect l="l" t="t" r="r" b="b"/>
              <a:pathLst>
                <a:path w="61311" h="35227" extrusionOk="0">
                  <a:moveTo>
                    <a:pt x="0" y="1"/>
                  </a:moveTo>
                  <a:cubicBezTo>
                    <a:pt x="0" y="17146"/>
                    <a:pt x="30656" y="35226"/>
                    <a:pt x="30656" y="35226"/>
                  </a:cubicBezTo>
                  <a:cubicBezTo>
                    <a:pt x="30656" y="35226"/>
                    <a:pt x="61311" y="17146"/>
                    <a:pt x="61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4428621" y="3372215"/>
              <a:ext cx="680479" cy="318492"/>
            </a:xfrm>
            <a:custGeom>
              <a:avLst/>
              <a:gdLst/>
              <a:ahLst/>
              <a:cxnLst/>
              <a:rect l="l" t="t" r="r" b="b"/>
              <a:pathLst>
                <a:path w="31290" h="14645" extrusionOk="0">
                  <a:moveTo>
                    <a:pt x="0" y="1"/>
                  </a:moveTo>
                  <a:cubicBezTo>
                    <a:pt x="0" y="7139"/>
                    <a:pt x="15645" y="14645"/>
                    <a:pt x="15645" y="14645"/>
                  </a:cubicBezTo>
                  <a:cubicBezTo>
                    <a:pt x="15645" y="14645"/>
                    <a:pt x="31289" y="7106"/>
                    <a:pt x="31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4328495" y="2960165"/>
              <a:ext cx="367815" cy="657275"/>
            </a:xfrm>
            <a:custGeom>
              <a:avLst/>
              <a:gdLst/>
              <a:ahLst/>
              <a:cxnLst/>
              <a:rect l="l" t="t" r="r" b="b"/>
              <a:pathLst>
                <a:path w="16913" h="30223" extrusionOk="0">
                  <a:moveTo>
                    <a:pt x="1" y="1"/>
                  </a:moveTo>
                  <a:cubicBezTo>
                    <a:pt x="1" y="12043"/>
                    <a:pt x="11142" y="24585"/>
                    <a:pt x="16913" y="30222"/>
                  </a:cubicBezTo>
                  <a:cubicBezTo>
                    <a:pt x="13744" y="24585"/>
                    <a:pt x="7640" y="12043"/>
                    <a:pt x="7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4849370" y="2960165"/>
              <a:ext cx="368533" cy="657275"/>
            </a:xfrm>
            <a:custGeom>
              <a:avLst/>
              <a:gdLst/>
              <a:ahLst/>
              <a:cxnLst/>
              <a:rect l="l" t="t" r="r" b="b"/>
              <a:pathLst>
                <a:path w="16946" h="30223" extrusionOk="0">
                  <a:moveTo>
                    <a:pt x="14911" y="1"/>
                  </a:moveTo>
                  <a:cubicBezTo>
                    <a:pt x="13944" y="12910"/>
                    <a:pt x="4570" y="24752"/>
                    <a:pt x="0" y="30222"/>
                  </a:cubicBezTo>
                  <a:cubicBezTo>
                    <a:pt x="5771" y="24585"/>
                    <a:pt x="16679" y="10575"/>
                    <a:pt x="16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5269401" y="2828876"/>
              <a:ext cx="75464" cy="8721"/>
            </a:xfrm>
            <a:custGeom>
              <a:avLst/>
              <a:gdLst/>
              <a:ahLst/>
              <a:cxnLst/>
              <a:rect l="l" t="t" r="r" b="b"/>
              <a:pathLst>
                <a:path w="3470" h="401" extrusionOk="0">
                  <a:moveTo>
                    <a:pt x="0" y="0"/>
                  </a:moveTo>
                  <a:lnTo>
                    <a:pt x="0" y="400"/>
                  </a:lnTo>
                  <a:lnTo>
                    <a:pt x="3469" y="400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5397059" y="2828876"/>
              <a:ext cx="203883" cy="124069"/>
            </a:xfrm>
            <a:custGeom>
              <a:avLst/>
              <a:gdLst/>
              <a:ahLst/>
              <a:cxnLst/>
              <a:rect l="l" t="t" r="r" b="b"/>
              <a:pathLst>
                <a:path w="9375" h="5705" extrusionOk="0">
                  <a:moveTo>
                    <a:pt x="1" y="0"/>
                  </a:moveTo>
                  <a:lnTo>
                    <a:pt x="1" y="400"/>
                  </a:lnTo>
                  <a:lnTo>
                    <a:pt x="3670" y="400"/>
                  </a:lnTo>
                  <a:cubicBezTo>
                    <a:pt x="6606" y="400"/>
                    <a:pt x="8974" y="2769"/>
                    <a:pt x="8974" y="5704"/>
                  </a:cubicBezTo>
                  <a:lnTo>
                    <a:pt x="9374" y="5704"/>
                  </a:lnTo>
                  <a:cubicBezTo>
                    <a:pt x="9374" y="2569"/>
                    <a:pt x="6806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3967965" y="2860062"/>
              <a:ext cx="1601769" cy="200251"/>
            </a:xfrm>
            <a:custGeom>
              <a:avLst/>
              <a:gdLst/>
              <a:ahLst/>
              <a:cxnLst/>
              <a:rect l="l" t="t" r="r" b="b"/>
              <a:pathLst>
                <a:path w="73653" h="9208" extrusionOk="0">
                  <a:moveTo>
                    <a:pt x="4270" y="1"/>
                  </a:moveTo>
                  <a:cubicBezTo>
                    <a:pt x="1902" y="1"/>
                    <a:pt x="0" y="1902"/>
                    <a:pt x="0" y="4270"/>
                  </a:cubicBezTo>
                  <a:lnTo>
                    <a:pt x="0" y="4937"/>
                  </a:lnTo>
                  <a:cubicBezTo>
                    <a:pt x="0" y="7272"/>
                    <a:pt x="1902" y="9207"/>
                    <a:pt x="4270" y="9207"/>
                  </a:cubicBezTo>
                  <a:lnTo>
                    <a:pt x="69383" y="9207"/>
                  </a:lnTo>
                  <a:cubicBezTo>
                    <a:pt x="71752" y="9207"/>
                    <a:pt x="73653" y="7272"/>
                    <a:pt x="73653" y="4937"/>
                  </a:cubicBezTo>
                  <a:lnTo>
                    <a:pt x="73653" y="4270"/>
                  </a:lnTo>
                  <a:cubicBezTo>
                    <a:pt x="73653" y="1902"/>
                    <a:pt x="71752" y="1"/>
                    <a:pt x="69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3967965" y="4392912"/>
              <a:ext cx="1601769" cy="199512"/>
            </a:xfrm>
            <a:custGeom>
              <a:avLst/>
              <a:gdLst/>
              <a:ahLst/>
              <a:cxnLst/>
              <a:rect l="l" t="t" r="r" b="b"/>
              <a:pathLst>
                <a:path w="73653" h="9174" extrusionOk="0">
                  <a:moveTo>
                    <a:pt x="4270" y="0"/>
                  </a:moveTo>
                  <a:cubicBezTo>
                    <a:pt x="1902" y="0"/>
                    <a:pt x="0" y="1902"/>
                    <a:pt x="0" y="4270"/>
                  </a:cubicBezTo>
                  <a:lnTo>
                    <a:pt x="0" y="4904"/>
                  </a:lnTo>
                  <a:cubicBezTo>
                    <a:pt x="0" y="7272"/>
                    <a:pt x="1902" y="9174"/>
                    <a:pt x="4270" y="9174"/>
                  </a:cubicBezTo>
                  <a:lnTo>
                    <a:pt x="69383" y="9174"/>
                  </a:lnTo>
                  <a:cubicBezTo>
                    <a:pt x="71752" y="9174"/>
                    <a:pt x="73653" y="7272"/>
                    <a:pt x="73653" y="4904"/>
                  </a:cubicBezTo>
                  <a:lnTo>
                    <a:pt x="73653" y="4270"/>
                  </a:lnTo>
                  <a:cubicBezTo>
                    <a:pt x="73653" y="1902"/>
                    <a:pt x="71752" y="0"/>
                    <a:pt x="69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3538496" y="3363516"/>
              <a:ext cx="166890" cy="216192"/>
            </a:xfrm>
            <a:custGeom>
              <a:avLst/>
              <a:gdLst/>
              <a:ahLst/>
              <a:cxnLst/>
              <a:rect l="l" t="t" r="r" b="b"/>
              <a:pathLst>
                <a:path w="7674" h="9941" extrusionOk="0">
                  <a:moveTo>
                    <a:pt x="4838" y="0"/>
                  </a:moveTo>
                  <a:lnTo>
                    <a:pt x="1" y="7406"/>
                  </a:lnTo>
                  <a:lnTo>
                    <a:pt x="2836" y="9941"/>
                  </a:lnTo>
                  <a:lnTo>
                    <a:pt x="7673" y="2536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3388786" y="3442982"/>
              <a:ext cx="244768" cy="180896"/>
            </a:xfrm>
            <a:custGeom>
              <a:avLst/>
              <a:gdLst/>
              <a:ahLst/>
              <a:cxnLst/>
              <a:rect l="l" t="t" r="r" b="b"/>
              <a:pathLst>
                <a:path w="11255" h="8318" extrusionOk="0">
                  <a:moveTo>
                    <a:pt x="1315" y="0"/>
                  </a:moveTo>
                  <a:cubicBezTo>
                    <a:pt x="731" y="0"/>
                    <a:pt x="1" y="975"/>
                    <a:pt x="947" y="1950"/>
                  </a:cubicBezTo>
                  <a:cubicBezTo>
                    <a:pt x="2282" y="3251"/>
                    <a:pt x="3716" y="4519"/>
                    <a:pt x="5184" y="5653"/>
                  </a:cubicBezTo>
                  <a:cubicBezTo>
                    <a:pt x="6685" y="6887"/>
                    <a:pt x="7152" y="7321"/>
                    <a:pt x="8419" y="8188"/>
                  </a:cubicBezTo>
                  <a:cubicBezTo>
                    <a:pt x="8533" y="8277"/>
                    <a:pt x="8666" y="8317"/>
                    <a:pt x="8798" y="8317"/>
                  </a:cubicBezTo>
                  <a:cubicBezTo>
                    <a:pt x="9014" y="8317"/>
                    <a:pt x="9229" y="8208"/>
                    <a:pt x="9353" y="8021"/>
                  </a:cubicBezTo>
                  <a:lnTo>
                    <a:pt x="11155" y="5053"/>
                  </a:lnTo>
                  <a:cubicBezTo>
                    <a:pt x="11255" y="4919"/>
                    <a:pt x="11188" y="4752"/>
                    <a:pt x="11088" y="4686"/>
                  </a:cubicBezTo>
                  <a:lnTo>
                    <a:pt x="7485" y="2184"/>
                  </a:lnTo>
                  <a:cubicBezTo>
                    <a:pt x="7285" y="2017"/>
                    <a:pt x="7018" y="1984"/>
                    <a:pt x="6785" y="1984"/>
                  </a:cubicBezTo>
                  <a:cubicBezTo>
                    <a:pt x="6721" y="1988"/>
                    <a:pt x="6656" y="1991"/>
                    <a:pt x="6589" y="1991"/>
                  </a:cubicBezTo>
                  <a:cubicBezTo>
                    <a:pt x="5169" y="1991"/>
                    <a:pt x="2919" y="1006"/>
                    <a:pt x="1581" y="82"/>
                  </a:cubicBezTo>
                  <a:cubicBezTo>
                    <a:pt x="1502" y="26"/>
                    <a:pt x="1410" y="0"/>
                    <a:pt x="1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3592908" y="3363516"/>
              <a:ext cx="111739" cy="129876"/>
            </a:xfrm>
            <a:custGeom>
              <a:avLst/>
              <a:gdLst/>
              <a:ahLst/>
              <a:cxnLst/>
              <a:rect l="l" t="t" r="r" b="b"/>
              <a:pathLst>
                <a:path w="5138" h="5972" extrusionOk="0">
                  <a:moveTo>
                    <a:pt x="2336" y="0"/>
                  </a:moveTo>
                  <a:lnTo>
                    <a:pt x="1" y="3570"/>
                  </a:lnTo>
                  <a:lnTo>
                    <a:pt x="2903" y="5971"/>
                  </a:lnTo>
                  <a:lnTo>
                    <a:pt x="5138" y="2536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3598715" y="2611792"/>
              <a:ext cx="1074392" cy="857656"/>
            </a:xfrm>
            <a:custGeom>
              <a:avLst/>
              <a:gdLst/>
              <a:ahLst/>
              <a:cxnLst/>
              <a:rect l="l" t="t" r="r" b="b"/>
              <a:pathLst>
                <a:path w="49403" h="39437" extrusionOk="0">
                  <a:moveTo>
                    <a:pt x="29789" y="1"/>
                  </a:moveTo>
                  <a:cubicBezTo>
                    <a:pt x="24108" y="1"/>
                    <a:pt x="13996" y="661"/>
                    <a:pt x="12309" y="5245"/>
                  </a:cubicBezTo>
                  <a:cubicBezTo>
                    <a:pt x="6972" y="19856"/>
                    <a:pt x="1" y="35367"/>
                    <a:pt x="1" y="35367"/>
                  </a:cubicBezTo>
                  <a:lnTo>
                    <a:pt x="5605" y="39437"/>
                  </a:lnTo>
                  <a:cubicBezTo>
                    <a:pt x="5605" y="39437"/>
                    <a:pt x="17413" y="21357"/>
                    <a:pt x="21049" y="9749"/>
                  </a:cubicBezTo>
                  <a:cubicBezTo>
                    <a:pt x="24657" y="10626"/>
                    <a:pt x="29728" y="11438"/>
                    <a:pt x="34438" y="11438"/>
                  </a:cubicBezTo>
                  <a:cubicBezTo>
                    <a:pt x="39221" y="11438"/>
                    <a:pt x="43632" y="10601"/>
                    <a:pt x="45767" y="8148"/>
                  </a:cubicBezTo>
                  <a:cubicBezTo>
                    <a:pt x="49402" y="3978"/>
                    <a:pt x="46701" y="108"/>
                    <a:pt x="46701" y="108"/>
                  </a:cubicBezTo>
                  <a:lnTo>
                    <a:pt x="33658" y="108"/>
                  </a:lnTo>
                  <a:cubicBezTo>
                    <a:pt x="33658" y="108"/>
                    <a:pt x="32086" y="1"/>
                    <a:pt x="29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3944021" y="2861519"/>
              <a:ext cx="55891" cy="223456"/>
            </a:xfrm>
            <a:custGeom>
              <a:avLst/>
              <a:gdLst/>
              <a:ahLst/>
              <a:cxnLst/>
              <a:rect l="l" t="t" r="r" b="b"/>
              <a:pathLst>
                <a:path w="2570" h="10275" extrusionOk="0">
                  <a:moveTo>
                    <a:pt x="1535" y="0"/>
                  </a:moveTo>
                  <a:cubicBezTo>
                    <a:pt x="1068" y="1768"/>
                    <a:pt x="401" y="6905"/>
                    <a:pt x="1" y="10274"/>
                  </a:cubicBezTo>
                  <a:cubicBezTo>
                    <a:pt x="901" y="8506"/>
                    <a:pt x="1802" y="6672"/>
                    <a:pt x="2569" y="4904"/>
                  </a:cubicBezTo>
                  <a:lnTo>
                    <a:pt x="15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3574771" y="3340312"/>
              <a:ext cx="182831" cy="169043"/>
            </a:xfrm>
            <a:custGeom>
              <a:avLst/>
              <a:gdLst/>
              <a:ahLst/>
              <a:cxnLst/>
              <a:rect l="l" t="t" r="r" b="b"/>
              <a:pathLst>
                <a:path w="8407" h="7773" extrusionOk="0">
                  <a:moveTo>
                    <a:pt x="1302" y="0"/>
                  </a:moveTo>
                  <a:lnTo>
                    <a:pt x="1" y="2769"/>
                  </a:lnTo>
                  <a:lnTo>
                    <a:pt x="6339" y="7772"/>
                  </a:lnTo>
                  <a:lnTo>
                    <a:pt x="8407" y="5404"/>
                  </a:lnTo>
                  <a:lnTo>
                    <a:pt x="13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3507310" y="3459727"/>
              <a:ext cx="34122" cy="36036"/>
            </a:xfrm>
            <a:custGeom>
              <a:avLst/>
              <a:gdLst/>
              <a:ahLst/>
              <a:cxnLst/>
              <a:rect l="l" t="t" r="r" b="b"/>
              <a:pathLst>
                <a:path w="1569" h="1657" extrusionOk="0">
                  <a:moveTo>
                    <a:pt x="501" y="213"/>
                  </a:moveTo>
                  <a:cubicBezTo>
                    <a:pt x="768" y="280"/>
                    <a:pt x="1101" y="914"/>
                    <a:pt x="1301" y="1414"/>
                  </a:cubicBezTo>
                  <a:cubicBezTo>
                    <a:pt x="668" y="1114"/>
                    <a:pt x="234" y="814"/>
                    <a:pt x="201" y="580"/>
                  </a:cubicBezTo>
                  <a:cubicBezTo>
                    <a:pt x="201" y="447"/>
                    <a:pt x="234" y="313"/>
                    <a:pt x="334" y="246"/>
                  </a:cubicBezTo>
                  <a:cubicBezTo>
                    <a:pt x="367" y="213"/>
                    <a:pt x="434" y="213"/>
                    <a:pt x="501" y="213"/>
                  </a:cubicBezTo>
                  <a:close/>
                  <a:moveTo>
                    <a:pt x="440" y="0"/>
                  </a:moveTo>
                  <a:cubicBezTo>
                    <a:pt x="351" y="0"/>
                    <a:pt x="276" y="38"/>
                    <a:pt x="201" y="113"/>
                  </a:cubicBezTo>
                  <a:cubicBezTo>
                    <a:pt x="67" y="213"/>
                    <a:pt x="1" y="413"/>
                    <a:pt x="34" y="580"/>
                  </a:cubicBezTo>
                  <a:cubicBezTo>
                    <a:pt x="101" y="847"/>
                    <a:pt x="267" y="1047"/>
                    <a:pt x="501" y="1180"/>
                  </a:cubicBezTo>
                  <a:cubicBezTo>
                    <a:pt x="801" y="1347"/>
                    <a:pt x="1101" y="1514"/>
                    <a:pt x="1435" y="1647"/>
                  </a:cubicBezTo>
                  <a:cubicBezTo>
                    <a:pt x="1447" y="1654"/>
                    <a:pt x="1459" y="1656"/>
                    <a:pt x="1471" y="1656"/>
                  </a:cubicBezTo>
                  <a:cubicBezTo>
                    <a:pt x="1524" y="1656"/>
                    <a:pt x="1568" y="1602"/>
                    <a:pt x="1568" y="1547"/>
                  </a:cubicBezTo>
                  <a:cubicBezTo>
                    <a:pt x="1502" y="1381"/>
                    <a:pt x="1035" y="146"/>
                    <a:pt x="534" y="13"/>
                  </a:cubicBezTo>
                  <a:cubicBezTo>
                    <a:pt x="501" y="5"/>
                    <a:pt x="470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3533429" y="3455052"/>
              <a:ext cx="23226" cy="40516"/>
            </a:xfrm>
            <a:custGeom>
              <a:avLst/>
              <a:gdLst/>
              <a:ahLst/>
              <a:cxnLst/>
              <a:rect l="l" t="t" r="r" b="b"/>
              <a:pathLst>
                <a:path w="1068" h="1863" extrusionOk="0">
                  <a:moveTo>
                    <a:pt x="525" y="189"/>
                  </a:moveTo>
                  <a:cubicBezTo>
                    <a:pt x="556" y="189"/>
                    <a:pt x="592" y="200"/>
                    <a:pt x="634" y="228"/>
                  </a:cubicBezTo>
                  <a:lnTo>
                    <a:pt x="668" y="261"/>
                  </a:lnTo>
                  <a:cubicBezTo>
                    <a:pt x="734" y="295"/>
                    <a:pt x="768" y="361"/>
                    <a:pt x="801" y="428"/>
                  </a:cubicBezTo>
                  <a:cubicBezTo>
                    <a:pt x="868" y="762"/>
                    <a:pt x="534" y="1295"/>
                    <a:pt x="301" y="1596"/>
                  </a:cubicBezTo>
                  <a:cubicBezTo>
                    <a:pt x="201" y="1162"/>
                    <a:pt x="234" y="428"/>
                    <a:pt x="434" y="228"/>
                  </a:cubicBezTo>
                  <a:cubicBezTo>
                    <a:pt x="453" y="209"/>
                    <a:pt x="484" y="189"/>
                    <a:pt x="525" y="189"/>
                  </a:cubicBezTo>
                  <a:close/>
                  <a:moveTo>
                    <a:pt x="554" y="1"/>
                  </a:moveTo>
                  <a:cubicBezTo>
                    <a:pt x="467" y="1"/>
                    <a:pt x="378" y="36"/>
                    <a:pt x="301" y="95"/>
                  </a:cubicBezTo>
                  <a:cubicBezTo>
                    <a:pt x="0" y="395"/>
                    <a:pt x="0" y="1395"/>
                    <a:pt x="201" y="1796"/>
                  </a:cubicBezTo>
                  <a:cubicBezTo>
                    <a:pt x="201" y="1829"/>
                    <a:pt x="201" y="1829"/>
                    <a:pt x="234" y="1862"/>
                  </a:cubicBezTo>
                  <a:lnTo>
                    <a:pt x="267" y="1862"/>
                  </a:lnTo>
                  <a:cubicBezTo>
                    <a:pt x="301" y="1862"/>
                    <a:pt x="334" y="1829"/>
                    <a:pt x="334" y="1829"/>
                  </a:cubicBezTo>
                  <a:cubicBezTo>
                    <a:pt x="367" y="1796"/>
                    <a:pt x="1068" y="928"/>
                    <a:pt x="968" y="361"/>
                  </a:cubicBezTo>
                  <a:cubicBezTo>
                    <a:pt x="934" y="228"/>
                    <a:pt x="868" y="128"/>
                    <a:pt x="734" y="61"/>
                  </a:cubicBezTo>
                  <a:cubicBezTo>
                    <a:pt x="678" y="19"/>
                    <a:pt x="617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4048475" y="3478126"/>
              <a:ext cx="93623" cy="212582"/>
            </a:xfrm>
            <a:custGeom>
              <a:avLst/>
              <a:gdLst/>
              <a:ahLst/>
              <a:cxnLst/>
              <a:rect l="l" t="t" r="r" b="b"/>
              <a:pathLst>
                <a:path w="4305" h="9775" extrusionOk="0">
                  <a:moveTo>
                    <a:pt x="1" y="1"/>
                  </a:moveTo>
                  <a:lnTo>
                    <a:pt x="668" y="9775"/>
                  </a:lnTo>
                  <a:lnTo>
                    <a:pt x="4304" y="9041"/>
                  </a:lnTo>
                  <a:lnTo>
                    <a:pt x="3704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3922383" y="3622660"/>
              <a:ext cx="266864" cy="178221"/>
            </a:xfrm>
            <a:custGeom>
              <a:avLst/>
              <a:gdLst/>
              <a:ahLst/>
              <a:cxnLst/>
              <a:rect l="l" t="t" r="r" b="b"/>
              <a:pathLst>
                <a:path w="12271" h="8195" extrusionOk="0">
                  <a:moveTo>
                    <a:pt x="10253" y="0"/>
                  </a:moveTo>
                  <a:cubicBezTo>
                    <a:pt x="10212" y="0"/>
                    <a:pt x="10171" y="8"/>
                    <a:pt x="10135" y="26"/>
                  </a:cubicBezTo>
                  <a:lnTo>
                    <a:pt x="5966" y="1794"/>
                  </a:lnTo>
                  <a:cubicBezTo>
                    <a:pt x="5732" y="1894"/>
                    <a:pt x="5565" y="2061"/>
                    <a:pt x="5432" y="2261"/>
                  </a:cubicBezTo>
                  <a:cubicBezTo>
                    <a:pt x="4732" y="3529"/>
                    <a:pt x="2163" y="5830"/>
                    <a:pt x="595" y="6564"/>
                  </a:cubicBezTo>
                  <a:cubicBezTo>
                    <a:pt x="0" y="6862"/>
                    <a:pt x="228" y="8195"/>
                    <a:pt x="1444" y="8195"/>
                  </a:cubicBezTo>
                  <a:cubicBezTo>
                    <a:pt x="1592" y="8195"/>
                    <a:pt x="1753" y="8175"/>
                    <a:pt x="1930" y="8132"/>
                  </a:cubicBezTo>
                  <a:cubicBezTo>
                    <a:pt x="3564" y="7732"/>
                    <a:pt x="6600" y="6331"/>
                    <a:pt x="7734" y="5864"/>
                  </a:cubicBezTo>
                  <a:cubicBezTo>
                    <a:pt x="9568" y="5097"/>
                    <a:pt x="10269" y="4896"/>
                    <a:pt x="11737" y="4296"/>
                  </a:cubicBezTo>
                  <a:cubicBezTo>
                    <a:pt x="12103" y="4129"/>
                    <a:pt x="12270" y="3729"/>
                    <a:pt x="12103" y="3362"/>
                  </a:cubicBezTo>
                  <a:lnTo>
                    <a:pt x="10536" y="160"/>
                  </a:lnTo>
                  <a:cubicBezTo>
                    <a:pt x="10487" y="62"/>
                    <a:pt x="10366" y="0"/>
                    <a:pt x="10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4005676" y="3669112"/>
              <a:ext cx="45017" cy="20899"/>
            </a:xfrm>
            <a:custGeom>
              <a:avLst/>
              <a:gdLst/>
              <a:ahLst/>
              <a:cxnLst/>
              <a:rect l="l" t="t" r="r" b="b"/>
              <a:pathLst>
                <a:path w="2070" h="961" extrusionOk="0">
                  <a:moveTo>
                    <a:pt x="908" y="179"/>
                  </a:moveTo>
                  <a:cubicBezTo>
                    <a:pt x="1180" y="179"/>
                    <a:pt x="1484" y="211"/>
                    <a:pt x="1735" y="259"/>
                  </a:cubicBezTo>
                  <a:cubicBezTo>
                    <a:pt x="1248" y="611"/>
                    <a:pt x="826" y="787"/>
                    <a:pt x="560" y="787"/>
                  </a:cubicBezTo>
                  <a:cubicBezTo>
                    <a:pt x="498" y="787"/>
                    <a:pt x="445" y="778"/>
                    <a:pt x="401" y="759"/>
                  </a:cubicBezTo>
                  <a:cubicBezTo>
                    <a:pt x="268" y="726"/>
                    <a:pt x="201" y="592"/>
                    <a:pt x="201" y="492"/>
                  </a:cubicBezTo>
                  <a:cubicBezTo>
                    <a:pt x="168" y="425"/>
                    <a:pt x="201" y="359"/>
                    <a:pt x="234" y="325"/>
                  </a:cubicBezTo>
                  <a:cubicBezTo>
                    <a:pt x="340" y="220"/>
                    <a:pt x="604" y="179"/>
                    <a:pt x="908" y="179"/>
                  </a:cubicBezTo>
                  <a:close/>
                  <a:moveTo>
                    <a:pt x="889" y="0"/>
                  </a:moveTo>
                  <a:cubicBezTo>
                    <a:pt x="567" y="0"/>
                    <a:pt x="260" y="46"/>
                    <a:pt x="101" y="192"/>
                  </a:cubicBezTo>
                  <a:cubicBezTo>
                    <a:pt x="34" y="259"/>
                    <a:pt x="1" y="392"/>
                    <a:pt x="1" y="526"/>
                  </a:cubicBezTo>
                  <a:cubicBezTo>
                    <a:pt x="34" y="692"/>
                    <a:pt x="134" y="859"/>
                    <a:pt x="334" y="926"/>
                  </a:cubicBezTo>
                  <a:cubicBezTo>
                    <a:pt x="417" y="949"/>
                    <a:pt x="508" y="961"/>
                    <a:pt x="602" y="961"/>
                  </a:cubicBezTo>
                  <a:cubicBezTo>
                    <a:pt x="772" y="961"/>
                    <a:pt x="951" y="924"/>
                    <a:pt x="1102" y="859"/>
                  </a:cubicBezTo>
                  <a:cubicBezTo>
                    <a:pt x="1435" y="692"/>
                    <a:pt x="1735" y="492"/>
                    <a:pt x="2036" y="292"/>
                  </a:cubicBezTo>
                  <a:cubicBezTo>
                    <a:pt x="2069" y="259"/>
                    <a:pt x="2069" y="225"/>
                    <a:pt x="2069" y="192"/>
                  </a:cubicBezTo>
                  <a:cubicBezTo>
                    <a:pt x="2069" y="159"/>
                    <a:pt x="2036" y="125"/>
                    <a:pt x="2002" y="125"/>
                  </a:cubicBezTo>
                  <a:cubicBezTo>
                    <a:pt x="1902" y="105"/>
                    <a:pt x="1378" y="0"/>
                    <a:pt x="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4015832" y="3643059"/>
              <a:ext cx="34861" cy="32969"/>
            </a:xfrm>
            <a:custGeom>
              <a:avLst/>
              <a:gdLst/>
              <a:ahLst/>
              <a:cxnLst/>
              <a:rect l="l" t="t" r="r" b="b"/>
              <a:pathLst>
                <a:path w="1603" h="1516" extrusionOk="0">
                  <a:moveTo>
                    <a:pt x="505" y="197"/>
                  </a:moveTo>
                  <a:cubicBezTo>
                    <a:pt x="543" y="197"/>
                    <a:pt x="585" y="206"/>
                    <a:pt x="635" y="222"/>
                  </a:cubicBezTo>
                  <a:cubicBezTo>
                    <a:pt x="935" y="323"/>
                    <a:pt x="1235" y="923"/>
                    <a:pt x="1369" y="1290"/>
                  </a:cubicBezTo>
                  <a:cubicBezTo>
                    <a:pt x="935" y="1156"/>
                    <a:pt x="301" y="723"/>
                    <a:pt x="268" y="423"/>
                  </a:cubicBezTo>
                  <a:cubicBezTo>
                    <a:pt x="268" y="389"/>
                    <a:pt x="268" y="289"/>
                    <a:pt x="368" y="256"/>
                  </a:cubicBezTo>
                  <a:lnTo>
                    <a:pt x="401" y="222"/>
                  </a:lnTo>
                  <a:cubicBezTo>
                    <a:pt x="435" y="206"/>
                    <a:pt x="468" y="197"/>
                    <a:pt x="505" y="197"/>
                  </a:cubicBezTo>
                  <a:close/>
                  <a:moveTo>
                    <a:pt x="492" y="0"/>
                  </a:moveTo>
                  <a:cubicBezTo>
                    <a:pt x="408" y="0"/>
                    <a:pt x="326" y="17"/>
                    <a:pt x="268" y="56"/>
                  </a:cubicBezTo>
                  <a:cubicBezTo>
                    <a:pt x="101" y="156"/>
                    <a:pt x="1" y="289"/>
                    <a:pt x="68" y="456"/>
                  </a:cubicBezTo>
                  <a:cubicBezTo>
                    <a:pt x="134" y="890"/>
                    <a:pt x="1002" y="1457"/>
                    <a:pt x="1469" y="1490"/>
                  </a:cubicBezTo>
                  <a:cubicBezTo>
                    <a:pt x="1485" y="1507"/>
                    <a:pt x="1502" y="1515"/>
                    <a:pt x="1514" y="1515"/>
                  </a:cubicBezTo>
                  <a:cubicBezTo>
                    <a:pt x="1527" y="1515"/>
                    <a:pt x="1535" y="1507"/>
                    <a:pt x="1535" y="1490"/>
                  </a:cubicBezTo>
                  <a:lnTo>
                    <a:pt x="1569" y="1490"/>
                  </a:lnTo>
                  <a:cubicBezTo>
                    <a:pt x="1602" y="1457"/>
                    <a:pt x="1602" y="1423"/>
                    <a:pt x="1569" y="1390"/>
                  </a:cubicBezTo>
                  <a:cubicBezTo>
                    <a:pt x="1569" y="1357"/>
                    <a:pt x="1202" y="256"/>
                    <a:pt x="668" y="22"/>
                  </a:cubicBezTo>
                  <a:cubicBezTo>
                    <a:pt x="613" y="9"/>
                    <a:pt x="552" y="0"/>
                    <a:pt x="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4048475" y="3478126"/>
              <a:ext cx="87816" cy="111021"/>
            </a:xfrm>
            <a:custGeom>
              <a:avLst/>
              <a:gdLst/>
              <a:ahLst/>
              <a:cxnLst/>
              <a:rect l="l" t="t" r="r" b="b"/>
              <a:pathLst>
                <a:path w="4038" h="5105" extrusionOk="0">
                  <a:moveTo>
                    <a:pt x="1" y="1"/>
                  </a:moveTo>
                  <a:lnTo>
                    <a:pt x="335" y="5105"/>
                  </a:lnTo>
                  <a:lnTo>
                    <a:pt x="4037" y="5038"/>
                  </a:lnTo>
                  <a:lnTo>
                    <a:pt x="3704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3941129" y="2614141"/>
              <a:ext cx="860375" cy="943820"/>
            </a:xfrm>
            <a:custGeom>
              <a:avLst/>
              <a:gdLst/>
              <a:ahLst/>
              <a:cxnLst/>
              <a:rect l="l" t="t" r="r" b="b"/>
              <a:pathLst>
                <a:path w="39562" h="43399" extrusionOk="0">
                  <a:moveTo>
                    <a:pt x="27119" y="0"/>
                  </a:moveTo>
                  <a:cubicBezTo>
                    <a:pt x="27119" y="0"/>
                    <a:pt x="0" y="2569"/>
                    <a:pt x="1001" y="10741"/>
                  </a:cubicBezTo>
                  <a:cubicBezTo>
                    <a:pt x="2402" y="22517"/>
                    <a:pt x="3469" y="43131"/>
                    <a:pt x="3469" y="43131"/>
                  </a:cubicBezTo>
                  <a:lnTo>
                    <a:pt x="10374" y="43398"/>
                  </a:lnTo>
                  <a:cubicBezTo>
                    <a:pt x="10374" y="43398"/>
                    <a:pt x="12943" y="25252"/>
                    <a:pt x="11442" y="13210"/>
                  </a:cubicBezTo>
                  <a:cubicBezTo>
                    <a:pt x="12618" y="13210"/>
                    <a:pt x="14027" y="13220"/>
                    <a:pt x="15570" y="13220"/>
                  </a:cubicBezTo>
                  <a:cubicBezTo>
                    <a:pt x="23213" y="13220"/>
                    <a:pt x="34145" y="12966"/>
                    <a:pt x="36393" y="9941"/>
                  </a:cubicBezTo>
                  <a:cubicBezTo>
                    <a:pt x="39562" y="5638"/>
                    <a:pt x="38094" y="0"/>
                    <a:pt x="380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3996259" y="3479583"/>
              <a:ext cx="198054" cy="87077"/>
            </a:xfrm>
            <a:custGeom>
              <a:avLst/>
              <a:gdLst/>
              <a:ahLst/>
              <a:cxnLst/>
              <a:rect l="l" t="t" r="r" b="b"/>
              <a:pathLst>
                <a:path w="9107" h="4004" extrusionOk="0">
                  <a:moveTo>
                    <a:pt x="0" y="1"/>
                  </a:moveTo>
                  <a:lnTo>
                    <a:pt x="300" y="3603"/>
                  </a:lnTo>
                  <a:lnTo>
                    <a:pt x="8606" y="4003"/>
                  </a:lnTo>
                  <a:lnTo>
                    <a:pt x="9107" y="6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3906790" y="2029068"/>
              <a:ext cx="494277" cy="570611"/>
            </a:xfrm>
            <a:custGeom>
              <a:avLst/>
              <a:gdLst/>
              <a:ahLst/>
              <a:cxnLst/>
              <a:rect l="l" t="t" r="r" b="b"/>
              <a:pathLst>
                <a:path w="22728" h="26238" extrusionOk="0">
                  <a:moveTo>
                    <a:pt x="19744" y="0"/>
                  </a:moveTo>
                  <a:cubicBezTo>
                    <a:pt x="18341" y="0"/>
                    <a:pt x="17141" y="1024"/>
                    <a:pt x="16923" y="2453"/>
                  </a:cubicBezTo>
                  <a:lnTo>
                    <a:pt x="16923" y="2519"/>
                  </a:lnTo>
                  <a:cubicBezTo>
                    <a:pt x="16790" y="3720"/>
                    <a:pt x="16623" y="5021"/>
                    <a:pt x="16423" y="6289"/>
                  </a:cubicBezTo>
                  <a:cubicBezTo>
                    <a:pt x="16223" y="7590"/>
                    <a:pt x="16023" y="8824"/>
                    <a:pt x="15756" y="10091"/>
                  </a:cubicBezTo>
                  <a:cubicBezTo>
                    <a:pt x="15522" y="11326"/>
                    <a:pt x="15222" y="12560"/>
                    <a:pt x="14889" y="13727"/>
                  </a:cubicBezTo>
                  <a:cubicBezTo>
                    <a:pt x="14588" y="14828"/>
                    <a:pt x="14188" y="15896"/>
                    <a:pt x="13688" y="16930"/>
                  </a:cubicBezTo>
                  <a:cubicBezTo>
                    <a:pt x="13488" y="17330"/>
                    <a:pt x="13254" y="17664"/>
                    <a:pt x="12987" y="17997"/>
                  </a:cubicBezTo>
                  <a:cubicBezTo>
                    <a:pt x="12921" y="18097"/>
                    <a:pt x="12854" y="18164"/>
                    <a:pt x="12754" y="18231"/>
                  </a:cubicBezTo>
                  <a:cubicBezTo>
                    <a:pt x="12687" y="18297"/>
                    <a:pt x="12587" y="18397"/>
                    <a:pt x="12487" y="18464"/>
                  </a:cubicBezTo>
                  <a:cubicBezTo>
                    <a:pt x="12287" y="18631"/>
                    <a:pt x="12087" y="18798"/>
                    <a:pt x="11886" y="18964"/>
                  </a:cubicBezTo>
                  <a:cubicBezTo>
                    <a:pt x="10919" y="19632"/>
                    <a:pt x="9885" y="20199"/>
                    <a:pt x="8818" y="20699"/>
                  </a:cubicBezTo>
                  <a:cubicBezTo>
                    <a:pt x="6449" y="21733"/>
                    <a:pt x="4081" y="22667"/>
                    <a:pt x="1612" y="23434"/>
                  </a:cubicBezTo>
                  <a:lnTo>
                    <a:pt x="1579" y="23468"/>
                  </a:lnTo>
                  <a:cubicBezTo>
                    <a:pt x="0" y="23961"/>
                    <a:pt x="400" y="26238"/>
                    <a:pt x="2010" y="26238"/>
                  </a:cubicBezTo>
                  <a:cubicBezTo>
                    <a:pt x="2033" y="26238"/>
                    <a:pt x="2056" y="26237"/>
                    <a:pt x="2079" y="26236"/>
                  </a:cubicBezTo>
                  <a:cubicBezTo>
                    <a:pt x="3480" y="26170"/>
                    <a:pt x="4848" y="26036"/>
                    <a:pt x="6249" y="25803"/>
                  </a:cubicBezTo>
                  <a:cubicBezTo>
                    <a:pt x="6950" y="25703"/>
                    <a:pt x="7617" y="25569"/>
                    <a:pt x="8317" y="25436"/>
                  </a:cubicBezTo>
                  <a:cubicBezTo>
                    <a:pt x="9018" y="25269"/>
                    <a:pt x="9718" y="25102"/>
                    <a:pt x="10419" y="24869"/>
                  </a:cubicBezTo>
                  <a:cubicBezTo>
                    <a:pt x="11853" y="24468"/>
                    <a:pt x="13254" y="23901"/>
                    <a:pt x="14588" y="23201"/>
                  </a:cubicBezTo>
                  <a:cubicBezTo>
                    <a:pt x="14922" y="23001"/>
                    <a:pt x="15289" y="22767"/>
                    <a:pt x="15622" y="22534"/>
                  </a:cubicBezTo>
                  <a:cubicBezTo>
                    <a:pt x="15789" y="22434"/>
                    <a:pt x="15956" y="22300"/>
                    <a:pt x="16123" y="22167"/>
                  </a:cubicBezTo>
                  <a:cubicBezTo>
                    <a:pt x="16323" y="22000"/>
                    <a:pt x="16490" y="21867"/>
                    <a:pt x="16657" y="21700"/>
                  </a:cubicBezTo>
                  <a:cubicBezTo>
                    <a:pt x="17324" y="21066"/>
                    <a:pt x="17891" y="20365"/>
                    <a:pt x="18324" y="19598"/>
                  </a:cubicBezTo>
                  <a:cubicBezTo>
                    <a:pt x="19125" y="18264"/>
                    <a:pt x="19759" y="16863"/>
                    <a:pt x="20226" y="15429"/>
                  </a:cubicBezTo>
                  <a:cubicBezTo>
                    <a:pt x="20693" y="14028"/>
                    <a:pt x="21093" y="12660"/>
                    <a:pt x="21393" y="11292"/>
                  </a:cubicBezTo>
                  <a:cubicBezTo>
                    <a:pt x="21693" y="9925"/>
                    <a:pt x="21960" y="8557"/>
                    <a:pt x="22160" y="7189"/>
                  </a:cubicBezTo>
                  <a:cubicBezTo>
                    <a:pt x="22294" y="6489"/>
                    <a:pt x="22361" y="5822"/>
                    <a:pt x="22461" y="5121"/>
                  </a:cubicBezTo>
                  <a:cubicBezTo>
                    <a:pt x="22561" y="4421"/>
                    <a:pt x="22627" y="3754"/>
                    <a:pt x="22694" y="3020"/>
                  </a:cubicBezTo>
                  <a:lnTo>
                    <a:pt x="22627" y="3020"/>
                  </a:lnTo>
                  <a:cubicBezTo>
                    <a:pt x="22728" y="1485"/>
                    <a:pt x="21593" y="151"/>
                    <a:pt x="20059" y="18"/>
                  </a:cubicBezTo>
                  <a:cubicBezTo>
                    <a:pt x="19953" y="6"/>
                    <a:pt x="19848" y="0"/>
                    <a:pt x="19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3909204" y="2522736"/>
              <a:ext cx="114631" cy="86338"/>
            </a:xfrm>
            <a:custGeom>
              <a:avLst/>
              <a:gdLst/>
              <a:ahLst/>
              <a:cxnLst/>
              <a:rect l="l" t="t" r="r" b="b"/>
              <a:pathLst>
                <a:path w="5271" h="3970" extrusionOk="0">
                  <a:moveTo>
                    <a:pt x="2102" y="0"/>
                  </a:moveTo>
                  <a:lnTo>
                    <a:pt x="0" y="134"/>
                  </a:lnTo>
                  <a:lnTo>
                    <a:pt x="1668" y="3970"/>
                  </a:lnTo>
                  <a:cubicBezTo>
                    <a:pt x="1668" y="3970"/>
                    <a:pt x="5271" y="3903"/>
                    <a:pt x="5204" y="2102"/>
                  </a:cubicBezTo>
                  <a:lnTo>
                    <a:pt x="4570" y="1268"/>
                  </a:lnTo>
                  <a:cubicBezTo>
                    <a:pt x="3970" y="534"/>
                    <a:pt x="3069" y="67"/>
                    <a:pt x="2102" y="0"/>
                  </a:cubicBez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3859880" y="2525629"/>
              <a:ext cx="85620" cy="83445"/>
            </a:xfrm>
            <a:custGeom>
              <a:avLst/>
              <a:gdLst/>
              <a:ahLst/>
              <a:cxnLst/>
              <a:rect l="l" t="t" r="r" b="b"/>
              <a:pathLst>
                <a:path w="3937" h="3837" extrusionOk="0">
                  <a:moveTo>
                    <a:pt x="2268" y="1"/>
                  </a:moveTo>
                  <a:lnTo>
                    <a:pt x="0" y="301"/>
                  </a:lnTo>
                  <a:lnTo>
                    <a:pt x="1801" y="3837"/>
                  </a:lnTo>
                  <a:lnTo>
                    <a:pt x="3936" y="3837"/>
                  </a:lnTo>
                  <a:lnTo>
                    <a:pt x="2268" y="1"/>
                  </a:ln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4266841" y="1936293"/>
              <a:ext cx="502737" cy="677870"/>
            </a:xfrm>
            <a:custGeom>
              <a:avLst/>
              <a:gdLst/>
              <a:ahLst/>
              <a:cxnLst/>
              <a:rect l="l" t="t" r="r" b="b"/>
              <a:pathLst>
                <a:path w="23117" h="31170" extrusionOk="0">
                  <a:moveTo>
                    <a:pt x="14069" y="1"/>
                  </a:moveTo>
                  <a:cubicBezTo>
                    <a:pt x="13729" y="1"/>
                    <a:pt x="13394" y="32"/>
                    <a:pt x="13076" y="81"/>
                  </a:cubicBezTo>
                  <a:lnTo>
                    <a:pt x="9841" y="548"/>
                  </a:lnTo>
                  <a:lnTo>
                    <a:pt x="5838" y="1381"/>
                  </a:lnTo>
                  <a:lnTo>
                    <a:pt x="3837" y="2315"/>
                  </a:lnTo>
                  <a:cubicBezTo>
                    <a:pt x="1368" y="3483"/>
                    <a:pt x="0" y="6185"/>
                    <a:pt x="467" y="8887"/>
                  </a:cubicBezTo>
                  <a:cubicBezTo>
                    <a:pt x="1268" y="13257"/>
                    <a:pt x="3570" y="20262"/>
                    <a:pt x="4003" y="31169"/>
                  </a:cubicBezTo>
                  <a:lnTo>
                    <a:pt x="23117" y="31169"/>
                  </a:lnTo>
                  <a:cubicBezTo>
                    <a:pt x="23017" y="25165"/>
                    <a:pt x="22617" y="18527"/>
                    <a:pt x="21849" y="14124"/>
                  </a:cubicBezTo>
                  <a:cubicBezTo>
                    <a:pt x="21282" y="10955"/>
                    <a:pt x="20582" y="7386"/>
                    <a:pt x="19781" y="4450"/>
                  </a:cubicBezTo>
                  <a:cubicBezTo>
                    <a:pt x="19081" y="2015"/>
                    <a:pt x="16979" y="247"/>
                    <a:pt x="14444" y="14"/>
                  </a:cubicBezTo>
                  <a:cubicBezTo>
                    <a:pt x="14319" y="5"/>
                    <a:pt x="14194" y="1"/>
                    <a:pt x="1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4353897" y="1975765"/>
              <a:ext cx="145839" cy="299615"/>
            </a:xfrm>
            <a:custGeom>
              <a:avLst/>
              <a:gdLst/>
              <a:ahLst/>
              <a:cxnLst/>
              <a:rect l="l" t="t" r="r" b="b"/>
              <a:pathLst>
                <a:path w="6706" h="13777" extrusionOk="0">
                  <a:moveTo>
                    <a:pt x="6705" y="0"/>
                  </a:moveTo>
                  <a:lnTo>
                    <a:pt x="0" y="1968"/>
                  </a:lnTo>
                  <a:cubicBezTo>
                    <a:pt x="34" y="3736"/>
                    <a:pt x="401" y="10141"/>
                    <a:pt x="2335" y="13777"/>
                  </a:cubicBezTo>
                  <a:cubicBezTo>
                    <a:pt x="2669" y="10374"/>
                    <a:pt x="6705" y="0"/>
                    <a:pt x="6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619412" y="2000427"/>
              <a:ext cx="150166" cy="613736"/>
            </a:xfrm>
            <a:custGeom>
              <a:avLst/>
              <a:gdLst/>
              <a:ahLst/>
              <a:cxnLst/>
              <a:rect l="l" t="t" r="r" b="b"/>
              <a:pathLst>
                <a:path w="6905" h="28221" extrusionOk="0">
                  <a:moveTo>
                    <a:pt x="667" y="0"/>
                  </a:moveTo>
                  <a:lnTo>
                    <a:pt x="667" y="0"/>
                  </a:lnTo>
                  <a:cubicBezTo>
                    <a:pt x="1001" y="1268"/>
                    <a:pt x="1334" y="2702"/>
                    <a:pt x="1635" y="4137"/>
                  </a:cubicBezTo>
                  <a:cubicBezTo>
                    <a:pt x="1268" y="4303"/>
                    <a:pt x="967" y="4537"/>
                    <a:pt x="667" y="4804"/>
                  </a:cubicBezTo>
                  <a:cubicBezTo>
                    <a:pt x="0" y="5437"/>
                    <a:pt x="0" y="6738"/>
                    <a:pt x="701" y="8306"/>
                  </a:cubicBezTo>
                  <a:cubicBezTo>
                    <a:pt x="2635" y="12743"/>
                    <a:pt x="3669" y="17513"/>
                    <a:pt x="3836" y="22350"/>
                  </a:cubicBezTo>
                  <a:cubicBezTo>
                    <a:pt x="3936" y="24318"/>
                    <a:pt x="3970" y="26319"/>
                    <a:pt x="4003" y="28220"/>
                  </a:cubicBezTo>
                  <a:lnTo>
                    <a:pt x="6905" y="28220"/>
                  </a:lnTo>
                  <a:cubicBezTo>
                    <a:pt x="6838" y="23450"/>
                    <a:pt x="6571" y="18313"/>
                    <a:pt x="6071" y="14177"/>
                  </a:cubicBezTo>
                  <a:cubicBezTo>
                    <a:pt x="6071" y="14110"/>
                    <a:pt x="6071" y="14044"/>
                    <a:pt x="6038" y="13977"/>
                  </a:cubicBezTo>
                  <a:lnTo>
                    <a:pt x="6004" y="13677"/>
                  </a:lnTo>
                  <a:cubicBezTo>
                    <a:pt x="6004" y="13510"/>
                    <a:pt x="5971" y="13343"/>
                    <a:pt x="5938" y="13176"/>
                  </a:cubicBezTo>
                  <a:lnTo>
                    <a:pt x="5904" y="12743"/>
                  </a:lnTo>
                  <a:lnTo>
                    <a:pt x="5838" y="12342"/>
                  </a:lnTo>
                  <a:cubicBezTo>
                    <a:pt x="5838" y="12209"/>
                    <a:pt x="5804" y="12076"/>
                    <a:pt x="5771" y="11975"/>
                  </a:cubicBezTo>
                  <a:cubicBezTo>
                    <a:pt x="5737" y="11709"/>
                    <a:pt x="5704" y="11442"/>
                    <a:pt x="5637" y="11208"/>
                  </a:cubicBezTo>
                  <a:cubicBezTo>
                    <a:pt x="5504" y="10408"/>
                    <a:pt x="5371" y="9607"/>
                    <a:pt x="5204" y="8807"/>
                  </a:cubicBezTo>
                  <a:lnTo>
                    <a:pt x="5204" y="8740"/>
                  </a:lnTo>
                  <a:cubicBezTo>
                    <a:pt x="5037" y="7906"/>
                    <a:pt x="4870" y="7105"/>
                    <a:pt x="4703" y="6271"/>
                  </a:cubicBezTo>
                  <a:lnTo>
                    <a:pt x="4703" y="6238"/>
                  </a:lnTo>
                  <a:cubicBezTo>
                    <a:pt x="4637" y="5871"/>
                    <a:pt x="4570" y="5538"/>
                    <a:pt x="4470" y="5171"/>
                  </a:cubicBezTo>
                  <a:lnTo>
                    <a:pt x="4403" y="4804"/>
                  </a:lnTo>
                  <a:lnTo>
                    <a:pt x="4236" y="4137"/>
                  </a:lnTo>
                  <a:lnTo>
                    <a:pt x="4103" y="3636"/>
                  </a:lnTo>
                  <a:lnTo>
                    <a:pt x="4103" y="3503"/>
                  </a:lnTo>
                  <a:cubicBezTo>
                    <a:pt x="3936" y="2836"/>
                    <a:pt x="3769" y="2168"/>
                    <a:pt x="3569" y="1535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349547" y="1791498"/>
              <a:ext cx="166129" cy="248835"/>
            </a:xfrm>
            <a:custGeom>
              <a:avLst/>
              <a:gdLst/>
              <a:ahLst/>
              <a:cxnLst/>
              <a:rect l="l" t="t" r="r" b="b"/>
              <a:pathLst>
                <a:path w="7639" h="11442" extrusionOk="0">
                  <a:moveTo>
                    <a:pt x="4537" y="0"/>
                  </a:moveTo>
                  <a:lnTo>
                    <a:pt x="2902" y="2502"/>
                  </a:lnTo>
                  <a:lnTo>
                    <a:pt x="701" y="5905"/>
                  </a:lnTo>
                  <a:cubicBezTo>
                    <a:pt x="968" y="6171"/>
                    <a:pt x="1201" y="6538"/>
                    <a:pt x="1368" y="6905"/>
                  </a:cubicBezTo>
                  <a:cubicBezTo>
                    <a:pt x="1801" y="7739"/>
                    <a:pt x="2102" y="8340"/>
                    <a:pt x="400" y="9507"/>
                  </a:cubicBezTo>
                  <a:cubicBezTo>
                    <a:pt x="34" y="9741"/>
                    <a:pt x="0" y="10141"/>
                    <a:pt x="100" y="10575"/>
                  </a:cubicBezTo>
                  <a:cubicBezTo>
                    <a:pt x="180" y="10998"/>
                    <a:pt x="385" y="11441"/>
                    <a:pt x="1396" y="11441"/>
                  </a:cubicBezTo>
                  <a:cubicBezTo>
                    <a:pt x="1661" y="11441"/>
                    <a:pt x="1981" y="11411"/>
                    <a:pt x="2369" y="11342"/>
                  </a:cubicBezTo>
                  <a:cubicBezTo>
                    <a:pt x="4170" y="11008"/>
                    <a:pt x="5771" y="10108"/>
                    <a:pt x="7039" y="8773"/>
                  </a:cubicBezTo>
                  <a:cubicBezTo>
                    <a:pt x="7639" y="8140"/>
                    <a:pt x="7506" y="7673"/>
                    <a:pt x="6905" y="7039"/>
                  </a:cubicBezTo>
                  <a:cubicBezTo>
                    <a:pt x="5237" y="5237"/>
                    <a:pt x="4704" y="2335"/>
                    <a:pt x="4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4362596" y="2019282"/>
              <a:ext cx="67482" cy="36297"/>
            </a:xfrm>
            <a:custGeom>
              <a:avLst/>
              <a:gdLst/>
              <a:ahLst/>
              <a:cxnLst/>
              <a:rect l="l" t="t" r="r" b="b"/>
              <a:pathLst>
                <a:path w="3103" h="1669" extrusionOk="0">
                  <a:moveTo>
                    <a:pt x="1435" y="1"/>
                  </a:moveTo>
                  <a:cubicBezTo>
                    <a:pt x="901" y="167"/>
                    <a:pt x="401" y="501"/>
                    <a:pt x="1" y="935"/>
                  </a:cubicBezTo>
                  <a:lnTo>
                    <a:pt x="1201" y="1668"/>
                  </a:lnTo>
                  <a:lnTo>
                    <a:pt x="3103" y="868"/>
                  </a:lnTo>
                  <a:cubicBezTo>
                    <a:pt x="2669" y="401"/>
                    <a:pt x="2069" y="101"/>
                    <a:pt x="1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4393781" y="1937098"/>
              <a:ext cx="130615" cy="128636"/>
            </a:xfrm>
            <a:custGeom>
              <a:avLst/>
              <a:gdLst/>
              <a:ahLst/>
              <a:cxnLst/>
              <a:rect l="l" t="t" r="r" b="b"/>
              <a:pathLst>
                <a:path w="6006" h="5915" extrusionOk="0">
                  <a:moveTo>
                    <a:pt x="4929" y="1"/>
                  </a:moveTo>
                  <a:cubicBezTo>
                    <a:pt x="4814" y="1"/>
                    <a:pt x="4738" y="10"/>
                    <a:pt x="4738" y="10"/>
                  </a:cubicBezTo>
                  <a:cubicBezTo>
                    <a:pt x="4738" y="10"/>
                    <a:pt x="3437" y="2245"/>
                    <a:pt x="1" y="3780"/>
                  </a:cubicBezTo>
                  <a:cubicBezTo>
                    <a:pt x="868" y="4146"/>
                    <a:pt x="1302" y="4947"/>
                    <a:pt x="1702" y="5914"/>
                  </a:cubicBezTo>
                  <a:cubicBezTo>
                    <a:pt x="1702" y="5914"/>
                    <a:pt x="5939" y="2712"/>
                    <a:pt x="6005" y="611"/>
                  </a:cubicBezTo>
                  <a:cubicBezTo>
                    <a:pt x="5858" y="72"/>
                    <a:pt x="5245" y="1"/>
                    <a:pt x="4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4323428" y="1969958"/>
              <a:ext cx="70375" cy="94319"/>
            </a:xfrm>
            <a:custGeom>
              <a:avLst/>
              <a:gdLst/>
              <a:ahLst/>
              <a:cxnLst/>
              <a:rect l="l" t="t" r="r" b="b"/>
              <a:pathLst>
                <a:path w="3236" h="4337" extrusionOk="0">
                  <a:moveTo>
                    <a:pt x="2836" y="0"/>
                  </a:moveTo>
                  <a:lnTo>
                    <a:pt x="2836" y="0"/>
                  </a:lnTo>
                  <a:cubicBezTo>
                    <a:pt x="2402" y="100"/>
                    <a:pt x="1968" y="267"/>
                    <a:pt x="1535" y="467"/>
                  </a:cubicBezTo>
                  <a:cubicBezTo>
                    <a:pt x="0" y="2135"/>
                    <a:pt x="1902" y="4337"/>
                    <a:pt x="1902" y="4337"/>
                  </a:cubicBezTo>
                  <a:cubicBezTo>
                    <a:pt x="1835" y="3436"/>
                    <a:pt x="2369" y="2602"/>
                    <a:pt x="3236" y="2269"/>
                  </a:cubicBezTo>
                  <a:cubicBezTo>
                    <a:pt x="2402" y="901"/>
                    <a:pt x="2836" y="0"/>
                    <a:pt x="2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4373469" y="2048293"/>
              <a:ext cx="50084" cy="227087"/>
            </a:xfrm>
            <a:custGeom>
              <a:avLst/>
              <a:gdLst/>
              <a:ahLst/>
              <a:cxnLst/>
              <a:rect l="l" t="t" r="r" b="b"/>
              <a:pathLst>
                <a:path w="2303" h="10442" extrusionOk="0">
                  <a:moveTo>
                    <a:pt x="535" y="1"/>
                  </a:moveTo>
                  <a:cubicBezTo>
                    <a:pt x="368" y="301"/>
                    <a:pt x="101" y="4204"/>
                    <a:pt x="1" y="6305"/>
                  </a:cubicBezTo>
                  <a:cubicBezTo>
                    <a:pt x="268" y="7506"/>
                    <a:pt x="635" y="8707"/>
                    <a:pt x="1135" y="9841"/>
                  </a:cubicBezTo>
                  <a:cubicBezTo>
                    <a:pt x="1135" y="9841"/>
                    <a:pt x="1135" y="9875"/>
                    <a:pt x="1135" y="9875"/>
                  </a:cubicBezTo>
                  <a:cubicBezTo>
                    <a:pt x="1168" y="9941"/>
                    <a:pt x="1202" y="10008"/>
                    <a:pt x="1235" y="10075"/>
                  </a:cubicBezTo>
                  <a:cubicBezTo>
                    <a:pt x="1302" y="10208"/>
                    <a:pt x="1369" y="10308"/>
                    <a:pt x="1435" y="10442"/>
                  </a:cubicBezTo>
                  <a:cubicBezTo>
                    <a:pt x="1602" y="9141"/>
                    <a:pt x="1902" y="7873"/>
                    <a:pt x="2303" y="6639"/>
                  </a:cubicBezTo>
                  <a:cubicBezTo>
                    <a:pt x="1769" y="4204"/>
                    <a:pt x="1068" y="1"/>
                    <a:pt x="1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4364770" y="1848803"/>
              <a:ext cx="55152" cy="97233"/>
            </a:xfrm>
            <a:custGeom>
              <a:avLst/>
              <a:gdLst/>
              <a:ahLst/>
              <a:cxnLst/>
              <a:rect l="l" t="t" r="r" b="b"/>
              <a:pathLst>
                <a:path w="2536" h="4471" extrusionOk="0">
                  <a:moveTo>
                    <a:pt x="1902" y="1"/>
                  </a:moveTo>
                  <a:lnTo>
                    <a:pt x="534" y="2436"/>
                  </a:lnTo>
                  <a:lnTo>
                    <a:pt x="1" y="3236"/>
                  </a:lnTo>
                  <a:lnTo>
                    <a:pt x="34" y="3270"/>
                  </a:lnTo>
                  <a:cubicBezTo>
                    <a:pt x="301" y="3570"/>
                    <a:pt x="501" y="3903"/>
                    <a:pt x="668" y="4237"/>
                  </a:cubicBezTo>
                  <a:cubicBezTo>
                    <a:pt x="701" y="4337"/>
                    <a:pt x="735" y="4404"/>
                    <a:pt x="768" y="4470"/>
                  </a:cubicBezTo>
                  <a:cubicBezTo>
                    <a:pt x="1702" y="3737"/>
                    <a:pt x="2536" y="2202"/>
                    <a:pt x="2302" y="1135"/>
                  </a:cubicBezTo>
                  <a:cubicBezTo>
                    <a:pt x="2202" y="801"/>
                    <a:pt x="2102" y="501"/>
                    <a:pt x="2002" y="201"/>
                  </a:cubicBezTo>
                  <a:cubicBezTo>
                    <a:pt x="1969" y="134"/>
                    <a:pt x="1935" y="67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4187767" y="1690655"/>
              <a:ext cx="87795" cy="97951"/>
            </a:xfrm>
            <a:custGeom>
              <a:avLst/>
              <a:gdLst/>
              <a:ahLst/>
              <a:cxnLst/>
              <a:rect l="l" t="t" r="r" b="b"/>
              <a:pathLst>
                <a:path w="4037" h="4504" extrusionOk="0">
                  <a:moveTo>
                    <a:pt x="1235" y="1"/>
                  </a:moveTo>
                  <a:cubicBezTo>
                    <a:pt x="1" y="901"/>
                    <a:pt x="801" y="3470"/>
                    <a:pt x="2002" y="4504"/>
                  </a:cubicBezTo>
                  <a:cubicBezTo>
                    <a:pt x="1668" y="3003"/>
                    <a:pt x="4037" y="968"/>
                    <a:pt x="4037" y="968"/>
                  </a:cubicBezTo>
                  <a:lnTo>
                    <a:pt x="1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4192856" y="1604557"/>
              <a:ext cx="270604" cy="323298"/>
            </a:xfrm>
            <a:custGeom>
              <a:avLst/>
              <a:gdLst/>
              <a:ahLst/>
              <a:cxnLst/>
              <a:rect l="l" t="t" r="r" b="b"/>
              <a:pathLst>
                <a:path w="12443" h="14866" extrusionOk="0">
                  <a:moveTo>
                    <a:pt x="6266" y="1"/>
                  </a:moveTo>
                  <a:cubicBezTo>
                    <a:pt x="5207" y="1"/>
                    <a:pt x="4130" y="343"/>
                    <a:pt x="3202" y="1091"/>
                  </a:cubicBezTo>
                  <a:cubicBezTo>
                    <a:pt x="0" y="3526"/>
                    <a:pt x="834" y="9063"/>
                    <a:pt x="2402" y="12132"/>
                  </a:cubicBezTo>
                  <a:cubicBezTo>
                    <a:pt x="3275" y="13947"/>
                    <a:pt x="5017" y="14865"/>
                    <a:pt x="6769" y="14865"/>
                  </a:cubicBezTo>
                  <a:cubicBezTo>
                    <a:pt x="8430" y="14865"/>
                    <a:pt x="10099" y="14038"/>
                    <a:pt x="11041" y="12366"/>
                  </a:cubicBezTo>
                  <a:cubicBezTo>
                    <a:pt x="12442" y="9997"/>
                    <a:pt x="11842" y="7863"/>
                    <a:pt x="11175" y="4160"/>
                  </a:cubicBezTo>
                  <a:cubicBezTo>
                    <a:pt x="10764" y="1604"/>
                    <a:pt x="8558" y="1"/>
                    <a:pt x="62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4350982" y="1598707"/>
              <a:ext cx="148753" cy="178308"/>
            </a:xfrm>
            <a:custGeom>
              <a:avLst/>
              <a:gdLst/>
              <a:ahLst/>
              <a:cxnLst/>
              <a:rect l="l" t="t" r="r" b="b"/>
              <a:pathLst>
                <a:path w="6840" h="8199" extrusionOk="0">
                  <a:moveTo>
                    <a:pt x="2936" y="1"/>
                  </a:moveTo>
                  <a:cubicBezTo>
                    <a:pt x="1919" y="1"/>
                    <a:pt x="1035" y="59"/>
                    <a:pt x="1035" y="59"/>
                  </a:cubicBezTo>
                  <a:cubicBezTo>
                    <a:pt x="735" y="893"/>
                    <a:pt x="501" y="1760"/>
                    <a:pt x="334" y="2628"/>
                  </a:cubicBezTo>
                  <a:cubicBezTo>
                    <a:pt x="1" y="4195"/>
                    <a:pt x="2202" y="5463"/>
                    <a:pt x="2202" y="5463"/>
                  </a:cubicBezTo>
                  <a:lnTo>
                    <a:pt x="2202" y="7698"/>
                  </a:lnTo>
                  <a:lnTo>
                    <a:pt x="3970" y="8198"/>
                  </a:lnTo>
                  <a:cubicBezTo>
                    <a:pt x="6105" y="6964"/>
                    <a:pt x="5638" y="3862"/>
                    <a:pt x="5638" y="3862"/>
                  </a:cubicBezTo>
                  <a:cubicBezTo>
                    <a:pt x="6005" y="3595"/>
                    <a:pt x="6405" y="3395"/>
                    <a:pt x="6839" y="3295"/>
                  </a:cubicBezTo>
                  <a:cubicBezTo>
                    <a:pt x="6305" y="2427"/>
                    <a:pt x="5572" y="1694"/>
                    <a:pt x="4738" y="1127"/>
                  </a:cubicBezTo>
                  <a:cubicBezTo>
                    <a:pt x="5038" y="860"/>
                    <a:pt x="5338" y="593"/>
                    <a:pt x="5638" y="293"/>
                  </a:cubicBezTo>
                  <a:cubicBezTo>
                    <a:pt x="5105" y="59"/>
                    <a:pt x="3954" y="1"/>
                    <a:pt x="2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4349547" y="1547687"/>
              <a:ext cx="86338" cy="51585"/>
            </a:xfrm>
            <a:custGeom>
              <a:avLst/>
              <a:gdLst/>
              <a:ahLst/>
              <a:cxnLst/>
              <a:rect l="l" t="t" r="r" b="b"/>
              <a:pathLst>
                <a:path w="3970" h="2372" extrusionOk="0">
                  <a:moveTo>
                    <a:pt x="62" y="1"/>
                  </a:moveTo>
                  <a:cubicBezTo>
                    <a:pt x="40" y="1"/>
                    <a:pt x="20" y="2"/>
                    <a:pt x="0" y="3"/>
                  </a:cubicBezTo>
                  <a:cubicBezTo>
                    <a:pt x="1268" y="804"/>
                    <a:pt x="534" y="2305"/>
                    <a:pt x="534" y="2305"/>
                  </a:cubicBezTo>
                  <a:lnTo>
                    <a:pt x="3970" y="2372"/>
                  </a:lnTo>
                  <a:cubicBezTo>
                    <a:pt x="3807" y="1298"/>
                    <a:pt x="94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4115957" y="1550645"/>
              <a:ext cx="340566" cy="157452"/>
            </a:xfrm>
            <a:custGeom>
              <a:avLst/>
              <a:gdLst/>
              <a:ahLst/>
              <a:cxnLst/>
              <a:rect l="l" t="t" r="r" b="b"/>
              <a:pathLst>
                <a:path w="15660" h="7240" extrusionOk="0">
                  <a:moveTo>
                    <a:pt x="2168" y="1"/>
                  </a:moveTo>
                  <a:cubicBezTo>
                    <a:pt x="2268" y="1002"/>
                    <a:pt x="2735" y="1936"/>
                    <a:pt x="3503" y="2603"/>
                  </a:cubicBezTo>
                  <a:cubicBezTo>
                    <a:pt x="3036" y="2496"/>
                    <a:pt x="2563" y="2443"/>
                    <a:pt x="2092" y="2443"/>
                  </a:cubicBezTo>
                  <a:cubicBezTo>
                    <a:pt x="1385" y="2443"/>
                    <a:pt x="681" y="2563"/>
                    <a:pt x="0" y="2803"/>
                  </a:cubicBezTo>
                  <a:cubicBezTo>
                    <a:pt x="534" y="3904"/>
                    <a:pt x="2502" y="5271"/>
                    <a:pt x="4036" y="5638"/>
                  </a:cubicBezTo>
                  <a:cubicBezTo>
                    <a:pt x="3569" y="5872"/>
                    <a:pt x="3136" y="6172"/>
                    <a:pt x="2769" y="6539"/>
                  </a:cubicBezTo>
                  <a:cubicBezTo>
                    <a:pt x="3970" y="6972"/>
                    <a:pt x="5237" y="7206"/>
                    <a:pt x="6505" y="7239"/>
                  </a:cubicBezTo>
                  <a:cubicBezTo>
                    <a:pt x="9040" y="7139"/>
                    <a:pt x="11842" y="6305"/>
                    <a:pt x="12075" y="5605"/>
                  </a:cubicBezTo>
                  <a:cubicBezTo>
                    <a:pt x="12075" y="5605"/>
                    <a:pt x="12097" y="5620"/>
                    <a:pt x="12155" y="5620"/>
                  </a:cubicBezTo>
                  <a:cubicBezTo>
                    <a:pt x="12336" y="5620"/>
                    <a:pt x="12871" y="5467"/>
                    <a:pt x="14210" y="4204"/>
                  </a:cubicBezTo>
                  <a:cubicBezTo>
                    <a:pt x="15660" y="2862"/>
                    <a:pt x="14604" y="1174"/>
                    <a:pt x="12711" y="1174"/>
                  </a:cubicBezTo>
                  <a:cubicBezTo>
                    <a:pt x="12252" y="1174"/>
                    <a:pt x="11743" y="1274"/>
                    <a:pt x="11208" y="1502"/>
                  </a:cubicBezTo>
                  <a:cubicBezTo>
                    <a:pt x="10778" y="1686"/>
                    <a:pt x="10228" y="1762"/>
                    <a:pt x="9612" y="1762"/>
                  </a:cubicBezTo>
                  <a:cubicBezTo>
                    <a:pt x="6650" y="1762"/>
                    <a:pt x="2169" y="1"/>
                    <a:pt x="2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4415551" y="1721993"/>
              <a:ext cx="64590" cy="88295"/>
            </a:xfrm>
            <a:custGeom>
              <a:avLst/>
              <a:gdLst/>
              <a:ahLst/>
              <a:cxnLst/>
              <a:rect l="l" t="t" r="r" b="b"/>
              <a:pathLst>
                <a:path w="2970" h="4060" extrusionOk="0">
                  <a:moveTo>
                    <a:pt x="1693" y="0"/>
                  </a:moveTo>
                  <a:cubicBezTo>
                    <a:pt x="1526" y="0"/>
                    <a:pt x="1349" y="40"/>
                    <a:pt x="1168" y="128"/>
                  </a:cubicBezTo>
                  <a:cubicBezTo>
                    <a:pt x="268" y="561"/>
                    <a:pt x="1" y="1962"/>
                    <a:pt x="201" y="2863"/>
                  </a:cubicBezTo>
                  <a:cubicBezTo>
                    <a:pt x="383" y="3547"/>
                    <a:pt x="924" y="4060"/>
                    <a:pt x="1462" y="4060"/>
                  </a:cubicBezTo>
                  <a:cubicBezTo>
                    <a:pt x="1710" y="4060"/>
                    <a:pt x="1958" y="3950"/>
                    <a:pt x="2169" y="3697"/>
                  </a:cubicBezTo>
                  <a:cubicBezTo>
                    <a:pt x="2703" y="3063"/>
                    <a:pt x="2969" y="2262"/>
                    <a:pt x="2936" y="1462"/>
                  </a:cubicBezTo>
                  <a:cubicBezTo>
                    <a:pt x="2883" y="635"/>
                    <a:pt x="2361" y="0"/>
                    <a:pt x="1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4296592" y="1760704"/>
              <a:ext cx="18877" cy="23879"/>
            </a:xfrm>
            <a:custGeom>
              <a:avLst/>
              <a:gdLst/>
              <a:ahLst/>
              <a:cxnLst/>
              <a:rect l="l" t="t" r="r" b="b"/>
              <a:pathLst>
                <a:path w="868" h="1098" extrusionOk="0">
                  <a:moveTo>
                    <a:pt x="344" y="1"/>
                  </a:moveTo>
                  <a:cubicBezTo>
                    <a:pt x="317" y="1"/>
                    <a:pt x="291" y="6"/>
                    <a:pt x="267" y="15"/>
                  </a:cubicBezTo>
                  <a:cubicBezTo>
                    <a:pt x="100" y="82"/>
                    <a:pt x="0" y="349"/>
                    <a:pt x="100" y="683"/>
                  </a:cubicBezTo>
                  <a:cubicBezTo>
                    <a:pt x="185" y="938"/>
                    <a:pt x="368" y="1097"/>
                    <a:pt x="523" y="1097"/>
                  </a:cubicBezTo>
                  <a:cubicBezTo>
                    <a:pt x="550" y="1097"/>
                    <a:pt x="576" y="1093"/>
                    <a:pt x="601" y="1083"/>
                  </a:cubicBezTo>
                  <a:cubicBezTo>
                    <a:pt x="767" y="1016"/>
                    <a:pt x="867" y="716"/>
                    <a:pt x="767" y="449"/>
                  </a:cubicBezTo>
                  <a:cubicBezTo>
                    <a:pt x="682" y="164"/>
                    <a:pt x="499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4226217" y="1786148"/>
              <a:ext cx="18877" cy="23814"/>
            </a:xfrm>
            <a:custGeom>
              <a:avLst/>
              <a:gdLst/>
              <a:ahLst/>
              <a:cxnLst/>
              <a:rect l="l" t="t" r="r" b="b"/>
              <a:pathLst>
                <a:path w="868" h="1095" extrusionOk="0">
                  <a:moveTo>
                    <a:pt x="335" y="0"/>
                  </a:moveTo>
                  <a:cubicBezTo>
                    <a:pt x="312" y="0"/>
                    <a:pt x="289" y="4"/>
                    <a:pt x="267" y="13"/>
                  </a:cubicBezTo>
                  <a:cubicBezTo>
                    <a:pt x="101" y="80"/>
                    <a:pt x="0" y="346"/>
                    <a:pt x="101" y="647"/>
                  </a:cubicBezTo>
                  <a:cubicBezTo>
                    <a:pt x="186" y="932"/>
                    <a:pt x="369" y="1095"/>
                    <a:pt x="524" y="1095"/>
                  </a:cubicBezTo>
                  <a:cubicBezTo>
                    <a:pt x="551" y="1095"/>
                    <a:pt x="577" y="1090"/>
                    <a:pt x="601" y="1080"/>
                  </a:cubicBezTo>
                  <a:cubicBezTo>
                    <a:pt x="768" y="1014"/>
                    <a:pt x="868" y="713"/>
                    <a:pt x="768" y="447"/>
                  </a:cubicBezTo>
                  <a:cubicBezTo>
                    <a:pt x="681" y="185"/>
                    <a:pt x="493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4260317" y="1792216"/>
              <a:ext cx="26858" cy="56326"/>
            </a:xfrm>
            <a:custGeom>
              <a:avLst/>
              <a:gdLst/>
              <a:ahLst/>
              <a:cxnLst/>
              <a:rect l="l" t="t" r="r" b="b"/>
              <a:pathLst>
                <a:path w="1235" h="2590" extrusionOk="0">
                  <a:moveTo>
                    <a:pt x="300" y="1"/>
                  </a:moveTo>
                  <a:lnTo>
                    <a:pt x="300" y="1"/>
                  </a:lnTo>
                  <a:cubicBezTo>
                    <a:pt x="334" y="868"/>
                    <a:pt x="234" y="1735"/>
                    <a:pt x="0" y="2569"/>
                  </a:cubicBezTo>
                  <a:cubicBezTo>
                    <a:pt x="87" y="2583"/>
                    <a:pt x="174" y="2589"/>
                    <a:pt x="260" y="2589"/>
                  </a:cubicBezTo>
                  <a:cubicBezTo>
                    <a:pt x="605" y="2589"/>
                    <a:pt x="941" y="2483"/>
                    <a:pt x="1234" y="2269"/>
                  </a:cubicBezTo>
                  <a:lnTo>
                    <a:pt x="3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4300202" y="1833580"/>
              <a:ext cx="43560" cy="34383"/>
            </a:xfrm>
            <a:custGeom>
              <a:avLst/>
              <a:gdLst/>
              <a:ahLst/>
              <a:cxnLst/>
              <a:rect l="l" t="t" r="r" b="b"/>
              <a:pathLst>
                <a:path w="2003" h="1581" extrusionOk="0">
                  <a:moveTo>
                    <a:pt x="1936" y="0"/>
                  </a:moveTo>
                  <a:cubicBezTo>
                    <a:pt x="1902" y="0"/>
                    <a:pt x="1836" y="0"/>
                    <a:pt x="1836" y="33"/>
                  </a:cubicBezTo>
                  <a:cubicBezTo>
                    <a:pt x="1469" y="734"/>
                    <a:pt x="835" y="1234"/>
                    <a:pt x="68" y="1401"/>
                  </a:cubicBezTo>
                  <a:cubicBezTo>
                    <a:pt x="34" y="1401"/>
                    <a:pt x="1" y="1468"/>
                    <a:pt x="1" y="1501"/>
                  </a:cubicBezTo>
                  <a:cubicBezTo>
                    <a:pt x="1" y="1550"/>
                    <a:pt x="37" y="1581"/>
                    <a:pt x="69" y="1581"/>
                  </a:cubicBezTo>
                  <a:cubicBezTo>
                    <a:pt x="81" y="1581"/>
                    <a:pt x="92" y="1577"/>
                    <a:pt x="101" y="1568"/>
                  </a:cubicBezTo>
                  <a:cubicBezTo>
                    <a:pt x="234" y="1568"/>
                    <a:pt x="334" y="1535"/>
                    <a:pt x="468" y="1468"/>
                  </a:cubicBezTo>
                  <a:cubicBezTo>
                    <a:pt x="1135" y="1268"/>
                    <a:pt x="1669" y="767"/>
                    <a:pt x="2002" y="134"/>
                  </a:cubicBezTo>
                  <a:cubicBezTo>
                    <a:pt x="2002" y="67"/>
                    <a:pt x="2002" y="33"/>
                    <a:pt x="1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4289981" y="1719884"/>
              <a:ext cx="41451" cy="13418"/>
            </a:xfrm>
            <a:custGeom>
              <a:avLst/>
              <a:gdLst/>
              <a:ahLst/>
              <a:cxnLst/>
              <a:rect l="l" t="t" r="r" b="b"/>
              <a:pathLst>
                <a:path w="1906" h="617" extrusionOk="0">
                  <a:moveTo>
                    <a:pt x="872" y="1"/>
                  </a:moveTo>
                  <a:cubicBezTo>
                    <a:pt x="647" y="1"/>
                    <a:pt x="420" y="43"/>
                    <a:pt x="204" y="124"/>
                  </a:cubicBezTo>
                  <a:cubicBezTo>
                    <a:pt x="0" y="212"/>
                    <a:pt x="101" y="477"/>
                    <a:pt x="263" y="477"/>
                  </a:cubicBezTo>
                  <a:cubicBezTo>
                    <a:pt x="287" y="477"/>
                    <a:pt x="312" y="471"/>
                    <a:pt x="337" y="458"/>
                  </a:cubicBezTo>
                  <a:cubicBezTo>
                    <a:pt x="501" y="395"/>
                    <a:pt x="670" y="365"/>
                    <a:pt x="836" y="365"/>
                  </a:cubicBezTo>
                  <a:cubicBezTo>
                    <a:pt x="1109" y="365"/>
                    <a:pt x="1377" y="446"/>
                    <a:pt x="1605" y="591"/>
                  </a:cubicBezTo>
                  <a:cubicBezTo>
                    <a:pt x="1622" y="608"/>
                    <a:pt x="1655" y="616"/>
                    <a:pt x="1693" y="616"/>
                  </a:cubicBezTo>
                  <a:cubicBezTo>
                    <a:pt x="1730" y="616"/>
                    <a:pt x="1772" y="608"/>
                    <a:pt x="1805" y="591"/>
                  </a:cubicBezTo>
                  <a:cubicBezTo>
                    <a:pt x="1805" y="591"/>
                    <a:pt x="1839" y="558"/>
                    <a:pt x="1839" y="525"/>
                  </a:cubicBezTo>
                  <a:cubicBezTo>
                    <a:pt x="1905" y="458"/>
                    <a:pt x="1872" y="358"/>
                    <a:pt x="1805" y="291"/>
                  </a:cubicBezTo>
                  <a:cubicBezTo>
                    <a:pt x="1527" y="93"/>
                    <a:pt x="120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4200816" y="1752853"/>
              <a:ext cx="28315" cy="31142"/>
            </a:xfrm>
            <a:custGeom>
              <a:avLst/>
              <a:gdLst/>
              <a:ahLst/>
              <a:cxnLst/>
              <a:rect l="l" t="t" r="r" b="b"/>
              <a:pathLst>
                <a:path w="1302" h="1432" extrusionOk="0">
                  <a:moveTo>
                    <a:pt x="1123" y="1"/>
                  </a:moveTo>
                  <a:cubicBezTo>
                    <a:pt x="1105" y="1"/>
                    <a:pt x="1087" y="3"/>
                    <a:pt x="1068" y="9"/>
                  </a:cubicBezTo>
                  <a:cubicBezTo>
                    <a:pt x="535" y="243"/>
                    <a:pt x="134" y="677"/>
                    <a:pt x="1" y="1244"/>
                  </a:cubicBezTo>
                  <a:cubicBezTo>
                    <a:pt x="1" y="1360"/>
                    <a:pt x="102" y="1431"/>
                    <a:pt x="200" y="1431"/>
                  </a:cubicBezTo>
                  <a:cubicBezTo>
                    <a:pt x="271" y="1431"/>
                    <a:pt x="340" y="1394"/>
                    <a:pt x="368" y="1310"/>
                  </a:cubicBezTo>
                  <a:cubicBezTo>
                    <a:pt x="468" y="877"/>
                    <a:pt x="768" y="510"/>
                    <a:pt x="1202" y="343"/>
                  </a:cubicBezTo>
                  <a:cubicBezTo>
                    <a:pt x="1269" y="310"/>
                    <a:pt x="1302" y="276"/>
                    <a:pt x="1302" y="210"/>
                  </a:cubicBezTo>
                  <a:cubicBezTo>
                    <a:pt x="1302" y="176"/>
                    <a:pt x="1302" y="143"/>
                    <a:pt x="1302" y="110"/>
                  </a:cubicBezTo>
                  <a:cubicBezTo>
                    <a:pt x="1275" y="55"/>
                    <a:pt x="1203" y="1"/>
                    <a:pt x="1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4557736" y="1970458"/>
              <a:ext cx="303247" cy="687221"/>
            </a:xfrm>
            <a:custGeom>
              <a:avLst/>
              <a:gdLst/>
              <a:ahLst/>
              <a:cxnLst/>
              <a:rect l="l" t="t" r="r" b="b"/>
              <a:pathLst>
                <a:path w="13944" h="31600" extrusionOk="0">
                  <a:moveTo>
                    <a:pt x="3240" y="0"/>
                  </a:moveTo>
                  <a:cubicBezTo>
                    <a:pt x="2619" y="0"/>
                    <a:pt x="1992" y="200"/>
                    <a:pt x="1468" y="611"/>
                  </a:cubicBezTo>
                  <a:cubicBezTo>
                    <a:pt x="234" y="1578"/>
                    <a:pt x="1" y="3380"/>
                    <a:pt x="1001" y="4614"/>
                  </a:cubicBezTo>
                  <a:lnTo>
                    <a:pt x="1001" y="4647"/>
                  </a:lnTo>
                  <a:cubicBezTo>
                    <a:pt x="1368" y="5114"/>
                    <a:pt x="1735" y="5648"/>
                    <a:pt x="2102" y="6148"/>
                  </a:cubicBezTo>
                  <a:lnTo>
                    <a:pt x="3203" y="7683"/>
                  </a:lnTo>
                  <a:cubicBezTo>
                    <a:pt x="3937" y="8683"/>
                    <a:pt x="4637" y="9718"/>
                    <a:pt x="5304" y="10752"/>
                  </a:cubicBezTo>
                  <a:cubicBezTo>
                    <a:pt x="5972" y="11819"/>
                    <a:pt x="6572" y="12853"/>
                    <a:pt x="7139" y="13921"/>
                  </a:cubicBezTo>
                  <a:cubicBezTo>
                    <a:pt x="7673" y="14888"/>
                    <a:pt x="8140" y="15922"/>
                    <a:pt x="8507" y="16989"/>
                  </a:cubicBezTo>
                  <a:cubicBezTo>
                    <a:pt x="8640" y="17423"/>
                    <a:pt x="8740" y="17857"/>
                    <a:pt x="8774" y="18290"/>
                  </a:cubicBezTo>
                  <a:cubicBezTo>
                    <a:pt x="8807" y="18724"/>
                    <a:pt x="8807" y="19191"/>
                    <a:pt x="8740" y="19625"/>
                  </a:cubicBezTo>
                  <a:cubicBezTo>
                    <a:pt x="8540" y="20725"/>
                    <a:pt x="8207" y="21793"/>
                    <a:pt x="7806" y="22794"/>
                  </a:cubicBezTo>
                  <a:cubicBezTo>
                    <a:pt x="6839" y="25095"/>
                    <a:pt x="5705" y="27263"/>
                    <a:pt x="4404" y="29365"/>
                  </a:cubicBezTo>
                  <a:lnTo>
                    <a:pt x="4370" y="29432"/>
                  </a:lnTo>
                  <a:cubicBezTo>
                    <a:pt x="3737" y="30496"/>
                    <a:pt x="4625" y="31599"/>
                    <a:pt x="5615" y="31599"/>
                  </a:cubicBezTo>
                  <a:cubicBezTo>
                    <a:pt x="5927" y="31599"/>
                    <a:pt x="6250" y="31489"/>
                    <a:pt x="6539" y="31233"/>
                  </a:cubicBezTo>
                  <a:cubicBezTo>
                    <a:pt x="7573" y="30299"/>
                    <a:pt x="8507" y="29298"/>
                    <a:pt x="9374" y="28231"/>
                  </a:cubicBezTo>
                  <a:cubicBezTo>
                    <a:pt x="9808" y="27697"/>
                    <a:pt x="10241" y="27163"/>
                    <a:pt x="10642" y="26596"/>
                  </a:cubicBezTo>
                  <a:cubicBezTo>
                    <a:pt x="11042" y="26029"/>
                    <a:pt x="11442" y="25429"/>
                    <a:pt x="11776" y="24828"/>
                  </a:cubicBezTo>
                  <a:cubicBezTo>
                    <a:pt x="12576" y="23527"/>
                    <a:pt x="13177" y="22160"/>
                    <a:pt x="13577" y="20725"/>
                  </a:cubicBezTo>
                  <a:cubicBezTo>
                    <a:pt x="13811" y="19892"/>
                    <a:pt x="13944" y="19024"/>
                    <a:pt x="13944" y="18157"/>
                  </a:cubicBezTo>
                  <a:cubicBezTo>
                    <a:pt x="13944" y="17323"/>
                    <a:pt x="13844" y="16456"/>
                    <a:pt x="13644" y="15622"/>
                  </a:cubicBezTo>
                  <a:cubicBezTo>
                    <a:pt x="13277" y="14187"/>
                    <a:pt x="12743" y="12786"/>
                    <a:pt x="12109" y="11452"/>
                  </a:cubicBezTo>
                  <a:cubicBezTo>
                    <a:pt x="11509" y="10151"/>
                    <a:pt x="10842" y="8950"/>
                    <a:pt x="10141" y="7783"/>
                  </a:cubicBezTo>
                  <a:cubicBezTo>
                    <a:pt x="9441" y="6615"/>
                    <a:pt x="8707" y="5448"/>
                    <a:pt x="7940" y="4347"/>
                  </a:cubicBezTo>
                  <a:cubicBezTo>
                    <a:pt x="7539" y="3813"/>
                    <a:pt x="7139" y="3246"/>
                    <a:pt x="6739" y="2713"/>
                  </a:cubicBezTo>
                  <a:cubicBezTo>
                    <a:pt x="6372" y="2179"/>
                    <a:pt x="5972" y="1645"/>
                    <a:pt x="5505" y="1078"/>
                  </a:cubicBezTo>
                  <a:lnTo>
                    <a:pt x="5471" y="1078"/>
                  </a:lnTo>
                  <a:cubicBezTo>
                    <a:pt x="4915" y="368"/>
                    <a:pt x="4082" y="0"/>
                    <a:pt x="3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3795312" y="2627885"/>
              <a:ext cx="808877" cy="54477"/>
            </a:xfrm>
            <a:custGeom>
              <a:avLst/>
              <a:gdLst/>
              <a:ahLst/>
              <a:cxnLst/>
              <a:rect l="l" t="t" r="r" b="b"/>
              <a:pathLst>
                <a:path w="37194" h="2505" extrusionOk="0">
                  <a:moveTo>
                    <a:pt x="36356" y="0"/>
                  </a:moveTo>
                  <a:cubicBezTo>
                    <a:pt x="36335" y="0"/>
                    <a:pt x="36314" y="1"/>
                    <a:pt x="36293" y="2"/>
                  </a:cubicBezTo>
                  <a:lnTo>
                    <a:pt x="834" y="1603"/>
                  </a:lnTo>
                  <a:cubicBezTo>
                    <a:pt x="367" y="1637"/>
                    <a:pt x="0" y="2037"/>
                    <a:pt x="34" y="2504"/>
                  </a:cubicBezTo>
                  <a:lnTo>
                    <a:pt x="37194" y="836"/>
                  </a:lnTo>
                  <a:cubicBezTo>
                    <a:pt x="37194" y="357"/>
                    <a:pt x="36826" y="0"/>
                    <a:pt x="36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3679963" y="2280447"/>
              <a:ext cx="683372" cy="383039"/>
            </a:xfrm>
            <a:custGeom>
              <a:avLst/>
              <a:gdLst/>
              <a:ahLst/>
              <a:cxnLst/>
              <a:rect l="l" t="t" r="r" b="b"/>
              <a:pathLst>
                <a:path w="31423" h="17613" extrusionOk="0">
                  <a:moveTo>
                    <a:pt x="25719" y="0"/>
                  </a:moveTo>
                  <a:lnTo>
                    <a:pt x="501" y="1134"/>
                  </a:lnTo>
                  <a:cubicBezTo>
                    <a:pt x="201" y="1134"/>
                    <a:pt x="1" y="1435"/>
                    <a:pt x="101" y="1701"/>
                  </a:cubicBezTo>
                  <a:lnTo>
                    <a:pt x="4937" y="17079"/>
                  </a:lnTo>
                  <a:cubicBezTo>
                    <a:pt x="5071" y="17413"/>
                    <a:pt x="5338" y="17613"/>
                    <a:pt x="5671" y="17613"/>
                  </a:cubicBezTo>
                  <a:lnTo>
                    <a:pt x="30923" y="16479"/>
                  </a:lnTo>
                  <a:cubicBezTo>
                    <a:pt x="31223" y="16479"/>
                    <a:pt x="31423" y="16178"/>
                    <a:pt x="31323" y="15912"/>
                  </a:cubicBezTo>
                  <a:lnTo>
                    <a:pt x="26453" y="534"/>
                  </a:lnTo>
                  <a:cubicBezTo>
                    <a:pt x="26353" y="200"/>
                    <a:pt x="26052" y="0"/>
                    <a:pt x="257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4240005" y="2280447"/>
              <a:ext cx="123330" cy="358377"/>
            </a:xfrm>
            <a:custGeom>
              <a:avLst/>
              <a:gdLst/>
              <a:ahLst/>
              <a:cxnLst/>
              <a:rect l="l" t="t" r="r" b="b"/>
              <a:pathLst>
                <a:path w="5671" h="16479" extrusionOk="0">
                  <a:moveTo>
                    <a:pt x="0" y="0"/>
                  </a:moveTo>
                  <a:lnTo>
                    <a:pt x="5171" y="16479"/>
                  </a:lnTo>
                  <a:cubicBezTo>
                    <a:pt x="5471" y="16479"/>
                    <a:pt x="5671" y="16178"/>
                    <a:pt x="5571" y="15878"/>
                  </a:cubicBezTo>
                  <a:lnTo>
                    <a:pt x="734" y="534"/>
                  </a:lnTo>
                  <a:cubicBezTo>
                    <a:pt x="601" y="200"/>
                    <a:pt x="30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364053" y="2627885"/>
              <a:ext cx="240136" cy="29076"/>
            </a:xfrm>
            <a:custGeom>
              <a:avLst/>
              <a:gdLst/>
              <a:ahLst/>
              <a:cxnLst/>
              <a:rect l="l" t="t" r="r" b="b"/>
              <a:pathLst>
                <a:path w="11042" h="1337" extrusionOk="0">
                  <a:moveTo>
                    <a:pt x="10204" y="0"/>
                  </a:moveTo>
                  <a:cubicBezTo>
                    <a:pt x="10183" y="0"/>
                    <a:pt x="10162" y="1"/>
                    <a:pt x="10141" y="2"/>
                  </a:cubicBezTo>
                  <a:lnTo>
                    <a:pt x="834" y="436"/>
                  </a:lnTo>
                  <a:cubicBezTo>
                    <a:pt x="367" y="436"/>
                    <a:pt x="0" y="836"/>
                    <a:pt x="34" y="1337"/>
                  </a:cubicBezTo>
                  <a:lnTo>
                    <a:pt x="11042" y="836"/>
                  </a:lnTo>
                  <a:cubicBezTo>
                    <a:pt x="11042" y="357"/>
                    <a:pt x="10674" y="0"/>
                    <a:pt x="10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4586747" y="2606094"/>
              <a:ext cx="137140" cy="82053"/>
            </a:xfrm>
            <a:custGeom>
              <a:avLst/>
              <a:gdLst/>
              <a:ahLst/>
              <a:cxnLst/>
              <a:rect l="l" t="t" r="r" b="b"/>
              <a:pathLst>
                <a:path w="6306" h="3773" extrusionOk="0">
                  <a:moveTo>
                    <a:pt x="2881" y="0"/>
                  </a:moveTo>
                  <a:cubicBezTo>
                    <a:pt x="2710" y="0"/>
                    <a:pt x="2539" y="13"/>
                    <a:pt x="2369" y="37"/>
                  </a:cubicBezTo>
                  <a:lnTo>
                    <a:pt x="1" y="370"/>
                  </a:lnTo>
                  <a:lnTo>
                    <a:pt x="2436" y="3773"/>
                  </a:lnTo>
                  <a:cubicBezTo>
                    <a:pt x="2436" y="3773"/>
                    <a:pt x="6305" y="3172"/>
                    <a:pt x="5872" y="1438"/>
                  </a:cubicBezTo>
                  <a:lnTo>
                    <a:pt x="5038" y="737"/>
                  </a:lnTo>
                  <a:cubicBezTo>
                    <a:pt x="4410" y="246"/>
                    <a:pt x="3648" y="0"/>
                    <a:pt x="2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4522918" y="2614141"/>
              <a:ext cx="116828" cy="79096"/>
            </a:xfrm>
            <a:custGeom>
              <a:avLst/>
              <a:gdLst/>
              <a:ahLst/>
              <a:cxnLst/>
              <a:rect l="l" t="t" r="r" b="b"/>
              <a:pathLst>
                <a:path w="5372" h="3637" extrusionOk="0">
                  <a:moveTo>
                    <a:pt x="2936" y="0"/>
                  </a:moveTo>
                  <a:lnTo>
                    <a:pt x="1" y="1035"/>
                  </a:lnTo>
                  <a:lnTo>
                    <a:pt x="3003" y="3636"/>
                  </a:lnTo>
                  <a:lnTo>
                    <a:pt x="5371" y="3403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983;p50">
            <a:extLst>
              <a:ext uri="{FF2B5EF4-FFF2-40B4-BE49-F238E27FC236}">
                <a16:creationId xmlns:a16="http://schemas.microsoft.com/office/drawing/2014/main" id="{30C414D7-5BB2-458A-8CBE-0AA9652B8267}"/>
              </a:ext>
            </a:extLst>
          </p:cNvPr>
          <p:cNvSpPr txBox="1">
            <a:spLocks/>
          </p:cNvSpPr>
          <p:nvPr/>
        </p:nvSpPr>
        <p:spPr>
          <a:xfrm>
            <a:off x="1322097" y="163912"/>
            <a:ext cx="6387411" cy="7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Font typeface="Didact Gothic"/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روابط تسليم المشروع الفردي حسب الشعب</a:t>
            </a:r>
            <a:endParaRPr lang="ar-SA" sz="7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Google Shape;327;p18">
            <a:extLst>
              <a:ext uri="{FF2B5EF4-FFF2-40B4-BE49-F238E27FC236}">
                <a16:creationId xmlns:a16="http://schemas.microsoft.com/office/drawing/2014/main" id="{8344956C-0C32-4CB0-A0E6-28BA9B112EE9}"/>
              </a:ext>
            </a:extLst>
          </p:cNvPr>
          <p:cNvSpPr txBox="1"/>
          <p:nvPr/>
        </p:nvSpPr>
        <p:spPr>
          <a:xfrm>
            <a:off x="3279690" y="2300551"/>
            <a:ext cx="895500" cy="59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800" dirty="0">
                <a:solidFill>
                  <a:schemeClr val="lt1"/>
                </a:solidFill>
                <a:latin typeface="Dubai" panose="020B0503030403030204" pitchFamily="34" charset="-78"/>
                <a:ea typeface="Fira Sans Extra Condensed SemiBold"/>
                <a:cs typeface="Dubai" panose="020B0503030403030204" pitchFamily="34" charset="-78"/>
                <a:sym typeface="Fira Sans Extra Condensed SemiBold"/>
              </a:rPr>
              <a:t>شعبة 202</a:t>
            </a:r>
            <a:endParaRPr sz="1800" dirty="0">
              <a:solidFill>
                <a:schemeClr val="lt1"/>
              </a:solidFill>
              <a:latin typeface="Dubai" panose="020B0503030403030204" pitchFamily="34" charset="-78"/>
              <a:ea typeface="Fira Sans Extra Condensed SemiBold"/>
              <a:cs typeface="Dubai" panose="020B0503030403030204" pitchFamily="34" charset="-78"/>
              <a:sym typeface="Fira Sans Extra Condensed SemiBold"/>
            </a:endParaRPr>
          </a:p>
        </p:txBody>
      </p:sp>
      <p:sp>
        <p:nvSpPr>
          <p:cNvPr id="102" name="Google Shape;327;p18">
            <a:extLst>
              <a:ext uri="{FF2B5EF4-FFF2-40B4-BE49-F238E27FC236}">
                <a16:creationId xmlns:a16="http://schemas.microsoft.com/office/drawing/2014/main" id="{E8979A8A-E3D6-433D-AB4B-EDDA9E1C1A47}"/>
              </a:ext>
            </a:extLst>
          </p:cNvPr>
          <p:cNvSpPr txBox="1"/>
          <p:nvPr/>
        </p:nvSpPr>
        <p:spPr>
          <a:xfrm>
            <a:off x="3304871" y="3623034"/>
            <a:ext cx="895500" cy="59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800" dirty="0">
                <a:solidFill>
                  <a:schemeClr val="lt1"/>
                </a:solidFill>
                <a:latin typeface="Dubai" panose="020B0503030403030204" pitchFamily="34" charset="-78"/>
                <a:ea typeface="Fira Sans Extra Condensed SemiBold"/>
                <a:cs typeface="Dubai" panose="020B0503030403030204" pitchFamily="34" charset="-78"/>
                <a:sym typeface="Fira Sans Extra Condensed SemiBold"/>
              </a:rPr>
              <a:t>شعبة 203</a:t>
            </a:r>
            <a:endParaRPr sz="1800" dirty="0">
              <a:solidFill>
                <a:schemeClr val="lt1"/>
              </a:solidFill>
              <a:latin typeface="Dubai" panose="020B0503030403030204" pitchFamily="34" charset="-78"/>
              <a:ea typeface="Fira Sans Extra Condensed SemiBold"/>
              <a:cs typeface="Dubai" panose="020B0503030403030204" pitchFamily="34" charset="-78"/>
              <a:sym typeface="Fira Sans Extra Condensed SemiBold"/>
            </a:endParaRPr>
          </a:p>
        </p:txBody>
      </p:sp>
      <p:sp>
        <p:nvSpPr>
          <p:cNvPr id="80" name="Google Shape;293;p18">
            <a:hlinkClick r:id="rId6"/>
            <a:extLst>
              <a:ext uri="{FF2B5EF4-FFF2-40B4-BE49-F238E27FC236}">
                <a16:creationId xmlns:a16="http://schemas.microsoft.com/office/drawing/2014/main" id="{BF0EB203-8537-4327-89AF-5B0D56E1417B}"/>
              </a:ext>
            </a:extLst>
          </p:cNvPr>
          <p:cNvSpPr/>
          <p:nvPr/>
        </p:nvSpPr>
        <p:spPr>
          <a:xfrm>
            <a:off x="2099445" y="3347941"/>
            <a:ext cx="895500" cy="89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297;p18">
            <a:hlinkClick r:id="rId7"/>
            <a:extLst>
              <a:ext uri="{FF2B5EF4-FFF2-40B4-BE49-F238E27FC236}">
                <a16:creationId xmlns:a16="http://schemas.microsoft.com/office/drawing/2014/main" id="{C852DB45-D160-4F55-BA10-1A5A0C2EFF86}"/>
              </a:ext>
            </a:extLst>
          </p:cNvPr>
          <p:cNvSpPr/>
          <p:nvPr/>
        </p:nvSpPr>
        <p:spPr>
          <a:xfrm>
            <a:off x="895828" y="3369372"/>
            <a:ext cx="895500" cy="895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299;p18">
            <a:hlinkClick r:id="rId8"/>
            <a:extLst>
              <a:ext uri="{FF2B5EF4-FFF2-40B4-BE49-F238E27FC236}">
                <a16:creationId xmlns:a16="http://schemas.microsoft.com/office/drawing/2014/main" id="{F380CF21-4A90-4D20-B23D-CBF8F09066A6}"/>
              </a:ext>
            </a:extLst>
          </p:cNvPr>
          <p:cNvSpPr/>
          <p:nvPr/>
        </p:nvSpPr>
        <p:spPr>
          <a:xfrm>
            <a:off x="2090591" y="1004282"/>
            <a:ext cx="895500" cy="89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305;p18">
            <a:hlinkClick r:id="rId9"/>
            <a:extLst>
              <a:ext uri="{FF2B5EF4-FFF2-40B4-BE49-F238E27FC236}">
                <a16:creationId xmlns:a16="http://schemas.microsoft.com/office/drawing/2014/main" id="{CCD9ACF6-9D3A-4896-B216-42FC48044D6F}"/>
              </a:ext>
            </a:extLst>
          </p:cNvPr>
          <p:cNvSpPr/>
          <p:nvPr/>
        </p:nvSpPr>
        <p:spPr>
          <a:xfrm>
            <a:off x="2042456" y="2187824"/>
            <a:ext cx="895500" cy="89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327;p18">
            <a:extLst>
              <a:ext uri="{FF2B5EF4-FFF2-40B4-BE49-F238E27FC236}">
                <a16:creationId xmlns:a16="http://schemas.microsoft.com/office/drawing/2014/main" id="{B48E600A-C01C-4C95-994A-0843D62E0AB5}"/>
              </a:ext>
            </a:extLst>
          </p:cNvPr>
          <p:cNvSpPr txBox="1"/>
          <p:nvPr/>
        </p:nvSpPr>
        <p:spPr>
          <a:xfrm>
            <a:off x="2113619" y="3593477"/>
            <a:ext cx="895500" cy="59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800" dirty="0">
                <a:solidFill>
                  <a:schemeClr val="lt1"/>
                </a:solidFill>
                <a:latin typeface="Dubai" panose="020B0503030403030204" pitchFamily="34" charset="-78"/>
                <a:ea typeface="Fira Sans Extra Condensed SemiBold"/>
                <a:cs typeface="Dubai" panose="020B0503030403030204" pitchFamily="34" charset="-78"/>
                <a:sym typeface="Fira Sans Extra Condensed SemiBold"/>
              </a:rPr>
              <a:t>شعبة 206</a:t>
            </a:r>
            <a:endParaRPr sz="1800" dirty="0">
              <a:solidFill>
                <a:schemeClr val="lt1"/>
              </a:solidFill>
              <a:latin typeface="Dubai" panose="020B0503030403030204" pitchFamily="34" charset="-78"/>
              <a:ea typeface="Fira Sans Extra Condensed SemiBold"/>
              <a:cs typeface="Dubai" panose="020B0503030403030204" pitchFamily="34" charset="-78"/>
              <a:sym typeface="Fira Sans Extra Condensed SemiBold"/>
            </a:endParaRPr>
          </a:p>
        </p:txBody>
      </p:sp>
      <p:sp>
        <p:nvSpPr>
          <p:cNvPr id="85" name="Google Shape;327;p18">
            <a:extLst>
              <a:ext uri="{FF2B5EF4-FFF2-40B4-BE49-F238E27FC236}">
                <a16:creationId xmlns:a16="http://schemas.microsoft.com/office/drawing/2014/main" id="{8F9E4F5C-D6AE-4CBD-9BF7-6059E3527233}"/>
              </a:ext>
            </a:extLst>
          </p:cNvPr>
          <p:cNvSpPr txBox="1"/>
          <p:nvPr/>
        </p:nvSpPr>
        <p:spPr>
          <a:xfrm>
            <a:off x="2108227" y="1242109"/>
            <a:ext cx="895500" cy="59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800" dirty="0">
                <a:solidFill>
                  <a:schemeClr val="lt1"/>
                </a:solidFill>
                <a:latin typeface="Dubai" panose="020B0503030403030204" pitchFamily="34" charset="-78"/>
                <a:ea typeface="Fira Sans Extra Condensed SemiBold"/>
                <a:cs typeface="Dubai" panose="020B0503030403030204" pitchFamily="34" charset="-78"/>
                <a:sym typeface="Fira Sans Extra Condensed SemiBold"/>
              </a:rPr>
              <a:t>شعبة 204</a:t>
            </a:r>
            <a:endParaRPr sz="1800" dirty="0">
              <a:solidFill>
                <a:schemeClr val="lt1"/>
              </a:solidFill>
              <a:latin typeface="Dubai" panose="020B0503030403030204" pitchFamily="34" charset="-78"/>
              <a:ea typeface="Fira Sans Extra Condensed SemiBold"/>
              <a:cs typeface="Dubai" panose="020B0503030403030204" pitchFamily="34" charset="-78"/>
              <a:sym typeface="Fira Sans Extra Condensed SemiBold"/>
            </a:endParaRPr>
          </a:p>
        </p:txBody>
      </p:sp>
      <p:sp>
        <p:nvSpPr>
          <p:cNvPr id="86" name="Google Shape;327;p18">
            <a:extLst>
              <a:ext uri="{FF2B5EF4-FFF2-40B4-BE49-F238E27FC236}">
                <a16:creationId xmlns:a16="http://schemas.microsoft.com/office/drawing/2014/main" id="{E978FDA8-01FF-4807-8F26-2A155522D93E}"/>
              </a:ext>
            </a:extLst>
          </p:cNvPr>
          <p:cNvSpPr txBox="1"/>
          <p:nvPr/>
        </p:nvSpPr>
        <p:spPr>
          <a:xfrm>
            <a:off x="2048031" y="2424432"/>
            <a:ext cx="895500" cy="59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800" dirty="0">
                <a:solidFill>
                  <a:schemeClr val="lt1"/>
                </a:solidFill>
                <a:latin typeface="Dubai" panose="020B0503030403030204" pitchFamily="34" charset="-78"/>
                <a:ea typeface="Fira Sans Extra Condensed SemiBold"/>
                <a:cs typeface="Dubai" panose="020B0503030403030204" pitchFamily="34" charset="-78"/>
                <a:sym typeface="Fira Sans Extra Condensed SemiBold"/>
              </a:rPr>
              <a:t>شعبة 205</a:t>
            </a:r>
            <a:endParaRPr sz="1800" dirty="0">
              <a:solidFill>
                <a:schemeClr val="lt1"/>
              </a:solidFill>
              <a:latin typeface="Dubai" panose="020B0503030403030204" pitchFamily="34" charset="-78"/>
              <a:ea typeface="Fira Sans Extra Condensed SemiBold"/>
              <a:cs typeface="Dubai" panose="020B0503030403030204" pitchFamily="34" charset="-78"/>
              <a:sym typeface="Fira Sans Extra Condensed SemiBold"/>
            </a:endParaRPr>
          </a:p>
        </p:txBody>
      </p:sp>
      <p:sp>
        <p:nvSpPr>
          <p:cNvPr id="87" name="Google Shape;327;p18">
            <a:extLst>
              <a:ext uri="{FF2B5EF4-FFF2-40B4-BE49-F238E27FC236}">
                <a16:creationId xmlns:a16="http://schemas.microsoft.com/office/drawing/2014/main" id="{A9959B97-B7C6-467C-BCBE-F837F787A4D8}"/>
              </a:ext>
            </a:extLst>
          </p:cNvPr>
          <p:cNvSpPr txBox="1"/>
          <p:nvPr/>
        </p:nvSpPr>
        <p:spPr>
          <a:xfrm>
            <a:off x="922708" y="3596246"/>
            <a:ext cx="895500" cy="59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800" dirty="0">
                <a:solidFill>
                  <a:schemeClr val="lt1"/>
                </a:solidFill>
                <a:latin typeface="Dubai" panose="020B0503030403030204" pitchFamily="34" charset="-78"/>
                <a:ea typeface="Fira Sans Extra Condensed SemiBold"/>
                <a:cs typeface="Dubai" panose="020B0503030403030204" pitchFamily="34" charset="-78"/>
                <a:sym typeface="Fira Sans Extra Condensed SemiBold"/>
              </a:rPr>
              <a:t>شعبة 207</a:t>
            </a:r>
            <a:endParaRPr sz="1800" dirty="0">
              <a:solidFill>
                <a:schemeClr val="lt1"/>
              </a:solidFill>
              <a:latin typeface="Dubai" panose="020B0503030403030204" pitchFamily="34" charset="-78"/>
              <a:ea typeface="Fira Sans Extra Condensed SemiBold"/>
              <a:cs typeface="Dubai" panose="020B0503030403030204" pitchFamily="34" charset="-78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5717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13" name="Google Shape;2113;p34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23" name="Google Shape;2123;p34"/>
          <p:cNvGrpSpPr/>
          <p:nvPr/>
        </p:nvGrpSpPr>
        <p:grpSpPr>
          <a:xfrm>
            <a:off x="4455463" y="1431920"/>
            <a:ext cx="3145617" cy="3310760"/>
            <a:chOff x="4931713" y="1431920"/>
            <a:chExt cx="3145617" cy="3310760"/>
          </a:xfrm>
        </p:grpSpPr>
        <p:sp>
          <p:nvSpPr>
            <p:cNvPr id="2124" name="Google Shape;2124;p34"/>
            <p:cNvSpPr/>
            <p:nvPr/>
          </p:nvSpPr>
          <p:spPr>
            <a:xfrm>
              <a:off x="7068981" y="2889611"/>
              <a:ext cx="251146" cy="106064"/>
            </a:xfrm>
            <a:custGeom>
              <a:avLst/>
              <a:gdLst/>
              <a:ahLst/>
              <a:cxnLst/>
              <a:rect l="l" t="t" r="r" b="b"/>
              <a:pathLst>
                <a:path w="10942" h="4621" extrusionOk="0">
                  <a:moveTo>
                    <a:pt x="1516" y="0"/>
                  </a:moveTo>
                  <a:cubicBezTo>
                    <a:pt x="1212" y="0"/>
                    <a:pt x="915" y="161"/>
                    <a:pt x="701" y="405"/>
                  </a:cubicBezTo>
                  <a:lnTo>
                    <a:pt x="267" y="972"/>
                  </a:lnTo>
                  <a:cubicBezTo>
                    <a:pt x="101" y="1172"/>
                    <a:pt x="0" y="1405"/>
                    <a:pt x="34" y="1672"/>
                  </a:cubicBezTo>
                  <a:lnTo>
                    <a:pt x="34" y="2406"/>
                  </a:lnTo>
                  <a:cubicBezTo>
                    <a:pt x="0" y="2840"/>
                    <a:pt x="267" y="3240"/>
                    <a:pt x="668" y="3440"/>
                  </a:cubicBezTo>
                  <a:lnTo>
                    <a:pt x="3169" y="4508"/>
                  </a:lnTo>
                  <a:cubicBezTo>
                    <a:pt x="3320" y="4583"/>
                    <a:pt x="3470" y="4620"/>
                    <a:pt x="3620" y="4620"/>
                  </a:cubicBezTo>
                  <a:cubicBezTo>
                    <a:pt x="3670" y="4620"/>
                    <a:pt x="3720" y="4616"/>
                    <a:pt x="3770" y="4608"/>
                  </a:cubicBezTo>
                  <a:lnTo>
                    <a:pt x="5671" y="4308"/>
                  </a:lnTo>
                  <a:lnTo>
                    <a:pt x="10942" y="4574"/>
                  </a:lnTo>
                  <a:lnTo>
                    <a:pt x="10008" y="1539"/>
                  </a:lnTo>
                  <a:lnTo>
                    <a:pt x="5571" y="1739"/>
                  </a:lnTo>
                  <a:lnTo>
                    <a:pt x="3870" y="305"/>
                  </a:lnTo>
                  <a:cubicBezTo>
                    <a:pt x="3670" y="138"/>
                    <a:pt x="3436" y="38"/>
                    <a:pt x="3169" y="38"/>
                  </a:cubicBezTo>
                  <a:lnTo>
                    <a:pt x="1602" y="4"/>
                  </a:lnTo>
                  <a:cubicBezTo>
                    <a:pt x="1573" y="2"/>
                    <a:pt x="1545" y="0"/>
                    <a:pt x="1516" y="0"/>
                  </a:cubicBezTo>
                  <a:close/>
                </a:path>
              </a:pathLst>
            </a:custGeom>
            <a:solidFill>
              <a:srgbClr val="B2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4"/>
            <p:cNvSpPr/>
            <p:nvPr/>
          </p:nvSpPr>
          <p:spPr>
            <a:xfrm>
              <a:off x="7251201" y="2496939"/>
              <a:ext cx="251904" cy="517602"/>
            </a:xfrm>
            <a:custGeom>
              <a:avLst/>
              <a:gdLst/>
              <a:ahLst/>
              <a:cxnLst/>
              <a:rect l="l" t="t" r="r" b="b"/>
              <a:pathLst>
                <a:path w="10975" h="22551" extrusionOk="0">
                  <a:moveTo>
                    <a:pt x="8740" y="0"/>
                  </a:moveTo>
                  <a:cubicBezTo>
                    <a:pt x="6772" y="401"/>
                    <a:pt x="4370" y="2335"/>
                    <a:pt x="4270" y="6105"/>
                  </a:cubicBezTo>
                  <a:cubicBezTo>
                    <a:pt x="4170" y="9841"/>
                    <a:pt x="5071" y="15878"/>
                    <a:pt x="4904" y="16879"/>
                  </a:cubicBezTo>
                  <a:cubicBezTo>
                    <a:pt x="4771" y="17513"/>
                    <a:pt x="2669" y="17713"/>
                    <a:pt x="1168" y="17780"/>
                  </a:cubicBezTo>
                  <a:cubicBezTo>
                    <a:pt x="501" y="17813"/>
                    <a:pt x="0" y="18447"/>
                    <a:pt x="167" y="19114"/>
                  </a:cubicBezTo>
                  <a:cubicBezTo>
                    <a:pt x="367" y="19848"/>
                    <a:pt x="467" y="20615"/>
                    <a:pt x="501" y="21349"/>
                  </a:cubicBezTo>
                  <a:cubicBezTo>
                    <a:pt x="501" y="21883"/>
                    <a:pt x="868" y="22316"/>
                    <a:pt x="1368" y="22383"/>
                  </a:cubicBezTo>
                  <a:cubicBezTo>
                    <a:pt x="1873" y="22469"/>
                    <a:pt x="2550" y="22551"/>
                    <a:pt x="3319" y="22551"/>
                  </a:cubicBezTo>
                  <a:cubicBezTo>
                    <a:pt x="4635" y="22551"/>
                    <a:pt x="6220" y="22312"/>
                    <a:pt x="7673" y="21449"/>
                  </a:cubicBezTo>
                  <a:cubicBezTo>
                    <a:pt x="10975" y="19548"/>
                    <a:pt x="10241" y="8473"/>
                    <a:pt x="9574" y="5571"/>
                  </a:cubicBezTo>
                  <a:cubicBezTo>
                    <a:pt x="9140" y="3736"/>
                    <a:pt x="8840" y="1868"/>
                    <a:pt x="8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4"/>
            <p:cNvSpPr/>
            <p:nvPr/>
          </p:nvSpPr>
          <p:spPr>
            <a:xfrm>
              <a:off x="7424997" y="4495230"/>
              <a:ext cx="75812" cy="167691"/>
            </a:xfrm>
            <a:custGeom>
              <a:avLst/>
              <a:gdLst/>
              <a:ahLst/>
              <a:cxnLst/>
              <a:rect l="l" t="t" r="r" b="b"/>
              <a:pathLst>
                <a:path w="3303" h="7306" extrusionOk="0">
                  <a:moveTo>
                    <a:pt x="1" y="1"/>
                  </a:moveTo>
                  <a:lnTo>
                    <a:pt x="134" y="7306"/>
                  </a:lnTo>
                  <a:lnTo>
                    <a:pt x="3303" y="7306"/>
                  </a:lnTo>
                  <a:lnTo>
                    <a:pt x="31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4"/>
            <p:cNvSpPr/>
            <p:nvPr/>
          </p:nvSpPr>
          <p:spPr>
            <a:xfrm>
              <a:off x="7278767" y="4654474"/>
              <a:ext cx="249608" cy="81963"/>
            </a:xfrm>
            <a:custGeom>
              <a:avLst/>
              <a:gdLst/>
              <a:ahLst/>
              <a:cxnLst/>
              <a:rect l="l" t="t" r="r" b="b"/>
              <a:pathLst>
                <a:path w="10875" h="3571" extrusionOk="0">
                  <a:moveTo>
                    <a:pt x="6538" y="1"/>
                  </a:moveTo>
                  <a:cubicBezTo>
                    <a:pt x="6271" y="1"/>
                    <a:pt x="6005" y="101"/>
                    <a:pt x="5771" y="234"/>
                  </a:cubicBezTo>
                  <a:cubicBezTo>
                    <a:pt x="3603" y="1569"/>
                    <a:pt x="3036" y="1602"/>
                    <a:pt x="534" y="2169"/>
                  </a:cubicBezTo>
                  <a:cubicBezTo>
                    <a:pt x="0" y="2269"/>
                    <a:pt x="301" y="3570"/>
                    <a:pt x="1601" y="3570"/>
                  </a:cubicBezTo>
                  <a:cubicBezTo>
                    <a:pt x="3770" y="3570"/>
                    <a:pt x="3903" y="3470"/>
                    <a:pt x="5738" y="3470"/>
                  </a:cubicBezTo>
                  <a:cubicBezTo>
                    <a:pt x="7306" y="3470"/>
                    <a:pt x="9107" y="3570"/>
                    <a:pt x="10341" y="3570"/>
                  </a:cubicBezTo>
                  <a:lnTo>
                    <a:pt x="10441" y="3570"/>
                  </a:lnTo>
                  <a:cubicBezTo>
                    <a:pt x="10708" y="3537"/>
                    <a:pt x="10875" y="3270"/>
                    <a:pt x="10808" y="3003"/>
                  </a:cubicBezTo>
                  <a:lnTo>
                    <a:pt x="10274" y="201"/>
                  </a:lnTo>
                  <a:cubicBezTo>
                    <a:pt x="10241" y="101"/>
                    <a:pt x="10141" y="1"/>
                    <a:pt x="10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4"/>
            <p:cNvSpPr/>
            <p:nvPr/>
          </p:nvSpPr>
          <p:spPr>
            <a:xfrm>
              <a:off x="7424997" y="4495230"/>
              <a:ext cx="74297" cy="86531"/>
            </a:xfrm>
            <a:custGeom>
              <a:avLst/>
              <a:gdLst/>
              <a:ahLst/>
              <a:cxnLst/>
              <a:rect l="l" t="t" r="r" b="b"/>
              <a:pathLst>
                <a:path w="3237" h="3770" extrusionOk="0">
                  <a:moveTo>
                    <a:pt x="1" y="1"/>
                  </a:moveTo>
                  <a:lnTo>
                    <a:pt x="67" y="3770"/>
                  </a:lnTo>
                  <a:lnTo>
                    <a:pt x="3236" y="3770"/>
                  </a:lnTo>
                  <a:lnTo>
                    <a:pt x="3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4"/>
            <p:cNvSpPr/>
            <p:nvPr/>
          </p:nvSpPr>
          <p:spPr>
            <a:xfrm>
              <a:off x="7375993" y="4636457"/>
              <a:ext cx="45193" cy="18247"/>
            </a:xfrm>
            <a:custGeom>
              <a:avLst/>
              <a:gdLst/>
              <a:ahLst/>
              <a:cxnLst/>
              <a:rect l="l" t="t" r="r" b="b"/>
              <a:pathLst>
                <a:path w="1969" h="795" extrusionOk="0">
                  <a:moveTo>
                    <a:pt x="368" y="152"/>
                  </a:moveTo>
                  <a:cubicBezTo>
                    <a:pt x="835" y="219"/>
                    <a:pt x="1268" y="352"/>
                    <a:pt x="1669" y="586"/>
                  </a:cubicBezTo>
                  <a:cubicBezTo>
                    <a:pt x="1406" y="623"/>
                    <a:pt x="1171" y="642"/>
                    <a:pt x="970" y="642"/>
                  </a:cubicBezTo>
                  <a:cubicBezTo>
                    <a:pt x="635" y="642"/>
                    <a:pt x="393" y="590"/>
                    <a:pt x="268" y="486"/>
                  </a:cubicBezTo>
                  <a:cubicBezTo>
                    <a:pt x="201" y="419"/>
                    <a:pt x="167" y="352"/>
                    <a:pt x="201" y="252"/>
                  </a:cubicBezTo>
                  <a:cubicBezTo>
                    <a:pt x="201" y="219"/>
                    <a:pt x="201" y="185"/>
                    <a:pt x="234" y="185"/>
                  </a:cubicBezTo>
                  <a:cubicBezTo>
                    <a:pt x="301" y="152"/>
                    <a:pt x="334" y="152"/>
                    <a:pt x="368" y="152"/>
                  </a:cubicBezTo>
                  <a:close/>
                  <a:moveTo>
                    <a:pt x="391" y="1"/>
                  </a:moveTo>
                  <a:cubicBezTo>
                    <a:pt x="301" y="1"/>
                    <a:pt x="224" y="16"/>
                    <a:pt x="167" y="52"/>
                  </a:cubicBezTo>
                  <a:cubicBezTo>
                    <a:pt x="101" y="85"/>
                    <a:pt x="34" y="152"/>
                    <a:pt x="34" y="252"/>
                  </a:cubicBezTo>
                  <a:cubicBezTo>
                    <a:pt x="1" y="386"/>
                    <a:pt x="67" y="519"/>
                    <a:pt x="167" y="586"/>
                  </a:cubicBezTo>
                  <a:cubicBezTo>
                    <a:pt x="362" y="725"/>
                    <a:pt x="580" y="794"/>
                    <a:pt x="801" y="794"/>
                  </a:cubicBezTo>
                  <a:cubicBezTo>
                    <a:pt x="846" y="794"/>
                    <a:pt x="890" y="791"/>
                    <a:pt x="935" y="786"/>
                  </a:cubicBezTo>
                  <a:cubicBezTo>
                    <a:pt x="1235" y="786"/>
                    <a:pt x="1568" y="753"/>
                    <a:pt x="1902" y="686"/>
                  </a:cubicBezTo>
                  <a:cubicBezTo>
                    <a:pt x="1935" y="686"/>
                    <a:pt x="1935" y="652"/>
                    <a:pt x="1969" y="652"/>
                  </a:cubicBezTo>
                  <a:cubicBezTo>
                    <a:pt x="1969" y="619"/>
                    <a:pt x="1969" y="552"/>
                    <a:pt x="1935" y="552"/>
                  </a:cubicBezTo>
                  <a:cubicBezTo>
                    <a:pt x="1794" y="468"/>
                    <a:pt x="889" y="1"/>
                    <a:pt x="39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4"/>
            <p:cNvSpPr/>
            <p:nvPr/>
          </p:nvSpPr>
          <p:spPr>
            <a:xfrm>
              <a:off x="7393598" y="4619839"/>
              <a:ext cx="27589" cy="32363"/>
            </a:xfrm>
            <a:custGeom>
              <a:avLst/>
              <a:gdLst/>
              <a:ahLst/>
              <a:cxnLst/>
              <a:rect l="l" t="t" r="r" b="b"/>
              <a:pathLst>
                <a:path w="1202" h="1410" extrusionOk="0">
                  <a:moveTo>
                    <a:pt x="368" y="142"/>
                  </a:moveTo>
                  <a:lnTo>
                    <a:pt x="368" y="176"/>
                  </a:lnTo>
                  <a:cubicBezTo>
                    <a:pt x="395" y="167"/>
                    <a:pt x="421" y="162"/>
                    <a:pt x="448" y="162"/>
                  </a:cubicBezTo>
                  <a:cubicBezTo>
                    <a:pt x="519" y="162"/>
                    <a:pt x="586" y="193"/>
                    <a:pt x="635" y="242"/>
                  </a:cubicBezTo>
                  <a:cubicBezTo>
                    <a:pt x="868" y="509"/>
                    <a:pt x="1002" y="843"/>
                    <a:pt x="1035" y="1210"/>
                  </a:cubicBezTo>
                  <a:cubicBezTo>
                    <a:pt x="635" y="976"/>
                    <a:pt x="134" y="442"/>
                    <a:pt x="201" y="242"/>
                  </a:cubicBezTo>
                  <a:cubicBezTo>
                    <a:pt x="201" y="209"/>
                    <a:pt x="201" y="142"/>
                    <a:pt x="334" y="142"/>
                  </a:cubicBezTo>
                  <a:close/>
                  <a:moveTo>
                    <a:pt x="420" y="0"/>
                  </a:moveTo>
                  <a:cubicBezTo>
                    <a:pt x="393" y="0"/>
                    <a:pt x="364" y="3"/>
                    <a:pt x="334" y="9"/>
                  </a:cubicBezTo>
                  <a:cubicBezTo>
                    <a:pt x="134" y="42"/>
                    <a:pt x="68" y="142"/>
                    <a:pt x="68" y="209"/>
                  </a:cubicBezTo>
                  <a:cubicBezTo>
                    <a:pt x="1" y="576"/>
                    <a:pt x="701" y="1243"/>
                    <a:pt x="1102" y="1410"/>
                  </a:cubicBezTo>
                  <a:lnTo>
                    <a:pt x="1135" y="1410"/>
                  </a:lnTo>
                  <a:cubicBezTo>
                    <a:pt x="1168" y="1410"/>
                    <a:pt x="1202" y="1376"/>
                    <a:pt x="1202" y="1343"/>
                  </a:cubicBezTo>
                  <a:cubicBezTo>
                    <a:pt x="1202" y="1310"/>
                    <a:pt x="1135" y="442"/>
                    <a:pt x="768" y="142"/>
                  </a:cubicBezTo>
                  <a:cubicBezTo>
                    <a:pt x="658" y="60"/>
                    <a:pt x="549" y="0"/>
                    <a:pt x="42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4"/>
            <p:cNvSpPr/>
            <p:nvPr/>
          </p:nvSpPr>
          <p:spPr>
            <a:xfrm>
              <a:off x="7908882" y="4456188"/>
              <a:ext cx="122520" cy="180705"/>
            </a:xfrm>
            <a:custGeom>
              <a:avLst/>
              <a:gdLst/>
              <a:ahLst/>
              <a:cxnLst/>
              <a:rect l="l" t="t" r="r" b="b"/>
              <a:pathLst>
                <a:path w="5338" h="7873" extrusionOk="0">
                  <a:moveTo>
                    <a:pt x="3036" y="0"/>
                  </a:moveTo>
                  <a:lnTo>
                    <a:pt x="0" y="934"/>
                  </a:lnTo>
                  <a:lnTo>
                    <a:pt x="2335" y="7873"/>
                  </a:lnTo>
                  <a:lnTo>
                    <a:pt x="5337" y="6939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4"/>
            <p:cNvSpPr/>
            <p:nvPr/>
          </p:nvSpPr>
          <p:spPr>
            <a:xfrm>
              <a:off x="7833873" y="4604507"/>
              <a:ext cx="243457" cy="138174"/>
            </a:xfrm>
            <a:custGeom>
              <a:avLst/>
              <a:gdLst/>
              <a:ahLst/>
              <a:cxnLst/>
              <a:rect l="l" t="t" r="r" b="b"/>
              <a:pathLst>
                <a:path w="10607" h="6020" extrusionOk="0">
                  <a:moveTo>
                    <a:pt x="8876" y="1"/>
                  </a:moveTo>
                  <a:cubicBezTo>
                    <a:pt x="8853" y="1"/>
                    <a:pt x="8829" y="4"/>
                    <a:pt x="8806" y="10"/>
                  </a:cubicBezTo>
                  <a:lnTo>
                    <a:pt x="5503" y="1044"/>
                  </a:lnTo>
                  <a:cubicBezTo>
                    <a:pt x="5270" y="1144"/>
                    <a:pt x="5036" y="1311"/>
                    <a:pt x="4836" y="1511"/>
                  </a:cubicBezTo>
                  <a:cubicBezTo>
                    <a:pt x="3168" y="3412"/>
                    <a:pt x="2634" y="3646"/>
                    <a:pt x="433" y="4880"/>
                  </a:cubicBezTo>
                  <a:cubicBezTo>
                    <a:pt x="1" y="5139"/>
                    <a:pt x="464" y="6020"/>
                    <a:pt x="1393" y="6020"/>
                  </a:cubicBezTo>
                  <a:cubicBezTo>
                    <a:pt x="1540" y="6020"/>
                    <a:pt x="1698" y="5997"/>
                    <a:pt x="1867" y="5947"/>
                  </a:cubicBezTo>
                  <a:cubicBezTo>
                    <a:pt x="3935" y="5313"/>
                    <a:pt x="4035" y="5147"/>
                    <a:pt x="5770" y="4613"/>
                  </a:cubicBezTo>
                  <a:cubicBezTo>
                    <a:pt x="7304" y="4179"/>
                    <a:pt x="9006" y="3679"/>
                    <a:pt x="10207" y="3345"/>
                  </a:cubicBezTo>
                  <a:lnTo>
                    <a:pt x="10307" y="3312"/>
                  </a:lnTo>
                  <a:cubicBezTo>
                    <a:pt x="10540" y="3179"/>
                    <a:pt x="10607" y="2878"/>
                    <a:pt x="10507" y="2645"/>
                  </a:cubicBezTo>
                  <a:lnTo>
                    <a:pt x="9139" y="143"/>
                  </a:lnTo>
                  <a:cubicBezTo>
                    <a:pt x="9084" y="61"/>
                    <a:pt x="8984" y="1"/>
                    <a:pt x="8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4"/>
            <p:cNvSpPr/>
            <p:nvPr/>
          </p:nvSpPr>
          <p:spPr>
            <a:xfrm>
              <a:off x="7908882" y="4456188"/>
              <a:ext cx="100325" cy="114097"/>
            </a:xfrm>
            <a:custGeom>
              <a:avLst/>
              <a:gdLst/>
              <a:ahLst/>
              <a:cxnLst/>
              <a:rect l="l" t="t" r="r" b="b"/>
              <a:pathLst>
                <a:path w="4371" h="4971" extrusionOk="0">
                  <a:moveTo>
                    <a:pt x="3036" y="0"/>
                  </a:moveTo>
                  <a:lnTo>
                    <a:pt x="0" y="934"/>
                  </a:lnTo>
                  <a:lnTo>
                    <a:pt x="1368" y="4971"/>
                  </a:lnTo>
                  <a:lnTo>
                    <a:pt x="4370" y="4037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4"/>
            <p:cNvSpPr/>
            <p:nvPr/>
          </p:nvSpPr>
          <p:spPr>
            <a:xfrm>
              <a:off x="7905806" y="4623626"/>
              <a:ext cx="45974" cy="16962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876" y="141"/>
                  </a:moveTo>
                  <a:cubicBezTo>
                    <a:pt x="1153" y="141"/>
                    <a:pt x="1434" y="169"/>
                    <a:pt x="1702" y="211"/>
                  </a:cubicBezTo>
                  <a:cubicBezTo>
                    <a:pt x="1224" y="463"/>
                    <a:pt x="840" y="581"/>
                    <a:pt x="580" y="581"/>
                  </a:cubicBezTo>
                  <a:cubicBezTo>
                    <a:pt x="496" y="581"/>
                    <a:pt x="425" y="569"/>
                    <a:pt x="368" y="544"/>
                  </a:cubicBezTo>
                  <a:cubicBezTo>
                    <a:pt x="268" y="511"/>
                    <a:pt x="201" y="444"/>
                    <a:pt x="201" y="344"/>
                  </a:cubicBezTo>
                  <a:cubicBezTo>
                    <a:pt x="201" y="311"/>
                    <a:pt x="201" y="277"/>
                    <a:pt x="234" y="244"/>
                  </a:cubicBezTo>
                  <a:cubicBezTo>
                    <a:pt x="268" y="211"/>
                    <a:pt x="301" y="211"/>
                    <a:pt x="368" y="177"/>
                  </a:cubicBezTo>
                  <a:cubicBezTo>
                    <a:pt x="533" y="152"/>
                    <a:pt x="704" y="141"/>
                    <a:pt x="876" y="141"/>
                  </a:cubicBezTo>
                  <a:close/>
                  <a:moveTo>
                    <a:pt x="841" y="0"/>
                  </a:moveTo>
                  <a:cubicBezTo>
                    <a:pt x="519" y="0"/>
                    <a:pt x="223" y="42"/>
                    <a:pt x="101" y="177"/>
                  </a:cubicBezTo>
                  <a:cubicBezTo>
                    <a:pt x="34" y="211"/>
                    <a:pt x="1" y="311"/>
                    <a:pt x="34" y="377"/>
                  </a:cubicBezTo>
                  <a:cubicBezTo>
                    <a:pt x="68" y="511"/>
                    <a:pt x="134" y="611"/>
                    <a:pt x="268" y="678"/>
                  </a:cubicBezTo>
                  <a:cubicBezTo>
                    <a:pt x="379" y="720"/>
                    <a:pt x="491" y="738"/>
                    <a:pt x="601" y="738"/>
                  </a:cubicBezTo>
                  <a:cubicBezTo>
                    <a:pt x="752" y="738"/>
                    <a:pt x="899" y="703"/>
                    <a:pt x="1035" y="644"/>
                  </a:cubicBezTo>
                  <a:cubicBezTo>
                    <a:pt x="1368" y="544"/>
                    <a:pt x="1669" y="411"/>
                    <a:pt x="1936" y="244"/>
                  </a:cubicBezTo>
                  <a:cubicBezTo>
                    <a:pt x="1969" y="244"/>
                    <a:pt x="1969" y="211"/>
                    <a:pt x="1969" y="177"/>
                  </a:cubicBezTo>
                  <a:cubicBezTo>
                    <a:pt x="2002" y="144"/>
                    <a:pt x="1969" y="111"/>
                    <a:pt x="1936" y="111"/>
                  </a:cubicBezTo>
                  <a:cubicBezTo>
                    <a:pt x="1836" y="91"/>
                    <a:pt x="1312" y="0"/>
                    <a:pt x="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4"/>
            <p:cNvSpPr/>
            <p:nvPr/>
          </p:nvSpPr>
          <p:spPr>
            <a:xfrm>
              <a:off x="7918063" y="4602808"/>
              <a:ext cx="33717" cy="26441"/>
            </a:xfrm>
            <a:custGeom>
              <a:avLst/>
              <a:gdLst/>
              <a:ahLst/>
              <a:cxnLst/>
              <a:rect l="l" t="t" r="r" b="b"/>
              <a:pathLst>
                <a:path w="1469" h="1152" extrusionOk="0">
                  <a:moveTo>
                    <a:pt x="480" y="159"/>
                  </a:moveTo>
                  <a:cubicBezTo>
                    <a:pt x="526" y="159"/>
                    <a:pt x="568" y="167"/>
                    <a:pt x="601" y="184"/>
                  </a:cubicBezTo>
                  <a:cubicBezTo>
                    <a:pt x="901" y="384"/>
                    <a:pt x="1135" y="651"/>
                    <a:pt x="1268" y="984"/>
                  </a:cubicBezTo>
                  <a:cubicBezTo>
                    <a:pt x="834" y="884"/>
                    <a:pt x="201" y="517"/>
                    <a:pt x="167" y="317"/>
                  </a:cubicBezTo>
                  <a:cubicBezTo>
                    <a:pt x="167" y="284"/>
                    <a:pt x="167" y="217"/>
                    <a:pt x="301" y="184"/>
                  </a:cubicBezTo>
                  <a:lnTo>
                    <a:pt x="334" y="184"/>
                  </a:lnTo>
                  <a:cubicBezTo>
                    <a:pt x="384" y="167"/>
                    <a:pt x="434" y="159"/>
                    <a:pt x="480" y="159"/>
                  </a:cubicBezTo>
                  <a:close/>
                  <a:moveTo>
                    <a:pt x="451" y="0"/>
                  </a:moveTo>
                  <a:cubicBezTo>
                    <a:pt x="376" y="0"/>
                    <a:pt x="301" y="17"/>
                    <a:pt x="234" y="50"/>
                  </a:cubicBezTo>
                  <a:cubicBezTo>
                    <a:pt x="34" y="117"/>
                    <a:pt x="1" y="250"/>
                    <a:pt x="34" y="317"/>
                  </a:cubicBezTo>
                  <a:cubicBezTo>
                    <a:pt x="101" y="684"/>
                    <a:pt x="968" y="1118"/>
                    <a:pt x="1368" y="1151"/>
                  </a:cubicBezTo>
                  <a:lnTo>
                    <a:pt x="1402" y="1151"/>
                  </a:lnTo>
                  <a:cubicBezTo>
                    <a:pt x="1435" y="1151"/>
                    <a:pt x="1435" y="1151"/>
                    <a:pt x="1435" y="1118"/>
                  </a:cubicBezTo>
                  <a:cubicBezTo>
                    <a:pt x="1468" y="1118"/>
                    <a:pt x="1468" y="1084"/>
                    <a:pt x="1435" y="1051"/>
                  </a:cubicBezTo>
                  <a:cubicBezTo>
                    <a:pt x="1435" y="1018"/>
                    <a:pt x="1135" y="250"/>
                    <a:pt x="668" y="50"/>
                  </a:cubicBezTo>
                  <a:cubicBezTo>
                    <a:pt x="601" y="17"/>
                    <a:pt x="526" y="0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4"/>
            <p:cNvSpPr/>
            <p:nvPr/>
          </p:nvSpPr>
          <p:spPr>
            <a:xfrm>
              <a:off x="7378289" y="3101784"/>
              <a:ext cx="254222" cy="1444768"/>
            </a:xfrm>
            <a:custGeom>
              <a:avLst/>
              <a:gdLst/>
              <a:ahLst/>
              <a:cxnLst/>
              <a:rect l="l" t="t" r="r" b="b"/>
              <a:pathLst>
                <a:path w="11076" h="62946" extrusionOk="0">
                  <a:moveTo>
                    <a:pt x="10475" y="0"/>
                  </a:moveTo>
                  <a:lnTo>
                    <a:pt x="1" y="2035"/>
                  </a:lnTo>
                  <a:lnTo>
                    <a:pt x="735" y="39162"/>
                  </a:lnTo>
                  <a:lnTo>
                    <a:pt x="901" y="61778"/>
                  </a:lnTo>
                  <a:cubicBezTo>
                    <a:pt x="901" y="62378"/>
                    <a:pt x="1368" y="62912"/>
                    <a:pt x="1969" y="62945"/>
                  </a:cubicBezTo>
                  <a:lnTo>
                    <a:pt x="5738" y="62945"/>
                  </a:lnTo>
                  <a:cubicBezTo>
                    <a:pt x="6305" y="62912"/>
                    <a:pt x="6772" y="62445"/>
                    <a:pt x="6772" y="61878"/>
                  </a:cubicBezTo>
                  <a:cubicBezTo>
                    <a:pt x="7239" y="56808"/>
                    <a:pt x="9041" y="48735"/>
                    <a:pt x="8207" y="39262"/>
                  </a:cubicBezTo>
                  <a:cubicBezTo>
                    <a:pt x="8207" y="39262"/>
                    <a:pt x="10909" y="14344"/>
                    <a:pt x="11075" y="6772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4"/>
            <p:cNvSpPr/>
            <p:nvPr/>
          </p:nvSpPr>
          <p:spPr>
            <a:xfrm>
              <a:off x="7574303" y="3313107"/>
              <a:ext cx="52079" cy="439494"/>
            </a:xfrm>
            <a:custGeom>
              <a:avLst/>
              <a:gdLst/>
              <a:ahLst/>
              <a:cxnLst/>
              <a:rect l="l" t="t" r="r" b="b"/>
              <a:pathLst>
                <a:path w="2269" h="19148" extrusionOk="0">
                  <a:moveTo>
                    <a:pt x="200" y="0"/>
                  </a:moveTo>
                  <a:lnTo>
                    <a:pt x="200" y="0"/>
                  </a:lnTo>
                  <a:cubicBezTo>
                    <a:pt x="0" y="6405"/>
                    <a:pt x="200" y="12776"/>
                    <a:pt x="834" y="19147"/>
                  </a:cubicBezTo>
                  <a:cubicBezTo>
                    <a:pt x="834" y="19147"/>
                    <a:pt x="1768" y="8940"/>
                    <a:pt x="2268" y="4837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4"/>
            <p:cNvSpPr/>
            <p:nvPr/>
          </p:nvSpPr>
          <p:spPr>
            <a:xfrm>
              <a:off x="7529132" y="3148492"/>
              <a:ext cx="496899" cy="1397188"/>
            </a:xfrm>
            <a:custGeom>
              <a:avLst/>
              <a:gdLst/>
              <a:ahLst/>
              <a:cxnLst/>
              <a:rect l="l" t="t" r="r" b="b"/>
              <a:pathLst>
                <a:path w="21649" h="60873" extrusionOk="0">
                  <a:moveTo>
                    <a:pt x="10608" y="0"/>
                  </a:moveTo>
                  <a:lnTo>
                    <a:pt x="0" y="267"/>
                  </a:lnTo>
                  <a:lnTo>
                    <a:pt x="7939" y="38094"/>
                  </a:lnTo>
                  <a:lnTo>
                    <a:pt x="15611" y="60143"/>
                  </a:lnTo>
                  <a:cubicBezTo>
                    <a:pt x="15717" y="60591"/>
                    <a:pt x="16134" y="60872"/>
                    <a:pt x="16568" y="60872"/>
                  </a:cubicBezTo>
                  <a:cubicBezTo>
                    <a:pt x="16683" y="60872"/>
                    <a:pt x="16800" y="60853"/>
                    <a:pt x="16912" y="60810"/>
                  </a:cubicBezTo>
                  <a:lnTo>
                    <a:pt x="20848" y="59376"/>
                  </a:lnTo>
                  <a:cubicBezTo>
                    <a:pt x="21349" y="59143"/>
                    <a:pt x="21649" y="58542"/>
                    <a:pt x="21482" y="57975"/>
                  </a:cubicBezTo>
                  <a:cubicBezTo>
                    <a:pt x="20381" y="53138"/>
                    <a:pt x="19414" y="45099"/>
                    <a:pt x="15745" y="36827"/>
                  </a:cubicBezTo>
                  <a:cubicBezTo>
                    <a:pt x="15745" y="36827"/>
                    <a:pt x="13543" y="12809"/>
                    <a:pt x="10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4"/>
            <p:cNvSpPr/>
            <p:nvPr/>
          </p:nvSpPr>
          <p:spPr>
            <a:xfrm>
              <a:off x="7475538" y="2310886"/>
              <a:ext cx="231223" cy="257275"/>
            </a:xfrm>
            <a:custGeom>
              <a:avLst/>
              <a:gdLst/>
              <a:ahLst/>
              <a:cxnLst/>
              <a:rect l="l" t="t" r="r" b="b"/>
              <a:pathLst>
                <a:path w="10074" h="11209" extrusionOk="0">
                  <a:moveTo>
                    <a:pt x="6872" y="0"/>
                  </a:moveTo>
                  <a:lnTo>
                    <a:pt x="2535" y="4270"/>
                  </a:lnTo>
                  <a:cubicBezTo>
                    <a:pt x="2802" y="5037"/>
                    <a:pt x="2902" y="5871"/>
                    <a:pt x="2802" y="6672"/>
                  </a:cubicBezTo>
                  <a:cubicBezTo>
                    <a:pt x="2735" y="7039"/>
                    <a:pt x="2435" y="7339"/>
                    <a:pt x="2068" y="7406"/>
                  </a:cubicBezTo>
                  <a:lnTo>
                    <a:pt x="234" y="7973"/>
                  </a:lnTo>
                  <a:lnTo>
                    <a:pt x="0" y="9374"/>
                  </a:lnTo>
                  <a:lnTo>
                    <a:pt x="1101" y="9674"/>
                  </a:lnTo>
                  <a:lnTo>
                    <a:pt x="2602" y="11208"/>
                  </a:lnTo>
                  <a:lnTo>
                    <a:pt x="6205" y="9674"/>
                  </a:lnTo>
                  <a:lnTo>
                    <a:pt x="10074" y="7873"/>
                  </a:lnTo>
                  <a:cubicBezTo>
                    <a:pt x="9474" y="7706"/>
                    <a:pt x="8873" y="7573"/>
                    <a:pt x="8273" y="7539"/>
                  </a:cubicBezTo>
                  <a:cubicBezTo>
                    <a:pt x="7772" y="7439"/>
                    <a:pt x="7372" y="7139"/>
                    <a:pt x="7172" y="6672"/>
                  </a:cubicBezTo>
                  <a:cubicBezTo>
                    <a:pt x="6505" y="4670"/>
                    <a:pt x="6638" y="1835"/>
                    <a:pt x="6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4"/>
            <p:cNvSpPr/>
            <p:nvPr/>
          </p:nvSpPr>
          <p:spPr>
            <a:xfrm>
              <a:off x="7535238" y="2359110"/>
              <a:ext cx="69707" cy="88092"/>
            </a:xfrm>
            <a:custGeom>
              <a:avLst/>
              <a:gdLst/>
              <a:ahLst/>
              <a:cxnLst/>
              <a:rect l="l" t="t" r="r" b="b"/>
              <a:pathLst>
                <a:path w="3037" h="3838" extrusionOk="0">
                  <a:moveTo>
                    <a:pt x="2503" y="1"/>
                  </a:moveTo>
                  <a:lnTo>
                    <a:pt x="1" y="2436"/>
                  </a:lnTo>
                  <a:cubicBezTo>
                    <a:pt x="134" y="2903"/>
                    <a:pt x="201" y="3370"/>
                    <a:pt x="234" y="3837"/>
                  </a:cubicBezTo>
                  <a:cubicBezTo>
                    <a:pt x="1269" y="3604"/>
                    <a:pt x="2503" y="2636"/>
                    <a:pt x="2836" y="1502"/>
                  </a:cubicBezTo>
                  <a:cubicBezTo>
                    <a:pt x="3036" y="768"/>
                    <a:pt x="2770" y="68"/>
                    <a:pt x="2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4"/>
            <p:cNvSpPr/>
            <p:nvPr/>
          </p:nvSpPr>
          <p:spPr>
            <a:xfrm>
              <a:off x="7421944" y="2126899"/>
              <a:ext cx="230237" cy="298268"/>
            </a:xfrm>
            <a:custGeom>
              <a:avLst/>
              <a:gdLst/>
              <a:ahLst/>
              <a:cxnLst/>
              <a:rect l="l" t="t" r="r" b="b"/>
              <a:pathLst>
                <a:path w="10031" h="12995" extrusionOk="0">
                  <a:moveTo>
                    <a:pt x="5363" y="0"/>
                  </a:moveTo>
                  <a:cubicBezTo>
                    <a:pt x="4795" y="0"/>
                    <a:pt x="4212" y="109"/>
                    <a:pt x="3636" y="344"/>
                  </a:cubicBezTo>
                  <a:cubicBezTo>
                    <a:pt x="434" y="1679"/>
                    <a:pt x="0" y="6549"/>
                    <a:pt x="734" y="9484"/>
                  </a:cubicBezTo>
                  <a:cubicBezTo>
                    <a:pt x="1256" y="11615"/>
                    <a:pt x="3153" y="12995"/>
                    <a:pt x="5103" y="12995"/>
                  </a:cubicBezTo>
                  <a:cubicBezTo>
                    <a:pt x="6145" y="12995"/>
                    <a:pt x="7202" y="12602"/>
                    <a:pt x="8073" y="11719"/>
                  </a:cubicBezTo>
                  <a:cubicBezTo>
                    <a:pt x="9707" y="10018"/>
                    <a:pt x="9674" y="8083"/>
                    <a:pt x="9840" y="4814"/>
                  </a:cubicBezTo>
                  <a:cubicBezTo>
                    <a:pt x="10031" y="2097"/>
                    <a:pt x="7853" y="0"/>
                    <a:pt x="5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4"/>
            <p:cNvSpPr/>
            <p:nvPr/>
          </p:nvSpPr>
          <p:spPr>
            <a:xfrm>
              <a:off x="7513043" y="2245724"/>
              <a:ext cx="16113" cy="22310"/>
            </a:xfrm>
            <a:custGeom>
              <a:avLst/>
              <a:gdLst/>
              <a:ahLst/>
              <a:cxnLst/>
              <a:rect l="l" t="t" r="r" b="b"/>
              <a:pathLst>
                <a:path w="702" h="972" extrusionOk="0">
                  <a:moveTo>
                    <a:pt x="364" y="0"/>
                  </a:moveTo>
                  <a:cubicBezTo>
                    <a:pt x="210" y="0"/>
                    <a:pt x="65" y="190"/>
                    <a:pt x="34" y="438"/>
                  </a:cubicBezTo>
                  <a:cubicBezTo>
                    <a:pt x="1" y="705"/>
                    <a:pt x="134" y="938"/>
                    <a:pt x="301" y="971"/>
                  </a:cubicBezTo>
                  <a:cubicBezTo>
                    <a:pt x="468" y="971"/>
                    <a:pt x="634" y="771"/>
                    <a:pt x="668" y="504"/>
                  </a:cubicBezTo>
                  <a:cubicBezTo>
                    <a:pt x="701" y="238"/>
                    <a:pt x="568" y="4"/>
                    <a:pt x="401" y="4"/>
                  </a:cubicBezTo>
                  <a:cubicBezTo>
                    <a:pt x="389" y="2"/>
                    <a:pt x="376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4"/>
            <p:cNvSpPr/>
            <p:nvPr/>
          </p:nvSpPr>
          <p:spPr>
            <a:xfrm>
              <a:off x="7444139" y="2240353"/>
              <a:ext cx="15332" cy="22310"/>
            </a:xfrm>
            <a:custGeom>
              <a:avLst/>
              <a:gdLst/>
              <a:ahLst/>
              <a:cxnLst/>
              <a:rect l="l" t="t" r="r" b="b"/>
              <a:pathLst>
                <a:path w="668" h="972" extrusionOk="0">
                  <a:moveTo>
                    <a:pt x="358" y="1"/>
                  </a:moveTo>
                  <a:cubicBezTo>
                    <a:pt x="182" y="1"/>
                    <a:pt x="65" y="191"/>
                    <a:pt x="34" y="438"/>
                  </a:cubicBezTo>
                  <a:cubicBezTo>
                    <a:pt x="0" y="705"/>
                    <a:pt x="134" y="939"/>
                    <a:pt x="301" y="972"/>
                  </a:cubicBezTo>
                  <a:cubicBezTo>
                    <a:pt x="467" y="972"/>
                    <a:pt x="634" y="772"/>
                    <a:pt x="668" y="505"/>
                  </a:cubicBezTo>
                  <a:cubicBezTo>
                    <a:pt x="668" y="238"/>
                    <a:pt x="568" y="5"/>
                    <a:pt x="401" y="5"/>
                  </a:cubicBezTo>
                  <a:cubicBezTo>
                    <a:pt x="386" y="2"/>
                    <a:pt x="372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4"/>
            <p:cNvSpPr/>
            <p:nvPr/>
          </p:nvSpPr>
          <p:spPr>
            <a:xfrm>
              <a:off x="7522224" y="2213361"/>
              <a:ext cx="36012" cy="15631"/>
            </a:xfrm>
            <a:custGeom>
              <a:avLst/>
              <a:gdLst/>
              <a:ahLst/>
              <a:cxnLst/>
              <a:rect l="l" t="t" r="r" b="b"/>
              <a:pathLst>
                <a:path w="1569" h="681" extrusionOk="0">
                  <a:moveTo>
                    <a:pt x="485" y="0"/>
                  </a:moveTo>
                  <a:cubicBezTo>
                    <a:pt x="369" y="0"/>
                    <a:pt x="252" y="15"/>
                    <a:pt x="134" y="46"/>
                  </a:cubicBezTo>
                  <a:cubicBezTo>
                    <a:pt x="34" y="46"/>
                    <a:pt x="1" y="146"/>
                    <a:pt x="34" y="247"/>
                  </a:cubicBezTo>
                  <a:cubicBezTo>
                    <a:pt x="34" y="301"/>
                    <a:pt x="101" y="356"/>
                    <a:pt x="162" y="356"/>
                  </a:cubicBezTo>
                  <a:cubicBezTo>
                    <a:pt x="175" y="356"/>
                    <a:pt x="189" y="353"/>
                    <a:pt x="201" y="347"/>
                  </a:cubicBezTo>
                  <a:cubicBezTo>
                    <a:pt x="291" y="324"/>
                    <a:pt x="381" y="313"/>
                    <a:pt x="470" y="313"/>
                  </a:cubicBezTo>
                  <a:cubicBezTo>
                    <a:pt x="777" y="313"/>
                    <a:pt x="1069" y="440"/>
                    <a:pt x="1302" y="647"/>
                  </a:cubicBezTo>
                  <a:cubicBezTo>
                    <a:pt x="1335" y="680"/>
                    <a:pt x="1402" y="680"/>
                    <a:pt x="1435" y="680"/>
                  </a:cubicBezTo>
                  <a:cubicBezTo>
                    <a:pt x="1469" y="647"/>
                    <a:pt x="1502" y="647"/>
                    <a:pt x="1502" y="613"/>
                  </a:cubicBezTo>
                  <a:cubicBezTo>
                    <a:pt x="1569" y="580"/>
                    <a:pt x="1569" y="480"/>
                    <a:pt x="1502" y="413"/>
                  </a:cubicBezTo>
                  <a:cubicBezTo>
                    <a:pt x="1221" y="158"/>
                    <a:pt x="862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4"/>
            <p:cNvSpPr/>
            <p:nvPr/>
          </p:nvSpPr>
          <p:spPr>
            <a:xfrm>
              <a:off x="7430368" y="2212237"/>
              <a:ext cx="37527" cy="11958"/>
            </a:xfrm>
            <a:custGeom>
              <a:avLst/>
              <a:gdLst/>
              <a:ahLst/>
              <a:cxnLst/>
              <a:rect l="l" t="t" r="r" b="b"/>
              <a:pathLst>
                <a:path w="1635" h="521" extrusionOk="0">
                  <a:moveTo>
                    <a:pt x="910" y="0"/>
                  </a:moveTo>
                  <a:cubicBezTo>
                    <a:pt x="628" y="0"/>
                    <a:pt x="348" y="76"/>
                    <a:pt x="100" y="229"/>
                  </a:cubicBezTo>
                  <a:cubicBezTo>
                    <a:pt x="33" y="262"/>
                    <a:pt x="0" y="362"/>
                    <a:pt x="33" y="429"/>
                  </a:cubicBezTo>
                  <a:cubicBezTo>
                    <a:pt x="67" y="462"/>
                    <a:pt x="67" y="496"/>
                    <a:pt x="100" y="496"/>
                  </a:cubicBezTo>
                  <a:cubicBezTo>
                    <a:pt x="133" y="512"/>
                    <a:pt x="159" y="521"/>
                    <a:pt x="184" y="521"/>
                  </a:cubicBezTo>
                  <a:cubicBezTo>
                    <a:pt x="209" y="521"/>
                    <a:pt x="234" y="512"/>
                    <a:pt x="267" y="496"/>
                  </a:cubicBezTo>
                  <a:cubicBezTo>
                    <a:pt x="467" y="376"/>
                    <a:pt x="703" y="316"/>
                    <a:pt x="939" y="316"/>
                  </a:cubicBezTo>
                  <a:cubicBezTo>
                    <a:pt x="1097" y="316"/>
                    <a:pt x="1254" y="342"/>
                    <a:pt x="1401" y="396"/>
                  </a:cubicBezTo>
                  <a:cubicBezTo>
                    <a:pt x="1419" y="405"/>
                    <a:pt x="1439" y="409"/>
                    <a:pt x="1460" y="409"/>
                  </a:cubicBezTo>
                  <a:cubicBezTo>
                    <a:pt x="1517" y="409"/>
                    <a:pt x="1577" y="378"/>
                    <a:pt x="1601" y="329"/>
                  </a:cubicBezTo>
                  <a:cubicBezTo>
                    <a:pt x="1635" y="262"/>
                    <a:pt x="1601" y="162"/>
                    <a:pt x="1534" y="129"/>
                  </a:cubicBezTo>
                  <a:cubicBezTo>
                    <a:pt x="1334" y="43"/>
                    <a:pt x="1122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4"/>
            <p:cNvSpPr/>
            <p:nvPr/>
          </p:nvSpPr>
          <p:spPr>
            <a:xfrm>
              <a:off x="7408150" y="2217332"/>
              <a:ext cx="249631" cy="77304"/>
            </a:xfrm>
            <a:custGeom>
              <a:avLst/>
              <a:gdLst/>
              <a:ahLst/>
              <a:cxnLst/>
              <a:rect l="l" t="t" r="r" b="b"/>
              <a:pathLst>
                <a:path w="10876" h="3368" extrusionOk="0">
                  <a:moveTo>
                    <a:pt x="1850" y="241"/>
                  </a:moveTo>
                  <a:cubicBezTo>
                    <a:pt x="2590" y="241"/>
                    <a:pt x="3303" y="810"/>
                    <a:pt x="3303" y="1675"/>
                  </a:cubicBezTo>
                  <a:cubicBezTo>
                    <a:pt x="3303" y="2442"/>
                    <a:pt x="2669" y="3076"/>
                    <a:pt x="1902" y="3076"/>
                  </a:cubicBezTo>
                  <a:cubicBezTo>
                    <a:pt x="634" y="3076"/>
                    <a:pt x="1" y="1541"/>
                    <a:pt x="868" y="641"/>
                  </a:cubicBezTo>
                  <a:cubicBezTo>
                    <a:pt x="1155" y="365"/>
                    <a:pt x="1505" y="241"/>
                    <a:pt x="1850" y="241"/>
                  </a:cubicBezTo>
                  <a:close/>
                  <a:moveTo>
                    <a:pt x="5453" y="241"/>
                  </a:moveTo>
                  <a:cubicBezTo>
                    <a:pt x="6192" y="241"/>
                    <a:pt x="6906" y="810"/>
                    <a:pt x="6906" y="1675"/>
                  </a:cubicBezTo>
                  <a:cubicBezTo>
                    <a:pt x="6906" y="2442"/>
                    <a:pt x="6238" y="3076"/>
                    <a:pt x="5471" y="3076"/>
                  </a:cubicBezTo>
                  <a:cubicBezTo>
                    <a:pt x="4204" y="3076"/>
                    <a:pt x="3570" y="1541"/>
                    <a:pt x="4471" y="641"/>
                  </a:cubicBezTo>
                  <a:cubicBezTo>
                    <a:pt x="4757" y="365"/>
                    <a:pt x="5108" y="241"/>
                    <a:pt x="5453" y="241"/>
                  </a:cubicBezTo>
                  <a:close/>
                  <a:moveTo>
                    <a:pt x="1925" y="1"/>
                  </a:moveTo>
                  <a:cubicBezTo>
                    <a:pt x="1116" y="1"/>
                    <a:pt x="301" y="553"/>
                    <a:pt x="301" y="1608"/>
                  </a:cubicBezTo>
                  <a:cubicBezTo>
                    <a:pt x="301" y="2658"/>
                    <a:pt x="1109" y="3211"/>
                    <a:pt x="1915" y="3211"/>
                  </a:cubicBezTo>
                  <a:cubicBezTo>
                    <a:pt x="2670" y="3211"/>
                    <a:pt x="3422" y="2725"/>
                    <a:pt x="3503" y="1708"/>
                  </a:cubicBezTo>
                  <a:cubicBezTo>
                    <a:pt x="3553" y="1675"/>
                    <a:pt x="3612" y="1658"/>
                    <a:pt x="3670" y="1658"/>
                  </a:cubicBezTo>
                  <a:cubicBezTo>
                    <a:pt x="3728" y="1658"/>
                    <a:pt x="3787" y="1675"/>
                    <a:pt x="3837" y="1708"/>
                  </a:cubicBezTo>
                  <a:cubicBezTo>
                    <a:pt x="3820" y="2809"/>
                    <a:pt x="4645" y="3368"/>
                    <a:pt x="5467" y="3368"/>
                  </a:cubicBezTo>
                  <a:cubicBezTo>
                    <a:pt x="6263" y="3368"/>
                    <a:pt x="7056" y="2842"/>
                    <a:pt x="7072" y="1775"/>
                  </a:cubicBezTo>
                  <a:lnTo>
                    <a:pt x="8573" y="1775"/>
                  </a:lnTo>
                  <a:cubicBezTo>
                    <a:pt x="9207" y="1775"/>
                    <a:pt x="9808" y="2008"/>
                    <a:pt x="10241" y="2442"/>
                  </a:cubicBezTo>
                  <a:lnTo>
                    <a:pt x="10742" y="2942"/>
                  </a:lnTo>
                  <a:lnTo>
                    <a:pt x="10875" y="2775"/>
                  </a:lnTo>
                  <a:lnTo>
                    <a:pt x="10408" y="2308"/>
                  </a:lnTo>
                  <a:cubicBezTo>
                    <a:pt x="9965" y="1865"/>
                    <a:pt x="9341" y="1572"/>
                    <a:pt x="8708" y="1572"/>
                  </a:cubicBezTo>
                  <a:cubicBezTo>
                    <a:pt x="8674" y="1572"/>
                    <a:pt x="8641" y="1573"/>
                    <a:pt x="8607" y="1575"/>
                  </a:cubicBezTo>
                  <a:lnTo>
                    <a:pt x="7106" y="1575"/>
                  </a:lnTo>
                  <a:cubicBezTo>
                    <a:pt x="7038" y="553"/>
                    <a:pt x="6248" y="35"/>
                    <a:pt x="5465" y="35"/>
                  </a:cubicBezTo>
                  <a:cubicBezTo>
                    <a:pt x="4713" y="35"/>
                    <a:pt x="3968" y="511"/>
                    <a:pt x="3870" y="1475"/>
                  </a:cubicBezTo>
                  <a:cubicBezTo>
                    <a:pt x="3803" y="1458"/>
                    <a:pt x="3737" y="1450"/>
                    <a:pt x="3674" y="1450"/>
                  </a:cubicBezTo>
                  <a:cubicBezTo>
                    <a:pt x="3612" y="1450"/>
                    <a:pt x="3553" y="1458"/>
                    <a:pt x="3503" y="1475"/>
                  </a:cubicBezTo>
                  <a:cubicBezTo>
                    <a:pt x="3423" y="478"/>
                    <a:pt x="2677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4"/>
            <p:cNvSpPr/>
            <p:nvPr/>
          </p:nvSpPr>
          <p:spPr>
            <a:xfrm>
              <a:off x="7615640" y="2219008"/>
              <a:ext cx="78107" cy="147791"/>
            </a:xfrm>
            <a:custGeom>
              <a:avLst/>
              <a:gdLst/>
              <a:ahLst/>
              <a:cxnLst/>
              <a:rect l="l" t="t" r="r" b="b"/>
              <a:pathLst>
                <a:path w="3403" h="6439" extrusionOk="0">
                  <a:moveTo>
                    <a:pt x="301" y="1"/>
                  </a:moveTo>
                  <a:cubicBezTo>
                    <a:pt x="0" y="834"/>
                    <a:pt x="0" y="1735"/>
                    <a:pt x="301" y="2536"/>
                  </a:cubicBezTo>
                  <a:cubicBezTo>
                    <a:pt x="434" y="2469"/>
                    <a:pt x="601" y="2436"/>
                    <a:pt x="768" y="2402"/>
                  </a:cubicBezTo>
                  <a:cubicBezTo>
                    <a:pt x="1001" y="2402"/>
                    <a:pt x="1201" y="2469"/>
                    <a:pt x="1335" y="2636"/>
                  </a:cubicBezTo>
                  <a:cubicBezTo>
                    <a:pt x="1435" y="2869"/>
                    <a:pt x="1435" y="3103"/>
                    <a:pt x="1368" y="3336"/>
                  </a:cubicBezTo>
                  <a:cubicBezTo>
                    <a:pt x="1101" y="4404"/>
                    <a:pt x="834" y="5404"/>
                    <a:pt x="534" y="6439"/>
                  </a:cubicBezTo>
                  <a:cubicBezTo>
                    <a:pt x="2169" y="4771"/>
                    <a:pt x="3203" y="2569"/>
                    <a:pt x="3403" y="234"/>
                  </a:cubicBezTo>
                  <a:cubicBezTo>
                    <a:pt x="2402" y="167"/>
                    <a:pt x="1268" y="10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4"/>
            <p:cNvSpPr/>
            <p:nvPr/>
          </p:nvSpPr>
          <p:spPr>
            <a:xfrm>
              <a:off x="7605702" y="2256007"/>
              <a:ext cx="91879" cy="84029"/>
            </a:xfrm>
            <a:custGeom>
              <a:avLst/>
              <a:gdLst/>
              <a:ahLst/>
              <a:cxnLst/>
              <a:rect l="l" t="t" r="r" b="b"/>
              <a:pathLst>
                <a:path w="4003" h="3661" extrusionOk="0">
                  <a:moveTo>
                    <a:pt x="2371" y="1"/>
                  </a:moveTo>
                  <a:cubicBezTo>
                    <a:pt x="1431" y="1"/>
                    <a:pt x="609" y="1091"/>
                    <a:pt x="300" y="1924"/>
                  </a:cubicBezTo>
                  <a:cubicBezTo>
                    <a:pt x="1" y="2793"/>
                    <a:pt x="346" y="3661"/>
                    <a:pt x="1216" y="3661"/>
                  </a:cubicBezTo>
                  <a:cubicBezTo>
                    <a:pt x="1315" y="3661"/>
                    <a:pt x="1421" y="3650"/>
                    <a:pt x="1534" y="3626"/>
                  </a:cubicBezTo>
                  <a:cubicBezTo>
                    <a:pt x="2335" y="3426"/>
                    <a:pt x="3035" y="2925"/>
                    <a:pt x="3469" y="2225"/>
                  </a:cubicBezTo>
                  <a:cubicBezTo>
                    <a:pt x="4003" y="1357"/>
                    <a:pt x="3636" y="257"/>
                    <a:pt x="2602" y="23"/>
                  </a:cubicBezTo>
                  <a:cubicBezTo>
                    <a:pt x="2524" y="8"/>
                    <a:pt x="2448" y="1"/>
                    <a:pt x="2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4"/>
            <p:cNvSpPr/>
            <p:nvPr/>
          </p:nvSpPr>
          <p:spPr>
            <a:xfrm>
              <a:off x="7452563" y="2255754"/>
              <a:ext cx="36012" cy="56784"/>
            </a:xfrm>
            <a:custGeom>
              <a:avLst/>
              <a:gdLst/>
              <a:ahLst/>
              <a:cxnLst/>
              <a:rect l="l" t="t" r="r" b="b"/>
              <a:pathLst>
                <a:path w="1569" h="2474" extrusionOk="0">
                  <a:moveTo>
                    <a:pt x="1568" y="1"/>
                  </a:moveTo>
                  <a:lnTo>
                    <a:pt x="1568" y="1"/>
                  </a:lnTo>
                  <a:cubicBezTo>
                    <a:pt x="1135" y="735"/>
                    <a:pt x="634" y="1402"/>
                    <a:pt x="0" y="2002"/>
                  </a:cubicBezTo>
                  <a:cubicBezTo>
                    <a:pt x="306" y="2308"/>
                    <a:pt x="696" y="2473"/>
                    <a:pt x="1118" y="2473"/>
                  </a:cubicBezTo>
                  <a:cubicBezTo>
                    <a:pt x="1156" y="2473"/>
                    <a:pt x="1195" y="2472"/>
                    <a:pt x="1235" y="2469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4"/>
            <p:cNvSpPr/>
            <p:nvPr/>
          </p:nvSpPr>
          <p:spPr>
            <a:xfrm>
              <a:off x="7374456" y="2479335"/>
              <a:ext cx="444108" cy="703632"/>
            </a:xfrm>
            <a:custGeom>
              <a:avLst/>
              <a:gdLst/>
              <a:ahLst/>
              <a:cxnLst/>
              <a:rect l="l" t="t" r="r" b="b"/>
              <a:pathLst>
                <a:path w="19349" h="30656" extrusionOk="0">
                  <a:moveTo>
                    <a:pt x="5872" y="0"/>
                  </a:moveTo>
                  <a:lnTo>
                    <a:pt x="5438" y="33"/>
                  </a:lnTo>
                  <a:cubicBezTo>
                    <a:pt x="5271" y="167"/>
                    <a:pt x="5105" y="267"/>
                    <a:pt x="4904" y="300"/>
                  </a:cubicBezTo>
                  <a:lnTo>
                    <a:pt x="4504" y="367"/>
                  </a:lnTo>
                  <a:lnTo>
                    <a:pt x="3337" y="1268"/>
                  </a:lnTo>
                  <a:cubicBezTo>
                    <a:pt x="3337" y="1268"/>
                    <a:pt x="835" y="6738"/>
                    <a:pt x="201" y="20348"/>
                  </a:cubicBezTo>
                  <a:lnTo>
                    <a:pt x="1" y="30655"/>
                  </a:lnTo>
                  <a:lnTo>
                    <a:pt x="19348" y="30655"/>
                  </a:lnTo>
                  <a:lnTo>
                    <a:pt x="14778" y="367"/>
                  </a:lnTo>
                  <a:cubicBezTo>
                    <a:pt x="14778" y="367"/>
                    <a:pt x="14645" y="334"/>
                    <a:pt x="14378" y="267"/>
                  </a:cubicBezTo>
                  <a:lnTo>
                    <a:pt x="13844" y="200"/>
                  </a:lnTo>
                  <a:lnTo>
                    <a:pt x="13010" y="0"/>
                  </a:lnTo>
                  <a:cubicBezTo>
                    <a:pt x="12710" y="200"/>
                    <a:pt x="8741" y="2969"/>
                    <a:pt x="7440" y="3503"/>
                  </a:cubicBezTo>
                  <a:lnTo>
                    <a:pt x="7039" y="3569"/>
                  </a:lnTo>
                  <a:cubicBezTo>
                    <a:pt x="6339" y="2502"/>
                    <a:pt x="5939" y="1268"/>
                    <a:pt x="5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4"/>
            <p:cNvSpPr/>
            <p:nvPr/>
          </p:nvSpPr>
          <p:spPr>
            <a:xfrm>
              <a:off x="7522224" y="2537519"/>
              <a:ext cx="23" cy="78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4"/>
            <p:cNvSpPr/>
            <p:nvPr/>
          </p:nvSpPr>
          <p:spPr>
            <a:xfrm>
              <a:off x="7522224" y="2537519"/>
              <a:ext cx="23" cy="78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4"/>
            <p:cNvSpPr/>
            <p:nvPr/>
          </p:nvSpPr>
          <p:spPr>
            <a:xfrm>
              <a:off x="7343079" y="2479335"/>
              <a:ext cx="166153" cy="950601"/>
            </a:xfrm>
            <a:custGeom>
              <a:avLst/>
              <a:gdLst/>
              <a:ahLst/>
              <a:cxnLst/>
              <a:rect l="l" t="t" r="r" b="b"/>
              <a:pathLst>
                <a:path w="7239" h="41416" extrusionOk="0">
                  <a:moveTo>
                    <a:pt x="7239" y="0"/>
                  </a:moveTo>
                  <a:lnTo>
                    <a:pt x="7239" y="0"/>
                  </a:lnTo>
                  <a:cubicBezTo>
                    <a:pt x="0" y="234"/>
                    <a:pt x="1201" y="13143"/>
                    <a:pt x="1001" y="24751"/>
                  </a:cubicBezTo>
                  <a:cubicBezTo>
                    <a:pt x="834" y="36359"/>
                    <a:pt x="934" y="41396"/>
                    <a:pt x="934" y="41396"/>
                  </a:cubicBezTo>
                  <a:cubicBezTo>
                    <a:pt x="1029" y="41409"/>
                    <a:pt x="1117" y="41415"/>
                    <a:pt x="1201" y="41415"/>
                  </a:cubicBezTo>
                  <a:cubicBezTo>
                    <a:pt x="2896" y="41415"/>
                    <a:pt x="2496" y="38902"/>
                    <a:pt x="2369" y="36359"/>
                  </a:cubicBezTo>
                  <a:cubicBezTo>
                    <a:pt x="2068" y="29855"/>
                    <a:pt x="2469" y="15978"/>
                    <a:pt x="3469" y="8573"/>
                  </a:cubicBezTo>
                  <a:cubicBezTo>
                    <a:pt x="4504" y="1168"/>
                    <a:pt x="7239" y="0"/>
                    <a:pt x="7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4"/>
            <p:cNvSpPr/>
            <p:nvPr/>
          </p:nvSpPr>
          <p:spPr>
            <a:xfrm>
              <a:off x="7592665" y="2479335"/>
              <a:ext cx="281558" cy="965658"/>
            </a:xfrm>
            <a:custGeom>
              <a:avLst/>
              <a:gdLst/>
              <a:ahLst/>
              <a:cxnLst/>
              <a:rect l="l" t="t" r="r" b="b"/>
              <a:pathLst>
                <a:path w="12267" h="42072" extrusionOk="0">
                  <a:moveTo>
                    <a:pt x="4571" y="0"/>
                  </a:moveTo>
                  <a:cubicBezTo>
                    <a:pt x="4571" y="0"/>
                    <a:pt x="1302" y="1835"/>
                    <a:pt x="935" y="13410"/>
                  </a:cubicBezTo>
                  <a:cubicBezTo>
                    <a:pt x="568" y="24985"/>
                    <a:pt x="1" y="41663"/>
                    <a:pt x="3904" y="42030"/>
                  </a:cubicBezTo>
                  <a:cubicBezTo>
                    <a:pt x="4204" y="42058"/>
                    <a:pt x="4506" y="42071"/>
                    <a:pt x="4809" y="42071"/>
                  </a:cubicBezTo>
                  <a:cubicBezTo>
                    <a:pt x="8438" y="42071"/>
                    <a:pt x="12076" y="40195"/>
                    <a:pt x="12076" y="40195"/>
                  </a:cubicBezTo>
                  <a:cubicBezTo>
                    <a:pt x="12076" y="40195"/>
                    <a:pt x="12109" y="40283"/>
                    <a:pt x="12138" y="40283"/>
                  </a:cubicBezTo>
                  <a:cubicBezTo>
                    <a:pt x="12212" y="40283"/>
                    <a:pt x="12267" y="39738"/>
                    <a:pt x="11742" y="35926"/>
                  </a:cubicBezTo>
                  <a:cubicBezTo>
                    <a:pt x="11109" y="31489"/>
                    <a:pt x="10108" y="26285"/>
                    <a:pt x="9708" y="22049"/>
                  </a:cubicBezTo>
                  <a:cubicBezTo>
                    <a:pt x="9241" y="17179"/>
                    <a:pt x="11876" y="3803"/>
                    <a:pt x="10175" y="2468"/>
                  </a:cubicBezTo>
                  <a:cubicBezTo>
                    <a:pt x="8473" y="1134"/>
                    <a:pt x="4571" y="0"/>
                    <a:pt x="4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4"/>
            <p:cNvSpPr/>
            <p:nvPr/>
          </p:nvSpPr>
          <p:spPr>
            <a:xfrm>
              <a:off x="7656220" y="3178353"/>
              <a:ext cx="128649" cy="56945"/>
            </a:xfrm>
            <a:custGeom>
              <a:avLst/>
              <a:gdLst/>
              <a:ahLst/>
              <a:cxnLst/>
              <a:rect l="l" t="t" r="r" b="b"/>
              <a:pathLst>
                <a:path w="5605" h="2481" extrusionOk="0">
                  <a:moveTo>
                    <a:pt x="5438" y="0"/>
                  </a:moveTo>
                  <a:lnTo>
                    <a:pt x="0" y="801"/>
                  </a:lnTo>
                  <a:lnTo>
                    <a:pt x="67" y="1301"/>
                  </a:lnTo>
                  <a:cubicBezTo>
                    <a:pt x="159" y="1975"/>
                    <a:pt x="758" y="2481"/>
                    <a:pt x="1450" y="2481"/>
                  </a:cubicBezTo>
                  <a:cubicBezTo>
                    <a:pt x="1511" y="2481"/>
                    <a:pt x="1573" y="2477"/>
                    <a:pt x="1635" y="2469"/>
                  </a:cubicBezTo>
                  <a:lnTo>
                    <a:pt x="4337" y="2068"/>
                  </a:lnTo>
                  <a:cubicBezTo>
                    <a:pt x="5104" y="1968"/>
                    <a:pt x="5604" y="1268"/>
                    <a:pt x="5504" y="534"/>
                  </a:cubicBezTo>
                  <a:lnTo>
                    <a:pt x="5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4"/>
            <p:cNvSpPr/>
            <p:nvPr/>
          </p:nvSpPr>
          <p:spPr>
            <a:xfrm>
              <a:off x="7503862" y="2901959"/>
              <a:ext cx="256494" cy="104204"/>
            </a:xfrm>
            <a:custGeom>
              <a:avLst/>
              <a:gdLst/>
              <a:ahLst/>
              <a:cxnLst/>
              <a:rect l="l" t="t" r="r" b="b"/>
              <a:pathLst>
                <a:path w="11175" h="4540" extrusionOk="0">
                  <a:moveTo>
                    <a:pt x="3069" y="0"/>
                  </a:moveTo>
                  <a:lnTo>
                    <a:pt x="1501" y="100"/>
                  </a:lnTo>
                  <a:cubicBezTo>
                    <a:pt x="1134" y="134"/>
                    <a:pt x="834" y="300"/>
                    <a:pt x="634" y="601"/>
                  </a:cubicBezTo>
                  <a:lnTo>
                    <a:pt x="200" y="1201"/>
                  </a:lnTo>
                  <a:cubicBezTo>
                    <a:pt x="67" y="1401"/>
                    <a:pt x="0" y="1668"/>
                    <a:pt x="34" y="1902"/>
                  </a:cubicBezTo>
                  <a:lnTo>
                    <a:pt x="100" y="2635"/>
                  </a:lnTo>
                  <a:cubicBezTo>
                    <a:pt x="134" y="3069"/>
                    <a:pt x="434" y="3469"/>
                    <a:pt x="834" y="3603"/>
                  </a:cubicBezTo>
                  <a:lnTo>
                    <a:pt x="3403" y="4470"/>
                  </a:lnTo>
                  <a:cubicBezTo>
                    <a:pt x="3526" y="4511"/>
                    <a:pt x="3650" y="4540"/>
                    <a:pt x="3782" y="4540"/>
                  </a:cubicBezTo>
                  <a:cubicBezTo>
                    <a:pt x="3863" y="4540"/>
                    <a:pt x="3947" y="4529"/>
                    <a:pt x="4037" y="4503"/>
                  </a:cubicBezTo>
                  <a:lnTo>
                    <a:pt x="5905" y="4070"/>
                  </a:lnTo>
                  <a:lnTo>
                    <a:pt x="11175" y="3903"/>
                  </a:lnTo>
                  <a:lnTo>
                    <a:pt x="9974" y="901"/>
                  </a:lnTo>
                  <a:lnTo>
                    <a:pt x="5571" y="1535"/>
                  </a:lnTo>
                  <a:lnTo>
                    <a:pt x="3770" y="234"/>
                  </a:lnTo>
                  <a:cubicBezTo>
                    <a:pt x="3570" y="67"/>
                    <a:pt x="3303" y="0"/>
                    <a:pt x="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4"/>
            <p:cNvSpPr/>
            <p:nvPr/>
          </p:nvSpPr>
          <p:spPr>
            <a:xfrm>
              <a:off x="7685301" y="2506006"/>
              <a:ext cx="253464" cy="505460"/>
            </a:xfrm>
            <a:custGeom>
              <a:avLst/>
              <a:gdLst/>
              <a:ahLst/>
              <a:cxnLst/>
              <a:rect l="l" t="t" r="r" b="b"/>
              <a:pathLst>
                <a:path w="11043" h="22022" extrusionOk="0">
                  <a:moveTo>
                    <a:pt x="3647" y="1"/>
                  </a:moveTo>
                  <a:cubicBezTo>
                    <a:pt x="2075" y="1"/>
                    <a:pt x="2041" y="2539"/>
                    <a:pt x="2203" y="5576"/>
                  </a:cubicBezTo>
                  <a:cubicBezTo>
                    <a:pt x="2436" y="9312"/>
                    <a:pt x="4838" y="15183"/>
                    <a:pt x="4738" y="16184"/>
                  </a:cubicBezTo>
                  <a:cubicBezTo>
                    <a:pt x="4671" y="16818"/>
                    <a:pt x="2603" y="17218"/>
                    <a:pt x="1102" y="17385"/>
                  </a:cubicBezTo>
                  <a:cubicBezTo>
                    <a:pt x="435" y="17485"/>
                    <a:pt x="1" y="18152"/>
                    <a:pt x="234" y="18819"/>
                  </a:cubicBezTo>
                  <a:cubicBezTo>
                    <a:pt x="501" y="19519"/>
                    <a:pt x="668" y="20253"/>
                    <a:pt x="735" y="21021"/>
                  </a:cubicBezTo>
                  <a:cubicBezTo>
                    <a:pt x="802" y="21521"/>
                    <a:pt x="1202" y="21921"/>
                    <a:pt x="1702" y="21988"/>
                  </a:cubicBezTo>
                  <a:cubicBezTo>
                    <a:pt x="1968" y="22007"/>
                    <a:pt x="2279" y="22021"/>
                    <a:pt x="2623" y="22021"/>
                  </a:cubicBezTo>
                  <a:cubicBezTo>
                    <a:pt x="4088" y="22021"/>
                    <a:pt x="6150" y="21763"/>
                    <a:pt x="7907" y="20520"/>
                  </a:cubicBezTo>
                  <a:cubicBezTo>
                    <a:pt x="11042" y="18319"/>
                    <a:pt x="9374" y="7377"/>
                    <a:pt x="8474" y="4542"/>
                  </a:cubicBezTo>
                  <a:cubicBezTo>
                    <a:pt x="7440" y="1340"/>
                    <a:pt x="5071" y="473"/>
                    <a:pt x="5071" y="473"/>
                  </a:cubicBezTo>
                  <a:cubicBezTo>
                    <a:pt x="4494" y="148"/>
                    <a:pt x="4026" y="1"/>
                    <a:pt x="3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4"/>
            <p:cNvSpPr/>
            <p:nvPr/>
          </p:nvSpPr>
          <p:spPr>
            <a:xfrm>
              <a:off x="7735085" y="2611771"/>
              <a:ext cx="96194" cy="288237"/>
            </a:xfrm>
            <a:custGeom>
              <a:avLst/>
              <a:gdLst/>
              <a:ahLst/>
              <a:cxnLst/>
              <a:rect l="l" t="t" r="r" b="b"/>
              <a:pathLst>
                <a:path w="4191" h="12558" extrusionOk="0">
                  <a:moveTo>
                    <a:pt x="0" y="1"/>
                  </a:moveTo>
                  <a:lnTo>
                    <a:pt x="34" y="968"/>
                  </a:lnTo>
                  <a:lnTo>
                    <a:pt x="1134" y="12410"/>
                  </a:lnTo>
                  <a:cubicBezTo>
                    <a:pt x="1134" y="12410"/>
                    <a:pt x="1613" y="12558"/>
                    <a:pt x="2176" y="12558"/>
                  </a:cubicBezTo>
                  <a:cubicBezTo>
                    <a:pt x="3076" y="12558"/>
                    <a:pt x="4190" y="12179"/>
                    <a:pt x="3903" y="10208"/>
                  </a:cubicBezTo>
                  <a:cubicBezTo>
                    <a:pt x="3436" y="7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4"/>
            <p:cNvSpPr/>
            <p:nvPr/>
          </p:nvSpPr>
          <p:spPr>
            <a:xfrm>
              <a:off x="7497733" y="2319310"/>
              <a:ext cx="42141" cy="27589"/>
            </a:xfrm>
            <a:custGeom>
              <a:avLst/>
              <a:gdLst/>
              <a:ahLst/>
              <a:cxnLst/>
              <a:rect l="l" t="t" r="r" b="b"/>
              <a:pathLst>
                <a:path w="1836" h="1202" extrusionOk="0">
                  <a:moveTo>
                    <a:pt x="1802" y="0"/>
                  </a:moveTo>
                  <a:cubicBezTo>
                    <a:pt x="1768" y="0"/>
                    <a:pt x="1702" y="0"/>
                    <a:pt x="1702" y="34"/>
                  </a:cubicBezTo>
                  <a:cubicBezTo>
                    <a:pt x="1335" y="601"/>
                    <a:pt x="734" y="968"/>
                    <a:pt x="101" y="1034"/>
                  </a:cubicBezTo>
                  <a:cubicBezTo>
                    <a:pt x="34" y="1034"/>
                    <a:pt x="0" y="1068"/>
                    <a:pt x="0" y="1135"/>
                  </a:cubicBezTo>
                  <a:cubicBezTo>
                    <a:pt x="0" y="1168"/>
                    <a:pt x="34" y="1201"/>
                    <a:pt x="101" y="1201"/>
                  </a:cubicBezTo>
                  <a:cubicBezTo>
                    <a:pt x="201" y="1201"/>
                    <a:pt x="301" y="1168"/>
                    <a:pt x="401" y="1135"/>
                  </a:cubicBezTo>
                  <a:cubicBezTo>
                    <a:pt x="1001" y="1001"/>
                    <a:pt x="1502" y="634"/>
                    <a:pt x="1835" y="134"/>
                  </a:cubicBezTo>
                  <a:cubicBezTo>
                    <a:pt x="1835" y="67"/>
                    <a:pt x="1835" y="34"/>
                    <a:pt x="1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4"/>
            <p:cNvSpPr/>
            <p:nvPr/>
          </p:nvSpPr>
          <p:spPr>
            <a:xfrm>
              <a:off x="7500029" y="2480092"/>
              <a:ext cx="172281" cy="131701"/>
            </a:xfrm>
            <a:custGeom>
              <a:avLst/>
              <a:gdLst/>
              <a:ahLst/>
              <a:cxnLst/>
              <a:rect l="l" t="t" r="r" b="b"/>
              <a:pathLst>
                <a:path w="7506" h="5738" extrusionOk="0">
                  <a:moveTo>
                    <a:pt x="7506" y="0"/>
                  </a:moveTo>
                  <a:cubicBezTo>
                    <a:pt x="7306" y="134"/>
                    <a:pt x="5171" y="1602"/>
                    <a:pt x="3536" y="2636"/>
                  </a:cubicBezTo>
                  <a:lnTo>
                    <a:pt x="2336" y="1735"/>
                  </a:lnTo>
                  <a:lnTo>
                    <a:pt x="1935" y="2135"/>
                  </a:lnTo>
                  <a:cubicBezTo>
                    <a:pt x="1802" y="1702"/>
                    <a:pt x="1702" y="1235"/>
                    <a:pt x="1668" y="768"/>
                  </a:cubicBezTo>
                  <a:lnTo>
                    <a:pt x="968" y="2502"/>
                  </a:lnTo>
                  <a:cubicBezTo>
                    <a:pt x="601" y="1702"/>
                    <a:pt x="434" y="868"/>
                    <a:pt x="401" y="0"/>
                  </a:cubicBezTo>
                  <a:lnTo>
                    <a:pt x="401" y="0"/>
                  </a:lnTo>
                  <a:cubicBezTo>
                    <a:pt x="1" y="1802"/>
                    <a:pt x="301" y="3703"/>
                    <a:pt x="1168" y="5338"/>
                  </a:cubicBezTo>
                  <a:lnTo>
                    <a:pt x="1402" y="5738"/>
                  </a:lnTo>
                  <a:lnTo>
                    <a:pt x="75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4"/>
            <p:cNvSpPr/>
            <p:nvPr/>
          </p:nvSpPr>
          <p:spPr>
            <a:xfrm>
              <a:off x="7485477" y="2447936"/>
              <a:ext cx="58988" cy="122520"/>
            </a:xfrm>
            <a:custGeom>
              <a:avLst/>
              <a:gdLst/>
              <a:ahLst/>
              <a:cxnLst/>
              <a:rect l="l" t="t" r="r" b="b"/>
              <a:pathLst>
                <a:path w="2570" h="5338" extrusionOk="0">
                  <a:moveTo>
                    <a:pt x="2402" y="0"/>
                  </a:moveTo>
                  <a:cubicBezTo>
                    <a:pt x="2336" y="0"/>
                    <a:pt x="2236" y="100"/>
                    <a:pt x="2169" y="100"/>
                  </a:cubicBezTo>
                  <a:cubicBezTo>
                    <a:pt x="1468" y="234"/>
                    <a:pt x="901" y="701"/>
                    <a:pt x="635" y="1368"/>
                  </a:cubicBezTo>
                  <a:cubicBezTo>
                    <a:pt x="368" y="2002"/>
                    <a:pt x="234" y="2702"/>
                    <a:pt x="201" y="3369"/>
                  </a:cubicBezTo>
                  <a:cubicBezTo>
                    <a:pt x="134" y="4037"/>
                    <a:pt x="67" y="4670"/>
                    <a:pt x="1" y="5338"/>
                  </a:cubicBezTo>
                  <a:cubicBezTo>
                    <a:pt x="801" y="4637"/>
                    <a:pt x="1635" y="4037"/>
                    <a:pt x="2569" y="3536"/>
                  </a:cubicBezTo>
                  <a:cubicBezTo>
                    <a:pt x="2236" y="2369"/>
                    <a:pt x="2202" y="1168"/>
                    <a:pt x="2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4"/>
            <p:cNvSpPr/>
            <p:nvPr/>
          </p:nvSpPr>
          <p:spPr>
            <a:xfrm>
              <a:off x="7544442" y="2435679"/>
              <a:ext cx="129406" cy="144738"/>
            </a:xfrm>
            <a:custGeom>
              <a:avLst/>
              <a:gdLst/>
              <a:ahLst/>
              <a:cxnLst/>
              <a:rect l="l" t="t" r="r" b="b"/>
              <a:pathLst>
                <a:path w="5638" h="6306" extrusionOk="0">
                  <a:moveTo>
                    <a:pt x="3870" y="1"/>
                  </a:moveTo>
                  <a:lnTo>
                    <a:pt x="0" y="4070"/>
                  </a:lnTo>
                  <a:lnTo>
                    <a:pt x="2235" y="6305"/>
                  </a:lnTo>
                  <a:cubicBezTo>
                    <a:pt x="2235" y="6305"/>
                    <a:pt x="5638" y="2436"/>
                    <a:pt x="5571" y="1368"/>
                  </a:cubicBezTo>
                  <a:lnTo>
                    <a:pt x="38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4"/>
            <p:cNvSpPr/>
            <p:nvPr/>
          </p:nvSpPr>
          <p:spPr>
            <a:xfrm>
              <a:off x="7451025" y="2087008"/>
              <a:ext cx="299737" cy="154034"/>
            </a:xfrm>
            <a:custGeom>
              <a:avLst/>
              <a:gdLst/>
              <a:ahLst/>
              <a:cxnLst/>
              <a:rect l="l" t="t" r="r" b="b"/>
              <a:pathLst>
                <a:path w="13059" h="6711" extrusionOk="0">
                  <a:moveTo>
                    <a:pt x="3827" y="0"/>
                  </a:moveTo>
                  <a:cubicBezTo>
                    <a:pt x="3381" y="0"/>
                    <a:pt x="2947" y="69"/>
                    <a:pt x="2536" y="248"/>
                  </a:cubicBezTo>
                  <a:cubicBezTo>
                    <a:pt x="1935" y="514"/>
                    <a:pt x="1835" y="1382"/>
                    <a:pt x="1302" y="1749"/>
                  </a:cubicBezTo>
                  <a:cubicBezTo>
                    <a:pt x="468" y="2416"/>
                    <a:pt x="1" y="3417"/>
                    <a:pt x="1" y="4484"/>
                  </a:cubicBezTo>
                  <a:cubicBezTo>
                    <a:pt x="1" y="4351"/>
                    <a:pt x="67" y="4250"/>
                    <a:pt x="134" y="4184"/>
                  </a:cubicBezTo>
                  <a:cubicBezTo>
                    <a:pt x="268" y="4050"/>
                    <a:pt x="601" y="3483"/>
                    <a:pt x="701" y="3350"/>
                  </a:cubicBezTo>
                  <a:cubicBezTo>
                    <a:pt x="1168" y="2783"/>
                    <a:pt x="1202" y="2649"/>
                    <a:pt x="1802" y="2449"/>
                  </a:cubicBezTo>
                  <a:cubicBezTo>
                    <a:pt x="1830" y="2446"/>
                    <a:pt x="1857" y="2444"/>
                    <a:pt x="1881" y="2444"/>
                  </a:cubicBezTo>
                  <a:cubicBezTo>
                    <a:pt x="2343" y="2444"/>
                    <a:pt x="2102" y="3016"/>
                    <a:pt x="2102" y="3016"/>
                  </a:cubicBezTo>
                  <a:cubicBezTo>
                    <a:pt x="2165" y="3043"/>
                    <a:pt x="2283" y="3051"/>
                    <a:pt x="2426" y="3051"/>
                  </a:cubicBezTo>
                  <a:cubicBezTo>
                    <a:pt x="2613" y="3051"/>
                    <a:pt x="2843" y="3038"/>
                    <a:pt x="3048" y="3038"/>
                  </a:cubicBezTo>
                  <a:cubicBezTo>
                    <a:pt x="3269" y="3038"/>
                    <a:pt x="3461" y="3053"/>
                    <a:pt x="3537" y="3116"/>
                  </a:cubicBezTo>
                  <a:cubicBezTo>
                    <a:pt x="4070" y="2683"/>
                    <a:pt x="4737" y="2416"/>
                    <a:pt x="5405" y="2416"/>
                  </a:cubicBezTo>
                  <a:cubicBezTo>
                    <a:pt x="6038" y="2416"/>
                    <a:pt x="6572" y="2916"/>
                    <a:pt x="6572" y="3550"/>
                  </a:cubicBezTo>
                  <a:cubicBezTo>
                    <a:pt x="6572" y="4150"/>
                    <a:pt x="6639" y="4784"/>
                    <a:pt x="6772" y="5385"/>
                  </a:cubicBezTo>
                  <a:cubicBezTo>
                    <a:pt x="6772" y="5585"/>
                    <a:pt x="6872" y="5818"/>
                    <a:pt x="7006" y="5985"/>
                  </a:cubicBezTo>
                  <a:cubicBezTo>
                    <a:pt x="7108" y="6087"/>
                    <a:pt x="7268" y="6131"/>
                    <a:pt x="7412" y="6131"/>
                  </a:cubicBezTo>
                  <a:cubicBezTo>
                    <a:pt x="7457" y="6131"/>
                    <a:pt x="7500" y="6126"/>
                    <a:pt x="7539" y="6118"/>
                  </a:cubicBezTo>
                  <a:cubicBezTo>
                    <a:pt x="7539" y="6118"/>
                    <a:pt x="9126" y="6710"/>
                    <a:pt x="10126" y="6710"/>
                  </a:cubicBezTo>
                  <a:cubicBezTo>
                    <a:pt x="10240" y="6710"/>
                    <a:pt x="10346" y="6703"/>
                    <a:pt x="10441" y="6686"/>
                  </a:cubicBezTo>
                  <a:cubicBezTo>
                    <a:pt x="10446" y="6687"/>
                    <a:pt x="10451" y="6687"/>
                    <a:pt x="10456" y="6687"/>
                  </a:cubicBezTo>
                  <a:cubicBezTo>
                    <a:pt x="10982" y="6687"/>
                    <a:pt x="13059" y="1474"/>
                    <a:pt x="7606" y="681"/>
                  </a:cubicBezTo>
                  <a:cubicBezTo>
                    <a:pt x="6361" y="510"/>
                    <a:pt x="5045" y="0"/>
                    <a:pt x="3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4"/>
            <p:cNvSpPr/>
            <p:nvPr/>
          </p:nvSpPr>
          <p:spPr>
            <a:xfrm>
              <a:off x="6645576" y="3038228"/>
              <a:ext cx="429556" cy="1617807"/>
            </a:xfrm>
            <a:custGeom>
              <a:avLst/>
              <a:gdLst/>
              <a:ahLst/>
              <a:cxnLst/>
              <a:rect l="l" t="t" r="r" b="b"/>
              <a:pathLst>
                <a:path w="18715" h="70485" extrusionOk="0">
                  <a:moveTo>
                    <a:pt x="17046" y="1669"/>
                  </a:moveTo>
                  <a:lnTo>
                    <a:pt x="17046" y="67416"/>
                  </a:lnTo>
                  <a:cubicBezTo>
                    <a:pt x="17046" y="68183"/>
                    <a:pt x="16413" y="68817"/>
                    <a:pt x="15645" y="68817"/>
                  </a:cubicBezTo>
                  <a:lnTo>
                    <a:pt x="3103" y="68817"/>
                  </a:lnTo>
                  <a:cubicBezTo>
                    <a:pt x="2303" y="68817"/>
                    <a:pt x="1669" y="68183"/>
                    <a:pt x="1669" y="67416"/>
                  </a:cubicBezTo>
                  <a:lnTo>
                    <a:pt x="1669" y="1702"/>
                  </a:lnTo>
                  <a:lnTo>
                    <a:pt x="17046" y="1669"/>
                  </a:lnTo>
                  <a:close/>
                  <a:moveTo>
                    <a:pt x="1" y="1"/>
                  </a:moveTo>
                  <a:lnTo>
                    <a:pt x="1" y="67416"/>
                  </a:lnTo>
                  <a:cubicBezTo>
                    <a:pt x="1" y="69117"/>
                    <a:pt x="1402" y="70485"/>
                    <a:pt x="3103" y="70485"/>
                  </a:cubicBezTo>
                  <a:lnTo>
                    <a:pt x="15645" y="70485"/>
                  </a:lnTo>
                  <a:cubicBezTo>
                    <a:pt x="17347" y="70485"/>
                    <a:pt x="18714" y="69117"/>
                    <a:pt x="18714" y="67416"/>
                  </a:cubicBezTo>
                  <a:lnTo>
                    <a:pt x="18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4"/>
            <p:cNvSpPr/>
            <p:nvPr/>
          </p:nvSpPr>
          <p:spPr>
            <a:xfrm>
              <a:off x="6679270" y="4642998"/>
              <a:ext cx="110287" cy="93990"/>
            </a:xfrm>
            <a:custGeom>
              <a:avLst/>
              <a:gdLst/>
              <a:ahLst/>
              <a:cxnLst/>
              <a:rect l="l" t="t" r="r" b="b"/>
              <a:pathLst>
                <a:path w="4805" h="4095" extrusionOk="0">
                  <a:moveTo>
                    <a:pt x="2736" y="0"/>
                  </a:moveTo>
                  <a:cubicBezTo>
                    <a:pt x="901" y="0"/>
                    <a:pt x="1" y="2202"/>
                    <a:pt x="1302" y="3503"/>
                  </a:cubicBezTo>
                  <a:cubicBezTo>
                    <a:pt x="1709" y="3911"/>
                    <a:pt x="2218" y="4094"/>
                    <a:pt x="2719" y="4094"/>
                  </a:cubicBezTo>
                  <a:cubicBezTo>
                    <a:pt x="3776" y="4094"/>
                    <a:pt x="4804" y="3280"/>
                    <a:pt x="4804" y="2035"/>
                  </a:cubicBezTo>
                  <a:cubicBezTo>
                    <a:pt x="4804" y="901"/>
                    <a:pt x="3870" y="0"/>
                    <a:pt x="2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4"/>
            <p:cNvSpPr/>
            <p:nvPr/>
          </p:nvSpPr>
          <p:spPr>
            <a:xfrm>
              <a:off x="6918160" y="4642998"/>
              <a:ext cx="110264" cy="93990"/>
            </a:xfrm>
            <a:custGeom>
              <a:avLst/>
              <a:gdLst/>
              <a:ahLst/>
              <a:cxnLst/>
              <a:rect l="l" t="t" r="r" b="b"/>
              <a:pathLst>
                <a:path w="4804" h="4095" extrusionOk="0">
                  <a:moveTo>
                    <a:pt x="2769" y="0"/>
                  </a:moveTo>
                  <a:cubicBezTo>
                    <a:pt x="934" y="0"/>
                    <a:pt x="0" y="2202"/>
                    <a:pt x="1301" y="3503"/>
                  </a:cubicBezTo>
                  <a:cubicBezTo>
                    <a:pt x="1720" y="3911"/>
                    <a:pt x="2232" y="4094"/>
                    <a:pt x="2733" y="4094"/>
                  </a:cubicBezTo>
                  <a:cubicBezTo>
                    <a:pt x="3791" y="4094"/>
                    <a:pt x="4804" y="3280"/>
                    <a:pt x="4804" y="2035"/>
                  </a:cubicBezTo>
                  <a:cubicBezTo>
                    <a:pt x="4804" y="901"/>
                    <a:pt x="3903" y="0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4"/>
            <p:cNvSpPr/>
            <p:nvPr/>
          </p:nvSpPr>
          <p:spPr>
            <a:xfrm>
              <a:off x="7251201" y="3038228"/>
              <a:ext cx="429533" cy="1617807"/>
            </a:xfrm>
            <a:custGeom>
              <a:avLst/>
              <a:gdLst/>
              <a:ahLst/>
              <a:cxnLst/>
              <a:rect l="l" t="t" r="r" b="b"/>
              <a:pathLst>
                <a:path w="18714" h="70485" extrusionOk="0">
                  <a:moveTo>
                    <a:pt x="17046" y="1669"/>
                  </a:moveTo>
                  <a:lnTo>
                    <a:pt x="17046" y="67416"/>
                  </a:lnTo>
                  <a:cubicBezTo>
                    <a:pt x="17046" y="68183"/>
                    <a:pt x="16412" y="68817"/>
                    <a:pt x="15645" y="68817"/>
                  </a:cubicBezTo>
                  <a:lnTo>
                    <a:pt x="3069" y="68817"/>
                  </a:lnTo>
                  <a:cubicBezTo>
                    <a:pt x="2302" y="68817"/>
                    <a:pt x="1668" y="68183"/>
                    <a:pt x="1668" y="67416"/>
                  </a:cubicBezTo>
                  <a:lnTo>
                    <a:pt x="1668" y="1669"/>
                  </a:lnTo>
                  <a:close/>
                  <a:moveTo>
                    <a:pt x="0" y="1"/>
                  </a:moveTo>
                  <a:lnTo>
                    <a:pt x="0" y="67416"/>
                  </a:lnTo>
                  <a:cubicBezTo>
                    <a:pt x="0" y="69117"/>
                    <a:pt x="1368" y="70485"/>
                    <a:pt x="3069" y="70485"/>
                  </a:cubicBezTo>
                  <a:lnTo>
                    <a:pt x="15645" y="70485"/>
                  </a:lnTo>
                  <a:cubicBezTo>
                    <a:pt x="17346" y="70485"/>
                    <a:pt x="18714" y="69117"/>
                    <a:pt x="18714" y="67416"/>
                  </a:cubicBezTo>
                  <a:lnTo>
                    <a:pt x="18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4"/>
            <p:cNvSpPr/>
            <p:nvPr/>
          </p:nvSpPr>
          <p:spPr>
            <a:xfrm>
              <a:off x="7284115" y="4642998"/>
              <a:ext cx="110287" cy="93990"/>
            </a:xfrm>
            <a:custGeom>
              <a:avLst/>
              <a:gdLst/>
              <a:ahLst/>
              <a:cxnLst/>
              <a:rect l="l" t="t" r="r" b="b"/>
              <a:pathLst>
                <a:path w="4805" h="4095" extrusionOk="0">
                  <a:moveTo>
                    <a:pt x="2769" y="0"/>
                  </a:moveTo>
                  <a:cubicBezTo>
                    <a:pt x="935" y="0"/>
                    <a:pt x="1" y="2202"/>
                    <a:pt x="1302" y="3503"/>
                  </a:cubicBezTo>
                  <a:cubicBezTo>
                    <a:pt x="1720" y="3911"/>
                    <a:pt x="2232" y="4094"/>
                    <a:pt x="2734" y="4094"/>
                  </a:cubicBezTo>
                  <a:cubicBezTo>
                    <a:pt x="3792" y="4094"/>
                    <a:pt x="4804" y="3280"/>
                    <a:pt x="4804" y="2035"/>
                  </a:cubicBezTo>
                  <a:cubicBezTo>
                    <a:pt x="4804" y="901"/>
                    <a:pt x="3904" y="0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4"/>
            <p:cNvSpPr/>
            <p:nvPr/>
          </p:nvSpPr>
          <p:spPr>
            <a:xfrm>
              <a:off x="7523762" y="4642998"/>
              <a:ext cx="110287" cy="93738"/>
            </a:xfrm>
            <a:custGeom>
              <a:avLst/>
              <a:gdLst/>
              <a:ahLst/>
              <a:cxnLst/>
              <a:rect l="l" t="t" r="r" b="b"/>
              <a:pathLst>
                <a:path w="4805" h="4084" extrusionOk="0">
                  <a:moveTo>
                    <a:pt x="2736" y="0"/>
                  </a:moveTo>
                  <a:cubicBezTo>
                    <a:pt x="901" y="0"/>
                    <a:pt x="1" y="2202"/>
                    <a:pt x="1302" y="3470"/>
                  </a:cubicBezTo>
                  <a:cubicBezTo>
                    <a:pt x="1715" y="3894"/>
                    <a:pt x="2227" y="4084"/>
                    <a:pt x="2732" y="4084"/>
                  </a:cubicBezTo>
                  <a:cubicBezTo>
                    <a:pt x="3774" y="4084"/>
                    <a:pt x="4782" y="3272"/>
                    <a:pt x="4804" y="2035"/>
                  </a:cubicBezTo>
                  <a:cubicBezTo>
                    <a:pt x="4804" y="901"/>
                    <a:pt x="3870" y="0"/>
                    <a:pt x="2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4"/>
            <p:cNvSpPr/>
            <p:nvPr/>
          </p:nvSpPr>
          <p:spPr>
            <a:xfrm>
              <a:off x="6567492" y="3019866"/>
              <a:ext cx="1179850" cy="111802"/>
            </a:xfrm>
            <a:custGeom>
              <a:avLst/>
              <a:gdLst/>
              <a:ahLst/>
              <a:cxnLst/>
              <a:rect l="l" t="t" r="r" b="b"/>
              <a:pathLst>
                <a:path w="51404" h="4871" extrusionOk="0">
                  <a:moveTo>
                    <a:pt x="2436" y="0"/>
                  </a:moveTo>
                  <a:cubicBezTo>
                    <a:pt x="1068" y="0"/>
                    <a:pt x="1" y="1101"/>
                    <a:pt x="1" y="2435"/>
                  </a:cubicBezTo>
                  <a:cubicBezTo>
                    <a:pt x="1" y="3770"/>
                    <a:pt x="1068" y="4837"/>
                    <a:pt x="2436" y="4870"/>
                  </a:cubicBezTo>
                  <a:lnTo>
                    <a:pt x="48969" y="4870"/>
                  </a:lnTo>
                  <a:cubicBezTo>
                    <a:pt x="50303" y="4870"/>
                    <a:pt x="51404" y="3770"/>
                    <a:pt x="51404" y="2435"/>
                  </a:cubicBezTo>
                  <a:cubicBezTo>
                    <a:pt x="51404" y="1101"/>
                    <a:pt x="50303" y="0"/>
                    <a:pt x="48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4"/>
            <p:cNvSpPr/>
            <p:nvPr/>
          </p:nvSpPr>
          <p:spPr>
            <a:xfrm>
              <a:off x="6716798" y="2993838"/>
              <a:ext cx="600277" cy="29104"/>
            </a:xfrm>
            <a:custGeom>
              <a:avLst/>
              <a:gdLst/>
              <a:ahLst/>
              <a:cxnLst/>
              <a:rect l="l" t="t" r="r" b="b"/>
              <a:pathLst>
                <a:path w="26153" h="1268" extrusionOk="0">
                  <a:moveTo>
                    <a:pt x="534" y="0"/>
                  </a:moveTo>
                  <a:cubicBezTo>
                    <a:pt x="234" y="0"/>
                    <a:pt x="0" y="234"/>
                    <a:pt x="0" y="534"/>
                  </a:cubicBezTo>
                  <a:cubicBezTo>
                    <a:pt x="0" y="834"/>
                    <a:pt x="234" y="1101"/>
                    <a:pt x="534" y="1101"/>
                  </a:cubicBezTo>
                  <a:lnTo>
                    <a:pt x="25618" y="1268"/>
                  </a:lnTo>
                  <a:cubicBezTo>
                    <a:pt x="25919" y="1268"/>
                    <a:pt x="26152" y="1034"/>
                    <a:pt x="26152" y="734"/>
                  </a:cubicBezTo>
                  <a:cubicBezTo>
                    <a:pt x="26152" y="400"/>
                    <a:pt x="25919" y="167"/>
                    <a:pt x="25618" y="1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4"/>
            <p:cNvSpPr/>
            <p:nvPr/>
          </p:nvSpPr>
          <p:spPr>
            <a:xfrm>
              <a:off x="6716798" y="2993838"/>
              <a:ext cx="600277" cy="29104"/>
            </a:xfrm>
            <a:custGeom>
              <a:avLst/>
              <a:gdLst/>
              <a:ahLst/>
              <a:cxnLst/>
              <a:rect l="l" t="t" r="r" b="b"/>
              <a:pathLst>
                <a:path w="26153" h="1268" extrusionOk="0">
                  <a:moveTo>
                    <a:pt x="534" y="0"/>
                  </a:moveTo>
                  <a:cubicBezTo>
                    <a:pt x="234" y="0"/>
                    <a:pt x="0" y="234"/>
                    <a:pt x="0" y="534"/>
                  </a:cubicBezTo>
                  <a:cubicBezTo>
                    <a:pt x="0" y="834"/>
                    <a:pt x="234" y="1101"/>
                    <a:pt x="534" y="1101"/>
                  </a:cubicBezTo>
                  <a:lnTo>
                    <a:pt x="25618" y="1268"/>
                  </a:lnTo>
                  <a:cubicBezTo>
                    <a:pt x="25919" y="1268"/>
                    <a:pt x="26152" y="1034"/>
                    <a:pt x="26152" y="734"/>
                  </a:cubicBezTo>
                  <a:cubicBezTo>
                    <a:pt x="26152" y="400"/>
                    <a:pt x="25919" y="167"/>
                    <a:pt x="25618" y="1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4"/>
            <p:cNvSpPr/>
            <p:nvPr/>
          </p:nvSpPr>
          <p:spPr>
            <a:xfrm>
              <a:off x="6631804" y="2595704"/>
              <a:ext cx="673013" cy="401967"/>
            </a:xfrm>
            <a:custGeom>
              <a:avLst/>
              <a:gdLst/>
              <a:ahLst/>
              <a:cxnLst/>
              <a:rect l="l" t="t" r="r" b="b"/>
              <a:pathLst>
                <a:path w="29322" h="17513" extrusionOk="0">
                  <a:moveTo>
                    <a:pt x="1635" y="0"/>
                  </a:moveTo>
                  <a:cubicBezTo>
                    <a:pt x="1568" y="0"/>
                    <a:pt x="1468" y="0"/>
                    <a:pt x="1402" y="34"/>
                  </a:cubicBezTo>
                  <a:cubicBezTo>
                    <a:pt x="568" y="134"/>
                    <a:pt x="1" y="934"/>
                    <a:pt x="167" y="1735"/>
                  </a:cubicBezTo>
                  <a:lnTo>
                    <a:pt x="2536" y="15611"/>
                  </a:lnTo>
                  <a:cubicBezTo>
                    <a:pt x="2702" y="16412"/>
                    <a:pt x="3336" y="17079"/>
                    <a:pt x="4137" y="17313"/>
                  </a:cubicBezTo>
                  <a:cubicBezTo>
                    <a:pt x="4270" y="17346"/>
                    <a:pt x="4404" y="17346"/>
                    <a:pt x="4537" y="17379"/>
                  </a:cubicBezTo>
                  <a:lnTo>
                    <a:pt x="4604" y="17379"/>
                  </a:lnTo>
                  <a:lnTo>
                    <a:pt x="27387" y="17513"/>
                  </a:lnTo>
                  <a:lnTo>
                    <a:pt x="27720" y="17513"/>
                  </a:lnTo>
                  <a:cubicBezTo>
                    <a:pt x="28654" y="17513"/>
                    <a:pt x="29321" y="16679"/>
                    <a:pt x="29155" y="15778"/>
                  </a:cubicBezTo>
                  <a:lnTo>
                    <a:pt x="26786" y="1935"/>
                  </a:lnTo>
                  <a:cubicBezTo>
                    <a:pt x="26586" y="934"/>
                    <a:pt x="25752" y="200"/>
                    <a:pt x="24718" y="167"/>
                  </a:cubicBezTo>
                  <a:lnTo>
                    <a:pt x="24385" y="167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4"/>
            <p:cNvSpPr/>
            <p:nvPr/>
          </p:nvSpPr>
          <p:spPr>
            <a:xfrm>
              <a:off x="7280304" y="2993838"/>
              <a:ext cx="349130" cy="29104"/>
            </a:xfrm>
            <a:custGeom>
              <a:avLst/>
              <a:gdLst/>
              <a:ahLst/>
              <a:cxnLst/>
              <a:rect l="l" t="t" r="r" b="b"/>
              <a:pathLst>
                <a:path w="15211" h="1268" extrusionOk="0">
                  <a:moveTo>
                    <a:pt x="14644" y="0"/>
                  </a:moveTo>
                  <a:lnTo>
                    <a:pt x="534" y="167"/>
                  </a:lnTo>
                  <a:cubicBezTo>
                    <a:pt x="334" y="167"/>
                    <a:pt x="167" y="267"/>
                    <a:pt x="67" y="467"/>
                  </a:cubicBezTo>
                  <a:cubicBezTo>
                    <a:pt x="33" y="500"/>
                    <a:pt x="0" y="567"/>
                    <a:pt x="0" y="634"/>
                  </a:cubicBezTo>
                  <a:lnTo>
                    <a:pt x="0" y="734"/>
                  </a:lnTo>
                  <a:cubicBezTo>
                    <a:pt x="0" y="1034"/>
                    <a:pt x="234" y="1268"/>
                    <a:pt x="567" y="1268"/>
                  </a:cubicBezTo>
                  <a:lnTo>
                    <a:pt x="14644" y="1101"/>
                  </a:lnTo>
                  <a:cubicBezTo>
                    <a:pt x="14944" y="1101"/>
                    <a:pt x="15178" y="867"/>
                    <a:pt x="15211" y="600"/>
                  </a:cubicBezTo>
                  <a:lnTo>
                    <a:pt x="15211" y="534"/>
                  </a:lnTo>
                  <a:cubicBezTo>
                    <a:pt x="15178" y="300"/>
                    <a:pt x="15044" y="100"/>
                    <a:pt x="14844" y="33"/>
                  </a:cubicBezTo>
                  <a:cubicBezTo>
                    <a:pt x="14777" y="0"/>
                    <a:pt x="14711" y="0"/>
                    <a:pt x="14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4"/>
            <p:cNvSpPr/>
            <p:nvPr/>
          </p:nvSpPr>
          <p:spPr>
            <a:xfrm>
              <a:off x="5745195" y="3000724"/>
              <a:ext cx="1087994" cy="1708905"/>
            </a:xfrm>
            <a:custGeom>
              <a:avLst/>
              <a:gdLst/>
              <a:ahLst/>
              <a:cxnLst/>
              <a:rect l="l" t="t" r="r" b="b"/>
              <a:pathLst>
                <a:path w="47402" h="74454" extrusionOk="0">
                  <a:moveTo>
                    <a:pt x="41931" y="0"/>
                  </a:moveTo>
                  <a:cubicBezTo>
                    <a:pt x="35827" y="67"/>
                    <a:pt x="32724" y="3036"/>
                    <a:pt x="32124" y="9474"/>
                  </a:cubicBezTo>
                  <a:cubicBezTo>
                    <a:pt x="32091" y="9674"/>
                    <a:pt x="31657" y="30455"/>
                    <a:pt x="30056" y="43932"/>
                  </a:cubicBezTo>
                  <a:cubicBezTo>
                    <a:pt x="29022" y="52505"/>
                    <a:pt x="27254" y="63679"/>
                    <a:pt x="24619" y="68282"/>
                  </a:cubicBezTo>
                  <a:lnTo>
                    <a:pt x="24518" y="68449"/>
                  </a:lnTo>
                  <a:cubicBezTo>
                    <a:pt x="22139" y="72811"/>
                    <a:pt x="18619" y="73398"/>
                    <a:pt x="16870" y="73398"/>
                  </a:cubicBezTo>
                  <a:cubicBezTo>
                    <a:pt x="16265" y="73398"/>
                    <a:pt x="15872" y="73328"/>
                    <a:pt x="15812" y="73319"/>
                  </a:cubicBezTo>
                  <a:lnTo>
                    <a:pt x="15746" y="73319"/>
                  </a:lnTo>
                  <a:cubicBezTo>
                    <a:pt x="1068" y="72419"/>
                    <a:pt x="1802" y="42831"/>
                    <a:pt x="1802" y="42531"/>
                  </a:cubicBezTo>
                  <a:lnTo>
                    <a:pt x="735" y="42497"/>
                  </a:lnTo>
                  <a:lnTo>
                    <a:pt x="735" y="42497"/>
                  </a:lnTo>
                  <a:cubicBezTo>
                    <a:pt x="701" y="43765"/>
                    <a:pt x="1" y="73353"/>
                    <a:pt x="15645" y="74354"/>
                  </a:cubicBezTo>
                  <a:cubicBezTo>
                    <a:pt x="16012" y="74420"/>
                    <a:pt x="16379" y="74454"/>
                    <a:pt x="16746" y="74454"/>
                  </a:cubicBezTo>
                  <a:cubicBezTo>
                    <a:pt x="18748" y="74454"/>
                    <a:pt x="22817" y="73786"/>
                    <a:pt x="25419" y="68950"/>
                  </a:cubicBezTo>
                  <a:lnTo>
                    <a:pt x="25519" y="68783"/>
                  </a:lnTo>
                  <a:cubicBezTo>
                    <a:pt x="27721" y="64980"/>
                    <a:pt x="29589" y="56674"/>
                    <a:pt x="31090" y="44065"/>
                  </a:cubicBezTo>
                  <a:cubicBezTo>
                    <a:pt x="32691" y="30522"/>
                    <a:pt x="33158" y="9674"/>
                    <a:pt x="33158" y="9507"/>
                  </a:cubicBezTo>
                  <a:cubicBezTo>
                    <a:pt x="33725" y="3636"/>
                    <a:pt x="36360" y="1101"/>
                    <a:pt x="41931" y="1068"/>
                  </a:cubicBezTo>
                  <a:lnTo>
                    <a:pt x="47401" y="1101"/>
                  </a:lnTo>
                  <a:lnTo>
                    <a:pt x="47401" y="67"/>
                  </a:lnTo>
                  <a:lnTo>
                    <a:pt x="4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4"/>
            <p:cNvSpPr/>
            <p:nvPr/>
          </p:nvSpPr>
          <p:spPr>
            <a:xfrm>
              <a:off x="5687011" y="3966955"/>
              <a:ext cx="169229" cy="211324"/>
            </a:xfrm>
            <a:custGeom>
              <a:avLst/>
              <a:gdLst/>
              <a:ahLst/>
              <a:cxnLst/>
              <a:rect l="l" t="t" r="r" b="b"/>
              <a:pathLst>
                <a:path w="7373" h="9207" extrusionOk="0">
                  <a:moveTo>
                    <a:pt x="1" y="0"/>
                  </a:moveTo>
                  <a:lnTo>
                    <a:pt x="535" y="8006"/>
                  </a:lnTo>
                  <a:cubicBezTo>
                    <a:pt x="601" y="8673"/>
                    <a:pt x="1135" y="9207"/>
                    <a:pt x="1802" y="9207"/>
                  </a:cubicBezTo>
                  <a:lnTo>
                    <a:pt x="6038" y="9207"/>
                  </a:lnTo>
                  <a:cubicBezTo>
                    <a:pt x="6772" y="9207"/>
                    <a:pt x="7373" y="8573"/>
                    <a:pt x="7306" y="7839"/>
                  </a:cubicBez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4"/>
            <p:cNvSpPr/>
            <p:nvPr/>
          </p:nvSpPr>
          <p:spPr>
            <a:xfrm>
              <a:off x="4944428" y="1431920"/>
              <a:ext cx="385832" cy="2535058"/>
            </a:xfrm>
            <a:custGeom>
              <a:avLst/>
              <a:gdLst/>
              <a:ahLst/>
              <a:cxnLst/>
              <a:rect l="l" t="t" r="r" b="b"/>
              <a:pathLst>
                <a:path w="16810" h="110448" extrusionOk="0">
                  <a:moveTo>
                    <a:pt x="8956" y="0"/>
                  </a:moveTo>
                  <a:cubicBezTo>
                    <a:pt x="8918" y="0"/>
                    <a:pt x="8880" y="1"/>
                    <a:pt x="8842" y="1"/>
                  </a:cubicBezTo>
                  <a:lnTo>
                    <a:pt x="9071" y="1"/>
                  </a:lnTo>
                  <a:cubicBezTo>
                    <a:pt x="9032" y="1"/>
                    <a:pt x="8994" y="0"/>
                    <a:pt x="8956" y="0"/>
                  </a:cubicBezTo>
                  <a:close/>
                  <a:moveTo>
                    <a:pt x="5687" y="0"/>
                  </a:moveTo>
                  <a:cubicBezTo>
                    <a:pt x="2506" y="0"/>
                    <a:pt x="1" y="2742"/>
                    <a:pt x="298" y="5939"/>
                  </a:cubicBezTo>
                  <a:lnTo>
                    <a:pt x="7203" y="104509"/>
                  </a:lnTo>
                  <a:cubicBezTo>
                    <a:pt x="7469" y="107845"/>
                    <a:pt x="10205" y="110380"/>
                    <a:pt x="13540" y="110447"/>
                  </a:cubicBezTo>
                  <a:lnTo>
                    <a:pt x="16809" y="110447"/>
                  </a:lnTo>
                  <a:cubicBezTo>
                    <a:pt x="13474" y="110414"/>
                    <a:pt x="10738" y="107845"/>
                    <a:pt x="10438" y="104543"/>
                  </a:cubicBezTo>
                  <a:lnTo>
                    <a:pt x="3567" y="5939"/>
                  </a:lnTo>
                  <a:cubicBezTo>
                    <a:pt x="3273" y="2780"/>
                    <a:pt x="5715" y="66"/>
                    <a:pt x="8842" y="1"/>
                  </a:cubicBezTo>
                  <a:lnTo>
                    <a:pt x="5802" y="1"/>
                  </a:lnTo>
                  <a:cubicBezTo>
                    <a:pt x="5763" y="1"/>
                    <a:pt x="5725" y="0"/>
                    <a:pt x="568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4"/>
            <p:cNvSpPr/>
            <p:nvPr/>
          </p:nvSpPr>
          <p:spPr>
            <a:xfrm>
              <a:off x="4935936" y="1431920"/>
              <a:ext cx="394324" cy="2535058"/>
            </a:xfrm>
            <a:custGeom>
              <a:avLst/>
              <a:gdLst/>
              <a:ahLst/>
              <a:cxnLst/>
              <a:rect l="l" t="t" r="r" b="b"/>
              <a:pathLst>
                <a:path w="17180" h="110448" extrusionOk="0">
                  <a:moveTo>
                    <a:pt x="9326" y="0"/>
                  </a:moveTo>
                  <a:cubicBezTo>
                    <a:pt x="9288" y="0"/>
                    <a:pt x="9250" y="1"/>
                    <a:pt x="9212" y="1"/>
                  </a:cubicBezTo>
                  <a:lnTo>
                    <a:pt x="9441" y="1"/>
                  </a:lnTo>
                  <a:cubicBezTo>
                    <a:pt x="9402" y="1"/>
                    <a:pt x="9364" y="0"/>
                    <a:pt x="9326" y="0"/>
                  </a:cubicBezTo>
                  <a:close/>
                  <a:moveTo>
                    <a:pt x="6172" y="1"/>
                  </a:moveTo>
                  <a:cubicBezTo>
                    <a:pt x="2903" y="1"/>
                    <a:pt x="0" y="2637"/>
                    <a:pt x="234" y="5939"/>
                  </a:cubicBezTo>
                  <a:lnTo>
                    <a:pt x="7106" y="104509"/>
                  </a:lnTo>
                  <a:cubicBezTo>
                    <a:pt x="7339" y="107779"/>
                    <a:pt x="10641" y="110447"/>
                    <a:pt x="13910" y="110447"/>
                  </a:cubicBezTo>
                  <a:lnTo>
                    <a:pt x="17179" y="110447"/>
                  </a:lnTo>
                  <a:cubicBezTo>
                    <a:pt x="13844" y="110414"/>
                    <a:pt x="11108" y="107845"/>
                    <a:pt x="10808" y="104543"/>
                  </a:cubicBezTo>
                  <a:lnTo>
                    <a:pt x="3937" y="5939"/>
                  </a:lnTo>
                  <a:cubicBezTo>
                    <a:pt x="3643" y="2780"/>
                    <a:pt x="6085" y="66"/>
                    <a:pt x="9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4"/>
            <p:cNvSpPr/>
            <p:nvPr/>
          </p:nvSpPr>
          <p:spPr>
            <a:xfrm>
              <a:off x="4967404" y="1432678"/>
              <a:ext cx="1355827" cy="2534300"/>
            </a:xfrm>
            <a:custGeom>
              <a:avLst/>
              <a:gdLst/>
              <a:ahLst/>
              <a:cxnLst/>
              <a:rect l="l" t="t" r="r" b="b"/>
              <a:pathLst>
                <a:path w="59071" h="110415" extrusionOk="0">
                  <a:moveTo>
                    <a:pt x="5687" y="1"/>
                  </a:moveTo>
                  <a:cubicBezTo>
                    <a:pt x="2505" y="1"/>
                    <a:pt x="0" y="2742"/>
                    <a:pt x="264" y="5906"/>
                  </a:cubicBezTo>
                  <a:lnTo>
                    <a:pt x="7169" y="104510"/>
                  </a:lnTo>
                  <a:cubicBezTo>
                    <a:pt x="7436" y="107812"/>
                    <a:pt x="10171" y="110347"/>
                    <a:pt x="13507" y="110414"/>
                  </a:cubicBezTo>
                  <a:lnTo>
                    <a:pt x="53268" y="110414"/>
                  </a:lnTo>
                  <a:cubicBezTo>
                    <a:pt x="53288" y="110414"/>
                    <a:pt x="53308" y="110414"/>
                    <a:pt x="53327" y="110414"/>
                  </a:cubicBezTo>
                  <a:cubicBezTo>
                    <a:pt x="56535" y="110414"/>
                    <a:pt x="59071" y="107693"/>
                    <a:pt x="58772" y="104476"/>
                  </a:cubicBezTo>
                  <a:lnTo>
                    <a:pt x="51901" y="5906"/>
                  </a:lnTo>
                  <a:cubicBezTo>
                    <a:pt x="51601" y="2604"/>
                    <a:pt x="48865" y="35"/>
                    <a:pt x="45563" y="2"/>
                  </a:cubicBezTo>
                  <a:lnTo>
                    <a:pt x="5801" y="2"/>
                  </a:lnTo>
                  <a:cubicBezTo>
                    <a:pt x="5763" y="1"/>
                    <a:pt x="5725" y="1"/>
                    <a:pt x="56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4"/>
            <p:cNvSpPr/>
            <p:nvPr/>
          </p:nvSpPr>
          <p:spPr>
            <a:xfrm>
              <a:off x="5009522" y="1475530"/>
              <a:ext cx="1264706" cy="2447815"/>
            </a:xfrm>
            <a:custGeom>
              <a:avLst/>
              <a:gdLst/>
              <a:ahLst/>
              <a:cxnLst/>
              <a:rect l="l" t="t" r="r" b="b"/>
              <a:pathLst>
                <a:path w="55101" h="106647" extrusionOk="0">
                  <a:moveTo>
                    <a:pt x="3720" y="1"/>
                  </a:moveTo>
                  <a:cubicBezTo>
                    <a:pt x="1638" y="1"/>
                    <a:pt x="0" y="1808"/>
                    <a:pt x="197" y="3906"/>
                  </a:cubicBezTo>
                  <a:lnTo>
                    <a:pt x="7102" y="102509"/>
                  </a:lnTo>
                  <a:cubicBezTo>
                    <a:pt x="7269" y="104811"/>
                    <a:pt x="9170" y="106612"/>
                    <a:pt x="11505" y="106646"/>
                  </a:cubicBezTo>
                  <a:lnTo>
                    <a:pt x="51267" y="106646"/>
                  </a:lnTo>
                  <a:cubicBezTo>
                    <a:pt x="51286" y="106646"/>
                    <a:pt x="51305" y="106646"/>
                    <a:pt x="51324" y="106646"/>
                  </a:cubicBezTo>
                  <a:cubicBezTo>
                    <a:pt x="53432" y="106646"/>
                    <a:pt x="55101" y="104825"/>
                    <a:pt x="54903" y="102710"/>
                  </a:cubicBezTo>
                  <a:lnTo>
                    <a:pt x="47998" y="4106"/>
                  </a:lnTo>
                  <a:cubicBezTo>
                    <a:pt x="47831" y="1804"/>
                    <a:pt x="45930" y="36"/>
                    <a:pt x="43595" y="3"/>
                  </a:cubicBezTo>
                  <a:lnTo>
                    <a:pt x="3833" y="3"/>
                  </a:lnTo>
                  <a:cubicBezTo>
                    <a:pt x="3795" y="2"/>
                    <a:pt x="3757" y="1"/>
                    <a:pt x="3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4"/>
            <p:cNvSpPr/>
            <p:nvPr/>
          </p:nvSpPr>
          <p:spPr>
            <a:xfrm>
              <a:off x="4942409" y="1755390"/>
              <a:ext cx="33373" cy="326591"/>
            </a:xfrm>
            <a:custGeom>
              <a:avLst/>
              <a:gdLst/>
              <a:ahLst/>
              <a:cxnLst/>
              <a:rect l="l" t="t" r="r" b="b"/>
              <a:pathLst>
                <a:path w="1454" h="14229" extrusionOk="0">
                  <a:moveTo>
                    <a:pt x="213" y="1"/>
                  </a:moveTo>
                  <a:cubicBezTo>
                    <a:pt x="106" y="1"/>
                    <a:pt x="1" y="77"/>
                    <a:pt x="19" y="219"/>
                  </a:cubicBezTo>
                  <a:lnTo>
                    <a:pt x="1019" y="14028"/>
                  </a:lnTo>
                  <a:cubicBezTo>
                    <a:pt x="1019" y="14162"/>
                    <a:pt x="1119" y="14229"/>
                    <a:pt x="1220" y="14229"/>
                  </a:cubicBezTo>
                  <a:lnTo>
                    <a:pt x="1253" y="14229"/>
                  </a:lnTo>
                  <a:cubicBezTo>
                    <a:pt x="1386" y="14229"/>
                    <a:pt x="1453" y="14129"/>
                    <a:pt x="1453" y="14028"/>
                  </a:cubicBezTo>
                  <a:lnTo>
                    <a:pt x="419" y="185"/>
                  </a:lnTo>
                  <a:cubicBezTo>
                    <a:pt x="403" y="60"/>
                    <a:pt x="307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4"/>
            <p:cNvSpPr/>
            <p:nvPr/>
          </p:nvSpPr>
          <p:spPr>
            <a:xfrm>
              <a:off x="4931713" y="1610881"/>
              <a:ext cx="16503" cy="93646"/>
            </a:xfrm>
            <a:custGeom>
              <a:avLst/>
              <a:gdLst/>
              <a:ahLst/>
              <a:cxnLst/>
              <a:rect l="l" t="t" r="r" b="b"/>
              <a:pathLst>
                <a:path w="719" h="4080" extrusionOk="0">
                  <a:moveTo>
                    <a:pt x="223" y="1"/>
                  </a:moveTo>
                  <a:cubicBezTo>
                    <a:pt x="112" y="1"/>
                    <a:pt x="0" y="85"/>
                    <a:pt x="18" y="243"/>
                  </a:cubicBezTo>
                  <a:lnTo>
                    <a:pt x="285" y="3846"/>
                  </a:lnTo>
                  <a:cubicBezTo>
                    <a:pt x="285" y="3979"/>
                    <a:pt x="385" y="4046"/>
                    <a:pt x="485" y="4046"/>
                  </a:cubicBezTo>
                  <a:lnTo>
                    <a:pt x="518" y="4080"/>
                  </a:lnTo>
                  <a:cubicBezTo>
                    <a:pt x="618" y="4046"/>
                    <a:pt x="718" y="3946"/>
                    <a:pt x="685" y="3846"/>
                  </a:cubicBezTo>
                  <a:lnTo>
                    <a:pt x="418" y="210"/>
                  </a:lnTo>
                  <a:cubicBezTo>
                    <a:pt x="418" y="68"/>
                    <a:pt x="321" y="1"/>
                    <a:pt x="2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3" name="Google Shape;2183;p34"/>
          <p:cNvSpPr/>
          <p:nvPr/>
        </p:nvSpPr>
        <p:spPr>
          <a:xfrm>
            <a:off x="4095750" y="1152375"/>
            <a:ext cx="1284239" cy="89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34"/>
          <p:cNvSpPr/>
          <p:nvPr/>
        </p:nvSpPr>
        <p:spPr>
          <a:xfrm>
            <a:off x="4143377" y="1199885"/>
            <a:ext cx="1125568" cy="800700"/>
          </a:xfrm>
          <a:prstGeom prst="arc">
            <a:avLst>
              <a:gd name="adj1" fmla="val 16200000"/>
              <a:gd name="adj2" fmla="val 8515609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34"/>
          <p:cNvSpPr/>
          <p:nvPr/>
        </p:nvSpPr>
        <p:spPr>
          <a:xfrm>
            <a:off x="4776401" y="3462853"/>
            <a:ext cx="1436512" cy="895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34"/>
          <p:cNvSpPr/>
          <p:nvPr/>
        </p:nvSpPr>
        <p:spPr>
          <a:xfrm>
            <a:off x="5336541" y="3575028"/>
            <a:ext cx="800400" cy="800700"/>
          </a:xfrm>
          <a:prstGeom prst="arc">
            <a:avLst>
              <a:gd name="adj1" fmla="val 16200000"/>
              <a:gd name="adj2" fmla="val 19674108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34"/>
          <p:cNvSpPr/>
          <p:nvPr/>
        </p:nvSpPr>
        <p:spPr>
          <a:xfrm>
            <a:off x="5173883" y="2354153"/>
            <a:ext cx="1346043" cy="89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34"/>
          <p:cNvSpPr/>
          <p:nvPr/>
        </p:nvSpPr>
        <p:spPr>
          <a:xfrm>
            <a:off x="5672052" y="2401664"/>
            <a:ext cx="800400" cy="800700"/>
          </a:xfrm>
          <a:prstGeom prst="arc">
            <a:avLst>
              <a:gd name="adj1" fmla="val 16200000"/>
              <a:gd name="adj2" fmla="val 20784513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2" name="Google Shape;2192;p34"/>
          <p:cNvCxnSpPr>
            <a:cxnSpLocks/>
          </p:cNvCxnSpPr>
          <p:nvPr/>
        </p:nvCxnSpPr>
        <p:spPr>
          <a:xfrm>
            <a:off x="2474500" y="1359525"/>
            <a:ext cx="1621200" cy="2265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193" name="Google Shape;2193;p34"/>
          <p:cNvCxnSpPr>
            <a:cxnSpLocks/>
          </p:cNvCxnSpPr>
          <p:nvPr/>
        </p:nvCxnSpPr>
        <p:spPr>
          <a:xfrm>
            <a:off x="2474500" y="2543300"/>
            <a:ext cx="3150000" cy="2445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194" name="Google Shape;2194;p34"/>
          <p:cNvCxnSpPr>
            <a:cxnSpLocks/>
          </p:cNvCxnSpPr>
          <p:nvPr/>
        </p:nvCxnSpPr>
        <p:spPr>
          <a:xfrm>
            <a:off x="2474500" y="3727075"/>
            <a:ext cx="2301900" cy="169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7" name="Google Shape;1983;p50">
            <a:extLst>
              <a:ext uri="{FF2B5EF4-FFF2-40B4-BE49-F238E27FC236}">
                <a16:creationId xmlns:a16="http://schemas.microsoft.com/office/drawing/2014/main" id="{D3A3E419-B84D-4B12-8357-63AE978D3FC5}"/>
              </a:ext>
            </a:extLst>
          </p:cNvPr>
          <p:cNvSpPr txBox="1">
            <a:spLocks/>
          </p:cNvSpPr>
          <p:nvPr/>
        </p:nvSpPr>
        <p:spPr>
          <a:xfrm>
            <a:off x="676507" y="144582"/>
            <a:ext cx="6387411" cy="7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Font typeface="Didact Gothic"/>
              <a:buNone/>
            </a:pPr>
            <a:r>
              <a:rPr lang="ar-SA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تواريخ تهمكِ</a:t>
            </a:r>
            <a:endParaRPr lang="ar-SA" sz="7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Google Shape;1871;p43">
            <a:extLst>
              <a:ext uri="{FF2B5EF4-FFF2-40B4-BE49-F238E27FC236}">
                <a16:creationId xmlns:a16="http://schemas.microsoft.com/office/drawing/2014/main" id="{5EF6577E-A7C7-45B4-B755-D6868BD219FA}"/>
              </a:ext>
            </a:extLst>
          </p:cNvPr>
          <p:cNvSpPr txBox="1">
            <a:spLocks/>
          </p:cNvSpPr>
          <p:nvPr/>
        </p:nvSpPr>
        <p:spPr>
          <a:xfrm>
            <a:off x="5043084" y="2441657"/>
            <a:ext cx="1506703" cy="48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rtl="1"/>
            <a:r>
              <a:rPr lang="ar-SA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المهمة الأدائية</a:t>
            </a:r>
            <a:endPara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Google Shape;1871;p43">
            <a:extLst>
              <a:ext uri="{FF2B5EF4-FFF2-40B4-BE49-F238E27FC236}">
                <a16:creationId xmlns:a16="http://schemas.microsoft.com/office/drawing/2014/main" id="{3BE2B137-8A54-464B-8BEF-B0C7ADF4C388}"/>
              </a:ext>
            </a:extLst>
          </p:cNvPr>
          <p:cNvSpPr txBox="1">
            <a:spLocks/>
          </p:cNvSpPr>
          <p:nvPr/>
        </p:nvSpPr>
        <p:spPr>
          <a:xfrm>
            <a:off x="4000976" y="1247225"/>
            <a:ext cx="1410370" cy="75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rtl="1"/>
            <a:r>
              <a:rPr lang="ar-SA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المشروع الفردي</a:t>
            </a:r>
            <a:endPara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Google Shape;1871;p43">
            <a:extLst>
              <a:ext uri="{FF2B5EF4-FFF2-40B4-BE49-F238E27FC236}">
                <a16:creationId xmlns:a16="http://schemas.microsoft.com/office/drawing/2014/main" id="{00042CC4-8807-49BD-92C7-C339D332BDF9}"/>
              </a:ext>
            </a:extLst>
          </p:cNvPr>
          <p:cNvSpPr txBox="1">
            <a:spLocks/>
          </p:cNvSpPr>
          <p:nvPr/>
        </p:nvSpPr>
        <p:spPr>
          <a:xfrm>
            <a:off x="4784582" y="3581582"/>
            <a:ext cx="1396581" cy="763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rtl="1"/>
            <a:r>
              <a:rPr lang="ar-SA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المشروع الجماعي</a:t>
            </a:r>
            <a:endPara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Google Shape;1983;p50">
            <a:extLst>
              <a:ext uri="{FF2B5EF4-FFF2-40B4-BE49-F238E27FC236}">
                <a16:creationId xmlns:a16="http://schemas.microsoft.com/office/drawing/2014/main" id="{BA715A91-E4CE-4D62-9988-CFACA0D58D18}"/>
              </a:ext>
            </a:extLst>
          </p:cNvPr>
          <p:cNvSpPr txBox="1">
            <a:spLocks/>
          </p:cNvSpPr>
          <p:nvPr/>
        </p:nvSpPr>
        <p:spPr>
          <a:xfrm>
            <a:off x="5778850" y="547268"/>
            <a:ext cx="3385702" cy="7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Font typeface="Didact Gothic"/>
              <a:buNone/>
            </a:pPr>
            <a:r>
              <a:rPr lang="ar-SA" sz="32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آخر موعد التسليم</a:t>
            </a:r>
            <a:endParaRPr lang="ar-SA" sz="700" b="1" u="sng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408AD793-04E6-4BFE-BB8B-DDC6705EEAB9}"/>
              </a:ext>
            </a:extLst>
          </p:cNvPr>
          <p:cNvSpPr txBox="1"/>
          <p:nvPr/>
        </p:nvSpPr>
        <p:spPr>
          <a:xfrm>
            <a:off x="676507" y="2292903"/>
            <a:ext cx="2034713" cy="45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1-6-1443هـ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93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66677DA9-C7D0-4EBE-BF3A-94839297BED7}"/>
              </a:ext>
            </a:extLst>
          </p:cNvPr>
          <p:cNvSpPr txBox="1"/>
          <p:nvPr/>
        </p:nvSpPr>
        <p:spPr>
          <a:xfrm>
            <a:off x="784198" y="1166229"/>
            <a:ext cx="2034713" cy="45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16-7-1443هـ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94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FDBABCF1-6C00-4CA9-B385-4E80EB260B1F}"/>
              </a:ext>
            </a:extLst>
          </p:cNvPr>
          <p:cNvSpPr txBox="1"/>
          <p:nvPr/>
        </p:nvSpPr>
        <p:spPr>
          <a:xfrm>
            <a:off x="677958" y="3499035"/>
            <a:ext cx="2034713" cy="45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1-7-1443هـ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6445645" y="954400"/>
            <a:ext cx="2184000" cy="218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6511050" y="1019800"/>
            <a:ext cx="2053200" cy="2053200"/>
          </a:xfrm>
          <a:prstGeom prst="arc">
            <a:avLst>
              <a:gd name="adj1" fmla="val 16200000"/>
              <a:gd name="adj2" fmla="val 1986634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5073634" y="2419255"/>
            <a:ext cx="2184000" cy="21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5139025" y="2484650"/>
            <a:ext cx="2053200" cy="2053200"/>
          </a:xfrm>
          <a:prstGeom prst="arc">
            <a:avLst>
              <a:gd name="adj1" fmla="val 16200000"/>
              <a:gd name="adj2" fmla="val 7594631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3" name="Google Shape;123;p16"/>
          <p:cNvGrpSpPr/>
          <p:nvPr/>
        </p:nvGrpSpPr>
        <p:grpSpPr>
          <a:xfrm>
            <a:off x="464950" y="1278650"/>
            <a:ext cx="3502525" cy="3445750"/>
            <a:chOff x="1293625" y="1173325"/>
            <a:chExt cx="3502525" cy="3445750"/>
          </a:xfrm>
        </p:grpSpPr>
        <p:sp>
          <p:nvSpPr>
            <p:cNvPr id="124" name="Google Shape;124;p16"/>
            <p:cNvSpPr/>
            <p:nvPr/>
          </p:nvSpPr>
          <p:spPr>
            <a:xfrm>
              <a:off x="2287650" y="1173325"/>
              <a:ext cx="882325" cy="958750"/>
            </a:xfrm>
            <a:custGeom>
              <a:avLst/>
              <a:gdLst/>
              <a:ahLst/>
              <a:cxnLst/>
              <a:rect l="l" t="t" r="r" b="b"/>
              <a:pathLst>
                <a:path w="35293" h="38350" extrusionOk="0">
                  <a:moveTo>
                    <a:pt x="27998" y="0"/>
                  </a:moveTo>
                  <a:cubicBezTo>
                    <a:pt x="24956" y="0"/>
                    <a:pt x="21628" y="2062"/>
                    <a:pt x="18781" y="5133"/>
                  </a:cubicBezTo>
                  <a:cubicBezTo>
                    <a:pt x="16880" y="7134"/>
                    <a:pt x="12310" y="5133"/>
                    <a:pt x="11609" y="10670"/>
                  </a:cubicBezTo>
                  <a:cubicBezTo>
                    <a:pt x="10842" y="16674"/>
                    <a:pt x="13711" y="19543"/>
                    <a:pt x="10008" y="21111"/>
                  </a:cubicBezTo>
                  <a:cubicBezTo>
                    <a:pt x="4171" y="23546"/>
                    <a:pt x="1" y="33286"/>
                    <a:pt x="8107" y="36955"/>
                  </a:cubicBezTo>
                  <a:cubicBezTo>
                    <a:pt x="10228" y="37907"/>
                    <a:pt x="12976" y="38349"/>
                    <a:pt x="15843" y="38349"/>
                  </a:cubicBezTo>
                  <a:cubicBezTo>
                    <a:pt x="23927" y="38349"/>
                    <a:pt x="32952" y="34833"/>
                    <a:pt x="31523" y="29317"/>
                  </a:cubicBezTo>
                  <a:cubicBezTo>
                    <a:pt x="29589" y="21878"/>
                    <a:pt x="29956" y="17875"/>
                    <a:pt x="32257" y="14373"/>
                  </a:cubicBezTo>
                  <a:cubicBezTo>
                    <a:pt x="35293" y="9736"/>
                    <a:pt x="34626" y="3765"/>
                    <a:pt x="32157" y="1597"/>
                  </a:cubicBezTo>
                  <a:cubicBezTo>
                    <a:pt x="30899" y="492"/>
                    <a:pt x="29482" y="0"/>
                    <a:pt x="27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2808875" y="1531800"/>
              <a:ext cx="193500" cy="276050"/>
            </a:xfrm>
            <a:custGeom>
              <a:avLst/>
              <a:gdLst/>
              <a:ahLst/>
              <a:cxnLst/>
              <a:rect l="l" t="t" r="r" b="b"/>
              <a:pathLst>
                <a:path w="7740" h="11042" extrusionOk="0">
                  <a:moveTo>
                    <a:pt x="1134" y="0"/>
                  </a:moveTo>
                  <a:cubicBezTo>
                    <a:pt x="1435" y="2302"/>
                    <a:pt x="1635" y="6438"/>
                    <a:pt x="0" y="7739"/>
                  </a:cubicBezTo>
                  <a:cubicBezTo>
                    <a:pt x="0" y="7739"/>
                    <a:pt x="1" y="7739"/>
                    <a:pt x="3" y="7739"/>
                  </a:cubicBezTo>
                  <a:cubicBezTo>
                    <a:pt x="85" y="7739"/>
                    <a:pt x="2215" y="7771"/>
                    <a:pt x="6205" y="11041"/>
                  </a:cubicBezTo>
                  <a:cubicBezTo>
                    <a:pt x="7739" y="9374"/>
                    <a:pt x="6872" y="8640"/>
                    <a:pt x="6872" y="8640"/>
                  </a:cubicBezTo>
                  <a:cubicBezTo>
                    <a:pt x="4437" y="7739"/>
                    <a:pt x="4603" y="5871"/>
                    <a:pt x="5137" y="4203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2873925" y="1575150"/>
              <a:ext cx="63400" cy="92600"/>
            </a:xfrm>
            <a:custGeom>
              <a:avLst/>
              <a:gdLst/>
              <a:ahLst/>
              <a:cxnLst/>
              <a:rect l="l" t="t" r="r" b="b"/>
              <a:pathLst>
                <a:path w="2536" h="3704" extrusionOk="0">
                  <a:moveTo>
                    <a:pt x="167" y="1"/>
                  </a:moveTo>
                  <a:cubicBezTo>
                    <a:pt x="33" y="368"/>
                    <a:pt x="0" y="801"/>
                    <a:pt x="33" y="1202"/>
                  </a:cubicBezTo>
                  <a:cubicBezTo>
                    <a:pt x="67" y="2202"/>
                    <a:pt x="1301" y="3437"/>
                    <a:pt x="2235" y="3703"/>
                  </a:cubicBezTo>
                  <a:cubicBezTo>
                    <a:pt x="2302" y="3270"/>
                    <a:pt x="2402" y="2869"/>
                    <a:pt x="2535" y="250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2751950" y="1300875"/>
              <a:ext cx="297950" cy="345075"/>
            </a:xfrm>
            <a:custGeom>
              <a:avLst/>
              <a:gdLst/>
              <a:ahLst/>
              <a:cxnLst/>
              <a:rect l="l" t="t" r="r" b="b"/>
              <a:pathLst>
                <a:path w="11918" h="13803" extrusionOk="0">
                  <a:moveTo>
                    <a:pt x="5358" y="0"/>
                  </a:moveTo>
                  <a:cubicBezTo>
                    <a:pt x="2393" y="0"/>
                    <a:pt x="1" y="2829"/>
                    <a:pt x="843" y="5935"/>
                  </a:cubicBezTo>
                  <a:cubicBezTo>
                    <a:pt x="1677" y="9471"/>
                    <a:pt x="1977" y="11005"/>
                    <a:pt x="4112" y="12640"/>
                  </a:cubicBezTo>
                  <a:cubicBezTo>
                    <a:pt x="5162" y="13438"/>
                    <a:pt x="6316" y="13802"/>
                    <a:pt x="7401" y="13802"/>
                  </a:cubicBezTo>
                  <a:cubicBezTo>
                    <a:pt x="9625" y="13802"/>
                    <a:pt x="11560" y="12271"/>
                    <a:pt x="11717" y="9804"/>
                  </a:cubicBezTo>
                  <a:cubicBezTo>
                    <a:pt x="11917" y="6469"/>
                    <a:pt x="10483" y="1198"/>
                    <a:pt x="6714" y="197"/>
                  </a:cubicBezTo>
                  <a:cubicBezTo>
                    <a:pt x="6255" y="63"/>
                    <a:pt x="5800" y="0"/>
                    <a:pt x="5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2990675" y="1461750"/>
              <a:ext cx="32525" cy="53900"/>
            </a:xfrm>
            <a:custGeom>
              <a:avLst/>
              <a:gdLst/>
              <a:ahLst/>
              <a:cxnLst/>
              <a:rect l="l" t="t" r="r" b="b"/>
              <a:pathLst>
                <a:path w="1301" h="2156" extrusionOk="0">
                  <a:moveTo>
                    <a:pt x="0" y="0"/>
                  </a:moveTo>
                  <a:lnTo>
                    <a:pt x="267" y="2135"/>
                  </a:lnTo>
                  <a:cubicBezTo>
                    <a:pt x="342" y="2149"/>
                    <a:pt x="418" y="2155"/>
                    <a:pt x="494" y="2155"/>
                  </a:cubicBezTo>
                  <a:cubicBezTo>
                    <a:pt x="792" y="2155"/>
                    <a:pt x="1089" y="2054"/>
                    <a:pt x="1301" y="1868"/>
                  </a:cubicBezTo>
                  <a:cubicBezTo>
                    <a:pt x="801" y="1301"/>
                    <a:pt x="334" y="66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1442050" y="4323800"/>
              <a:ext cx="165150" cy="295225"/>
            </a:xfrm>
            <a:custGeom>
              <a:avLst/>
              <a:gdLst/>
              <a:ahLst/>
              <a:cxnLst/>
              <a:rect l="l" t="t" r="r" b="b"/>
              <a:pathLst>
                <a:path w="6606" h="11809" extrusionOk="0">
                  <a:moveTo>
                    <a:pt x="1802" y="0"/>
                  </a:moveTo>
                  <a:cubicBezTo>
                    <a:pt x="1" y="0"/>
                    <a:pt x="1" y="11809"/>
                    <a:pt x="1802" y="11809"/>
                  </a:cubicBezTo>
                  <a:lnTo>
                    <a:pt x="6606" y="11809"/>
                  </a:lnTo>
                  <a:cubicBezTo>
                    <a:pt x="4804" y="11809"/>
                    <a:pt x="4804" y="0"/>
                    <a:pt x="6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2861400" y="1454200"/>
              <a:ext cx="35050" cy="5400"/>
            </a:xfrm>
            <a:custGeom>
              <a:avLst/>
              <a:gdLst/>
              <a:ahLst/>
              <a:cxnLst/>
              <a:rect l="l" t="t" r="r" b="b"/>
              <a:pathLst>
                <a:path w="1402" h="216" extrusionOk="0">
                  <a:moveTo>
                    <a:pt x="641" y="1"/>
                  </a:moveTo>
                  <a:cubicBezTo>
                    <a:pt x="419" y="1"/>
                    <a:pt x="200" y="44"/>
                    <a:pt x="1" y="135"/>
                  </a:cubicBezTo>
                  <a:cubicBezTo>
                    <a:pt x="258" y="190"/>
                    <a:pt x="515" y="215"/>
                    <a:pt x="772" y="215"/>
                  </a:cubicBezTo>
                  <a:cubicBezTo>
                    <a:pt x="982" y="215"/>
                    <a:pt x="1192" y="199"/>
                    <a:pt x="1402" y="169"/>
                  </a:cubicBezTo>
                  <a:cubicBezTo>
                    <a:pt x="1167" y="60"/>
                    <a:pt x="90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2863900" y="1464975"/>
              <a:ext cx="31725" cy="8475"/>
            </a:xfrm>
            <a:custGeom>
              <a:avLst/>
              <a:gdLst/>
              <a:ahLst/>
              <a:cxnLst/>
              <a:rect l="l" t="t" r="r" b="b"/>
              <a:pathLst>
                <a:path w="1269" h="339" extrusionOk="0">
                  <a:moveTo>
                    <a:pt x="939" y="0"/>
                  </a:moveTo>
                  <a:cubicBezTo>
                    <a:pt x="607" y="0"/>
                    <a:pt x="276" y="113"/>
                    <a:pt x="1" y="338"/>
                  </a:cubicBezTo>
                  <a:cubicBezTo>
                    <a:pt x="434" y="305"/>
                    <a:pt x="868" y="205"/>
                    <a:pt x="1268" y="38"/>
                  </a:cubicBezTo>
                  <a:cubicBezTo>
                    <a:pt x="1160" y="13"/>
                    <a:pt x="1049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2914775" y="1441725"/>
              <a:ext cx="20050" cy="27625"/>
            </a:xfrm>
            <a:custGeom>
              <a:avLst/>
              <a:gdLst/>
              <a:ahLst/>
              <a:cxnLst/>
              <a:rect l="l" t="t" r="r" b="b"/>
              <a:pathLst>
                <a:path w="802" h="1105" extrusionOk="0">
                  <a:moveTo>
                    <a:pt x="301" y="1"/>
                  </a:moveTo>
                  <a:cubicBezTo>
                    <a:pt x="101" y="34"/>
                    <a:pt x="1" y="301"/>
                    <a:pt x="34" y="601"/>
                  </a:cubicBezTo>
                  <a:cubicBezTo>
                    <a:pt x="96" y="882"/>
                    <a:pt x="276" y="1105"/>
                    <a:pt x="462" y="1105"/>
                  </a:cubicBezTo>
                  <a:cubicBezTo>
                    <a:pt x="475" y="1105"/>
                    <a:pt x="488" y="1104"/>
                    <a:pt x="501" y="1101"/>
                  </a:cubicBezTo>
                  <a:cubicBezTo>
                    <a:pt x="701" y="1068"/>
                    <a:pt x="801" y="835"/>
                    <a:pt x="734" y="501"/>
                  </a:cubicBezTo>
                  <a:cubicBezTo>
                    <a:pt x="701" y="201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3005675" y="1431725"/>
              <a:ext cx="20875" cy="27625"/>
            </a:xfrm>
            <a:custGeom>
              <a:avLst/>
              <a:gdLst/>
              <a:ahLst/>
              <a:cxnLst/>
              <a:rect l="l" t="t" r="r" b="b"/>
              <a:pathLst>
                <a:path w="835" h="1105" extrusionOk="0">
                  <a:moveTo>
                    <a:pt x="301" y="0"/>
                  </a:moveTo>
                  <a:cubicBezTo>
                    <a:pt x="134" y="34"/>
                    <a:pt x="0" y="301"/>
                    <a:pt x="67" y="601"/>
                  </a:cubicBezTo>
                  <a:cubicBezTo>
                    <a:pt x="130" y="882"/>
                    <a:pt x="309" y="1104"/>
                    <a:pt x="496" y="1104"/>
                  </a:cubicBezTo>
                  <a:cubicBezTo>
                    <a:pt x="509" y="1104"/>
                    <a:pt x="521" y="1103"/>
                    <a:pt x="534" y="1101"/>
                  </a:cubicBezTo>
                  <a:cubicBezTo>
                    <a:pt x="734" y="1101"/>
                    <a:pt x="834" y="834"/>
                    <a:pt x="768" y="534"/>
                  </a:cubicBezTo>
                  <a:cubicBezTo>
                    <a:pt x="701" y="234"/>
                    <a:pt x="501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3011500" y="1425050"/>
              <a:ext cx="16725" cy="9950"/>
            </a:xfrm>
            <a:custGeom>
              <a:avLst/>
              <a:gdLst/>
              <a:ahLst/>
              <a:cxnLst/>
              <a:rect l="l" t="t" r="r" b="b"/>
              <a:pathLst>
                <a:path w="669" h="398" extrusionOk="0">
                  <a:moveTo>
                    <a:pt x="668" y="0"/>
                  </a:moveTo>
                  <a:lnTo>
                    <a:pt x="1" y="301"/>
                  </a:lnTo>
                  <a:cubicBezTo>
                    <a:pt x="84" y="370"/>
                    <a:pt x="162" y="398"/>
                    <a:pt x="233" y="398"/>
                  </a:cubicBezTo>
                  <a:cubicBezTo>
                    <a:pt x="501" y="398"/>
                    <a:pt x="668" y="1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2880575" y="1376400"/>
              <a:ext cx="42575" cy="22825"/>
            </a:xfrm>
            <a:custGeom>
              <a:avLst/>
              <a:gdLst/>
              <a:ahLst/>
              <a:cxnLst/>
              <a:rect l="l" t="t" r="r" b="b"/>
              <a:pathLst>
                <a:path w="1703" h="913" extrusionOk="0">
                  <a:moveTo>
                    <a:pt x="1344" y="0"/>
                  </a:moveTo>
                  <a:cubicBezTo>
                    <a:pt x="850" y="0"/>
                    <a:pt x="393" y="228"/>
                    <a:pt x="68" y="612"/>
                  </a:cubicBezTo>
                  <a:cubicBezTo>
                    <a:pt x="1" y="746"/>
                    <a:pt x="68" y="912"/>
                    <a:pt x="234" y="912"/>
                  </a:cubicBezTo>
                  <a:cubicBezTo>
                    <a:pt x="301" y="912"/>
                    <a:pt x="334" y="879"/>
                    <a:pt x="368" y="846"/>
                  </a:cubicBezTo>
                  <a:cubicBezTo>
                    <a:pt x="615" y="536"/>
                    <a:pt x="1006" y="342"/>
                    <a:pt x="1408" y="342"/>
                  </a:cubicBezTo>
                  <a:cubicBezTo>
                    <a:pt x="1439" y="342"/>
                    <a:pt x="1471" y="343"/>
                    <a:pt x="1502" y="345"/>
                  </a:cubicBezTo>
                  <a:cubicBezTo>
                    <a:pt x="1520" y="351"/>
                    <a:pt x="1536" y="354"/>
                    <a:pt x="1552" y="354"/>
                  </a:cubicBezTo>
                  <a:cubicBezTo>
                    <a:pt x="1625" y="354"/>
                    <a:pt x="1675" y="294"/>
                    <a:pt x="1702" y="212"/>
                  </a:cubicBezTo>
                  <a:cubicBezTo>
                    <a:pt x="1702" y="112"/>
                    <a:pt x="1635" y="12"/>
                    <a:pt x="1535" y="12"/>
                  </a:cubicBezTo>
                  <a:cubicBezTo>
                    <a:pt x="1471" y="4"/>
                    <a:pt x="1407" y="0"/>
                    <a:pt x="1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2985650" y="1370775"/>
              <a:ext cx="43400" cy="25100"/>
            </a:xfrm>
            <a:custGeom>
              <a:avLst/>
              <a:gdLst/>
              <a:ahLst/>
              <a:cxnLst/>
              <a:rect l="l" t="t" r="r" b="b"/>
              <a:pathLst>
                <a:path w="1736" h="1004" extrusionOk="0">
                  <a:moveTo>
                    <a:pt x="263" y="0"/>
                  </a:moveTo>
                  <a:cubicBezTo>
                    <a:pt x="231" y="0"/>
                    <a:pt x="199" y="1"/>
                    <a:pt x="168" y="3"/>
                  </a:cubicBezTo>
                  <a:cubicBezTo>
                    <a:pt x="68" y="3"/>
                    <a:pt x="1" y="103"/>
                    <a:pt x="1" y="203"/>
                  </a:cubicBezTo>
                  <a:cubicBezTo>
                    <a:pt x="30" y="261"/>
                    <a:pt x="83" y="343"/>
                    <a:pt x="162" y="343"/>
                  </a:cubicBezTo>
                  <a:cubicBezTo>
                    <a:pt x="174" y="343"/>
                    <a:pt x="187" y="341"/>
                    <a:pt x="201" y="337"/>
                  </a:cubicBezTo>
                  <a:cubicBezTo>
                    <a:pt x="668" y="337"/>
                    <a:pt x="1135" y="570"/>
                    <a:pt x="1402" y="937"/>
                  </a:cubicBezTo>
                  <a:cubicBezTo>
                    <a:pt x="1435" y="971"/>
                    <a:pt x="1502" y="971"/>
                    <a:pt x="1535" y="1004"/>
                  </a:cubicBezTo>
                  <a:cubicBezTo>
                    <a:pt x="1602" y="1004"/>
                    <a:pt x="1635" y="971"/>
                    <a:pt x="1669" y="937"/>
                  </a:cubicBezTo>
                  <a:cubicBezTo>
                    <a:pt x="1735" y="871"/>
                    <a:pt x="1735" y="770"/>
                    <a:pt x="1669" y="704"/>
                  </a:cubicBezTo>
                  <a:cubicBezTo>
                    <a:pt x="1322" y="263"/>
                    <a:pt x="798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3812075" y="4379675"/>
              <a:ext cx="90100" cy="2525"/>
            </a:xfrm>
            <a:custGeom>
              <a:avLst/>
              <a:gdLst/>
              <a:ahLst/>
              <a:cxnLst/>
              <a:rect l="l" t="t" r="r" b="b"/>
              <a:pathLst>
                <a:path w="3604" h="101" extrusionOk="0">
                  <a:moveTo>
                    <a:pt x="1" y="0"/>
                  </a:moveTo>
                  <a:lnTo>
                    <a:pt x="1" y="100"/>
                  </a:lnTo>
                  <a:lnTo>
                    <a:pt x="3603" y="100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4339950" y="4337125"/>
              <a:ext cx="200175" cy="2525"/>
            </a:xfrm>
            <a:custGeom>
              <a:avLst/>
              <a:gdLst/>
              <a:ahLst/>
              <a:cxnLst/>
              <a:rect l="l" t="t" r="r" b="b"/>
              <a:pathLst>
                <a:path w="8007" h="101" extrusionOk="0">
                  <a:moveTo>
                    <a:pt x="1" y="1"/>
                  </a:moveTo>
                  <a:lnTo>
                    <a:pt x="1" y="101"/>
                  </a:lnTo>
                  <a:lnTo>
                    <a:pt x="8007" y="101"/>
                  </a:lnTo>
                  <a:lnTo>
                    <a:pt x="800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2889750" y="2127225"/>
              <a:ext cx="146800" cy="299400"/>
            </a:xfrm>
            <a:custGeom>
              <a:avLst/>
              <a:gdLst/>
              <a:ahLst/>
              <a:cxnLst/>
              <a:rect l="l" t="t" r="r" b="b"/>
              <a:pathLst>
                <a:path w="5872" h="11976" extrusionOk="0">
                  <a:moveTo>
                    <a:pt x="1" y="0"/>
                  </a:moveTo>
                  <a:lnTo>
                    <a:pt x="1" y="11975"/>
                  </a:lnTo>
                  <a:lnTo>
                    <a:pt x="5872" y="11975"/>
                  </a:lnTo>
                  <a:lnTo>
                    <a:pt x="587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3015675" y="2127225"/>
              <a:ext cx="44225" cy="299400"/>
            </a:xfrm>
            <a:custGeom>
              <a:avLst/>
              <a:gdLst/>
              <a:ahLst/>
              <a:cxnLst/>
              <a:rect l="l" t="t" r="r" b="b"/>
              <a:pathLst>
                <a:path w="1769" h="11976" extrusionOk="0">
                  <a:moveTo>
                    <a:pt x="401" y="0"/>
                  </a:moveTo>
                  <a:cubicBezTo>
                    <a:pt x="168" y="0"/>
                    <a:pt x="1" y="167"/>
                    <a:pt x="1" y="401"/>
                  </a:cubicBezTo>
                  <a:lnTo>
                    <a:pt x="1" y="11609"/>
                  </a:lnTo>
                  <a:cubicBezTo>
                    <a:pt x="1" y="11809"/>
                    <a:pt x="168" y="11975"/>
                    <a:pt x="401" y="11975"/>
                  </a:cubicBezTo>
                  <a:lnTo>
                    <a:pt x="1402" y="11975"/>
                  </a:lnTo>
                  <a:cubicBezTo>
                    <a:pt x="1602" y="11975"/>
                    <a:pt x="1769" y="11809"/>
                    <a:pt x="1769" y="11609"/>
                  </a:cubicBezTo>
                  <a:lnTo>
                    <a:pt x="1769" y="401"/>
                  </a:lnTo>
                  <a:cubicBezTo>
                    <a:pt x="1769" y="167"/>
                    <a:pt x="1602" y="0"/>
                    <a:pt x="140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2839725" y="2127225"/>
              <a:ext cx="147625" cy="299400"/>
            </a:xfrm>
            <a:custGeom>
              <a:avLst/>
              <a:gdLst/>
              <a:ahLst/>
              <a:cxnLst/>
              <a:rect l="l" t="t" r="r" b="b"/>
              <a:pathLst>
                <a:path w="5905" h="11976" extrusionOk="0">
                  <a:moveTo>
                    <a:pt x="0" y="0"/>
                  </a:moveTo>
                  <a:lnTo>
                    <a:pt x="0" y="11975"/>
                  </a:lnTo>
                  <a:lnTo>
                    <a:pt x="5905" y="11975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2966475" y="2127225"/>
              <a:ext cx="44225" cy="299400"/>
            </a:xfrm>
            <a:custGeom>
              <a:avLst/>
              <a:gdLst/>
              <a:ahLst/>
              <a:cxnLst/>
              <a:rect l="l" t="t" r="r" b="b"/>
              <a:pathLst>
                <a:path w="1769" h="11976" extrusionOk="0">
                  <a:moveTo>
                    <a:pt x="368" y="0"/>
                  </a:moveTo>
                  <a:cubicBezTo>
                    <a:pt x="167" y="0"/>
                    <a:pt x="1" y="167"/>
                    <a:pt x="1" y="401"/>
                  </a:cubicBezTo>
                  <a:lnTo>
                    <a:pt x="1" y="11609"/>
                  </a:lnTo>
                  <a:cubicBezTo>
                    <a:pt x="1" y="11809"/>
                    <a:pt x="167" y="11975"/>
                    <a:pt x="368" y="11975"/>
                  </a:cubicBezTo>
                  <a:lnTo>
                    <a:pt x="1402" y="11975"/>
                  </a:lnTo>
                  <a:cubicBezTo>
                    <a:pt x="1602" y="11975"/>
                    <a:pt x="1769" y="11809"/>
                    <a:pt x="1769" y="11609"/>
                  </a:cubicBezTo>
                  <a:lnTo>
                    <a:pt x="1769" y="401"/>
                  </a:lnTo>
                  <a:cubicBezTo>
                    <a:pt x="1769" y="167"/>
                    <a:pt x="1602" y="0"/>
                    <a:pt x="140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2802200" y="2127225"/>
              <a:ext cx="126775" cy="299400"/>
            </a:xfrm>
            <a:custGeom>
              <a:avLst/>
              <a:gdLst/>
              <a:ahLst/>
              <a:cxnLst/>
              <a:rect l="l" t="t" r="r" b="b"/>
              <a:pathLst>
                <a:path w="5071" h="11976" extrusionOk="0">
                  <a:moveTo>
                    <a:pt x="0" y="0"/>
                  </a:moveTo>
                  <a:lnTo>
                    <a:pt x="0" y="11975"/>
                  </a:lnTo>
                  <a:lnTo>
                    <a:pt x="4670" y="11975"/>
                  </a:lnTo>
                  <a:lnTo>
                    <a:pt x="507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2898925" y="2127225"/>
              <a:ext cx="53400" cy="299400"/>
            </a:xfrm>
            <a:custGeom>
              <a:avLst/>
              <a:gdLst/>
              <a:ahLst/>
              <a:cxnLst/>
              <a:rect l="l" t="t" r="r" b="b"/>
              <a:pathLst>
                <a:path w="2136" h="11976" extrusionOk="0">
                  <a:moveTo>
                    <a:pt x="668" y="0"/>
                  </a:moveTo>
                  <a:cubicBezTo>
                    <a:pt x="501" y="0"/>
                    <a:pt x="368" y="234"/>
                    <a:pt x="368" y="501"/>
                  </a:cubicBezTo>
                  <a:lnTo>
                    <a:pt x="1" y="11508"/>
                  </a:lnTo>
                  <a:cubicBezTo>
                    <a:pt x="1" y="11742"/>
                    <a:pt x="101" y="11975"/>
                    <a:pt x="268" y="11975"/>
                  </a:cubicBezTo>
                  <a:lnTo>
                    <a:pt x="1468" y="11975"/>
                  </a:lnTo>
                  <a:cubicBezTo>
                    <a:pt x="1635" y="11975"/>
                    <a:pt x="1769" y="11742"/>
                    <a:pt x="1769" y="11508"/>
                  </a:cubicBezTo>
                  <a:lnTo>
                    <a:pt x="2136" y="501"/>
                  </a:lnTo>
                  <a:cubicBezTo>
                    <a:pt x="2136" y="234"/>
                    <a:pt x="2036" y="0"/>
                    <a:pt x="186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2269325" y="3838450"/>
              <a:ext cx="128450" cy="427825"/>
            </a:xfrm>
            <a:custGeom>
              <a:avLst/>
              <a:gdLst/>
              <a:ahLst/>
              <a:cxnLst/>
              <a:rect l="l" t="t" r="r" b="b"/>
              <a:pathLst>
                <a:path w="5138" h="17113" extrusionOk="0">
                  <a:moveTo>
                    <a:pt x="0" y="0"/>
                  </a:moveTo>
                  <a:lnTo>
                    <a:pt x="0" y="17112"/>
                  </a:lnTo>
                  <a:lnTo>
                    <a:pt x="4737" y="17112"/>
                  </a:lnTo>
                  <a:lnTo>
                    <a:pt x="513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1337825" y="4323750"/>
              <a:ext cx="1522650" cy="295300"/>
            </a:xfrm>
            <a:custGeom>
              <a:avLst/>
              <a:gdLst/>
              <a:ahLst/>
              <a:cxnLst/>
              <a:rect l="l" t="t" r="r" b="b"/>
              <a:pathLst>
                <a:path w="60906" h="11812" extrusionOk="0">
                  <a:moveTo>
                    <a:pt x="59960" y="1"/>
                  </a:moveTo>
                  <a:cubicBezTo>
                    <a:pt x="59943" y="1"/>
                    <a:pt x="59927" y="1"/>
                    <a:pt x="59910" y="2"/>
                  </a:cubicBezTo>
                  <a:lnTo>
                    <a:pt x="1801" y="2"/>
                  </a:lnTo>
                  <a:cubicBezTo>
                    <a:pt x="0" y="2"/>
                    <a:pt x="0" y="11811"/>
                    <a:pt x="1801" y="11811"/>
                  </a:cubicBezTo>
                  <a:lnTo>
                    <a:pt x="59910" y="11811"/>
                  </a:lnTo>
                  <a:cubicBezTo>
                    <a:pt x="59926" y="11812"/>
                    <a:pt x="59941" y="11812"/>
                    <a:pt x="59957" y="11812"/>
                  </a:cubicBezTo>
                  <a:cubicBezTo>
                    <a:pt x="60501" y="11812"/>
                    <a:pt x="60906" y="11261"/>
                    <a:pt x="60744" y="10710"/>
                  </a:cubicBezTo>
                  <a:cubicBezTo>
                    <a:pt x="60010" y="8475"/>
                    <a:pt x="60010" y="3338"/>
                    <a:pt x="60744" y="1103"/>
                  </a:cubicBezTo>
                  <a:cubicBezTo>
                    <a:pt x="60906" y="552"/>
                    <a:pt x="60532" y="1"/>
                    <a:pt x="59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1938250" y="4357975"/>
              <a:ext cx="915675" cy="226850"/>
            </a:xfrm>
            <a:custGeom>
              <a:avLst/>
              <a:gdLst/>
              <a:ahLst/>
              <a:cxnLst/>
              <a:rect l="l" t="t" r="r" b="b"/>
              <a:pathLst>
                <a:path w="36627" h="9074" extrusionOk="0">
                  <a:moveTo>
                    <a:pt x="1401" y="1"/>
                  </a:moveTo>
                  <a:cubicBezTo>
                    <a:pt x="0" y="1"/>
                    <a:pt x="0" y="9074"/>
                    <a:pt x="1401" y="9074"/>
                  </a:cubicBezTo>
                  <a:lnTo>
                    <a:pt x="36626" y="9074"/>
                  </a:lnTo>
                  <a:cubicBezTo>
                    <a:pt x="36026" y="6806"/>
                    <a:pt x="36026" y="2269"/>
                    <a:pt x="36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1337825" y="4323750"/>
              <a:ext cx="596125" cy="295300"/>
            </a:xfrm>
            <a:custGeom>
              <a:avLst/>
              <a:gdLst/>
              <a:ahLst/>
              <a:cxnLst/>
              <a:rect l="l" t="t" r="r" b="b"/>
              <a:pathLst>
                <a:path w="23845" h="11812" extrusionOk="0">
                  <a:moveTo>
                    <a:pt x="22867" y="1"/>
                  </a:moveTo>
                  <a:cubicBezTo>
                    <a:pt x="22850" y="1"/>
                    <a:pt x="22833" y="1"/>
                    <a:pt x="22816" y="2"/>
                  </a:cubicBezTo>
                  <a:lnTo>
                    <a:pt x="1801" y="2"/>
                  </a:lnTo>
                  <a:cubicBezTo>
                    <a:pt x="0" y="2"/>
                    <a:pt x="0" y="11811"/>
                    <a:pt x="1801" y="11811"/>
                  </a:cubicBezTo>
                  <a:lnTo>
                    <a:pt x="22816" y="11811"/>
                  </a:lnTo>
                  <a:cubicBezTo>
                    <a:pt x="22832" y="11812"/>
                    <a:pt x="22848" y="11812"/>
                    <a:pt x="22864" y="11812"/>
                  </a:cubicBezTo>
                  <a:cubicBezTo>
                    <a:pt x="23407" y="11812"/>
                    <a:pt x="23812" y="11261"/>
                    <a:pt x="23650" y="10710"/>
                  </a:cubicBezTo>
                  <a:cubicBezTo>
                    <a:pt x="22950" y="8475"/>
                    <a:pt x="22950" y="3338"/>
                    <a:pt x="23650" y="1103"/>
                  </a:cubicBezTo>
                  <a:cubicBezTo>
                    <a:pt x="23845" y="552"/>
                    <a:pt x="23441" y="1"/>
                    <a:pt x="22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1608850" y="4323800"/>
              <a:ext cx="92575" cy="295225"/>
            </a:xfrm>
            <a:custGeom>
              <a:avLst/>
              <a:gdLst/>
              <a:ahLst/>
              <a:cxnLst/>
              <a:rect l="l" t="t" r="r" b="b"/>
              <a:pathLst>
                <a:path w="3703" h="11809" extrusionOk="0">
                  <a:moveTo>
                    <a:pt x="1835" y="0"/>
                  </a:moveTo>
                  <a:cubicBezTo>
                    <a:pt x="0" y="0"/>
                    <a:pt x="0" y="11809"/>
                    <a:pt x="1835" y="11809"/>
                  </a:cubicBezTo>
                  <a:lnTo>
                    <a:pt x="3703" y="11809"/>
                  </a:lnTo>
                  <a:cubicBezTo>
                    <a:pt x="1902" y="11809"/>
                    <a:pt x="1902" y="0"/>
                    <a:pt x="3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293625" y="4058600"/>
              <a:ext cx="1388500" cy="265225"/>
            </a:xfrm>
            <a:custGeom>
              <a:avLst/>
              <a:gdLst/>
              <a:ahLst/>
              <a:cxnLst/>
              <a:rect l="l" t="t" r="r" b="b"/>
              <a:pathLst>
                <a:path w="55540" h="10609" extrusionOk="0">
                  <a:moveTo>
                    <a:pt x="1168" y="1"/>
                  </a:moveTo>
                  <a:cubicBezTo>
                    <a:pt x="501" y="1"/>
                    <a:pt x="0" y="468"/>
                    <a:pt x="200" y="968"/>
                  </a:cubicBezTo>
                  <a:cubicBezTo>
                    <a:pt x="1034" y="3003"/>
                    <a:pt x="1034" y="7606"/>
                    <a:pt x="200" y="9641"/>
                  </a:cubicBezTo>
                  <a:cubicBezTo>
                    <a:pt x="0" y="10108"/>
                    <a:pt x="501" y="10608"/>
                    <a:pt x="1168" y="10608"/>
                  </a:cubicBezTo>
                  <a:lnTo>
                    <a:pt x="53405" y="10608"/>
                  </a:lnTo>
                  <a:cubicBezTo>
                    <a:pt x="55540" y="10608"/>
                    <a:pt x="55540" y="1"/>
                    <a:pt x="5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1293625" y="4058600"/>
              <a:ext cx="722200" cy="265225"/>
            </a:xfrm>
            <a:custGeom>
              <a:avLst/>
              <a:gdLst/>
              <a:ahLst/>
              <a:cxnLst/>
              <a:rect l="l" t="t" r="r" b="b"/>
              <a:pathLst>
                <a:path w="28888" h="10609" extrusionOk="0">
                  <a:moveTo>
                    <a:pt x="1168" y="1"/>
                  </a:moveTo>
                  <a:cubicBezTo>
                    <a:pt x="501" y="1"/>
                    <a:pt x="0" y="468"/>
                    <a:pt x="200" y="968"/>
                  </a:cubicBezTo>
                  <a:cubicBezTo>
                    <a:pt x="1034" y="3003"/>
                    <a:pt x="1034" y="7606"/>
                    <a:pt x="200" y="9641"/>
                  </a:cubicBezTo>
                  <a:cubicBezTo>
                    <a:pt x="0" y="10108"/>
                    <a:pt x="501" y="10608"/>
                    <a:pt x="1168" y="10608"/>
                  </a:cubicBezTo>
                  <a:lnTo>
                    <a:pt x="26786" y="10608"/>
                  </a:lnTo>
                  <a:cubicBezTo>
                    <a:pt x="28888" y="10608"/>
                    <a:pt x="28888" y="1"/>
                    <a:pt x="26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1301125" y="4089450"/>
              <a:ext cx="676350" cy="203500"/>
            </a:xfrm>
            <a:custGeom>
              <a:avLst/>
              <a:gdLst/>
              <a:ahLst/>
              <a:cxnLst/>
              <a:rect l="l" t="t" r="r" b="b"/>
              <a:pathLst>
                <a:path w="27054" h="8140" extrusionOk="0">
                  <a:moveTo>
                    <a:pt x="0" y="1"/>
                  </a:moveTo>
                  <a:cubicBezTo>
                    <a:pt x="701" y="2036"/>
                    <a:pt x="701" y="6072"/>
                    <a:pt x="0" y="8140"/>
                  </a:cubicBezTo>
                  <a:lnTo>
                    <a:pt x="25419" y="8140"/>
                  </a:lnTo>
                  <a:cubicBezTo>
                    <a:pt x="27053" y="8140"/>
                    <a:pt x="27053" y="1"/>
                    <a:pt x="25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2144225" y="4094450"/>
              <a:ext cx="431175" cy="193500"/>
            </a:xfrm>
            <a:custGeom>
              <a:avLst/>
              <a:gdLst/>
              <a:ahLst/>
              <a:cxnLst/>
              <a:rect l="l" t="t" r="r" b="b"/>
              <a:pathLst>
                <a:path w="17247" h="7740" extrusionOk="0">
                  <a:moveTo>
                    <a:pt x="1068" y="1"/>
                  </a:moveTo>
                  <a:cubicBezTo>
                    <a:pt x="434" y="1"/>
                    <a:pt x="1" y="435"/>
                    <a:pt x="134" y="935"/>
                  </a:cubicBezTo>
                  <a:cubicBezTo>
                    <a:pt x="634" y="2836"/>
                    <a:pt x="634" y="4871"/>
                    <a:pt x="134" y="6806"/>
                  </a:cubicBezTo>
                  <a:cubicBezTo>
                    <a:pt x="1" y="7273"/>
                    <a:pt x="434" y="7740"/>
                    <a:pt x="1068" y="7740"/>
                  </a:cubicBezTo>
                  <a:lnTo>
                    <a:pt x="15712" y="7740"/>
                  </a:lnTo>
                  <a:cubicBezTo>
                    <a:pt x="17246" y="7740"/>
                    <a:pt x="17246" y="1"/>
                    <a:pt x="15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3186625" y="3868475"/>
              <a:ext cx="1609525" cy="344425"/>
            </a:xfrm>
            <a:custGeom>
              <a:avLst/>
              <a:gdLst/>
              <a:ahLst/>
              <a:cxnLst/>
              <a:rect l="l" t="t" r="r" b="b"/>
              <a:pathLst>
                <a:path w="64381" h="13777" extrusionOk="0">
                  <a:moveTo>
                    <a:pt x="1936" y="0"/>
                  </a:moveTo>
                  <a:cubicBezTo>
                    <a:pt x="1" y="0"/>
                    <a:pt x="1" y="13777"/>
                    <a:pt x="1936" y="13777"/>
                  </a:cubicBezTo>
                  <a:lnTo>
                    <a:pt x="63313" y="13777"/>
                  </a:lnTo>
                  <a:cubicBezTo>
                    <a:pt x="63947" y="13710"/>
                    <a:pt x="64380" y="13076"/>
                    <a:pt x="64180" y="12476"/>
                  </a:cubicBezTo>
                  <a:cubicBezTo>
                    <a:pt x="63413" y="9874"/>
                    <a:pt x="63413" y="3903"/>
                    <a:pt x="64180" y="1268"/>
                  </a:cubicBezTo>
                  <a:cubicBezTo>
                    <a:pt x="64347" y="667"/>
                    <a:pt x="63913" y="33"/>
                    <a:pt x="63313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3186625" y="3868475"/>
              <a:ext cx="1609525" cy="344425"/>
            </a:xfrm>
            <a:custGeom>
              <a:avLst/>
              <a:gdLst/>
              <a:ahLst/>
              <a:cxnLst/>
              <a:rect l="l" t="t" r="r" b="b"/>
              <a:pathLst>
                <a:path w="64381" h="13777" extrusionOk="0">
                  <a:moveTo>
                    <a:pt x="1936" y="0"/>
                  </a:moveTo>
                  <a:cubicBezTo>
                    <a:pt x="1" y="0"/>
                    <a:pt x="1" y="13777"/>
                    <a:pt x="1936" y="13777"/>
                  </a:cubicBezTo>
                  <a:lnTo>
                    <a:pt x="63313" y="13777"/>
                  </a:lnTo>
                  <a:cubicBezTo>
                    <a:pt x="63947" y="13710"/>
                    <a:pt x="64380" y="13076"/>
                    <a:pt x="64180" y="12476"/>
                  </a:cubicBezTo>
                  <a:cubicBezTo>
                    <a:pt x="63413" y="9874"/>
                    <a:pt x="63413" y="3903"/>
                    <a:pt x="64180" y="1268"/>
                  </a:cubicBezTo>
                  <a:cubicBezTo>
                    <a:pt x="64347" y="667"/>
                    <a:pt x="63913" y="33"/>
                    <a:pt x="63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3821250" y="3909325"/>
              <a:ext cx="967400" cy="262725"/>
            </a:xfrm>
            <a:custGeom>
              <a:avLst/>
              <a:gdLst/>
              <a:ahLst/>
              <a:cxnLst/>
              <a:rect l="l" t="t" r="r" b="b"/>
              <a:pathLst>
                <a:path w="38696" h="10509" extrusionOk="0">
                  <a:moveTo>
                    <a:pt x="1468" y="1"/>
                  </a:moveTo>
                  <a:cubicBezTo>
                    <a:pt x="1" y="1"/>
                    <a:pt x="1" y="10508"/>
                    <a:pt x="1468" y="10508"/>
                  </a:cubicBezTo>
                  <a:lnTo>
                    <a:pt x="38695" y="10508"/>
                  </a:lnTo>
                  <a:cubicBezTo>
                    <a:pt x="38061" y="7873"/>
                    <a:pt x="38061" y="2636"/>
                    <a:pt x="38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3186625" y="3868475"/>
              <a:ext cx="629650" cy="344425"/>
            </a:xfrm>
            <a:custGeom>
              <a:avLst/>
              <a:gdLst/>
              <a:ahLst/>
              <a:cxnLst/>
              <a:rect l="l" t="t" r="r" b="b"/>
              <a:pathLst>
                <a:path w="25186" h="13777" extrusionOk="0">
                  <a:moveTo>
                    <a:pt x="1936" y="0"/>
                  </a:moveTo>
                  <a:cubicBezTo>
                    <a:pt x="1" y="0"/>
                    <a:pt x="1" y="13777"/>
                    <a:pt x="1936" y="13777"/>
                  </a:cubicBezTo>
                  <a:lnTo>
                    <a:pt x="24118" y="13777"/>
                  </a:lnTo>
                  <a:cubicBezTo>
                    <a:pt x="24752" y="13710"/>
                    <a:pt x="25186" y="13076"/>
                    <a:pt x="24985" y="12476"/>
                  </a:cubicBezTo>
                  <a:cubicBezTo>
                    <a:pt x="24252" y="9874"/>
                    <a:pt x="24252" y="3903"/>
                    <a:pt x="24985" y="1268"/>
                  </a:cubicBezTo>
                  <a:cubicBezTo>
                    <a:pt x="25186" y="667"/>
                    <a:pt x="24752" y="33"/>
                    <a:pt x="24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3310900" y="3868475"/>
              <a:ext cx="280225" cy="344425"/>
            </a:xfrm>
            <a:custGeom>
              <a:avLst/>
              <a:gdLst/>
              <a:ahLst/>
              <a:cxnLst/>
              <a:rect l="l" t="t" r="r" b="b"/>
              <a:pathLst>
                <a:path w="11209" h="13777" extrusionOk="0">
                  <a:moveTo>
                    <a:pt x="1935" y="0"/>
                  </a:moveTo>
                  <a:cubicBezTo>
                    <a:pt x="0" y="0"/>
                    <a:pt x="0" y="13777"/>
                    <a:pt x="1935" y="13777"/>
                  </a:cubicBezTo>
                  <a:lnTo>
                    <a:pt x="10374" y="13777"/>
                  </a:lnTo>
                  <a:cubicBezTo>
                    <a:pt x="10875" y="13743"/>
                    <a:pt x="11208" y="13210"/>
                    <a:pt x="11008" y="12743"/>
                  </a:cubicBezTo>
                  <a:cubicBezTo>
                    <a:pt x="10174" y="10207"/>
                    <a:pt x="10174" y="3569"/>
                    <a:pt x="11008" y="1034"/>
                  </a:cubicBezTo>
                  <a:cubicBezTo>
                    <a:pt x="11208" y="567"/>
                    <a:pt x="10875" y="67"/>
                    <a:pt x="10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2987325" y="4212025"/>
              <a:ext cx="1699450" cy="407025"/>
            </a:xfrm>
            <a:custGeom>
              <a:avLst/>
              <a:gdLst/>
              <a:ahLst/>
              <a:cxnLst/>
              <a:rect l="l" t="t" r="r" b="b"/>
              <a:pathLst>
                <a:path w="67978" h="16281" extrusionOk="0">
                  <a:moveTo>
                    <a:pt x="66598" y="0"/>
                  </a:moveTo>
                  <a:cubicBezTo>
                    <a:pt x="66582" y="0"/>
                    <a:pt x="66565" y="1"/>
                    <a:pt x="66548" y="1"/>
                  </a:cubicBezTo>
                  <a:lnTo>
                    <a:pt x="2736" y="1"/>
                  </a:lnTo>
                  <a:cubicBezTo>
                    <a:pt x="1" y="1"/>
                    <a:pt x="34" y="16280"/>
                    <a:pt x="2736" y="16280"/>
                  </a:cubicBezTo>
                  <a:lnTo>
                    <a:pt x="66515" y="16280"/>
                  </a:lnTo>
                  <a:cubicBezTo>
                    <a:pt x="66532" y="16280"/>
                    <a:pt x="66548" y="16281"/>
                    <a:pt x="66565" y="16281"/>
                  </a:cubicBezTo>
                  <a:cubicBezTo>
                    <a:pt x="67342" y="16281"/>
                    <a:pt x="67945" y="15530"/>
                    <a:pt x="67749" y="14779"/>
                  </a:cubicBezTo>
                  <a:cubicBezTo>
                    <a:pt x="66682" y="11676"/>
                    <a:pt x="66682" y="4605"/>
                    <a:pt x="67749" y="1502"/>
                  </a:cubicBezTo>
                  <a:cubicBezTo>
                    <a:pt x="67978" y="751"/>
                    <a:pt x="67375" y="0"/>
                    <a:pt x="6659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2987325" y="4212025"/>
              <a:ext cx="1699450" cy="407025"/>
            </a:xfrm>
            <a:custGeom>
              <a:avLst/>
              <a:gdLst/>
              <a:ahLst/>
              <a:cxnLst/>
              <a:rect l="l" t="t" r="r" b="b"/>
              <a:pathLst>
                <a:path w="67978" h="16281" extrusionOk="0">
                  <a:moveTo>
                    <a:pt x="66598" y="0"/>
                  </a:moveTo>
                  <a:cubicBezTo>
                    <a:pt x="66582" y="0"/>
                    <a:pt x="66565" y="1"/>
                    <a:pt x="66548" y="1"/>
                  </a:cubicBezTo>
                  <a:lnTo>
                    <a:pt x="2736" y="1"/>
                  </a:lnTo>
                  <a:cubicBezTo>
                    <a:pt x="1" y="1"/>
                    <a:pt x="34" y="16280"/>
                    <a:pt x="2736" y="16280"/>
                  </a:cubicBezTo>
                  <a:lnTo>
                    <a:pt x="66515" y="16280"/>
                  </a:lnTo>
                  <a:cubicBezTo>
                    <a:pt x="66532" y="16280"/>
                    <a:pt x="66548" y="16281"/>
                    <a:pt x="66565" y="16281"/>
                  </a:cubicBezTo>
                  <a:cubicBezTo>
                    <a:pt x="67342" y="16281"/>
                    <a:pt x="67945" y="15530"/>
                    <a:pt x="67749" y="14779"/>
                  </a:cubicBezTo>
                  <a:cubicBezTo>
                    <a:pt x="66682" y="11676"/>
                    <a:pt x="66682" y="4605"/>
                    <a:pt x="67749" y="1502"/>
                  </a:cubicBezTo>
                  <a:cubicBezTo>
                    <a:pt x="67978" y="751"/>
                    <a:pt x="67375" y="0"/>
                    <a:pt x="66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3661150" y="4259575"/>
              <a:ext cx="1016575" cy="311925"/>
            </a:xfrm>
            <a:custGeom>
              <a:avLst/>
              <a:gdLst/>
              <a:ahLst/>
              <a:cxnLst/>
              <a:rect l="l" t="t" r="r" b="b"/>
              <a:pathLst>
                <a:path w="40663" h="12477" extrusionOk="0">
                  <a:moveTo>
                    <a:pt x="2102" y="1"/>
                  </a:moveTo>
                  <a:cubicBezTo>
                    <a:pt x="0" y="1"/>
                    <a:pt x="0" y="12476"/>
                    <a:pt x="2102" y="12476"/>
                  </a:cubicBezTo>
                  <a:lnTo>
                    <a:pt x="40663" y="12476"/>
                  </a:lnTo>
                  <a:cubicBezTo>
                    <a:pt x="39762" y="9341"/>
                    <a:pt x="39762" y="3136"/>
                    <a:pt x="40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2987325" y="4212025"/>
              <a:ext cx="666225" cy="407025"/>
            </a:xfrm>
            <a:custGeom>
              <a:avLst/>
              <a:gdLst/>
              <a:ahLst/>
              <a:cxnLst/>
              <a:rect l="l" t="t" r="r" b="b"/>
              <a:pathLst>
                <a:path w="26649" h="16281" extrusionOk="0">
                  <a:moveTo>
                    <a:pt x="25238" y="0"/>
                  </a:moveTo>
                  <a:cubicBezTo>
                    <a:pt x="25220" y="0"/>
                    <a:pt x="25203" y="1"/>
                    <a:pt x="25185" y="1"/>
                  </a:cubicBezTo>
                  <a:lnTo>
                    <a:pt x="2736" y="1"/>
                  </a:lnTo>
                  <a:cubicBezTo>
                    <a:pt x="1" y="1"/>
                    <a:pt x="34" y="16280"/>
                    <a:pt x="2736" y="16280"/>
                  </a:cubicBezTo>
                  <a:lnTo>
                    <a:pt x="25185" y="16280"/>
                  </a:lnTo>
                  <a:cubicBezTo>
                    <a:pt x="25203" y="16280"/>
                    <a:pt x="25220" y="16281"/>
                    <a:pt x="25238" y="16281"/>
                  </a:cubicBezTo>
                  <a:cubicBezTo>
                    <a:pt x="26044" y="16281"/>
                    <a:pt x="26615" y="15530"/>
                    <a:pt x="26419" y="14779"/>
                  </a:cubicBezTo>
                  <a:cubicBezTo>
                    <a:pt x="25352" y="11676"/>
                    <a:pt x="25352" y="4605"/>
                    <a:pt x="26419" y="1502"/>
                  </a:cubicBezTo>
                  <a:cubicBezTo>
                    <a:pt x="26648" y="751"/>
                    <a:pt x="26045" y="0"/>
                    <a:pt x="25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3139100" y="4212050"/>
              <a:ext cx="176625" cy="407025"/>
            </a:xfrm>
            <a:custGeom>
              <a:avLst/>
              <a:gdLst/>
              <a:ahLst/>
              <a:cxnLst/>
              <a:rect l="l" t="t" r="r" b="b"/>
              <a:pathLst>
                <a:path w="7065" h="16281" extrusionOk="0">
                  <a:moveTo>
                    <a:pt x="2736" y="0"/>
                  </a:moveTo>
                  <a:cubicBezTo>
                    <a:pt x="1" y="0"/>
                    <a:pt x="1" y="16279"/>
                    <a:pt x="2736" y="16279"/>
                  </a:cubicBezTo>
                  <a:lnTo>
                    <a:pt x="6572" y="16279"/>
                  </a:lnTo>
                  <a:cubicBezTo>
                    <a:pt x="6586" y="16280"/>
                    <a:pt x="6600" y="16281"/>
                    <a:pt x="6613" y="16281"/>
                  </a:cubicBezTo>
                  <a:cubicBezTo>
                    <a:pt x="6890" y="16281"/>
                    <a:pt x="7065" y="15966"/>
                    <a:pt x="6906" y="15712"/>
                  </a:cubicBezTo>
                  <a:cubicBezTo>
                    <a:pt x="5271" y="13210"/>
                    <a:pt x="5271" y="3102"/>
                    <a:pt x="6906" y="567"/>
                  </a:cubicBezTo>
                  <a:cubicBezTo>
                    <a:pt x="7039" y="300"/>
                    <a:pt x="6839" y="0"/>
                    <a:pt x="6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3288375" y="4212050"/>
              <a:ext cx="175975" cy="407025"/>
            </a:xfrm>
            <a:custGeom>
              <a:avLst/>
              <a:gdLst/>
              <a:ahLst/>
              <a:cxnLst/>
              <a:rect l="l" t="t" r="r" b="b"/>
              <a:pathLst>
                <a:path w="7039" h="16281" extrusionOk="0">
                  <a:moveTo>
                    <a:pt x="2702" y="0"/>
                  </a:moveTo>
                  <a:cubicBezTo>
                    <a:pt x="1" y="0"/>
                    <a:pt x="1" y="16279"/>
                    <a:pt x="2702" y="16279"/>
                  </a:cubicBezTo>
                  <a:lnTo>
                    <a:pt x="6539" y="16279"/>
                  </a:lnTo>
                  <a:cubicBezTo>
                    <a:pt x="6553" y="16280"/>
                    <a:pt x="6566" y="16281"/>
                    <a:pt x="6580" y="16281"/>
                  </a:cubicBezTo>
                  <a:cubicBezTo>
                    <a:pt x="6857" y="16281"/>
                    <a:pt x="7031" y="15966"/>
                    <a:pt x="6872" y="15712"/>
                  </a:cubicBezTo>
                  <a:cubicBezTo>
                    <a:pt x="5238" y="13210"/>
                    <a:pt x="5238" y="3102"/>
                    <a:pt x="6872" y="567"/>
                  </a:cubicBezTo>
                  <a:cubicBezTo>
                    <a:pt x="7039" y="300"/>
                    <a:pt x="6839" y="0"/>
                    <a:pt x="6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645175" y="3564075"/>
              <a:ext cx="30050" cy="88425"/>
            </a:xfrm>
            <a:custGeom>
              <a:avLst/>
              <a:gdLst/>
              <a:ahLst/>
              <a:cxnLst/>
              <a:rect l="l" t="t" r="r" b="b"/>
              <a:pathLst>
                <a:path w="1202" h="3537" extrusionOk="0">
                  <a:moveTo>
                    <a:pt x="368" y="1"/>
                  </a:moveTo>
                  <a:lnTo>
                    <a:pt x="1" y="167"/>
                  </a:lnTo>
                  <a:cubicBezTo>
                    <a:pt x="434" y="1235"/>
                    <a:pt x="734" y="2369"/>
                    <a:pt x="801" y="3537"/>
                  </a:cubicBezTo>
                  <a:lnTo>
                    <a:pt x="1201" y="3503"/>
                  </a:lnTo>
                  <a:cubicBezTo>
                    <a:pt x="1135" y="2302"/>
                    <a:pt x="835" y="110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340800" y="3523225"/>
              <a:ext cx="258525" cy="10850"/>
            </a:xfrm>
            <a:custGeom>
              <a:avLst/>
              <a:gdLst/>
              <a:ahLst/>
              <a:cxnLst/>
              <a:rect l="l" t="t" r="r" b="b"/>
              <a:pathLst>
                <a:path w="1034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0341" y="434"/>
                  </a:lnTo>
                  <a:lnTo>
                    <a:pt x="103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2907275" y="3559900"/>
              <a:ext cx="1748775" cy="308600"/>
            </a:xfrm>
            <a:custGeom>
              <a:avLst/>
              <a:gdLst/>
              <a:ahLst/>
              <a:cxnLst/>
              <a:rect l="l" t="t" r="r" b="b"/>
              <a:pathLst>
                <a:path w="69951" h="12344" extrusionOk="0">
                  <a:moveTo>
                    <a:pt x="1201" y="1"/>
                  </a:moveTo>
                  <a:cubicBezTo>
                    <a:pt x="501" y="1"/>
                    <a:pt x="0" y="568"/>
                    <a:pt x="200" y="1135"/>
                  </a:cubicBezTo>
                  <a:cubicBezTo>
                    <a:pt x="1068" y="3503"/>
                    <a:pt x="1068" y="8874"/>
                    <a:pt x="200" y="11209"/>
                  </a:cubicBezTo>
                  <a:cubicBezTo>
                    <a:pt x="0" y="11776"/>
                    <a:pt x="501" y="12343"/>
                    <a:pt x="1201" y="12343"/>
                  </a:cubicBezTo>
                  <a:lnTo>
                    <a:pt x="67715" y="12343"/>
                  </a:lnTo>
                  <a:cubicBezTo>
                    <a:pt x="69950" y="12343"/>
                    <a:pt x="69950" y="1"/>
                    <a:pt x="67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2907275" y="3559900"/>
              <a:ext cx="1045775" cy="308600"/>
            </a:xfrm>
            <a:custGeom>
              <a:avLst/>
              <a:gdLst/>
              <a:ahLst/>
              <a:cxnLst/>
              <a:rect l="l" t="t" r="r" b="b"/>
              <a:pathLst>
                <a:path w="41831" h="12344" extrusionOk="0">
                  <a:moveTo>
                    <a:pt x="1201" y="1"/>
                  </a:moveTo>
                  <a:cubicBezTo>
                    <a:pt x="501" y="1"/>
                    <a:pt x="0" y="568"/>
                    <a:pt x="200" y="1135"/>
                  </a:cubicBezTo>
                  <a:cubicBezTo>
                    <a:pt x="1068" y="3503"/>
                    <a:pt x="1068" y="8874"/>
                    <a:pt x="200" y="11209"/>
                  </a:cubicBezTo>
                  <a:cubicBezTo>
                    <a:pt x="0" y="11776"/>
                    <a:pt x="501" y="12343"/>
                    <a:pt x="1201" y="12343"/>
                  </a:cubicBezTo>
                  <a:lnTo>
                    <a:pt x="39562" y="12343"/>
                  </a:lnTo>
                  <a:cubicBezTo>
                    <a:pt x="41830" y="12343"/>
                    <a:pt x="41830" y="1"/>
                    <a:pt x="39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2914775" y="3595775"/>
              <a:ext cx="997400" cy="236850"/>
            </a:xfrm>
            <a:custGeom>
              <a:avLst/>
              <a:gdLst/>
              <a:ahLst/>
              <a:cxnLst/>
              <a:rect l="l" t="t" r="r" b="b"/>
              <a:pathLst>
                <a:path w="39896" h="9474" extrusionOk="0">
                  <a:moveTo>
                    <a:pt x="1" y="0"/>
                  </a:moveTo>
                  <a:cubicBezTo>
                    <a:pt x="734" y="2402"/>
                    <a:pt x="734" y="7105"/>
                    <a:pt x="1" y="9474"/>
                  </a:cubicBezTo>
                  <a:lnTo>
                    <a:pt x="38161" y="9474"/>
                  </a:lnTo>
                  <a:cubicBezTo>
                    <a:pt x="39896" y="9474"/>
                    <a:pt x="39896" y="0"/>
                    <a:pt x="38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4088125" y="3601600"/>
              <a:ext cx="456175" cy="225200"/>
            </a:xfrm>
            <a:custGeom>
              <a:avLst/>
              <a:gdLst/>
              <a:ahLst/>
              <a:cxnLst/>
              <a:rect l="l" t="t" r="r" b="b"/>
              <a:pathLst>
                <a:path w="18247" h="9008" extrusionOk="0">
                  <a:moveTo>
                    <a:pt x="1134" y="1"/>
                  </a:moveTo>
                  <a:cubicBezTo>
                    <a:pt x="467" y="1"/>
                    <a:pt x="0" y="534"/>
                    <a:pt x="167" y="1102"/>
                  </a:cubicBezTo>
                  <a:cubicBezTo>
                    <a:pt x="701" y="2803"/>
                    <a:pt x="701" y="6205"/>
                    <a:pt x="167" y="7940"/>
                  </a:cubicBezTo>
                  <a:cubicBezTo>
                    <a:pt x="0" y="8474"/>
                    <a:pt x="467" y="9007"/>
                    <a:pt x="1134" y="9007"/>
                  </a:cubicBezTo>
                  <a:lnTo>
                    <a:pt x="16579" y="9007"/>
                  </a:lnTo>
                  <a:cubicBezTo>
                    <a:pt x="18246" y="9007"/>
                    <a:pt x="18246" y="1"/>
                    <a:pt x="16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3004000" y="1213525"/>
              <a:ext cx="176825" cy="687725"/>
            </a:xfrm>
            <a:custGeom>
              <a:avLst/>
              <a:gdLst/>
              <a:ahLst/>
              <a:cxnLst/>
              <a:rect l="l" t="t" r="r" b="b"/>
              <a:pathLst>
                <a:path w="7073" h="27509" extrusionOk="0">
                  <a:moveTo>
                    <a:pt x="3420" y="0"/>
                  </a:moveTo>
                  <a:cubicBezTo>
                    <a:pt x="3381" y="0"/>
                    <a:pt x="3342" y="16"/>
                    <a:pt x="3303" y="55"/>
                  </a:cubicBezTo>
                  <a:cubicBezTo>
                    <a:pt x="3270" y="89"/>
                    <a:pt x="3270" y="189"/>
                    <a:pt x="3336" y="222"/>
                  </a:cubicBezTo>
                  <a:cubicBezTo>
                    <a:pt x="5805" y="2057"/>
                    <a:pt x="6772" y="7594"/>
                    <a:pt x="4137" y="12664"/>
                  </a:cubicBezTo>
                  <a:cubicBezTo>
                    <a:pt x="1969" y="16834"/>
                    <a:pt x="2636" y="20136"/>
                    <a:pt x="3136" y="22572"/>
                  </a:cubicBezTo>
                  <a:cubicBezTo>
                    <a:pt x="3470" y="24039"/>
                    <a:pt x="3703" y="25207"/>
                    <a:pt x="3136" y="26007"/>
                  </a:cubicBezTo>
                  <a:cubicBezTo>
                    <a:pt x="2703" y="26641"/>
                    <a:pt x="1735" y="27041"/>
                    <a:pt x="134" y="27242"/>
                  </a:cubicBezTo>
                  <a:cubicBezTo>
                    <a:pt x="34" y="27275"/>
                    <a:pt x="1" y="27342"/>
                    <a:pt x="1" y="27408"/>
                  </a:cubicBezTo>
                  <a:cubicBezTo>
                    <a:pt x="34" y="27475"/>
                    <a:pt x="67" y="27508"/>
                    <a:pt x="134" y="27508"/>
                  </a:cubicBezTo>
                  <a:cubicBezTo>
                    <a:pt x="1835" y="27275"/>
                    <a:pt x="2836" y="26841"/>
                    <a:pt x="3336" y="26141"/>
                  </a:cubicBezTo>
                  <a:cubicBezTo>
                    <a:pt x="3970" y="25273"/>
                    <a:pt x="3703" y="24039"/>
                    <a:pt x="3403" y="22505"/>
                  </a:cubicBezTo>
                  <a:cubicBezTo>
                    <a:pt x="2903" y="20136"/>
                    <a:pt x="2236" y="16867"/>
                    <a:pt x="4371" y="12798"/>
                  </a:cubicBezTo>
                  <a:cubicBezTo>
                    <a:pt x="7072" y="7594"/>
                    <a:pt x="6072" y="1890"/>
                    <a:pt x="3503" y="22"/>
                  </a:cubicBezTo>
                  <a:cubicBezTo>
                    <a:pt x="3476" y="8"/>
                    <a:pt x="3448" y="0"/>
                    <a:pt x="3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2459450" y="1376300"/>
              <a:ext cx="147600" cy="344900"/>
            </a:xfrm>
            <a:custGeom>
              <a:avLst/>
              <a:gdLst/>
              <a:ahLst/>
              <a:cxnLst/>
              <a:rect l="l" t="t" r="r" b="b"/>
              <a:pathLst>
                <a:path w="5904" h="13796" extrusionOk="0">
                  <a:moveTo>
                    <a:pt x="5715" y="0"/>
                  </a:moveTo>
                  <a:cubicBezTo>
                    <a:pt x="5678" y="0"/>
                    <a:pt x="5639" y="14"/>
                    <a:pt x="5605" y="49"/>
                  </a:cubicBezTo>
                  <a:cubicBezTo>
                    <a:pt x="3937" y="2084"/>
                    <a:pt x="3870" y="5053"/>
                    <a:pt x="3870" y="7655"/>
                  </a:cubicBezTo>
                  <a:cubicBezTo>
                    <a:pt x="3870" y="9990"/>
                    <a:pt x="3870" y="11991"/>
                    <a:pt x="2769" y="12925"/>
                  </a:cubicBezTo>
                  <a:cubicBezTo>
                    <a:pt x="2342" y="13327"/>
                    <a:pt x="1745" y="13521"/>
                    <a:pt x="963" y="13521"/>
                  </a:cubicBezTo>
                  <a:cubicBezTo>
                    <a:pt x="707" y="13521"/>
                    <a:pt x="431" y="13500"/>
                    <a:pt x="134" y="13459"/>
                  </a:cubicBezTo>
                  <a:cubicBezTo>
                    <a:pt x="67" y="13459"/>
                    <a:pt x="1" y="13525"/>
                    <a:pt x="1" y="13592"/>
                  </a:cubicBezTo>
                  <a:cubicBezTo>
                    <a:pt x="1" y="13659"/>
                    <a:pt x="34" y="13726"/>
                    <a:pt x="101" y="13726"/>
                  </a:cubicBezTo>
                  <a:cubicBezTo>
                    <a:pt x="367" y="13759"/>
                    <a:pt x="634" y="13792"/>
                    <a:pt x="901" y="13792"/>
                  </a:cubicBezTo>
                  <a:cubicBezTo>
                    <a:pt x="947" y="13794"/>
                    <a:pt x="993" y="13795"/>
                    <a:pt x="1039" y="13795"/>
                  </a:cubicBezTo>
                  <a:cubicBezTo>
                    <a:pt x="1726" y="13795"/>
                    <a:pt x="2404" y="13563"/>
                    <a:pt x="2936" y="13125"/>
                  </a:cubicBezTo>
                  <a:cubicBezTo>
                    <a:pt x="4103" y="12091"/>
                    <a:pt x="4137" y="10056"/>
                    <a:pt x="4137" y="7688"/>
                  </a:cubicBezTo>
                  <a:cubicBezTo>
                    <a:pt x="4137" y="5086"/>
                    <a:pt x="4170" y="2184"/>
                    <a:pt x="5805" y="216"/>
                  </a:cubicBezTo>
                  <a:cubicBezTo>
                    <a:pt x="5903" y="117"/>
                    <a:pt x="5819" y="0"/>
                    <a:pt x="5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3280875" y="3466500"/>
              <a:ext cx="262700" cy="93525"/>
            </a:xfrm>
            <a:custGeom>
              <a:avLst/>
              <a:gdLst/>
              <a:ahLst/>
              <a:cxnLst/>
              <a:rect l="l" t="t" r="r" b="b"/>
              <a:pathLst>
                <a:path w="10508" h="3741" extrusionOk="0">
                  <a:moveTo>
                    <a:pt x="1268" y="1"/>
                  </a:moveTo>
                  <a:cubicBezTo>
                    <a:pt x="934" y="735"/>
                    <a:pt x="601" y="1302"/>
                    <a:pt x="334" y="1869"/>
                  </a:cubicBezTo>
                  <a:cubicBezTo>
                    <a:pt x="0" y="2603"/>
                    <a:pt x="0" y="3704"/>
                    <a:pt x="901" y="3737"/>
                  </a:cubicBezTo>
                  <a:cubicBezTo>
                    <a:pt x="1003" y="3739"/>
                    <a:pt x="1099" y="3741"/>
                    <a:pt x="1190" y="3741"/>
                  </a:cubicBezTo>
                  <a:cubicBezTo>
                    <a:pt x="2287" y="3741"/>
                    <a:pt x="2632" y="3568"/>
                    <a:pt x="3803" y="3537"/>
                  </a:cubicBezTo>
                  <a:cubicBezTo>
                    <a:pt x="3902" y="3534"/>
                    <a:pt x="4001" y="3533"/>
                    <a:pt x="4098" y="3533"/>
                  </a:cubicBezTo>
                  <a:cubicBezTo>
                    <a:pt x="5277" y="3533"/>
                    <a:pt x="6386" y="3706"/>
                    <a:pt x="8973" y="3737"/>
                  </a:cubicBezTo>
                  <a:cubicBezTo>
                    <a:pt x="10074" y="3737"/>
                    <a:pt x="10508" y="2870"/>
                    <a:pt x="9674" y="2669"/>
                  </a:cubicBezTo>
                  <a:cubicBezTo>
                    <a:pt x="7606" y="2202"/>
                    <a:pt x="5237" y="1602"/>
                    <a:pt x="4770" y="268"/>
                  </a:cubicBezTo>
                  <a:lnTo>
                    <a:pt x="12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2745500" y="2263150"/>
              <a:ext cx="868125" cy="1211950"/>
            </a:xfrm>
            <a:custGeom>
              <a:avLst/>
              <a:gdLst/>
              <a:ahLst/>
              <a:cxnLst/>
              <a:rect l="l" t="t" r="r" b="b"/>
              <a:pathLst>
                <a:path w="34725" h="48478" extrusionOk="0">
                  <a:moveTo>
                    <a:pt x="1501" y="0"/>
                  </a:moveTo>
                  <a:lnTo>
                    <a:pt x="0" y="6372"/>
                  </a:lnTo>
                  <a:cubicBezTo>
                    <a:pt x="0" y="6372"/>
                    <a:pt x="3269" y="16646"/>
                    <a:pt x="24184" y="21916"/>
                  </a:cubicBezTo>
                  <a:cubicBezTo>
                    <a:pt x="22149" y="26219"/>
                    <a:pt x="22616" y="47568"/>
                    <a:pt x="22616" y="47568"/>
                  </a:cubicBezTo>
                  <a:cubicBezTo>
                    <a:pt x="22967" y="47919"/>
                    <a:pt x="24828" y="48478"/>
                    <a:pt x="25800" y="48478"/>
                  </a:cubicBezTo>
                  <a:cubicBezTo>
                    <a:pt x="26120" y="48478"/>
                    <a:pt x="26344" y="48417"/>
                    <a:pt x="26386" y="48268"/>
                  </a:cubicBezTo>
                  <a:cubicBezTo>
                    <a:pt x="26386" y="48268"/>
                    <a:pt x="34725" y="20782"/>
                    <a:pt x="30755" y="17179"/>
                  </a:cubicBezTo>
                  <a:cubicBezTo>
                    <a:pt x="21315" y="8673"/>
                    <a:pt x="12009" y="634"/>
                    <a:pt x="12009" y="634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2779675" y="2435775"/>
              <a:ext cx="155150" cy="159300"/>
            </a:xfrm>
            <a:custGeom>
              <a:avLst/>
              <a:gdLst/>
              <a:ahLst/>
              <a:cxnLst/>
              <a:rect l="l" t="t" r="r" b="b"/>
              <a:pathLst>
                <a:path w="6206" h="6372" extrusionOk="0">
                  <a:moveTo>
                    <a:pt x="5638" y="0"/>
                  </a:moveTo>
                  <a:lnTo>
                    <a:pt x="1" y="2002"/>
                  </a:lnTo>
                  <a:cubicBezTo>
                    <a:pt x="1168" y="3636"/>
                    <a:pt x="2569" y="5104"/>
                    <a:pt x="4137" y="6372"/>
                  </a:cubicBezTo>
                  <a:cubicBezTo>
                    <a:pt x="6205" y="3937"/>
                    <a:pt x="5638" y="1"/>
                    <a:pt x="5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3299225" y="3418875"/>
              <a:ext cx="124275" cy="71850"/>
            </a:xfrm>
            <a:custGeom>
              <a:avLst/>
              <a:gdLst/>
              <a:ahLst/>
              <a:cxnLst/>
              <a:rect l="l" t="t" r="r" b="b"/>
              <a:pathLst>
                <a:path w="4971" h="2874" extrusionOk="0">
                  <a:moveTo>
                    <a:pt x="341" y="0"/>
                  </a:moveTo>
                  <a:cubicBezTo>
                    <a:pt x="139" y="0"/>
                    <a:pt x="0" y="155"/>
                    <a:pt x="0" y="338"/>
                  </a:cubicBezTo>
                  <a:lnTo>
                    <a:pt x="34" y="1873"/>
                  </a:lnTo>
                  <a:cubicBezTo>
                    <a:pt x="34" y="2006"/>
                    <a:pt x="134" y="2139"/>
                    <a:pt x="267" y="2173"/>
                  </a:cubicBezTo>
                  <a:cubicBezTo>
                    <a:pt x="1601" y="2540"/>
                    <a:pt x="3002" y="2773"/>
                    <a:pt x="4370" y="2873"/>
                  </a:cubicBezTo>
                  <a:cubicBezTo>
                    <a:pt x="4570" y="2873"/>
                    <a:pt x="4737" y="2740"/>
                    <a:pt x="4737" y="2573"/>
                  </a:cubicBezTo>
                  <a:cubicBezTo>
                    <a:pt x="4804" y="2006"/>
                    <a:pt x="4904" y="1272"/>
                    <a:pt x="4970" y="872"/>
                  </a:cubicBezTo>
                  <a:cubicBezTo>
                    <a:pt x="4970" y="705"/>
                    <a:pt x="4870" y="538"/>
                    <a:pt x="4704" y="505"/>
                  </a:cubicBezTo>
                  <a:lnTo>
                    <a:pt x="400" y="5"/>
                  </a:lnTo>
                  <a:cubicBezTo>
                    <a:pt x="380" y="2"/>
                    <a:pt x="361" y="0"/>
                    <a:pt x="3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3299225" y="3418875"/>
              <a:ext cx="124275" cy="71850"/>
            </a:xfrm>
            <a:custGeom>
              <a:avLst/>
              <a:gdLst/>
              <a:ahLst/>
              <a:cxnLst/>
              <a:rect l="l" t="t" r="r" b="b"/>
              <a:pathLst>
                <a:path w="4971" h="2874" extrusionOk="0">
                  <a:moveTo>
                    <a:pt x="341" y="0"/>
                  </a:moveTo>
                  <a:cubicBezTo>
                    <a:pt x="139" y="0"/>
                    <a:pt x="0" y="155"/>
                    <a:pt x="0" y="338"/>
                  </a:cubicBezTo>
                  <a:lnTo>
                    <a:pt x="34" y="1873"/>
                  </a:lnTo>
                  <a:cubicBezTo>
                    <a:pt x="34" y="2006"/>
                    <a:pt x="134" y="2139"/>
                    <a:pt x="267" y="2173"/>
                  </a:cubicBezTo>
                  <a:cubicBezTo>
                    <a:pt x="1601" y="2540"/>
                    <a:pt x="3002" y="2773"/>
                    <a:pt x="4370" y="2873"/>
                  </a:cubicBezTo>
                  <a:cubicBezTo>
                    <a:pt x="4570" y="2873"/>
                    <a:pt x="4737" y="2740"/>
                    <a:pt x="4737" y="2573"/>
                  </a:cubicBezTo>
                  <a:cubicBezTo>
                    <a:pt x="4804" y="2006"/>
                    <a:pt x="4904" y="1272"/>
                    <a:pt x="4970" y="872"/>
                  </a:cubicBezTo>
                  <a:cubicBezTo>
                    <a:pt x="4970" y="705"/>
                    <a:pt x="4870" y="538"/>
                    <a:pt x="4704" y="505"/>
                  </a:cubicBezTo>
                  <a:lnTo>
                    <a:pt x="400" y="5"/>
                  </a:lnTo>
                  <a:cubicBezTo>
                    <a:pt x="380" y="2"/>
                    <a:pt x="361" y="0"/>
                    <a:pt x="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2257650" y="3924350"/>
              <a:ext cx="256875" cy="134275"/>
            </a:xfrm>
            <a:custGeom>
              <a:avLst/>
              <a:gdLst/>
              <a:ahLst/>
              <a:cxnLst/>
              <a:rect l="l" t="t" r="r" b="b"/>
              <a:pathLst>
                <a:path w="10275" h="5371" extrusionOk="0">
                  <a:moveTo>
                    <a:pt x="1468" y="0"/>
                  </a:moveTo>
                  <a:cubicBezTo>
                    <a:pt x="1234" y="701"/>
                    <a:pt x="901" y="1368"/>
                    <a:pt x="567" y="2001"/>
                  </a:cubicBezTo>
                  <a:cubicBezTo>
                    <a:pt x="0" y="2902"/>
                    <a:pt x="67" y="3536"/>
                    <a:pt x="967" y="3669"/>
                  </a:cubicBezTo>
                  <a:cubicBezTo>
                    <a:pt x="2035" y="3869"/>
                    <a:pt x="2402" y="3736"/>
                    <a:pt x="3736" y="4003"/>
                  </a:cubicBezTo>
                  <a:cubicBezTo>
                    <a:pt x="5304" y="4303"/>
                    <a:pt x="6238" y="5371"/>
                    <a:pt x="9073" y="5371"/>
                  </a:cubicBezTo>
                  <a:cubicBezTo>
                    <a:pt x="10207" y="5371"/>
                    <a:pt x="10274" y="4336"/>
                    <a:pt x="8806" y="4036"/>
                  </a:cubicBezTo>
                  <a:cubicBezTo>
                    <a:pt x="7239" y="3769"/>
                    <a:pt x="6205" y="1434"/>
                    <a:pt x="5771" y="300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2265150" y="2256475"/>
              <a:ext cx="763900" cy="1679975"/>
            </a:xfrm>
            <a:custGeom>
              <a:avLst/>
              <a:gdLst/>
              <a:ahLst/>
              <a:cxnLst/>
              <a:rect l="l" t="t" r="r" b="b"/>
              <a:pathLst>
                <a:path w="30556" h="67199" extrusionOk="0">
                  <a:moveTo>
                    <a:pt x="16479" y="1"/>
                  </a:moveTo>
                  <a:cubicBezTo>
                    <a:pt x="13110" y="2803"/>
                    <a:pt x="9941" y="6472"/>
                    <a:pt x="8039" y="29355"/>
                  </a:cubicBezTo>
                  <a:cubicBezTo>
                    <a:pt x="0" y="40029"/>
                    <a:pt x="1168" y="66715"/>
                    <a:pt x="1168" y="66715"/>
                  </a:cubicBezTo>
                  <a:cubicBezTo>
                    <a:pt x="1943" y="67029"/>
                    <a:pt x="3152" y="67199"/>
                    <a:pt x="4118" y="67199"/>
                  </a:cubicBezTo>
                  <a:cubicBezTo>
                    <a:pt x="4690" y="67199"/>
                    <a:pt x="5177" y="67139"/>
                    <a:pt x="5438" y="67015"/>
                  </a:cubicBezTo>
                  <a:cubicBezTo>
                    <a:pt x="5938" y="59276"/>
                    <a:pt x="12576" y="40663"/>
                    <a:pt x="16746" y="29255"/>
                  </a:cubicBezTo>
                  <a:cubicBezTo>
                    <a:pt x="20715" y="18414"/>
                    <a:pt x="30555" y="868"/>
                    <a:pt x="30555" y="868"/>
                  </a:cubicBezTo>
                  <a:lnTo>
                    <a:pt x="164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2284325" y="3874200"/>
              <a:ext cx="130125" cy="67650"/>
            </a:xfrm>
            <a:custGeom>
              <a:avLst/>
              <a:gdLst/>
              <a:ahLst/>
              <a:cxnLst/>
              <a:rect l="l" t="t" r="r" b="b"/>
              <a:pathLst>
                <a:path w="5205" h="2706" extrusionOk="0">
                  <a:moveTo>
                    <a:pt x="342" y="0"/>
                  </a:moveTo>
                  <a:cubicBezTo>
                    <a:pt x="140" y="0"/>
                    <a:pt x="1" y="158"/>
                    <a:pt x="1" y="372"/>
                  </a:cubicBezTo>
                  <a:lnTo>
                    <a:pt x="67" y="1839"/>
                  </a:lnTo>
                  <a:cubicBezTo>
                    <a:pt x="67" y="1973"/>
                    <a:pt x="167" y="2106"/>
                    <a:pt x="301" y="2139"/>
                  </a:cubicBezTo>
                  <a:cubicBezTo>
                    <a:pt x="908" y="2284"/>
                    <a:pt x="2671" y="2705"/>
                    <a:pt x="4173" y="2705"/>
                  </a:cubicBezTo>
                  <a:cubicBezTo>
                    <a:pt x="4402" y="2705"/>
                    <a:pt x="4625" y="2695"/>
                    <a:pt x="4837" y="2673"/>
                  </a:cubicBezTo>
                  <a:cubicBezTo>
                    <a:pt x="5004" y="2673"/>
                    <a:pt x="5171" y="2506"/>
                    <a:pt x="5138" y="2306"/>
                  </a:cubicBezTo>
                  <a:cubicBezTo>
                    <a:pt x="5138" y="1773"/>
                    <a:pt x="5138" y="1239"/>
                    <a:pt x="5204" y="738"/>
                  </a:cubicBezTo>
                  <a:cubicBezTo>
                    <a:pt x="5204" y="538"/>
                    <a:pt x="5071" y="405"/>
                    <a:pt x="4904" y="372"/>
                  </a:cubicBezTo>
                  <a:lnTo>
                    <a:pt x="401" y="5"/>
                  </a:lnTo>
                  <a:cubicBezTo>
                    <a:pt x="381" y="2"/>
                    <a:pt x="361" y="0"/>
                    <a:pt x="3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2284325" y="3874200"/>
              <a:ext cx="130125" cy="67650"/>
            </a:xfrm>
            <a:custGeom>
              <a:avLst/>
              <a:gdLst/>
              <a:ahLst/>
              <a:cxnLst/>
              <a:rect l="l" t="t" r="r" b="b"/>
              <a:pathLst>
                <a:path w="5205" h="2706" extrusionOk="0">
                  <a:moveTo>
                    <a:pt x="342" y="0"/>
                  </a:moveTo>
                  <a:cubicBezTo>
                    <a:pt x="140" y="0"/>
                    <a:pt x="1" y="158"/>
                    <a:pt x="1" y="372"/>
                  </a:cubicBezTo>
                  <a:lnTo>
                    <a:pt x="67" y="1839"/>
                  </a:lnTo>
                  <a:cubicBezTo>
                    <a:pt x="67" y="1973"/>
                    <a:pt x="167" y="2106"/>
                    <a:pt x="301" y="2139"/>
                  </a:cubicBezTo>
                  <a:cubicBezTo>
                    <a:pt x="908" y="2284"/>
                    <a:pt x="2671" y="2705"/>
                    <a:pt x="4173" y="2705"/>
                  </a:cubicBezTo>
                  <a:cubicBezTo>
                    <a:pt x="4402" y="2705"/>
                    <a:pt x="4625" y="2695"/>
                    <a:pt x="4837" y="2673"/>
                  </a:cubicBezTo>
                  <a:cubicBezTo>
                    <a:pt x="5004" y="2673"/>
                    <a:pt x="5171" y="2506"/>
                    <a:pt x="5138" y="2306"/>
                  </a:cubicBezTo>
                  <a:cubicBezTo>
                    <a:pt x="5138" y="1773"/>
                    <a:pt x="5138" y="1239"/>
                    <a:pt x="5204" y="738"/>
                  </a:cubicBezTo>
                  <a:cubicBezTo>
                    <a:pt x="5204" y="538"/>
                    <a:pt x="5071" y="405"/>
                    <a:pt x="4904" y="372"/>
                  </a:cubicBezTo>
                  <a:lnTo>
                    <a:pt x="401" y="5"/>
                  </a:lnTo>
                  <a:cubicBezTo>
                    <a:pt x="381" y="2"/>
                    <a:pt x="361" y="0"/>
                    <a:pt x="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2969950" y="1818275"/>
              <a:ext cx="473550" cy="376825"/>
            </a:xfrm>
            <a:custGeom>
              <a:avLst/>
              <a:gdLst/>
              <a:ahLst/>
              <a:cxnLst/>
              <a:rect l="l" t="t" r="r" b="b"/>
              <a:pathLst>
                <a:path w="18942" h="15073" extrusionOk="0">
                  <a:moveTo>
                    <a:pt x="2981" y="1"/>
                  </a:moveTo>
                  <a:cubicBezTo>
                    <a:pt x="1482" y="1"/>
                    <a:pt x="0" y="1470"/>
                    <a:pt x="762" y="3285"/>
                  </a:cubicBezTo>
                  <a:cubicBezTo>
                    <a:pt x="1229" y="4252"/>
                    <a:pt x="1696" y="5120"/>
                    <a:pt x="2163" y="5987"/>
                  </a:cubicBezTo>
                  <a:cubicBezTo>
                    <a:pt x="2664" y="6888"/>
                    <a:pt x="3197" y="7755"/>
                    <a:pt x="3731" y="8589"/>
                  </a:cubicBezTo>
                  <a:cubicBezTo>
                    <a:pt x="4265" y="9423"/>
                    <a:pt x="4832" y="10257"/>
                    <a:pt x="5432" y="11091"/>
                  </a:cubicBezTo>
                  <a:cubicBezTo>
                    <a:pt x="6033" y="11925"/>
                    <a:pt x="6667" y="12725"/>
                    <a:pt x="7334" y="13526"/>
                  </a:cubicBezTo>
                  <a:lnTo>
                    <a:pt x="7467" y="13659"/>
                  </a:lnTo>
                  <a:cubicBezTo>
                    <a:pt x="7567" y="13826"/>
                    <a:pt x="7734" y="13926"/>
                    <a:pt x="7901" y="14026"/>
                  </a:cubicBezTo>
                  <a:cubicBezTo>
                    <a:pt x="8735" y="14493"/>
                    <a:pt x="9635" y="14793"/>
                    <a:pt x="10569" y="14927"/>
                  </a:cubicBezTo>
                  <a:cubicBezTo>
                    <a:pt x="11206" y="15029"/>
                    <a:pt x="11843" y="15072"/>
                    <a:pt x="12481" y="15072"/>
                  </a:cubicBezTo>
                  <a:cubicBezTo>
                    <a:pt x="12677" y="15072"/>
                    <a:pt x="12874" y="15068"/>
                    <a:pt x="13071" y="15060"/>
                  </a:cubicBezTo>
                  <a:cubicBezTo>
                    <a:pt x="13872" y="15027"/>
                    <a:pt x="14639" y="14960"/>
                    <a:pt x="15439" y="14827"/>
                  </a:cubicBezTo>
                  <a:cubicBezTo>
                    <a:pt x="16207" y="14693"/>
                    <a:pt x="16974" y="14493"/>
                    <a:pt x="17708" y="14226"/>
                  </a:cubicBezTo>
                  <a:cubicBezTo>
                    <a:pt x="18942" y="13826"/>
                    <a:pt x="18675" y="12025"/>
                    <a:pt x="17408" y="11958"/>
                  </a:cubicBezTo>
                  <a:lnTo>
                    <a:pt x="17307" y="11958"/>
                  </a:lnTo>
                  <a:cubicBezTo>
                    <a:pt x="16674" y="11925"/>
                    <a:pt x="15940" y="11891"/>
                    <a:pt x="15273" y="11825"/>
                  </a:cubicBezTo>
                  <a:cubicBezTo>
                    <a:pt x="14606" y="11758"/>
                    <a:pt x="13938" y="11691"/>
                    <a:pt x="13271" y="11558"/>
                  </a:cubicBezTo>
                  <a:cubicBezTo>
                    <a:pt x="12671" y="11458"/>
                    <a:pt x="12070" y="11324"/>
                    <a:pt x="11470" y="11124"/>
                  </a:cubicBezTo>
                  <a:cubicBezTo>
                    <a:pt x="11132" y="11003"/>
                    <a:pt x="10793" y="10847"/>
                    <a:pt x="10468" y="10657"/>
                  </a:cubicBezTo>
                  <a:lnTo>
                    <a:pt x="10468" y="10657"/>
                  </a:lnTo>
                  <a:cubicBezTo>
                    <a:pt x="9505" y="9214"/>
                    <a:pt x="8574" y="7715"/>
                    <a:pt x="7701" y="6187"/>
                  </a:cubicBezTo>
                  <a:cubicBezTo>
                    <a:pt x="7234" y="5387"/>
                    <a:pt x="6767" y="4553"/>
                    <a:pt x="6300" y="3719"/>
                  </a:cubicBezTo>
                  <a:cubicBezTo>
                    <a:pt x="5866" y="2885"/>
                    <a:pt x="5399" y="1984"/>
                    <a:pt x="4999" y="1217"/>
                  </a:cubicBezTo>
                  <a:lnTo>
                    <a:pt x="4932" y="1184"/>
                  </a:lnTo>
                  <a:cubicBezTo>
                    <a:pt x="4450" y="352"/>
                    <a:pt x="3713" y="1"/>
                    <a:pt x="2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2909775" y="1764450"/>
              <a:ext cx="243525" cy="267725"/>
            </a:xfrm>
            <a:custGeom>
              <a:avLst/>
              <a:gdLst/>
              <a:ahLst/>
              <a:cxnLst/>
              <a:rect l="l" t="t" r="r" b="b"/>
              <a:pathLst>
                <a:path w="9741" h="10709" extrusionOk="0">
                  <a:moveTo>
                    <a:pt x="5104" y="1"/>
                  </a:moveTo>
                  <a:cubicBezTo>
                    <a:pt x="0" y="3003"/>
                    <a:pt x="4737" y="10709"/>
                    <a:pt x="4737" y="10709"/>
                  </a:cubicBezTo>
                  <a:cubicBezTo>
                    <a:pt x="4737" y="10709"/>
                    <a:pt x="8740" y="9341"/>
                    <a:pt x="9741" y="6639"/>
                  </a:cubicBezTo>
                  <a:cubicBezTo>
                    <a:pt x="8240" y="2102"/>
                    <a:pt x="7806" y="901"/>
                    <a:pt x="5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2651475" y="1721850"/>
              <a:ext cx="484325" cy="596925"/>
            </a:xfrm>
            <a:custGeom>
              <a:avLst/>
              <a:gdLst/>
              <a:ahLst/>
              <a:cxnLst/>
              <a:rect l="l" t="t" r="r" b="b"/>
              <a:pathLst>
                <a:path w="19373" h="23877" extrusionOk="0">
                  <a:moveTo>
                    <a:pt x="3834" y="0"/>
                  </a:moveTo>
                  <a:cubicBezTo>
                    <a:pt x="1645" y="0"/>
                    <a:pt x="0" y="1991"/>
                    <a:pt x="359" y="4173"/>
                  </a:cubicBezTo>
                  <a:cubicBezTo>
                    <a:pt x="1826" y="14114"/>
                    <a:pt x="1293" y="17049"/>
                    <a:pt x="1026" y="21386"/>
                  </a:cubicBezTo>
                  <a:cubicBezTo>
                    <a:pt x="6687" y="23138"/>
                    <a:pt x="10714" y="23876"/>
                    <a:pt x="13332" y="23876"/>
                  </a:cubicBezTo>
                  <a:cubicBezTo>
                    <a:pt x="14601" y="23876"/>
                    <a:pt x="15538" y="23703"/>
                    <a:pt x="16170" y="23387"/>
                  </a:cubicBezTo>
                  <a:cubicBezTo>
                    <a:pt x="17171" y="23087"/>
                    <a:pt x="17171" y="17316"/>
                    <a:pt x="17804" y="14347"/>
                  </a:cubicBezTo>
                  <a:cubicBezTo>
                    <a:pt x="18605" y="10845"/>
                    <a:pt x="19005" y="9077"/>
                    <a:pt x="19139" y="7576"/>
                  </a:cubicBezTo>
                  <a:cubicBezTo>
                    <a:pt x="19372" y="4840"/>
                    <a:pt x="17638" y="2339"/>
                    <a:pt x="15002" y="1571"/>
                  </a:cubicBezTo>
                  <a:cubicBezTo>
                    <a:pt x="14269" y="1371"/>
                    <a:pt x="13501" y="1171"/>
                    <a:pt x="12767" y="1004"/>
                  </a:cubicBezTo>
                  <a:cubicBezTo>
                    <a:pt x="10499" y="537"/>
                    <a:pt x="8198" y="237"/>
                    <a:pt x="5896" y="104"/>
                  </a:cubicBezTo>
                  <a:cubicBezTo>
                    <a:pt x="5262" y="37"/>
                    <a:pt x="4595" y="4"/>
                    <a:pt x="3995" y="4"/>
                  </a:cubicBezTo>
                  <a:cubicBezTo>
                    <a:pt x="3941" y="1"/>
                    <a:pt x="3887" y="0"/>
                    <a:pt x="3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2309350" y="2192275"/>
              <a:ext cx="118425" cy="158525"/>
            </a:xfrm>
            <a:custGeom>
              <a:avLst/>
              <a:gdLst/>
              <a:ahLst/>
              <a:cxnLst/>
              <a:rect l="l" t="t" r="r" b="b"/>
              <a:pathLst>
                <a:path w="4737" h="6341" extrusionOk="0">
                  <a:moveTo>
                    <a:pt x="2802" y="0"/>
                  </a:moveTo>
                  <a:cubicBezTo>
                    <a:pt x="1301" y="1168"/>
                    <a:pt x="567" y="3503"/>
                    <a:pt x="567" y="3503"/>
                  </a:cubicBezTo>
                  <a:lnTo>
                    <a:pt x="267" y="4170"/>
                  </a:lnTo>
                  <a:cubicBezTo>
                    <a:pt x="0" y="4737"/>
                    <a:pt x="234" y="5404"/>
                    <a:pt x="801" y="5637"/>
                  </a:cubicBezTo>
                  <a:lnTo>
                    <a:pt x="2068" y="6238"/>
                  </a:lnTo>
                  <a:cubicBezTo>
                    <a:pt x="2230" y="6307"/>
                    <a:pt x="2400" y="6341"/>
                    <a:pt x="2568" y="6341"/>
                  </a:cubicBezTo>
                  <a:cubicBezTo>
                    <a:pt x="2885" y="6341"/>
                    <a:pt x="3196" y="6222"/>
                    <a:pt x="3436" y="6004"/>
                  </a:cubicBezTo>
                  <a:lnTo>
                    <a:pt x="4270" y="5237"/>
                  </a:lnTo>
                  <a:cubicBezTo>
                    <a:pt x="4570" y="4937"/>
                    <a:pt x="4737" y="4537"/>
                    <a:pt x="4704" y="4103"/>
                  </a:cubicBezTo>
                  <a:lnTo>
                    <a:pt x="4470" y="2102"/>
                  </a:lnTo>
                  <a:cubicBezTo>
                    <a:pt x="4370" y="1301"/>
                    <a:pt x="3903" y="601"/>
                    <a:pt x="3203" y="234"/>
                  </a:cubicBezTo>
                  <a:lnTo>
                    <a:pt x="28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3363425" y="2079025"/>
              <a:ext cx="149300" cy="107850"/>
            </a:xfrm>
            <a:custGeom>
              <a:avLst/>
              <a:gdLst/>
              <a:ahLst/>
              <a:cxnLst/>
              <a:rect l="l" t="t" r="r" b="b"/>
              <a:pathLst>
                <a:path w="5972" h="4314" extrusionOk="0">
                  <a:moveTo>
                    <a:pt x="3508" y="1"/>
                  </a:moveTo>
                  <a:cubicBezTo>
                    <a:pt x="3252" y="1"/>
                    <a:pt x="2998" y="82"/>
                    <a:pt x="2769" y="227"/>
                  </a:cubicBezTo>
                  <a:lnTo>
                    <a:pt x="1101" y="1361"/>
                  </a:lnTo>
                  <a:cubicBezTo>
                    <a:pt x="434" y="1795"/>
                    <a:pt x="34" y="2529"/>
                    <a:pt x="1" y="3329"/>
                  </a:cubicBezTo>
                  <a:lnTo>
                    <a:pt x="1" y="3830"/>
                  </a:lnTo>
                  <a:cubicBezTo>
                    <a:pt x="833" y="4214"/>
                    <a:pt x="1827" y="4314"/>
                    <a:pt x="2636" y="4314"/>
                  </a:cubicBezTo>
                  <a:cubicBezTo>
                    <a:pt x="3512" y="4314"/>
                    <a:pt x="4170" y="4197"/>
                    <a:pt x="4170" y="4197"/>
                  </a:cubicBezTo>
                  <a:lnTo>
                    <a:pt x="4904" y="4163"/>
                  </a:lnTo>
                  <a:cubicBezTo>
                    <a:pt x="5505" y="4130"/>
                    <a:pt x="5972" y="3629"/>
                    <a:pt x="5972" y="2996"/>
                  </a:cubicBezTo>
                  <a:lnTo>
                    <a:pt x="5905" y="1595"/>
                  </a:lnTo>
                  <a:cubicBezTo>
                    <a:pt x="5838" y="1094"/>
                    <a:pt x="5505" y="661"/>
                    <a:pt x="5038" y="527"/>
                  </a:cubicBezTo>
                  <a:lnTo>
                    <a:pt x="3970" y="94"/>
                  </a:lnTo>
                  <a:cubicBezTo>
                    <a:pt x="3819" y="31"/>
                    <a:pt x="3663" y="1"/>
                    <a:pt x="3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2360925" y="1746200"/>
              <a:ext cx="407100" cy="514950"/>
            </a:xfrm>
            <a:custGeom>
              <a:avLst/>
              <a:gdLst/>
              <a:ahLst/>
              <a:cxnLst/>
              <a:rect l="l" t="t" r="r" b="b"/>
              <a:pathLst>
                <a:path w="16284" h="20598" extrusionOk="0">
                  <a:moveTo>
                    <a:pt x="13633" y="0"/>
                  </a:moveTo>
                  <a:cubicBezTo>
                    <a:pt x="13347" y="0"/>
                    <a:pt x="13059" y="53"/>
                    <a:pt x="12781" y="164"/>
                  </a:cubicBezTo>
                  <a:cubicBezTo>
                    <a:pt x="12481" y="264"/>
                    <a:pt x="12281" y="364"/>
                    <a:pt x="12047" y="464"/>
                  </a:cubicBezTo>
                  <a:cubicBezTo>
                    <a:pt x="11780" y="564"/>
                    <a:pt x="11580" y="664"/>
                    <a:pt x="11347" y="764"/>
                  </a:cubicBezTo>
                  <a:cubicBezTo>
                    <a:pt x="10880" y="998"/>
                    <a:pt x="10446" y="1231"/>
                    <a:pt x="10013" y="1465"/>
                  </a:cubicBezTo>
                  <a:cubicBezTo>
                    <a:pt x="9112" y="1932"/>
                    <a:pt x="8245" y="2432"/>
                    <a:pt x="7444" y="2999"/>
                  </a:cubicBezTo>
                  <a:cubicBezTo>
                    <a:pt x="6610" y="3566"/>
                    <a:pt x="5776" y="4167"/>
                    <a:pt x="5009" y="4800"/>
                  </a:cubicBezTo>
                  <a:cubicBezTo>
                    <a:pt x="4242" y="5468"/>
                    <a:pt x="3508" y="6201"/>
                    <a:pt x="2807" y="6935"/>
                  </a:cubicBezTo>
                  <a:lnTo>
                    <a:pt x="2707" y="7035"/>
                  </a:lnTo>
                  <a:cubicBezTo>
                    <a:pt x="2641" y="7135"/>
                    <a:pt x="2607" y="7202"/>
                    <a:pt x="2541" y="7302"/>
                  </a:cubicBezTo>
                  <a:cubicBezTo>
                    <a:pt x="2240" y="7836"/>
                    <a:pt x="2007" y="8403"/>
                    <a:pt x="1807" y="8970"/>
                  </a:cubicBezTo>
                  <a:cubicBezTo>
                    <a:pt x="1607" y="9504"/>
                    <a:pt x="1473" y="10004"/>
                    <a:pt x="1340" y="10505"/>
                  </a:cubicBezTo>
                  <a:cubicBezTo>
                    <a:pt x="1073" y="11505"/>
                    <a:pt x="839" y="12473"/>
                    <a:pt x="706" y="13473"/>
                  </a:cubicBezTo>
                  <a:cubicBezTo>
                    <a:pt x="539" y="14441"/>
                    <a:pt x="372" y="15441"/>
                    <a:pt x="272" y="16409"/>
                  </a:cubicBezTo>
                  <a:cubicBezTo>
                    <a:pt x="172" y="17409"/>
                    <a:pt x="72" y="18377"/>
                    <a:pt x="39" y="19378"/>
                  </a:cubicBezTo>
                  <a:cubicBezTo>
                    <a:pt x="1" y="20154"/>
                    <a:pt x="597" y="20597"/>
                    <a:pt x="1199" y="20597"/>
                  </a:cubicBezTo>
                  <a:cubicBezTo>
                    <a:pt x="1658" y="20597"/>
                    <a:pt x="2120" y="20340"/>
                    <a:pt x="2307" y="19778"/>
                  </a:cubicBezTo>
                  <a:lnTo>
                    <a:pt x="3208" y="17043"/>
                  </a:lnTo>
                  <a:cubicBezTo>
                    <a:pt x="3508" y="16142"/>
                    <a:pt x="3808" y="15241"/>
                    <a:pt x="4108" y="14341"/>
                  </a:cubicBezTo>
                  <a:cubicBezTo>
                    <a:pt x="4409" y="13440"/>
                    <a:pt x="4742" y="12539"/>
                    <a:pt x="5076" y="11705"/>
                  </a:cubicBezTo>
                  <a:cubicBezTo>
                    <a:pt x="5242" y="11305"/>
                    <a:pt x="5409" y="10871"/>
                    <a:pt x="5576" y="10505"/>
                  </a:cubicBezTo>
                  <a:cubicBezTo>
                    <a:pt x="5699" y="10258"/>
                    <a:pt x="5823" y="10029"/>
                    <a:pt x="5960" y="9805"/>
                  </a:cubicBezTo>
                  <a:lnTo>
                    <a:pt x="5960" y="9805"/>
                  </a:lnTo>
                  <a:cubicBezTo>
                    <a:pt x="6555" y="9301"/>
                    <a:pt x="7154" y="8775"/>
                    <a:pt x="7811" y="8336"/>
                  </a:cubicBezTo>
                  <a:cubicBezTo>
                    <a:pt x="8478" y="7836"/>
                    <a:pt x="9212" y="7336"/>
                    <a:pt x="9946" y="6902"/>
                  </a:cubicBezTo>
                  <a:cubicBezTo>
                    <a:pt x="10680" y="6468"/>
                    <a:pt x="11447" y="6035"/>
                    <a:pt x="12214" y="5634"/>
                  </a:cubicBezTo>
                  <a:cubicBezTo>
                    <a:pt x="12581" y="5434"/>
                    <a:pt x="12981" y="5234"/>
                    <a:pt x="13348" y="5034"/>
                  </a:cubicBezTo>
                  <a:lnTo>
                    <a:pt x="13949" y="4767"/>
                  </a:lnTo>
                  <a:lnTo>
                    <a:pt x="14482" y="4534"/>
                  </a:lnTo>
                  <a:lnTo>
                    <a:pt x="14582" y="4467"/>
                  </a:lnTo>
                  <a:cubicBezTo>
                    <a:pt x="15750" y="3966"/>
                    <a:pt x="16284" y="2599"/>
                    <a:pt x="15783" y="1431"/>
                  </a:cubicBezTo>
                  <a:cubicBezTo>
                    <a:pt x="15427" y="541"/>
                    <a:pt x="14548" y="0"/>
                    <a:pt x="13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2602875" y="1721400"/>
              <a:ext cx="221025" cy="232375"/>
            </a:xfrm>
            <a:custGeom>
              <a:avLst/>
              <a:gdLst/>
              <a:ahLst/>
              <a:cxnLst/>
              <a:rect l="l" t="t" r="r" b="b"/>
              <a:pathLst>
                <a:path w="8841" h="9295" extrusionOk="0">
                  <a:moveTo>
                    <a:pt x="5992" y="1"/>
                  </a:moveTo>
                  <a:cubicBezTo>
                    <a:pt x="4782" y="1"/>
                    <a:pt x="3208" y="496"/>
                    <a:pt x="601" y="1623"/>
                  </a:cubicBezTo>
                  <a:cubicBezTo>
                    <a:pt x="1" y="4725"/>
                    <a:pt x="1936" y="9295"/>
                    <a:pt x="1936" y="9295"/>
                  </a:cubicBezTo>
                  <a:cubicBezTo>
                    <a:pt x="1936" y="9295"/>
                    <a:pt x="8507" y="5859"/>
                    <a:pt x="8841" y="1089"/>
                  </a:cubicBezTo>
                  <a:cubicBezTo>
                    <a:pt x="7864" y="396"/>
                    <a:pt x="7074" y="1"/>
                    <a:pt x="5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2784675" y="1706925"/>
              <a:ext cx="157650" cy="138450"/>
            </a:xfrm>
            <a:custGeom>
              <a:avLst/>
              <a:gdLst/>
              <a:ahLst/>
              <a:cxnLst/>
              <a:rect l="l" t="t" r="r" b="b"/>
              <a:pathLst>
                <a:path w="6306" h="5538" extrusionOk="0">
                  <a:moveTo>
                    <a:pt x="1402" y="0"/>
                  </a:moveTo>
                  <a:cubicBezTo>
                    <a:pt x="935" y="267"/>
                    <a:pt x="468" y="467"/>
                    <a:pt x="1" y="667"/>
                  </a:cubicBezTo>
                  <a:cubicBezTo>
                    <a:pt x="501" y="2669"/>
                    <a:pt x="4070" y="5537"/>
                    <a:pt x="4070" y="5537"/>
                  </a:cubicBezTo>
                  <a:cubicBezTo>
                    <a:pt x="4070" y="5537"/>
                    <a:pt x="4804" y="3369"/>
                    <a:pt x="6305" y="3369"/>
                  </a:cubicBezTo>
                  <a:cubicBezTo>
                    <a:pt x="5571" y="2402"/>
                    <a:pt x="1402" y="0"/>
                    <a:pt x="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2964800" y="1740150"/>
              <a:ext cx="70075" cy="101900"/>
            </a:xfrm>
            <a:custGeom>
              <a:avLst/>
              <a:gdLst/>
              <a:ahLst/>
              <a:cxnLst/>
              <a:rect l="l" t="t" r="r" b="b"/>
              <a:pathLst>
                <a:path w="2803" h="4076" extrusionOk="0">
                  <a:moveTo>
                    <a:pt x="142" y="0"/>
                  </a:moveTo>
                  <a:cubicBezTo>
                    <a:pt x="95" y="0"/>
                    <a:pt x="48" y="2"/>
                    <a:pt x="1" y="5"/>
                  </a:cubicBezTo>
                  <a:cubicBezTo>
                    <a:pt x="635" y="439"/>
                    <a:pt x="835" y="1273"/>
                    <a:pt x="535" y="1974"/>
                  </a:cubicBezTo>
                  <a:cubicBezTo>
                    <a:pt x="535" y="1974"/>
                    <a:pt x="1669" y="2407"/>
                    <a:pt x="2036" y="4075"/>
                  </a:cubicBezTo>
                  <a:cubicBezTo>
                    <a:pt x="2803" y="873"/>
                    <a:pt x="1302" y="372"/>
                    <a:pt x="1302" y="372"/>
                  </a:cubicBezTo>
                  <a:cubicBezTo>
                    <a:pt x="972" y="133"/>
                    <a:pt x="561" y="0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2688775" y="1266300"/>
              <a:ext cx="357525" cy="246325"/>
            </a:xfrm>
            <a:custGeom>
              <a:avLst/>
              <a:gdLst/>
              <a:ahLst/>
              <a:cxnLst/>
              <a:rect l="l" t="t" r="r" b="b"/>
              <a:pathLst>
                <a:path w="14301" h="9853" extrusionOk="0">
                  <a:moveTo>
                    <a:pt x="8999" y="0"/>
                  </a:moveTo>
                  <a:cubicBezTo>
                    <a:pt x="7428" y="0"/>
                    <a:pt x="5693" y="556"/>
                    <a:pt x="4037" y="1747"/>
                  </a:cubicBezTo>
                  <a:cubicBezTo>
                    <a:pt x="1" y="4683"/>
                    <a:pt x="268" y="8218"/>
                    <a:pt x="4037" y="9853"/>
                  </a:cubicBezTo>
                  <a:cubicBezTo>
                    <a:pt x="5371" y="9219"/>
                    <a:pt x="6739" y="6050"/>
                    <a:pt x="4871" y="4583"/>
                  </a:cubicBezTo>
                  <a:lnTo>
                    <a:pt x="4871" y="4583"/>
                  </a:lnTo>
                  <a:cubicBezTo>
                    <a:pt x="5176" y="4634"/>
                    <a:pt x="5487" y="4661"/>
                    <a:pt x="5802" y="4661"/>
                  </a:cubicBezTo>
                  <a:cubicBezTo>
                    <a:pt x="7109" y="4661"/>
                    <a:pt x="8491" y="4203"/>
                    <a:pt x="9808" y="3182"/>
                  </a:cubicBezTo>
                  <a:cubicBezTo>
                    <a:pt x="10186" y="2886"/>
                    <a:pt x="10595" y="2773"/>
                    <a:pt x="11008" y="2773"/>
                  </a:cubicBezTo>
                  <a:cubicBezTo>
                    <a:pt x="12366" y="2773"/>
                    <a:pt x="13754" y="4004"/>
                    <a:pt x="14141" y="4004"/>
                  </a:cubicBezTo>
                  <a:cubicBezTo>
                    <a:pt x="14300" y="4004"/>
                    <a:pt x="14291" y="3797"/>
                    <a:pt x="14044" y="3215"/>
                  </a:cubicBezTo>
                  <a:cubicBezTo>
                    <a:pt x="13179" y="1149"/>
                    <a:pt x="11257" y="0"/>
                    <a:pt x="8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2760500" y="1455900"/>
              <a:ext cx="144300" cy="39225"/>
            </a:xfrm>
            <a:custGeom>
              <a:avLst/>
              <a:gdLst/>
              <a:ahLst/>
              <a:cxnLst/>
              <a:rect l="l" t="t" r="r" b="b"/>
              <a:pathLst>
                <a:path w="5772" h="1569" extrusionOk="0">
                  <a:moveTo>
                    <a:pt x="5705" y="1"/>
                  </a:moveTo>
                  <a:cubicBezTo>
                    <a:pt x="5504" y="34"/>
                    <a:pt x="1101" y="1001"/>
                    <a:pt x="34" y="1435"/>
                  </a:cubicBezTo>
                  <a:cubicBezTo>
                    <a:pt x="0" y="1468"/>
                    <a:pt x="0" y="1568"/>
                    <a:pt x="67" y="1568"/>
                  </a:cubicBezTo>
                  <a:lnTo>
                    <a:pt x="101" y="1568"/>
                  </a:lnTo>
                  <a:cubicBezTo>
                    <a:pt x="1135" y="1101"/>
                    <a:pt x="5671" y="134"/>
                    <a:pt x="5738" y="134"/>
                  </a:cubicBezTo>
                  <a:cubicBezTo>
                    <a:pt x="5771" y="134"/>
                    <a:pt x="5771" y="101"/>
                    <a:pt x="5771" y="67"/>
                  </a:cubicBezTo>
                  <a:cubicBezTo>
                    <a:pt x="5771" y="34"/>
                    <a:pt x="5738" y="1"/>
                    <a:pt x="5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2913100" y="1526175"/>
              <a:ext cx="59250" cy="22950"/>
            </a:xfrm>
            <a:custGeom>
              <a:avLst/>
              <a:gdLst/>
              <a:ahLst/>
              <a:cxnLst/>
              <a:rect l="l" t="t" r="r" b="b"/>
              <a:pathLst>
                <a:path w="2370" h="918" extrusionOk="0">
                  <a:moveTo>
                    <a:pt x="101" y="0"/>
                  </a:moveTo>
                  <a:cubicBezTo>
                    <a:pt x="76" y="0"/>
                    <a:pt x="51" y="8"/>
                    <a:pt x="34" y="25"/>
                  </a:cubicBezTo>
                  <a:cubicBezTo>
                    <a:pt x="1" y="58"/>
                    <a:pt x="1" y="125"/>
                    <a:pt x="34" y="158"/>
                  </a:cubicBezTo>
                  <a:cubicBezTo>
                    <a:pt x="501" y="592"/>
                    <a:pt x="1135" y="859"/>
                    <a:pt x="1769" y="892"/>
                  </a:cubicBezTo>
                  <a:cubicBezTo>
                    <a:pt x="1852" y="909"/>
                    <a:pt x="1936" y="917"/>
                    <a:pt x="2019" y="917"/>
                  </a:cubicBezTo>
                  <a:cubicBezTo>
                    <a:pt x="2102" y="917"/>
                    <a:pt x="2186" y="909"/>
                    <a:pt x="2269" y="892"/>
                  </a:cubicBezTo>
                  <a:cubicBezTo>
                    <a:pt x="2336" y="892"/>
                    <a:pt x="2369" y="859"/>
                    <a:pt x="2336" y="792"/>
                  </a:cubicBezTo>
                  <a:cubicBezTo>
                    <a:pt x="2336" y="759"/>
                    <a:pt x="2302" y="726"/>
                    <a:pt x="2236" y="726"/>
                  </a:cubicBezTo>
                  <a:cubicBezTo>
                    <a:pt x="2129" y="739"/>
                    <a:pt x="2022" y="746"/>
                    <a:pt x="1916" y="746"/>
                  </a:cubicBezTo>
                  <a:cubicBezTo>
                    <a:pt x="1260" y="746"/>
                    <a:pt x="627" y="485"/>
                    <a:pt x="168" y="25"/>
                  </a:cubicBezTo>
                  <a:cubicBezTo>
                    <a:pt x="151" y="8"/>
                    <a:pt x="126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2737150" y="1470675"/>
              <a:ext cx="83900" cy="84575"/>
            </a:xfrm>
            <a:custGeom>
              <a:avLst/>
              <a:gdLst/>
              <a:ahLst/>
              <a:cxnLst/>
              <a:rect l="l" t="t" r="r" b="b"/>
              <a:pathLst>
                <a:path w="3356" h="3383" extrusionOk="0">
                  <a:moveTo>
                    <a:pt x="1171" y="1"/>
                  </a:moveTo>
                  <a:cubicBezTo>
                    <a:pt x="1057" y="1"/>
                    <a:pt x="944" y="24"/>
                    <a:pt x="834" y="77"/>
                  </a:cubicBezTo>
                  <a:cubicBezTo>
                    <a:pt x="67" y="410"/>
                    <a:pt x="0" y="1578"/>
                    <a:pt x="568" y="2312"/>
                  </a:cubicBezTo>
                  <a:cubicBezTo>
                    <a:pt x="968" y="2912"/>
                    <a:pt x="1602" y="3279"/>
                    <a:pt x="2302" y="3379"/>
                  </a:cubicBezTo>
                  <a:cubicBezTo>
                    <a:pt x="2330" y="3381"/>
                    <a:pt x="2357" y="3382"/>
                    <a:pt x="2383" y="3382"/>
                  </a:cubicBezTo>
                  <a:cubicBezTo>
                    <a:pt x="3181" y="3382"/>
                    <a:pt x="3356" y="2417"/>
                    <a:pt x="2936" y="1545"/>
                  </a:cubicBezTo>
                  <a:cubicBezTo>
                    <a:pt x="2593" y="858"/>
                    <a:pt x="1858" y="1"/>
                    <a:pt x="1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2899775" y="1391600"/>
              <a:ext cx="86750" cy="112700"/>
            </a:xfrm>
            <a:custGeom>
              <a:avLst/>
              <a:gdLst/>
              <a:ahLst/>
              <a:cxnLst/>
              <a:rect l="l" t="t" r="r" b="b"/>
              <a:pathLst>
                <a:path w="3470" h="4508" extrusionOk="0">
                  <a:moveTo>
                    <a:pt x="1635" y="171"/>
                  </a:moveTo>
                  <a:cubicBezTo>
                    <a:pt x="2435" y="171"/>
                    <a:pt x="3136" y="1005"/>
                    <a:pt x="3236" y="2172"/>
                  </a:cubicBezTo>
                  <a:cubicBezTo>
                    <a:pt x="3302" y="3340"/>
                    <a:pt x="2669" y="4341"/>
                    <a:pt x="1835" y="4374"/>
                  </a:cubicBezTo>
                  <a:cubicBezTo>
                    <a:pt x="1806" y="4376"/>
                    <a:pt x="1777" y="4377"/>
                    <a:pt x="1748" y="4377"/>
                  </a:cubicBezTo>
                  <a:cubicBezTo>
                    <a:pt x="950" y="4377"/>
                    <a:pt x="263" y="3499"/>
                    <a:pt x="167" y="2373"/>
                  </a:cubicBezTo>
                  <a:cubicBezTo>
                    <a:pt x="134" y="1839"/>
                    <a:pt x="234" y="1305"/>
                    <a:pt x="534" y="838"/>
                  </a:cubicBezTo>
                  <a:cubicBezTo>
                    <a:pt x="734" y="471"/>
                    <a:pt x="1134" y="204"/>
                    <a:pt x="1568" y="171"/>
                  </a:cubicBezTo>
                  <a:close/>
                  <a:moveTo>
                    <a:pt x="1626" y="1"/>
                  </a:moveTo>
                  <a:cubicBezTo>
                    <a:pt x="1595" y="1"/>
                    <a:pt x="1565" y="2"/>
                    <a:pt x="1535" y="4"/>
                  </a:cubicBezTo>
                  <a:cubicBezTo>
                    <a:pt x="1068" y="71"/>
                    <a:pt x="667" y="338"/>
                    <a:pt x="434" y="738"/>
                  </a:cubicBezTo>
                  <a:cubicBezTo>
                    <a:pt x="134" y="1238"/>
                    <a:pt x="0" y="1805"/>
                    <a:pt x="33" y="2373"/>
                  </a:cubicBezTo>
                  <a:cubicBezTo>
                    <a:pt x="134" y="3573"/>
                    <a:pt x="901" y="4507"/>
                    <a:pt x="1768" y="4507"/>
                  </a:cubicBezTo>
                  <a:lnTo>
                    <a:pt x="1868" y="4507"/>
                  </a:lnTo>
                  <a:cubicBezTo>
                    <a:pt x="2769" y="4441"/>
                    <a:pt x="3469" y="3373"/>
                    <a:pt x="3369" y="2139"/>
                  </a:cubicBezTo>
                  <a:cubicBezTo>
                    <a:pt x="3272" y="945"/>
                    <a:pt x="252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2997325" y="1385825"/>
              <a:ext cx="85100" cy="112625"/>
            </a:xfrm>
            <a:custGeom>
              <a:avLst/>
              <a:gdLst/>
              <a:ahLst/>
              <a:cxnLst/>
              <a:rect l="l" t="t" r="r" b="b"/>
              <a:pathLst>
                <a:path w="3404" h="4505" extrusionOk="0">
                  <a:moveTo>
                    <a:pt x="1635" y="135"/>
                  </a:moveTo>
                  <a:cubicBezTo>
                    <a:pt x="2436" y="135"/>
                    <a:pt x="3136" y="1036"/>
                    <a:pt x="3237" y="2170"/>
                  </a:cubicBezTo>
                  <a:cubicBezTo>
                    <a:pt x="3270" y="2704"/>
                    <a:pt x="3136" y="3237"/>
                    <a:pt x="2870" y="3671"/>
                  </a:cubicBezTo>
                  <a:cubicBezTo>
                    <a:pt x="2669" y="4071"/>
                    <a:pt x="2269" y="4338"/>
                    <a:pt x="1836" y="4371"/>
                  </a:cubicBezTo>
                  <a:lnTo>
                    <a:pt x="1769" y="4371"/>
                  </a:lnTo>
                  <a:cubicBezTo>
                    <a:pt x="968" y="4371"/>
                    <a:pt x="234" y="3504"/>
                    <a:pt x="168" y="2370"/>
                  </a:cubicBezTo>
                  <a:cubicBezTo>
                    <a:pt x="134" y="1836"/>
                    <a:pt x="234" y="1303"/>
                    <a:pt x="535" y="836"/>
                  </a:cubicBezTo>
                  <a:cubicBezTo>
                    <a:pt x="735" y="435"/>
                    <a:pt x="1102" y="202"/>
                    <a:pt x="1535" y="135"/>
                  </a:cubicBezTo>
                  <a:close/>
                  <a:moveTo>
                    <a:pt x="1584" y="1"/>
                  </a:moveTo>
                  <a:cubicBezTo>
                    <a:pt x="1568" y="1"/>
                    <a:pt x="1552" y="1"/>
                    <a:pt x="1535" y="2"/>
                  </a:cubicBezTo>
                  <a:cubicBezTo>
                    <a:pt x="1068" y="68"/>
                    <a:pt x="635" y="335"/>
                    <a:pt x="401" y="769"/>
                  </a:cubicBezTo>
                  <a:cubicBezTo>
                    <a:pt x="134" y="1236"/>
                    <a:pt x="1" y="1803"/>
                    <a:pt x="34" y="2370"/>
                  </a:cubicBezTo>
                  <a:cubicBezTo>
                    <a:pt x="134" y="3571"/>
                    <a:pt x="902" y="4505"/>
                    <a:pt x="1769" y="4505"/>
                  </a:cubicBezTo>
                  <a:lnTo>
                    <a:pt x="1836" y="4505"/>
                  </a:lnTo>
                  <a:cubicBezTo>
                    <a:pt x="2336" y="4438"/>
                    <a:pt x="2736" y="4171"/>
                    <a:pt x="2970" y="3771"/>
                  </a:cubicBezTo>
                  <a:cubicBezTo>
                    <a:pt x="3270" y="3271"/>
                    <a:pt x="3403" y="2704"/>
                    <a:pt x="3370" y="2137"/>
                  </a:cubicBezTo>
                  <a:cubicBezTo>
                    <a:pt x="3272" y="924"/>
                    <a:pt x="2497" y="1"/>
                    <a:pt x="1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2980650" y="1442650"/>
              <a:ext cx="21725" cy="6600"/>
            </a:xfrm>
            <a:custGeom>
              <a:avLst/>
              <a:gdLst/>
              <a:ahLst/>
              <a:cxnLst/>
              <a:rect l="l" t="t" r="r" b="b"/>
              <a:pathLst>
                <a:path w="869" h="264" extrusionOk="0">
                  <a:moveTo>
                    <a:pt x="531" y="1"/>
                  </a:moveTo>
                  <a:cubicBezTo>
                    <a:pt x="301" y="1"/>
                    <a:pt x="56" y="164"/>
                    <a:pt x="34" y="164"/>
                  </a:cubicBezTo>
                  <a:cubicBezTo>
                    <a:pt x="1" y="164"/>
                    <a:pt x="1" y="197"/>
                    <a:pt x="34" y="230"/>
                  </a:cubicBezTo>
                  <a:cubicBezTo>
                    <a:pt x="67" y="264"/>
                    <a:pt x="101" y="264"/>
                    <a:pt x="134" y="264"/>
                  </a:cubicBezTo>
                  <a:cubicBezTo>
                    <a:pt x="134" y="264"/>
                    <a:pt x="360" y="135"/>
                    <a:pt x="543" y="135"/>
                  </a:cubicBezTo>
                  <a:cubicBezTo>
                    <a:pt x="622" y="135"/>
                    <a:pt x="694" y="159"/>
                    <a:pt x="735" y="230"/>
                  </a:cubicBezTo>
                  <a:cubicBezTo>
                    <a:pt x="768" y="264"/>
                    <a:pt x="768" y="264"/>
                    <a:pt x="801" y="264"/>
                  </a:cubicBezTo>
                  <a:cubicBezTo>
                    <a:pt x="801" y="264"/>
                    <a:pt x="801" y="264"/>
                    <a:pt x="801" y="230"/>
                  </a:cubicBezTo>
                  <a:cubicBezTo>
                    <a:pt x="835" y="230"/>
                    <a:pt x="868" y="197"/>
                    <a:pt x="835" y="164"/>
                  </a:cubicBezTo>
                  <a:cubicBezTo>
                    <a:pt x="757" y="41"/>
                    <a:pt x="646" y="1"/>
                    <a:pt x="5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2919775" y="1435050"/>
              <a:ext cx="16700" cy="9950"/>
            </a:xfrm>
            <a:custGeom>
              <a:avLst/>
              <a:gdLst/>
              <a:ahLst/>
              <a:cxnLst/>
              <a:rect l="l" t="t" r="r" b="b"/>
              <a:pathLst>
                <a:path w="668" h="398" extrusionOk="0">
                  <a:moveTo>
                    <a:pt x="668" y="1"/>
                  </a:moveTo>
                  <a:lnTo>
                    <a:pt x="1" y="301"/>
                  </a:lnTo>
                  <a:cubicBezTo>
                    <a:pt x="91" y="370"/>
                    <a:pt x="173" y="398"/>
                    <a:pt x="245" y="398"/>
                  </a:cubicBezTo>
                  <a:cubicBezTo>
                    <a:pt x="521" y="398"/>
                    <a:pt x="668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16"/>
          <p:cNvSpPr/>
          <p:nvPr/>
        </p:nvSpPr>
        <p:spPr>
          <a:xfrm>
            <a:off x="3438525" y="1354848"/>
            <a:ext cx="2184000" cy="2184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3503925" y="1420250"/>
            <a:ext cx="2053200" cy="2053200"/>
          </a:xfrm>
          <a:prstGeom prst="arc">
            <a:avLst>
              <a:gd name="adj1" fmla="val 16200000"/>
              <a:gd name="adj2" fmla="val 212764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"/>
          <p:cNvSpPr txBox="1"/>
          <p:nvPr/>
        </p:nvSpPr>
        <p:spPr>
          <a:xfrm>
            <a:off x="6708900" y="1381750"/>
            <a:ext cx="131025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ar-SA" sz="2400" b="1" dirty="0">
                <a:solidFill>
                  <a:schemeClr val="lt1"/>
                </a:solidFill>
                <a:latin typeface="Fira Sans Condensed SemiBold"/>
                <a:ea typeface="Fira Sans Condensed SemiBold"/>
                <a:cs typeface="+mj-cs"/>
                <a:sym typeface="Fira Sans Condensed SemiBold"/>
              </a:rPr>
              <a:t>10 درجات</a:t>
            </a:r>
            <a:endParaRPr sz="2400" b="1" dirty="0">
              <a:latin typeface="Fira Sans Condensed SemiBold"/>
              <a:ea typeface="Fira Sans Condensed SemiBold"/>
              <a:cs typeface="+mj-cs"/>
              <a:sym typeface="Fira Sans Condensed SemiBold"/>
            </a:endParaRPr>
          </a:p>
        </p:txBody>
      </p:sp>
      <p:sp>
        <p:nvSpPr>
          <p:cNvPr id="101" name="Google Shape;1983;p50">
            <a:extLst>
              <a:ext uri="{FF2B5EF4-FFF2-40B4-BE49-F238E27FC236}">
                <a16:creationId xmlns:a16="http://schemas.microsoft.com/office/drawing/2014/main" id="{3D9E0B7B-C244-4C5B-9D7B-10DE16245B92}"/>
              </a:ext>
            </a:extLst>
          </p:cNvPr>
          <p:cNvSpPr txBox="1">
            <a:spLocks/>
          </p:cNvSpPr>
          <p:nvPr/>
        </p:nvSpPr>
        <p:spPr>
          <a:xfrm>
            <a:off x="676507" y="144582"/>
            <a:ext cx="6387411" cy="85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Font typeface="Didact Gothic"/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طالبتي المبدعة هنا المهمة الأدائية والمشاريع</a:t>
            </a:r>
            <a:endParaRPr lang="ar-SA" sz="7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Google Shape;1871;p43">
            <a:extLst>
              <a:ext uri="{FF2B5EF4-FFF2-40B4-BE49-F238E27FC236}">
                <a16:creationId xmlns:a16="http://schemas.microsoft.com/office/drawing/2014/main" id="{C3D173D8-B11E-4F18-84F9-6EBB1CBB7A9E}"/>
              </a:ext>
            </a:extLst>
          </p:cNvPr>
          <p:cNvSpPr txBox="1">
            <a:spLocks/>
          </p:cNvSpPr>
          <p:nvPr/>
        </p:nvSpPr>
        <p:spPr>
          <a:xfrm>
            <a:off x="6411009" y="1948679"/>
            <a:ext cx="2238350" cy="1031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rtl="1"/>
            <a:r>
              <a:rPr lang="ar-SA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المهمة الأدائية</a:t>
            </a:r>
            <a:endPara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Google Shape;213;p16">
            <a:extLst>
              <a:ext uri="{FF2B5EF4-FFF2-40B4-BE49-F238E27FC236}">
                <a16:creationId xmlns:a16="http://schemas.microsoft.com/office/drawing/2014/main" id="{00F7178D-F25D-4F51-8375-DA3169B0DF85}"/>
              </a:ext>
            </a:extLst>
          </p:cNvPr>
          <p:cNvSpPr txBox="1"/>
          <p:nvPr/>
        </p:nvSpPr>
        <p:spPr>
          <a:xfrm>
            <a:off x="3850442" y="1808815"/>
            <a:ext cx="131025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ar-SA" sz="2400" b="1" dirty="0">
                <a:solidFill>
                  <a:schemeClr val="lt1"/>
                </a:solidFill>
                <a:latin typeface="Fira Sans Condensed SemiBold"/>
                <a:ea typeface="Fira Sans Condensed SemiBold"/>
                <a:cs typeface="+mj-cs"/>
                <a:sym typeface="Fira Sans Condensed SemiBold"/>
              </a:rPr>
              <a:t>10 درجات</a:t>
            </a:r>
            <a:endParaRPr sz="2400" b="1" dirty="0">
              <a:latin typeface="Fira Sans Condensed SemiBold"/>
              <a:ea typeface="Fira Sans Condensed SemiBold"/>
              <a:cs typeface="+mj-cs"/>
              <a:sym typeface="Fira Sans Condensed SemiBold"/>
            </a:endParaRPr>
          </a:p>
        </p:txBody>
      </p:sp>
      <p:sp>
        <p:nvSpPr>
          <p:cNvPr id="104" name="Google Shape;1871;p43">
            <a:extLst>
              <a:ext uri="{FF2B5EF4-FFF2-40B4-BE49-F238E27FC236}">
                <a16:creationId xmlns:a16="http://schemas.microsoft.com/office/drawing/2014/main" id="{562A47B7-926A-4917-951F-62B131639DC7}"/>
              </a:ext>
            </a:extLst>
          </p:cNvPr>
          <p:cNvSpPr txBox="1">
            <a:spLocks/>
          </p:cNvSpPr>
          <p:nvPr/>
        </p:nvSpPr>
        <p:spPr>
          <a:xfrm>
            <a:off x="3351534" y="2374889"/>
            <a:ext cx="2238350" cy="763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rtl="1"/>
            <a:r>
              <a:rPr lang="ar-SA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المشروع الجماعي</a:t>
            </a:r>
            <a:endPara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Google Shape;213;p16">
            <a:extLst>
              <a:ext uri="{FF2B5EF4-FFF2-40B4-BE49-F238E27FC236}">
                <a16:creationId xmlns:a16="http://schemas.microsoft.com/office/drawing/2014/main" id="{D287AEC8-72CD-4BEE-8772-981C4D7679A9}"/>
              </a:ext>
            </a:extLst>
          </p:cNvPr>
          <p:cNvSpPr txBox="1"/>
          <p:nvPr/>
        </p:nvSpPr>
        <p:spPr>
          <a:xfrm>
            <a:off x="5514473" y="2806516"/>
            <a:ext cx="131025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ar-SA" sz="2400" b="1" dirty="0">
                <a:solidFill>
                  <a:schemeClr val="lt1"/>
                </a:solidFill>
                <a:latin typeface="Fira Sans Condensed SemiBold"/>
                <a:ea typeface="Fira Sans Condensed SemiBold"/>
                <a:cs typeface="+mj-cs"/>
                <a:sym typeface="Fira Sans Condensed SemiBold"/>
              </a:rPr>
              <a:t>25 درجة</a:t>
            </a:r>
            <a:endParaRPr sz="2400" b="1" dirty="0">
              <a:latin typeface="Fira Sans Condensed SemiBold"/>
              <a:ea typeface="Fira Sans Condensed SemiBold"/>
              <a:cs typeface="+mj-cs"/>
              <a:sym typeface="Fira Sans Condensed SemiBold"/>
            </a:endParaRPr>
          </a:p>
        </p:txBody>
      </p:sp>
      <p:sp>
        <p:nvSpPr>
          <p:cNvPr id="106" name="Google Shape;1871;p43">
            <a:extLst>
              <a:ext uri="{FF2B5EF4-FFF2-40B4-BE49-F238E27FC236}">
                <a16:creationId xmlns:a16="http://schemas.microsoft.com/office/drawing/2014/main" id="{9B6D7B8F-A3B1-4558-8C88-01C2FB3F9E67}"/>
              </a:ext>
            </a:extLst>
          </p:cNvPr>
          <p:cNvSpPr txBox="1">
            <a:spLocks/>
          </p:cNvSpPr>
          <p:nvPr/>
        </p:nvSpPr>
        <p:spPr>
          <a:xfrm>
            <a:off x="5019284" y="3387606"/>
            <a:ext cx="2238350" cy="75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rtl="1"/>
            <a:r>
              <a:rPr lang="ar-SA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المشروع الفردي</a:t>
            </a:r>
            <a:endPara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/>
      <p:bldP spid="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9" name="Google Shape;489;p20"/>
          <p:cNvGraphicFramePr/>
          <p:nvPr>
            <p:extLst>
              <p:ext uri="{D42A27DB-BD31-4B8C-83A1-F6EECF244321}">
                <p14:modId xmlns:p14="http://schemas.microsoft.com/office/powerpoint/2010/main" val="2293761082"/>
              </p:ext>
            </p:extLst>
          </p:nvPr>
        </p:nvGraphicFramePr>
        <p:xfrm>
          <a:off x="1809805" y="1276350"/>
          <a:ext cx="7096298" cy="2011675"/>
        </p:xfrm>
        <a:graphic>
          <a:graphicData uri="http://schemas.openxmlformats.org/drawingml/2006/table">
            <a:tbl>
              <a:tblPr>
                <a:noFill/>
                <a:tableStyleId>{3555ECB7-C14F-463C-B8D4-7F7D38D38157}</a:tableStyleId>
              </a:tblPr>
              <a:tblGrid>
                <a:gridCol w="1311212">
                  <a:extLst>
                    <a:ext uri="{9D8B030D-6E8A-4147-A177-3AD203B41FA5}">
                      <a16:colId xmlns:a16="http://schemas.microsoft.com/office/drawing/2014/main" val="1223561002"/>
                    </a:ext>
                  </a:extLst>
                </a:gridCol>
                <a:gridCol w="114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6</a:t>
                      </a:r>
                      <a:endParaRPr sz="1800" dirty="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5</a:t>
                      </a:r>
                      <a:endParaRPr sz="1800" dirty="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4</a:t>
                      </a:r>
                      <a:endParaRPr sz="1800" dirty="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3</a:t>
                      </a:r>
                      <a:endParaRPr sz="1800" dirty="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2</a:t>
                      </a:r>
                      <a:endParaRPr sz="1800" dirty="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1</a:t>
                      </a:r>
                      <a:endParaRPr sz="1800" dirty="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05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حفظ العمل في ملف </a:t>
                      </a:r>
                      <a:r>
                        <a:rPr lang="en-US" sz="1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PDF</a:t>
                      </a:r>
                      <a:r>
                        <a:rPr lang="ar-SA" sz="1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</a:p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مع ملاحظة وصع الصور قبل وبعد المج والتعديل </a:t>
                      </a:r>
                      <a:endParaRPr sz="1200" b="1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b="1" dirty="0">
                          <a:latin typeface="Proxima Nova" panose="020B0604020202020204" charset="0"/>
                          <a:ea typeface="Roboto"/>
                          <a:cs typeface="Roboto"/>
                          <a:sym typeface="Roboto"/>
                        </a:rPr>
                        <a:t>إضافة تأثيرات على الصورة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b="1" dirty="0">
                          <a:latin typeface="Proxima Nova" panose="020B0604020202020204" charset="0"/>
                          <a:ea typeface="Roboto"/>
                          <a:cs typeface="Roboto"/>
                          <a:sym typeface="Roboto"/>
                        </a:rPr>
                        <a:t>ادراج نص (عبارة على الصورة)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b="1" dirty="0">
                          <a:latin typeface="Proxima Nova" panose="020B0604020202020204" charset="0"/>
                          <a:ea typeface="Roboto"/>
                          <a:cs typeface="Roboto"/>
                          <a:sym typeface="Roboto"/>
                        </a:rPr>
                        <a:t>مع اسمك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ar-SA" sz="1200" b="1" dirty="0">
                          <a:latin typeface="Proxima Nova" panose="020B0604020202020204" charset="0"/>
                          <a:ea typeface="Roboto"/>
                          <a:cs typeface="Roboto"/>
                          <a:sym typeface="Roboto"/>
                        </a:rPr>
                        <a:t>دمج الصور 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ar-SA" sz="1200" b="1" dirty="0">
                          <a:latin typeface="Proxima Nova" panose="020B0604020202020204" charset="0"/>
                          <a:ea typeface="Roboto"/>
                          <a:cs typeface="Roboto"/>
                          <a:sym typeface="Roboto"/>
                        </a:rPr>
                        <a:t>اختيار صورتان أو ثلاث صور للتصميم 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b="1" dirty="0">
                          <a:latin typeface="Proxima Nova" panose="020B0604020202020204" charset="0"/>
                          <a:ea typeface="Roboto"/>
                          <a:cs typeface="Roboto"/>
                          <a:sym typeface="Roboto"/>
                        </a:rPr>
                        <a:t>اختيار برنامج تصميم الصور (ذكر اسم البرنامج + صورة البرنامج)</a:t>
                      </a:r>
                      <a:endParaRPr sz="1200" b="1" dirty="0">
                        <a:latin typeface="Proxima Nova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>
                          <a:solidFill>
                            <a:schemeClr val="lt1"/>
                          </a:solidFill>
                          <a:latin typeface="Dubai" panose="020B0503030403030204" pitchFamily="34" charset="-78"/>
                          <a:ea typeface="Fira Sans Condensed SemiBold"/>
                          <a:cs typeface="Dubai" panose="020B0503030403030204" pitchFamily="34" charset="-78"/>
                          <a:sym typeface="Fira Sans Condensed SemiBold"/>
                        </a:rPr>
                        <a:t>درجتان</a:t>
                      </a:r>
                      <a:endParaRPr sz="1800" dirty="0">
                        <a:solidFill>
                          <a:schemeClr val="lt1"/>
                        </a:solidFill>
                        <a:latin typeface="Dubai" panose="020B0503030403030204" pitchFamily="34" charset="-78"/>
                        <a:ea typeface="Fira Sans Condensed SemiBold"/>
                        <a:cs typeface="Dubai" panose="020B0503030403030204" pitchFamily="34" charset="-78"/>
                        <a:sym typeface="Fira Sans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>
                          <a:solidFill>
                            <a:schemeClr val="lt1"/>
                          </a:solidFill>
                          <a:latin typeface="Dubai" panose="020B0503030403030204" pitchFamily="34" charset="-78"/>
                          <a:ea typeface="Fira Sans Condensed SemiBold"/>
                          <a:cs typeface="Dubai" panose="020B0503030403030204" pitchFamily="34" charset="-78"/>
                          <a:sym typeface="Fira Sans Condensed SemiBold"/>
                        </a:rPr>
                        <a:t>درجة</a:t>
                      </a:r>
                      <a:endParaRPr sz="1800" dirty="0">
                        <a:solidFill>
                          <a:schemeClr val="lt1"/>
                        </a:solidFill>
                        <a:latin typeface="Dubai" panose="020B0503030403030204" pitchFamily="34" charset="-78"/>
                        <a:ea typeface="Fira Sans Condensed SemiBold"/>
                        <a:cs typeface="Dubai" panose="020B0503030403030204" pitchFamily="34" charset="-78"/>
                        <a:sym typeface="Fira Sans Condensed SemiBold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>
                          <a:solidFill>
                            <a:schemeClr val="lt1"/>
                          </a:solidFill>
                          <a:latin typeface="Dubai" panose="020B0503030403030204" pitchFamily="34" charset="-78"/>
                          <a:ea typeface="Fira Sans Condensed SemiBold"/>
                          <a:cs typeface="Dubai" panose="020B0503030403030204" pitchFamily="34" charset="-78"/>
                          <a:sym typeface="Fira Sans Condensed SemiBold"/>
                        </a:rPr>
                        <a:t>درجتان</a:t>
                      </a:r>
                      <a:endParaRPr sz="1800" dirty="0">
                        <a:solidFill>
                          <a:schemeClr val="lt1"/>
                        </a:solidFill>
                        <a:latin typeface="Dubai" panose="020B0503030403030204" pitchFamily="34" charset="-78"/>
                        <a:ea typeface="Fira Sans Condensed SemiBold"/>
                        <a:cs typeface="Dubai" panose="020B0503030403030204" pitchFamily="34" charset="-78"/>
                        <a:sym typeface="Fira Sans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>
                          <a:solidFill>
                            <a:schemeClr val="lt1"/>
                          </a:solidFill>
                          <a:latin typeface="Dubai" panose="020B0503030403030204" pitchFamily="34" charset="-78"/>
                          <a:ea typeface="Fira Sans Condensed SemiBold"/>
                          <a:cs typeface="Dubai" panose="020B0503030403030204" pitchFamily="34" charset="-78"/>
                          <a:sym typeface="Fira Sans Condensed SemiBold"/>
                        </a:rPr>
                        <a:t>درجتان</a:t>
                      </a:r>
                      <a:endParaRPr sz="1800" dirty="0">
                        <a:solidFill>
                          <a:schemeClr val="lt1"/>
                        </a:solidFill>
                        <a:latin typeface="Dubai" panose="020B0503030403030204" pitchFamily="34" charset="-78"/>
                        <a:ea typeface="Fira Sans Condensed SemiBold"/>
                        <a:cs typeface="Dubai" panose="020B0503030403030204" pitchFamily="34" charset="-78"/>
                        <a:sym typeface="Fira Sans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>
                          <a:solidFill>
                            <a:schemeClr val="lt1"/>
                          </a:solidFill>
                          <a:latin typeface="Dubai" panose="020B0503030403030204" pitchFamily="34" charset="-78"/>
                          <a:ea typeface="Fira Sans Condensed SemiBold"/>
                          <a:cs typeface="Dubai" panose="020B0503030403030204" pitchFamily="34" charset="-78"/>
                          <a:sym typeface="Fira Sans Condensed SemiBold"/>
                        </a:rPr>
                        <a:t>درجة</a:t>
                      </a:r>
                      <a:endParaRPr sz="1800" dirty="0">
                        <a:solidFill>
                          <a:schemeClr val="lt1"/>
                        </a:solidFill>
                        <a:latin typeface="Dubai" panose="020B0503030403030204" pitchFamily="34" charset="-78"/>
                        <a:ea typeface="Fira Sans Condensed SemiBold"/>
                        <a:cs typeface="Dubai" panose="020B0503030403030204" pitchFamily="34" charset="-78"/>
                        <a:sym typeface="Fira Sans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>
                          <a:solidFill>
                            <a:schemeClr val="lt1"/>
                          </a:solidFill>
                          <a:latin typeface="Dubai" panose="020B0503030403030204" pitchFamily="34" charset="-78"/>
                          <a:ea typeface="Fira Sans Condensed SemiBold"/>
                          <a:cs typeface="Dubai" panose="020B0503030403030204" pitchFamily="34" charset="-78"/>
                          <a:sym typeface="Fira Sans Condensed SemiBold"/>
                        </a:rPr>
                        <a:t>درجتان</a:t>
                      </a:r>
                      <a:endParaRPr sz="1800" dirty="0">
                        <a:solidFill>
                          <a:schemeClr val="lt1"/>
                        </a:solidFill>
                        <a:latin typeface="Dubai" panose="020B0503030403030204" pitchFamily="34" charset="-78"/>
                        <a:ea typeface="Fira Sans Condensed SemiBold"/>
                        <a:cs typeface="Dubai" panose="020B0503030403030204" pitchFamily="34" charset="-78"/>
                        <a:sym typeface="Fira Sans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90" name="Google Shape;490;p20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2" name="Google Shape;492;p20"/>
          <p:cNvGrpSpPr/>
          <p:nvPr/>
        </p:nvGrpSpPr>
        <p:grpSpPr>
          <a:xfrm>
            <a:off x="457217" y="2421551"/>
            <a:ext cx="2209092" cy="2315292"/>
            <a:chOff x="457200" y="2853025"/>
            <a:chExt cx="1797179" cy="1883576"/>
          </a:xfrm>
        </p:grpSpPr>
        <p:sp>
          <p:nvSpPr>
            <p:cNvPr id="493" name="Google Shape;493;p20"/>
            <p:cNvSpPr/>
            <p:nvPr/>
          </p:nvSpPr>
          <p:spPr>
            <a:xfrm>
              <a:off x="533291" y="3965591"/>
              <a:ext cx="1465935" cy="761034"/>
            </a:xfrm>
            <a:custGeom>
              <a:avLst/>
              <a:gdLst/>
              <a:ahLst/>
              <a:cxnLst/>
              <a:rect l="l" t="t" r="r" b="b"/>
              <a:pathLst>
                <a:path w="48836" h="25353" extrusionOk="0">
                  <a:moveTo>
                    <a:pt x="29355" y="1"/>
                  </a:moveTo>
                  <a:cubicBezTo>
                    <a:pt x="14110" y="1"/>
                    <a:pt x="0" y="8907"/>
                    <a:pt x="0" y="16246"/>
                  </a:cubicBezTo>
                  <a:cubicBezTo>
                    <a:pt x="0" y="23551"/>
                    <a:pt x="12342" y="25352"/>
                    <a:pt x="27520" y="25352"/>
                  </a:cubicBezTo>
                  <a:cubicBezTo>
                    <a:pt x="42731" y="25352"/>
                    <a:pt x="48835" y="23551"/>
                    <a:pt x="48835" y="16246"/>
                  </a:cubicBezTo>
                  <a:cubicBezTo>
                    <a:pt x="48835" y="8907"/>
                    <a:pt x="44565" y="1"/>
                    <a:pt x="29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457200" y="3547790"/>
              <a:ext cx="665878" cy="1073006"/>
            </a:xfrm>
            <a:custGeom>
              <a:avLst/>
              <a:gdLst/>
              <a:ahLst/>
              <a:cxnLst/>
              <a:rect l="l" t="t" r="r" b="b"/>
              <a:pathLst>
                <a:path w="22183" h="35746" extrusionOk="0">
                  <a:moveTo>
                    <a:pt x="9110" y="0"/>
                  </a:moveTo>
                  <a:cubicBezTo>
                    <a:pt x="3032" y="0"/>
                    <a:pt x="1092" y="9994"/>
                    <a:pt x="567" y="19891"/>
                  </a:cubicBezTo>
                  <a:cubicBezTo>
                    <a:pt x="0" y="29965"/>
                    <a:pt x="2769" y="35402"/>
                    <a:pt x="9140" y="35735"/>
                  </a:cubicBezTo>
                  <a:cubicBezTo>
                    <a:pt x="9270" y="35742"/>
                    <a:pt x="9399" y="35746"/>
                    <a:pt x="9528" y="35746"/>
                  </a:cubicBezTo>
                  <a:cubicBezTo>
                    <a:pt x="15705" y="35746"/>
                    <a:pt x="21093" y="27990"/>
                    <a:pt x="21649" y="18123"/>
                  </a:cubicBezTo>
                  <a:cubicBezTo>
                    <a:pt x="22183" y="8082"/>
                    <a:pt x="15811" y="343"/>
                    <a:pt x="9440" y="10"/>
                  </a:cubicBezTo>
                  <a:cubicBezTo>
                    <a:pt x="9329" y="3"/>
                    <a:pt x="9219" y="0"/>
                    <a:pt x="9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771591" y="3691660"/>
              <a:ext cx="842111" cy="567541"/>
            </a:xfrm>
            <a:custGeom>
              <a:avLst/>
              <a:gdLst/>
              <a:ahLst/>
              <a:cxnLst/>
              <a:rect l="l" t="t" r="r" b="b"/>
              <a:pathLst>
                <a:path w="28054" h="18907" extrusionOk="0">
                  <a:moveTo>
                    <a:pt x="3662" y="1"/>
                  </a:moveTo>
                  <a:cubicBezTo>
                    <a:pt x="1832" y="1"/>
                    <a:pt x="1342" y="4719"/>
                    <a:pt x="634" y="9127"/>
                  </a:cubicBezTo>
                  <a:cubicBezTo>
                    <a:pt x="0" y="13075"/>
                    <a:pt x="611" y="17297"/>
                    <a:pt x="5005" y="17297"/>
                  </a:cubicBezTo>
                  <a:cubicBezTo>
                    <a:pt x="5697" y="17297"/>
                    <a:pt x="6483" y="17193"/>
                    <a:pt x="7372" y="16966"/>
                  </a:cubicBezTo>
                  <a:cubicBezTo>
                    <a:pt x="8425" y="16697"/>
                    <a:pt x="9441" y="16587"/>
                    <a:pt x="10411" y="16587"/>
                  </a:cubicBezTo>
                  <a:cubicBezTo>
                    <a:pt x="14858" y="16587"/>
                    <a:pt x="18331" y="18907"/>
                    <a:pt x="19957" y="18907"/>
                  </a:cubicBezTo>
                  <a:cubicBezTo>
                    <a:pt x="20178" y="18907"/>
                    <a:pt x="20365" y="18864"/>
                    <a:pt x="20515" y="18767"/>
                  </a:cubicBezTo>
                  <a:cubicBezTo>
                    <a:pt x="22416" y="17499"/>
                    <a:pt x="13643" y="16432"/>
                    <a:pt x="15711" y="14364"/>
                  </a:cubicBezTo>
                  <a:cubicBezTo>
                    <a:pt x="17780" y="12262"/>
                    <a:pt x="28054" y="13430"/>
                    <a:pt x="27520" y="11328"/>
                  </a:cubicBezTo>
                  <a:cubicBezTo>
                    <a:pt x="27208" y="10119"/>
                    <a:pt x="25058" y="9868"/>
                    <a:pt x="23328" y="9868"/>
                  </a:cubicBezTo>
                  <a:cubicBezTo>
                    <a:pt x="22099" y="9868"/>
                    <a:pt x="21082" y="9994"/>
                    <a:pt x="21082" y="9994"/>
                  </a:cubicBezTo>
                  <a:cubicBezTo>
                    <a:pt x="12276" y="9394"/>
                    <a:pt x="5838" y="387"/>
                    <a:pt x="3870" y="20"/>
                  </a:cubicBezTo>
                  <a:cubicBezTo>
                    <a:pt x="3799" y="7"/>
                    <a:pt x="3730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654137" y="4209236"/>
              <a:ext cx="198596" cy="77535"/>
            </a:xfrm>
            <a:custGeom>
              <a:avLst/>
              <a:gdLst/>
              <a:ahLst/>
              <a:cxnLst/>
              <a:rect l="l" t="t" r="r" b="b"/>
              <a:pathLst>
                <a:path w="6616" h="2583" extrusionOk="0">
                  <a:moveTo>
                    <a:pt x="3923" y="0"/>
                  </a:moveTo>
                  <a:cubicBezTo>
                    <a:pt x="2240" y="0"/>
                    <a:pt x="358" y="315"/>
                    <a:pt x="177" y="1691"/>
                  </a:cubicBezTo>
                  <a:cubicBezTo>
                    <a:pt x="93" y="2338"/>
                    <a:pt x="1" y="2583"/>
                    <a:pt x="25" y="2583"/>
                  </a:cubicBezTo>
                  <a:cubicBezTo>
                    <a:pt x="97" y="2583"/>
                    <a:pt x="1200" y="423"/>
                    <a:pt x="6615" y="223"/>
                  </a:cubicBezTo>
                  <a:cubicBezTo>
                    <a:pt x="6615" y="223"/>
                    <a:pt x="5340" y="0"/>
                    <a:pt x="3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472208" y="4260985"/>
              <a:ext cx="1478932" cy="464641"/>
            </a:xfrm>
            <a:custGeom>
              <a:avLst/>
              <a:gdLst/>
              <a:ahLst/>
              <a:cxnLst/>
              <a:rect l="l" t="t" r="r" b="b"/>
              <a:pathLst>
                <a:path w="49269" h="15479" extrusionOk="0">
                  <a:moveTo>
                    <a:pt x="0" y="0"/>
                  </a:moveTo>
                  <a:cubicBezTo>
                    <a:pt x="167" y="4170"/>
                    <a:pt x="1101" y="7305"/>
                    <a:pt x="2836" y="9307"/>
                  </a:cubicBezTo>
                  <a:cubicBezTo>
                    <a:pt x="5735" y="14150"/>
                    <a:pt x="16345" y="15479"/>
                    <a:pt x="29076" y="15479"/>
                  </a:cubicBezTo>
                  <a:cubicBezTo>
                    <a:pt x="29235" y="15479"/>
                    <a:pt x="29395" y="15478"/>
                    <a:pt x="29555" y="15478"/>
                  </a:cubicBezTo>
                  <a:cubicBezTo>
                    <a:pt x="39996" y="15478"/>
                    <a:pt x="46167" y="14644"/>
                    <a:pt x="48969" y="11742"/>
                  </a:cubicBezTo>
                  <a:cubicBezTo>
                    <a:pt x="49269" y="10941"/>
                    <a:pt x="49269" y="10174"/>
                    <a:pt x="48435" y="9907"/>
                  </a:cubicBezTo>
                  <a:cubicBezTo>
                    <a:pt x="48321" y="9869"/>
                    <a:pt x="48200" y="9851"/>
                    <a:pt x="48070" y="9851"/>
                  </a:cubicBezTo>
                  <a:cubicBezTo>
                    <a:pt x="46079" y="9851"/>
                    <a:pt x="41956" y="14029"/>
                    <a:pt x="27567" y="14029"/>
                  </a:cubicBezTo>
                  <a:cubicBezTo>
                    <a:pt x="26408" y="14029"/>
                    <a:pt x="25181" y="14002"/>
                    <a:pt x="23884" y="13943"/>
                  </a:cubicBezTo>
                  <a:cubicBezTo>
                    <a:pt x="5438" y="13110"/>
                    <a:pt x="801" y="793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1404367" y="3517023"/>
              <a:ext cx="106172" cy="85160"/>
            </a:xfrm>
            <a:custGeom>
              <a:avLst/>
              <a:gdLst/>
              <a:ahLst/>
              <a:cxnLst/>
              <a:rect l="l" t="t" r="r" b="b"/>
              <a:pathLst>
                <a:path w="3537" h="2837" extrusionOk="0">
                  <a:moveTo>
                    <a:pt x="3537" y="1"/>
                  </a:moveTo>
                  <a:cubicBezTo>
                    <a:pt x="3036" y="101"/>
                    <a:pt x="2569" y="334"/>
                    <a:pt x="2169" y="668"/>
                  </a:cubicBezTo>
                  <a:cubicBezTo>
                    <a:pt x="1728" y="1109"/>
                    <a:pt x="507" y="1135"/>
                    <a:pt x="226" y="1135"/>
                  </a:cubicBezTo>
                  <a:cubicBezTo>
                    <a:pt x="189" y="1135"/>
                    <a:pt x="168" y="1135"/>
                    <a:pt x="168" y="1135"/>
                  </a:cubicBezTo>
                  <a:lnTo>
                    <a:pt x="1" y="2836"/>
                  </a:lnTo>
                  <a:lnTo>
                    <a:pt x="3437" y="2636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rgbClr val="B2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1046932" y="3212654"/>
              <a:ext cx="409559" cy="399353"/>
            </a:xfrm>
            <a:custGeom>
              <a:avLst/>
              <a:gdLst/>
              <a:ahLst/>
              <a:cxnLst/>
              <a:rect l="l" t="t" r="r" b="b"/>
              <a:pathLst>
                <a:path w="13644" h="13304" extrusionOk="0">
                  <a:moveTo>
                    <a:pt x="1668" y="0"/>
                  </a:moveTo>
                  <a:cubicBezTo>
                    <a:pt x="0" y="100"/>
                    <a:pt x="2335" y="10574"/>
                    <a:pt x="4404" y="12209"/>
                  </a:cubicBezTo>
                  <a:cubicBezTo>
                    <a:pt x="5504" y="13096"/>
                    <a:pt x="7972" y="13304"/>
                    <a:pt x="10042" y="13304"/>
                  </a:cubicBezTo>
                  <a:cubicBezTo>
                    <a:pt x="11864" y="13304"/>
                    <a:pt x="13377" y="13143"/>
                    <a:pt x="13377" y="13143"/>
                  </a:cubicBezTo>
                  <a:lnTo>
                    <a:pt x="13644" y="10908"/>
                  </a:lnTo>
                  <a:lnTo>
                    <a:pt x="13644" y="10908"/>
                  </a:lnTo>
                  <a:cubicBezTo>
                    <a:pt x="12672" y="10969"/>
                    <a:pt x="11822" y="11000"/>
                    <a:pt x="11077" y="11000"/>
                  </a:cubicBezTo>
                  <a:cubicBezTo>
                    <a:pt x="5676" y="11000"/>
                    <a:pt x="5746" y="9361"/>
                    <a:pt x="4837" y="5404"/>
                  </a:cubicBezTo>
                  <a:cubicBezTo>
                    <a:pt x="3803" y="867"/>
                    <a:pt x="2102" y="0"/>
                    <a:pt x="1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1130047" y="3379847"/>
              <a:ext cx="59104" cy="206310"/>
            </a:xfrm>
            <a:custGeom>
              <a:avLst/>
              <a:gdLst/>
              <a:ahLst/>
              <a:cxnLst/>
              <a:rect l="l" t="t" r="r" b="b"/>
              <a:pathLst>
                <a:path w="1969" h="6873" extrusionOk="0">
                  <a:moveTo>
                    <a:pt x="1201" y="1"/>
                  </a:moveTo>
                  <a:lnTo>
                    <a:pt x="0" y="3770"/>
                  </a:lnTo>
                  <a:cubicBezTo>
                    <a:pt x="500" y="5104"/>
                    <a:pt x="1068" y="6205"/>
                    <a:pt x="1635" y="6639"/>
                  </a:cubicBezTo>
                  <a:cubicBezTo>
                    <a:pt x="1735" y="6739"/>
                    <a:pt x="1835" y="6806"/>
                    <a:pt x="1968" y="6872"/>
                  </a:cubicBezTo>
                  <a:cubicBezTo>
                    <a:pt x="1168" y="4938"/>
                    <a:pt x="1601" y="668"/>
                    <a:pt x="1601" y="668"/>
                  </a:cubicBezTo>
                  <a:lnTo>
                    <a:pt x="1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778585" y="2930288"/>
              <a:ext cx="314433" cy="255539"/>
            </a:xfrm>
            <a:custGeom>
              <a:avLst/>
              <a:gdLst/>
              <a:ahLst/>
              <a:cxnLst/>
              <a:rect l="l" t="t" r="r" b="b"/>
              <a:pathLst>
                <a:path w="10475" h="8513" extrusionOk="0">
                  <a:moveTo>
                    <a:pt x="4737" y="0"/>
                  </a:moveTo>
                  <a:lnTo>
                    <a:pt x="1468" y="1135"/>
                  </a:lnTo>
                  <a:cubicBezTo>
                    <a:pt x="1468" y="1135"/>
                    <a:pt x="1435" y="2436"/>
                    <a:pt x="801" y="2702"/>
                  </a:cubicBezTo>
                  <a:cubicBezTo>
                    <a:pt x="201" y="2969"/>
                    <a:pt x="1268" y="4504"/>
                    <a:pt x="968" y="5404"/>
                  </a:cubicBezTo>
                  <a:cubicBezTo>
                    <a:pt x="668" y="6338"/>
                    <a:pt x="1" y="7172"/>
                    <a:pt x="735" y="8406"/>
                  </a:cubicBezTo>
                  <a:cubicBezTo>
                    <a:pt x="735" y="8406"/>
                    <a:pt x="568" y="7372"/>
                    <a:pt x="1102" y="6772"/>
                  </a:cubicBezTo>
                  <a:lnTo>
                    <a:pt x="1102" y="6772"/>
                  </a:lnTo>
                  <a:cubicBezTo>
                    <a:pt x="1102" y="6772"/>
                    <a:pt x="868" y="8473"/>
                    <a:pt x="1435" y="8507"/>
                  </a:cubicBezTo>
                  <a:cubicBezTo>
                    <a:pt x="1467" y="8511"/>
                    <a:pt x="1497" y="8512"/>
                    <a:pt x="1527" y="8512"/>
                  </a:cubicBezTo>
                  <a:cubicBezTo>
                    <a:pt x="1898" y="8512"/>
                    <a:pt x="2080" y="8214"/>
                    <a:pt x="2581" y="8214"/>
                  </a:cubicBezTo>
                  <a:cubicBezTo>
                    <a:pt x="2701" y="8214"/>
                    <a:pt x="2839" y="8231"/>
                    <a:pt x="3003" y="8273"/>
                  </a:cubicBezTo>
                  <a:cubicBezTo>
                    <a:pt x="3058" y="8285"/>
                    <a:pt x="3107" y="8290"/>
                    <a:pt x="3150" y="8290"/>
                  </a:cubicBezTo>
                  <a:cubicBezTo>
                    <a:pt x="3845" y="8290"/>
                    <a:pt x="3136" y="6872"/>
                    <a:pt x="3136" y="6872"/>
                  </a:cubicBezTo>
                  <a:lnTo>
                    <a:pt x="3136" y="6872"/>
                  </a:lnTo>
                  <a:cubicBezTo>
                    <a:pt x="3437" y="7139"/>
                    <a:pt x="3670" y="7539"/>
                    <a:pt x="3737" y="7973"/>
                  </a:cubicBezTo>
                  <a:cubicBezTo>
                    <a:pt x="3811" y="8250"/>
                    <a:pt x="4111" y="8336"/>
                    <a:pt x="4517" y="8336"/>
                  </a:cubicBezTo>
                  <a:cubicBezTo>
                    <a:pt x="5187" y="8336"/>
                    <a:pt x="6144" y="8102"/>
                    <a:pt x="6858" y="8102"/>
                  </a:cubicBezTo>
                  <a:cubicBezTo>
                    <a:pt x="7066" y="8102"/>
                    <a:pt x="7253" y="8122"/>
                    <a:pt x="7406" y="8173"/>
                  </a:cubicBezTo>
                  <a:cubicBezTo>
                    <a:pt x="7494" y="8206"/>
                    <a:pt x="7576" y="8221"/>
                    <a:pt x="7653" y="8221"/>
                  </a:cubicBezTo>
                  <a:cubicBezTo>
                    <a:pt x="8420" y="8221"/>
                    <a:pt x="8640" y="6705"/>
                    <a:pt x="8640" y="6705"/>
                  </a:cubicBezTo>
                  <a:cubicBezTo>
                    <a:pt x="8640" y="6705"/>
                    <a:pt x="9107" y="7806"/>
                    <a:pt x="8740" y="8173"/>
                  </a:cubicBezTo>
                  <a:cubicBezTo>
                    <a:pt x="9241" y="7973"/>
                    <a:pt x="9608" y="7472"/>
                    <a:pt x="9608" y="6905"/>
                  </a:cubicBezTo>
                  <a:cubicBezTo>
                    <a:pt x="9774" y="7206"/>
                    <a:pt x="9808" y="7573"/>
                    <a:pt x="9708" y="7906"/>
                  </a:cubicBezTo>
                  <a:cubicBezTo>
                    <a:pt x="9708" y="7906"/>
                    <a:pt x="10475" y="7839"/>
                    <a:pt x="10275" y="6405"/>
                  </a:cubicBezTo>
                  <a:cubicBezTo>
                    <a:pt x="10075" y="4937"/>
                    <a:pt x="8940" y="4537"/>
                    <a:pt x="8674" y="3370"/>
                  </a:cubicBezTo>
                  <a:cubicBezTo>
                    <a:pt x="8373" y="2235"/>
                    <a:pt x="4737" y="0"/>
                    <a:pt x="4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0"/>
            <p:cNvSpPr/>
            <p:nvPr/>
          </p:nvSpPr>
          <p:spPr>
            <a:xfrm>
              <a:off x="882712" y="3097510"/>
              <a:ext cx="140212" cy="159483"/>
            </a:xfrm>
            <a:custGeom>
              <a:avLst/>
              <a:gdLst/>
              <a:ahLst/>
              <a:cxnLst/>
              <a:rect l="l" t="t" r="r" b="b"/>
              <a:pathLst>
                <a:path w="4671" h="5313" extrusionOk="0">
                  <a:moveTo>
                    <a:pt x="1" y="0"/>
                  </a:moveTo>
                  <a:lnTo>
                    <a:pt x="1" y="0"/>
                  </a:lnTo>
                  <a:cubicBezTo>
                    <a:pt x="435" y="1468"/>
                    <a:pt x="1168" y="4170"/>
                    <a:pt x="234" y="5304"/>
                  </a:cubicBezTo>
                  <a:cubicBezTo>
                    <a:pt x="373" y="5309"/>
                    <a:pt x="513" y="5312"/>
                    <a:pt x="654" y="5312"/>
                  </a:cubicBezTo>
                  <a:cubicBezTo>
                    <a:pt x="1357" y="5312"/>
                    <a:pt x="2075" y="5243"/>
                    <a:pt x="2770" y="5104"/>
                  </a:cubicBezTo>
                  <a:cubicBezTo>
                    <a:pt x="4671" y="4804"/>
                    <a:pt x="4638" y="4070"/>
                    <a:pt x="4638" y="4070"/>
                  </a:cubicBezTo>
                  <a:lnTo>
                    <a:pt x="4638" y="4070"/>
                  </a:lnTo>
                  <a:cubicBezTo>
                    <a:pt x="4638" y="4070"/>
                    <a:pt x="4626" y="4070"/>
                    <a:pt x="4606" y="4070"/>
                  </a:cubicBezTo>
                  <a:cubicBezTo>
                    <a:pt x="4384" y="4070"/>
                    <a:pt x="3070" y="3987"/>
                    <a:pt x="3070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886734" y="3103514"/>
              <a:ext cx="94135" cy="89272"/>
            </a:xfrm>
            <a:custGeom>
              <a:avLst/>
              <a:gdLst/>
              <a:ahLst/>
              <a:cxnLst/>
              <a:rect l="l" t="t" r="r" b="b"/>
              <a:pathLst>
                <a:path w="3136" h="2974" extrusionOk="0">
                  <a:moveTo>
                    <a:pt x="167" y="0"/>
                  </a:moveTo>
                  <a:lnTo>
                    <a:pt x="0" y="300"/>
                  </a:lnTo>
                  <a:cubicBezTo>
                    <a:pt x="0" y="300"/>
                    <a:pt x="987" y="2974"/>
                    <a:pt x="2991" y="2974"/>
                  </a:cubicBezTo>
                  <a:cubicBezTo>
                    <a:pt x="3039" y="2974"/>
                    <a:pt x="3087" y="2972"/>
                    <a:pt x="3136" y="2969"/>
                  </a:cubicBezTo>
                  <a:cubicBezTo>
                    <a:pt x="2969" y="2602"/>
                    <a:pt x="2902" y="2202"/>
                    <a:pt x="2936" y="1802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846242" y="2879530"/>
              <a:ext cx="239780" cy="291830"/>
            </a:xfrm>
            <a:custGeom>
              <a:avLst/>
              <a:gdLst/>
              <a:ahLst/>
              <a:cxnLst/>
              <a:rect l="l" t="t" r="r" b="b"/>
              <a:pathLst>
                <a:path w="7988" h="9722" extrusionOk="0">
                  <a:moveTo>
                    <a:pt x="3727" y="1"/>
                  </a:moveTo>
                  <a:cubicBezTo>
                    <a:pt x="1718" y="1"/>
                    <a:pt x="0" y="1790"/>
                    <a:pt x="282" y="3960"/>
                  </a:cubicBezTo>
                  <a:cubicBezTo>
                    <a:pt x="615" y="6462"/>
                    <a:pt x="682" y="7529"/>
                    <a:pt x="2050" y="8763"/>
                  </a:cubicBezTo>
                  <a:cubicBezTo>
                    <a:pt x="2777" y="9419"/>
                    <a:pt x="3633" y="9721"/>
                    <a:pt x="4451" y="9721"/>
                  </a:cubicBezTo>
                  <a:cubicBezTo>
                    <a:pt x="5922" y="9721"/>
                    <a:pt x="7275" y="8746"/>
                    <a:pt x="7554" y="7095"/>
                  </a:cubicBezTo>
                  <a:cubicBezTo>
                    <a:pt x="7987" y="4794"/>
                    <a:pt x="7387" y="1058"/>
                    <a:pt x="4852" y="190"/>
                  </a:cubicBezTo>
                  <a:cubicBezTo>
                    <a:pt x="4474" y="61"/>
                    <a:pt x="4095" y="1"/>
                    <a:pt x="3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0"/>
            <p:cNvSpPr/>
            <p:nvPr/>
          </p:nvSpPr>
          <p:spPr>
            <a:xfrm>
              <a:off x="1021898" y="3042430"/>
              <a:ext cx="25065" cy="43856"/>
            </a:xfrm>
            <a:custGeom>
              <a:avLst/>
              <a:gdLst/>
              <a:ahLst/>
              <a:cxnLst/>
              <a:rect l="l" t="t" r="r" b="b"/>
              <a:pathLst>
                <a:path w="835" h="1461" extrusionOk="0">
                  <a:moveTo>
                    <a:pt x="1" y="0"/>
                  </a:moveTo>
                  <a:lnTo>
                    <a:pt x="134" y="1435"/>
                  </a:lnTo>
                  <a:cubicBezTo>
                    <a:pt x="194" y="1452"/>
                    <a:pt x="257" y="1460"/>
                    <a:pt x="320" y="1460"/>
                  </a:cubicBezTo>
                  <a:cubicBezTo>
                    <a:pt x="501" y="1460"/>
                    <a:pt x="686" y="1392"/>
                    <a:pt x="834" y="1268"/>
                  </a:cubicBezTo>
                  <a:cubicBezTo>
                    <a:pt x="501" y="868"/>
                    <a:pt x="234" y="46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0"/>
            <p:cNvSpPr/>
            <p:nvPr/>
          </p:nvSpPr>
          <p:spPr>
            <a:xfrm>
              <a:off x="952800" y="2985218"/>
              <a:ext cx="34100" cy="18191"/>
            </a:xfrm>
            <a:custGeom>
              <a:avLst/>
              <a:gdLst/>
              <a:ahLst/>
              <a:cxnLst/>
              <a:rect l="l" t="t" r="r" b="b"/>
              <a:pathLst>
                <a:path w="1136" h="606" extrusionOk="0">
                  <a:moveTo>
                    <a:pt x="934" y="1"/>
                  </a:moveTo>
                  <a:cubicBezTo>
                    <a:pt x="574" y="1"/>
                    <a:pt x="248" y="164"/>
                    <a:pt x="34" y="439"/>
                  </a:cubicBezTo>
                  <a:cubicBezTo>
                    <a:pt x="1" y="505"/>
                    <a:pt x="1" y="539"/>
                    <a:pt x="34" y="606"/>
                  </a:cubicBezTo>
                  <a:lnTo>
                    <a:pt x="101" y="606"/>
                  </a:lnTo>
                  <a:cubicBezTo>
                    <a:pt x="134" y="606"/>
                    <a:pt x="168" y="606"/>
                    <a:pt x="201" y="572"/>
                  </a:cubicBezTo>
                  <a:cubicBezTo>
                    <a:pt x="384" y="359"/>
                    <a:pt x="651" y="201"/>
                    <a:pt x="924" y="201"/>
                  </a:cubicBezTo>
                  <a:cubicBezTo>
                    <a:pt x="950" y="201"/>
                    <a:pt x="976" y="202"/>
                    <a:pt x="1002" y="205"/>
                  </a:cubicBezTo>
                  <a:cubicBezTo>
                    <a:pt x="1068" y="205"/>
                    <a:pt x="1102" y="139"/>
                    <a:pt x="1135" y="105"/>
                  </a:cubicBezTo>
                  <a:cubicBezTo>
                    <a:pt x="1135" y="38"/>
                    <a:pt x="1068" y="5"/>
                    <a:pt x="1035" y="5"/>
                  </a:cubicBezTo>
                  <a:cubicBezTo>
                    <a:pt x="1001" y="2"/>
                    <a:pt x="968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0"/>
            <p:cNvSpPr/>
            <p:nvPr/>
          </p:nvSpPr>
          <p:spPr>
            <a:xfrm>
              <a:off x="1035916" y="2977984"/>
              <a:ext cx="37072" cy="13418"/>
            </a:xfrm>
            <a:custGeom>
              <a:avLst/>
              <a:gdLst/>
              <a:ahLst/>
              <a:cxnLst/>
              <a:rect l="l" t="t" r="r" b="b"/>
              <a:pathLst>
                <a:path w="1235" h="447" extrusionOk="0">
                  <a:moveTo>
                    <a:pt x="403" y="1"/>
                  </a:moveTo>
                  <a:cubicBezTo>
                    <a:pt x="290" y="1"/>
                    <a:pt x="177" y="16"/>
                    <a:pt x="67" y="46"/>
                  </a:cubicBezTo>
                  <a:cubicBezTo>
                    <a:pt x="34" y="79"/>
                    <a:pt x="1" y="113"/>
                    <a:pt x="1" y="179"/>
                  </a:cubicBezTo>
                  <a:cubicBezTo>
                    <a:pt x="34" y="246"/>
                    <a:pt x="101" y="246"/>
                    <a:pt x="134" y="246"/>
                  </a:cubicBezTo>
                  <a:cubicBezTo>
                    <a:pt x="227" y="215"/>
                    <a:pt x="323" y="200"/>
                    <a:pt x="419" y="200"/>
                  </a:cubicBezTo>
                  <a:cubicBezTo>
                    <a:pt x="634" y="200"/>
                    <a:pt x="850" y="275"/>
                    <a:pt x="1035" y="413"/>
                  </a:cubicBezTo>
                  <a:cubicBezTo>
                    <a:pt x="1035" y="413"/>
                    <a:pt x="1035" y="446"/>
                    <a:pt x="1068" y="446"/>
                  </a:cubicBezTo>
                  <a:cubicBezTo>
                    <a:pt x="1168" y="446"/>
                    <a:pt x="1235" y="313"/>
                    <a:pt x="1135" y="246"/>
                  </a:cubicBezTo>
                  <a:cubicBezTo>
                    <a:pt x="925" y="83"/>
                    <a:pt x="665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0"/>
            <p:cNvSpPr/>
            <p:nvPr/>
          </p:nvSpPr>
          <p:spPr>
            <a:xfrm>
              <a:off x="977834" y="3023399"/>
              <a:ext cx="15069" cy="22183"/>
            </a:xfrm>
            <a:custGeom>
              <a:avLst/>
              <a:gdLst/>
              <a:ahLst/>
              <a:cxnLst/>
              <a:rect l="l" t="t" r="r" b="b"/>
              <a:pathLst>
                <a:path w="502" h="739" extrusionOk="0">
                  <a:moveTo>
                    <a:pt x="234" y="1"/>
                  </a:moveTo>
                  <a:cubicBezTo>
                    <a:pt x="101" y="1"/>
                    <a:pt x="1" y="167"/>
                    <a:pt x="1" y="401"/>
                  </a:cubicBezTo>
                  <a:cubicBezTo>
                    <a:pt x="1" y="584"/>
                    <a:pt x="112" y="739"/>
                    <a:pt x="233" y="739"/>
                  </a:cubicBezTo>
                  <a:cubicBezTo>
                    <a:pt x="245" y="739"/>
                    <a:pt x="256" y="737"/>
                    <a:pt x="268" y="735"/>
                  </a:cubicBezTo>
                  <a:cubicBezTo>
                    <a:pt x="401" y="735"/>
                    <a:pt x="501" y="568"/>
                    <a:pt x="501" y="368"/>
                  </a:cubicBezTo>
                  <a:cubicBezTo>
                    <a:pt x="468" y="134"/>
                    <a:pt x="3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0"/>
            <p:cNvSpPr/>
            <p:nvPr/>
          </p:nvSpPr>
          <p:spPr>
            <a:xfrm>
              <a:off x="1047922" y="3019257"/>
              <a:ext cx="15069" cy="22213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268" y="1"/>
                  </a:moveTo>
                  <a:cubicBezTo>
                    <a:pt x="257" y="1"/>
                    <a:pt x="246" y="2"/>
                    <a:pt x="234" y="5"/>
                  </a:cubicBezTo>
                  <a:cubicBezTo>
                    <a:pt x="101" y="5"/>
                    <a:pt x="1" y="172"/>
                    <a:pt x="1" y="372"/>
                  </a:cubicBezTo>
                  <a:cubicBezTo>
                    <a:pt x="1" y="572"/>
                    <a:pt x="134" y="739"/>
                    <a:pt x="268" y="739"/>
                  </a:cubicBezTo>
                  <a:cubicBezTo>
                    <a:pt x="401" y="739"/>
                    <a:pt x="501" y="572"/>
                    <a:pt x="501" y="339"/>
                  </a:cubicBezTo>
                  <a:cubicBezTo>
                    <a:pt x="471" y="156"/>
                    <a:pt x="38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1052935" y="3014394"/>
              <a:ext cx="14048" cy="7234"/>
            </a:xfrm>
            <a:custGeom>
              <a:avLst/>
              <a:gdLst/>
              <a:ahLst/>
              <a:cxnLst/>
              <a:rect l="l" t="t" r="r" b="b"/>
              <a:pathLst>
                <a:path w="468" h="241" extrusionOk="0">
                  <a:moveTo>
                    <a:pt x="468" y="0"/>
                  </a:moveTo>
                  <a:lnTo>
                    <a:pt x="1" y="167"/>
                  </a:lnTo>
                  <a:cubicBezTo>
                    <a:pt x="61" y="220"/>
                    <a:pt x="118" y="240"/>
                    <a:pt x="170" y="240"/>
                  </a:cubicBezTo>
                  <a:cubicBezTo>
                    <a:pt x="348" y="240"/>
                    <a:pt x="468" y="1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982847" y="3018387"/>
              <a:ext cx="14048" cy="7234"/>
            </a:xfrm>
            <a:custGeom>
              <a:avLst/>
              <a:gdLst/>
              <a:ahLst/>
              <a:cxnLst/>
              <a:rect l="l" t="t" r="r" b="b"/>
              <a:pathLst>
                <a:path w="468" h="241" extrusionOk="0">
                  <a:moveTo>
                    <a:pt x="468" y="1"/>
                  </a:moveTo>
                  <a:lnTo>
                    <a:pt x="1" y="168"/>
                  </a:lnTo>
                  <a:cubicBezTo>
                    <a:pt x="61" y="220"/>
                    <a:pt x="118" y="241"/>
                    <a:pt x="170" y="241"/>
                  </a:cubicBezTo>
                  <a:cubicBezTo>
                    <a:pt x="348" y="241"/>
                    <a:pt x="468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980836" y="3088475"/>
              <a:ext cx="35090" cy="23083"/>
            </a:xfrm>
            <a:custGeom>
              <a:avLst/>
              <a:gdLst/>
              <a:ahLst/>
              <a:cxnLst/>
              <a:rect l="l" t="t" r="r" b="b"/>
              <a:pathLst>
                <a:path w="1169" h="769" extrusionOk="0">
                  <a:moveTo>
                    <a:pt x="1" y="1"/>
                  </a:moveTo>
                  <a:cubicBezTo>
                    <a:pt x="1" y="34"/>
                    <a:pt x="1" y="68"/>
                    <a:pt x="1" y="101"/>
                  </a:cubicBezTo>
                  <a:cubicBezTo>
                    <a:pt x="68" y="168"/>
                    <a:pt x="101" y="234"/>
                    <a:pt x="168" y="301"/>
                  </a:cubicBezTo>
                  <a:cubicBezTo>
                    <a:pt x="401" y="568"/>
                    <a:pt x="735" y="735"/>
                    <a:pt x="1102" y="768"/>
                  </a:cubicBezTo>
                  <a:cubicBezTo>
                    <a:pt x="1135" y="768"/>
                    <a:pt x="1135" y="735"/>
                    <a:pt x="1168" y="701"/>
                  </a:cubicBezTo>
                  <a:cubicBezTo>
                    <a:pt x="1135" y="668"/>
                    <a:pt x="1135" y="668"/>
                    <a:pt x="1102" y="668"/>
                  </a:cubicBezTo>
                  <a:cubicBezTo>
                    <a:pt x="668" y="601"/>
                    <a:pt x="301" y="368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797616" y="2866232"/>
              <a:ext cx="236328" cy="207271"/>
            </a:xfrm>
            <a:custGeom>
              <a:avLst/>
              <a:gdLst/>
              <a:ahLst/>
              <a:cxnLst/>
              <a:rect l="l" t="t" r="r" b="b"/>
              <a:pathLst>
                <a:path w="7873" h="6905" extrusionOk="0">
                  <a:moveTo>
                    <a:pt x="4333" y="0"/>
                  </a:moveTo>
                  <a:cubicBezTo>
                    <a:pt x="3191" y="0"/>
                    <a:pt x="1903" y="464"/>
                    <a:pt x="1235" y="1834"/>
                  </a:cubicBezTo>
                  <a:cubicBezTo>
                    <a:pt x="1" y="4436"/>
                    <a:pt x="1935" y="6905"/>
                    <a:pt x="1935" y="6905"/>
                  </a:cubicBezTo>
                  <a:cubicBezTo>
                    <a:pt x="2669" y="6871"/>
                    <a:pt x="3270" y="6337"/>
                    <a:pt x="3370" y="5637"/>
                  </a:cubicBezTo>
                  <a:cubicBezTo>
                    <a:pt x="3570" y="4403"/>
                    <a:pt x="4904" y="3469"/>
                    <a:pt x="6405" y="2902"/>
                  </a:cubicBezTo>
                  <a:cubicBezTo>
                    <a:pt x="7873" y="2301"/>
                    <a:pt x="6505" y="800"/>
                    <a:pt x="6505" y="800"/>
                  </a:cubicBezTo>
                  <a:cubicBezTo>
                    <a:pt x="6268" y="374"/>
                    <a:pt x="5359" y="0"/>
                    <a:pt x="4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875718" y="2853025"/>
              <a:ext cx="215766" cy="103740"/>
            </a:xfrm>
            <a:custGeom>
              <a:avLst/>
              <a:gdLst/>
              <a:ahLst/>
              <a:cxnLst/>
              <a:rect l="l" t="t" r="r" b="b"/>
              <a:pathLst>
                <a:path w="7188" h="3456" extrusionOk="0">
                  <a:moveTo>
                    <a:pt x="2877" y="1"/>
                  </a:moveTo>
                  <a:cubicBezTo>
                    <a:pt x="1058" y="1"/>
                    <a:pt x="0" y="1640"/>
                    <a:pt x="0" y="1640"/>
                  </a:cubicBezTo>
                  <a:cubicBezTo>
                    <a:pt x="0" y="1640"/>
                    <a:pt x="1431" y="993"/>
                    <a:pt x="2612" y="993"/>
                  </a:cubicBezTo>
                  <a:cubicBezTo>
                    <a:pt x="3190" y="993"/>
                    <a:pt x="3707" y="1147"/>
                    <a:pt x="3970" y="1607"/>
                  </a:cubicBezTo>
                  <a:cubicBezTo>
                    <a:pt x="4737" y="3008"/>
                    <a:pt x="5838" y="3242"/>
                    <a:pt x="6505" y="3442"/>
                  </a:cubicBezTo>
                  <a:cubicBezTo>
                    <a:pt x="6537" y="3451"/>
                    <a:pt x="6567" y="3455"/>
                    <a:pt x="6595" y="3455"/>
                  </a:cubicBezTo>
                  <a:cubicBezTo>
                    <a:pt x="7188" y="3455"/>
                    <a:pt x="6948" y="1518"/>
                    <a:pt x="4337" y="340"/>
                  </a:cubicBezTo>
                  <a:cubicBezTo>
                    <a:pt x="3808" y="98"/>
                    <a:pt x="3320" y="1"/>
                    <a:pt x="2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887725" y="3045402"/>
              <a:ext cx="38152" cy="50129"/>
            </a:xfrm>
            <a:custGeom>
              <a:avLst/>
              <a:gdLst/>
              <a:ahLst/>
              <a:cxnLst/>
              <a:rect l="l" t="t" r="r" b="b"/>
              <a:pathLst>
                <a:path w="1271" h="1670" extrusionOk="0">
                  <a:moveTo>
                    <a:pt x="39" y="0"/>
                  </a:moveTo>
                  <a:cubicBezTo>
                    <a:pt x="14" y="0"/>
                    <a:pt x="1" y="2"/>
                    <a:pt x="1" y="2"/>
                  </a:cubicBezTo>
                  <a:cubicBezTo>
                    <a:pt x="401" y="469"/>
                    <a:pt x="634" y="1069"/>
                    <a:pt x="701" y="1669"/>
                  </a:cubicBezTo>
                  <a:cubicBezTo>
                    <a:pt x="1271" y="81"/>
                    <a:pt x="25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838678" y="3024420"/>
              <a:ext cx="60545" cy="68320"/>
            </a:xfrm>
            <a:custGeom>
              <a:avLst/>
              <a:gdLst/>
              <a:ahLst/>
              <a:cxnLst/>
              <a:rect l="l" t="t" r="r" b="b"/>
              <a:pathLst>
                <a:path w="2017" h="2276" extrusionOk="0">
                  <a:moveTo>
                    <a:pt x="834" y="0"/>
                  </a:moveTo>
                  <a:cubicBezTo>
                    <a:pt x="367" y="0"/>
                    <a:pt x="0" y="367"/>
                    <a:pt x="0" y="834"/>
                  </a:cubicBezTo>
                  <a:cubicBezTo>
                    <a:pt x="0" y="934"/>
                    <a:pt x="34" y="1067"/>
                    <a:pt x="67" y="1168"/>
                  </a:cubicBezTo>
                  <a:cubicBezTo>
                    <a:pt x="234" y="1635"/>
                    <a:pt x="601" y="2001"/>
                    <a:pt x="1034" y="2202"/>
                  </a:cubicBezTo>
                  <a:cubicBezTo>
                    <a:pt x="1148" y="2252"/>
                    <a:pt x="1255" y="2275"/>
                    <a:pt x="1352" y="2275"/>
                  </a:cubicBezTo>
                  <a:cubicBezTo>
                    <a:pt x="1768" y="2275"/>
                    <a:pt x="2016" y="1854"/>
                    <a:pt x="1935" y="1368"/>
                  </a:cubicBezTo>
                  <a:cubicBezTo>
                    <a:pt x="1868" y="834"/>
                    <a:pt x="1468" y="0"/>
                    <a:pt x="8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1197134" y="3380717"/>
              <a:ext cx="378521" cy="311582"/>
            </a:xfrm>
            <a:custGeom>
              <a:avLst/>
              <a:gdLst/>
              <a:ahLst/>
              <a:cxnLst/>
              <a:rect l="l" t="t" r="r" b="b"/>
              <a:pathLst>
                <a:path w="12610" h="10380" extrusionOk="0">
                  <a:moveTo>
                    <a:pt x="5089" y="0"/>
                  </a:moveTo>
                  <a:cubicBezTo>
                    <a:pt x="4851" y="0"/>
                    <a:pt x="4626" y="129"/>
                    <a:pt x="4537" y="339"/>
                  </a:cubicBezTo>
                  <a:lnTo>
                    <a:pt x="67" y="9045"/>
                  </a:lnTo>
                  <a:cubicBezTo>
                    <a:pt x="0" y="9178"/>
                    <a:pt x="100" y="9345"/>
                    <a:pt x="234" y="9379"/>
                  </a:cubicBezTo>
                  <a:lnTo>
                    <a:pt x="7439" y="10379"/>
                  </a:lnTo>
                  <a:cubicBezTo>
                    <a:pt x="7706" y="10379"/>
                    <a:pt x="7939" y="10246"/>
                    <a:pt x="8072" y="10012"/>
                  </a:cubicBezTo>
                  <a:lnTo>
                    <a:pt x="12542" y="1306"/>
                  </a:lnTo>
                  <a:cubicBezTo>
                    <a:pt x="12609" y="1173"/>
                    <a:pt x="12509" y="1006"/>
                    <a:pt x="12376" y="1006"/>
                  </a:cubicBezTo>
                  <a:lnTo>
                    <a:pt x="5170" y="5"/>
                  </a:lnTo>
                  <a:cubicBezTo>
                    <a:pt x="5143" y="2"/>
                    <a:pt x="5116" y="0"/>
                    <a:pt x="5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1205118" y="3381708"/>
              <a:ext cx="379541" cy="311732"/>
            </a:xfrm>
            <a:custGeom>
              <a:avLst/>
              <a:gdLst/>
              <a:ahLst/>
              <a:cxnLst/>
              <a:rect l="l" t="t" r="r" b="b"/>
              <a:pathLst>
                <a:path w="12644" h="10385" extrusionOk="0">
                  <a:moveTo>
                    <a:pt x="5123" y="0"/>
                  </a:moveTo>
                  <a:cubicBezTo>
                    <a:pt x="4885" y="0"/>
                    <a:pt x="4657" y="129"/>
                    <a:pt x="4537" y="339"/>
                  </a:cubicBezTo>
                  <a:lnTo>
                    <a:pt x="68" y="9045"/>
                  </a:lnTo>
                  <a:cubicBezTo>
                    <a:pt x="1" y="9179"/>
                    <a:pt x="101" y="9346"/>
                    <a:pt x="234" y="9379"/>
                  </a:cubicBezTo>
                  <a:lnTo>
                    <a:pt x="7440" y="10380"/>
                  </a:lnTo>
                  <a:cubicBezTo>
                    <a:pt x="7467" y="10383"/>
                    <a:pt x="7494" y="10385"/>
                    <a:pt x="7521" y="10385"/>
                  </a:cubicBezTo>
                  <a:cubicBezTo>
                    <a:pt x="7760" y="10385"/>
                    <a:pt x="7987" y="10256"/>
                    <a:pt x="8107" y="10046"/>
                  </a:cubicBezTo>
                  <a:lnTo>
                    <a:pt x="12577" y="1340"/>
                  </a:lnTo>
                  <a:cubicBezTo>
                    <a:pt x="12643" y="1206"/>
                    <a:pt x="12543" y="1040"/>
                    <a:pt x="12410" y="1006"/>
                  </a:cubicBezTo>
                  <a:lnTo>
                    <a:pt x="5205" y="6"/>
                  </a:lnTo>
                  <a:cubicBezTo>
                    <a:pt x="5177" y="2"/>
                    <a:pt x="5150" y="0"/>
                    <a:pt x="5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1522541" y="3420910"/>
              <a:ext cx="43075" cy="36081"/>
            </a:xfrm>
            <a:custGeom>
              <a:avLst/>
              <a:gdLst/>
              <a:ahLst/>
              <a:cxnLst/>
              <a:rect l="l" t="t" r="r" b="b"/>
              <a:pathLst>
                <a:path w="1435" h="1202" extrusionOk="0">
                  <a:moveTo>
                    <a:pt x="601" y="0"/>
                  </a:moveTo>
                  <a:cubicBezTo>
                    <a:pt x="567" y="0"/>
                    <a:pt x="534" y="0"/>
                    <a:pt x="534" y="34"/>
                  </a:cubicBezTo>
                  <a:lnTo>
                    <a:pt x="0" y="1035"/>
                  </a:lnTo>
                  <a:cubicBezTo>
                    <a:pt x="0" y="1068"/>
                    <a:pt x="0" y="1068"/>
                    <a:pt x="0" y="1101"/>
                  </a:cubicBezTo>
                  <a:lnTo>
                    <a:pt x="834" y="1201"/>
                  </a:lnTo>
                  <a:cubicBezTo>
                    <a:pt x="867" y="1201"/>
                    <a:pt x="901" y="1168"/>
                    <a:pt x="934" y="1168"/>
                  </a:cubicBezTo>
                  <a:lnTo>
                    <a:pt x="1434" y="167"/>
                  </a:lnTo>
                  <a:cubicBezTo>
                    <a:pt x="1434" y="134"/>
                    <a:pt x="1434" y="134"/>
                    <a:pt x="1434" y="134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1522541" y="3420910"/>
              <a:ext cx="43075" cy="36081"/>
            </a:xfrm>
            <a:custGeom>
              <a:avLst/>
              <a:gdLst/>
              <a:ahLst/>
              <a:cxnLst/>
              <a:rect l="l" t="t" r="r" b="b"/>
              <a:pathLst>
                <a:path w="1435" h="1202" extrusionOk="0">
                  <a:moveTo>
                    <a:pt x="601" y="0"/>
                  </a:moveTo>
                  <a:cubicBezTo>
                    <a:pt x="567" y="0"/>
                    <a:pt x="534" y="0"/>
                    <a:pt x="534" y="34"/>
                  </a:cubicBezTo>
                  <a:lnTo>
                    <a:pt x="0" y="1035"/>
                  </a:lnTo>
                  <a:cubicBezTo>
                    <a:pt x="0" y="1068"/>
                    <a:pt x="0" y="1068"/>
                    <a:pt x="0" y="1101"/>
                  </a:cubicBezTo>
                  <a:lnTo>
                    <a:pt x="834" y="1201"/>
                  </a:lnTo>
                  <a:cubicBezTo>
                    <a:pt x="867" y="1201"/>
                    <a:pt x="901" y="1168"/>
                    <a:pt x="934" y="1168"/>
                  </a:cubicBezTo>
                  <a:lnTo>
                    <a:pt x="1434" y="167"/>
                  </a:lnTo>
                  <a:cubicBezTo>
                    <a:pt x="1434" y="134"/>
                    <a:pt x="1434" y="134"/>
                    <a:pt x="1434" y="134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1631681" y="4488271"/>
              <a:ext cx="100138" cy="192262"/>
            </a:xfrm>
            <a:custGeom>
              <a:avLst/>
              <a:gdLst/>
              <a:ahLst/>
              <a:cxnLst/>
              <a:rect l="l" t="t" r="r" b="b"/>
              <a:pathLst>
                <a:path w="3336" h="6405" extrusionOk="0">
                  <a:moveTo>
                    <a:pt x="2769" y="0"/>
                  </a:moveTo>
                  <a:lnTo>
                    <a:pt x="0" y="801"/>
                  </a:lnTo>
                  <a:lnTo>
                    <a:pt x="1368" y="6405"/>
                  </a:lnTo>
                  <a:lnTo>
                    <a:pt x="3336" y="5704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1644678" y="4649460"/>
              <a:ext cx="224321" cy="87141"/>
            </a:xfrm>
            <a:custGeom>
              <a:avLst/>
              <a:gdLst/>
              <a:ahLst/>
              <a:cxnLst/>
              <a:rect l="l" t="t" r="r" b="b"/>
              <a:pathLst>
                <a:path w="7473" h="2903" extrusionOk="0">
                  <a:moveTo>
                    <a:pt x="3070" y="1"/>
                  </a:moveTo>
                  <a:lnTo>
                    <a:pt x="701" y="67"/>
                  </a:lnTo>
                  <a:cubicBezTo>
                    <a:pt x="601" y="67"/>
                    <a:pt x="501" y="134"/>
                    <a:pt x="468" y="234"/>
                  </a:cubicBezTo>
                  <a:lnTo>
                    <a:pt x="34" y="2469"/>
                  </a:lnTo>
                  <a:cubicBezTo>
                    <a:pt x="1" y="2669"/>
                    <a:pt x="134" y="2836"/>
                    <a:pt x="334" y="2869"/>
                  </a:cubicBezTo>
                  <a:lnTo>
                    <a:pt x="401" y="2869"/>
                  </a:lnTo>
                  <a:cubicBezTo>
                    <a:pt x="1368" y="2836"/>
                    <a:pt x="2269" y="2769"/>
                    <a:pt x="3470" y="2769"/>
                  </a:cubicBezTo>
                  <a:cubicBezTo>
                    <a:pt x="3603" y="2766"/>
                    <a:pt x="3722" y="2765"/>
                    <a:pt x="3828" y="2765"/>
                  </a:cubicBezTo>
                  <a:cubicBezTo>
                    <a:pt x="4888" y="2765"/>
                    <a:pt x="4725" y="2903"/>
                    <a:pt x="6272" y="2903"/>
                  </a:cubicBezTo>
                  <a:cubicBezTo>
                    <a:pt x="7306" y="2903"/>
                    <a:pt x="7473" y="1735"/>
                    <a:pt x="7039" y="1669"/>
                  </a:cubicBezTo>
                  <a:cubicBezTo>
                    <a:pt x="5038" y="1468"/>
                    <a:pt x="4471" y="868"/>
                    <a:pt x="3703" y="168"/>
                  </a:cubicBezTo>
                  <a:cubicBezTo>
                    <a:pt x="3503" y="34"/>
                    <a:pt x="3303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631681" y="4488271"/>
              <a:ext cx="93144" cy="121181"/>
            </a:xfrm>
            <a:custGeom>
              <a:avLst/>
              <a:gdLst/>
              <a:ahLst/>
              <a:cxnLst/>
              <a:rect l="l" t="t" r="r" b="b"/>
              <a:pathLst>
                <a:path w="3103" h="4037" extrusionOk="0">
                  <a:moveTo>
                    <a:pt x="2769" y="0"/>
                  </a:moveTo>
                  <a:lnTo>
                    <a:pt x="0" y="801"/>
                  </a:lnTo>
                  <a:lnTo>
                    <a:pt x="801" y="4036"/>
                  </a:lnTo>
                  <a:lnTo>
                    <a:pt x="3102" y="330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1059959" y="3660202"/>
              <a:ext cx="206280" cy="184277"/>
            </a:xfrm>
            <a:custGeom>
              <a:avLst/>
              <a:gdLst/>
              <a:ahLst/>
              <a:cxnLst/>
              <a:rect l="l" t="t" r="r" b="b"/>
              <a:pathLst>
                <a:path w="6872" h="6139" extrusionOk="0">
                  <a:moveTo>
                    <a:pt x="3169" y="1"/>
                  </a:moveTo>
                  <a:lnTo>
                    <a:pt x="0" y="1202"/>
                  </a:lnTo>
                  <a:lnTo>
                    <a:pt x="367" y="3237"/>
                  </a:lnTo>
                  <a:lnTo>
                    <a:pt x="1935" y="6139"/>
                  </a:lnTo>
                  <a:cubicBezTo>
                    <a:pt x="1935" y="6139"/>
                    <a:pt x="6872" y="6139"/>
                    <a:pt x="5838" y="3970"/>
                  </a:cubicBezTo>
                  <a:cubicBezTo>
                    <a:pt x="5104" y="2536"/>
                    <a:pt x="4203" y="1202"/>
                    <a:pt x="3169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1059959" y="3660202"/>
              <a:ext cx="206280" cy="184277"/>
            </a:xfrm>
            <a:custGeom>
              <a:avLst/>
              <a:gdLst/>
              <a:ahLst/>
              <a:cxnLst/>
              <a:rect l="l" t="t" r="r" b="b"/>
              <a:pathLst>
                <a:path w="6872" h="6139" extrusionOk="0">
                  <a:moveTo>
                    <a:pt x="3169" y="1"/>
                  </a:moveTo>
                  <a:lnTo>
                    <a:pt x="0" y="1202"/>
                  </a:lnTo>
                  <a:lnTo>
                    <a:pt x="367" y="3237"/>
                  </a:lnTo>
                  <a:lnTo>
                    <a:pt x="1935" y="6139"/>
                  </a:lnTo>
                  <a:cubicBezTo>
                    <a:pt x="1935" y="6139"/>
                    <a:pt x="6872" y="6139"/>
                    <a:pt x="5838" y="3970"/>
                  </a:cubicBezTo>
                  <a:cubicBezTo>
                    <a:pt x="5104" y="2536"/>
                    <a:pt x="4203" y="1202"/>
                    <a:pt x="3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1059959" y="3675241"/>
              <a:ext cx="130186" cy="159213"/>
            </a:xfrm>
            <a:custGeom>
              <a:avLst/>
              <a:gdLst/>
              <a:ahLst/>
              <a:cxnLst/>
              <a:rect l="l" t="t" r="r" b="b"/>
              <a:pathLst>
                <a:path w="4337" h="5304" extrusionOk="0">
                  <a:moveTo>
                    <a:pt x="1835" y="0"/>
                  </a:moveTo>
                  <a:lnTo>
                    <a:pt x="0" y="701"/>
                  </a:lnTo>
                  <a:lnTo>
                    <a:pt x="367" y="2736"/>
                  </a:lnTo>
                  <a:lnTo>
                    <a:pt x="1735" y="5304"/>
                  </a:lnTo>
                  <a:lnTo>
                    <a:pt x="3636" y="5071"/>
                  </a:lnTo>
                  <a:lnTo>
                    <a:pt x="4337" y="4036"/>
                  </a:lnTo>
                  <a:lnTo>
                    <a:pt x="4337" y="4036"/>
                  </a:lnTo>
                  <a:cubicBezTo>
                    <a:pt x="4336" y="4036"/>
                    <a:pt x="4227" y="4096"/>
                    <a:pt x="4050" y="4096"/>
                  </a:cubicBezTo>
                  <a:cubicBezTo>
                    <a:pt x="3548" y="4096"/>
                    <a:pt x="2500" y="3622"/>
                    <a:pt x="1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1946072" y="4152835"/>
              <a:ext cx="178244" cy="210303"/>
            </a:xfrm>
            <a:custGeom>
              <a:avLst/>
              <a:gdLst/>
              <a:ahLst/>
              <a:cxnLst/>
              <a:rect l="l" t="t" r="r" b="b"/>
              <a:pathLst>
                <a:path w="5938" h="7006" extrusionOk="0">
                  <a:moveTo>
                    <a:pt x="2102" y="1"/>
                  </a:moveTo>
                  <a:lnTo>
                    <a:pt x="0" y="1769"/>
                  </a:lnTo>
                  <a:lnTo>
                    <a:pt x="4403" y="7006"/>
                  </a:lnTo>
                  <a:lnTo>
                    <a:pt x="5938" y="5838"/>
                  </a:lnTo>
                  <a:lnTo>
                    <a:pt x="21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2041194" y="4260235"/>
              <a:ext cx="213184" cy="145585"/>
            </a:xfrm>
            <a:custGeom>
              <a:avLst/>
              <a:gdLst/>
              <a:ahLst/>
              <a:cxnLst/>
              <a:rect l="l" t="t" r="r" b="b"/>
              <a:pathLst>
                <a:path w="7102" h="4850" extrusionOk="0">
                  <a:moveTo>
                    <a:pt x="6341" y="1"/>
                  </a:moveTo>
                  <a:cubicBezTo>
                    <a:pt x="6306" y="1"/>
                    <a:pt x="6271" y="8"/>
                    <a:pt x="6238" y="25"/>
                  </a:cubicBezTo>
                  <a:cubicBezTo>
                    <a:pt x="5188" y="600"/>
                    <a:pt x="4468" y="751"/>
                    <a:pt x="3839" y="751"/>
                  </a:cubicBezTo>
                  <a:cubicBezTo>
                    <a:pt x="3409" y="751"/>
                    <a:pt x="3022" y="680"/>
                    <a:pt x="2602" y="626"/>
                  </a:cubicBezTo>
                  <a:cubicBezTo>
                    <a:pt x="2562" y="620"/>
                    <a:pt x="2523" y="617"/>
                    <a:pt x="2485" y="617"/>
                  </a:cubicBezTo>
                  <a:cubicBezTo>
                    <a:pt x="2301" y="617"/>
                    <a:pt x="2140" y="682"/>
                    <a:pt x="2002" y="792"/>
                  </a:cubicBezTo>
                  <a:lnTo>
                    <a:pt x="100" y="2260"/>
                  </a:lnTo>
                  <a:cubicBezTo>
                    <a:pt x="33" y="2327"/>
                    <a:pt x="0" y="2460"/>
                    <a:pt x="33" y="2527"/>
                  </a:cubicBezTo>
                  <a:lnTo>
                    <a:pt x="934" y="4628"/>
                  </a:lnTo>
                  <a:cubicBezTo>
                    <a:pt x="987" y="4760"/>
                    <a:pt x="1142" y="4850"/>
                    <a:pt x="1287" y="4850"/>
                  </a:cubicBezTo>
                  <a:cubicBezTo>
                    <a:pt x="1327" y="4850"/>
                    <a:pt x="1365" y="4843"/>
                    <a:pt x="1401" y="4829"/>
                  </a:cubicBezTo>
                  <a:lnTo>
                    <a:pt x="1468" y="4795"/>
                  </a:lnTo>
                  <a:cubicBezTo>
                    <a:pt x="2268" y="4195"/>
                    <a:pt x="2936" y="3628"/>
                    <a:pt x="3936" y="2927"/>
                  </a:cubicBezTo>
                  <a:cubicBezTo>
                    <a:pt x="5137" y="2093"/>
                    <a:pt x="4937" y="2427"/>
                    <a:pt x="6338" y="1460"/>
                  </a:cubicBezTo>
                  <a:cubicBezTo>
                    <a:pt x="7102" y="940"/>
                    <a:pt x="6718" y="1"/>
                    <a:pt x="6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1946072" y="4152835"/>
              <a:ext cx="128175" cy="139221"/>
            </a:xfrm>
            <a:custGeom>
              <a:avLst/>
              <a:gdLst/>
              <a:ahLst/>
              <a:cxnLst/>
              <a:rect l="l" t="t" r="r" b="b"/>
              <a:pathLst>
                <a:path w="4270" h="4638" extrusionOk="0">
                  <a:moveTo>
                    <a:pt x="2102" y="1"/>
                  </a:moveTo>
                  <a:lnTo>
                    <a:pt x="0" y="1769"/>
                  </a:lnTo>
                  <a:lnTo>
                    <a:pt x="2402" y="4637"/>
                  </a:lnTo>
                  <a:lnTo>
                    <a:pt x="4270" y="3303"/>
                  </a:lnTo>
                  <a:lnTo>
                    <a:pt x="21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834656" y="3603141"/>
              <a:ext cx="1215619" cy="655882"/>
            </a:xfrm>
            <a:custGeom>
              <a:avLst/>
              <a:gdLst/>
              <a:ahLst/>
              <a:cxnLst/>
              <a:rect l="l" t="t" r="r" b="b"/>
              <a:pathLst>
                <a:path w="40497" h="21850" extrusionOk="0">
                  <a:moveTo>
                    <a:pt x="23912" y="0"/>
                  </a:moveTo>
                  <a:cubicBezTo>
                    <a:pt x="19010" y="0"/>
                    <a:pt x="11810" y="6897"/>
                    <a:pt x="10339" y="6897"/>
                  </a:cubicBezTo>
                  <a:cubicBezTo>
                    <a:pt x="10289" y="6897"/>
                    <a:pt x="10245" y="6889"/>
                    <a:pt x="10208" y="6872"/>
                  </a:cubicBezTo>
                  <a:cubicBezTo>
                    <a:pt x="9041" y="6372"/>
                    <a:pt x="8507" y="2769"/>
                    <a:pt x="8507" y="2769"/>
                  </a:cubicBezTo>
                  <a:lnTo>
                    <a:pt x="1135" y="5238"/>
                  </a:lnTo>
                  <a:cubicBezTo>
                    <a:pt x="1135" y="5238"/>
                    <a:pt x="1" y="11809"/>
                    <a:pt x="2269" y="16079"/>
                  </a:cubicBezTo>
                  <a:cubicBezTo>
                    <a:pt x="3133" y="17691"/>
                    <a:pt x="4402" y="18801"/>
                    <a:pt x="6357" y="18801"/>
                  </a:cubicBezTo>
                  <a:cubicBezTo>
                    <a:pt x="9538" y="18801"/>
                    <a:pt x="14534" y="15863"/>
                    <a:pt x="22550" y="7372"/>
                  </a:cubicBezTo>
                  <a:cubicBezTo>
                    <a:pt x="22550" y="7372"/>
                    <a:pt x="27087" y="9474"/>
                    <a:pt x="38061" y="21849"/>
                  </a:cubicBezTo>
                  <a:lnTo>
                    <a:pt x="40496" y="19981"/>
                  </a:lnTo>
                  <a:cubicBezTo>
                    <a:pt x="40496" y="19981"/>
                    <a:pt x="30956" y="4470"/>
                    <a:pt x="26353" y="801"/>
                  </a:cubicBezTo>
                  <a:cubicBezTo>
                    <a:pt x="25653" y="238"/>
                    <a:pt x="24822" y="0"/>
                    <a:pt x="23912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834656" y="3603141"/>
              <a:ext cx="1215619" cy="655882"/>
            </a:xfrm>
            <a:custGeom>
              <a:avLst/>
              <a:gdLst/>
              <a:ahLst/>
              <a:cxnLst/>
              <a:rect l="l" t="t" r="r" b="b"/>
              <a:pathLst>
                <a:path w="40497" h="21850" extrusionOk="0">
                  <a:moveTo>
                    <a:pt x="23912" y="0"/>
                  </a:moveTo>
                  <a:cubicBezTo>
                    <a:pt x="19010" y="0"/>
                    <a:pt x="11810" y="6897"/>
                    <a:pt x="10339" y="6897"/>
                  </a:cubicBezTo>
                  <a:cubicBezTo>
                    <a:pt x="10289" y="6897"/>
                    <a:pt x="10245" y="6889"/>
                    <a:pt x="10208" y="6872"/>
                  </a:cubicBezTo>
                  <a:cubicBezTo>
                    <a:pt x="9041" y="6372"/>
                    <a:pt x="8507" y="2769"/>
                    <a:pt x="8507" y="2769"/>
                  </a:cubicBezTo>
                  <a:lnTo>
                    <a:pt x="1135" y="5238"/>
                  </a:lnTo>
                  <a:cubicBezTo>
                    <a:pt x="1135" y="5238"/>
                    <a:pt x="1" y="11809"/>
                    <a:pt x="2269" y="16079"/>
                  </a:cubicBezTo>
                  <a:cubicBezTo>
                    <a:pt x="3133" y="17691"/>
                    <a:pt x="4402" y="18801"/>
                    <a:pt x="6357" y="18801"/>
                  </a:cubicBezTo>
                  <a:cubicBezTo>
                    <a:pt x="9538" y="18801"/>
                    <a:pt x="14534" y="15863"/>
                    <a:pt x="22550" y="7372"/>
                  </a:cubicBezTo>
                  <a:cubicBezTo>
                    <a:pt x="22550" y="7372"/>
                    <a:pt x="27087" y="9474"/>
                    <a:pt x="38061" y="21849"/>
                  </a:cubicBezTo>
                  <a:lnTo>
                    <a:pt x="40496" y="19981"/>
                  </a:lnTo>
                  <a:cubicBezTo>
                    <a:pt x="40496" y="19981"/>
                    <a:pt x="30956" y="4470"/>
                    <a:pt x="26353" y="801"/>
                  </a:cubicBezTo>
                  <a:cubicBezTo>
                    <a:pt x="25653" y="238"/>
                    <a:pt x="24822" y="0"/>
                    <a:pt x="23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1954087" y="4174867"/>
              <a:ext cx="116168" cy="110164"/>
            </a:xfrm>
            <a:custGeom>
              <a:avLst/>
              <a:gdLst/>
              <a:ahLst/>
              <a:cxnLst/>
              <a:rect l="l" t="t" r="r" b="b"/>
              <a:pathLst>
                <a:path w="3870" h="3670" extrusionOk="0">
                  <a:moveTo>
                    <a:pt x="3402" y="0"/>
                  </a:moveTo>
                  <a:lnTo>
                    <a:pt x="0" y="2802"/>
                  </a:lnTo>
                  <a:lnTo>
                    <a:pt x="1001" y="3670"/>
                  </a:lnTo>
                  <a:lnTo>
                    <a:pt x="3869" y="1301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1218145" y="3813377"/>
              <a:ext cx="509697" cy="738010"/>
            </a:xfrm>
            <a:custGeom>
              <a:avLst/>
              <a:gdLst/>
              <a:ahLst/>
              <a:cxnLst/>
              <a:rect l="l" t="t" r="r" b="b"/>
              <a:pathLst>
                <a:path w="16980" h="24586" extrusionOk="0">
                  <a:moveTo>
                    <a:pt x="11890" y="1"/>
                  </a:moveTo>
                  <a:cubicBezTo>
                    <a:pt x="10754" y="1"/>
                    <a:pt x="9774" y="368"/>
                    <a:pt x="9774" y="368"/>
                  </a:cubicBezTo>
                  <a:cubicBezTo>
                    <a:pt x="5838" y="4538"/>
                    <a:pt x="2636" y="7373"/>
                    <a:pt x="1" y="9175"/>
                  </a:cubicBezTo>
                  <a:lnTo>
                    <a:pt x="8306" y="5972"/>
                  </a:lnTo>
                  <a:lnTo>
                    <a:pt x="8306" y="5972"/>
                  </a:lnTo>
                  <a:cubicBezTo>
                    <a:pt x="8273" y="7107"/>
                    <a:pt x="13877" y="24586"/>
                    <a:pt x="13877" y="24586"/>
                  </a:cubicBezTo>
                  <a:lnTo>
                    <a:pt x="16979" y="23685"/>
                  </a:lnTo>
                  <a:cubicBezTo>
                    <a:pt x="16979" y="23685"/>
                    <a:pt x="16145" y="4338"/>
                    <a:pt x="14844" y="1636"/>
                  </a:cubicBezTo>
                  <a:cubicBezTo>
                    <a:pt x="14194" y="334"/>
                    <a:pt x="12971" y="1"/>
                    <a:pt x="1189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1218145" y="3813377"/>
              <a:ext cx="509697" cy="738010"/>
            </a:xfrm>
            <a:custGeom>
              <a:avLst/>
              <a:gdLst/>
              <a:ahLst/>
              <a:cxnLst/>
              <a:rect l="l" t="t" r="r" b="b"/>
              <a:pathLst>
                <a:path w="16980" h="24586" extrusionOk="0">
                  <a:moveTo>
                    <a:pt x="11890" y="1"/>
                  </a:moveTo>
                  <a:cubicBezTo>
                    <a:pt x="10754" y="1"/>
                    <a:pt x="9774" y="368"/>
                    <a:pt x="9774" y="368"/>
                  </a:cubicBezTo>
                  <a:cubicBezTo>
                    <a:pt x="5838" y="4538"/>
                    <a:pt x="2636" y="7373"/>
                    <a:pt x="1" y="9175"/>
                  </a:cubicBezTo>
                  <a:lnTo>
                    <a:pt x="8306" y="5972"/>
                  </a:lnTo>
                  <a:lnTo>
                    <a:pt x="8306" y="5972"/>
                  </a:lnTo>
                  <a:cubicBezTo>
                    <a:pt x="8273" y="7107"/>
                    <a:pt x="13877" y="24586"/>
                    <a:pt x="13877" y="24586"/>
                  </a:cubicBezTo>
                  <a:lnTo>
                    <a:pt x="16979" y="23685"/>
                  </a:lnTo>
                  <a:cubicBezTo>
                    <a:pt x="16979" y="23685"/>
                    <a:pt x="16145" y="4338"/>
                    <a:pt x="14844" y="1636"/>
                  </a:cubicBezTo>
                  <a:cubicBezTo>
                    <a:pt x="14194" y="334"/>
                    <a:pt x="12971" y="1"/>
                    <a:pt x="11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1635673" y="3830427"/>
              <a:ext cx="85130" cy="161254"/>
            </a:xfrm>
            <a:custGeom>
              <a:avLst/>
              <a:gdLst/>
              <a:ahLst/>
              <a:cxnLst/>
              <a:rect l="l" t="t" r="r" b="b"/>
              <a:pathLst>
                <a:path w="2836" h="5372" extrusionOk="0">
                  <a:moveTo>
                    <a:pt x="0" y="1"/>
                  </a:moveTo>
                  <a:lnTo>
                    <a:pt x="0" y="1"/>
                  </a:lnTo>
                  <a:cubicBezTo>
                    <a:pt x="401" y="267"/>
                    <a:pt x="701" y="634"/>
                    <a:pt x="934" y="1068"/>
                  </a:cubicBezTo>
                  <a:cubicBezTo>
                    <a:pt x="1268" y="2102"/>
                    <a:pt x="1502" y="3136"/>
                    <a:pt x="1602" y="4204"/>
                  </a:cubicBezTo>
                  <a:cubicBezTo>
                    <a:pt x="2002" y="4571"/>
                    <a:pt x="2402" y="4971"/>
                    <a:pt x="2836" y="5371"/>
                  </a:cubicBezTo>
                  <a:cubicBezTo>
                    <a:pt x="2669" y="2002"/>
                    <a:pt x="1101" y="56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1218145" y="3815418"/>
              <a:ext cx="333464" cy="272379"/>
            </a:xfrm>
            <a:custGeom>
              <a:avLst/>
              <a:gdLst/>
              <a:ahLst/>
              <a:cxnLst/>
              <a:rect l="l" t="t" r="r" b="b"/>
              <a:pathLst>
                <a:path w="11109" h="9074" extrusionOk="0">
                  <a:moveTo>
                    <a:pt x="11108" y="0"/>
                  </a:moveTo>
                  <a:cubicBezTo>
                    <a:pt x="10675" y="34"/>
                    <a:pt x="10208" y="134"/>
                    <a:pt x="9774" y="300"/>
                  </a:cubicBezTo>
                  <a:cubicBezTo>
                    <a:pt x="5838" y="4470"/>
                    <a:pt x="2636" y="7305"/>
                    <a:pt x="1" y="9073"/>
                  </a:cubicBezTo>
                  <a:lnTo>
                    <a:pt x="6005" y="6772"/>
                  </a:lnTo>
                  <a:cubicBezTo>
                    <a:pt x="8040" y="4770"/>
                    <a:pt x="9741" y="2502"/>
                    <a:pt x="11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1617663" y="4505291"/>
              <a:ext cx="122171" cy="73123"/>
            </a:xfrm>
            <a:custGeom>
              <a:avLst/>
              <a:gdLst/>
              <a:ahLst/>
              <a:cxnLst/>
              <a:rect l="l" t="t" r="r" b="b"/>
              <a:pathLst>
                <a:path w="4070" h="2436" extrusionOk="0">
                  <a:moveTo>
                    <a:pt x="4070" y="0"/>
                  </a:moveTo>
                  <a:lnTo>
                    <a:pt x="0" y="1168"/>
                  </a:lnTo>
                  <a:lnTo>
                    <a:pt x="400" y="2435"/>
                  </a:lnTo>
                  <a:lnTo>
                    <a:pt x="4036" y="1368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694479" y="3210403"/>
              <a:ext cx="488685" cy="566010"/>
            </a:xfrm>
            <a:custGeom>
              <a:avLst/>
              <a:gdLst/>
              <a:ahLst/>
              <a:cxnLst/>
              <a:rect l="l" t="t" r="r" b="b"/>
              <a:pathLst>
                <a:path w="16280" h="18856" extrusionOk="0">
                  <a:moveTo>
                    <a:pt x="12443" y="0"/>
                  </a:moveTo>
                  <a:cubicBezTo>
                    <a:pt x="10076" y="0"/>
                    <a:pt x="6292" y="1223"/>
                    <a:pt x="3770" y="1943"/>
                  </a:cubicBezTo>
                  <a:cubicBezTo>
                    <a:pt x="1" y="2977"/>
                    <a:pt x="3837" y="7080"/>
                    <a:pt x="4871" y="11450"/>
                  </a:cubicBezTo>
                  <a:cubicBezTo>
                    <a:pt x="5938" y="15820"/>
                    <a:pt x="5471" y="18855"/>
                    <a:pt x="5471" y="18855"/>
                  </a:cubicBezTo>
                  <a:cubicBezTo>
                    <a:pt x="15345" y="17354"/>
                    <a:pt x="16279" y="15853"/>
                    <a:pt x="16279" y="15853"/>
                  </a:cubicBezTo>
                  <a:cubicBezTo>
                    <a:pt x="14678" y="9582"/>
                    <a:pt x="16079" y="8214"/>
                    <a:pt x="16112" y="6313"/>
                  </a:cubicBezTo>
                  <a:cubicBezTo>
                    <a:pt x="16146" y="4445"/>
                    <a:pt x="15145" y="3411"/>
                    <a:pt x="14578" y="1043"/>
                  </a:cubicBezTo>
                  <a:cubicBezTo>
                    <a:pt x="14394" y="284"/>
                    <a:pt x="13582" y="0"/>
                    <a:pt x="12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1475476" y="3503966"/>
              <a:ext cx="73123" cy="92154"/>
            </a:xfrm>
            <a:custGeom>
              <a:avLst/>
              <a:gdLst/>
              <a:ahLst/>
              <a:cxnLst/>
              <a:rect l="l" t="t" r="r" b="b"/>
              <a:pathLst>
                <a:path w="2436" h="3070" extrusionOk="0">
                  <a:moveTo>
                    <a:pt x="1581" y="0"/>
                  </a:moveTo>
                  <a:cubicBezTo>
                    <a:pt x="1566" y="0"/>
                    <a:pt x="1550" y="1"/>
                    <a:pt x="1535" y="2"/>
                  </a:cubicBezTo>
                  <a:cubicBezTo>
                    <a:pt x="934" y="69"/>
                    <a:pt x="768" y="502"/>
                    <a:pt x="634" y="1036"/>
                  </a:cubicBezTo>
                  <a:cubicBezTo>
                    <a:pt x="467" y="1603"/>
                    <a:pt x="0" y="2604"/>
                    <a:pt x="534" y="2938"/>
                  </a:cubicBezTo>
                  <a:cubicBezTo>
                    <a:pt x="674" y="3020"/>
                    <a:pt x="827" y="3070"/>
                    <a:pt x="985" y="3070"/>
                  </a:cubicBezTo>
                  <a:cubicBezTo>
                    <a:pt x="1467" y="3070"/>
                    <a:pt x="2000" y="2609"/>
                    <a:pt x="2402" y="1203"/>
                  </a:cubicBezTo>
                  <a:cubicBezTo>
                    <a:pt x="2435" y="1003"/>
                    <a:pt x="2402" y="803"/>
                    <a:pt x="2335" y="636"/>
                  </a:cubicBezTo>
                  <a:cubicBezTo>
                    <a:pt x="2176" y="349"/>
                    <a:pt x="1924" y="0"/>
                    <a:pt x="1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872717" y="3175884"/>
              <a:ext cx="154650" cy="74563"/>
            </a:xfrm>
            <a:custGeom>
              <a:avLst/>
              <a:gdLst/>
              <a:ahLst/>
              <a:cxnLst/>
              <a:rect l="l" t="t" r="r" b="b"/>
              <a:pathLst>
                <a:path w="5152" h="2484" extrusionOk="0">
                  <a:moveTo>
                    <a:pt x="3449" y="1"/>
                  </a:moveTo>
                  <a:cubicBezTo>
                    <a:pt x="2763" y="1"/>
                    <a:pt x="1690" y="145"/>
                    <a:pt x="946" y="145"/>
                  </a:cubicBezTo>
                  <a:cubicBezTo>
                    <a:pt x="792" y="145"/>
                    <a:pt x="653" y="139"/>
                    <a:pt x="534" y="124"/>
                  </a:cubicBezTo>
                  <a:cubicBezTo>
                    <a:pt x="512" y="121"/>
                    <a:pt x="493" y="119"/>
                    <a:pt x="475" y="119"/>
                  </a:cubicBezTo>
                  <a:cubicBezTo>
                    <a:pt x="158" y="119"/>
                    <a:pt x="367" y="657"/>
                    <a:pt x="367" y="1225"/>
                  </a:cubicBezTo>
                  <a:cubicBezTo>
                    <a:pt x="301" y="1659"/>
                    <a:pt x="200" y="2092"/>
                    <a:pt x="0" y="2459"/>
                  </a:cubicBezTo>
                  <a:cubicBezTo>
                    <a:pt x="0" y="2459"/>
                    <a:pt x="428" y="2484"/>
                    <a:pt x="1032" y="2484"/>
                  </a:cubicBezTo>
                  <a:cubicBezTo>
                    <a:pt x="2541" y="2484"/>
                    <a:pt x="5152" y="2331"/>
                    <a:pt x="4937" y="1259"/>
                  </a:cubicBezTo>
                  <a:cubicBezTo>
                    <a:pt x="4937" y="1259"/>
                    <a:pt x="3903" y="792"/>
                    <a:pt x="4103" y="258"/>
                  </a:cubicBezTo>
                  <a:cubicBezTo>
                    <a:pt x="4173" y="61"/>
                    <a:pt x="3891" y="1"/>
                    <a:pt x="3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847683" y="3537044"/>
              <a:ext cx="204299" cy="163115"/>
            </a:xfrm>
            <a:custGeom>
              <a:avLst/>
              <a:gdLst/>
              <a:ahLst/>
              <a:cxnLst/>
              <a:rect l="l" t="t" r="r" b="b"/>
              <a:pathLst>
                <a:path w="6806" h="5434" extrusionOk="0">
                  <a:moveTo>
                    <a:pt x="6605" y="1"/>
                  </a:moveTo>
                  <a:lnTo>
                    <a:pt x="5137" y="668"/>
                  </a:lnTo>
                  <a:lnTo>
                    <a:pt x="3836" y="1535"/>
                  </a:lnTo>
                  <a:lnTo>
                    <a:pt x="0" y="1602"/>
                  </a:lnTo>
                  <a:cubicBezTo>
                    <a:pt x="234" y="2836"/>
                    <a:pt x="401" y="4104"/>
                    <a:pt x="467" y="5405"/>
                  </a:cubicBezTo>
                  <a:cubicBezTo>
                    <a:pt x="542" y="5424"/>
                    <a:pt x="621" y="5434"/>
                    <a:pt x="704" y="5434"/>
                  </a:cubicBezTo>
                  <a:cubicBezTo>
                    <a:pt x="2610" y="5434"/>
                    <a:pt x="6805" y="535"/>
                    <a:pt x="6805" y="535"/>
                  </a:cubicBezTo>
                  <a:lnTo>
                    <a:pt x="6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795094" y="3301564"/>
              <a:ext cx="150748" cy="299605"/>
            </a:xfrm>
            <a:custGeom>
              <a:avLst/>
              <a:gdLst/>
              <a:ahLst/>
              <a:cxnLst/>
              <a:rect l="l" t="t" r="r" b="b"/>
              <a:pathLst>
                <a:path w="5022" h="9981" extrusionOk="0">
                  <a:moveTo>
                    <a:pt x="511" y="0"/>
                  </a:moveTo>
                  <a:cubicBezTo>
                    <a:pt x="0" y="0"/>
                    <a:pt x="1919" y="7045"/>
                    <a:pt x="1919" y="7045"/>
                  </a:cubicBezTo>
                  <a:lnTo>
                    <a:pt x="2420" y="8847"/>
                  </a:lnTo>
                  <a:lnTo>
                    <a:pt x="3253" y="9981"/>
                  </a:lnTo>
                  <a:lnTo>
                    <a:pt x="5021" y="8713"/>
                  </a:lnTo>
                  <a:lnTo>
                    <a:pt x="4988" y="8346"/>
                  </a:lnTo>
                  <a:cubicBezTo>
                    <a:pt x="4988" y="8346"/>
                    <a:pt x="4693" y="8433"/>
                    <a:pt x="4344" y="8433"/>
                  </a:cubicBezTo>
                  <a:cubicBezTo>
                    <a:pt x="3913" y="8433"/>
                    <a:pt x="3401" y="8301"/>
                    <a:pt x="3253" y="7712"/>
                  </a:cubicBezTo>
                  <a:cubicBezTo>
                    <a:pt x="2920" y="6178"/>
                    <a:pt x="1819" y="1875"/>
                    <a:pt x="752" y="240"/>
                  </a:cubicBezTo>
                  <a:cubicBezTo>
                    <a:pt x="643" y="75"/>
                    <a:pt x="564" y="0"/>
                    <a:pt x="5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912758" y="3234686"/>
              <a:ext cx="125113" cy="36111"/>
            </a:xfrm>
            <a:custGeom>
              <a:avLst/>
              <a:gdLst/>
              <a:ahLst/>
              <a:cxnLst/>
              <a:rect l="l" t="t" r="r" b="b"/>
              <a:pathLst>
                <a:path w="4168" h="1203" extrusionOk="0">
                  <a:moveTo>
                    <a:pt x="3770" y="0"/>
                  </a:moveTo>
                  <a:cubicBezTo>
                    <a:pt x="3770" y="0"/>
                    <a:pt x="3921" y="908"/>
                    <a:pt x="535" y="908"/>
                  </a:cubicBezTo>
                  <a:cubicBezTo>
                    <a:pt x="366" y="908"/>
                    <a:pt x="188" y="905"/>
                    <a:pt x="1" y="901"/>
                  </a:cubicBezTo>
                  <a:lnTo>
                    <a:pt x="1" y="901"/>
                  </a:lnTo>
                  <a:cubicBezTo>
                    <a:pt x="1" y="901"/>
                    <a:pt x="1264" y="1203"/>
                    <a:pt x="2347" y="1203"/>
                  </a:cubicBezTo>
                  <a:cubicBezTo>
                    <a:pt x="3331" y="1203"/>
                    <a:pt x="4167" y="953"/>
                    <a:pt x="3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1126025" y="3472989"/>
              <a:ext cx="10056" cy="13028"/>
            </a:xfrm>
            <a:custGeom>
              <a:avLst/>
              <a:gdLst/>
              <a:ahLst/>
              <a:cxnLst/>
              <a:rect l="l" t="t" r="r" b="b"/>
              <a:pathLst>
                <a:path w="335" h="434" extrusionOk="0">
                  <a:moveTo>
                    <a:pt x="301" y="0"/>
                  </a:moveTo>
                  <a:lnTo>
                    <a:pt x="1" y="200"/>
                  </a:lnTo>
                  <a:lnTo>
                    <a:pt x="334" y="43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1028922" y="3313780"/>
              <a:ext cx="106142" cy="166237"/>
            </a:xfrm>
            <a:custGeom>
              <a:avLst/>
              <a:gdLst/>
              <a:ahLst/>
              <a:cxnLst/>
              <a:rect l="l" t="t" r="r" b="b"/>
              <a:pathLst>
                <a:path w="3536" h="5538" extrusionOk="0">
                  <a:moveTo>
                    <a:pt x="367" y="0"/>
                  </a:moveTo>
                  <a:lnTo>
                    <a:pt x="33" y="200"/>
                  </a:lnTo>
                  <a:lnTo>
                    <a:pt x="0" y="467"/>
                  </a:lnTo>
                  <a:lnTo>
                    <a:pt x="2835" y="5237"/>
                  </a:lnTo>
                  <a:lnTo>
                    <a:pt x="3236" y="5538"/>
                  </a:lnTo>
                  <a:lnTo>
                    <a:pt x="3536" y="5337"/>
                  </a:lnTo>
                  <a:lnTo>
                    <a:pt x="3469" y="4870"/>
                  </a:lnTo>
                  <a:lnTo>
                    <a:pt x="600" y="100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1028922" y="3313780"/>
              <a:ext cx="106142" cy="166237"/>
            </a:xfrm>
            <a:custGeom>
              <a:avLst/>
              <a:gdLst/>
              <a:ahLst/>
              <a:cxnLst/>
              <a:rect l="l" t="t" r="r" b="b"/>
              <a:pathLst>
                <a:path w="3536" h="5538" extrusionOk="0">
                  <a:moveTo>
                    <a:pt x="367" y="0"/>
                  </a:moveTo>
                  <a:lnTo>
                    <a:pt x="33" y="200"/>
                  </a:lnTo>
                  <a:lnTo>
                    <a:pt x="0" y="467"/>
                  </a:lnTo>
                  <a:lnTo>
                    <a:pt x="2835" y="5237"/>
                  </a:lnTo>
                  <a:lnTo>
                    <a:pt x="3236" y="5538"/>
                  </a:lnTo>
                  <a:lnTo>
                    <a:pt x="3536" y="5337"/>
                  </a:lnTo>
                  <a:lnTo>
                    <a:pt x="3469" y="4870"/>
                  </a:lnTo>
                  <a:lnTo>
                    <a:pt x="600" y="100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736532" y="3274999"/>
              <a:ext cx="324459" cy="394010"/>
            </a:xfrm>
            <a:custGeom>
              <a:avLst/>
              <a:gdLst/>
              <a:ahLst/>
              <a:cxnLst/>
              <a:rect l="l" t="t" r="r" b="b"/>
              <a:pathLst>
                <a:path w="10809" h="13126" extrusionOk="0">
                  <a:moveTo>
                    <a:pt x="1609" y="1"/>
                  </a:moveTo>
                  <a:cubicBezTo>
                    <a:pt x="1552" y="1"/>
                    <a:pt x="1494" y="8"/>
                    <a:pt x="1435" y="25"/>
                  </a:cubicBezTo>
                  <a:cubicBezTo>
                    <a:pt x="101" y="425"/>
                    <a:pt x="1" y="2226"/>
                    <a:pt x="1235" y="6696"/>
                  </a:cubicBezTo>
                  <a:cubicBezTo>
                    <a:pt x="2293" y="10499"/>
                    <a:pt x="3081" y="13126"/>
                    <a:pt x="4777" y="13126"/>
                  </a:cubicBezTo>
                  <a:cubicBezTo>
                    <a:pt x="5059" y="13126"/>
                    <a:pt x="5367" y="13053"/>
                    <a:pt x="5705" y="12901"/>
                  </a:cubicBezTo>
                  <a:cubicBezTo>
                    <a:pt x="8073" y="11833"/>
                    <a:pt x="10808" y="8964"/>
                    <a:pt x="10808" y="8964"/>
                  </a:cubicBezTo>
                  <a:lnTo>
                    <a:pt x="9608" y="7030"/>
                  </a:lnTo>
                  <a:cubicBezTo>
                    <a:pt x="9608" y="7030"/>
                    <a:pt x="6408" y="9812"/>
                    <a:pt x="5243" y="9812"/>
                  </a:cubicBezTo>
                  <a:cubicBezTo>
                    <a:pt x="5133" y="9812"/>
                    <a:pt x="5040" y="9787"/>
                    <a:pt x="4971" y="9732"/>
                  </a:cubicBezTo>
                  <a:cubicBezTo>
                    <a:pt x="4193" y="9116"/>
                    <a:pt x="3541" y="1"/>
                    <a:pt x="16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1009892" y="3384830"/>
              <a:ext cx="115177" cy="171280"/>
            </a:xfrm>
            <a:custGeom>
              <a:avLst/>
              <a:gdLst/>
              <a:ahLst/>
              <a:cxnLst/>
              <a:rect l="l" t="t" r="r" b="b"/>
              <a:pathLst>
                <a:path w="3837" h="5706" extrusionOk="0">
                  <a:moveTo>
                    <a:pt x="2309" y="1"/>
                  </a:moveTo>
                  <a:cubicBezTo>
                    <a:pt x="2296" y="1"/>
                    <a:pt x="2282" y="1"/>
                    <a:pt x="2269" y="2"/>
                  </a:cubicBezTo>
                  <a:cubicBezTo>
                    <a:pt x="1401" y="35"/>
                    <a:pt x="1635" y="2770"/>
                    <a:pt x="1635" y="2770"/>
                  </a:cubicBezTo>
                  <a:lnTo>
                    <a:pt x="0" y="4138"/>
                  </a:lnTo>
                  <a:lnTo>
                    <a:pt x="934" y="5706"/>
                  </a:lnTo>
                  <a:lnTo>
                    <a:pt x="2502" y="3971"/>
                  </a:lnTo>
                  <a:cubicBezTo>
                    <a:pt x="2502" y="3971"/>
                    <a:pt x="3836" y="3237"/>
                    <a:pt x="3703" y="2036"/>
                  </a:cubicBezTo>
                  <a:cubicBezTo>
                    <a:pt x="3572" y="858"/>
                    <a:pt x="3023" y="1"/>
                    <a:pt x="2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1983;p50">
            <a:extLst>
              <a:ext uri="{FF2B5EF4-FFF2-40B4-BE49-F238E27FC236}">
                <a16:creationId xmlns:a16="http://schemas.microsoft.com/office/drawing/2014/main" id="{0DD4EF33-10E3-4077-A168-701D3F0F4ED9}"/>
              </a:ext>
            </a:extLst>
          </p:cNvPr>
          <p:cNvSpPr txBox="1">
            <a:spLocks/>
          </p:cNvSpPr>
          <p:nvPr/>
        </p:nvSpPr>
        <p:spPr>
          <a:xfrm>
            <a:off x="676507" y="144582"/>
            <a:ext cx="6387411" cy="85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Font typeface="Didact Gothic"/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المهمة الأدائية 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(تصميم صور)</a:t>
            </a:r>
            <a:endParaRPr lang="ar-SA" sz="7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9" name="Google Shape;2289;p36"/>
          <p:cNvGrpSpPr/>
          <p:nvPr/>
        </p:nvGrpSpPr>
        <p:grpSpPr>
          <a:xfrm>
            <a:off x="164053" y="1538872"/>
            <a:ext cx="1984416" cy="2962709"/>
            <a:chOff x="1459452" y="1467580"/>
            <a:chExt cx="2766317" cy="3171237"/>
          </a:xfrm>
        </p:grpSpPr>
        <p:sp>
          <p:nvSpPr>
            <p:cNvPr id="2290" name="Google Shape;2290;p36"/>
            <p:cNvSpPr/>
            <p:nvPr/>
          </p:nvSpPr>
          <p:spPr>
            <a:xfrm>
              <a:off x="1523186" y="3198071"/>
              <a:ext cx="2570752" cy="60129"/>
            </a:xfrm>
            <a:custGeom>
              <a:avLst/>
              <a:gdLst/>
              <a:ahLst/>
              <a:cxnLst/>
              <a:rect l="l" t="t" r="r" b="b"/>
              <a:pathLst>
                <a:path w="118386" h="2769" extrusionOk="0">
                  <a:moveTo>
                    <a:pt x="1402" y="0"/>
                  </a:moveTo>
                  <a:cubicBezTo>
                    <a:pt x="634" y="0"/>
                    <a:pt x="1" y="601"/>
                    <a:pt x="1" y="1368"/>
                  </a:cubicBezTo>
                  <a:cubicBezTo>
                    <a:pt x="1" y="2135"/>
                    <a:pt x="634" y="2769"/>
                    <a:pt x="1402" y="2769"/>
                  </a:cubicBezTo>
                  <a:lnTo>
                    <a:pt x="117017" y="2769"/>
                  </a:lnTo>
                  <a:cubicBezTo>
                    <a:pt x="117785" y="2769"/>
                    <a:pt x="118385" y="2135"/>
                    <a:pt x="118385" y="1368"/>
                  </a:cubicBezTo>
                  <a:cubicBezTo>
                    <a:pt x="118385" y="601"/>
                    <a:pt x="117785" y="0"/>
                    <a:pt x="1170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6"/>
            <p:cNvSpPr/>
            <p:nvPr/>
          </p:nvSpPr>
          <p:spPr>
            <a:xfrm>
              <a:off x="3446331" y="3198071"/>
              <a:ext cx="647606" cy="60129"/>
            </a:xfrm>
            <a:custGeom>
              <a:avLst/>
              <a:gdLst/>
              <a:ahLst/>
              <a:cxnLst/>
              <a:rect l="l" t="t" r="r" b="b"/>
              <a:pathLst>
                <a:path w="29823" h="2769" extrusionOk="0">
                  <a:moveTo>
                    <a:pt x="1368" y="0"/>
                  </a:moveTo>
                  <a:cubicBezTo>
                    <a:pt x="601" y="0"/>
                    <a:pt x="1" y="601"/>
                    <a:pt x="1" y="1368"/>
                  </a:cubicBezTo>
                  <a:cubicBezTo>
                    <a:pt x="1" y="2135"/>
                    <a:pt x="601" y="2769"/>
                    <a:pt x="1368" y="2769"/>
                  </a:cubicBezTo>
                  <a:lnTo>
                    <a:pt x="28454" y="2769"/>
                  </a:lnTo>
                  <a:cubicBezTo>
                    <a:pt x="29222" y="2769"/>
                    <a:pt x="29822" y="2135"/>
                    <a:pt x="29822" y="1368"/>
                  </a:cubicBezTo>
                  <a:cubicBezTo>
                    <a:pt x="29822" y="601"/>
                    <a:pt x="29222" y="0"/>
                    <a:pt x="28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6"/>
            <p:cNvSpPr/>
            <p:nvPr/>
          </p:nvSpPr>
          <p:spPr>
            <a:xfrm>
              <a:off x="2069340" y="3256535"/>
              <a:ext cx="1931158" cy="210071"/>
            </a:xfrm>
            <a:custGeom>
              <a:avLst/>
              <a:gdLst/>
              <a:ahLst/>
              <a:cxnLst/>
              <a:rect l="l" t="t" r="r" b="b"/>
              <a:pathLst>
                <a:path w="88932" h="9674" extrusionOk="0">
                  <a:moveTo>
                    <a:pt x="1" y="0"/>
                  </a:moveTo>
                  <a:lnTo>
                    <a:pt x="1" y="9674"/>
                  </a:lnTo>
                  <a:lnTo>
                    <a:pt x="88931" y="9674"/>
                  </a:lnTo>
                  <a:lnTo>
                    <a:pt x="889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6"/>
            <p:cNvSpPr/>
            <p:nvPr/>
          </p:nvSpPr>
          <p:spPr>
            <a:xfrm>
              <a:off x="3947579" y="3258178"/>
              <a:ext cx="82604" cy="1334278"/>
            </a:xfrm>
            <a:custGeom>
              <a:avLst/>
              <a:gdLst/>
              <a:ahLst/>
              <a:cxnLst/>
              <a:rect l="l" t="t" r="r" b="b"/>
              <a:pathLst>
                <a:path w="3804" h="61445" extrusionOk="0">
                  <a:moveTo>
                    <a:pt x="1" y="1"/>
                  </a:moveTo>
                  <a:lnTo>
                    <a:pt x="1135" y="61445"/>
                  </a:lnTo>
                  <a:lnTo>
                    <a:pt x="3804" y="61445"/>
                  </a:lnTo>
                  <a:lnTo>
                    <a:pt x="3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6"/>
            <p:cNvSpPr/>
            <p:nvPr/>
          </p:nvSpPr>
          <p:spPr>
            <a:xfrm>
              <a:off x="3381881" y="3258178"/>
              <a:ext cx="210788" cy="1334278"/>
            </a:xfrm>
            <a:custGeom>
              <a:avLst/>
              <a:gdLst/>
              <a:ahLst/>
              <a:cxnLst/>
              <a:rect l="l" t="t" r="r" b="b"/>
              <a:pathLst>
                <a:path w="9707" h="61445" extrusionOk="0">
                  <a:moveTo>
                    <a:pt x="6038" y="1"/>
                  </a:moveTo>
                  <a:lnTo>
                    <a:pt x="0" y="61445"/>
                  </a:lnTo>
                  <a:lnTo>
                    <a:pt x="2669" y="61445"/>
                  </a:lnTo>
                  <a:lnTo>
                    <a:pt x="97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2024433" y="3258178"/>
              <a:ext cx="82604" cy="1334278"/>
            </a:xfrm>
            <a:custGeom>
              <a:avLst/>
              <a:gdLst/>
              <a:ahLst/>
              <a:cxnLst/>
              <a:rect l="l" t="t" r="r" b="b"/>
              <a:pathLst>
                <a:path w="3804" h="61445" extrusionOk="0">
                  <a:moveTo>
                    <a:pt x="1" y="1"/>
                  </a:moveTo>
                  <a:lnTo>
                    <a:pt x="1135" y="61445"/>
                  </a:lnTo>
                  <a:lnTo>
                    <a:pt x="3803" y="6144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1459452" y="3258178"/>
              <a:ext cx="210809" cy="1334278"/>
            </a:xfrm>
            <a:custGeom>
              <a:avLst/>
              <a:gdLst/>
              <a:ahLst/>
              <a:cxnLst/>
              <a:rect l="l" t="t" r="r" b="b"/>
              <a:pathLst>
                <a:path w="9708" h="61445" extrusionOk="0">
                  <a:moveTo>
                    <a:pt x="6004" y="1"/>
                  </a:moveTo>
                  <a:lnTo>
                    <a:pt x="0" y="61445"/>
                  </a:lnTo>
                  <a:lnTo>
                    <a:pt x="2635" y="61445"/>
                  </a:lnTo>
                  <a:lnTo>
                    <a:pt x="97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2956680" y="2937295"/>
              <a:ext cx="186184" cy="260797"/>
            </a:xfrm>
            <a:custGeom>
              <a:avLst/>
              <a:gdLst/>
              <a:ahLst/>
              <a:cxnLst/>
              <a:rect l="l" t="t" r="r" b="b"/>
              <a:pathLst>
                <a:path w="8574" h="12010" extrusionOk="0">
                  <a:moveTo>
                    <a:pt x="0" y="1"/>
                  </a:moveTo>
                  <a:lnTo>
                    <a:pt x="2435" y="12009"/>
                  </a:lnTo>
                  <a:lnTo>
                    <a:pt x="8573" y="12009"/>
                  </a:lnTo>
                  <a:lnTo>
                    <a:pt x="6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2707522" y="2708397"/>
              <a:ext cx="672926" cy="435386"/>
            </a:xfrm>
            <a:custGeom>
              <a:avLst/>
              <a:gdLst/>
              <a:ahLst/>
              <a:cxnLst/>
              <a:rect l="l" t="t" r="r" b="b"/>
              <a:pathLst>
                <a:path w="30989" h="20050" extrusionOk="0">
                  <a:moveTo>
                    <a:pt x="2802" y="1"/>
                  </a:moveTo>
                  <a:cubicBezTo>
                    <a:pt x="1901" y="1"/>
                    <a:pt x="1134" y="701"/>
                    <a:pt x="1100" y="1602"/>
                  </a:cubicBezTo>
                  <a:lnTo>
                    <a:pt x="66" y="18447"/>
                  </a:lnTo>
                  <a:cubicBezTo>
                    <a:pt x="1" y="19296"/>
                    <a:pt x="671" y="20049"/>
                    <a:pt x="1513" y="20049"/>
                  </a:cubicBezTo>
                  <a:cubicBezTo>
                    <a:pt x="1531" y="20049"/>
                    <a:pt x="1549" y="20049"/>
                    <a:pt x="1567" y="20048"/>
                  </a:cubicBezTo>
                  <a:lnTo>
                    <a:pt x="28220" y="20048"/>
                  </a:lnTo>
                  <a:cubicBezTo>
                    <a:pt x="29087" y="20048"/>
                    <a:pt x="29854" y="19348"/>
                    <a:pt x="29921" y="18447"/>
                  </a:cubicBezTo>
                  <a:lnTo>
                    <a:pt x="30922" y="1602"/>
                  </a:lnTo>
                  <a:cubicBezTo>
                    <a:pt x="30988" y="735"/>
                    <a:pt x="30288" y="1"/>
                    <a:pt x="29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2698836" y="2708397"/>
              <a:ext cx="672188" cy="435386"/>
            </a:xfrm>
            <a:custGeom>
              <a:avLst/>
              <a:gdLst/>
              <a:ahLst/>
              <a:cxnLst/>
              <a:rect l="l" t="t" r="r" b="b"/>
              <a:pathLst>
                <a:path w="30955" h="20050" extrusionOk="0">
                  <a:moveTo>
                    <a:pt x="2768" y="1"/>
                  </a:moveTo>
                  <a:cubicBezTo>
                    <a:pt x="1867" y="1"/>
                    <a:pt x="1133" y="701"/>
                    <a:pt x="1067" y="1602"/>
                  </a:cubicBezTo>
                  <a:lnTo>
                    <a:pt x="66" y="18447"/>
                  </a:lnTo>
                  <a:cubicBezTo>
                    <a:pt x="1" y="19296"/>
                    <a:pt x="639" y="20049"/>
                    <a:pt x="1511" y="20049"/>
                  </a:cubicBezTo>
                  <a:cubicBezTo>
                    <a:pt x="1529" y="20049"/>
                    <a:pt x="1548" y="20049"/>
                    <a:pt x="1567" y="20048"/>
                  </a:cubicBezTo>
                  <a:lnTo>
                    <a:pt x="28186" y="20048"/>
                  </a:lnTo>
                  <a:cubicBezTo>
                    <a:pt x="29087" y="20048"/>
                    <a:pt x="29821" y="19348"/>
                    <a:pt x="29887" y="18447"/>
                  </a:cubicBezTo>
                  <a:lnTo>
                    <a:pt x="30921" y="1602"/>
                  </a:lnTo>
                  <a:cubicBezTo>
                    <a:pt x="30955" y="735"/>
                    <a:pt x="30288" y="1"/>
                    <a:pt x="29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2717641" y="2725791"/>
              <a:ext cx="635272" cy="399860"/>
            </a:xfrm>
            <a:custGeom>
              <a:avLst/>
              <a:gdLst/>
              <a:ahLst/>
              <a:cxnLst/>
              <a:rect l="l" t="t" r="r" b="b"/>
              <a:pathLst>
                <a:path w="29255" h="18414" extrusionOk="0">
                  <a:moveTo>
                    <a:pt x="1902" y="0"/>
                  </a:moveTo>
                  <a:cubicBezTo>
                    <a:pt x="1435" y="34"/>
                    <a:pt x="1068" y="401"/>
                    <a:pt x="1035" y="834"/>
                  </a:cubicBezTo>
                  <a:lnTo>
                    <a:pt x="1" y="17713"/>
                  </a:lnTo>
                  <a:cubicBezTo>
                    <a:pt x="1" y="17880"/>
                    <a:pt x="67" y="18080"/>
                    <a:pt x="201" y="18213"/>
                  </a:cubicBezTo>
                  <a:cubicBezTo>
                    <a:pt x="334" y="18347"/>
                    <a:pt x="501" y="18414"/>
                    <a:pt x="701" y="18414"/>
                  </a:cubicBezTo>
                  <a:lnTo>
                    <a:pt x="27320" y="18414"/>
                  </a:lnTo>
                  <a:cubicBezTo>
                    <a:pt x="27787" y="18414"/>
                    <a:pt x="28154" y="18047"/>
                    <a:pt x="28187" y="17580"/>
                  </a:cubicBezTo>
                  <a:lnTo>
                    <a:pt x="29221" y="734"/>
                  </a:lnTo>
                  <a:cubicBezTo>
                    <a:pt x="29255" y="334"/>
                    <a:pt x="28921" y="0"/>
                    <a:pt x="28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2986386" y="2708397"/>
              <a:ext cx="149225" cy="128227"/>
            </a:xfrm>
            <a:custGeom>
              <a:avLst/>
              <a:gdLst/>
              <a:ahLst/>
              <a:cxnLst/>
              <a:rect l="l" t="t" r="r" b="b"/>
              <a:pathLst>
                <a:path w="6872" h="5905" extrusionOk="0">
                  <a:moveTo>
                    <a:pt x="0" y="1"/>
                  </a:moveTo>
                  <a:lnTo>
                    <a:pt x="1735" y="5905"/>
                  </a:lnTo>
                  <a:lnTo>
                    <a:pt x="6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2086734" y="2382455"/>
              <a:ext cx="18132" cy="25363"/>
            </a:xfrm>
            <a:custGeom>
              <a:avLst/>
              <a:gdLst/>
              <a:ahLst/>
              <a:cxnLst/>
              <a:rect l="l" t="t" r="r" b="b"/>
              <a:pathLst>
                <a:path w="835" h="1168" extrusionOk="0">
                  <a:moveTo>
                    <a:pt x="367" y="0"/>
                  </a:moveTo>
                  <a:cubicBezTo>
                    <a:pt x="134" y="33"/>
                    <a:pt x="0" y="300"/>
                    <a:pt x="34" y="634"/>
                  </a:cubicBezTo>
                  <a:cubicBezTo>
                    <a:pt x="101" y="934"/>
                    <a:pt x="301" y="1168"/>
                    <a:pt x="501" y="1168"/>
                  </a:cubicBezTo>
                  <a:cubicBezTo>
                    <a:pt x="701" y="1134"/>
                    <a:pt x="834" y="867"/>
                    <a:pt x="801" y="567"/>
                  </a:cubicBezTo>
                  <a:cubicBezTo>
                    <a:pt x="768" y="234"/>
                    <a:pt x="568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2095420" y="2406342"/>
              <a:ext cx="31183" cy="57154"/>
            </a:xfrm>
            <a:custGeom>
              <a:avLst/>
              <a:gdLst/>
              <a:ahLst/>
              <a:cxnLst/>
              <a:rect l="l" t="t" r="r" b="b"/>
              <a:pathLst>
                <a:path w="1436" h="2632" extrusionOk="0">
                  <a:moveTo>
                    <a:pt x="1" y="1"/>
                  </a:moveTo>
                  <a:lnTo>
                    <a:pt x="134" y="2603"/>
                  </a:lnTo>
                  <a:cubicBezTo>
                    <a:pt x="134" y="2603"/>
                    <a:pt x="279" y="2632"/>
                    <a:pt x="482" y="2632"/>
                  </a:cubicBezTo>
                  <a:cubicBezTo>
                    <a:pt x="765" y="2632"/>
                    <a:pt x="1163" y="2575"/>
                    <a:pt x="1435" y="2302"/>
                  </a:cubicBezTo>
                  <a:cubicBezTo>
                    <a:pt x="868" y="1602"/>
                    <a:pt x="368" y="835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2059199" y="2339525"/>
              <a:ext cx="34071" cy="29902"/>
            </a:xfrm>
            <a:custGeom>
              <a:avLst/>
              <a:gdLst/>
              <a:ahLst/>
              <a:cxnLst/>
              <a:rect l="l" t="t" r="r" b="b"/>
              <a:pathLst>
                <a:path w="1569" h="1377" extrusionOk="0">
                  <a:moveTo>
                    <a:pt x="1388" y="0"/>
                  </a:moveTo>
                  <a:cubicBezTo>
                    <a:pt x="1371" y="0"/>
                    <a:pt x="1353" y="3"/>
                    <a:pt x="1335" y="9"/>
                  </a:cubicBezTo>
                  <a:cubicBezTo>
                    <a:pt x="768" y="142"/>
                    <a:pt x="268" y="543"/>
                    <a:pt x="68" y="1110"/>
                  </a:cubicBezTo>
                  <a:cubicBezTo>
                    <a:pt x="1" y="1210"/>
                    <a:pt x="68" y="1343"/>
                    <a:pt x="168" y="1377"/>
                  </a:cubicBezTo>
                  <a:lnTo>
                    <a:pt x="268" y="1377"/>
                  </a:lnTo>
                  <a:cubicBezTo>
                    <a:pt x="301" y="1377"/>
                    <a:pt x="368" y="1310"/>
                    <a:pt x="401" y="1277"/>
                  </a:cubicBezTo>
                  <a:cubicBezTo>
                    <a:pt x="568" y="810"/>
                    <a:pt x="935" y="476"/>
                    <a:pt x="1402" y="376"/>
                  </a:cubicBezTo>
                  <a:cubicBezTo>
                    <a:pt x="1502" y="343"/>
                    <a:pt x="1569" y="242"/>
                    <a:pt x="1569" y="142"/>
                  </a:cubicBezTo>
                  <a:cubicBezTo>
                    <a:pt x="1541" y="60"/>
                    <a:pt x="1469" y="0"/>
                    <a:pt x="1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1877401" y="2504863"/>
              <a:ext cx="189073" cy="231981"/>
            </a:xfrm>
            <a:custGeom>
              <a:avLst/>
              <a:gdLst/>
              <a:ahLst/>
              <a:cxnLst/>
              <a:rect l="l" t="t" r="r" b="b"/>
              <a:pathLst>
                <a:path w="8707" h="10683" extrusionOk="0">
                  <a:moveTo>
                    <a:pt x="234" y="0"/>
                  </a:moveTo>
                  <a:cubicBezTo>
                    <a:pt x="901" y="2402"/>
                    <a:pt x="1401" y="5471"/>
                    <a:pt x="334" y="7873"/>
                  </a:cubicBezTo>
                  <a:cubicBezTo>
                    <a:pt x="0" y="8740"/>
                    <a:pt x="0" y="9240"/>
                    <a:pt x="834" y="9641"/>
                  </a:cubicBezTo>
                  <a:cubicBezTo>
                    <a:pt x="2127" y="10325"/>
                    <a:pt x="3555" y="10682"/>
                    <a:pt x="5001" y="10682"/>
                  </a:cubicBezTo>
                  <a:cubicBezTo>
                    <a:pt x="5457" y="10682"/>
                    <a:pt x="5915" y="10647"/>
                    <a:pt x="6371" y="10575"/>
                  </a:cubicBezTo>
                  <a:cubicBezTo>
                    <a:pt x="8373" y="10241"/>
                    <a:pt x="8706" y="9574"/>
                    <a:pt x="8606" y="9007"/>
                  </a:cubicBezTo>
                  <a:cubicBezTo>
                    <a:pt x="8540" y="8540"/>
                    <a:pt x="8173" y="8173"/>
                    <a:pt x="7706" y="8039"/>
                  </a:cubicBezTo>
                  <a:cubicBezTo>
                    <a:pt x="5571" y="7472"/>
                    <a:pt x="5704" y="6772"/>
                    <a:pt x="5804" y="5805"/>
                  </a:cubicBezTo>
                  <a:cubicBezTo>
                    <a:pt x="5838" y="5371"/>
                    <a:pt x="5971" y="4937"/>
                    <a:pt x="6138" y="4537"/>
                  </a:cubicBezTo>
                  <a:lnTo>
                    <a:pt x="2736" y="1935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1820182" y="2627552"/>
              <a:ext cx="282512" cy="80867"/>
            </a:xfrm>
            <a:custGeom>
              <a:avLst/>
              <a:gdLst/>
              <a:ahLst/>
              <a:cxnLst/>
              <a:rect l="l" t="t" r="r" b="b"/>
              <a:pathLst>
                <a:path w="13010" h="3724" extrusionOk="0">
                  <a:moveTo>
                    <a:pt x="4771" y="0"/>
                  </a:moveTo>
                  <a:cubicBezTo>
                    <a:pt x="2868" y="0"/>
                    <a:pt x="1201" y="88"/>
                    <a:pt x="1201" y="88"/>
                  </a:cubicBezTo>
                  <a:cubicBezTo>
                    <a:pt x="867" y="1089"/>
                    <a:pt x="467" y="2056"/>
                    <a:pt x="0" y="2990"/>
                  </a:cubicBezTo>
                  <a:lnTo>
                    <a:pt x="13009" y="3724"/>
                  </a:lnTo>
                  <a:cubicBezTo>
                    <a:pt x="13009" y="3724"/>
                    <a:pt x="11708" y="1022"/>
                    <a:pt x="9607" y="388"/>
                  </a:cubicBezTo>
                  <a:cubicBezTo>
                    <a:pt x="8599" y="79"/>
                    <a:pt x="6578" y="0"/>
                    <a:pt x="4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1698491" y="2751871"/>
              <a:ext cx="328135" cy="465483"/>
            </a:xfrm>
            <a:custGeom>
              <a:avLst/>
              <a:gdLst/>
              <a:ahLst/>
              <a:cxnLst/>
              <a:rect l="l" t="t" r="r" b="b"/>
              <a:pathLst>
                <a:path w="15111" h="21436" extrusionOk="0">
                  <a:moveTo>
                    <a:pt x="5754" y="15853"/>
                  </a:moveTo>
                  <a:cubicBezTo>
                    <a:pt x="5762" y="15853"/>
                    <a:pt x="5787" y="15862"/>
                    <a:pt x="5838" y="15878"/>
                  </a:cubicBezTo>
                  <a:cubicBezTo>
                    <a:pt x="5868" y="15909"/>
                    <a:pt x="5899" y="15939"/>
                    <a:pt x="5926" y="15970"/>
                  </a:cubicBezTo>
                  <a:lnTo>
                    <a:pt x="5926" y="15970"/>
                  </a:lnTo>
                  <a:cubicBezTo>
                    <a:pt x="5869" y="15939"/>
                    <a:pt x="5817" y="15909"/>
                    <a:pt x="5771" y="15878"/>
                  </a:cubicBezTo>
                  <a:cubicBezTo>
                    <a:pt x="5754" y="15862"/>
                    <a:pt x="5746" y="15853"/>
                    <a:pt x="5754" y="15853"/>
                  </a:cubicBezTo>
                  <a:close/>
                  <a:moveTo>
                    <a:pt x="2769" y="0"/>
                  </a:moveTo>
                  <a:cubicBezTo>
                    <a:pt x="2535" y="667"/>
                    <a:pt x="2335" y="1234"/>
                    <a:pt x="2135" y="1835"/>
                  </a:cubicBezTo>
                  <a:cubicBezTo>
                    <a:pt x="1968" y="2435"/>
                    <a:pt x="1768" y="3036"/>
                    <a:pt x="1601" y="3636"/>
                  </a:cubicBezTo>
                  <a:cubicBezTo>
                    <a:pt x="1301" y="4837"/>
                    <a:pt x="1001" y="6071"/>
                    <a:pt x="767" y="7339"/>
                  </a:cubicBezTo>
                  <a:cubicBezTo>
                    <a:pt x="334" y="9841"/>
                    <a:pt x="0" y="12409"/>
                    <a:pt x="434" y="15311"/>
                  </a:cubicBezTo>
                  <a:cubicBezTo>
                    <a:pt x="534" y="16078"/>
                    <a:pt x="734" y="16846"/>
                    <a:pt x="1001" y="17579"/>
                  </a:cubicBezTo>
                  <a:cubicBezTo>
                    <a:pt x="1067" y="17780"/>
                    <a:pt x="1134" y="17946"/>
                    <a:pt x="1234" y="18147"/>
                  </a:cubicBezTo>
                  <a:lnTo>
                    <a:pt x="1534" y="18747"/>
                  </a:lnTo>
                  <a:lnTo>
                    <a:pt x="1568" y="18847"/>
                  </a:lnTo>
                  <a:cubicBezTo>
                    <a:pt x="1601" y="18914"/>
                    <a:pt x="1668" y="18980"/>
                    <a:pt x="1701" y="19047"/>
                  </a:cubicBezTo>
                  <a:cubicBezTo>
                    <a:pt x="1768" y="19181"/>
                    <a:pt x="1868" y="19281"/>
                    <a:pt x="1968" y="19414"/>
                  </a:cubicBezTo>
                  <a:cubicBezTo>
                    <a:pt x="2102" y="19581"/>
                    <a:pt x="2302" y="19748"/>
                    <a:pt x="2468" y="19881"/>
                  </a:cubicBezTo>
                  <a:cubicBezTo>
                    <a:pt x="2735" y="20081"/>
                    <a:pt x="3002" y="20281"/>
                    <a:pt x="3302" y="20415"/>
                  </a:cubicBezTo>
                  <a:cubicBezTo>
                    <a:pt x="3703" y="20615"/>
                    <a:pt x="4136" y="20782"/>
                    <a:pt x="4570" y="20882"/>
                  </a:cubicBezTo>
                  <a:cubicBezTo>
                    <a:pt x="4937" y="20982"/>
                    <a:pt x="5270" y="21049"/>
                    <a:pt x="5637" y="21115"/>
                  </a:cubicBezTo>
                  <a:cubicBezTo>
                    <a:pt x="6271" y="21249"/>
                    <a:pt x="6938" y="21315"/>
                    <a:pt x="7605" y="21349"/>
                  </a:cubicBezTo>
                  <a:cubicBezTo>
                    <a:pt x="8388" y="21412"/>
                    <a:pt x="9184" y="21435"/>
                    <a:pt x="9976" y="21435"/>
                  </a:cubicBezTo>
                  <a:cubicBezTo>
                    <a:pt x="10433" y="21435"/>
                    <a:pt x="10890" y="21428"/>
                    <a:pt x="11341" y="21416"/>
                  </a:cubicBezTo>
                  <a:cubicBezTo>
                    <a:pt x="12576" y="21382"/>
                    <a:pt x="13810" y="21282"/>
                    <a:pt x="15044" y="21115"/>
                  </a:cubicBezTo>
                  <a:lnTo>
                    <a:pt x="15111" y="18213"/>
                  </a:lnTo>
                  <a:cubicBezTo>
                    <a:pt x="12809" y="17746"/>
                    <a:pt x="10474" y="17313"/>
                    <a:pt x="8339" y="16779"/>
                  </a:cubicBezTo>
                  <a:cubicBezTo>
                    <a:pt x="7772" y="16645"/>
                    <a:pt x="7272" y="16479"/>
                    <a:pt x="6805" y="16345"/>
                  </a:cubicBezTo>
                  <a:cubicBezTo>
                    <a:pt x="6571" y="16245"/>
                    <a:pt x="6338" y="16178"/>
                    <a:pt x="6138" y="16078"/>
                  </a:cubicBezTo>
                  <a:cubicBezTo>
                    <a:pt x="6131" y="16075"/>
                    <a:pt x="6124" y="16072"/>
                    <a:pt x="6117" y="16068"/>
                  </a:cubicBezTo>
                  <a:lnTo>
                    <a:pt x="6117" y="16068"/>
                  </a:lnTo>
                  <a:cubicBezTo>
                    <a:pt x="6102" y="15996"/>
                    <a:pt x="6096" y="15928"/>
                    <a:pt x="6071" y="15878"/>
                  </a:cubicBezTo>
                  <a:cubicBezTo>
                    <a:pt x="5971" y="15478"/>
                    <a:pt x="5904" y="15044"/>
                    <a:pt x="5871" y="14611"/>
                  </a:cubicBezTo>
                  <a:cubicBezTo>
                    <a:pt x="5804" y="13610"/>
                    <a:pt x="5838" y="12609"/>
                    <a:pt x="5971" y="11642"/>
                  </a:cubicBezTo>
                  <a:cubicBezTo>
                    <a:pt x="6071" y="10541"/>
                    <a:pt x="6271" y="9474"/>
                    <a:pt x="6505" y="8440"/>
                  </a:cubicBezTo>
                  <a:cubicBezTo>
                    <a:pt x="6738" y="7339"/>
                    <a:pt x="7005" y="6238"/>
                    <a:pt x="7305" y="5171"/>
                  </a:cubicBezTo>
                  <a:lnTo>
                    <a:pt x="7772" y="3536"/>
                  </a:lnTo>
                  <a:cubicBezTo>
                    <a:pt x="7939" y="3002"/>
                    <a:pt x="8106" y="2435"/>
                    <a:pt x="8273" y="1968"/>
                  </a:cubicBezTo>
                  <a:lnTo>
                    <a:pt x="27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1686157" y="2676715"/>
              <a:ext cx="240515" cy="287398"/>
            </a:xfrm>
            <a:custGeom>
              <a:avLst/>
              <a:gdLst/>
              <a:ahLst/>
              <a:cxnLst/>
              <a:rect l="l" t="t" r="r" b="b"/>
              <a:pathLst>
                <a:path w="11076" h="13235" extrusionOk="0">
                  <a:moveTo>
                    <a:pt x="6369" y="0"/>
                  </a:moveTo>
                  <a:cubicBezTo>
                    <a:pt x="5931" y="0"/>
                    <a:pt x="5464" y="63"/>
                    <a:pt x="4971" y="192"/>
                  </a:cubicBezTo>
                  <a:cubicBezTo>
                    <a:pt x="935" y="1260"/>
                    <a:pt x="1002" y="6663"/>
                    <a:pt x="1" y="11867"/>
                  </a:cubicBezTo>
                  <a:lnTo>
                    <a:pt x="8140" y="13235"/>
                  </a:lnTo>
                  <a:cubicBezTo>
                    <a:pt x="8140" y="13235"/>
                    <a:pt x="8574" y="13035"/>
                    <a:pt x="9908" y="7698"/>
                  </a:cubicBezTo>
                  <a:cubicBezTo>
                    <a:pt x="11075" y="3057"/>
                    <a:pt x="9434" y="0"/>
                    <a:pt x="6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1980243" y="3121286"/>
              <a:ext cx="150702" cy="92832"/>
            </a:xfrm>
            <a:custGeom>
              <a:avLst/>
              <a:gdLst/>
              <a:ahLst/>
              <a:cxnLst/>
              <a:rect l="l" t="t" r="r" b="b"/>
              <a:pathLst>
                <a:path w="6940" h="4275" extrusionOk="0">
                  <a:moveTo>
                    <a:pt x="3537" y="0"/>
                  </a:moveTo>
                  <a:cubicBezTo>
                    <a:pt x="1802" y="0"/>
                    <a:pt x="1502" y="467"/>
                    <a:pt x="435" y="1468"/>
                  </a:cubicBezTo>
                  <a:lnTo>
                    <a:pt x="1" y="3670"/>
                  </a:lnTo>
                  <a:cubicBezTo>
                    <a:pt x="891" y="4120"/>
                    <a:pt x="1649" y="4274"/>
                    <a:pt x="2271" y="4274"/>
                  </a:cubicBezTo>
                  <a:cubicBezTo>
                    <a:pt x="3631" y="4274"/>
                    <a:pt x="4337" y="3536"/>
                    <a:pt x="4337" y="3536"/>
                  </a:cubicBezTo>
                  <a:lnTo>
                    <a:pt x="6939" y="3536"/>
                  </a:lnTo>
                  <a:lnTo>
                    <a:pt x="6039" y="1435"/>
                  </a:lnTo>
                  <a:cubicBezTo>
                    <a:pt x="5705" y="668"/>
                    <a:pt x="4971" y="134"/>
                    <a:pt x="4171" y="67"/>
                  </a:cubicBezTo>
                  <a:lnTo>
                    <a:pt x="3537" y="0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1844546" y="2276139"/>
              <a:ext cx="269005" cy="330220"/>
            </a:xfrm>
            <a:custGeom>
              <a:avLst/>
              <a:gdLst/>
              <a:ahLst/>
              <a:cxnLst/>
              <a:rect l="l" t="t" r="r" b="b"/>
              <a:pathLst>
                <a:path w="12388" h="15207" extrusionOk="0">
                  <a:moveTo>
                    <a:pt x="5944" y="1"/>
                  </a:moveTo>
                  <a:cubicBezTo>
                    <a:pt x="2664" y="1"/>
                    <a:pt x="1" y="3003"/>
                    <a:pt x="679" y="6397"/>
                  </a:cubicBezTo>
                  <a:cubicBezTo>
                    <a:pt x="1380" y="10200"/>
                    <a:pt x="1613" y="12468"/>
                    <a:pt x="3782" y="14169"/>
                  </a:cubicBezTo>
                  <a:cubicBezTo>
                    <a:pt x="4707" y="14887"/>
                    <a:pt x="5730" y="15206"/>
                    <a:pt x="6733" y="15206"/>
                  </a:cubicBezTo>
                  <a:cubicBezTo>
                    <a:pt x="9273" y="15206"/>
                    <a:pt x="11676" y="13156"/>
                    <a:pt x="11987" y="10333"/>
                  </a:cubicBezTo>
                  <a:cubicBezTo>
                    <a:pt x="12388" y="6764"/>
                    <a:pt x="11153" y="1160"/>
                    <a:pt x="7251" y="159"/>
                  </a:cubicBezTo>
                  <a:cubicBezTo>
                    <a:pt x="6809" y="52"/>
                    <a:pt x="6371" y="1"/>
                    <a:pt x="59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1752800" y="2197009"/>
              <a:ext cx="339753" cy="362923"/>
            </a:xfrm>
            <a:custGeom>
              <a:avLst/>
              <a:gdLst/>
              <a:ahLst/>
              <a:cxnLst/>
              <a:rect l="l" t="t" r="r" b="b"/>
              <a:pathLst>
                <a:path w="15646" h="16713" extrusionOk="0">
                  <a:moveTo>
                    <a:pt x="10216" y="1"/>
                  </a:moveTo>
                  <a:cubicBezTo>
                    <a:pt x="9987" y="1"/>
                    <a:pt x="9751" y="11"/>
                    <a:pt x="9508" y="34"/>
                  </a:cubicBezTo>
                  <a:cubicBezTo>
                    <a:pt x="6872" y="267"/>
                    <a:pt x="6572" y="1668"/>
                    <a:pt x="6572" y="1668"/>
                  </a:cubicBezTo>
                  <a:cubicBezTo>
                    <a:pt x="6572" y="1668"/>
                    <a:pt x="6442" y="1655"/>
                    <a:pt x="6223" y="1655"/>
                  </a:cubicBezTo>
                  <a:cubicBezTo>
                    <a:pt x="5369" y="1655"/>
                    <a:pt x="3171" y="1866"/>
                    <a:pt x="2136" y="3937"/>
                  </a:cubicBezTo>
                  <a:cubicBezTo>
                    <a:pt x="1002" y="6138"/>
                    <a:pt x="2369" y="7339"/>
                    <a:pt x="2369" y="7339"/>
                  </a:cubicBezTo>
                  <a:cubicBezTo>
                    <a:pt x="2369" y="7339"/>
                    <a:pt x="1" y="8006"/>
                    <a:pt x="668" y="11075"/>
                  </a:cubicBezTo>
                  <a:cubicBezTo>
                    <a:pt x="1125" y="13360"/>
                    <a:pt x="2474" y="13720"/>
                    <a:pt x="3278" y="13720"/>
                  </a:cubicBezTo>
                  <a:cubicBezTo>
                    <a:pt x="3649" y="13720"/>
                    <a:pt x="3904" y="13644"/>
                    <a:pt x="3904" y="13644"/>
                  </a:cubicBezTo>
                  <a:lnTo>
                    <a:pt x="3904" y="13644"/>
                  </a:lnTo>
                  <a:cubicBezTo>
                    <a:pt x="3904" y="13644"/>
                    <a:pt x="3337" y="16679"/>
                    <a:pt x="6772" y="16713"/>
                  </a:cubicBezTo>
                  <a:cubicBezTo>
                    <a:pt x="6794" y="16713"/>
                    <a:pt x="6816" y="16713"/>
                    <a:pt x="6838" y="16713"/>
                  </a:cubicBezTo>
                  <a:cubicBezTo>
                    <a:pt x="9742" y="16713"/>
                    <a:pt x="9774" y="14511"/>
                    <a:pt x="9774" y="14511"/>
                  </a:cubicBezTo>
                  <a:cubicBezTo>
                    <a:pt x="9774" y="14511"/>
                    <a:pt x="13644" y="14177"/>
                    <a:pt x="12443" y="11375"/>
                  </a:cubicBezTo>
                  <a:cubicBezTo>
                    <a:pt x="15145" y="11142"/>
                    <a:pt x="14344" y="8307"/>
                    <a:pt x="13510" y="7706"/>
                  </a:cubicBezTo>
                  <a:cubicBezTo>
                    <a:pt x="14778" y="7206"/>
                    <a:pt x="15645" y="5204"/>
                    <a:pt x="14444" y="3803"/>
                  </a:cubicBezTo>
                  <a:cubicBezTo>
                    <a:pt x="15098" y="2061"/>
                    <a:pt x="13373" y="1"/>
                    <a:pt x="10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1971079" y="2404843"/>
              <a:ext cx="81583" cy="87642"/>
            </a:xfrm>
            <a:custGeom>
              <a:avLst/>
              <a:gdLst/>
              <a:ahLst/>
              <a:cxnLst/>
              <a:rect l="l" t="t" r="r" b="b"/>
              <a:pathLst>
                <a:path w="3757" h="4036" extrusionOk="0">
                  <a:moveTo>
                    <a:pt x="1463" y="0"/>
                  </a:moveTo>
                  <a:cubicBezTo>
                    <a:pt x="461" y="0"/>
                    <a:pt x="0" y="1034"/>
                    <a:pt x="356" y="2005"/>
                  </a:cubicBezTo>
                  <a:cubicBezTo>
                    <a:pt x="656" y="2838"/>
                    <a:pt x="1257" y="3506"/>
                    <a:pt x="2024" y="3906"/>
                  </a:cubicBezTo>
                  <a:cubicBezTo>
                    <a:pt x="2202" y="3995"/>
                    <a:pt x="2373" y="4035"/>
                    <a:pt x="2533" y="4035"/>
                  </a:cubicBezTo>
                  <a:cubicBezTo>
                    <a:pt x="3268" y="4035"/>
                    <a:pt x="3756" y="3176"/>
                    <a:pt x="3592" y="2271"/>
                  </a:cubicBezTo>
                  <a:cubicBezTo>
                    <a:pt x="3458" y="1304"/>
                    <a:pt x="2591" y="70"/>
                    <a:pt x="1557" y="3"/>
                  </a:cubicBezTo>
                  <a:cubicBezTo>
                    <a:pt x="1525" y="1"/>
                    <a:pt x="1494" y="0"/>
                    <a:pt x="1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2799485" y="4262866"/>
              <a:ext cx="137651" cy="226010"/>
            </a:xfrm>
            <a:custGeom>
              <a:avLst/>
              <a:gdLst/>
              <a:ahLst/>
              <a:cxnLst/>
              <a:rect l="l" t="t" r="r" b="b"/>
              <a:pathLst>
                <a:path w="6339" h="10408" extrusionOk="0">
                  <a:moveTo>
                    <a:pt x="3737" y="0"/>
                  </a:moveTo>
                  <a:lnTo>
                    <a:pt x="1" y="1501"/>
                  </a:lnTo>
                  <a:lnTo>
                    <a:pt x="2636" y="10408"/>
                  </a:lnTo>
                  <a:lnTo>
                    <a:pt x="6339" y="8907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2799485" y="4262866"/>
              <a:ext cx="109400" cy="126772"/>
            </a:xfrm>
            <a:custGeom>
              <a:avLst/>
              <a:gdLst/>
              <a:ahLst/>
              <a:cxnLst/>
              <a:rect l="l" t="t" r="r" b="b"/>
              <a:pathLst>
                <a:path w="5038" h="5838" extrusionOk="0">
                  <a:moveTo>
                    <a:pt x="3737" y="0"/>
                  </a:moveTo>
                  <a:lnTo>
                    <a:pt x="1" y="1501"/>
                  </a:lnTo>
                  <a:lnTo>
                    <a:pt x="1302" y="5838"/>
                  </a:lnTo>
                  <a:lnTo>
                    <a:pt x="5038" y="4437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2832818" y="4413698"/>
              <a:ext cx="267225" cy="134763"/>
            </a:xfrm>
            <a:custGeom>
              <a:avLst/>
              <a:gdLst/>
              <a:ahLst/>
              <a:cxnLst/>
              <a:rect l="l" t="t" r="r" b="b"/>
              <a:pathLst>
                <a:path w="12306" h="6206" extrusionOk="0">
                  <a:moveTo>
                    <a:pt x="11031" y="1"/>
                  </a:moveTo>
                  <a:cubicBezTo>
                    <a:pt x="10979" y="1"/>
                    <a:pt x="10926" y="9"/>
                    <a:pt x="10875" y="26"/>
                  </a:cubicBezTo>
                  <a:cubicBezTo>
                    <a:pt x="9780" y="406"/>
                    <a:pt x="8222" y="681"/>
                    <a:pt x="6901" y="681"/>
                  </a:cubicBezTo>
                  <a:cubicBezTo>
                    <a:pt x="6249" y="681"/>
                    <a:pt x="5656" y="614"/>
                    <a:pt x="5204" y="460"/>
                  </a:cubicBezTo>
                  <a:cubicBezTo>
                    <a:pt x="5099" y="430"/>
                    <a:pt x="4987" y="413"/>
                    <a:pt x="4875" y="413"/>
                  </a:cubicBezTo>
                  <a:cubicBezTo>
                    <a:pt x="4737" y="413"/>
                    <a:pt x="4599" y="438"/>
                    <a:pt x="4470" y="493"/>
                  </a:cubicBezTo>
                  <a:lnTo>
                    <a:pt x="234" y="1961"/>
                  </a:lnTo>
                  <a:cubicBezTo>
                    <a:pt x="100" y="1994"/>
                    <a:pt x="0" y="2161"/>
                    <a:pt x="67" y="2294"/>
                  </a:cubicBezTo>
                  <a:lnTo>
                    <a:pt x="1001" y="5730"/>
                  </a:lnTo>
                  <a:cubicBezTo>
                    <a:pt x="1106" y="6020"/>
                    <a:pt x="1378" y="6205"/>
                    <a:pt x="1668" y="6205"/>
                  </a:cubicBezTo>
                  <a:cubicBezTo>
                    <a:pt x="1745" y="6205"/>
                    <a:pt x="1824" y="6192"/>
                    <a:pt x="1902" y="6164"/>
                  </a:cubicBezTo>
                  <a:cubicBezTo>
                    <a:pt x="3369" y="5630"/>
                    <a:pt x="3970" y="5330"/>
                    <a:pt x="5771" y="4563"/>
                  </a:cubicBezTo>
                  <a:cubicBezTo>
                    <a:pt x="7572" y="3795"/>
                    <a:pt x="9307" y="2961"/>
                    <a:pt x="11008" y="2061"/>
                  </a:cubicBezTo>
                  <a:cubicBezTo>
                    <a:pt x="12306" y="1288"/>
                    <a:pt x="11686" y="1"/>
                    <a:pt x="11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1862179" y="3360325"/>
              <a:ext cx="1052504" cy="987316"/>
            </a:xfrm>
            <a:custGeom>
              <a:avLst/>
              <a:gdLst/>
              <a:ahLst/>
              <a:cxnLst/>
              <a:rect l="l" t="t" r="r" b="b"/>
              <a:pathLst>
                <a:path w="48469" h="45467" extrusionOk="0">
                  <a:moveTo>
                    <a:pt x="2703" y="0"/>
                  </a:moveTo>
                  <a:cubicBezTo>
                    <a:pt x="2703" y="0"/>
                    <a:pt x="1" y="3936"/>
                    <a:pt x="3070" y="9440"/>
                  </a:cubicBezTo>
                  <a:cubicBezTo>
                    <a:pt x="6539" y="15678"/>
                    <a:pt x="27787" y="12342"/>
                    <a:pt x="35893" y="14611"/>
                  </a:cubicBezTo>
                  <a:cubicBezTo>
                    <a:pt x="35793" y="27453"/>
                    <a:pt x="42765" y="45466"/>
                    <a:pt x="42765" y="45466"/>
                  </a:cubicBezTo>
                  <a:lnTo>
                    <a:pt x="48469" y="43398"/>
                  </a:lnTo>
                  <a:cubicBezTo>
                    <a:pt x="48469" y="43398"/>
                    <a:pt x="46234" y="27587"/>
                    <a:pt x="44766" y="11175"/>
                  </a:cubicBezTo>
                  <a:cubicBezTo>
                    <a:pt x="44032" y="3136"/>
                    <a:pt x="16012" y="634"/>
                    <a:pt x="16012" y="634"/>
                  </a:cubicBezTo>
                  <a:lnTo>
                    <a:pt x="2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2755317" y="4253441"/>
              <a:ext cx="180387" cy="122451"/>
            </a:xfrm>
            <a:custGeom>
              <a:avLst/>
              <a:gdLst/>
              <a:ahLst/>
              <a:cxnLst/>
              <a:rect l="l" t="t" r="r" b="b"/>
              <a:pathLst>
                <a:path w="8307" h="5639" extrusionOk="0">
                  <a:moveTo>
                    <a:pt x="8006" y="1"/>
                  </a:moveTo>
                  <a:lnTo>
                    <a:pt x="0" y="2603"/>
                  </a:lnTo>
                  <a:lnTo>
                    <a:pt x="1201" y="5638"/>
                  </a:lnTo>
                  <a:lnTo>
                    <a:pt x="8306" y="3236"/>
                  </a:lnTo>
                  <a:lnTo>
                    <a:pt x="80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2938570" y="4402667"/>
              <a:ext cx="41302" cy="29706"/>
            </a:xfrm>
            <a:custGeom>
              <a:avLst/>
              <a:gdLst/>
              <a:ahLst/>
              <a:cxnLst/>
              <a:rect l="l" t="t" r="r" b="b"/>
              <a:pathLst>
                <a:path w="1902" h="1368" extrusionOk="0">
                  <a:moveTo>
                    <a:pt x="1468" y="200"/>
                  </a:moveTo>
                  <a:cubicBezTo>
                    <a:pt x="1535" y="200"/>
                    <a:pt x="1602" y="234"/>
                    <a:pt x="1635" y="300"/>
                  </a:cubicBezTo>
                  <a:cubicBezTo>
                    <a:pt x="1702" y="401"/>
                    <a:pt x="1702" y="501"/>
                    <a:pt x="1668" y="634"/>
                  </a:cubicBezTo>
                  <a:cubicBezTo>
                    <a:pt x="1568" y="868"/>
                    <a:pt x="1068" y="1068"/>
                    <a:pt x="334" y="1168"/>
                  </a:cubicBezTo>
                  <a:cubicBezTo>
                    <a:pt x="668" y="734"/>
                    <a:pt x="1168" y="200"/>
                    <a:pt x="1468" y="200"/>
                  </a:cubicBezTo>
                  <a:close/>
                  <a:moveTo>
                    <a:pt x="1468" y="0"/>
                  </a:moveTo>
                  <a:cubicBezTo>
                    <a:pt x="934" y="0"/>
                    <a:pt x="134" y="1101"/>
                    <a:pt x="34" y="1234"/>
                  </a:cubicBezTo>
                  <a:cubicBezTo>
                    <a:pt x="0" y="1268"/>
                    <a:pt x="0" y="1301"/>
                    <a:pt x="34" y="1335"/>
                  </a:cubicBezTo>
                  <a:cubicBezTo>
                    <a:pt x="67" y="1368"/>
                    <a:pt x="101" y="1368"/>
                    <a:pt x="134" y="1368"/>
                  </a:cubicBezTo>
                  <a:cubicBezTo>
                    <a:pt x="467" y="1335"/>
                    <a:pt x="834" y="1268"/>
                    <a:pt x="1168" y="1168"/>
                  </a:cubicBezTo>
                  <a:cubicBezTo>
                    <a:pt x="1435" y="1101"/>
                    <a:pt x="1668" y="934"/>
                    <a:pt x="1802" y="701"/>
                  </a:cubicBezTo>
                  <a:cubicBezTo>
                    <a:pt x="1902" y="534"/>
                    <a:pt x="1868" y="334"/>
                    <a:pt x="1768" y="200"/>
                  </a:cubicBezTo>
                  <a:cubicBezTo>
                    <a:pt x="1702" y="100"/>
                    <a:pt x="1602" y="34"/>
                    <a:pt x="1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2929145" y="4390506"/>
              <a:ext cx="26101" cy="41867"/>
            </a:xfrm>
            <a:custGeom>
              <a:avLst/>
              <a:gdLst/>
              <a:ahLst/>
              <a:cxnLst/>
              <a:rect l="l" t="t" r="r" b="b"/>
              <a:pathLst>
                <a:path w="1202" h="1928" extrusionOk="0">
                  <a:moveTo>
                    <a:pt x="701" y="184"/>
                  </a:moveTo>
                  <a:cubicBezTo>
                    <a:pt x="781" y="184"/>
                    <a:pt x="808" y="233"/>
                    <a:pt x="835" y="260"/>
                  </a:cubicBezTo>
                  <a:cubicBezTo>
                    <a:pt x="1002" y="527"/>
                    <a:pt x="835" y="1261"/>
                    <a:pt x="601" y="1661"/>
                  </a:cubicBezTo>
                  <a:cubicBezTo>
                    <a:pt x="468" y="1294"/>
                    <a:pt x="268" y="660"/>
                    <a:pt x="434" y="360"/>
                  </a:cubicBezTo>
                  <a:cubicBezTo>
                    <a:pt x="434" y="293"/>
                    <a:pt x="501" y="227"/>
                    <a:pt x="568" y="227"/>
                  </a:cubicBezTo>
                  <a:lnTo>
                    <a:pt x="635" y="193"/>
                  </a:lnTo>
                  <a:cubicBezTo>
                    <a:pt x="660" y="187"/>
                    <a:pt x="682" y="184"/>
                    <a:pt x="701" y="184"/>
                  </a:cubicBezTo>
                  <a:close/>
                  <a:moveTo>
                    <a:pt x="700" y="0"/>
                  </a:moveTo>
                  <a:cubicBezTo>
                    <a:pt x="657" y="0"/>
                    <a:pt x="613" y="9"/>
                    <a:pt x="568" y="27"/>
                  </a:cubicBezTo>
                  <a:cubicBezTo>
                    <a:pt x="434" y="60"/>
                    <a:pt x="301" y="127"/>
                    <a:pt x="234" y="260"/>
                  </a:cubicBezTo>
                  <a:cubicBezTo>
                    <a:pt x="1" y="760"/>
                    <a:pt x="468" y="1828"/>
                    <a:pt x="468" y="1861"/>
                  </a:cubicBezTo>
                  <a:cubicBezTo>
                    <a:pt x="468" y="1895"/>
                    <a:pt x="501" y="1928"/>
                    <a:pt x="535" y="1928"/>
                  </a:cubicBezTo>
                  <a:lnTo>
                    <a:pt x="568" y="1928"/>
                  </a:lnTo>
                  <a:cubicBezTo>
                    <a:pt x="601" y="1928"/>
                    <a:pt x="601" y="1895"/>
                    <a:pt x="635" y="1895"/>
                  </a:cubicBezTo>
                  <a:cubicBezTo>
                    <a:pt x="935" y="1528"/>
                    <a:pt x="1202" y="560"/>
                    <a:pt x="968" y="160"/>
                  </a:cubicBezTo>
                  <a:cubicBezTo>
                    <a:pt x="919" y="62"/>
                    <a:pt x="817" y="0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2425726" y="4339650"/>
              <a:ext cx="99976" cy="207183"/>
            </a:xfrm>
            <a:custGeom>
              <a:avLst/>
              <a:gdLst/>
              <a:ahLst/>
              <a:cxnLst/>
              <a:rect l="l" t="t" r="r" b="b"/>
              <a:pathLst>
                <a:path w="4604" h="9541" extrusionOk="0">
                  <a:moveTo>
                    <a:pt x="4604" y="0"/>
                  </a:moveTo>
                  <a:lnTo>
                    <a:pt x="668" y="167"/>
                  </a:lnTo>
                  <a:lnTo>
                    <a:pt x="1" y="9540"/>
                  </a:lnTo>
                  <a:lnTo>
                    <a:pt x="3970" y="9340"/>
                  </a:lnTo>
                  <a:lnTo>
                    <a:pt x="46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2402557" y="4524358"/>
              <a:ext cx="258604" cy="101366"/>
            </a:xfrm>
            <a:custGeom>
              <a:avLst/>
              <a:gdLst/>
              <a:ahLst/>
              <a:cxnLst/>
              <a:rect l="l" t="t" r="r" b="b"/>
              <a:pathLst>
                <a:path w="11909" h="4668" extrusionOk="0">
                  <a:moveTo>
                    <a:pt x="634" y="0"/>
                  </a:moveTo>
                  <a:cubicBezTo>
                    <a:pt x="501" y="0"/>
                    <a:pt x="334" y="134"/>
                    <a:pt x="334" y="267"/>
                  </a:cubicBezTo>
                  <a:lnTo>
                    <a:pt x="0" y="3803"/>
                  </a:lnTo>
                  <a:cubicBezTo>
                    <a:pt x="0" y="4203"/>
                    <a:pt x="300" y="4537"/>
                    <a:pt x="701" y="4570"/>
                  </a:cubicBezTo>
                  <a:cubicBezTo>
                    <a:pt x="1746" y="4570"/>
                    <a:pt x="2420" y="4541"/>
                    <a:pt x="3337" y="4541"/>
                  </a:cubicBezTo>
                  <a:cubicBezTo>
                    <a:pt x="3795" y="4541"/>
                    <a:pt x="4314" y="4548"/>
                    <a:pt x="4970" y="4570"/>
                  </a:cubicBezTo>
                  <a:cubicBezTo>
                    <a:pt x="5758" y="4591"/>
                    <a:pt x="7006" y="4667"/>
                    <a:pt x="8240" y="4667"/>
                  </a:cubicBezTo>
                  <a:cubicBezTo>
                    <a:pt x="8941" y="4667"/>
                    <a:pt x="9637" y="4643"/>
                    <a:pt x="10241" y="4570"/>
                  </a:cubicBezTo>
                  <a:cubicBezTo>
                    <a:pt x="11909" y="4337"/>
                    <a:pt x="11675" y="2702"/>
                    <a:pt x="10941" y="2636"/>
                  </a:cubicBezTo>
                  <a:cubicBezTo>
                    <a:pt x="9207" y="2502"/>
                    <a:pt x="6938" y="1335"/>
                    <a:pt x="5838" y="401"/>
                  </a:cubicBezTo>
                  <a:cubicBezTo>
                    <a:pt x="5638" y="234"/>
                    <a:pt x="5371" y="167"/>
                    <a:pt x="5137" y="167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2519166" y="4522164"/>
              <a:ext cx="45667" cy="21954"/>
            </a:xfrm>
            <a:custGeom>
              <a:avLst/>
              <a:gdLst/>
              <a:ahLst/>
              <a:cxnLst/>
              <a:rect l="l" t="t" r="r" b="b"/>
              <a:pathLst>
                <a:path w="2103" h="1011" extrusionOk="0">
                  <a:moveTo>
                    <a:pt x="1603" y="202"/>
                  </a:moveTo>
                  <a:cubicBezTo>
                    <a:pt x="1668" y="202"/>
                    <a:pt x="1724" y="212"/>
                    <a:pt x="1769" y="235"/>
                  </a:cubicBezTo>
                  <a:cubicBezTo>
                    <a:pt x="1835" y="235"/>
                    <a:pt x="1869" y="301"/>
                    <a:pt x="1869" y="368"/>
                  </a:cubicBezTo>
                  <a:cubicBezTo>
                    <a:pt x="1902" y="468"/>
                    <a:pt x="1869" y="602"/>
                    <a:pt x="1802" y="702"/>
                  </a:cubicBezTo>
                  <a:cubicBezTo>
                    <a:pt x="1719" y="785"/>
                    <a:pt x="1535" y="827"/>
                    <a:pt x="1285" y="827"/>
                  </a:cubicBezTo>
                  <a:cubicBezTo>
                    <a:pt x="1035" y="827"/>
                    <a:pt x="718" y="785"/>
                    <a:pt x="368" y="702"/>
                  </a:cubicBezTo>
                  <a:lnTo>
                    <a:pt x="334" y="702"/>
                  </a:lnTo>
                  <a:cubicBezTo>
                    <a:pt x="751" y="452"/>
                    <a:pt x="1282" y="202"/>
                    <a:pt x="1603" y="202"/>
                  </a:cubicBezTo>
                  <a:close/>
                  <a:moveTo>
                    <a:pt x="1642" y="0"/>
                  </a:moveTo>
                  <a:cubicBezTo>
                    <a:pt x="1105" y="0"/>
                    <a:pt x="185" y="580"/>
                    <a:pt x="67" y="668"/>
                  </a:cubicBezTo>
                  <a:cubicBezTo>
                    <a:pt x="1" y="702"/>
                    <a:pt x="34" y="802"/>
                    <a:pt x="101" y="835"/>
                  </a:cubicBezTo>
                  <a:cubicBezTo>
                    <a:pt x="468" y="902"/>
                    <a:pt x="801" y="969"/>
                    <a:pt x="1168" y="1002"/>
                  </a:cubicBezTo>
                  <a:cubicBezTo>
                    <a:pt x="1213" y="1007"/>
                    <a:pt x="1257" y="1010"/>
                    <a:pt x="1301" y="1010"/>
                  </a:cubicBezTo>
                  <a:cubicBezTo>
                    <a:pt x="1523" y="1010"/>
                    <a:pt x="1741" y="941"/>
                    <a:pt x="1935" y="802"/>
                  </a:cubicBezTo>
                  <a:cubicBezTo>
                    <a:pt x="2069" y="668"/>
                    <a:pt x="2102" y="468"/>
                    <a:pt x="2069" y="301"/>
                  </a:cubicBezTo>
                  <a:cubicBezTo>
                    <a:pt x="2035" y="201"/>
                    <a:pt x="1969" y="68"/>
                    <a:pt x="1835" y="35"/>
                  </a:cubicBezTo>
                  <a:cubicBezTo>
                    <a:pt x="1780" y="11"/>
                    <a:pt x="1714" y="0"/>
                    <a:pt x="1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2518450" y="4501622"/>
              <a:ext cx="26818" cy="38696"/>
            </a:xfrm>
            <a:custGeom>
              <a:avLst/>
              <a:gdLst/>
              <a:ahLst/>
              <a:cxnLst/>
              <a:rect l="l" t="t" r="r" b="b"/>
              <a:pathLst>
                <a:path w="1235" h="1782" extrusionOk="0">
                  <a:moveTo>
                    <a:pt x="801" y="180"/>
                  </a:moveTo>
                  <a:cubicBezTo>
                    <a:pt x="934" y="213"/>
                    <a:pt x="968" y="247"/>
                    <a:pt x="968" y="313"/>
                  </a:cubicBezTo>
                  <a:cubicBezTo>
                    <a:pt x="1001" y="614"/>
                    <a:pt x="601" y="1214"/>
                    <a:pt x="234" y="1514"/>
                  </a:cubicBezTo>
                  <a:cubicBezTo>
                    <a:pt x="234" y="1147"/>
                    <a:pt x="301" y="480"/>
                    <a:pt x="534" y="247"/>
                  </a:cubicBezTo>
                  <a:cubicBezTo>
                    <a:pt x="601" y="213"/>
                    <a:pt x="667" y="180"/>
                    <a:pt x="734" y="180"/>
                  </a:cubicBezTo>
                  <a:close/>
                  <a:moveTo>
                    <a:pt x="715" y="1"/>
                  </a:moveTo>
                  <a:cubicBezTo>
                    <a:pt x="601" y="1"/>
                    <a:pt x="501" y="38"/>
                    <a:pt x="401" y="113"/>
                  </a:cubicBezTo>
                  <a:cubicBezTo>
                    <a:pt x="0" y="480"/>
                    <a:pt x="67" y="1648"/>
                    <a:pt x="67" y="1681"/>
                  </a:cubicBezTo>
                  <a:cubicBezTo>
                    <a:pt x="67" y="1714"/>
                    <a:pt x="67" y="1748"/>
                    <a:pt x="100" y="1781"/>
                  </a:cubicBezTo>
                  <a:lnTo>
                    <a:pt x="200" y="1781"/>
                  </a:lnTo>
                  <a:cubicBezTo>
                    <a:pt x="601" y="1548"/>
                    <a:pt x="1235" y="747"/>
                    <a:pt x="1168" y="280"/>
                  </a:cubicBezTo>
                  <a:cubicBezTo>
                    <a:pt x="1134" y="147"/>
                    <a:pt x="1001" y="13"/>
                    <a:pt x="834" y="13"/>
                  </a:cubicBezTo>
                  <a:cubicBezTo>
                    <a:pt x="793" y="5"/>
                    <a:pt x="753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2432241" y="4339650"/>
              <a:ext cx="94200" cy="115915"/>
            </a:xfrm>
            <a:custGeom>
              <a:avLst/>
              <a:gdLst/>
              <a:ahLst/>
              <a:cxnLst/>
              <a:rect l="l" t="t" r="r" b="b"/>
              <a:pathLst>
                <a:path w="4338" h="5338" extrusionOk="0">
                  <a:moveTo>
                    <a:pt x="4337" y="0"/>
                  </a:moveTo>
                  <a:lnTo>
                    <a:pt x="368" y="167"/>
                  </a:lnTo>
                  <a:lnTo>
                    <a:pt x="1" y="5337"/>
                  </a:lnTo>
                  <a:lnTo>
                    <a:pt x="3937" y="5337"/>
                  </a:lnTo>
                  <a:lnTo>
                    <a:pt x="4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1685440" y="3352356"/>
              <a:ext cx="977892" cy="1066988"/>
            </a:xfrm>
            <a:custGeom>
              <a:avLst/>
              <a:gdLst/>
              <a:ahLst/>
              <a:cxnLst/>
              <a:rect l="l" t="t" r="r" b="b"/>
              <a:pathLst>
                <a:path w="45033" h="49136" extrusionOk="0">
                  <a:moveTo>
                    <a:pt x="3270" y="0"/>
                  </a:moveTo>
                  <a:cubicBezTo>
                    <a:pt x="3270" y="0"/>
                    <a:pt x="1" y="6638"/>
                    <a:pt x="3170" y="10841"/>
                  </a:cubicBezTo>
                  <a:cubicBezTo>
                    <a:pt x="6038" y="14677"/>
                    <a:pt x="26987" y="14944"/>
                    <a:pt x="34392" y="14944"/>
                  </a:cubicBezTo>
                  <a:cubicBezTo>
                    <a:pt x="32157" y="24084"/>
                    <a:pt x="33558" y="49135"/>
                    <a:pt x="33558" y="49135"/>
                  </a:cubicBezTo>
                  <a:lnTo>
                    <a:pt x="39495" y="49069"/>
                  </a:lnTo>
                  <a:cubicBezTo>
                    <a:pt x="39495" y="49069"/>
                    <a:pt x="43698" y="24618"/>
                    <a:pt x="44566" y="12109"/>
                  </a:cubicBezTo>
                  <a:cubicBezTo>
                    <a:pt x="45033" y="5171"/>
                    <a:pt x="14845" y="534"/>
                    <a:pt x="14845" y="534"/>
                  </a:cubicBezTo>
                  <a:lnTo>
                    <a:pt x="32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2391677" y="4344709"/>
              <a:ext cx="171701" cy="84775"/>
            </a:xfrm>
            <a:custGeom>
              <a:avLst/>
              <a:gdLst/>
              <a:ahLst/>
              <a:cxnLst/>
              <a:rect l="l" t="t" r="r" b="b"/>
              <a:pathLst>
                <a:path w="7907" h="3904" extrusionOk="0">
                  <a:moveTo>
                    <a:pt x="7906" y="1"/>
                  </a:moveTo>
                  <a:lnTo>
                    <a:pt x="1" y="301"/>
                  </a:lnTo>
                  <a:lnTo>
                    <a:pt x="334" y="3903"/>
                  </a:lnTo>
                  <a:lnTo>
                    <a:pt x="7540" y="3803"/>
                  </a:lnTo>
                  <a:lnTo>
                    <a:pt x="7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1727459" y="2664555"/>
              <a:ext cx="482442" cy="709559"/>
            </a:xfrm>
            <a:custGeom>
              <a:avLst/>
              <a:gdLst/>
              <a:ahLst/>
              <a:cxnLst/>
              <a:rect l="l" t="t" r="r" b="b"/>
              <a:pathLst>
                <a:path w="22217" h="32676" extrusionOk="0">
                  <a:moveTo>
                    <a:pt x="8252" y="1"/>
                  </a:moveTo>
                  <a:cubicBezTo>
                    <a:pt x="6288" y="1"/>
                    <a:pt x="4837" y="18"/>
                    <a:pt x="4837" y="18"/>
                  </a:cubicBezTo>
                  <a:cubicBezTo>
                    <a:pt x="4793" y="17"/>
                    <a:pt x="4749" y="16"/>
                    <a:pt x="4706" y="16"/>
                  </a:cubicBezTo>
                  <a:cubicBezTo>
                    <a:pt x="2495" y="16"/>
                    <a:pt x="629" y="1663"/>
                    <a:pt x="367" y="3888"/>
                  </a:cubicBezTo>
                  <a:cubicBezTo>
                    <a:pt x="0" y="7257"/>
                    <a:pt x="2135" y="14829"/>
                    <a:pt x="2202" y="18665"/>
                  </a:cubicBezTo>
                  <a:cubicBezTo>
                    <a:pt x="2302" y="23402"/>
                    <a:pt x="1401" y="25336"/>
                    <a:pt x="1301" y="31708"/>
                  </a:cubicBezTo>
                  <a:lnTo>
                    <a:pt x="22216" y="32675"/>
                  </a:lnTo>
                  <a:cubicBezTo>
                    <a:pt x="22216" y="19832"/>
                    <a:pt x="21682" y="9225"/>
                    <a:pt x="21182" y="4155"/>
                  </a:cubicBezTo>
                  <a:cubicBezTo>
                    <a:pt x="20982" y="2353"/>
                    <a:pt x="20682" y="819"/>
                    <a:pt x="18247" y="352"/>
                  </a:cubicBezTo>
                  <a:cubicBezTo>
                    <a:pt x="16697" y="55"/>
                    <a:pt x="11689" y="1"/>
                    <a:pt x="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2062109" y="2759840"/>
              <a:ext cx="428111" cy="456797"/>
            </a:xfrm>
            <a:custGeom>
              <a:avLst/>
              <a:gdLst/>
              <a:ahLst/>
              <a:cxnLst/>
              <a:rect l="l" t="t" r="r" b="b"/>
              <a:pathLst>
                <a:path w="19715" h="21036" extrusionOk="0">
                  <a:moveTo>
                    <a:pt x="10341" y="15444"/>
                  </a:moveTo>
                  <a:lnTo>
                    <a:pt x="10341" y="15444"/>
                  </a:lnTo>
                  <a:cubicBezTo>
                    <a:pt x="10341" y="15444"/>
                    <a:pt x="10408" y="15445"/>
                    <a:pt x="10541" y="15578"/>
                  </a:cubicBezTo>
                  <a:lnTo>
                    <a:pt x="10541" y="15578"/>
                  </a:lnTo>
                  <a:cubicBezTo>
                    <a:pt x="10474" y="15533"/>
                    <a:pt x="10408" y="15489"/>
                    <a:pt x="10341" y="15444"/>
                  </a:cubicBezTo>
                  <a:close/>
                  <a:moveTo>
                    <a:pt x="5704" y="0"/>
                  </a:moveTo>
                  <a:lnTo>
                    <a:pt x="0" y="1468"/>
                  </a:lnTo>
                  <a:cubicBezTo>
                    <a:pt x="601" y="3903"/>
                    <a:pt x="1301" y="6205"/>
                    <a:pt x="2068" y="8573"/>
                  </a:cubicBezTo>
                  <a:cubicBezTo>
                    <a:pt x="2469" y="9740"/>
                    <a:pt x="2836" y="10875"/>
                    <a:pt x="3303" y="12042"/>
                  </a:cubicBezTo>
                  <a:cubicBezTo>
                    <a:pt x="3736" y="13210"/>
                    <a:pt x="4203" y="14377"/>
                    <a:pt x="4704" y="15545"/>
                  </a:cubicBezTo>
                  <a:cubicBezTo>
                    <a:pt x="4971" y="16112"/>
                    <a:pt x="5271" y="16712"/>
                    <a:pt x="5538" y="17313"/>
                  </a:cubicBezTo>
                  <a:lnTo>
                    <a:pt x="6005" y="18180"/>
                  </a:lnTo>
                  <a:lnTo>
                    <a:pt x="6171" y="18447"/>
                  </a:lnTo>
                  <a:cubicBezTo>
                    <a:pt x="6305" y="18714"/>
                    <a:pt x="6472" y="18947"/>
                    <a:pt x="6705" y="19181"/>
                  </a:cubicBezTo>
                  <a:cubicBezTo>
                    <a:pt x="6972" y="19447"/>
                    <a:pt x="7272" y="19681"/>
                    <a:pt x="7606" y="19881"/>
                  </a:cubicBezTo>
                  <a:cubicBezTo>
                    <a:pt x="8039" y="20115"/>
                    <a:pt x="8473" y="20281"/>
                    <a:pt x="8940" y="20415"/>
                  </a:cubicBezTo>
                  <a:cubicBezTo>
                    <a:pt x="9340" y="20548"/>
                    <a:pt x="9707" y="20615"/>
                    <a:pt x="10041" y="20682"/>
                  </a:cubicBezTo>
                  <a:cubicBezTo>
                    <a:pt x="10708" y="20815"/>
                    <a:pt x="11375" y="20882"/>
                    <a:pt x="12076" y="20948"/>
                  </a:cubicBezTo>
                  <a:cubicBezTo>
                    <a:pt x="12879" y="21012"/>
                    <a:pt x="13683" y="21035"/>
                    <a:pt x="14486" y="21035"/>
                  </a:cubicBezTo>
                  <a:cubicBezTo>
                    <a:pt x="14950" y="21035"/>
                    <a:pt x="15414" y="21027"/>
                    <a:pt x="15878" y="21015"/>
                  </a:cubicBezTo>
                  <a:cubicBezTo>
                    <a:pt x="17113" y="20982"/>
                    <a:pt x="18380" y="20882"/>
                    <a:pt x="19614" y="20715"/>
                  </a:cubicBezTo>
                  <a:lnTo>
                    <a:pt x="19714" y="17813"/>
                  </a:lnTo>
                  <a:cubicBezTo>
                    <a:pt x="17379" y="17313"/>
                    <a:pt x="15011" y="16912"/>
                    <a:pt x="12809" y="16345"/>
                  </a:cubicBezTo>
                  <a:cubicBezTo>
                    <a:pt x="12276" y="16212"/>
                    <a:pt x="11742" y="16045"/>
                    <a:pt x="11275" y="15878"/>
                  </a:cubicBezTo>
                  <a:cubicBezTo>
                    <a:pt x="11099" y="15819"/>
                    <a:pt x="10897" y="15761"/>
                    <a:pt x="10715" y="15679"/>
                  </a:cubicBezTo>
                  <a:lnTo>
                    <a:pt x="10715" y="15679"/>
                  </a:lnTo>
                  <a:lnTo>
                    <a:pt x="10441" y="15078"/>
                  </a:lnTo>
                  <a:cubicBezTo>
                    <a:pt x="10274" y="14544"/>
                    <a:pt x="10041" y="14043"/>
                    <a:pt x="9841" y="13476"/>
                  </a:cubicBezTo>
                  <a:cubicBezTo>
                    <a:pt x="9073" y="11342"/>
                    <a:pt x="8373" y="9073"/>
                    <a:pt x="7672" y="6805"/>
                  </a:cubicBezTo>
                  <a:cubicBezTo>
                    <a:pt x="7005" y="4570"/>
                    <a:pt x="6338" y="2235"/>
                    <a:pt x="5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1993294" y="2677844"/>
              <a:ext cx="273110" cy="304379"/>
            </a:xfrm>
            <a:custGeom>
              <a:avLst/>
              <a:gdLst/>
              <a:ahLst/>
              <a:cxnLst/>
              <a:rect l="l" t="t" r="r" b="b"/>
              <a:pathLst>
                <a:path w="12577" h="14017" extrusionOk="0">
                  <a:moveTo>
                    <a:pt x="5949" y="1"/>
                  </a:moveTo>
                  <a:cubicBezTo>
                    <a:pt x="4924" y="1"/>
                    <a:pt x="3883" y="471"/>
                    <a:pt x="2936" y="1441"/>
                  </a:cubicBezTo>
                  <a:cubicBezTo>
                    <a:pt x="0" y="4410"/>
                    <a:pt x="2802" y="9013"/>
                    <a:pt x="4604" y="14017"/>
                  </a:cubicBezTo>
                  <a:lnTo>
                    <a:pt x="12309" y="11048"/>
                  </a:lnTo>
                  <a:cubicBezTo>
                    <a:pt x="12309" y="11048"/>
                    <a:pt x="12576" y="10648"/>
                    <a:pt x="11008" y="5377"/>
                  </a:cubicBezTo>
                  <a:cubicBezTo>
                    <a:pt x="9964" y="1868"/>
                    <a:pt x="7989" y="1"/>
                    <a:pt x="5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2444553" y="3121286"/>
              <a:ext cx="150702" cy="92832"/>
            </a:xfrm>
            <a:custGeom>
              <a:avLst/>
              <a:gdLst/>
              <a:ahLst/>
              <a:cxnLst/>
              <a:rect l="l" t="t" r="r" b="b"/>
              <a:pathLst>
                <a:path w="6940" h="4275" extrusionOk="0">
                  <a:moveTo>
                    <a:pt x="3503" y="0"/>
                  </a:moveTo>
                  <a:cubicBezTo>
                    <a:pt x="1769" y="0"/>
                    <a:pt x="1469" y="467"/>
                    <a:pt x="401" y="1468"/>
                  </a:cubicBezTo>
                  <a:lnTo>
                    <a:pt x="1" y="3670"/>
                  </a:lnTo>
                  <a:cubicBezTo>
                    <a:pt x="880" y="4120"/>
                    <a:pt x="1632" y="4274"/>
                    <a:pt x="2249" y="4274"/>
                  </a:cubicBezTo>
                  <a:cubicBezTo>
                    <a:pt x="3597" y="4274"/>
                    <a:pt x="4304" y="3536"/>
                    <a:pt x="4304" y="3536"/>
                  </a:cubicBezTo>
                  <a:lnTo>
                    <a:pt x="6939" y="3536"/>
                  </a:lnTo>
                  <a:lnTo>
                    <a:pt x="6005" y="1435"/>
                  </a:lnTo>
                  <a:cubicBezTo>
                    <a:pt x="5672" y="668"/>
                    <a:pt x="4971" y="134"/>
                    <a:pt x="4137" y="67"/>
                  </a:cubicBezTo>
                  <a:lnTo>
                    <a:pt x="35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1752800" y="3626160"/>
              <a:ext cx="626586" cy="83320"/>
            </a:xfrm>
            <a:custGeom>
              <a:avLst/>
              <a:gdLst/>
              <a:ahLst/>
              <a:cxnLst/>
              <a:rect l="l" t="t" r="r" b="b"/>
              <a:pathLst>
                <a:path w="28855" h="3837" extrusionOk="0">
                  <a:moveTo>
                    <a:pt x="1068" y="0"/>
                  </a:moveTo>
                  <a:cubicBezTo>
                    <a:pt x="468" y="0"/>
                    <a:pt x="1" y="467"/>
                    <a:pt x="1" y="1068"/>
                  </a:cubicBezTo>
                  <a:lnTo>
                    <a:pt x="1" y="2769"/>
                  </a:lnTo>
                  <a:cubicBezTo>
                    <a:pt x="1" y="3369"/>
                    <a:pt x="468" y="3836"/>
                    <a:pt x="1068" y="3836"/>
                  </a:cubicBezTo>
                  <a:lnTo>
                    <a:pt x="27787" y="3836"/>
                  </a:lnTo>
                  <a:cubicBezTo>
                    <a:pt x="28354" y="3836"/>
                    <a:pt x="28855" y="3369"/>
                    <a:pt x="28855" y="2769"/>
                  </a:cubicBezTo>
                  <a:lnTo>
                    <a:pt x="28855" y="1068"/>
                  </a:lnTo>
                  <a:cubicBezTo>
                    <a:pt x="28855" y="467"/>
                    <a:pt x="28354" y="0"/>
                    <a:pt x="27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1752800" y="3709459"/>
              <a:ext cx="65210" cy="929359"/>
            </a:xfrm>
            <a:custGeom>
              <a:avLst/>
              <a:gdLst/>
              <a:ahLst/>
              <a:cxnLst/>
              <a:rect l="l" t="t" r="r" b="b"/>
              <a:pathLst>
                <a:path w="3003" h="42798" extrusionOk="0">
                  <a:moveTo>
                    <a:pt x="1368" y="0"/>
                  </a:moveTo>
                  <a:lnTo>
                    <a:pt x="1" y="42798"/>
                  </a:lnTo>
                  <a:lnTo>
                    <a:pt x="1168" y="42798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1975900" y="3709459"/>
              <a:ext cx="64494" cy="929359"/>
            </a:xfrm>
            <a:custGeom>
              <a:avLst/>
              <a:gdLst/>
              <a:ahLst/>
              <a:cxnLst/>
              <a:rect l="l" t="t" r="r" b="b"/>
              <a:pathLst>
                <a:path w="2970" h="42798" extrusionOk="0">
                  <a:moveTo>
                    <a:pt x="1" y="0"/>
                  </a:moveTo>
                  <a:lnTo>
                    <a:pt x="1802" y="42798"/>
                  </a:lnTo>
                  <a:lnTo>
                    <a:pt x="2970" y="42798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2091077" y="3709459"/>
              <a:ext cx="65210" cy="929359"/>
            </a:xfrm>
            <a:custGeom>
              <a:avLst/>
              <a:gdLst/>
              <a:ahLst/>
              <a:cxnLst/>
              <a:rect l="l" t="t" r="r" b="b"/>
              <a:pathLst>
                <a:path w="3003" h="42798" extrusionOk="0">
                  <a:moveTo>
                    <a:pt x="1368" y="0"/>
                  </a:moveTo>
                  <a:lnTo>
                    <a:pt x="1" y="42798"/>
                  </a:lnTo>
                  <a:lnTo>
                    <a:pt x="1201" y="42798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2314176" y="3709459"/>
              <a:ext cx="65210" cy="929359"/>
            </a:xfrm>
            <a:custGeom>
              <a:avLst/>
              <a:gdLst/>
              <a:ahLst/>
              <a:cxnLst/>
              <a:rect l="l" t="t" r="r" b="b"/>
              <a:pathLst>
                <a:path w="3003" h="42798" extrusionOk="0">
                  <a:moveTo>
                    <a:pt x="1" y="0"/>
                  </a:moveTo>
                  <a:lnTo>
                    <a:pt x="1802" y="42798"/>
                  </a:lnTo>
                  <a:lnTo>
                    <a:pt x="3003" y="42798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1781052" y="3709459"/>
              <a:ext cx="36959" cy="39869"/>
            </a:xfrm>
            <a:custGeom>
              <a:avLst/>
              <a:gdLst/>
              <a:ahLst/>
              <a:cxnLst/>
              <a:rect l="l" t="t" r="r" b="b"/>
              <a:pathLst>
                <a:path w="1702" h="1836" extrusionOk="0">
                  <a:moveTo>
                    <a:pt x="67" y="0"/>
                  </a:moveTo>
                  <a:lnTo>
                    <a:pt x="1" y="1835"/>
                  </a:lnTo>
                  <a:lnTo>
                    <a:pt x="1635" y="183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1975900" y="3709459"/>
              <a:ext cx="36242" cy="39869"/>
            </a:xfrm>
            <a:custGeom>
              <a:avLst/>
              <a:gdLst/>
              <a:ahLst/>
              <a:cxnLst/>
              <a:rect l="l" t="t" r="r" b="b"/>
              <a:pathLst>
                <a:path w="1669" h="1836" extrusionOk="0">
                  <a:moveTo>
                    <a:pt x="1" y="0"/>
                  </a:moveTo>
                  <a:lnTo>
                    <a:pt x="68" y="1835"/>
                  </a:lnTo>
                  <a:lnTo>
                    <a:pt x="1669" y="1835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2119328" y="3709459"/>
              <a:ext cx="36959" cy="39869"/>
            </a:xfrm>
            <a:custGeom>
              <a:avLst/>
              <a:gdLst/>
              <a:ahLst/>
              <a:cxnLst/>
              <a:rect l="l" t="t" r="r" b="b"/>
              <a:pathLst>
                <a:path w="1702" h="1836" extrusionOk="0">
                  <a:moveTo>
                    <a:pt x="67" y="0"/>
                  </a:moveTo>
                  <a:lnTo>
                    <a:pt x="1" y="1835"/>
                  </a:lnTo>
                  <a:lnTo>
                    <a:pt x="1635" y="183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2314176" y="3709459"/>
              <a:ext cx="36959" cy="39869"/>
            </a:xfrm>
            <a:custGeom>
              <a:avLst/>
              <a:gdLst/>
              <a:ahLst/>
              <a:cxnLst/>
              <a:rect l="l" t="t" r="r" b="b"/>
              <a:pathLst>
                <a:path w="1702" h="1836" extrusionOk="0">
                  <a:moveTo>
                    <a:pt x="1" y="0"/>
                  </a:moveTo>
                  <a:lnTo>
                    <a:pt x="67" y="1835"/>
                  </a:lnTo>
                  <a:lnTo>
                    <a:pt x="1702" y="1835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2538731" y="1480631"/>
              <a:ext cx="1687038" cy="1093068"/>
            </a:xfrm>
            <a:custGeom>
              <a:avLst/>
              <a:gdLst/>
              <a:ahLst/>
              <a:cxnLst/>
              <a:rect l="l" t="t" r="r" b="b"/>
              <a:pathLst>
                <a:path w="77690" h="50337" extrusionOk="0">
                  <a:moveTo>
                    <a:pt x="6972" y="0"/>
                  </a:moveTo>
                  <a:cubicBezTo>
                    <a:pt x="4737" y="34"/>
                    <a:pt x="2869" y="1802"/>
                    <a:pt x="2702" y="4036"/>
                  </a:cubicBezTo>
                  <a:lnTo>
                    <a:pt x="167" y="46300"/>
                  </a:lnTo>
                  <a:cubicBezTo>
                    <a:pt x="0" y="48502"/>
                    <a:pt x="1768" y="50336"/>
                    <a:pt x="3936" y="50336"/>
                  </a:cubicBezTo>
                  <a:lnTo>
                    <a:pt x="70751" y="50336"/>
                  </a:lnTo>
                  <a:cubicBezTo>
                    <a:pt x="72986" y="50270"/>
                    <a:pt x="74820" y="48535"/>
                    <a:pt x="74987" y="46333"/>
                  </a:cubicBezTo>
                  <a:lnTo>
                    <a:pt x="77522" y="4036"/>
                  </a:lnTo>
                  <a:cubicBezTo>
                    <a:pt x="77689" y="1835"/>
                    <a:pt x="75955" y="0"/>
                    <a:pt x="73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2818334" y="2379545"/>
              <a:ext cx="530953" cy="457079"/>
            </a:xfrm>
            <a:custGeom>
              <a:avLst/>
              <a:gdLst/>
              <a:ahLst/>
              <a:cxnLst/>
              <a:rect l="l" t="t" r="r" b="b"/>
              <a:pathLst>
                <a:path w="24451" h="21049" extrusionOk="0">
                  <a:moveTo>
                    <a:pt x="0" y="1"/>
                  </a:moveTo>
                  <a:lnTo>
                    <a:pt x="6171" y="21049"/>
                  </a:lnTo>
                  <a:lnTo>
                    <a:pt x="24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3143559" y="1591443"/>
              <a:ext cx="945992" cy="612841"/>
            </a:xfrm>
            <a:custGeom>
              <a:avLst/>
              <a:gdLst/>
              <a:ahLst/>
              <a:cxnLst/>
              <a:rect l="l" t="t" r="r" b="b"/>
              <a:pathLst>
                <a:path w="43564" h="28222" extrusionOk="0">
                  <a:moveTo>
                    <a:pt x="41386" y="0"/>
                  </a:moveTo>
                  <a:cubicBezTo>
                    <a:pt x="41368" y="0"/>
                    <a:pt x="41349" y="0"/>
                    <a:pt x="41330" y="1"/>
                  </a:cubicBezTo>
                  <a:lnTo>
                    <a:pt x="3903" y="1"/>
                  </a:lnTo>
                  <a:cubicBezTo>
                    <a:pt x="2636" y="34"/>
                    <a:pt x="1602" y="1002"/>
                    <a:pt x="1502" y="2269"/>
                  </a:cubicBezTo>
                  <a:lnTo>
                    <a:pt x="67" y="25953"/>
                  </a:lnTo>
                  <a:cubicBezTo>
                    <a:pt x="1" y="27187"/>
                    <a:pt x="968" y="28221"/>
                    <a:pt x="2202" y="28221"/>
                  </a:cubicBezTo>
                  <a:lnTo>
                    <a:pt x="39629" y="28221"/>
                  </a:lnTo>
                  <a:cubicBezTo>
                    <a:pt x="40896" y="28188"/>
                    <a:pt x="41930" y="27220"/>
                    <a:pt x="42031" y="25953"/>
                  </a:cubicBezTo>
                  <a:lnTo>
                    <a:pt x="43465" y="2269"/>
                  </a:lnTo>
                  <a:cubicBezTo>
                    <a:pt x="43563" y="1054"/>
                    <a:pt x="42595" y="0"/>
                    <a:pt x="4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2708217" y="1813804"/>
              <a:ext cx="945992" cy="612124"/>
            </a:xfrm>
            <a:custGeom>
              <a:avLst/>
              <a:gdLst/>
              <a:ahLst/>
              <a:cxnLst/>
              <a:rect l="l" t="t" r="r" b="b"/>
              <a:pathLst>
                <a:path w="43564" h="28189" extrusionOk="0">
                  <a:moveTo>
                    <a:pt x="41422" y="1"/>
                  </a:moveTo>
                  <a:cubicBezTo>
                    <a:pt x="41403" y="1"/>
                    <a:pt x="41383" y="1"/>
                    <a:pt x="41364" y="2"/>
                  </a:cubicBezTo>
                  <a:lnTo>
                    <a:pt x="3937" y="2"/>
                  </a:lnTo>
                  <a:cubicBezTo>
                    <a:pt x="2669" y="2"/>
                    <a:pt x="1635" y="1002"/>
                    <a:pt x="1535" y="2237"/>
                  </a:cubicBezTo>
                  <a:lnTo>
                    <a:pt x="101" y="25954"/>
                  </a:lnTo>
                  <a:cubicBezTo>
                    <a:pt x="1" y="27154"/>
                    <a:pt x="1002" y="28188"/>
                    <a:pt x="2236" y="28188"/>
                  </a:cubicBezTo>
                  <a:lnTo>
                    <a:pt x="39663" y="28188"/>
                  </a:lnTo>
                  <a:cubicBezTo>
                    <a:pt x="40897" y="28188"/>
                    <a:pt x="41931" y="27188"/>
                    <a:pt x="42031" y="25954"/>
                  </a:cubicBezTo>
                  <a:lnTo>
                    <a:pt x="43465" y="2237"/>
                  </a:lnTo>
                  <a:cubicBezTo>
                    <a:pt x="43564" y="1022"/>
                    <a:pt x="42628" y="1"/>
                    <a:pt x="41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2695188" y="1533507"/>
              <a:ext cx="52898" cy="54353"/>
            </a:xfrm>
            <a:custGeom>
              <a:avLst/>
              <a:gdLst/>
              <a:ahLst/>
              <a:cxnLst/>
              <a:rect l="l" t="t" r="r" b="b"/>
              <a:pathLst>
                <a:path w="2436" h="2503" extrusionOk="0">
                  <a:moveTo>
                    <a:pt x="1301" y="0"/>
                  </a:moveTo>
                  <a:cubicBezTo>
                    <a:pt x="634" y="34"/>
                    <a:pt x="134" y="601"/>
                    <a:pt x="101" y="1268"/>
                  </a:cubicBezTo>
                  <a:cubicBezTo>
                    <a:pt x="0" y="1902"/>
                    <a:pt x="467" y="2469"/>
                    <a:pt x="1135" y="2502"/>
                  </a:cubicBezTo>
                  <a:cubicBezTo>
                    <a:pt x="1802" y="2469"/>
                    <a:pt x="2302" y="1902"/>
                    <a:pt x="2335" y="1268"/>
                  </a:cubicBezTo>
                  <a:cubicBezTo>
                    <a:pt x="2436" y="601"/>
                    <a:pt x="1935" y="34"/>
                    <a:pt x="1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2784285" y="1533507"/>
              <a:ext cx="52181" cy="54353"/>
            </a:xfrm>
            <a:custGeom>
              <a:avLst/>
              <a:gdLst/>
              <a:ahLst/>
              <a:cxnLst/>
              <a:rect l="l" t="t" r="r" b="b"/>
              <a:pathLst>
                <a:path w="2403" h="2503" extrusionOk="0">
                  <a:moveTo>
                    <a:pt x="1268" y="0"/>
                  </a:moveTo>
                  <a:cubicBezTo>
                    <a:pt x="634" y="34"/>
                    <a:pt x="100" y="601"/>
                    <a:pt x="100" y="1268"/>
                  </a:cubicBezTo>
                  <a:cubicBezTo>
                    <a:pt x="0" y="1902"/>
                    <a:pt x="467" y="2469"/>
                    <a:pt x="1101" y="2502"/>
                  </a:cubicBezTo>
                  <a:cubicBezTo>
                    <a:pt x="1768" y="2469"/>
                    <a:pt x="2269" y="1902"/>
                    <a:pt x="2302" y="1268"/>
                  </a:cubicBezTo>
                  <a:cubicBezTo>
                    <a:pt x="2402" y="601"/>
                    <a:pt x="1935" y="34"/>
                    <a:pt x="1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2873381" y="1533507"/>
              <a:ext cx="52181" cy="54353"/>
            </a:xfrm>
            <a:custGeom>
              <a:avLst/>
              <a:gdLst/>
              <a:ahLst/>
              <a:cxnLst/>
              <a:rect l="l" t="t" r="r" b="b"/>
              <a:pathLst>
                <a:path w="2403" h="2503" extrusionOk="0">
                  <a:moveTo>
                    <a:pt x="1301" y="0"/>
                  </a:moveTo>
                  <a:cubicBezTo>
                    <a:pt x="634" y="34"/>
                    <a:pt x="100" y="601"/>
                    <a:pt x="100" y="1268"/>
                  </a:cubicBezTo>
                  <a:cubicBezTo>
                    <a:pt x="0" y="1902"/>
                    <a:pt x="467" y="2469"/>
                    <a:pt x="1101" y="2502"/>
                  </a:cubicBezTo>
                  <a:cubicBezTo>
                    <a:pt x="1768" y="2469"/>
                    <a:pt x="2302" y="1902"/>
                    <a:pt x="2302" y="1268"/>
                  </a:cubicBezTo>
                  <a:cubicBezTo>
                    <a:pt x="2402" y="601"/>
                    <a:pt x="1935" y="34"/>
                    <a:pt x="1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2525681" y="1467580"/>
              <a:ext cx="1691381" cy="1097433"/>
            </a:xfrm>
            <a:custGeom>
              <a:avLst/>
              <a:gdLst/>
              <a:ahLst/>
              <a:cxnLst/>
              <a:rect l="l" t="t" r="r" b="b"/>
              <a:pathLst>
                <a:path w="77890" h="50538" extrusionOk="0">
                  <a:moveTo>
                    <a:pt x="73912" y="234"/>
                  </a:moveTo>
                  <a:cubicBezTo>
                    <a:pt x="76019" y="234"/>
                    <a:pt x="77688" y="2022"/>
                    <a:pt x="77523" y="4137"/>
                  </a:cubicBezTo>
                  <a:lnTo>
                    <a:pt x="74988" y="46401"/>
                  </a:lnTo>
                  <a:cubicBezTo>
                    <a:pt x="74821" y="48602"/>
                    <a:pt x="73020" y="50304"/>
                    <a:pt x="70818" y="50337"/>
                  </a:cubicBezTo>
                  <a:lnTo>
                    <a:pt x="4037" y="50337"/>
                  </a:lnTo>
                  <a:cubicBezTo>
                    <a:pt x="1902" y="50337"/>
                    <a:pt x="201" y="48536"/>
                    <a:pt x="368" y="46401"/>
                  </a:cubicBezTo>
                  <a:lnTo>
                    <a:pt x="2903" y="4137"/>
                  </a:lnTo>
                  <a:cubicBezTo>
                    <a:pt x="3070" y="1936"/>
                    <a:pt x="4871" y="234"/>
                    <a:pt x="7073" y="234"/>
                  </a:cubicBezTo>
                  <a:lnTo>
                    <a:pt x="73854" y="234"/>
                  </a:lnTo>
                  <a:cubicBezTo>
                    <a:pt x="73873" y="234"/>
                    <a:pt x="73893" y="234"/>
                    <a:pt x="73912" y="234"/>
                  </a:cubicBezTo>
                  <a:close/>
                  <a:moveTo>
                    <a:pt x="7073" y="1"/>
                  </a:moveTo>
                  <a:cubicBezTo>
                    <a:pt x="4771" y="34"/>
                    <a:pt x="2870" y="1835"/>
                    <a:pt x="2703" y="4137"/>
                  </a:cubicBezTo>
                  <a:lnTo>
                    <a:pt x="168" y="46401"/>
                  </a:lnTo>
                  <a:cubicBezTo>
                    <a:pt x="1" y="48636"/>
                    <a:pt x="1802" y="50537"/>
                    <a:pt x="4037" y="50537"/>
                  </a:cubicBezTo>
                  <a:lnTo>
                    <a:pt x="70818" y="50537"/>
                  </a:lnTo>
                  <a:cubicBezTo>
                    <a:pt x="73120" y="50504"/>
                    <a:pt x="75021" y="48702"/>
                    <a:pt x="75188" y="46401"/>
                  </a:cubicBezTo>
                  <a:lnTo>
                    <a:pt x="77723" y="4137"/>
                  </a:lnTo>
                  <a:cubicBezTo>
                    <a:pt x="77890" y="1902"/>
                    <a:pt x="76089" y="1"/>
                    <a:pt x="73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6"/>
            <p:cNvSpPr/>
            <p:nvPr/>
          </p:nvSpPr>
          <p:spPr>
            <a:xfrm>
              <a:off x="2896551" y="1939686"/>
              <a:ext cx="395517" cy="405593"/>
            </a:xfrm>
            <a:custGeom>
              <a:avLst/>
              <a:gdLst/>
              <a:ahLst/>
              <a:cxnLst/>
              <a:rect l="l" t="t" r="r" b="b"/>
              <a:pathLst>
                <a:path w="18214" h="18678" extrusionOk="0">
                  <a:moveTo>
                    <a:pt x="3937" y="14019"/>
                  </a:moveTo>
                  <a:lnTo>
                    <a:pt x="3870" y="14085"/>
                  </a:lnTo>
                  <a:cubicBezTo>
                    <a:pt x="3857" y="14092"/>
                    <a:pt x="3851" y="14095"/>
                    <a:pt x="3849" y="14095"/>
                  </a:cubicBezTo>
                  <a:cubicBezTo>
                    <a:pt x="3839" y="14095"/>
                    <a:pt x="3910" y="14046"/>
                    <a:pt x="3937" y="14019"/>
                  </a:cubicBezTo>
                  <a:close/>
                  <a:moveTo>
                    <a:pt x="5728" y="14254"/>
                  </a:moveTo>
                  <a:cubicBezTo>
                    <a:pt x="5768" y="14289"/>
                    <a:pt x="5807" y="14321"/>
                    <a:pt x="5838" y="14352"/>
                  </a:cubicBezTo>
                  <a:lnTo>
                    <a:pt x="5872" y="14419"/>
                  </a:lnTo>
                  <a:lnTo>
                    <a:pt x="5905" y="14452"/>
                  </a:lnTo>
                  <a:lnTo>
                    <a:pt x="5838" y="14419"/>
                  </a:lnTo>
                  <a:lnTo>
                    <a:pt x="5728" y="14254"/>
                  </a:lnTo>
                  <a:close/>
                  <a:moveTo>
                    <a:pt x="14968" y="0"/>
                  </a:moveTo>
                  <a:cubicBezTo>
                    <a:pt x="13960" y="0"/>
                    <a:pt x="12980" y="542"/>
                    <a:pt x="12443" y="1476"/>
                  </a:cubicBezTo>
                  <a:lnTo>
                    <a:pt x="12410" y="1577"/>
                  </a:lnTo>
                  <a:lnTo>
                    <a:pt x="11642" y="2978"/>
                  </a:lnTo>
                  <a:lnTo>
                    <a:pt x="10842" y="4412"/>
                  </a:lnTo>
                  <a:cubicBezTo>
                    <a:pt x="10308" y="5379"/>
                    <a:pt x="9741" y="6313"/>
                    <a:pt x="9174" y="7247"/>
                  </a:cubicBezTo>
                  <a:cubicBezTo>
                    <a:pt x="8040" y="9082"/>
                    <a:pt x="6806" y="10816"/>
                    <a:pt x="5405" y="12484"/>
                  </a:cubicBezTo>
                  <a:cubicBezTo>
                    <a:pt x="5263" y="12655"/>
                    <a:pt x="5121" y="12801"/>
                    <a:pt x="4979" y="12943"/>
                  </a:cubicBezTo>
                  <a:lnTo>
                    <a:pt x="4979" y="12943"/>
                  </a:lnTo>
                  <a:cubicBezTo>
                    <a:pt x="4942" y="12869"/>
                    <a:pt x="4906" y="12794"/>
                    <a:pt x="4871" y="12718"/>
                  </a:cubicBezTo>
                  <a:cubicBezTo>
                    <a:pt x="4070" y="10683"/>
                    <a:pt x="3403" y="8582"/>
                    <a:pt x="2836" y="6447"/>
                  </a:cubicBezTo>
                  <a:lnTo>
                    <a:pt x="2836" y="6413"/>
                  </a:lnTo>
                  <a:cubicBezTo>
                    <a:pt x="2627" y="5710"/>
                    <a:pt x="2049" y="5383"/>
                    <a:pt x="1471" y="5383"/>
                  </a:cubicBezTo>
                  <a:cubicBezTo>
                    <a:pt x="761" y="5383"/>
                    <a:pt x="53" y="5879"/>
                    <a:pt x="34" y="6780"/>
                  </a:cubicBezTo>
                  <a:cubicBezTo>
                    <a:pt x="1" y="7981"/>
                    <a:pt x="67" y="9182"/>
                    <a:pt x="168" y="10383"/>
                  </a:cubicBezTo>
                  <a:cubicBezTo>
                    <a:pt x="301" y="11617"/>
                    <a:pt x="501" y="12851"/>
                    <a:pt x="801" y="14052"/>
                  </a:cubicBezTo>
                  <a:cubicBezTo>
                    <a:pt x="968" y="14719"/>
                    <a:pt x="1168" y="15386"/>
                    <a:pt x="1435" y="15987"/>
                  </a:cubicBezTo>
                  <a:cubicBezTo>
                    <a:pt x="1502" y="16154"/>
                    <a:pt x="1569" y="16320"/>
                    <a:pt x="1669" y="16521"/>
                  </a:cubicBezTo>
                  <a:lnTo>
                    <a:pt x="1969" y="17054"/>
                  </a:lnTo>
                  <a:lnTo>
                    <a:pt x="2036" y="17188"/>
                  </a:lnTo>
                  <a:lnTo>
                    <a:pt x="2069" y="17221"/>
                  </a:lnTo>
                  <a:lnTo>
                    <a:pt x="2102" y="17288"/>
                  </a:lnTo>
                  <a:lnTo>
                    <a:pt x="2236" y="17455"/>
                  </a:lnTo>
                  <a:cubicBezTo>
                    <a:pt x="2369" y="17655"/>
                    <a:pt x="2569" y="17821"/>
                    <a:pt x="2769" y="17955"/>
                  </a:cubicBezTo>
                  <a:cubicBezTo>
                    <a:pt x="3366" y="18427"/>
                    <a:pt x="4093" y="18677"/>
                    <a:pt x="4838" y="18677"/>
                  </a:cubicBezTo>
                  <a:cubicBezTo>
                    <a:pt x="5093" y="18677"/>
                    <a:pt x="5350" y="18648"/>
                    <a:pt x="5605" y="18589"/>
                  </a:cubicBezTo>
                  <a:cubicBezTo>
                    <a:pt x="5838" y="18522"/>
                    <a:pt x="6105" y="18455"/>
                    <a:pt x="6305" y="18322"/>
                  </a:cubicBezTo>
                  <a:cubicBezTo>
                    <a:pt x="6439" y="18288"/>
                    <a:pt x="6539" y="18222"/>
                    <a:pt x="6639" y="18155"/>
                  </a:cubicBezTo>
                  <a:lnTo>
                    <a:pt x="6906" y="17988"/>
                  </a:lnTo>
                  <a:lnTo>
                    <a:pt x="7706" y="17388"/>
                  </a:lnTo>
                  <a:cubicBezTo>
                    <a:pt x="7973" y="17188"/>
                    <a:pt x="8207" y="16954"/>
                    <a:pt x="8473" y="16754"/>
                  </a:cubicBezTo>
                  <a:cubicBezTo>
                    <a:pt x="8707" y="16521"/>
                    <a:pt x="8940" y="16320"/>
                    <a:pt x="9174" y="16087"/>
                  </a:cubicBezTo>
                  <a:cubicBezTo>
                    <a:pt x="10075" y="15220"/>
                    <a:pt x="10942" y="14286"/>
                    <a:pt x="11742" y="13318"/>
                  </a:cubicBezTo>
                  <a:cubicBezTo>
                    <a:pt x="12143" y="12851"/>
                    <a:pt x="12476" y="12351"/>
                    <a:pt x="12877" y="11884"/>
                  </a:cubicBezTo>
                  <a:cubicBezTo>
                    <a:pt x="13244" y="11384"/>
                    <a:pt x="13577" y="10883"/>
                    <a:pt x="13944" y="10383"/>
                  </a:cubicBezTo>
                  <a:cubicBezTo>
                    <a:pt x="14611" y="9415"/>
                    <a:pt x="15245" y="8381"/>
                    <a:pt x="15879" y="7314"/>
                  </a:cubicBezTo>
                  <a:cubicBezTo>
                    <a:pt x="16179" y="6814"/>
                    <a:pt x="16446" y="6313"/>
                    <a:pt x="16746" y="5746"/>
                  </a:cubicBezTo>
                  <a:cubicBezTo>
                    <a:pt x="17046" y="5179"/>
                    <a:pt x="17313" y="4679"/>
                    <a:pt x="17580" y="4078"/>
                  </a:cubicBezTo>
                  <a:cubicBezTo>
                    <a:pt x="18214" y="2677"/>
                    <a:pt x="17613" y="1009"/>
                    <a:pt x="16246" y="309"/>
                  </a:cubicBezTo>
                  <a:cubicBezTo>
                    <a:pt x="15836" y="99"/>
                    <a:pt x="15399" y="0"/>
                    <a:pt x="14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6"/>
            <p:cNvSpPr/>
            <p:nvPr/>
          </p:nvSpPr>
          <p:spPr>
            <a:xfrm>
              <a:off x="2861785" y="2009413"/>
              <a:ext cx="97088" cy="78673"/>
            </a:xfrm>
            <a:custGeom>
              <a:avLst/>
              <a:gdLst/>
              <a:ahLst/>
              <a:cxnLst/>
              <a:rect l="l" t="t" r="r" b="b"/>
              <a:pathLst>
                <a:path w="4471" h="3623" extrusionOk="0">
                  <a:moveTo>
                    <a:pt x="2169" y="0"/>
                  </a:moveTo>
                  <a:lnTo>
                    <a:pt x="1" y="2202"/>
                  </a:lnTo>
                  <a:lnTo>
                    <a:pt x="2002" y="3369"/>
                  </a:lnTo>
                  <a:cubicBezTo>
                    <a:pt x="2283" y="3538"/>
                    <a:pt x="2597" y="3622"/>
                    <a:pt x="2906" y="3622"/>
                  </a:cubicBezTo>
                  <a:cubicBezTo>
                    <a:pt x="3146" y="3622"/>
                    <a:pt x="3384" y="3571"/>
                    <a:pt x="3603" y="3469"/>
                  </a:cubicBezTo>
                  <a:cubicBezTo>
                    <a:pt x="4304" y="3102"/>
                    <a:pt x="4470" y="2168"/>
                    <a:pt x="3937" y="1601"/>
                  </a:cubicBezTo>
                  <a:cubicBezTo>
                    <a:pt x="3403" y="1001"/>
                    <a:pt x="2803" y="467"/>
                    <a:pt x="2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6"/>
            <p:cNvSpPr/>
            <p:nvPr/>
          </p:nvSpPr>
          <p:spPr>
            <a:xfrm>
              <a:off x="2843675" y="1985918"/>
              <a:ext cx="65210" cy="71312"/>
            </a:xfrm>
            <a:custGeom>
              <a:avLst/>
              <a:gdLst/>
              <a:ahLst/>
              <a:cxnLst/>
              <a:rect l="l" t="t" r="r" b="b"/>
              <a:pathLst>
                <a:path w="3003" h="3284" extrusionOk="0">
                  <a:moveTo>
                    <a:pt x="1844" y="0"/>
                  </a:moveTo>
                  <a:cubicBezTo>
                    <a:pt x="1714" y="0"/>
                    <a:pt x="1584" y="38"/>
                    <a:pt x="1468" y="115"/>
                  </a:cubicBezTo>
                  <a:lnTo>
                    <a:pt x="368" y="915"/>
                  </a:lnTo>
                  <a:cubicBezTo>
                    <a:pt x="101" y="1082"/>
                    <a:pt x="1" y="1449"/>
                    <a:pt x="134" y="1716"/>
                  </a:cubicBezTo>
                  <a:lnTo>
                    <a:pt x="835" y="3284"/>
                  </a:lnTo>
                  <a:lnTo>
                    <a:pt x="3003" y="1082"/>
                  </a:lnTo>
                  <a:lnTo>
                    <a:pt x="2402" y="281"/>
                  </a:lnTo>
                  <a:cubicBezTo>
                    <a:pt x="2259" y="97"/>
                    <a:pt x="2052" y="0"/>
                    <a:pt x="1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6"/>
            <p:cNvSpPr/>
            <p:nvPr/>
          </p:nvSpPr>
          <p:spPr>
            <a:xfrm>
              <a:off x="3129075" y="1932129"/>
              <a:ext cx="445505" cy="609692"/>
            </a:xfrm>
            <a:custGeom>
              <a:avLst/>
              <a:gdLst/>
              <a:ahLst/>
              <a:cxnLst/>
              <a:rect l="l" t="t" r="r" b="b"/>
              <a:pathLst>
                <a:path w="20516" h="28077" extrusionOk="0">
                  <a:moveTo>
                    <a:pt x="10160" y="0"/>
                  </a:moveTo>
                  <a:cubicBezTo>
                    <a:pt x="9228" y="0"/>
                    <a:pt x="8298" y="19"/>
                    <a:pt x="7372" y="57"/>
                  </a:cubicBezTo>
                  <a:cubicBezTo>
                    <a:pt x="6538" y="123"/>
                    <a:pt x="5738" y="223"/>
                    <a:pt x="4904" y="423"/>
                  </a:cubicBezTo>
                  <a:cubicBezTo>
                    <a:pt x="3770" y="624"/>
                    <a:pt x="2836" y="1458"/>
                    <a:pt x="2502" y="2558"/>
                  </a:cubicBezTo>
                  <a:cubicBezTo>
                    <a:pt x="1468" y="6161"/>
                    <a:pt x="0" y="11898"/>
                    <a:pt x="1168" y="27743"/>
                  </a:cubicBezTo>
                  <a:lnTo>
                    <a:pt x="17880" y="28077"/>
                  </a:lnTo>
                  <a:cubicBezTo>
                    <a:pt x="17980" y="26509"/>
                    <a:pt x="17880" y="22773"/>
                    <a:pt x="18113" y="16268"/>
                  </a:cubicBezTo>
                  <a:cubicBezTo>
                    <a:pt x="18280" y="11331"/>
                    <a:pt x="19815" y="6094"/>
                    <a:pt x="20315" y="3092"/>
                  </a:cubicBezTo>
                  <a:cubicBezTo>
                    <a:pt x="20515" y="1925"/>
                    <a:pt x="19714" y="824"/>
                    <a:pt x="18547" y="624"/>
                  </a:cubicBezTo>
                  <a:lnTo>
                    <a:pt x="18514" y="624"/>
                  </a:lnTo>
                  <a:cubicBezTo>
                    <a:pt x="17446" y="457"/>
                    <a:pt x="16112" y="257"/>
                    <a:pt x="14811" y="157"/>
                  </a:cubicBezTo>
                  <a:cubicBezTo>
                    <a:pt x="13268" y="52"/>
                    <a:pt x="11712" y="0"/>
                    <a:pt x="10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6"/>
            <p:cNvSpPr/>
            <p:nvPr/>
          </p:nvSpPr>
          <p:spPr>
            <a:xfrm>
              <a:off x="3098653" y="1929003"/>
              <a:ext cx="487502" cy="633817"/>
            </a:xfrm>
            <a:custGeom>
              <a:avLst/>
              <a:gdLst/>
              <a:ahLst/>
              <a:cxnLst/>
              <a:rect l="l" t="t" r="r" b="b"/>
              <a:pathLst>
                <a:path w="22450" h="29188" extrusionOk="0">
                  <a:moveTo>
                    <a:pt x="15712" y="0"/>
                  </a:moveTo>
                  <a:cubicBezTo>
                    <a:pt x="14978" y="3036"/>
                    <a:pt x="10641" y="8106"/>
                    <a:pt x="9307" y="15812"/>
                  </a:cubicBezTo>
                  <a:cubicBezTo>
                    <a:pt x="8807" y="9374"/>
                    <a:pt x="8406" y="2636"/>
                    <a:pt x="9174" y="34"/>
                  </a:cubicBezTo>
                  <a:lnTo>
                    <a:pt x="9174" y="34"/>
                  </a:lnTo>
                  <a:cubicBezTo>
                    <a:pt x="7973" y="67"/>
                    <a:pt x="6805" y="167"/>
                    <a:pt x="5638" y="301"/>
                  </a:cubicBezTo>
                  <a:cubicBezTo>
                    <a:pt x="4370" y="601"/>
                    <a:pt x="3369" y="1535"/>
                    <a:pt x="3003" y="2769"/>
                  </a:cubicBezTo>
                  <a:cubicBezTo>
                    <a:pt x="1968" y="5805"/>
                    <a:pt x="0" y="12543"/>
                    <a:pt x="1201" y="29188"/>
                  </a:cubicBezTo>
                  <a:lnTo>
                    <a:pt x="19781" y="29188"/>
                  </a:lnTo>
                  <a:cubicBezTo>
                    <a:pt x="19881" y="27520"/>
                    <a:pt x="19448" y="24018"/>
                    <a:pt x="20148" y="18614"/>
                  </a:cubicBezTo>
                  <a:cubicBezTo>
                    <a:pt x="20782" y="13410"/>
                    <a:pt x="21716" y="6305"/>
                    <a:pt x="22250" y="3136"/>
                  </a:cubicBezTo>
                  <a:cubicBezTo>
                    <a:pt x="22450" y="1902"/>
                    <a:pt x="21616" y="734"/>
                    <a:pt x="20415" y="534"/>
                  </a:cubicBezTo>
                  <a:lnTo>
                    <a:pt x="20348" y="534"/>
                  </a:lnTo>
                  <a:cubicBezTo>
                    <a:pt x="19247" y="334"/>
                    <a:pt x="17846" y="134"/>
                    <a:pt x="16445" y="34"/>
                  </a:cubicBezTo>
                  <a:lnTo>
                    <a:pt x="157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6"/>
            <p:cNvSpPr/>
            <p:nvPr/>
          </p:nvSpPr>
          <p:spPr>
            <a:xfrm>
              <a:off x="3281189" y="2289732"/>
              <a:ext cx="21020" cy="254261"/>
            </a:xfrm>
            <a:custGeom>
              <a:avLst/>
              <a:gdLst/>
              <a:ahLst/>
              <a:cxnLst/>
              <a:rect l="l" t="t" r="r" b="b"/>
              <a:pathLst>
                <a:path w="968" h="11709" extrusionOk="0">
                  <a:moveTo>
                    <a:pt x="868" y="0"/>
                  </a:moveTo>
                  <a:cubicBezTo>
                    <a:pt x="801" y="0"/>
                    <a:pt x="768" y="34"/>
                    <a:pt x="768" y="100"/>
                  </a:cubicBezTo>
                  <a:cubicBezTo>
                    <a:pt x="734" y="167"/>
                    <a:pt x="0" y="6905"/>
                    <a:pt x="401" y="11609"/>
                  </a:cubicBezTo>
                  <a:cubicBezTo>
                    <a:pt x="401" y="11675"/>
                    <a:pt x="467" y="11709"/>
                    <a:pt x="534" y="11709"/>
                  </a:cubicBezTo>
                  <a:cubicBezTo>
                    <a:pt x="601" y="11709"/>
                    <a:pt x="634" y="11642"/>
                    <a:pt x="634" y="11575"/>
                  </a:cubicBezTo>
                  <a:cubicBezTo>
                    <a:pt x="234" y="6905"/>
                    <a:pt x="968" y="200"/>
                    <a:pt x="968" y="134"/>
                  </a:cubicBezTo>
                  <a:cubicBezTo>
                    <a:pt x="968" y="67"/>
                    <a:pt x="934" y="34"/>
                    <a:pt x="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6"/>
            <p:cNvSpPr/>
            <p:nvPr/>
          </p:nvSpPr>
          <p:spPr>
            <a:xfrm>
              <a:off x="3512258" y="2028392"/>
              <a:ext cx="64494" cy="301925"/>
            </a:xfrm>
            <a:custGeom>
              <a:avLst/>
              <a:gdLst/>
              <a:ahLst/>
              <a:cxnLst/>
              <a:rect l="l" t="t" r="r" b="b"/>
              <a:pathLst>
                <a:path w="2970" h="13904" extrusionOk="0">
                  <a:moveTo>
                    <a:pt x="2377" y="0"/>
                  </a:moveTo>
                  <a:cubicBezTo>
                    <a:pt x="1753" y="0"/>
                    <a:pt x="1103" y="666"/>
                    <a:pt x="701" y="2528"/>
                  </a:cubicBezTo>
                  <a:cubicBezTo>
                    <a:pt x="0" y="5664"/>
                    <a:pt x="367" y="9967"/>
                    <a:pt x="1134" y="13903"/>
                  </a:cubicBezTo>
                  <a:cubicBezTo>
                    <a:pt x="1668" y="9500"/>
                    <a:pt x="2402" y="3763"/>
                    <a:pt x="2969" y="193"/>
                  </a:cubicBezTo>
                  <a:cubicBezTo>
                    <a:pt x="2781" y="71"/>
                    <a:pt x="2580" y="0"/>
                    <a:pt x="2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6"/>
            <p:cNvSpPr/>
            <p:nvPr/>
          </p:nvSpPr>
          <p:spPr>
            <a:xfrm>
              <a:off x="3279734" y="1754436"/>
              <a:ext cx="177498" cy="224338"/>
            </a:xfrm>
            <a:custGeom>
              <a:avLst/>
              <a:gdLst/>
              <a:ahLst/>
              <a:cxnLst/>
              <a:rect l="l" t="t" r="r" b="b"/>
              <a:pathLst>
                <a:path w="8174" h="10331" extrusionOk="0">
                  <a:moveTo>
                    <a:pt x="7673" y="0"/>
                  </a:moveTo>
                  <a:lnTo>
                    <a:pt x="5705" y="1601"/>
                  </a:lnTo>
                  <a:lnTo>
                    <a:pt x="3003" y="3836"/>
                  </a:lnTo>
                  <a:cubicBezTo>
                    <a:pt x="3070" y="4170"/>
                    <a:pt x="3136" y="4537"/>
                    <a:pt x="3170" y="4904"/>
                  </a:cubicBezTo>
                  <a:cubicBezTo>
                    <a:pt x="3336" y="6405"/>
                    <a:pt x="2936" y="7739"/>
                    <a:pt x="801" y="8206"/>
                  </a:cubicBezTo>
                  <a:cubicBezTo>
                    <a:pt x="801" y="8206"/>
                    <a:pt x="1" y="10074"/>
                    <a:pt x="3136" y="10308"/>
                  </a:cubicBezTo>
                  <a:cubicBezTo>
                    <a:pt x="3348" y="10323"/>
                    <a:pt x="3552" y="10330"/>
                    <a:pt x="3748" y="10330"/>
                  </a:cubicBezTo>
                  <a:cubicBezTo>
                    <a:pt x="6987" y="10330"/>
                    <a:pt x="8173" y="8373"/>
                    <a:pt x="8173" y="8373"/>
                  </a:cubicBezTo>
                  <a:cubicBezTo>
                    <a:pt x="6539" y="6738"/>
                    <a:pt x="7139" y="2402"/>
                    <a:pt x="7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6"/>
            <p:cNvSpPr/>
            <p:nvPr/>
          </p:nvSpPr>
          <p:spPr>
            <a:xfrm>
              <a:off x="3355063" y="1965940"/>
              <a:ext cx="42040" cy="28273"/>
            </a:xfrm>
            <a:custGeom>
              <a:avLst/>
              <a:gdLst/>
              <a:ahLst/>
              <a:cxnLst/>
              <a:rect l="l" t="t" r="r" b="b"/>
              <a:pathLst>
                <a:path w="1936" h="1302" extrusionOk="0">
                  <a:moveTo>
                    <a:pt x="601" y="1"/>
                  </a:moveTo>
                  <a:lnTo>
                    <a:pt x="1" y="568"/>
                  </a:lnTo>
                  <a:lnTo>
                    <a:pt x="1936" y="1302"/>
                  </a:lnTo>
                  <a:lnTo>
                    <a:pt x="1936" y="1302"/>
                  </a:lnTo>
                  <a:lnTo>
                    <a:pt x="1669" y="568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6"/>
            <p:cNvSpPr/>
            <p:nvPr/>
          </p:nvSpPr>
          <p:spPr>
            <a:xfrm>
              <a:off x="3368114" y="1921750"/>
              <a:ext cx="113005" cy="94916"/>
            </a:xfrm>
            <a:custGeom>
              <a:avLst/>
              <a:gdLst/>
              <a:ahLst/>
              <a:cxnLst/>
              <a:rect l="l" t="t" r="r" b="b"/>
              <a:pathLst>
                <a:path w="5204" h="4371" extrusionOk="0">
                  <a:moveTo>
                    <a:pt x="3736" y="1"/>
                  </a:moveTo>
                  <a:cubicBezTo>
                    <a:pt x="2702" y="1002"/>
                    <a:pt x="1401" y="1702"/>
                    <a:pt x="0" y="2036"/>
                  </a:cubicBezTo>
                  <a:cubicBezTo>
                    <a:pt x="734" y="2436"/>
                    <a:pt x="1468" y="4371"/>
                    <a:pt x="1468" y="4371"/>
                  </a:cubicBezTo>
                  <a:cubicBezTo>
                    <a:pt x="5204" y="2669"/>
                    <a:pt x="4870" y="434"/>
                    <a:pt x="4870" y="434"/>
                  </a:cubicBezTo>
                  <a:lnTo>
                    <a:pt x="37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6"/>
            <p:cNvSpPr/>
            <p:nvPr/>
          </p:nvSpPr>
          <p:spPr>
            <a:xfrm>
              <a:off x="3311612" y="1963052"/>
              <a:ext cx="43473" cy="19565"/>
            </a:xfrm>
            <a:custGeom>
              <a:avLst/>
              <a:gdLst/>
              <a:ahLst/>
              <a:cxnLst/>
              <a:rect l="l" t="t" r="r" b="b"/>
              <a:pathLst>
                <a:path w="2002" h="901" extrusionOk="0">
                  <a:moveTo>
                    <a:pt x="1568" y="0"/>
                  </a:moveTo>
                  <a:lnTo>
                    <a:pt x="401" y="267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002" y="70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6"/>
            <p:cNvSpPr/>
            <p:nvPr/>
          </p:nvSpPr>
          <p:spPr>
            <a:xfrm>
              <a:off x="3254393" y="1923205"/>
              <a:ext cx="91290" cy="81149"/>
            </a:xfrm>
            <a:custGeom>
              <a:avLst/>
              <a:gdLst/>
              <a:ahLst/>
              <a:cxnLst/>
              <a:rect l="l" t="t" r="r" b="b"/>
              <a:pathLst>
                <a:path w="4204" h="3737" extrusionOk="0">
                  <a:moveTo>
                    <a:pt x="3036" y="1"/>
                  </a:moveTo>
                  <a:lnTo>
                    <a:pt x="1968" y="201"/>
                  </a:lnTo>
                  <a:cubicBezTo>
                    <a:pt x="1968" y="201"/>
                    <a:pt x="0" y="2102"/>
                    <a:pt x="1601" y="3737"/>
                  </a:cubicBezTo>
                  <a:cubicBezTo>
                    <a:pt x="2335" y="2969"/>
                    <a:pt x="3236" y="2302"/>
                    <a:pt x="4203" y="1835"/>
                  </a:cubicBezTo>
                  <a:cubicBezTo>
                    <a:pt x="3102" y="1502"/>
                    <a:pt x="3036" y="1"/>
                    <a:pt x="3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6"/>
            <p:cNvSpPr/>
            <p:nvPr/>
          </p:nvSpPr>
          <p:spPr>
            <a:xfrm>
              <a:off x="3344922" y="1789201"/>
              <a:ext cx="59434" cy="71725"/>
            </a:xfrm>
            <a:custGeom>
              <a:avLst/>
              <a:gdLst/>
              <a:ahLst/>
              <a:cxnLst/>
              <a:rect l="l" t="t" r="r" b="b"/>
              <a:pathLst>
                <a:path w="2737" h="3303" extrusionOk="0">
                  <a:moveTo>
                    <a:pt x="2703" y="0"/>
                  </a:moveTo>
                  <a:lnTo>
                    <a:pt x="1" y="2202"/>
                  </a:lnTo>
                  <a:cubicBezTo>
                    <a:pt x="68" y="2569"/>
                    <a:pt x="134" y="2936"/>
                    <a:pt x="168" y="3303"/>
                  </a:cubicBezTo>
                  <a:cubicBezTo>
                    <a:pt x="1168" y="3136"/>
                    <a:pt x="2536" y="2069"/>
                    <a:pt x="2669" y="1035"/>
                  </a:cubicBezTo>
                  <a:cubicBezTo>
                    <a:pt x="2703" y="701"/>
                    <a:pt x="2736" y="367"/>
                    <a:pt x="2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6"/>
            <p:cNvSpPr/>
            <p:nvPr/>
          </p:nvSpPr>
          <p:spPr>
            <a:xfrm>
              <a:off x="3252221" y="1591855"/>
              <a:ext cx="85579" cy="128553"/>
            </a:xfrm>
            <a:custGeom>
              <a:avLst/>
              <a:gdLst/>
              <a:ahLst/>
              <a:cxnLst/>
              <a:rect l="l" t="t" r="r" b="b"/>
              <a:pathLst>
                <a:path w="3941" h="5920" extrusionOk="0">
                  <a:moveTo>
                    <a:pt x="1598" y="0"/>
                  </a:moveTo>
                  <a:cubicBezTo>
                    <a:pt x="1396" y="0"/>
                    <a:pt x="1184" y="117"/>
                    <a:pt x="967" y="382"/>
                  </a:cubicBezTo>
                  <a:cubicBezTo>
                    <a:pt x="0" y="1583"/>
                    <a:pt x="100" y="5886"/>
                    <a:pt x="2135" y="5920"/>
                  </a:cubicBezTo>
                  <a:cubicBezTo>
                    <a:pt x="2144" y="5920"/>
                    <a:pt x="2153" y="5920"/>
                    <a:pt x="2161" y="5920"/>
                  </a:cubicBezTo>
                  <a:cubicBezTo>
                    <a:pt x="3941" y="5920"/>
                    <a:pt x="3035" y="0"/>
                    <a:pt x="15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6"/>
            <p:cNvSpPr/>
            <p:nvPr/>
          </p:nvSpPr>
          <p:spPr>
            <a:xfrm>
              <a:off x="3253654" y="1565472"/>
              <a:ext cx="215652" cy="279624"/>
            </a:xfrm>
            <a:custGeom>
              <a:avLst/>
              <a:gdLst/>
              <a:ahLst/>
              <a:cxnLst/>
              <a:rect l="l" t="t" r="r" b="b"/>
              <a:pathLst>
                <a:path w="9931" h="12877" extrusionOk="0">
                  <a:moveTo>
                    <a:pt x="5377" y="0"/>
                  </a:moveTo>
                  <a:cubicBezTo>
                    <a:pt x="4805" y="0"/>
                    <a:pt x="4216" y="115"/>
                    <a:pt x="3637" y="363"/>
                  </a:cubicBezTo>
                  <a:cubicBezTo>
                    <a:pt x="434" y="1664"/>
                    <a:pt x="1" y="6501"/>
                    <a:pt x="668" y="9436"/>
                  </a:cubicBezTo>
                  <a:cubicBezTo>
                    <a:pt x="1187" y="11535"/>
                    <a:pt x="3040" y="12876"/>
                    <a:pt x="4961" y="12876"/>
                  </a:cubicBezTo>
                  <a:cubicBezTo>
                    <a:pt x="6001" y="12876"/>
                    <a:pt x="7061" y="12483"/>
                    <a:pt x="7940" y="11604"/>
                  </a:cubicBezTo>
                  <a:cubicBezTo>
                    <a:pt x="9574" y="9903"/>
                    <a:pt x="9508" y="8002"/>
                    <a:pt x="9741" y="4733"/>
                  </a:cubicBezTo>
                  <a:cubicBezTo>
                    <a:pt x="9930" y="2061"/>
                    <a:pt x="7804" y="0"/>
                    <a:pt x="5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6"/>
            <p:cNvSpPr/>
            <p:nvPr/>
          </p:nvSpPr>
          <p:spPr>
            <a:xfrm>
              <a:off x="3385486" y="1591443"/>
              <a:ext cx="197042" cy="193437"/>
            </a:xfrm>
            <a:custGeom>
              <a:avLst/>
              <a:gdLst/>
              <a:ahLst/>
              <a:cxnLst/>
              <a:rect l="l" t="t" r="r" b="b"/>
              <a:pathLst>
                <a:path w="9074" h="8908" extrusionOk="0">
                  <a:moveTo>
                    <a:pt x="4671" y="1"/>
                  </a:moveTo>
                  <a:cubicBezTo>
                    <a:pt x="3035" y="746"/>
                    <a:pt x="2428" y="888"/>
                    <a:pt x="2202" y="888"/>
                  </a:cubicBezTo>
                  <a:cubicBezTo>
                    <a:pt x="2064" y="888"/>
                    <a:pt x="2069" y="835"/>
                    <a:pt x="2069" y="835"/>
                  </a:cubicBezTo>
                  <a:lnTo>
                    <a:pt x="2069" y="835"/>
                  </a:lnTo>
                  <a:cubicBezTo>
                    <a:pt x="1" y="2870"/>
                    <a:pt x="2669" y="4337"/>
                    <a:pt x="1635" y="5438"/>
                  </a:cubicBezTo>
                  <a:cubicBezTo>
                    <a:pt x="3570" y="6439"/>
                    <a:pt x="2870" y="7206"/>
                    <a:pt x="2870" y="7206"/>
                  </a:cubicBezTo>
                  <a:cubicBezTo>
                    <a:pt x="2669" y="7740"/>
                    <a:pt x="2669" y="8340"/>
                    <a:pt x="2870" y="8907"/>
                  </a:cubicBezTo>
                  <a:cubicBezTo>
                    <a:pt x="5038" y="8340"/>
                    <a:pt x="9074" y="1135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6"/>
            <p:cNvSpPr/>
            <p:nvPr/>
          </p:nvSpPr>
          <p:spPr>
            <a:xfrm>
              <a:off x="3247270" y="1533768"/>
              <a:ext cx="263555" cy="108944"/>
            </a:xfrm>
            <a:custGeom>
              <a:avLst/>
              <a:gdLst/>
              <a:ahLst/>
              <a:cxnLst/>
              <a:rect l="l" t="t" r="r" b="b"/>
              <a:pathLst>
                <a:path w="12137" h="5017" extrusionOk="0">
                  <a:moveTo>
                    <a:pt x="3351" y="1"/>
                  </a:moveTo>
                  <a:cubicBezTo>
                    <a:pt x="1630" y="1"/>
                    <a:pt x="488" y="1086"/>
                    <a:pt x="295" y="2223"/>
                  </a:cubicBezTo>
                  <a:cubicBezTo>
                    <a:pt x="1" y="3922"/>
                    <a:pt x="1178" y="4693"/>
                    <a:pt x="2136" y="4693"/>
                  </a:cubicBezTo>
                  <a:cubicBezTo>
                    <a:pt x="2156" y="4693"/>
                    <a:pt x="2176" y="4692"/>
                    <a:pt x="2196" y="4692"/>
                  </a:cubicBezTo>
                  <a:cubicBezTo>
                    <a:pt x="1743" y="4319"/>
                    <a:pt x="1801" y="3306"/>
                    <a:pt x="2609" y="3306"/>
                  </a:cubicBezTo>
                  <a:cubicBezTo>
                    <a:pt x="2812" y="3306"/>
                    <a:pt x="3062" y="3370"/>
                    <a:pt x="3364" y="3524"/>
                  </a:cubicBezTo>
                  <a:cubicBezTo>
                    <a:pt x="4697" y="4220"/>
                    <a:pt x="6710" y="5016"/>
                    <a:pt x="8484" y="5016"/>
                  </a:cubicBezTo>
                  <a:cubicBezTo>
                    <a:pt x="8752" y="5016"/>
                    <a:pt x="9014" y="4998"/>
                    <a:pt x="9268" y="4959"/>
                  </a:cubicBezTo>
                  <a:cubicBezTo>
                    <a:pt x="10569" y="4725"/>
                    <a:pt x="12137" y="2357"/>
                    <a:pt x="11136" y="1289"/>
                  </a:cubicBezTo>
                  <a:cubicBezTo>
                    <a:pt x="10783" y="913"/>
                    <a:pt x="10239" y="823"/>
                    <a:pt x="9593" y="823"/>
                  </a:cubicBezTo>
                  <a:cubicBezTo>
                    <a:pt x="8997" y="823"/>
                    <a:pt x="8315" y="899"/>
                    <a:pt x="7613" y="899"/>
                  </a:cubicBezTo>
                  <a:cubicBezTo>
                    <a:pt x="6916" y="899"/>
                    <a:pt x="6199" y="824"/>
                    <a:pt x="5532" y="522"/>
                  </a:cubicBezTo>
                  <a:cubicBezTo>
                    <a:pt x="4736" y="156"/>
                    <a:pt x="4002" y="1"/>
                    <a:pt x="3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6"/>
            <p:cNvSpPr/>
            <p:nvPr/>
          </p:nvSpPr>
          <p:spPr>
            <a:xfrm>
              <a:off x="3477492" y="1542193"/>
              <a:ext cx="51443" cy="67382"/>
            </a:xfrm>
            <a:custGeom>
              <a:avLst/>
              <a:gdLst/>
              <a:ahLst/>
              <a:cxnLst/>
              <a:rect l="l" t="t" r="r" b="b"/>
              <a:pathLst>
                <a:path w="2369" h="3103" extrusionOk="0">
                  <a:moveTo>
                    <a:pt x="968" y="1"/>
                  </a:moveTo>
                  <a:cubicBezTo>
                    <a:pt x="1334" y="1435"/>
                    <a:pt x="1301" y="2269"/>
                    <a:pt x="0" y="2436"/>
                  </a:cubicBezTo>
                  <a:cubicBezTo>
                    <a:pt x="0" y="2436"/>
                    <a:pt x="34" y="2769"/>
                    <a:pt x="968" y="3103"/>
                  </a:cubicBezTo>
                  <a:cubicBezTo>
                    <a:pt x="1801" y="2602"/>
                    <a:pt x="2369" y="2002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6"/>
            <p:cNvSpPr/>
            <p:nvPr/>
          </p:nvSpPr>
          <p:spPr>
            <a:xfrm>
              <a:off x="3427570" y="1685599"/>
              <a:ext cx="64428" cy="70226"/>
            </a:xfrm>
            <a:custGeom>
              <a:avLst/>
              <a:gdLst/>
              <a:ahLst/>
              <a:cxnLst/>
              <a:rect l="l" t="t" r="r" b="b"/>
              <a:pathLst>
                <a:path w="2967" h="3234" extrusionOk="0">
                  <a:moveTo>
                    <a:pt x="1796" y="1"/>
                  </a:moveTo>
                  <a:cubicBezTo>
                    <a:pt x="980" y="1"/>
                    <a:pt x="362" y="1114"/>
                    <a:pt x="164" y="1903"/>
                  </a:cubicBezTo>
                  <a:cubicBezTo>
                    <a:pt x="0" y="2613"/>
                    <a:pt x="239" y="3234"/>
                    <a:pt x="771" y="3234"/>
                  </a:cubicBezTo>
                  <a:cubicBezTo>
                    <a:pt x="888" y="3234"/>
                    <a:pt x="1020" y="3203"/>
                    <a:pt x="1165" y="3137"/>
                  </a:cubicBezTo>
                  <a:cubicBezTo>
                    <a:pt x="1799" y="2837"/>
                    <a:pt x="2299" y="2336"/>
                    <a:pt x="2599" y="1703"/>
                  </a:cubicBezTo>
                  <a:cubicBezTo>
                    <a:pt x="2966" y="902"/>
                    <a:pt x="2666" y="1"/>
                    <a:pt x="1832" y="1"/>
                  </a:cubicBezTo>
                  <a:cubicBezTo>
                    <a:pt x="1820" y="1"/>
                    <a:pt x="1808" y="1"/>
                    <a:pt x="1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6"/>
            <p:cNvSpPr/>
            <p:nvPr/>
          </p:nvSpPr>
          <p:spPr>
            <a:xfrm>
              <a:off x="3341318" y="1679106"/>
              <a:ext cx="13051" cy="21020"/>
            </a:xfrm>
            <a:custGeom>
              <a:avLst/>
              <a:gdLst/>
              <a:ahLst/>
              <a:cxnLst/>
              <a:rect l="l" t="t" r="r" b="b"/>
              <a:pathLst>
                <a:path w="601" h="968" extrusionOk="0">
                  <a:moveTo>
                    <a:pt x="300" y="0"/>
                  </a:moveTo>
                  <a:cubicBezTo>
                    <a:pt x="133" y="0"/>
                    <a:pt x="0" y="200"/>
                    <a:pt x="0" y="501"/>
                  </a:cubicBezTo>
                  <a:cubicBezTo>
                    <a:pt x="0" y="767"/>
                    <a:pt x="133" y="968"/>
                    <a:pt x="300" y="968"/>
                  </a:cubicBezTo>
                  <a:cubicBezTo>
                    <a:pt x="467" y="968"/>
                    <a:pt x="600" y="734"/>
                    <a:pt x="600" y="501"/>
                  </a:cubicBezTo>
                  <a:cubicBezTo>
                    <a:pt x="600" y="234"/>
                    <a:pt x="500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6"/>
            <p:cNvSpPr/>
            <p:nvPr/>
          </p:nvSpPr>
          <p:spPr>
            <a:xfrm>
              <a:off x="3276108" y="1679823"/>
              <a:ext cx="13789" cy="21020"/>
            </a:xfrm>
            <a:custGeom>
              <a:avLst/>
              <a:gdLst/>
              <a:ahLst/>
              <a:cxnLst/>
              <a:rect l="l" t="t" r="r" b="b"/>
              <a:pathLst>
                <a:path w="635" h="968" extrusionOk="0">
                  <a:moveTo>
                    <a:pt x="301" y="1"/>
                  </a:moveTo>
                  <a:cubicBezTo>
                    <a:pt x="134" y="1"/>
                    <a:pt x="1" y="201"/>
                    <a:pt x="1" y="468"/>
                  </a:cubicBezTo>
                  <a:cubicBezTo>
                    <a:pt x="1" y="734"/>
                    <a:pt x="134" y="968"/>
                    <a:pt x="301" y="968"/>
                  </a:cubicBezTo>
                  <a:cubicBezTo>
                    <a:pt x="501" y="968"/>
                    <a:pt x="635" y="734"/>
                    <a:pt x="635" y="468"/>
                  </a:cubicBezTo>
                  <a:cubicBezTo>
                    <a:pt x="635" y="201"/>
                    <a:pt x="501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6"/>
            <p:cNvSpPr/>
            <p:nvPr/>
          </p:nvSpPr>
          <p:spPr>
            <a:xfrm>
              <a:off x="3286987" y="1692135"/>
              <a:ext cx="27535" cy="55308"/>
            </a:xfrm>
            <a:custGeom>
              <a:avLst/>
              <a:gdLst/>
              <a:ahLst/>
              <a:cxnLst/>
              <a:rect l="l" t="t" r="r" b="b"/>
              <a:pathLst>
                <a:path w="1268" h="2547" extrusionOk="0">
                  <a:moveTo>
                    <a:pt x="1268" y="1"/>
                  </a:moveTo>
                  <a:cubicBezTo>
                    <a:pt x="934" y="801"/>
                    <a:pt x="534" y="1568"/>
                    <a:pt x="0" y="2269"/>
                  </a:cubicBezTo>
                  <a:cubicBezTo>
                    <a:pt x="260" y="2458"/>
                    <a:pt x="570" y="2547"/>
                    <a:pt x="883" y="2547"/>
                  </a:cubicBezTo>
                  <a:cubicBezTo>
                    <a:pt x="1012" y="2547"/>
                    <a:pt x="1141" y="2532"/>
                    <a:pt x="1268" y="2502"/>
                  </a:cubicBez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6"/>
            <p:cNvSpPr/>
            <p:nvPr/>
          </p:nvSpPr>
          <p:spPr>
            <a:xfrm>
              <a:off x="3328267" y="1740082"/>
              <a:ext cx="43083" cy="22345"/>
            </a:xfrm>
            <a:custGeom>
              <a:avLst/>
              <a:gdLst/>
              <a:ahLst/>
              <a:cxnLst/>
              <a:rect l="l" t="t" r="r" b="b"/>
              <a:pathLst>
                <a:path w="1984" h="1029" extrusionOk="0">
                  <a:moveTo>
                    <a:pt x="1868" y="1"/>
                  </a:moveTo>
                  <a:cubicBezTo>
                    <a:pt x="1844" y="1"/>
                    <a:pt x="1821" y="9"/>
                    <a:pt x="1802" y="28"/>
                  </a:cubicBezTo>
                  <a:cubicBezTo>
                    <a:pt x="1420" y="537"/>
                    <a:pt x="826" y="864"/>
                    <a:pt x="192" y="864"/>
                  </a:cubicBezTo>
                  <a:cubicBezTo>
                    <a:pt x="162" y="864"/>
                    <a:pt x="131" y="863"/>
                    <a:pt x="101" y="861"/>
                  </a:cubicBezTo>
                  <a:cubicBezTo>
                    <a:pt x="34" y="861"/>
                    <a:pt x="1" y="895"/>
                    <a:pt x="1" y="962"/>
                  </a:cubicBezTo>
                  <a:cubicBezTo>
                    <a:pt x="1" y="995"/>
                    <a:pt x="67" y="1028"/>
                    <a:pt x="101" y="1028"/>
                  </a:cubicBezTo>
                  <a:lnTo>
                    <a:pt x="401" y="1028"/>
                  </a:lnTo>
                  <a:cubicBezTo>
                    <a:pt x="1001" y="928"/>
                    <a:pt x="1568" y="628"/>
                    <a:pt x="1935" y="128"/>
                  </a:cubicBezTo>
                  <a:cubicBezTo>
                    <a:pt x="1983" y="55"/>
                    <a:pt x="1928" y="1"/>
                    <a:pt x="1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6"/>
            <p:cNvSpPr/>
            <p:nvPr/>
          </p:nvSpPr>
          <p:spPr>
            <a:xfrm>
              <a:off x="3357973" y="1647880"/>
              <a:ext cx="31161" cy="18935"/>
            </a:xfrm>
            <a:custGeom>
              <a:avLst/>
              <a:gdLst/>
              <a:ahLst/>
              <a:cxnLst/>
              <a:rect l="l" t="t" r="r" b="b"/>
              <a:pathLst>
                <a:path w="1435" h="872" extrusionOk="0">
                  <a:moveTo>
                    <a:pt x="228" y="1"/>
                  </a:moveTo>
                  <a:cubicBezTo>
                    <a:pt x="197" y="1"/>
                    <a:pt x="165" y="2"/>
                    <a:pt x="134" y="4"/>
                  </a:cubicBezTo>
                  <a:cubicBezTo>
                    <a:pt x="67" y="4"/>
                    <a:pt x="0" y="71"/>
                    <a:pt x="0" y="171"/>
                  </a:cubicBezTo>
                  <a:cubicBezTo>
                    <a:pt x="0" y="237"/>
                    <a:pt x="100" y="304"/>
                    <a:pt x="167" y="304"/>
                  </a:cubicBezTo>
                  <a:cubicBezTo>
                    <a:pt x="567" y="304"/>
                    <a:pt x="934" y="471"/>
                    <a:pt x="1168" y="804"/>
                  </a:cubicBezTo>
                  <a:cubicBezTo>
                    <a:pt x="1201" y="838"/>
                    <a:pt x="1234" y="871"/>
                    <a:pt x="1301" y="871"/>
                  </a:cubicBezTo>
                  <a:cubicBezTo>
                    <a:pt x="1301" y="871"/>
                    <a:pt x="1335" y="871"/>
                    <a:pt x="1368" y="838"/>
                  </a:cubicBezTo>
                  <a:cubicBezTo>
                    <a:pt x="1435" y="771"/>
                    <a:pt x="1435" y="704"/>
                    <a:pt x="1401" y="638"/>
                  </a:cubicBezTo>
                  <a:cubicBezTo>
                    <a:pt x="1120" y="231"/>
                    <a:pt x="692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6"/>
            <p:cNvSpPr/>
            <p:nvPr/>
          </p:nvSpPr>
          <p:spPr>
            <a:xfrm>
              <a:off x="3258736" y="1645600"/>
              <a:ext cx="29706" cy="24104"/>
            </a:xfrm>
            <a:custGeom>
              <a:avLst/>
              <a:gdLst/>
              <a:ahLst/>
              <a:cxnLst/>
              <a:rect l="l" t="t" r="r" b="b"/>
              <a:pathLst>
                <a:path w="1368" h="1110" extrusionOk="0">
                  <a:moveTo>
                    <a:pt x="1218" y="0"/>
                  </a:moveTo>
                  <a:cubicBezTo>
                    <a:pt x="1202" y="0"/>
                    <a:pt x="1186" y="3"/>
                    <a:pt x="1168" y="9"/>
                  </a:cubicBezTo>
                  <a:cubicBezTo>
                    <a:pt x="667" y="75"/>
                    <a:pt x="267" y="409"/>
                    <a:pt x="67" y="876"/>
                  </a:cubicBezTo>
                  <a:cubicBezTo>
                    <a:pt x="0" y="943"/>
                    <a:pt x="34" y="1043"/>
                    <a:pt x="134" y="1076"/>
                  </a:cubicBezTo>
                  <a:cubicBezTo>
                    <a:pt x="167" y="1110"/>
                    <a:pt x="200" y="1110"/>
                    <a:pt x="200" y="1110"/>
                  </a:cubicBezTo>
                  <a:cubicBezTo>
                    <a:pt x="267" y="1110"/>
                    <a:pt x="301" y="1076"/>
                    <a:pt x="334" y="1009"/>
                  </a:cubicBezTo>
                  <a:cubicBezTo>
                    <a:pt x="501" y="643"/>
                    <a:pt x="834" y="376"/>
                    <a:pt x="1201" y="309"/>
                  </a:cubicBezTo>
                  <a:cubicBezTo>
                    <a:pt x="1301" y="309"/>
                    <a:pt x="1368" y="209"/>
                    <a:pt x="1335" y="142"/>
                  </a:cubicBezTo>
                  <a:cubicBezTo>
                    <a:pt x="1335" y="60"/>
                    <a:pt x="1289" y="0"/>
                    <a:pt x="1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6"/>
            <p:cNvSpPr/>
            <p:nvPr/>
          </p:nvSpPr>
          <p:spPr>
            <a:xfrm>
              <a:off x="3431848" y="1944681"/>
              <a:ext cx="262230" cy="525872"/>
            </a:xfrm>
            <a:custGeom>
              <a:avLst/>
              <a:gdLst/>
              <a:ahLst/>
              <a:cxnLst/>
              <a:rect l="l" t="t" r="r" b="b"/>
              <a:pathLst>
                <a:path w="12076" h="24217" extrusionOk="0">
                  <a:moveTo>
                    <a:pt x="4761" y="1"/>
                  </a:moveTo>
                  <a:cubicBezTo>
                    <a:pt x="4372" y="1"/>
                    <a:pt x="3979" y="80"/>
                    <a:pt x="3603" y="246"/>
                  </a:cubicBezTo>
                  <a:cubicBezTo>
                    <a:pt x="2136" y="913"/>
                    <a:pt x="1502" y="2614"/>
                    <a:pt x="2136" y="4048"/>
                  </a:cubicBezTo>
                  <a:lnTo>
                    <a:pt x="2136" y="4082"/>
                  </a:lnTo>
                  <a:cubicBezTo>
                    <a:pt x="2536" y="5016"/>
                    <a:pt x="2936" y="6017"/>
                    <a:pt x="3336" y="6984"/>
                  </a:cubicBezTo>
                  <a:cubicBezTo>
                    <a:pt x="3703" y="7918"/>
                    <a:pt x="4104" y="8919"/>
                    <a:pt x="4471" y="9886"/>
                  </a:cubicBezTo>
                  <a:cubicBezTo>
                    <a:pt x="4837" y="10887"/>
                    <a:pt x="5171" y="11854"/>
                    <a:pt x="5505" y="12821"/>
                  </a:cubicBezTo>
                  <a:cubicBezTo>
                    <a:pt x="5838" y="13822"/>
                    <a:pt x="6138" y="14789"/>
                    <a:pt x="6405" y="15790"/>
                  </a:cubicBezTo>
                  <a:cubicBezTo>
                    <a:pt x="6505" y="16257"/>
                    <a:pt x="6639" y="16758"/>
                    <a:pt x="6739" y="17225"/>
                  </a:cubicBezTo>
                  <a:lnTo>
                    <a:pt x="6906" y="17925"/>
                  </a:lnTo>
                  <a:cubicBezTo>
                    <a:pt x="6939" y="18025"/>
                    <a:pt x="6939" y="18125"/>
                    <a:pt x="6972" y="18259"/>
                  </a:cubicBezTo>
                  <a:cubicBezTo>
                    <a:pt x="7006" y="18392"/>
                    <a:pt x="7006" y="18526"/>
                    <a:pt x="6972" y="18692"/>
                  </a:cubicBezTo>
                  <a:cubicBezTo>
                    <a:pt x="6872" y="18892"/>
                    <a:pt x="6772" y="19093"/>
                    <a:pt x="6605" y="19226"/>
                  </a:cubicBezTo>
                  <a:cubicBezTo>
                    <a:pt x="5972" y="19760"/>
                    <a:pt x="5271" y="20160"/>
                    <a:pt x="4504" y="20394"/>
                  </a:cubicBezTo>
                  <a:cubicBezTo>
                    <a:pt x="4037" y="20560"/>
                    <a:pt x="3570" y="20694"/>
                    <a:pt x="3103" y="20827"/>
                  </a:cubicBezTo>
                  <a:cubicBezTo>
                    <a:pt x="2636" y="20961"/>
                    <a:pt x="2102" y="21061"/>
                    <a:pt x="1669" y="21161"/>
                  </a:cubicBezTo>
                  <a:lnTo>
                    <a:pt x="1535" y="21194"/>
                  </a:lnTo>
                  <a:cubicBezTo>
                    <a:pt x="1" y="21528"/>
                    <a:pt x="34" y="23763"/>
                    <a:pt x="1602" y="23996"/>
                  </a:cubicBezTo>
                  <a:cubicBezTo>
                    <a:pt x="2388" y="24149"/>
                    <a:pt x="3189" y="24216"/>
                    <a:pt x="3994" y="24216"/>
                  </a:cubicBezTo>
                  <a:cubicBezTo>
                    <a:pt x="4419" y="24216"/>
                    <a:pt x="4845" y="24197"/>
                    <a:pt x="5271" y="24163"/>
                  </a:cubicBezTo>
                  <a:cubicBezTo>
                    <a:pt x="5905" y="24096"/>
                    <a:pt x="6572" y="23996"/>
                    <a:pt x="7172" y="23829"/>
                  </a:cubicBezTo>
                  <a:cubicBezTo>
                    <a:pt x="7906" y="23629"/>
                    <a:pt x="8573" y="23362"/>
                    <a:pt x="9207" y="22995"/>
                  </a:cubicBezTo>
                  <a:cubicBezTo>
                    <a:pt x="9941" y="22528"/>
                    <a:pt x="10608" y="21928"/>
                    <a:pt x="11075" y="21194"/>
                  </a:cubicBezTo>
                  <a:cubicBezTo>
                    <a:pt x="11609" y="20427"/>
                    <a:pt x="11943" y="19526"/>
                    <a:pt x="12043" y="18559"/>
                  </a:cubicBezTo>
                  <a:cubicBezTo>
                    <a:pt x="12076" y="18125"/>
                    <a:pt x="12076" y="17692"/>
                    <a:pt x="12043" y="17258"/>
                  </a:cubicBezTo>
                  <a:lnTo>
                    <a:pt x="12043" y="17124"/>
                  </a:lnTo>
                  <a:lnTo>
                    <a:pt x="12043" y="16991"/>
                  </a:lnTo>
                  <a:lnTo>
                    <a:pt x="12009" y="16791"/>
                  </a:lnTo>
                  <a:lnTo>
                    <a:pt x="11943" y="16357"/>
                  </a:lnTo>
                  <a:cubicBezTo>
                    <a:pt x="11876" y="15757"/>
                    <a:pt x="11776" y="15190"/>
                    <a:pt x="11676" y="14589"/>
                  </a:cubicBezTo>
                  <a:cubicBezTo>
                    <a:pt x="11242" y="12354"/>
                    <a:pt x="10642" y="10153"/>
                    <a:pt x="9908" y="7985"/>
                  </a:cubicBezTo>
                  <a:cubicBezTo>
                    <a:pt x="9541" y="6917"/>
                    <a:pt x="9174" y="5850"/>
                    <a:pt x="8774" y="4816"/>
                  </a:cubicBezTo>
                  <a:cubicBezTo>
                    <a:pt x="8340" y="3748"/>
                    <a:pt x="7906" y="2748"/>
                    <a:pt x="7406" y="1680"/>
                  </a:cubicBezTo>
                  <a:lnTo>
                    <a:pt x="7406" y="1713"/>
                  </a:lnTo>
                  <a:cubicBezTo>
                    <a:pt x="6913" y="630"/>
                    <a:pt x="5857" y="1"/>
                    <a:pt x="4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6"/>
            <p:cNvSpPr/>
            <p:nvPr/>
          </p:nvSpPr>
          <p:spPr>
            <a:xfrm>
              <a:off x="3397798" y="2426363"/>
              <a:ext cx="115198" cy="48099"/>
            </a:xfrm>
            <a:custGeom>
              <a:avLst/>
              <a:gdLst/>
              <a:ahLst/>
              <a:cxnLst/>
              <a:rect l="l" t="t" r="r" b="b"/>
              <a:pathLst>
                <a:path w="5305" h="2215" extrusionOk="0">
                  <a:moveTo>
                    <a:pt x="2649" y="0"/>
                  </a:moveTo>
                  <a:cubicBezTo>
                    <a:pt x="2350" y="0"/>
                    <a:pt x="2109" y="76"/>
                    <a:pt x="1869" y="213"/>
                  </a:cubicBezTo>
                  <a:lnTo>
                    <a:pt x="1" y="1114"/>
                  </a:lnTo>
                  <a:lnTo>
                    <a:pt x="3203" y="2214"/>
                  </a:lnTo>
                  <a:cubicBezTo>
                    <a:pt x="3203" y="2214"/>
                    <a:pt x="5305" y="1547"/>
                    <a:pt x="4271" y="380"/>
                  </a:cubicBezTo>
                  <a:lnTo>
                    <a:pt x="3704" y="213"/>
                  </a:lnTo>
                  <a:cubicBezTo>
                    <a:pt x="3266" y="67"/>
                    <a:pt x="2931" y="0"/>
                    <a:pt x="2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6"/>
            <p:cNvSpPr/>
            <p:nvPr/>
          </p:nvSpPr>
          <p:spPr>
            <a:xfrm>
              <a:off x="3383315" y="2450532"/>
              <a:ext cx="84059" cy="54635"/>
            </a:xfrm>
            <a:custGeom>
              <a:avLst/>
              <a:gdLst/>
              <a:ahLst/>
              <a:cxnLst/>
              <a:rect l="l" t="t" r="r" b="b"/>
              <a:pathLst>
                <a:path w="3871" h="2516" extrusionOk="0">
                  <a:moveTo>
                    <a:pt x="668" y="1"/>
                  </a:moveTo>
                  <a:lnTo>
                    <a:pt x="268" y="868"/>
                  </a:lnTo>
                  <a:cubicBezTo>
                    <a:pt x="1" y="1435"/>
                    <a:pt x="301" y="2102"/>
                    <a:pt x="935" y="2236"/>
                  </a:cubicBezTo>
                  <a:lnTo>
                    <a:pt x="2336" y="2502"/>
                  </a:lnTo>
                  <a:cubicBezTo>
                    <a:pt x="2387" y="2511"/>
                    <a:pt x="2438" y="2515"/>
                    <a:pt x="2489" y="2515"/>
                  </a:cubicBezTo>
                  <a:cubicBezTo>
                    <a:pt x="2835" y="2515"/>
                    <a:pt x="3162" y="2322"/>
                    <a:pt x="3336" y="2002"/>
                  </a:cubicBezTo>
                  <a:lnTo>
                    <a:pt x="3870" y="1101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388" name="Google Shape;2388;p36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983;p50">
            <a:extLst>
              <a:ext uri="{FF2B5EF4-FFF2-40B4-BE49-F238E27FC236}">
                <a16:creationId xmlns:a16="http://schemas.microsoft.com/office/drawing/2014/main" id="{1076FA51-640B-4FE6-8292-C00FD7E4F857}"/>
              </a:ext>
            </a:extLst>
          </p:cNvPr>
          <p:cNvSpPr txBox="1">
            <a:spLocks/>
          </p:cNvSpPr>
          <p:nvPr/>
        </p:nvSpPr>
        <p:spPr>
          <a:xfrm>
            <a:off x="676507" y="144582"/>
            <a:ext cx="6387411" cy="7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Font typeface="Didact Gothic"/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مثال توضيحي إلى المهمة الأدائية 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(قبل)</a:t>
            </a:r>
            <a:endParaRPr lang="ar-SA" sz="7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FABC716-4401-491F-B99E-DC185B546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25" t="15031" r="11794" b="9505"/>
          <a:stretch/>
        </p:blipFill>
        <p:spPr>
          <a:xfrm>
            <a:off x="2420744" y="825191"/>
            <a:ext cx="6559203" cy="38434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9" name="Google Shape;2289;p36"/>
          <p:cNvGrpSpPr/>
          <p:nvPr/>
        </p:nvGrpSpPr>
        <p:grpSpPr>
          <a:xfrm>
            <a:off x="164053" y="1538872"/>
            <a:ext cx="1984416" cy="2962709"/>
            <a:chOff x="1459452" y="1467580"/>
            <a:chExt cx="2766317" cy="3171237"/>
          </a:xfrm>
        </p:grpSpPr>
        <p:sp>
          <p:nvSpPr>
            <p:cNvPr id="2290" name="Google Shape;2290;p36"/>
            <p:cNvSpPr/>
            <p:nvPr/>
          </p:nvSpPr>
          <p:spPr>
            <a:xfrm>
              <a:off x="1523186" y="3198071"/>
              <a:ext cx="2570752" cy="60129"/>
            </a:xfrm>
            <a:custGeom>
              <a:avLst/>
              <a:gdLst/>
              <a:ahLst/>
              <a:cxnLst/>
              <a:rect l="l" t="t" r="r" b="b"/>
              <a:pathLst>
                <a:path w="118386" h="2769" extrusionOk="0">
                  <a:moveTo>
                    <a:pt x="1402" y="0"/>
                  </a:moveTo>
                  <a:cubicBezTo>
                    <a:pt x="634" y="0"/>
                    <a:pt x="1" y="601"/>
                    <a:pt x="1" y="1368"/>
                  </a:cubicBezTo>
                  <a:cubicBezTo>
                    <a:pt x="1" y="2135"/>
                    <a:pt x="634" y="2769"/>
                    <a:pt x="1402" y="2769"/>
                  </a:cubicBezTo>
                  <a:lnTo>
                    <a:pt x="117017" y="2769"/>
                  </a:lnTo>
                  <a:cubicBezTo>
                    <a:pt x="117785" y="2769"/>
                    <a:pt x="118385" y="2135"/>
                    <a:pt x="118385" y="1368"/>
                  </a:cubicBezTo>
                  <a:cubicBezTo>
                    <a:pt x="118385" y="601"/>
                    <a:pt x="117785" y="0"/>
                    <a:pt x="1170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6"/>
            <p:cNvSpPr/>
            <p:nvPr/>
          </p:nvSpPr>
          <p:spPr>
            <a:xfrm>
              <a:off x="3446331" y="3198071"/>
              <a:ext cx="647606" cy="60129"/>
            </a:xfrm>
            <a:custGeom>
              <a:avLst/>
              <a:gdLst/>
              <a:ahLst/>
              <a:cxnLst/>
              <a:rect l="l" t="t" r="r" b="b"/>
              <a:pathLst>
                <a:path w="29823" h="2769" extrusionOk="0">
                  <a:moveTo>
                    <a:pt x="1368" y="0"/>
                  </a:moveTo>
                  <a:cubicBezTo>
                    <a:pt x="601" y="0"/>
                    <a:pt x="1" y="601"/>
                    <a:pt x="1" y="1368"/>
                  </a:cubicBezTo>
                  <a:cubicBezTo>
                    <a:pt x="1" y="2135"/>
                    <a:pt x="601" y="2769"/>
                    <a:pt x="1368" y="2769"/>
                  </a:cubicBezTo>
                  <a:lnTo>
                    <a:pt x="28454" y="2769"/>
                  </a:lnTo>
                  <a:cubicBezTo>
                    <a:pt x="29222" y="2769"/>
                    <a:pt x="29822" y="2135"/>
                    <a:pt x="29822" y="1368"/>
                  </a:cubicBezTo>
                  <a:cubicBezTo>
                    <a:pt x="29822" y="601"/>
                    <a:pt x="29222" y="0"/>
                    <a:pt x="28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6"/>
            <p:cNvSpPr/>
            <p:nvPr/>
          </p:nvSpPr>
          <p:spPr>
            <a:xfrm>
              <a:off x="2069340" y="3256535"/>
              <a:ext cx="1931158" cy="210071"/>
            </a:xfrm>
            <a:custGeom>
              <a:avLst/>
              <a:gdLst/>
              <a:ahLst/>
              <a:cxnLst/>
              <a:rect l="l" t="t" r="r" b="b"/>
              <a:pathLst>
                <a:path w="88932" h="9674" extrusionOk="0">
                  <a:moveTo>
                    <a:pt x="1" y="0"/>
                  </a:moveTo>
                  <a:lnTo>
                    <a:pt x="1" y="9674"/>
                  </a:lnTo>
                  <a:lnTo>
                    <a:pt x="88931" y="9674"/>
                  </a:lnTo>
                  <a:lnTo>
                    <a:pt x="889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6"/>
            <p:cNvSpPr/>
            <p:nvPr/>
          </p:nvSpPr>
          <p:spPr>
            <a:xfrm>
              <a:off x="3947579" y="3258178"/>
              <a:ext cx="82604" cy="1334278"/>
            </a:xfrm>
            <a:custGeom>
              <a:avLst/>
              <a:gdLst/>
              <a:ahLst/>
              <a:cxnLst/>
              <a:rect l="l" t="t" r="r" b="b"/>
              <a:pathLst>
                <a:path w="3804" h="61445" extrusionOk="0">
                  <a:moveTo>
                    <a:pt x="1" y="1"/>
                  </a:moveTo>
                  <a:lnTo>
                    <a:pt x="1135" y="61445"/>
                  </a:lnTo>
                  <a:lnTo>
                    <a:pt x="3804" y="61445"/>
                  </a:lnTo>
                  <a:lnTo>
                    <a:pt x="3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6"/>
            <p:cNvSpPr/>
            <p:nvPr/>
          </p:nvSpPr>
          <p:spPr>
            <a:xfrm>
              <a:off x="3381881" y="3258178"/>
              <a:ext cx="210788" cy="1334278"/>
            </a:xfrm>
            <a:custGeom>
              <a:avLst/>
              <a:gdLst/>
              <a:ahLst/>
              <a:cxnLst/>
              <a:rect l="l" t="t" r="r" b="b"/>
              <a:pathLst>
                <a:path w="9707" h="61445" extrusionOk="0">
                  <a:moveTo>
                    <a:pt x="6038" y="1"/>
                  </a:moveTo>
                  <a:lnTo>
                    <a:pt x="0" y="61445"/>
                  </a:lnTo>
                  <a:lnTo>
                    <a:pt x="2669" y="61445"/>
                  </a:lnTo>
                  <a:lnTo>
                    <a:pt x="97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2024433" y="3258178"/>
              <a:ext cx="82604" cy="1334278"/>
            </a:xfrm>
            <a:custGeom>
              <a:avLst/>
              <a:gdLst/>
              <a:ahLst/>
              <a:cxnLst/>
              <a:rect l="l" t="t" r="r" b="b"/>
              <a:pathLst>
                <a:path w="3804" h="61445" extrusionOk="0">
                  <a:moveTo>
                    <a:pt x="1" y="1"/>
                  </a:moveTo>
                  <a:lnTo>
                    <a:pt x="1135" y="61445"/>
                  </a:lnTo>
                  <a:lnTo>
                    <a:pt x="3803" y="6144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1459452" y="3258178"/>
              <a:ext cx="210809" cy="1334278"/>
            </a:xfrm>
            <a:custGeom>
              <a:avLst/>
              <a:gdLst/>
              <a:ahLst/>
              <a:cxnLst/>
              <a:rect l="l" t="t" r="r" b="b"/>
              <a:pathLst>
                <a:path w="9708" h="61445" extrusionOk="0">
                  <a:moveTo>
                    <a:pt x="6004" y="1"/>
                  </a:moveTo>
                  <a:lnTo>
                    <a:pt x="0" y="61445"/>
                  </a:lnTo>
                  <a:lnTo>
                    <a:pt x="2635" y="61445"/>
                  </a:lnTo>
                  <a:lnTo>
                    <a:pt x="97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2956680" y="2937295"/>
              <a:ext cx="186184" cy="260797"/>
            </a:xfrm>
            <a:custGeom>
              <a:avLst/>
              <a:gdLst/>
              <a:ahLst/>
              <a:cxnLst/>
              <a:rect l="l" t="t" r="r" b="b"/>
              <a:pathLst>
                <a:path w="8574" h="12010" extrusionOk="0">
                  <a:moveTo>
                    <a:pt x="0" y="1"/>
                  </a:moveTo>
                  <a:lnTo>
                    <a:pt x="2435" y="12009"/>
                  </a:lnTo>
                  <a:lnTo>
                    <a:pt x="8573" y="12009"/>
                  </a:lnTo>
                  <a:lnTo>
                    <a:pt x="6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2707522" y="2708397"/>
              <a:ext cx="672926" cy="435386"/>
            </a:xfrm>
            <a:custGeom>
              <a:avLst/>
              <a:gdLst/>
              <a:ahLst/>
              <a:cxnLst/>
              <a:rect l="l" t="t" r="r" b="b"/>
              <a:pathLst>
                <a:path w="30989" h="20050" extrusionOk="0">
                  <a:moveTo>
                    <a:pt x="2802" y="1"/>
                  </a:moveTo>
                  <a:cubicBezTo>
                    <a:pt x="1901" y="1"/>
                    <a:pt x="1134" y="701"/>
                    <a:pt x="1100" y="1602"/>
                  </a:cubicBezTo>
                  <a:lnTo>
                    <a:pt x="66" y="18447"/>
                  </a:lnTo>
                  <a:cubicBezTo>
                    <a:pt x="1" y="19296"/>
                    <a:pt x="671" y="20049"/>
                    <a:pt x="1513" y="20049"/>
                  </a:cubicBezTo>
                  <a:cubicBezTo>
                    <a:pt x="1531" y="20049"/>
                    <a:pt x="1549" y="20049"/>
                    <a:pt x="1567" y="20048"/>
                  </a:cubicBezTo>
                  <a:lnTo>
                    <a:pt x="28220" y="20048"/>
                  </a:lnTo>
                  <a:cubicBezTo>
                    <a:pt x="29087" y="20048"/>
                    <a:pt x="29854" y="19348"/>
                    <a:pt x="29921" y="18447"/>
                  </a:cubicBezTo>
                  <a:lnTo>
                    <a:pt x="30922" y="1602"/>
                  </a:lnTo>
                  <a:cubicBezTo>
                    <a:pt x="30988" y="735"/>
                    <a:pt x="30288" y="1"/>
                    <a:pt x="29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2698836" y="2708397"/>
              <a:ext cx="672188" cy="435386"/>
            </a:xfrm>
            <a:custGeom>
              <a:avLst/>
              <a:gdLst/>
              <a:ahLst/>
              <a:cxnLst/>
              <a:rect l="l" t="t" r="r" b="b"/>
              <a:pathLst>
                <a:path w="30955" h="20050" extrusionOk="0">
                  <a:moveTo>
                    <a:pt x="2768" y="1"/>
                  </a:moveTo>
                  <a:cubicBezTo>
                    <a:pt x="1867" y="1"/>
                    <a:pt x="1133" y="701"/>
                    <a:pt x="1067" y="1602"/>
                  </a:cubicBezTo>
                  <a:lnTo>
                    <a:pt x="66" y="18447"/>
                  </a:lnTo>
                  <a:cubicBezTo>
                    <a:pt x="1" y="19296"/>
                    <a:pt x="639" y="20049"/>
                    <a:pt x="1511" y="20049"/>
                  </a:cubicBezTo>
                  <a:cubicBezTo>
                    <a:pt x="1529" y="20049"/>
                    <a:pt x="1548" y="20049"/>
                    <a:pt x="1567" y="20048"/>
                  </a:cubicBezTo>
                  <a:lnTo>
                    <a:pt x="28186" y="20048"/>
                  </a:lnTo>
                  <a:cubicBezTo>
                    <a:pt x="29087" y="20048"/>
                    <a:pt x="29821" y="19348"/>
                    <a:pt x="29887" y="18447"/>
                  </a:cubicBezTo>
                  <a:lnTo>
                    <a:pt x="30921" y="1602"/>
                  </a:lnTo>
                  <a:cubicBezTo>
                    <a:pt x="30955" y="735"/>
                    <a:pt x="30288" y="1"/>
                    <a:pt x="29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2717641" y="2725791"/>
              <a:ext cx="635272" cy="399860"/>
            </a:xfrm>
            <a:custGeom>
              <a:avLst/>
              <a:gdLst/>
              <a:ahLst/>
              <a:cxnLst/>
              <a:rect l="l" t="t" r="r" b="b"/>
              <a:pathLst>
                <a:path w="29255" h="18414" extrusionOk="0">
                  <a:moveTo>
                    <a:pt x="1902" y="0"/>
                  </a:moveTo>
                  <a:cubicBezTo>
                    <a:pt x="1435" y="34"/>
                    <a:pt x="1068" y="401"/>
                    <a:pt x="1035" y="834"/>
                  </a:cubicBezTo>
                  <a:lnTo>
                    <a:pt x="1" y="17713"/>
                  </a:lnTo>
                  <a:cubicBezTo>
                    <a:pt x="1" y="17880"/>
                    <a:pt x="67" y="18080"/>
                    <a:pt x="201" y="18213"/>
                  </a:cubicBezTo>
                  <a:cubicBezTo>
                    <a:pt x="334" y="18347"/>
                    <a:pt x="501" y="18414"/>
                    <a:pt x="701" y="18414"/>
                  </a:cubicBezTo>
                  <a:lnTo>
                    <a:pt x="27320" y="18414"/>
                  </a:lnTo>
                  <a:cubicBezTo>
                    <a:pt x="27787" y="18414"/>
                    <a:pt x="28154" y="18047"/>
                    <a:pt x="28187" y="17580"/>
                  </a:cubicBezTo>
                  <a:lnTo>
                    <a:pt x="29221" y="734"/>
                  </a:lnTo>
                  <a:cubicBezTo>
                    <a:pt x="29255" y="334"/>
                    <a:pt x="28921" y="0"/>
                    <a:pt x="28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2986386" y="2708397"/>
              <a:ext cx="149225" cy="128227"/>
            </a:xfrm>
            <a:custGeom>
              <a:avLst/>
              <a:gdLst/>
              <a:ahLst/>
              <a:cxnLst/>
              <a:rect l="l" t="t" r="r" b="b"/>
              <a:pathLst>
                <a:path w="6872" h="5905" extrusionOk="0">
                  <a:moveTo>
                    <a:pt x="0" y="1"/>
                  </a:moveTo>
                  <a:lnTo>
                    <a:pt x="1735" y="5905"/>
                  </a:lnTo>
                  <a:lnTo>
                    <a:pt x="6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2086734" y="2382455"/>
              <a:ext cx="18132" cy="25363"/>
            </a:xfrm>
            <a:custGeom>
              <a:avLst/>
              <a:gdLst/>
              <a:ahLst/>
              <a:cxnLst/>
              <a:rect l="l" t="t" r="r" b="b"/>
              <a:pathLst>
                <a:path w="835" h="1168" extrusionOk="0">
                  <a:moveTo>
                    <a:pt x="367" y="0"/>
                  </a:moveTo>
                  <a:cubicBezTo>
                    <a:pt x="134" y="33"/>
                    <a:pt x="0" y="300"/>
                    <a:pt x="34" y="634"/>
                  </a:cubicBezTo>
                  <a:cubicBezTo>
                    <a:pt x="101" y="934"/>
                    <a:pt x="301" y="1168"/>
                    <a:pt x="501" y="1168"/>
                  </a:cubicBezTo>
                  <a:cubicBezTo>
                    <a:pt x="701" y="1134"/>
                    <a:pt x="834" y="867"/>
                    <a:pt x="801" y="567"/>
                  </a:cubicBezTo>
                  <a:cubicBezTo>
                    <a:pt x="768" y="234"/>
                    <a:pt x="568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2095420" y="2406342"/>
              <a:ext cx="31183" cy="57154"/>
            </a:xfrm>
            <a:custGeom>
              <a:avLst/>
              <a:gdLst/>
              <a:ahLst/>
              <a:cxnLst/>
              <a:rect l="l" t="t" r="r" b="b"/>
              <a:pathLst>
                <a:path w="1436" h="2632" extrusionOk="0">
                  <a:moveTo>
                    <a:pt x="1" y="1"/>
                  </a:moveTo>
                  <a:lnTo>
                    <a:pt x="134" y="2603"/>
                  </a:lnTo>
                  <a:cubicBezTo>
                    <a:pt x="134" y="2603"/>
                    <a:pt x="279" y="2632"/>
                    <a:pt x="482" y="2632"/>
                  </a:cubicBezTo>
                  <a:cubicBezTo>
                    <a:pt x="765" y="2632"/>
                    <a:pt x="1163" y="2575"/>
                    <a:pt x="1435" y="2302"/>
                  </a:cubicBezTo>
                  <a:cubicBezTo>
                    <a:pt x="868" y="1602"/>
                    <a:pt x="368" y="835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2059199" y="2339525"/>
              <a:ext cx="34071" cy="29902"/>
            </a:xfrm>
            <a:custGeom>
              <a:avLst/>
              <a:gdLst/>
              <a:ahLst/>
              <a:cxnLst/>
              <a:rect l="l" t="t" r="r" b="b"/>
              <a:pathLst>
                <a:path w="1569" h="1377" extrusionOk="0">
                  <a:moveTo>
                    <a:pt x="1388" y="0"/>
                  </a:moveTo>
                  <a:cubicBezTo>
                    <a:pt x="1371" y="0"/>
                    <a:pt x="1353" y="3"/>
                    <a:pt x="1335" y="9"/>
                  </a:cubicBezTo>
                  <a:cubicBezTo>
                    <a:pt x="768" y="142"/>
                    <a:pt x="268" y="543"/>
                    <a:pt x="68" y="1110"/>
                  </a:cubicBezTo>
                  <a:cubicBezTo>
                    <a:pt x="1" y="1210"/>
                    <a:pt x="68" y="1343"/>
                    <a:pt x="168" y="1377"/>
                  </a:cubicBezTo>
                  <a:lnTo>
                    <a:pt x="268" y="1377"/>
                  </a:lnTo>
                  <a:cubicBezTo>
                    <a:pt x="301" y="1377"/>
                    <a:pt x="368" y="1310"/>
                    <a:pt x="401" y="1277"/>
                  </a:cubicBezTo>
                  <a:cubicBezTo>
                    <a:pt x="568" y="810"/>
                    <a:pt x="935" y="476"/>
                    <a:pt x="1402" y="376"/>
                  </a:cubicBezTo>
                  <a:cubicBezTo>
                    <a:pt x="1502" y="343"/>
                    <a:pt x="1569" y="242"/>
                    <a:pt x="1569" y="142"/>
                  </a:cubicBezTo>
                  <a:cubicBezTo>
                    <a:pt x="1541" y="60"/>
                    <a:pt x="1469" y="0"/>
                    <a:pt x="1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1877401" y="2504863"/>
              <a:ext cx="189073" cy="231981"/>
            </a:xfrm>
            <a:custGeom>
              <a:avLst/>
              <a:gdLst/>
              <a:ahLst/>
              <a:cxnLst/>
              <a:rect l="l" t="t" r="r" b="b"/>
              <a:pathLst>
                <a:path w="8707" h="10683" extrusionOk="0">
                  <a:moveTo>
                    <a:pt x="234" y="0"/>
                  </a:moveTo>
                  <a:cubicBezTo>
                    <a:pt x="901" y="2402"/>
                    <a:pt x="1401" y="5471"/>
                    <a:pt x="334" y="7873"/>
                  </a:cubicBezTo>
                  <a:cubicBezTo>
                    <a:pt x="0" y="8740"/>
                    <a:pt x="0" y="9240"/>
                    <a:pt x="834" y="9641"/>
                  </a:cubicBezTo>
                  <a:cubicBezTo>
                    <a:pt x="2127" y="10325"/>
                    <a:pt x="3555" y="10682"/>
                    <a:pt x="5001" y="10682"/>
                  </a:cubicBezTo>
                  <a:cubicBezTo>
                    <a:pt x="5457" y="10682"/>
                    <a:pt x="5915" y="10647"/>
                    <a:pt x="6371" y="10575"/>
                  </a:cubicBezTo>
                  <a:cubicBezTo>
                    <a:pt x="8373" y="10241"/>
                    <a:pt x="8706" y="9574"/>
                    <a:pt x="8606" y="9007"/>
                  </a:cubicBezTo>
                  <a:cubicBezTo>
                    <a:pt x="8540" y="8540"/>
                    <a:pt x="8173" y="8173"/>
                    <a:pt x="7706" y="8039"/>
                  </a:cubicBezTo>
                  <a:cubicBezTo>
                    <a:pt x="5571" y="7472"/>
                    <a:pt x="5704" y="6772"/>
                    <a:pt x="5804" y="5805"/>
                  </a:cubicBezTo>
                  <a:cubicBezTo>
                    <a:pt x="5838" y="5371"/>
                    <a:pt x="5971" y="4937"/>
                    <a:pt x="6138" y="4537"/>
                  </a:cubicBezTo>
                  <a:lnTo>
                    <a:pt x="2736" y="1935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1820182" y="2627552"/>
              <a:ext cx="282512" cy="80867"/>
            </a:xfrm>
            <a:custGeom>
              <a:avLst/>
              <a:gdLst/>
              <a:ahLst/>
              <a:cxnLst/>
              <a:rect l="l" t="t" r="r" b="b"/>
              <a:pathLst>
                <a:path w="13010" h="3724" extrusionOk="0">
                  <a:moveTo>
                    <a:pt x="4771" y="0"/>
                  </a:moveTo>
                  <a:cubicBezTo>
                    <a:pt x="2868" y="0"/>
                    <a:pt x="1201" y="88"/>
                    <a:pt x="1201" y="88"/>
                  </a:cubicBezTo>
                  <a:cubicBezTo>
                    <a:pt x="867" y="1089"/>
                    <a:pt x="467" y="2056"/>
                    <a:pt x="0" y="2990"/>
                  </a:cubicBezTo>
                  <a:lnTo>
                    <a:pt x="13009" y="3724"/>
                  </a:lnTo>
                  <a:cubicBezTo>
                    <a:pt x="13009" y="3724"/>
                    <a:pt x="11708" y="1022"/>
                    <a:pt x="9607" y="388"/>
                  </a:cubicBezTo>
                  <a:cubicBezTo>
                    <a:pt x="8599" y="79"/>
                    <a:pt x="6578" y="0"/>
                    <a:pt x="4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1698491" y="2751871"/>
              <a:ext cx="328135" cy="465483"/>
            </a:xfrm>
            <a:custGeom>
              <a:avLst/>
              <a:gdLst/>
              <a:ahLst/>
              <a:cxnLst/>
              <a:rect l="l" t="t" r="r" b="b"/>
              <a:pathLst>
                <a:path w="15111" h="21436" extrusionOk="0">
                  <a:moveTo>
                    <a:pt x="5754" y="15853"/>
                  </a:moveTo>
                  <a:cubicBezTo>
                    <a:pt x="5762" y="15853"/>
                    <a:pt x="5787" y="15862"/>
                    <a:pt x="5838" y="15878"/>
                  </a:cubicBezTo>
                  <a:cubicBezTo>
                    <a:pt x="5868" y="15909"/>
                    <a:pt x="5899" y="15939"/>
                    <a:pt x="5926" y="15970"/>
                  </a:cubicBezTo>
                  <a:lnTo>
                    <a:pt x="5926" y="15970"/>
                  </a:lnTo>
                  <a:cubicBezTo>
                    <a:pt x="5869" y="15939"/>
                    <a:pt x="5817" y="15909"/>
                    <a:pt x="5771" y="15878"/>
                  </a:cubicBezTo>
                  <a:cubicBezTo>
                    <a:pt x="5754" y="15862"/>
                    <a:pt x="5746" y="15853"/>
                    <a:pt x="5754" y="15853"/>
                  </a:cubicBezTo>
                  <a:close/>
                  <a:moveTo>
                    <a:pt x="2769" y="0"/>
                  </a:moveTo>
                  <a:cubicBezTo>
                    <a:pt x="2535" y="667"/>
                    <a:pt x="2335" y="1234"/>
                    <a:pt x="2135" y="1835"/>
                  </a:cubicBezTo>
                  <a:cubicBezTo>
                    <a:pt x="1968" y="2435"/>
                    <a:pt x="1768" y="3036"/>
                    <a:pt x="1601" y="3636"/>
                  </a:cubicBezTo>
                  <a:cubicBezTo>
                    <a:pt x="1301" y="4837"/>
                    <a:pt x="1001" y="6071"/>
                    <a:pt x="767" y="7339"/>
                  </a:cubicBezTo>
                  <a:cubicBezTo>
                    <a:pt x="334" y="9841"/>
                    <a:pt x="0" y="12409"/>
                    <a:pt x="434" y="15311"/>
                  </a:cubicBezTo>
                  <a:cubicBezTo>
                    <a:pt x="534" y="16078"/>
                    <a:pt x="734" y="16846"/>
                    <a:pt x="1001" y="17579"/>
                  </a:cubicBezTo>
                  <a:cubicBezTo>
                    <a:pt x="1067" y="17780"/>
                    <a:pt x="1134" y="17946"/>
                    <a:pt x="1234" y="18147"/>
                  </a:cubicBezTo>
                  <a:lnTo>
                    <a:pt x="1534" y="18747"/>
                  </a:lnTo>
                  <a:lnTo>
                    <a:pt x="1568" y="18847"/>
                  </a:lnTo>
                  <a:cubicBezTo>
                    <a:pt x="1601" y="18914"/>
                    <a:pt x="1668" y="18980"/>
                    <a:pt x="1701" y="19047"/>
                  </a:cubicBezTo>
                  <a:cubicBezTo>
                    <a:pt x="1768" y="19181"/>
                    <a:pt x="1868" y="19281"/>
                    <a:pt x="1968" y="19414"/>
                  </a:cubicBezTo>
                  <a:cubicBezTo>
                    <a:pt x="2102" y="19581"/>
                    <a:pt x="2302" y="19748"/>
                    <a:pt x="2468" y="19881"/>
                  </a:cubicBezTo>
                  <a:cubicBezTo>
                    <a:pt x="2735" y="20081"/>
                    <a:pt x="3002" y="20281"/>
                    <a:pt x="3302" y="20415"/>
                  </a:cubicBezTo>
                  <a:cubicBezTo>
                    <a:pt x="3703" y="20615"/>
                    <a:pt x="4136" y="20782"/>
                    <a:pt x="4570" y="20882"/>
                  </a:cubicBezTo>
                  <a:cubicBezTo>
                    <a:pt x="4937" y="20982"/>
                    <a:pt x="5270" y="21049"/>
                    <a:pt x="5637" y="21115"/>
                  </a:cubicBezTo>
                  <a:cubicBezTo>
                    <a:pt x="6271" y="21249"/>
                    <a:pt x="6938" y="21315"/>
                    <a:pt x="7605" y="21349"/>
                  </a:cubicBezTo>
                  <a:cubicBezTo>
                    <a:pt x="8388" y="21412"/>
                    <a:pt x="9184" y="21435"/>
                    <a:pt x="9976" y="21435"/>
                  </a:cubicBezTo>
                  <a:cubicBezTo>
                    <a:pt x="10433" y="21435"/>
                    <a:pt x="10890" y="21428"/>
                    <a:pt x="11341" y="21416"/>
                  </a:cubicBezTo>
                  <a:cubicBezTo>
                    <a:pt x="12576" y="21382"/>
                    <a:pt x="13810" y="21282"/>
                    <a:pt x="15044" y="21115"/>
                  </a:cubicBezTo>
                  <a:lnTo>
                    <a:pt x="15111" y="18213"/>
                  </a:lnTo>
                  <a:cubicBezTo>
                    <a:pt x="12809" y="17746"/>
                    <a:pt x="10474" y="17313"/>
                    <a:pt x="8339" y="16779"/>
                  </a:cubicBezTo>
                  <a:cubicBezTo>
                    <a:pt x="7772" y="16645"/>
                    <a:pt x="7272" y="16479"/>
                    <a:pt x="6805" y="16345"/>
                  </a:cubicBezTo>
                  <a:cubicBezTo>
                    <a:pt x="6571" y="16245"/>
                    <a:pt x="6338" y="16178"/>
                    <a:pt x="6138" y="16078"/>
                  </a:cubicBezTo>
                  <a:cubicBezTo>
                    <a:pt x="6131" y="16075"/>
                    <a:pt x="6124" y="16072"/>
                    <a:pt x="6117" y="16068"/>
                  </a:cubicBezTo>
                  <a:lnTo>
                    <a:pt x="6117" y="16068"/>
                  </a:lnTo>
                  <a:cubicBezTo>
                    <a:pt x="6102" y="15996"/>
                    <a:pt x="6096" y="15928"/>
                    <a:pt x="6071" y="15878"/>
                  </a:cubicBezTo>
                  <a:cubicBezTo>
                    <a:pt x="5971" y="15478"/>
                    <a:pt x="5904" y="15044"/>
                    <a:pt x="5871" y="14611"/>
                  </a:cubicBezTo>
                  <a:cubicBezTo>
                    <a:pt x="5804" y="13610"/>
                    <a:pt x="5838" y="12609"/>
                    <a:pt x="5971" y="11642"/>
                  </a:cubicBezTo>
                  <a:cubicBezTo>
                    <a:pt x="6071" y="10541"/>
                    <a:pt x="6271" y="9474"/>
                    <a:pt x="6505" y="8440"/>
                  </a:cubicBezTo>
                  <a:cubicBezTo>
                    <a:pt x="6738" y="7339"/>
                    <a:pt x="7005" y="6238"/>
                    <a:pt x="7305" y="5171"/>
                  </a:cubicBezTo>
                  <a:lnTo>
                    <a:pt x="7772" y="3536"/>
                  </a:lnTo>
                  <a:cubicBezTo>
                    <a:pt x="7939" y="3002"/>
                    <a:pt x="8106" y="2435"/>
                    <a:pt x="8273" y="1968"/>
                  </a:cubicBezTo>
                  <a:lnTo>
                    <a:pt x="27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1686157" y="2676715"/>
              <a:ext cx="240515" cy="287398"/>
            </a:xfrm>
            <a:custGeom>
              <a:avLst/>
              <a:gdLst/>
              <a:ahLst/>
              <a:cxnLst/>
              <a:rect l="l" t="t" r="r" b="b"/>
              <a:pathLst>
                <a:path w="11076" h="13235" extrusionOk="0">
                  <a:moveTo>
                    <a:pt x="6369" y="0"/>
                  </a:moveTo>
                  <a:cubicBezTo>
                    <a:pt x="5931" y="0"/>
                    <a:pt x="5464" y="63"/>
                    <a:pt x="4971" y="192"/>
                  </a:cubicBezTo>
                  <a:cubicBezTo>
                    <a:pt x="935" y="1260"/>
                    <a:pt x="1002" y="6663"/>
                    <a:pt x="1" y="11867"/>
                  </a:cubicBezTo>
                  <a:lnTo>
                    <a:pt x="8140" y="13235"/>
                  </a:lnTo>
                  <a:cubicBezTo>
                    <a:pt x="8140" y="13235"/>
                    <a:pt x="8574" y="13035"/>
                    <a:pt x="9908" y="7698"/>
                  </a:cubicBezTo>
                  <a:cubicBezTo>
                    <a:pt x="11075" y="3057"/>
                    <a:pt x="9434" y="0"/>
                    <a:pt x="6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1980243" y="3121286"/>
              <a:ext cx="150702" cy="92832"/>
            </a:xfrm>
            <a:custGeom>
              <a:avLst/>
              <a:gdLst/>
              <a:ahLst/>
              <a:cxnLst/>
              <a:rect l="l" t="t" r="r" b="b"/>
              <a:pathLst>
                <a:path w="6940" h="4275" extrusionOk="0">
                  <a:moveTo>
                    <a:pt x="3537" y="0"/>
                  </a:moveTo>
                  <a:cubicBezTo>
                    <a:pt x="1802" y="0"/>
                    <a:pt x="1502" y="467"/>
                    <a:pt x="435" y="1468"/>
                  </a:cubicBezTo>
                  <a:lnTo>
                    <a:pt x="1" y="3670"/>
                  </a:lnTo>
                  <a:cubicBezTo>
                    <a:pt x="891" y="4120"/>
                    <a:pt x="1649" y="4274"/>
                    <a:pt x="2271" y="4274"/>
                  </a:cubicBezTo>
                  <a:cubicBezTo>
                    <a:pt x="3631" y="4274"/>
                    <a:pt x="4337" y="3536"/>
                    <a:pt x="4337" y="3536"/>
                  </a:cubicBezTo>
                  <a:lnTo>
                    <a:pt x="6939" y="3536"/>
                  </a:lnTo>
                  <a:lnTo>
                    <a:pt x="6039" y="1435"/>
                  </a:lnTo>
                  <a:cubicBezTo>
                    <a:pt x="5705" y="668"/>
                    <a:pt x="4971" y="134"/>
                    <a:pt x="4171" y="67"/>
                  </a:cubicBezTo>
                  <a:lnTo>
                    <a:pt x="3537" y="0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1844546" y="2276139"/>
              <a:ext cx="269005" cy="330220"/>
            </a:xfrm>
            <a:custGeom>
              <a:avLst/>
              <a:gdLst/>
              <a:ahLst/>
              <a:cxnLst/>
              <a:rect l="l" t="t" r="r" b="b"/>
              <a:pathLst>
                <a:path w="12388" h="15207" extrusionOk="0">
                  <a:moveTo>
                    <a:pt x="5944" y="1"/>
                  </a:moveTo>
                  <a:cubicBezTo>
                    <a:pt x="2664" y="1"/>
                    <a:pt x="1" y="3003"/>
                    <a:pt x="679" y="6397"/>
                  </a:cubicBezTo>
                  <a:cubicBezTo>
                    <a:pt x="1380" y="10200"/>
                    <a:pt x="1613" y="12468"/>
                    <a:pt x="3782" y="14169"/>
                  </a:cubicBezTo>
                  <a:cubicBezTo>
                    <a:pt x="4707" y="14887"/>
                    <a:pt x="5730" y="15206"/>
                    <a:pt x="6733" y="15206"/>
                  </a:cubicBezTo>
                  <a:cubicBezTo>
                    <a:pt x="9273" y="15206"/>
                    <a:pt x="11676" y="13156"/>
                    <a:pt x="11987" y="10333"/>
                  </a:cubicBezTo>
                  <a:cubicBezTo>
                    <a:pt x="12388" y="6764"/>
                    <a:pt x="11153" y="1160"/>
                    <a:pt x="7251" y="159"/>
                  </a:cubicBezTo>
                  <a:cubicBezTo>
                    <a:pt x="6809" y="52"/>
                    <a:pt x="6371" y="1"/>
                    <a:pt x="59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1752800" y="2197009"/>
              <a:ext cx="339753" cy="362923"/>
            </a:xfrm>
            <a:custGeom>
              <a:avLst/>
              <a:gdLst/>
              <a:ahLst/>
              <a:cxnLst/>
              <a:rect l="l" t="t" r="r" b="b"/>
              <a:pathLst>
                <a:path w="15646" h="16713" extrusionOk="0">
                  <a:moveTo>
                    <a:pt x="10216" y="1"/>
                  </a:moveTo>
                  <a:cubicBezTo>
                    <a:pt x="9987" y="1"/>
                    <a:pt x="9751" y="11"/>
                    <a:pt x="9508" y="34"/>
                  </a:cubicBezTo>
                  <a:cubicBezTo>
                    <a:pt x="6872" y="267"/>
                    <a:pt x="6572" y="1668"/>
                    <a:pt x="6572" y="1668"/>
                  </a:cubicBezTo>
                  <a:cubicBezTo>
                    <a:pt x="6572" y="1668"/>
                    <a:pt x="6442" y="1655"/>
                    <a:pt x="6223" y="1655"/>
                  </a:cubicBezTo>
                  <a:cubicBezTo>
                    <a:pt x="5369" y="1655"/>
                    <a:pt x="3171" y="1866"/>
                    <a:pt x="2136" y="3937"/>
                  </a:cubicBezTo>
                  <a:cubicBezTo>
                    <a:pt x="1002" y="6138"/>
                    <a:pt x="2369" y="7339"/>
                    <a:pt x="2369" y="7339"/>
                  </a:cubicBezTo>
                  <a:cubicBezTo>
                    <a:pt x="2369" y="7339"/>
                    <a:pt x="1" y="8006"/>
                    <a:pt x="668" y="11075"/>
                  </a:cubicBezTo>
                  <a:cubicBezTo>
                    <a:pt x="1125" y="13360"/>
                    <a:pt x="2474" y="13720"/>
                    <a:pt x="3278" y="13720"/>
                  </a:cubicBezTo>
                  <a:cubicBezTo>
                    <a:pt x="3649" y="13720"/>
                    <a:pt x="3904" y="13644"/>
                    <a:pt x="3904" y="13644"/>
                  </a:cubicBezTo>
                  <a:lnTo>
                    <a:pt x="3904" y="13644"/>
                  </a:lnTo>
                  <a:cubicBezTo>
                    <a:pt x="3904" y="13644"/>
                    <a:pt x="3337" y="16679"/>
                    <a:pt x="6772" y="16713"/>
                  </a:cubicBezTo>
                  <a:cubicBezTo>
                    <a:pt x="6794" y="16713"/>
                    <a:pt x="6816" y="16713"/>
                    <a:pt x="6838" y="16713"/>
                  </a:cubicBezTo>
                  <a:cubicBezTo>
                    <a:pt x="9742" y="16713"/>
                    <a:pt x="9774" y="14511"/>
                    <a:pt x="9774" y="14511"/>
                  </a:cubicBezTo>
                  <a:cubicBezTo>
                    <a:pt x="9774" y="14511"/>
                    <a:pt x="13644" y="14177"/>
                    <a:pt x="12443" y="11375"/>
                  </a:cubicBezTo>
                  <a:cubicBezTo>
                    <a:pt x="15145" y="11142"/>
                    <a:pt x="14344" y="8307"/>
                    <a:pt x="13510" y="7706"/>
                  </a:cubicBezTo>
                  <a:cubicBezTo>
                    <a:pt x="14778" y="7206"/>
                    <a:pt x="15645" y="5204"/>
                    <a:pt x="14444" y="3803"/>
                  </a:cubicBezTo>
                  <a:cubicBezTo>
                    <a:pt x="15098" y="2061"/>
                    <a:pt x="13373" y="1"/>
                    <a:pt x="10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1971079" y="2404843"/>
              <a:ext cx="81583" cy="87642"/>
            </a:xfrm>
            <a:custGeom>
              <a:avLst/>
              <a:gdLst/>
              <a:ahLst/>
              <a:cxnLst/>
              <a:rect l="l" t="t" r="r" b="b"/>
              <a:pathLst>
                <a:path w="3757" h="4036" extrusionOk="0">
                  <a:moveTo>
                    <a:pt x="1463" y="0"/>
                  </a:moveTo>
                  <a:cubicBezTo>
                    <a:pt x="461" y="0"/>
                    <a:pt x="0" y="1034"/>
                    <a:pt x="356" y="2005"/>
                  </a:cubicBezTo>
                  <a:cubicBezTo>
                    <a:pt x="656" y="2838"/>
                    <a:pt x="1257" y="3506"/>
                    <a:pt x="2024" y="3906"/>
                  </a:cubicBezTo>
                  <a:cubicBezTo>
                    <a:pt x="2202" y="3995"/>
                    <a:pt x="2373" y="4035"/>
                    <a:pt x="2533" y="4035"/>
                  </a:cubicBezTo>
                  <a:cubicBezTo>
                    <a:pt x="3268" y="4035"/>
                    <a:pt x="3756" y="3176"/>
                    <a:pt x="3592" y="2271"/>
                  </a:cubicBezTo>
                  <a:cubicBezTo>
                    <a:pt x="3458" y="1304"/>
                    <a:pt x="2591" y="70"/>
                    <a:pt x="1557" y="3"/>
                  </a:cubicBezTo>
                  <a:cubicBezTo>
                    <a:pt x="1525" y="1"/>
                    <a:pt x="1494" y="0"/>
                    <a:pt x="1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2799485" y="4262866"/>
              <a:ext cx="137651" cy="226010"/>
            </a:xfrm>
            <a:custGeom>
              <a:avLst/>
              <a:gdLst/>
              <a:ahLst/>
              <a:cxnLst/>
              <a:rect l="l" t="t" r="r" b="b"/>
              <a:pathLst>
                <a:path w="6339" h="10408" extrusionOk="0">
                  <a:moveTo>
                    <a:pt x="3737" y="0"/>
                  </a:moveTo>
                  <a:lnTo>
                    <a:pt x="1" y="1501"/>
                  </a:lnTo>
                  <a:lnTo>
                    <a:pt x="2636" y="10408"/>
                  </a:lnTo>
                  <a:lnTo>
                    <a:pt x="6339" y="8907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2799485" y="4262866"/>
              <a:ext cx="109400" cy="126772"/>
            </a:xfrm>
            <a:custGeom>
              <a:avLst/>
              <a:gdLst/>
              <a:ahLst/>
              <a:cxnLst/>
              <a:rect l="l" t="t" r="r" b="b"/>
              <a:pathLst>
                <a:path w="5038" h="5838" extrusionOk="0">
                  <a:moveTo>
                    <a:pt x="3737" y="0"/>
                  </a:moveTo>
                  <a:lnTo>
                    <a:pt x="1" y="1501"/>
                  </a:lnTo>
                  <a:lnTo>
                    <a:pt x="1302" y="5838"/>
                  </a:lnTo>
                  <a:lnTo>
                    <a:pt x="5038" y="4437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2832818" y="4413698"/>
              <a:ext cx="267225" cy="134763"/>
            </a:xfrm>
            <a:custGeom>
              <a:avLst/>
              <a:gdLst/>
              <a:ahLst/>
              <a:cxnLst/>
              <a:rect l="l" t="t" r="r" b="b"/>
              <a:pathLst>
                <a:path w="12306" h="6206" extrusionOk="0">
                  <a:moveTo>
                    <a:pt x="11031" y="1"/>
                  </a:moveTo>
                  <a:cubicBezTo>
                    <a:pt x="10979" y="1"/>
                    <a:pt x="10926" y="9"/>
                    <a:pt x="10875" y="26"/>
                  </a:cubicBezTo>
                  <a:cubicBezTo>
                    <a:pt x="9780" y="406"/>
                    <a:pt x="8222" y="681"/>
                    <a:pt x="6901" y="681"/>
                  </a:cubicBezTo>
                  <a:cubicBezTo>
                    <a:pt x="6249" y="681"/>
                    <a:pt x="5656" y="614"/>
                    <a:pt x="5204" y="460"/>
                  </a:cubicBezTo>
                  <a:cubicBezTo>
                    <a:pt x="5099" y="430"/>
                    <a:pt x="4987" y="413"/>
                    <a:pt x="4875" y="413"/>
                  </a:cubicBezTo>
                  <a:cubicBezTo>
                    <a:pt x="4737" y="413"/>
                    <a:pt x="4599" y="438"/>
                    <a:pt x="4470" y="493"/>
                  </a:cubicBezTo>
                  <a:lnTo>
                    <a:pt x="234" y="1961"/>
                  </a:lnTo>
                  <a:cubicBezTo>
                    <a:pt x="100" y="1994"/>
                    <a:pt x="0" y="2161"/>
                    <a:pt x="67" y="2294"/>
                  </a:cubicBezTo>
                  <a:lnTo>
                    <a:pt x="1001" y="5730"/>
                  </a:lnTo>
                  <a:cubicBezTo>
                    <a:pt x="1106" y="6020"/>
                    <a:pt x="1378" y="6205"/>
                    <a:pt x="1668" y="6205"/>
                  </a:cubicBezTo>
                  <a:cubicBezTo>
                    <a:pt x="1745" y="6205"/>
                    <a:pt x="1824" y="6192"/>
                    <a:pt x="1902" y="6164"/>
                  </a:cubicBezTo>
                  <a:cubicBezTo>
                    <a:pt x="3369" y="5630"/>
                    <a:pt x="3970" y="5330"/>
                    <a:pt x="5771" y="4563"/>
                  </a:cubicBezTo>
                  <a:cubicBezTo>
                    <a:pt x="7572" y="3795"/>
                    <a:pt x="9307" y="2961"/>
                    <a:pt x="11008" y="2061"/>
                  </a:cubicBezTo>
                  <a:cubicBezTo>
                    <a:pt x="12306" y="1288"/>
                    <a:pt x="11686" y="1"/>
                    <a:pt x="11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1862179" y="3360325"/>
              <a:ext cx="1052504" cy="987316"/>
            </a:xfrm>
            <a:custGeom>
              <a:avLst/>
              <a:gdLst/>
              <a:ahLst/>
              <a:cxnLst/>
              <a:rect l="l" t="t" r="r" b="b"/>
              <a:pathLst>
                <a:path w="48469" h="45467" extrusionOk="0">
                  <a:moveTo>
                    <a:pt x="2703" y="0"/>
                  </a:moveTo>
                  <a:cubicBezTo>
                    <a:pt x="2703" y="0"/>
                    <a:pt x="1" y="3936"/>
                    <a:pt x="3070" y="9440"/>
                  </a:cubicBezTo>
                  <a:cubicBezTo>
                    <a:pt x="6539" y="15678"/>
                    <a:pt x="27787" y="12342"/>
                    <a:pt x="35893" y="14611"/>
                  </a:cubicBezTo>
                  <a:cubicBezTo>
                    <a:pt x="35793" y="27453"/>
                    <a:pt x="42765" y="45466"/>
                    <a:pt x="42765" y="45466"/>
                  </a:cubicBezTo>
                  <a:lnTo>
                    <a:pt x="48469" y="43398"/>
                  </a:lnTo>
                  <a:cubicBezTo>
                    <a:pt x="48469" y="43398"/>
                    <a:pt x="46234" y="27587"/>
                    <a:pt x="44766" y="11175"/>
                  </a:cubicBezTo>
                  <a:cubicBezTo>
                    <a:pt x="44032" y="3136"/>
                    <a:pt x="16012" y="634"/>
                    <a:pt x="16012" y="634"/>
                  </a:cubicBezTo>
                  <a:lnTo>
                    <a:pt x="2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2755317" y="4253441"/>
              <a:ext cx="180387" cy="122451"/>
            </a:xfrm>
            <a:custGeom>
              <a:avLst/>
              <a:gdLst/>
              <a:ahLst/>
              <a:cxnLst/>
              <a:rect l="l" t="t" r="r" b="b"/>
              <a:pathLst>
                <a:path w="8307" h="5639" extrusionOk="0">
                  <a:moveTo>
                    <a:pt x="8006" y="1"/>
                  </a:moveTo>
                  <a:lnTo>
                    <a:pt x="0" y="2603"/>
                  </a:lnTo>
                  <a:lnTo>
                    <a:pt x="1201" y="5638"/>
                  </a:lnTo>
                  <a:lnTo>
                    <a:pt x="8306" y="3236"/>
                  </a:lnTo>
                  <a:lnTo>
                    <a:pt x="80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2938570" y="4402667"/>
              <a:ext cx="41302" cy="29706"/>
            </a:xfrm>
            <a:custGeom>
              <a:avLst/>
              <a:gdLst/>
              <a:ahLst/>
              <a:cxnLst/>
              <a:rect l="l" t="t" r="r" b="b"/>
              <a:pathLst>
                <a:path w="1902" h="1368" extrusionOk="0">
                  <a:moveTo>
                    <a:pt x="1468" y="200"/>
                  </a:moveTo>
                  <a:cubicBezTo>
                    <a:pt x="1535" y="200"/>
                    <a:pt x="1602" y="234"/>
                    <a:pt x="1635" y="300"/>
                  </a:cubicBezTo>
                  <a:cubicBezTo>
                    <a:pt x="1702" y="401"/>
                    <a:pt x="1702" y="501"/>
                    <a:pt x="1668" y="634"/>
                  </a:cubicBezTo>
                  <a:cubicBezTo>
                    <a:pt x="1568" y="868"/>
                    <a:pt x="1068" y="1068"/>
                    <a:pt x="334" y="1168"/>
                  </a:cubicBezTo>
                  <a:cubicBezTo>
                    <a:pt x="668" y="734"/>
                    <a:pt x="1168" y="200"/>
                    <a:pt x="1468" y="200"/>
                  </a:cubicBezTo>
                  <a:close/>
                  <a:moveTo>
                    <a:pt x="1468" y="0"/>
                  </a:moveTo>
                  <a:cubicBezTo>
                    <a:pt x="934" y="0"/>
                    <a:pt x="134" y="1101"/>
                    <a:pt x="34" y="1234"/>
                  </a:cubicBezTo>
                  <a:cubicBezTo>
                    <a:pt x="0" y="1268"/>
                    <a:pt x="0" y="1301"/>
                    <a:pt x="34" y="1335"/>
                  </a:cubicBezTo>
                  <a:cubicBezTo>
                    <a:pt x="67" y="1368"/>
                    <a:pt x="101" y="1368"/>
                    <a:pt x="134" y="1368"/>
                  </a:cubicBezTo>
                  <a:cubicBezTo>
                    <a:pt x="467" y="1335"/>
                    <a:pt x="834" y="1268"/>
                    <a:pt x="1168" y="1168"/>
                  </a:cubicBezTo>
                  <a:cubicBezTo>
                    <a:pt x="1435" y="1101"/>
                    <a:pt x="1668" y="934"/>
                    <a:pt x="1802" y="701"/>
                  </a:cubicBezTo>
                  <a:cubicBezTo>
                    <a:pt x="1902" y="534"/>
                    <a:pt x="1868" y="334"/>
                    <a:pt x="1768" y="200"/>
                  </a:cubicBezTo>
                  <a:cubicBezTo>
                    <a:pt x="1702" y="100"/>
                    <a:pt x="1602" y="34"/>
                    <a:pt x="1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2929145" y="4390506"/>
              <a:ext cx="26101" cy="41867"/>
            </a:xfrm>
            <a:custGeom>
              <a:avLst/>
              <a:gdLst/>
              <a:ahLst/>
              <a:cxnLst/>
              <a:rect l="l" t="t" r="r" b="b"/>
              <a:pathLst>
                <a:path w="1202" h="1928" extrusionOk="0">
                  <a:moveTo>
                    <a:pt x="701" y="184"/>
                  </a:moveTo>
                  <a:cubicBezTo>
                    <a:pt x="781" y="184"/>
                    <a:pt x="808" y="233"/>
                    <a:pt x="835" y="260"/>
                  </a:cubicBezTo>
                  <a:cubicBezTo>
                    <a:pt x="1002" y="527"/>
                    <a:pt x="835" y="1261"/>
                    <a:pt x="601" y="1661"/>
                  </a:cubicBezTo>
                  <a:cubicBezTo>
                    <a:pt x="468" y="1294"/>
                    <a:pt x="268" y="660"/>
                    <a:pt x="434" y="360"/>
                  </a:cubicBezTo>
                  <a:cubicBezTo>
                    <a:pt x="434" y="293"/>
                    <a:pt x="501" y="227"/>
                    <a:pt x="568" y="227"/>
                  </a:cubicBezTo>
                  <a:lnTo>
                    <a:pt x="635" y="193"/>
                  </a:lnTo>
                  <a:cubicBezTo>
                    <a:pt x="660" y="187"/>
                    <a:pt x="682" y="184"/>
                    <a:pt x="701" y="184"/>
                  </a:cubicBezTo>
                  <a:close/>
                  <a:moveTo>
                    <a:pt x="700" y="0"/>
                  </a:moveTo>
                  <a:cubicBezTo>
                    <a:pt x="657" y="0"/>
                    <a:pt x="613" y="9"/>
                    <a:pt x="568" y="27"/>
                  </a:cubicBezTo>
                  <a:cubicBezTo>
                    <a:pt x="434" y="60"/>
                    <a:pt x="301" y="127"/>
                    <a:pt x="234" y="260"/>
                  </a:cubicBezTo>
                  <a:cubicBezTo>
                    <a:pt x="1" y="760"/>
                    <a:pt x="468" y="1828"/>
                    <a:pt x="468" y="1861"/>
                  </a:cubicBezTo>
                  <a:cubicBezTo>
                    <a:pt x="468" y="1895"/>
                    <a:pt x="501" y="1928"/>
                    <a:pt x="535" y="1928"/>
                  </a:cubicBezTo>
                  <a:lnTo>
                    <a:pt x="568" y="1928"/>
                  </a:lnTo>
                  <a:cubicBezTo>
                    <a:pt x="601" y="1928"/>
                    <a:pt x="601" y="1895"/>
                    <a:pt x="635" y="1895"/>
                  </a:cubicBezTo>
                  <a:cubicBezTo>
                    <a:pt x="935" y="1528"/>
                    <a:pt x="1202" y="560"/>
                    <a:pt x="968" y="160"/>
                  </a:cubicBezTo>
                  <a:cubicBezTo>
                    <a:pt x="919" y="62"/>
                    <a:pt x="817" y="0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2425726" y="4339650"/>
              <a:ext cx="99976" cy="207183"/>
            </a:xfrm>
            <a:custGeom>
              <a:avLst/>
              <a:gdLst/>
              <a:ahLst/>
              <a:cxnLst/>
              <a:rect l="l" t="t" r="r" b="b"/>
              <a:pathLst>
                <a:path w="4604" h="9541" extrusionOk="0">
                  <a:moveTo>
                    <a:pt x="4604" y="0"/>
                  </a:moveTo>
                  <a:lnTo>
                    <a:pt x="668" y="167"/>
                  </a:lnTo>
                  <a:lnTo>
                    <a:pt x="1" y="9540"/>
                  </a:lnTo>
                  <a:lnTo>
                    <a:pt x="3970" y="9340"/>
                  </a:lnTo>
                  <a:lnTo>
                    <a:pt x="46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2402557" y="4524358"/>
              <a:ext cx="258604" cy="101366"/>
            </a:xfrm>
            <a:custGeom>
              <a:avLst/>
              <a:gdLst/>
              <a:ahLst/>
              <a:cxnLst/>
              <a:rect l="l" t="t" r="r" b="b"/>
              <a:pathLst>
                <a:path w="11909" h="4668" extrusionOk="0">
                  <a:moveTo>
                    <a:pt x="634" y="0"/>
                  </a:moveTo>
                  <a:cubicBezTo>
                    <a:pt x="501" y="0"/>
                    <a:pt x="334" y="134"/>
                    <a:pt x="334" y="267"/>
                  </a:cubicBezTo>
                  <a:lnTo>
                    <a:pt x="0" y="3803"/>
                  </a:lnTo>
                  <a:cubicBezTo>
                    <a:pt x="0" y="4203"/>
                    <a:pt x="300" y="4537"/>
                    <a:pt x="701" y="4570"/>
                  </a:cubicBezTo>
                  <a:cubicBezTo>
                    <a:pt x="1746" y="4570"/>
                    <a:pt x="2420" y="4541"/>
                    <a:pt x="3337" y="4541"/>
                  </a:cubicBezTo>
                  <a:cubicBezTo>
                    <a:pt x="3795" y="4541"/>
                    <a:pt x="4314" y="4548"/>
                    <a:pt x="4970" y="4570"/>
                  </a:cubicBezTo>
                  <a:cubicBezTo>
                    <a:pt x="5758" y="4591"/>
                    <a:pt x="7006" y="4667"/>
                    <a:pt x="8240" y="4667"/>
                  </a:cubicBezTo>
                  <a:cubicBezTo>
                    <a:pt x="8941" y="4667"/>
                    <a:pt x="9637" y="4643"/>
                    <a:pt x="10241" y="4570"/>
                  </a:cubicBezTo>
                  <a:cubicBezTo>
                    <a:pt x="11909" y="4337"/>
                    <a:pt x="11675" y="2702"/>
                    <a:pt x="10941" y="2636"/>
                  </a:cubicBezTo>
                  <a:cubicBezTo>
                    <a:pt x="9207" y="2502"/>
                    <a:pt x="6938" y="1335"/>
                    <a:pt x="5838" y="401"/>
                  </a:cubicBezTo>
                  <a:cubicBezTo>
                    <a:pt x="5638" y="234"/>
                    <a:pt x="5371" y="167"/>
                    <a:pt x="5137" y="167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2519166" y="4522164"/>
              <a:ext cx="45667" cy="21954"/>
            </a:xfrm>
            <a:custGeom>
              <a:avLst/>
              <a:gdLst/>
              <a:ahLst/>
              <a:cxnLst/>
              <a:rect l="l" t="t" r="r" b="b"/>
              <a:pathLst>
                <a:path w="2103" h="1011" extrusionOk="0">
                  <a:moveTo>
                    <a:pt x="1603" y="202"/>
                  </a:moveTo>
                  <a:cubicBezTo>
                    <a:pt x="1668" y="202"/>
                    <a:pt x="1724" y="212"/>
                    <a:pt x="1769" y="235"/>
                  </a:cubicBezTo>
                  <a:cubicBezTo>
                    <a:pt x="1835" y="235"/>
                    <a:pt x="1869" y="301"/>
                    <a:pt x="1869" y="368"/>
                  </a:cubicBezTo>
                  <a:cubicBezTo>
                    <a:pt x="1902" y="468"/>
                    <a:pt x="1869" y="602"/>
                    <a:pt x="1802" y="702"/>
                  </a:cubicBezTo>
                  <a:cubicBezTo>
                    <a:pt x="1719" y="785"/>
                    <a:pt x="1535" y="827"/>
                    <a:pt x="1285" y="827"/>
                  </a:cubicBezTo>
                  <a:cubicBezTo>
                    <a:pt x="1035" y="827"/>
                    <a:pt x="718" y="785"/>
                    <a:pt x="368" y="702"/>
                  </a:cubicBezTo>
                  <a:lnTo>
                    <a:pt x="334" y="702"/>
                  </a:lnTo>
                  <a:cubicBezTo>
                    <a:pt x="751" y="452"/>
                    <a:pt x="1282" y="202"/>
                    <a:pt x="1603" y="202"/>
                  </a:cubicBezTo>
                  <a:close/>
                  <a:moveTo>
                    <a:pt x="1642" y="0"/>
                  </a:moveTo>
                  <a:cubicBezTo>
                    <a:pt x="1105" y="0"/>
                    <a:pt x="185" y="580"/>
                    <a:pt x="67" y="668"/>
                  </a:cubicBezTo>
                  <a:cubicBezTo>
                    <a:pt x="1" y="702"/>
                    <a:pt x="34" y="802"/>
                    <a:pt x="101" y="835"/>
                  </a:cubicBezTo>
                  <a:cubicBezTo>
                    <a:pt x="468" y="902"/>
                    <a:pt x="801" y="969"/>
                    <a:pt x="1168" y="1002"/>
                  </a:cubicBezTo>
                  <a:cubicBezTo>
                    <a:pt x="1213" y="1007"/>
                    <a:pt x="1257" y="1010"/>
                    <a:pt x="1301" y="1010"/>
                  </a:cubicBezTo>
                  <a:cubicBezTo>
                    <a:pt x="1523" y="1010"/>
                    <a:pt x="1741" y="941"/>
                    <a:pt x="1935" y="802"/>
                  </a:cubicBezTo>
                  <a:cubicBezTo>
                    <a:pt x="2069" y="668"/>
                    <a:pt x="2102" y="468"/>
                    <a:pt x="2069" y="301"/>
                  </a:cubicBezTo>
                  <a:cubicBezTo>
                    <a:pt x="2035" y="201"/>
                    <a:pt x="1969" y="68"/>
                    <a:pt x="1835" y="35"/>
                  </a:cubicBezTo>
                  <a:cubicBezTo>
                    <a:pt x="1780" y="11"/>
                    <a:pt x="1714" y="0"/>
                    <a:pt x="1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2518450" y="4501622"/>
              <a:ext cx="26818" cy="38696"/>
            </a:xfrm>
            <a:custGeom>
              <a:avLst/>
              <a:gdLst/>
              <a:ahLst/>
              <a:cxnLst/>
              <a:rect l="l" t="t" r="r" b="b"/>
              <a:pathLst>
                <a:path w="1235" h="1782" extrusionOk="0">
                  <a:moveTo>
                    <a:pt x="801" y="180"/>
                  </a:moveTo>
                  <a:cubicBezTo>
                    <a:pt x="934" y="213"/>
                    <a:pt x="968" y="247"/>
                    <a:pt x="968" y="313"/>
                  </a:cubicBezTo>
                  <a:cubicBezTo>
                    <a:pt x="1001" y="614"/>
                    <a:pt x="601" y="1214"/>
                    <a:pt x="234" y="1514"/>
                  </a:cubicBezTo>
                  <a:cubicBezTo>
                    <a:pt x="234" y="1147"/>
                    <a:pt x="301" y="480"/>
                    <a:pt x="534" y="247"/>
                  </a:cubicBezTo>
                  <a:cubicBezTo>
                    <a:pt x="601" y="213"/>
                    <a:pt x="667" y="180"/>
                    <a:pt x="734" y="180"/>
                  </a:cubicBezTo>
                  <a:close/>
                  <a:moveTo>
                    <a:pt x="715" y="1"/>
                  </a:moveTo>
                  <a:cubicBezTo>
                    <a:pt x="601" y="1"/>
                    <a:pt x="501" y="38"/>
                    <a:pt x="401" y="113"/>
                  </a:cubicBezTo>
                  <a:cubicBezTo>
                    <a:pt x="0" y="480"/>
                    <a:pt x="67" y="1648"/>
                    <a:pt x="67" y="1681"/>
                  </a:cubicBezTo>
                  <a:cubicBezTo>
                    <a:pt x="67" y="1714"/>
                    <a:pt x="67" y="1748"/>
                    <a:pt x="100" y="1781"/>
                  </a:cubicBezTo>
                  <a:lnTo>
                    <a:pt x="200" y="1781"/>
                  </a:lnTo>
                  <a:cubicBezTo>
                    <a:pt x="601" y="1548"/>
                    <a:pt x="1235" y="747"/>
                    <a:pt x="1168" y="280"/>
                  </a:cubicBezTo>
                  <a:cubicBezTo>
                    <a:pt x="1134" y="147"/>
                    <a:pt x="1001" y="13"/>
                    <a:pt x="834" y="13"/>
                  </a:cubicBezTo>
                  <a:cubicBezTo>
                    <a:pt x="793" y="5"/>
                    <a:pt x="753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2432241" y="4339650"/>
              <a:ext cx="94200" cy="115915"/>
            </a:xfrm>
            <a:custGeom>
              <a:avLst/>
              <a:gdLst/>
              <a:ahLst/>
              <a:cxnLst/>
              <a:rect l="l" t="t" r="r" b="b"/>
              <a:pathLst>
                <a:path w="4338" h="5338" extrusionOk="0">
                  <a:moveTo>
                    <a:pt x="4337" y="0"/>
                  </a:moveTo>
                  <a:lnTo>
                    <a:pt x="368" y="167"/>
                  </a:lnTo>
                  <a:lnTo>
                    <a:pt x="1" y="5337"/>
                  </a:lnTo>
                  <a:lnTo>
                    <a:pt x="3937" y="5337"/>
                  </a:lnTo>
                  <a:lnTo>
                    <a:pt x="4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1685440" y="3352356"/>
              <a:ext cx="977892" cy="1066988"/>
            </a:xfrm>
            <a:custGeom>
              <a:avLst/>
              <a:gdLst/>
              <a:ahLst/>
              <a:cxnLst/>
              <a:rect l="l" t="t" r="r" b="b"/>
              <a:pathLst>
                <a:path w="45033" h="49136" extrusionOk="0">
                  <a:moveTo>
                    <a:pt x="3270" y="0"/>
                  </a:moveTo>
                  <a:cubicBezTo>
                    <a:pt x="3270" y="0"/>
                    <a:pt x="1" y="6638"/>
                    <a:pt x="3170" y="10841"/>
                  </a:cubicBezTo>
                  <a:cubicBezTo>
                    <a:pt x="6038" y="14677"/>
                    <a:pt x="26987" y="14944"/>
                    <a:pt x="34392" y="14944"/>
                  </a:cubicBezTo>
                  <a:cubicBezTo>
                    <a:pt x="32157" y="24084"/>
                    <a:pt x="33558" y="49135"/>
                    <a:pt x="33558" y="49135"/>
                  </a:cubicBezTo>
                  <a:lnTo>
                    <a:pt x="39495" y="49069"/>
                  </a:lnTo>
                  <a:cubicBezTo>
                    <a:pt x="39495" y="49069"/>
                    <a:pt x="43698" y="24618"/>
                    <a:pt x="44566" y="12109"/>
                  </a:cubicBezTo>
                  <a:cubicBezTo>
                    <a:pt x="45033" y="5171"/>
                    <a:pt x="14845" y="534"/>
                    <a:pt x="14845" y="534"/>
                  </a:cubicBezTo>
                  <a:lnTo>
                    <a:pt x="32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2391677" y="4344709"/>
              <a:ext cx="171701" cy="84775"/>
            </a:xfrm>
            <a:custGeom>
              <a:avLst/>
              <a:gdLst/>
              <a:ahLst/>
              <a:cxnLst/>
              <a:rect l="l" t="t" r="r" b="b"/>
              <a:pathLst>
                <a:path w="7907" h="3904" extrusionOk="0">
                  <a:moveTo>
                    <a:pt x="7906" y="1"/>
                  </a:moveTo>
                  <a:lnTo>
                    <a:pt x="1" y="301"/>
                  </a:lnTo>
                  <a:lnTo>
                    <a:pt x="334" y="3903"/>
                  </a:lnTo>
                  <a:lnTo>
                    <a:pt x="7540" y="3803"/>
                  </a:lnTo>
                  <a:lnTo>
                    <a:pt x="7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1727459" y="2664555"/>
              <a:ext cx="482442" cy="709559"/>
            </a:xfrm>
            <a:custGeom>
              <a:avLst/>
              <a:gdLst/>
              <a:ahLst/>
              <a:cxnLst/>
              <a:rect l="l" t="t" r="r" b="b"/>
              <a:pathLst>
                <a:path w="22217" h="32676" extrusionOk="0">
                  <a:moveTo>
                    <a:pt x="8252" y="1"/>
                  </a:moveTo>
                  <a:cubicBezTo>
                    <a:pt x="6288" y="1"/>
                    <a:pt x="4837" y="18"/>
                    <a:pt x="4837" y="18"/>
                  </a:cubicBezTo>
                  <a:cubicBezTo>
                    <a:pt x="4793" y="17"/>
                    <a:pt x="4749" y="16"/>
                    <a:pt x="4706" y="16"/>
                  </a:cubicBezTo>
                  <a:cubicBezTo>
                    <a:pt x="2495" y="16"/>
                    <a:pt x="629" y="1663"/>
                    <a:pt x="367" y="3888"/>
                  </a:cubicBezTo>
                  <a:cubicBezTo>
                    <a:pt x="0" y="7257"/>
                    <a:pt x="2135" y="14829"/>
                    <a:pt x="2202" y="18665"/>
                  </a:cubicBezTo>
                  <a:cubicBezTo>
                    <a:pt x="2302" y="23402"/>
                    <a:pt x="1401" y="25336"/>
                    <a:pt x="1301" y="31708"/>
                  </a:cubicBezTo>
                  <a:lnTo>
                    <a:pt x="22216" y="32675"/>
                  </a:lnTo>
                  <a:cubicBezTo>
                    <a:pt x="22216" y="19832"/>
                    <a:pt x="21682" y="9225"/>
                    <a:pt x="21182" y="4155"/>
                  </a:cubicBezTo>
                  <a:cubicBezTo>
                    <a:pt x="20982" y="2353"/>
                    <a:pt x="20682" y="819"/>
                    <a:pt x="18247" y="352"/>
                  </a:cubicBezTo>
                  <a:cubicBezTo>
                    <a:pt x="16697" y="55"/>
                    <a:pt x="11689" y="1"/>
                    <a:pt x="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2062109" y="2759840"/>
              <a:ext cx="428111" cy="456797"/>
            </a:xfrm>
            <a:custGeom>
              <a:avLst/>
              <a:gdLst/>
              <a:ahLst/>
              <a:cxnLst/>
              <a:rect l="l" t="t" r="r" b="b"/>
              <a:pathLst>
                <a:path w="19715" h="21036" extrusionOk="0">
                  <a:moveTo>
                    <a:pt x="10341" y="15444"/>
                  </a:moveTo>
                  <a:lnTo>
                    <a:pt x="10341" y="15444"/>
                  </a:lnTo>
                  <a:cubicBezTo>
                    <a:pt x="10341" y="15444"/>
                    <a:pt x="10408" y="15445"/>
                    <a:pt x="10541" y="15578"/>
                  </a:cubicBezTo>
                  <a:lnTo>
                    <a:pt x="10541" y="15578"/>
                  </a:lnTo>
                  <a:cubicBezTo>
                    <a:pt x="10474" y="15533"/>
                    <a:pt x="10408" y="15489"/>
                    <a:pt x="10341" y="15444"/>
                  </a:cubicBezTo>
                  <a:close/>
                  <a:moveTo>
                    <a:pt x="5704" y="0"/>
                  </a:moveTo>
                  <a:lnTo>
                    <a:pt x="0" y="1468"/>
                  </a:lnTo>
                  <a:cubicBezTo>
                    <a:pt x="601" y="3903"/>
                    <a:pt x="1301" y="6205"/>
                    <a:pt x="2068" y="8573"/>
                  </a:cubicBezTo>
                  <a:cubicBezTo>
                    <a:pt x="2469" y="9740"/>
                    <a:pt x="2836" y="10875"/>
                    <a:pt x="3303" y="12042"/>
                  </a:cubicBezTo>
                  <a:cubicBezTo>
                    <a:pt x="3736" y="13210"/>
                    <a:pt x="4203" y="14377"/>
                    <a:pt x="4704" y="15545"/>
                  </a:cubicBezTo>
                  <a:cubicBezTo>
                    <a:pt x="4971" y="16112"/>
                    <a:pt x="5271" y="16712"/>
                    <a:pt x="5538" y="17313"/>
                  </a:cubicBezTo>
                  <a:lnTo>
                    <a:pt x="6005" y="18180"/>
                  </a:lnTo>
                  <a:lnTo>
                    <a:pt x="6171" y="18447"/>
                  </a:lnTo>
                  <a:cubicBezTo>
                    <a:pt x="6305" y="18714"/>
                    <a:pt x="6472" y="18947"/>
                    <a:pt x="6705" y="19181"/>
                  </a:cubicBezTo>
                  <a:cubicBezTo>
                    <a:pt x="6972" y="19447"/>
                    <a:pt x="7272" y="19681"/>
                    <a:pt x="7606" y="19881"/>
                  </a:cubicBezTo>
                  <a:cubicBezTo>
                    <a:pt x="8039" y="20115"/>
                    <a:pt x="8473" y="20281"/>
                    <a:pt x="8940" y="20415"/>
                  </a:cubicBezTo>
                  <a:cubicBezTo>
                    <a:pt x="9340" y="20548"/>
                    <a:pt x="9707" y="20615"/>
                    <a:pt x="10041" y="20682"/>
                  </a:cubicBezTo>
                  <a:cubicBezTo>
                    <a:pt x="10708" y="20815"/>
                    <a:pt x="11375" y="20882"/>
                    <a:pt x="12076" y="20948"/>
                  </a:cubicBezTo>
                  <a:cubicBezTo>
                    <a:pt x="12879" y="21012"/>
                    <a:pt x="13683" y="21035"/>
                    <a:pt x="14486" y="21035"/>
                  </a:cubicBezTo>
                  <a:cubicBezTo>
                    <a:pt x="14950" y="21035"/>
                    <a:pt x="15414" y="21027"/>
                    <a:pt x="15878" y="21015"/>
                  </a:cubicBezTo>
                  <a:cubicBezTo>
                    <a:pt x="17113" y="20982"/>
                    <a:pt x="18380" y="20882"/>
                    <a:pt x="19614" y="20715"/>
                  </a:cubicBezTo>
                  <a:lnTo>
                    <a:pt x="19714" y="17813"/>
                  </a:lnTo>
                  <a:cubicBezTo>
                    <a:pt x="17379" y="17313"/>
                    <a:pt x="15011" y="16912"/>
                    <a:pt x="12809" y="16345"/>
                  </a:cubicBezTo>
                  <a:cubicBezTo>
                    <a:pt x="12276" y="16212"/>
                    <a:pt x="11742" y="16045"/>
                    <a:pt x="11275" y="15878"/>
                  </a:cubicBezTo>
                  <a:cubicBezTo>
                    <a:pt x="11099" y="15819"/>
                    <a:pt x="10897" y="15761"/>
                    <a:pt x="10715" y="15679"/>
                  </a:cubicBezTo>
                  <a:lnTo>
                    <a:pt x="10715" y="15679"/>
                  </a:lnTo>
                  <a:lnTo>
                    <a:pt x="10441" y="15078"/>
                  </a:lnTo>
                  <a:cubicBezTo>
                    <a:pt x="10274" y="14544"/>
                    <a:pt x="10041" y="14043"/>
                    <a:pt x="9841" y="13476"/>
                  </a:cubicBezTo>
                  <a:cubicBezTo>
                    <a:pt x="9073" y="11342"/>
                    <a:pt x="8373" y="9073"/>
                    <a:pt x="7672" y="6805"/>
                  </a:cubicBezTo>
                  <a:cubicBezTo>
                    <a:pt x="7005" y="4570"/>
                    <a:pt x="6338" y="2235"/>
                    <a:pt x="5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1993294" y="2677844"/>
              <a:ext cx="273110" cy="304379"/>
            </a:xfrm>
            <a:custGeom>
              <a:avLst/>
              <a:gdLst/>
              <a:ahLst/>
              <a:cxnLst/>
              <a:rect l="l" t="t" r="r" b="b"/>
              <a:pathLst>
                <a:path w="12577" h="14017" extrusionOk="0">
                  <a:moveTo>
                    <a:pt x="5949" y="1"/>
                  </a:moveTo>
                  <a:cubicBezTo>
                    <a:pt x="4924" y="1"/>
                    <a:pt x="3883" y="471"/>
                    <a:pt x="2936" y="1441"/>
                  </a:cubicBezTo>
                  <a:cubicBezTo>
                    <a:pt x="0" y="4410"/>
                    <a:pt x="2802" y="9013"/>
                    <a:pt x="4604" y="14017"/>
                  </a:cubicBezTo>
                  <a:lnTo>
                    <a:pt x="12309" y="11048"/>
                  </a:lnTo>
                  <a:cubicBezTo>
                    <a:pt x="12309" y="11048"/>
                    <a:pt x="12576" y="10648"/>
                    <a:pt x="11008" y="5377"/>
                  </a:cubicBezTo>
                  <a:cubicBezTo>
                    <a:pt x="9964" y="1868"/>
                    <a:pt x="7989" y="1"/>
                    <a:pt x="5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2444553" y="3121286"/>
              <a:ext cx="150702" cy="92832"/>
            </a:xfrm>
            <a:custGeom>
              <a:avLst/>
              <a:gdLst/>
              <a:ahLst/>
              <a:cxnLst/>
              <a:rect l="l" t="t" r="r" b="b"/>
              <a:pathLst>
                <a:path w="6940" h="4275" extrusionOk="0">
                  <a:moveTo>
                    <a:pt x="3503" y="0"/>
                  </a:moveTo>
                  <a:cubicBezTo>
                    <a:pt x="1769" y="0"/>
                    <a:pt x="1469" y="467"/>
                    <a:pt x="401" y="1468"/>
                  </a:cubicBezTo>
                  <a:lnTo>
                    <a:pt x="1" y="3670"/>
                  </a:lnTo>
                  <a:cubicBezTo>
                    <a:pt x="880" y="4120"/>
                    <a:pt x="1632" y="4274"/>
                    <a:pt x="2249" y="4274"/>
                  </a:cubicBezTo>
                  <a:cubicBezTo>
                    <a:pt x="3597" y="4274"/>
                    <a:pt x="4304" y="3536"/>
                    <a:pt x="4304" y="3536"/>
                  </a:cubicBezTo>
                  <a:lnTo>
                    <a:pt x="6939" y="3536"/>
                  </a:lnTo>
                  <a:lnTo>
                    <a:pt x="6005" y="1435"/>
                  </a:lnTo>
                  <a:cubicBezTo>
                    <a:pt x="5672" y="668"/>
                    <a:pt x="4971" y="134"/>
                    <a:pt x="4137" y="67"/>
                  </a:cubicBezTo>
                  <a:lnTo>
                    <a:pt x="35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1752800" y="3626160"/>
              <a:ext cx="626586" cy="83320"/>
            </a:xfrm>
            <a:custGeom>
              <a:avLst/>
              <a:gdLst/>
              <a:ahLst/>
              <a:cxnLst/>
              <a:rect l="l" t="t" r="r" b="b"/>
              <a:pathLst>
                <a:path w="28855" h="3837" extrusionOk="0">
                  <a:moveTo>
                    <a:pt x="1068" y="0"/>
                  </a:moveTo>
                  <a:cubicBezTo>
                    <a:pt x="468" y="0"/>
                    <a:pt x="1" y="467"/>
                    <a:pt x="1" y="1068"/>
                  </a:cubicBezTo>
                  <a:lnTo>
                    <a:pt x="1" y="2769"/>
                  </a:lnTo>
                  <a:cubicBezTo>
                    <a:pt x="1" y="3369"/>
                    <a:pt x="468" y="3836"/>
                    <a:pt x="1068" y="3836"/>
                  </a:cubicBezTo>
                  <a:lnTo>
                    <a:pt x="27787" y="3836"/>
                  </a:lnTo>
                  <a:cubicBezTo>
                    <a:pt x="28354" y="3836"/>
                    <a:pt x="28855" y="3369"/>
                    <a:pt x="28855" y="2769"/>
                  </a:cubicBezTo>
                  <a:lnTo>
                    <a:pt x="28855" y="1068"/>
                  </a:lnTo>
                  <a:cubicBezTo>
                    <a:pt x="28855" y="467"/>
                    <a:pt x="28354" y="0"/>
                    <a:pt x="27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1752800" y="3709459"/>
              <a:ext cx="65210" cy="929359"/>
            </a:xfrm>
            <a:custGeom>
              <a:avLst/>
              <a:gdLst/>
              <a:ahLst/>
              <a:cxnLst/>
              <a:rect l="l" t="t" r="r" b="b"/>
              <a:pathLst>
                <a:path w="3003" h="42798" extrusionOk="0">
                  <a:moveTo>
                    <a:pt x="1368" y="0"/>
                  </a:moveTo>
                  <a:lnTo>
                    <a:pt x="1" y="42798"/>
                  </a:lnTo>
                  <a:lnTo>
                    <a:pt x="1168" y="42798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1975900" y="3709459"/>
              <a:ext cx="64494" cy="929359"/>
            </a:xfrm>
            <a:custGeom>
              <a:avLst/>
              <a:gdLst/>
              <a:ahLst/>
              <a:cxnLst/>
              <a:rect l="l" t="t" r="r" b="b"/>
              <a:pathLst>
                <a:path w="2970" h="42798" extrusionOk="0">
                  <a:moveTo>
                    <a:pt x="1" y="0"/>
                  </a:moveTo>
                  <a:lnTo>
                    <a:pt x="1802" y="42798"/>
                  </a:lnTo>
                  <a:lnTo>
                    <a:pt x="2970" y="42798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2091077" y="3709459"/>
              <a:ext cx="65210" cy="929359"/>
            </a:xfrm>
            <a:custGeom>
              <a:avLst/>
              <a:gdLst/>
              <a:ahLst/>
              <a:cxnLst/>
              <a:rect l="l" t="t" r="r" b="b"/>
              <a:pathLst>
                <a:path w="3003" h="42798" extrusionOk="0">
                  <a:moveTo>
                    <a:pt x="1368" y="0"/>
                  </a:moveTo>
                  <a:lnTo>
                    <a:pt x="1" y="42798"/>
                  </a:lnTo>
                  <a:lnTo>
                    <a:pt x="1201" y="42798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2314176" y="3709459"/>
              <a:ext cx="65210" cy="929359"/>
            </a:xfrm>
            <a:custGeom>
              <a:avLst/>
              <a:gdLst/>
              <a:ahLst/>
              <a:cxnLst/>
              <a:rect l="l" t="t" r="r" b="b"/>
              <a:pathLst>
                <a:path w="3003" h="42798" extrusionOk="0">
                  <a:moveTo>
                    <a:pt x="1" y="0"/>
                  </a:moveTo>
                  <a:lnTo>
                    <a:pt x="1802" y="42798"/>
                  </a:lnTo>
                  <a:lnTo>
                    <a:pt x="3003" y="42798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1781052" y="3709459"/>
              <a:ext cx="36959" cy="39869"/>
            </a:xfrm>
            <a:custGeom>
              <a:avLst/>
              <a:gdLst/>
              <a:ahLst/>
              <a:cxnLst/>
              <a:rect l="l" t="t" r="r" b="b"/>
              <a:pathLst>
                <a:path w="1702" h="1836" extrusionOk="0">
                  <a:moveTo>
                    <a:pt x="67" y="0"/>
                  </a:moveTo>
                  <a:lnTo>
                    <a:pt x="1" y="1835"/>
                  </a:lnTo>
                  <a:lnTo>
                    <a:pt x="1635" y="183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1975900" y="3709459"/>
              <a:ext cx="36242" cy="39869"/>
            </a:xfrm>
            <a:custGeom>
              <a:avLst/>
              <a:gdLst/>
              <a:ahLst/>
              <a:cxnLst/>
              <a:rect l="l" t="t" r="r" b="b"/>
              <a:pathLst>
                <a:path w="1669" h="1836" extrusionOk="0">
                  <a:moveTo>
                    <a:pt x="1" y="0"/>
                  </a:moveTo>
                  <a:lnTo>
                    <a:pt x="68" y="1835"/>
                  </a:lnTo>
                  <a:lnTo>
                    <a:pt x="1669" y="1835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2119328" y="3709459"/>
              <a:ext cx="36959" cy="39869"/>
            </a:xfrm>
            <a:custGeom>
              <a:avLst/>
              <a:gdLst/>
              <a:ahLst/>
              <a:cxnLst/>
              <a:rect l="l" t="t" r="r" b="b"/>
              <a:pathLst>
                <a:path w="1702" h="1836" extrusionOk="0">
                  <a:moveTo>
                    <a:pt x="67" y="0"/>
                  </a:moveTo>
                  <a:lnTo>
                    <a:pt x="1" y="1835"/>
                  </a:lnTo>
                  <a:lnTo>
                    <a:pt x="1635" y="183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2314176" y="3709459"/>
              <a:ext cx="36959" cy="39869"/>
            </a:xfrm>
            <a:custGeom>
              <a:avLst/>
              <a:gdLst/>
              <a:ahLst/>
              <a:cxnLst/>
              <a:rect l="l" t="t" r="r" b="b"/>
              <a:pathLst>
                <a:path w="1702" h="1836" extrusionOk="0">
                  <a:moveTo>
                    <a:pt x="1" y="0"/>
                  </a:moveTo>
                  <a:lnTo>
                    <a:pt x="67" y="1835"/>
                  </a:lnTo>
                  <a:lnTo>
                    <a:pt x="1702" y="1835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2538731" y="1480631"/>
              <a:ext cx="1687038" cy="1093068"/>
            </a:xfrm>
            <a:custGeom>
              <a:avLst/>
              <a:gdLst/>
              <a:ahLst/>
              <a:cxnLst/>
              <a:rect l="l" t="t" r="r" b="b"/>
              <a:pathLst>
                <a:path w="77690" h="50337" extrusionOk="0">
                  <a:moveTo>
                    <a:pt x="6972" y="0"/>
                  </a:moveTo>
                  <a:cubicBezTo>
                    <a:pt x="4737" y="34"/>
                    <a:pt x="2869" y="1802"/>
                    <a:pt x="2702" y="4036"/>
                  </a:cubicBezTo>
                  <a:lnTo>
                    <a:pt x="167" y="46300"/>
                  </a:lnTo>
                  <a:cubicBezTo>
                    <a:pt x="0" y="48502"/>
                    <a:pt x="1768" y="50336"/>
                    <a:pt x="3936" y="50336"/>
                  </a:cubicBezTo>
                  <a:lnTo>
                    <a:pt x="70751" y="50336"/>
                  </a:lnTo>
                  <a:cubicBezTo>
                    <a:pt x="72986" y="50270"/>
                    <a:pt x="74820" y="48535"/>
                    <a:pt x="74987" y="46333"/>
                  </a:cubicBezTo>
                  <a:lnTo>
                    <a:pt x="77522" y="4036"/>
                  </a:lnTo>
                  <a:cubicBezTo>
                    <a:pt x="77689" y="1835"/>
                    <a:pt x="75955" y="0"/>
                    <a:pt x="73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2818334" y="2379545"/>
              <a:ext cx="530953" cy="457079"/>
            </a:xfrm>
            <a:custGeom>
              <a:avLst/>
              <a:gdLst/>
              <a:ahLst/>
              <a:cxnLst/>
              <a:rect l="l" t="t" r="r" b="b"/>
              <a:pathLst>
                <a:path w="24451" h="21049" extrusionOk="0">
                  <a:moveTo>
                    <a:pt x="0" y="1"/>
                  </a:moveTo>
                  <a:lnTo>
                    <a:pt x="6171" y="21049"/>
                  </a:lnTo>
                  <a:lnTo>
                    <a:pt x="24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3143559" y="1591443"/>
              <a:ext cx="945992" cy="612841"/>
            </a:xfrm>
            <a:custGeom>
              <a:avLst/>
              <a:gdLst/>
              <a:ahLst/>
              <a:cxnLst/>
              <a:rect l="l" t="t" r="r" b="b"/>
              <a:pathLst>
                <a:path w="43564" h="28222" extrusionOk="0">
                  <a:moveTo>
                    <a:pt x="41386" y="0"/>
                  </a:moveTo>
                  <a:cubicBezTo>
                    <a:pt x="41368" y="0"/>
                    <a:pt x="41349" y="0"/>
                    <a:pt x="41330" y="1"/>
                  </a:cubicBezTo>
                  <a:lnTo>
                    <a:pt x="3903" y="1"/>
                  </a:lnTo>
                  <a:cubicBezTo>
                    <a:pt x="2636" y="34"/>
                    <a:pt x="1602" y="1002"/>
                    <a:pt x="1502" y="2269"/>
                  </a:cubicBezTo>
                  <a:lnTo>
                    <a:pt x="67" y="25953"/>
                  </a:lnTo>
                  <a:cubicBezTo>
                    <a:pt x="1" y="27187"/>
                    <a:pt x="968" y="28221"/>
                    <a:pt x="2202" y="28221"/>
                  </a:cubicBezTo>
                  <a:lnTo>
                    <a:pt x="39629" y="28221"/>
                  </a:lnTo>
                  <a:cubicBezTo>
                    <a:pt x="40896" y="28188"/>
                    <a:pt x="41930" y="27220"/>
                    <a:pt x="42031" y="25953"/>
                  </a:cubicBezTo>
                  <a:lnTo>
                    <a:pt x="43465" y="2269"/>
                  </a:lnTo>
                  <a:cubicBezTo>
                    <a:pt x="43563" y="1054"/>
                    <a:pt x="42595" y="0"/>
                    <a:pt x="4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2708217" y="1813804"/>
              <a:ext cx="945992" cy="612124"/>
            </a:xfrm>
            <a:custGeom>
              <a:avLst/>
              <a:gdLst/>
              <a:ahLst/>
              <a:cxnLst/>
              <a:rect l="l" t="t" r="r" b="b"/>
              <a:pathLst>
                <a:path w="43564" h="28189" extrusionOk="0">
                  <a:moveTo>
                    <a:pt x="41422" y="1"/>
                  </a:moveTo>
                  <a:cubicBezTo>
                    <a:pt x="41403" y="1"/>
                    <a:pt x="41383" y="1"/>
                    <a:pt x="41364" y="2"/>
                  </a:cubicBezTo>
                  <a:lnTo>
                    <a:pt x="3937" y="2"/>
                  </a:lnTo>
                  <a:cubicBezTo>
                    <a:pt x="2669" y="2"/>
                    <a:pt x="1635" y="1002"/>
                    <a:pt x="1535" y="2237"/>
                  </a:cubicBezTo>
                  <a:lnTo>
                    <a:pt x="101" y="25954"/>
                  </a:lnTo>
                  <a:cubicBezTo>
                    <a:pt x="1" y="27154"/>
                    <a:pt x="1002" y="28188"/>
                    <a:pt x="2236" y="28188"/>
                  </a:cubicBezTo>
                  <a:lnTo>
                    <a:pt x="39663" y="28188"/>
                  </a:lnTo>
                  <a:cubicBezTo>
                    <a:pt x="40897" y="28188"/>
                    <a:pt x="41931" y="27188"/>
                    <a:pt x="42031" y="25954"/>
                  </a:cubicBezTo>
                  <a:lnTo>
                    <a:pt x="43465" y="2237"/>
                  </a:lnTo>
                  <a:cubicBezTo>
                    <a:pt x="43564" y="1022"/>
                    <a:pt x="42628" y="1"/>
                    <a:pt x="41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2695188" y="1533507"/>
              <a:ext cx="52898" cy="54353"/>
            </a:xfrm>
            <a:custGeom>
              <a:avLst/>
              <a:gdLst/>
              <a:ahLst/>
              <a:cxnLst/>
              <a:rect l="l" t="t" r="r" b="b"/>
              <a:pathLst>
                <a:path w="2436" h="2503" extrusionOk="0">
                  <a:moveTo>
                    <a:pt x="1301" y="0"/>
                  </a:moveTo>
                  <a:cubicBezTo>
                    <a:pt x="634" y="34"/>
                    <a:pt x="134" y="601"/>
                    <a:pt x="101" y="1268"/>
                  </a:cubicBezTo>
                  <a:cubicBezTo>
                    <a:pt x="0" y="1902"/>
                    <a:pt x="467" y="2469"/>
                    <a:pt x="1135" y="2502"/>
                  </a:cubicBezTo>
                  <a:cubicBezTo>
                    <a:pt x="1802" y="2469"/>
                    <a:pt x="2302" y="1902"/>
                    <a:pt x="2335" y="1268"/>
                  </a:cubicBezTo>
                  <a:cubicBezTo>
                    <a:pt x="2436" y="601"/>
                    <a:pt x="1935" y="34"/>
                    <a:pt x="1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2784285" y="1533507"/>
              <a:ext cx="52181" cy="54353"/>
            </a:xfrm>
            <a:custGeom>
              <a:avLst/>
              <a:gdLst/>
              <a:ahLst/>
              <a:cxnLst/>
              <a:rect l="l" t="t" r="r" b="b"/>
              <a:pathLst>
                <a:path w="2403" h="2503" extrusionOk="0">
                  <a:moveTo>
                    <a:pt x="1268" y="0"/>
                  </a:moveTo>
                  <a:cubicBezTo>
                    <a:pt x="634" y="34"/>
                    <a:pt x="100" y="601"/>
                    <a:pt x="100" y="1268"/>
                  </a:cubicBezTo>
                  <a:cubicBezTo>
                    <a:pt x="0" y="1902"/>
                    <a:pt x="467" y="2469"/>
                    <a:pt x="1101" y="2502"/>
                  </a:cubicBezTo>
                  <a:cubicBezTo>
                    <a:pt x="1768" y="2469"/>
                    <a:pt x="2269" y="1902"/>
                    <a:pt x="2302" y="1268"/>
                  </a:cubicBezTo>
                  <a:cubicBezTo>
                    <a:pt x="2402" y="601"/>
                    <a:pt x="1935" y="34"/>
                    <a:pt x="1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2873381" y="1533507"/>
              <a:ext cx="52181" cy="54353"/>
            </a:xfrm>
            <a:custGeom>
              <a:avLst/>
              <a:gdLst/>
              <a:ahLst/>
              <a:cxnLst/>
              <a:rect l="l" t="t" r="r" b="b"/>
              <a:pathLst>
                <a:path w="2403" h="2503" extrusionOk="0">
                  <a:moveTo>
                    <a:pt x="1301" y="0"/>
                  </a:moveTo>
                  <a:cubicBezTo>
                    <a:pt x="634" y="34"/>
                    <a:pt x="100" y="601"/>
                    <a:pt x="100" y="1268"/>
                  </a:cubicBezTo>
                  <a:cubicBezTo>
                    <a:pt x="0" y="1902"/>
                    <a:pt x="467" y="2469"/>
                    <a:pt x="1101" y="2502"/>
                  </a:cubicBezTo>
                  <a:cubicBezTo>
                    <a:pt x="1768" y="2469"/>
                    <a:pt x="2302" y="1902"/>
                    <a:pt x="2302" y="1268"/>
                  </a:cubicBezTo>
                  <a:cubicBezTo>
                    <a:pt x="2402" y="601"/>
                    <a:pt x="1935" y="34"/>
                    <a:pt x="1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2525681" y="1467580"/>
              <a:ext cx="1691381" cy="1097433"/>
            </a:xfrm>
            <a:custGeom>
              <a:avLst/>
              <a:gdLst/>
              <a:ahLst/>
              <a:cxnLst/>
              <a:rect l="l" t="t" r="r" b="b"/>
              <a:pathLst>
                <a:path w="77890" h="50538" extrusionOk="0">
                  <a:moveTo>
                    <a:pt x="73912" y="234"/>
                  </a:moveTo>
                  <a:cubicBezTo>
                    <a:pt x="76019" y="234"/>
                    <a:pt x="77688" y="2022"/>
                    <a:pt x="77523" y="4137"/>
                  </a:cubicBezTo>
                  <a:lnTo>
                    <a:pt x="74988" y="46401"/>
                  </a:lnTo>
                  <a:cubicBezTo>
                    <a:pt x="74821" y="48602"/>
                    <a:pt x="73020" y="50304"/>
                    <a:pt x="70818" y="50337"/>
                  </a:cubicBezTo>
                  <a:lnTo>
                    <a:pt x="4037" y="50337"/>
                  </a:lnTo>
                  <a:cubicBezTo>
                    <a:pt x="1902" y="50337"/>
                    <a:pt x="201" y="48536"/>
                    <a:pt x="368" y="46401"/>
                  </a:cubicBezTo>
                  <a:lnTo>
                    <a:pt x="2903" y="4137"/>
                  </a:lnTo>
                  <a:cubicBezTo>
                    <a:pt x="3070" y="1936"/>
                    <a:pt x="4871" y="234"/>
                    <a:pt x="7073" y="234"/>
                  </a:cubicBezTo>
                  <a:lnTo>
                    <a:pt x="73854" y="234"/>
                  </a:lnTo>
                  <a:cubicBezTo>
                    <a:pt x="73873" y="234"/>
                    <a:pt x="73893" y="234"/>
                    <a:pt x="73912" y="234"/>
                  </a:cubicBezTo>
                  <a:close/>
                  <a:moveTo>
                    <a:pt x="7073" y="1"/>
                  </a:moveTo>
                  <a:cubicBezTo>
                    <a:pt x="4771" y="34"/>
                    <a:pt x="2870" y="1835"/>
                    <a:pt x="2703" y="4137"/>
                  </a:cubicBezTo>
                  <a:lnTo>
                    <a:pt x="168" y="46401"/>
                  </a:lnTo>
                  <a:cubicBezTo>
                    <a:pt x="1" y="48636"/>
                    <a:pt x="1802" y="50537"/>
                    <a:pt x="4037" y="50537"/>
                  </a:cubicBezTo>
                  <a:lnTo>
                    <a:pt x="70818" y="50537"/>
                  </a:lnTo>
                  <a:cubicBezTo>
                    <a:pt x="73120" y="50504"/>
                    <a:pt x="75021" y="48702"/>
                    <a:pt x="75188" y="46401"/>
                  </a:cubicBezTo>
                  <a:lnTo>
                    <a:pt x="77723" y="4137"/>
                  </a:lnTo>
                  <a:cubicBezTo>
                    <a:pt x="77890" y="1902"/>
                    <a:pt x="76089" y="1"/>
                    <a:pt x="73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6"/>
            <p:cNvSpPr/>
            <p:nvPr/>
          </p:nvSpPr>
          <p:spPr>
            <a:xfrm>
              <a:off x="2896551" y="1939686"/>
              <a:ext cx="395517" cy="405593"/>
            </a:xfrm>
            <a:custGeom>
              <a:avLst/>
              <a:gdLst/>
              <a:ahLst/>
              <a:cxnLst/>
              <a:rect l="l" t="t" r="r" b="b"/>
              <a:pathLst>
                <a:path w="18214" h="18678" extrusionOk="0">
                  <a:moveTo>
                    <a:pt x="3937" y="14019"/>
                  </a:moveTo>
                  <a:lnTo>
                    <a:pt x="3870" y="14085"/>
                  </a:lnTo>
                  <a:cubicBezTo>
                    <a:pt x="3857" y="14092"/>
                    <a:pt x="3851" y="14095"/>
                    <a:pt x="3849" y="14095"/>
                  </a:cubicBezTo>
                  <a:cubicBezTo>
                    <a:pt x="3839" y="14095"/>
                    <a:pt x="3910" y="14046"/>
                    <a:pt x="3937" y="14019"/>
                  </a:cubicBezTo>
                  <a:close/>
                  <a:moveTo>
                    <a:pt x="5728" y="14254"/>
                  </a:moveTo>
                  <a:cubicBezTo>
                    <a:pt x="5768" y="14289"/>
                    <a:pt x="5807" y="14321"/>
                    <a:pt x="5838" y="14352"/>
                  </a:cubicBezTo>
                  <a:lnTo>
                    <a:pt x="5872" y="14419"/>
                  </a:lnTo>
                  <a:lnTo>
                    <a:pt x="5905" y="14452"/>
                  </a:lnTo>
                  <a:lnTo>
                    <a:pt x="5838" y="14419"/>
                  </a:lnTo>
                  <a:lnTo>
                    <a:pt x="5728" y="14254"/>
                  </a:lnTo>
                  <a:close/>
                  <a:moveTo>
                    <a:pt x="14968" y="0"/>
                  </a:moveTo>
                  <a:cubicBezTo>
                    <a:pt x="13960" y="0"/>
                    <a:pt x="12980" y="542"/>
                    <a:pt x="12443" y="1476"/>
                  </a:cubicBezTo>
                  <a:lnTo>
                    <a:pt x="12410" y="1577"/>
                  </a:lnTo>
                  <a:lnTo>
                    <a:pt x="11642" y="2978"/>
                  </a:lnTo>
                  <a:lnTo>
                    <a:pt x="10842" y="4412"/>
                  </a:lnTo>
                  <a:cubicBezTo>
                    <a:pt x="10308" y="5379"/>
                    <a:pt x="9741" y="6313"/>
                    <a:pt x="9174" y="7247"/>
                  </a:cubicBezTo>
                  <a:cubicBezTo>
                    <a:pt x="8040" y="9082"/>
                    <a:pt x="6806" y="10816"/>
                    <a:pt x="5405" y="12484"/>
                  </a:cubicBezTo>
                  <a:cubicBezTo>
                    <a:pt x="5263" y="12655"/>
                    <a:pt x="5121" y="12801"/>
                    <a:pt x="4979" y="12943"/>
                  </a:cubicBezTo>
                  <a:lnTo>
                    <a:pt x="4979" y="12943"/>
                  </a:lnTo>
                  <a:cubicBezTo>
                    <a:pt x="4942" y="12869"/>
                    <a:pt x="4906" y="12794"/>
                    <a:pt x="4871" y="12718"/>
                  </a:cubicBezTo>
                  <a:cubicBezTo>
                    <a:pt x="4070" y="10683"/>
                    <a:pt x="3403" y="8582"/>
                    <a:pt x="2836" y="6447"/>
                  </a:cubicBezTo>
                  <a:lnTo>
                    <a:pt x="2836" y="6413"/>
                  </a:lnTo>
                  <a:cubicBezTo>
                    <a:pt x="2627" y="5710"/>
                    <a:pt x="2049" y="5383"/>
                    <a:pt x="1471" y="5383"/>
                  </a:cubicBezTo>
                  <a:cubicBezTo>
                    <a:pt x="761" y="5383"/>
                    <a:pt x="53" y="5879"/>
                    <a:pt x="34" y="6780"/>
                  </a:cubicBezTo>
                  <a:cubicBezTo>
                    <a:pt x="1" y="7981"/>
                    <a:pt x="67" y="9182"/>
                    <a:pt x="168" y="10383"/>
                  </a:cubicBezTo>
                  <a:cubicBezTo>
                    <a:pt x="301" y="11617"/>
                    <a:pt x="501" y="12851"/>
                    <a:pt x="801" y="14052"/>
                  </a:cubicBezTo>
                  <a:cubicBezTo>
                    <a:pt x="968" y="14719"/>
                    <a:pt x="1168" y="15386"/>
                    <a:pt x="1435" y="15987"/>
                  </a:cubicBezTo>
                  <a:cubicBezTo>
                    <a:pt x="1502" y="16154"/>
                    <a:pt x="1569" y="16320"/>
                    <a:pt x="1669" y="16521"/>
                  </a:cubicBezTo>
                  <a:lnTo>
                    <a:pt x="1969" y="17054"/>
                  </a:lnTo>
                  <a:lnTo>
                    <a:pt x="2036" y="17188"/>
                  </a:lnTo>
                  <a:lnTo>
                    <a:pt x="2069" y="17221"/>
                  </a:lnTo>
                  <a:lnTo>
                    <a:pt x="2102" y="17288"/>
                  </a:lnTo>
                  <a:lnTo>
                    <a:pt x="2236" y="17455"/>
                  </a:lnTo>
                  <a:cubicBezTo>
                    <a:pt x="2369" y="17655"/>
                    <a:pt x="2569" y="17821"/>
                    <a:pt x="2769" y="17955"/>
                  </a:cubicBezTo>
                  <a:cubicBezTo>
                    <a:pt x="3366" y="18427"/>
                    <a:pt x="4093" y="18677"/>
                    <a:pt x="4838" y="18677"/>
                  </a:cubicBezTo>
                  <a:cubicBezTo>
                    <a:pt x="5093" y="18677"/>
                    <a:pt x="5350" y="18648"/>
                    <a:pt x="5605" y="18589"/>
                  </a:cubicBezTo>
                  <a:cubicBezTo>
                    <a:pt x="5838" y="18522"/>
                    <a:pt x="6105" y="18455"/>
                    <a:pt x="6305" y="18322"/>
                  </a:cubicBezTo>
                  <a:cubicBezTo>
                    <a:pt x="6439" y="18288"/>
                    <a:pt x="6539" y="18222"/>
                    <a:pt x="6639" y="18155"/>
                  </a:cubicBezTo>
                  <a:lnTo>
                    <a:pt x="6906" y="17988"/>
                  </a:lnTo>
                  <a:lnTo>
                    <a:pt x="7706" y="17388"/>
                  </a:lnTo>
                  <a:cubicBezTo>
                    <a:pt x="7973" y="17188"/>
                    <a:pt x="8207" y="16954"/>
                    <a:pt x="8473" y="16754"/>
                  </a:cubicBezTo>
                  <a:cubicBezTo>
                    <a:pt x="8707" y="16521"/>
                    <a:pt x="8940" y="16320"/>
                    <a:pt x="9174" y="16087"/>
                  </a:cubicBezTo>
                  <a:cubicBezTo>
                    <a:pt x="10075" y="15220"/>
                    <a:pt x="10942" y="14286"/>
                    <a:pt x="11742" y="13318"/>
                  </a:cubicBezTo>
                  <a:cubicBezTo>
                    <a:pt x="12143" y="12851"/>
                    <a:pt x="12476" y="12351"/>
                    <a:pt x="12877" y="11884"/>
                  </a:cubicBezTo>
                  <a:cubicBezTo>
                    <a:pt x="13244" y="11384"/>
                    <a:pt x="13577" y="10883"/>
                    <a:pt x="13944" y="10383"/>
                  </a:cubicBezTo>
                  <a:cubicBezTo>
                    <a:pt x="14611" y="9415"/>
                    <a:pt x="15245" y="8381"/>
                    <a:pt x="15879" y="7314"/>
                  </a:cubicBezTo>
                  <a:cubicBezTo>
                    <a:pt x="16179" y="6814"/>
                    <a:pt x="16446" y="6313"/>
                    <a:pt x="16746" y="5746"/>
                  </a:cubicBezTo>
                  <a:cubicBezTo>
                    <a:pt x="17046" y="5179"/>
                    <a:pt x="17313" y="4679"/>
                    <a:pt x="17580" y="4078"/>
                  </a:cubicBezTo>
                  <a:cubicBezTo>
                    <a:pt x="18214" y="2677"/>
                    <a:pt x="17613" y="1009"/>
                    <a:pt x="16246" y="309"/>
                  </a:cubicBezTo>
                  <a:cubicBezTo>
                    <a:pt x="15836" y="99"/>
                    <a:pt x="15399" y="0"/>
                    <a:pt x="14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6"/>
            <p:cNvSpPr/>
            <p:nvPr/>
          </p:nvSpPr>
          <p:spPr>
            <a:xfrm>
              <a:off x="2861785" y="2009413"/>
              <a:ext cx="97088" cy="78673"/>
            </a:xfrm>
            <a:custGeom>
              <a:avLst/>
              <a:gdLst/>
              <a:ahLst/>
              <a:cxnLst/>
              <a:rect l="l" t="t" r="r" b="b"/>
              <a:pathLst>
                <a:path w="4471" h="3623" extrusionOk="0">
                  <a:moveTo>
                    <a:pt x="2169" y="0"/>
                  </a:moveTo>
                  <a:lnTo>
                    <a:pt x="1" y="2202"/>
                  </a:lnTo>
                  <a:lnTo>
                    <a:pt x="2002" y="3369"/>
                  </a:lnTo>
                  <a:cubicBezTo>
                    <a:pt x="2283" y="3538"/>
                    <a:pt x="2597" y="3622"/>
                    <a:pt x="2906" y="3622"/>
                  </a:cubicBezTo>
                  <a:cubicBezTo>
                    <a:pt x="3146" y="3622"/>
                    <a:pt x="3384" y="3571"/>
                    <a:pt x="3603" y="3469"/>
                  </a:cubicBezTo>
                  <a:cubicBezTo>
                    <a:pt x="4304" y="3102"/>
                    <a:pt x="4470" y="2168"/>
                    <a:pt x="3937" y="1601"/>
                  </a:cubicBezTo>
                  <a:cubicBezTo>
                    <a:pt x="3403" y="1001"/>
                    <a:pt x="2803" y="467"/>
                    <a:pt x="2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6"/>
            <p:cNvSpPr/>
            <p:nvPr/>
          </p:nvSpPr>
          <p:spPr>
            <a:xfrm>
              <a:off x="2843675" y="1985918"/>
              <a:ext cx="65210" cy="71312"/>
            </a:xfrm>
            <a:custGeom>
              <a:avLst/>
              <a:gdLst/>
              <a:ahLst/>
              <a:cxnLst/>
              <a:rect l="l" t="t" r="r" b="b"/>
              <a:pathLst>
                <a:path w="3003" h="3284" extrusionOk="0">
                  <a:moveTo>
                    <a:pt x="1844" y="0"/>
                  </a:moveTo>
                  <a:cubicBezTo>
                    <a:pt x="1714" y="0"/>
                    <a:pt x="1584" y="38"/>
                    <a:pt x="1468" y="115"/>
                  </a:cubicBezTo>
                  <a:lnTo>
                    <a:pt x="368" y="915"/>
                  </a:lnTo>
                  <a:cubicBezTo>
                    <a:pt x="101" y="1082"/>
                    <a:pt x="1" y="1449"/>
                    <a:pt x="134" y="1716"/>
                  </a:cubicBezTo>
                  <a:lnTo>
                    <a:pt x="835" y="3284"/>
                  </a:lnTo>
                  <a:lnTo>
                    <a:pt x="3003" y="1082"/>
                  </a:lnTo>
                  <a:lnTo>
                    <a:pt x="2402" y="281"/>
                  </a:lnTo>
                  <a:cubicBezTo>
                    <a:pt x="2259" y="97"/>
                    <a:pt x="2052" y="0"/>
                    <a:pt x="1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6"/>
            <p:cNvSpPr/>
            <p:nvPr/>
          </p:nvSpPr>
          <p:spPr>
            <a:xfrm>
              <a:off x="3129075" y="1932129"/>
              <a:ext cx="445505" cy="609692"/>
            </a:xfrm>
            <a:custGeom>
              <a:avLst/>
              <a:gdLst/>
              <a:ahLst/>
              <a:cxnLst/>
              <a:rect l="l" t="t" r="r" b="b"/>
              <a:pathLst>
                <a:path w="20516" h="28077" extrusionOk="0">
                  <a:moveTo>
                    <a:pt x="10160" y="0"/>
                  </a:moveTo>
                  <a:cubicBezTo>
                    <a:pt x="9228" y="0"/>
                    <a:pt x="8298" y="19"/>
                    <a:pt x="7372" y="57"/>
                  </a:cubicBezTo>
                  <a:cubicBezTo>
                    <a:pt x="6538" y="123"/>
                    <a:pt x="5738" y="223"/>
                    <a:pt x="4904" y="423"/>
                  </a:cubicBezTo>
                  <a:cubicBezTo>
                    <a:pt x="3770" y="624"/>
                    <a:pt x="2836" y="1458"/>
                    <a:pt x="2502" y="2558"/>
                  </a:cubicBezTo>
                  <a:cubicBezTo>
                    <a:pt x="1468" y="6161"/>
                    <a:pt x="0" y="11898"/>
                    <a:pt x="1168" y="27743"/>
                  </a:cubicBezTo>
                  <a:lnTo>
                    <a:pt x="17880" y="28077"/>
                  </a:lnTo>
                  <a:cubicBezTo>
                    <a:pt x="17980" y="26509"/>
                    <a:pt x="17880" y="22773"/>
                    <a:pt x="18113" y="16268"/>
                  </a:cubicBezTo>
                  <a:cubicBezTo>
                    <a:pt x="18280" y="11331"/>
                    <a:pt x="19815" y="6094"/>
                    <a:pt x="20315" y="3092"/>
                  </a:cubicBezTo>
                  <a:cubicBezTo>
                    <a:pt x="20515" y="1925"/>
                    <a:pt x="19714" y="824"/>
                    <a:pt x="18547" y="624"/>
                  </a:cubicBezTo>
                  <a:lnTo>
                    <a:pt x="18514" y="624"/>
                  </a:lnTo>
                  <a:cubicBezTo>
                    <a:pt x="17446" y="457"/>
                    <a:pt x="16112" y="257"/>
                    <a:pt x="14811" y="157"/>
                  </a:cubicBezTo>
                  <a:cubicBezTo>
                    <a:pt x="13268" y="52"/>
                    <a:pt x="11712" y="0"/>
                    <a:pt x="10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6"/>
            <p:cNvSpPr/>
            <p:nvPr/>
          </p:nvSpPr>
          <p:spPr>
            <a:xfrm>
              <a:off x="3098653" y="1929003"/>
              <a:ext cx="487502" cy="633817"/>
            </a:xfrm>
            <a:custGeom>
              <a:avLst/>
              <a:gdLst/>
              <a:ahLst/>
              <a:cxnLst/>
              <a:rect l="l" t="t" r="r" b="b"/>
              <a:pathLst>
                <a:path w="22450" h="29188" extrusionOk="0">
                  <a:moveTo>
                    <a:pt x="15712" y="0"/>
                  </a:moveTo>
                  <a:cubicBezTo>
                    <a:pt x="14978" y="3036"/>
                    <a:pt x="10641" y="8106"/>
                    <a:pt x="9307" y="15812"/>
                  </a:cubicBezTo>
                  <a:cubicBezTo>
                    <a:pt x="8807" y="9374"/>
                    <a:pt x="8406" y="2636"/>
                    <a:pt x="9174" y="34"/>
                  </a:cubicBezTo>
                  <a:lnTo>
                    <a:pt x="9174" y="34"/>
                  </a:lnTo>
                  <a:cubicBezTo>
                    <a:pt x="7973" y="67"/>
                    <a:pt x="6805" y="167"/>
                    <a:pt x="5638" y="301"/>
                  </a:cubicBezTo>
                  <a:cubicBezTo>
                    <a:pt x="4370" y="601"/>
                    <a:pt x="3369" y="1535"/>
                    <a:pt x="3003" y="2769"/>
                  </a:cubicBezTo>
                  <a:cubicBezTo>
                    <a:pt x="1968" y="5805"/>
                    <a:pt x="0" y="12543"/>
                    <a:pt x="1201" y="29188"/>
                  </a:cubicBezTo>
                  <a:lnTo>
                    <a:pt x="19781" y="29188"/>
                  </a:lnTo>
                  <a:cubicBezTo>
                    <a:pt x="19881" y="27520"/>
                    <a:pt x="19448" y="24018"/>
                    <a:pt x="20148" y="18614"/>
                  </a:cubicBezTo>
                  <a:cubicBezTo>
                    <a:pt x="20782" y="13410"/>
                    <a:pt x="21716" y="6305"/>
                    <a:pt x="22250" y="3136"/>
                  </a:cubicBezTo>
                  <a:cubicBezTo>
                    <a:pt x="22450" y="1902"/>
                    <a:pt x="21616" y="734"/>
                    <a:pt x="20415" y="534"/>
                  </a:cubicBezTo>
                  <a:lnTo>
                    <a:pt x="20348" y="534"/>
                  </a:lnTo>
                  <a:cubicBezTo>
                    <a:pt x="19247" y="334"/>
                    <a:pt x="17846" y="134"/>
                    <a:pt x="16445" y="34"/>
                  </a:cubicBezTo>
                  <a:lnTo>
                    <a:pt x="157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6"/>
            <p:cNvSpPr/>
            <p:nvPr/>
          </p:nvSpPr>
          <p:spPr>
            <a:xfrm>
              <a:off x="3281189" y="2289732"/>
              <a:ext cx="21020" cy="254261"/>
            </a:xfrm>
            <a:custGeom>
              <a:avLst/>
              <a:gdLst/>
              <a:ahLst/>
              <a:cxnLst/>
              <a:rect l="l" t="t" r="r" b="b"/>
              <a:pathLst>
                <a:path w="968" h="11709" extrusionOk="0">
                  <a:moveTo>
                    <a:pt x="868" y="0"/>
                  </a:moveTo>
                  <a:cubicBezTo>
                    <a:pt x="801" y="0"/>
                    <a:pt x="768" y="34"/>
                    <a:pt x="768" y="100"/>
                  </a:cubicBezTo>
                  <a:cubicBezTo>
                    <a:pt x="734" y="167"/>
                    <a:pt x="0" y="6905"/>
                    <a:pt x="401" y="11609"/>
                  </a:cubicBezTo>
                  <a:cubicBezTo>
                    <a:pt x="401" y="11675"/>
                    <a:pt x="467" y="11709"/>
                    <a:pt x="534" y="11709"/>
                  </a:cubicBezTo>
                  <a:cubicBezTo>
                    <a:pt x="601" y="11709"/>
                    <a:pt x="634" y="11642"/>
                    <a:pt x="634" y="11575"/>
                  </a:cubicBezTo>
                  <a:cubicBezTo>
                    <a:pt x="234" y="6905"/>
                    <a:pt x="968" y="200"/>
                    <a:pt x="968" y="134"/>
                  </a:cubicBezTo>
                  <a:cubicBezTo>
                    <a:pt x="968" y="67"/>
                    <a:pt x="934" y="34"/>
                    <a:pt x="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6"/>
            <p:cNvSpPr/>
            <p:nvPr/>
          </p:nvSpPr>
          <p:spPr>
            <a:xfrm>
              <a:off x="3512258" y="2028392"/>
              <a:ext cx="64494" cy="301925"/>
            </a:xfrm>
            <a:custGeom>
              <a:avLst/>
              <a:gdLst/>
              <a:ahLst/>
              <a:cxnLst/>
              <a:rect l="l" t="t" r="r" b="b"/>
              <a:pathLst>
                <a:path w="2970" h="13904" extrusionOk="0">
                  <a:moveTo>
                    <a:pt x="2377" y="0"/>
                  </a:moveTo>
                  <a:cubicBezTo>
                    <a:pt x="1753" y="0"/>
                    <a:pt x="1103" y="666"/>
                    <a:pt x="701" y="2528"/>
                  </a:cubicBezTo>
                  <a:cubicBezTo>
                    <a:pt x="0" y="5664"/>
                    <a:pt x="367" y="9967"/>
                    <a:pt x="1134" y="13903"/>
                  </a:cubicBezTo>
                  <a:cubicBezTo>
                    <a:pt x="1668" y="9500"/>
                    <a:pt x="2402" y="3763"/>
                    <a:pt x="2969" y="193"/>
                  </a:cubicBezTo>
                  <a:cubicBezTo>
                    <a:pt x="2781" y="71"/>
                    <a:pt x="2580" y="0"/>
                    <a:pt x="2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6"/>
            <p:cNvSpPr/>
            <p:nvPr/>
          </p:nvSpPr>
          <p:spPr>
            <a:xfrm>
              <a:off x="3279734" y="1754436"/>
              <a:ext cx="177498" cy="224338"/>
            </a:xfrm>
            <a:custGeom>
              <a:avLst/>
              <a:gdLst/>
              <a:ahLst/>
              <a:cxnLst/>
              <a:rect l="l" t="t" r="r" b="b"/>
              <a:pathLst>
                <a:path w="8174" h="10331" extrusionOk="0">
                  <a:moveTo>
                    <a:pt x="7673" y="0"/>
                  </a:moveTo>
                  <a:lnTo>
                    <a:pt x="5705" y="1601"/>
                  </a:lnTo>
                  <a:lnTo>
                    <a:pt x="3003" y="3836"/>
                  </a:lnTo>
                  <a:cubicBezTo>
                    <a:pt x="3070" y="4170"/>
                    <a:pt x="3136" y="4537"/>
                    <a:pt x="3170" y="4904"/>
                  </a:cubicBezTo>
                  <a:cubicBezTo>
                    <a:pt x="3336" y="6405"/>
                    <a:pt x="2936" y="7739"/>
                    <a:pt x="801" y="8206"/>
                  </a:cubicBezTo>
                  <a:cubicBezTo>
                    <a:pt x="801" y="8206"/>
                    <a:pt x="1" y="10074"/>
                    <a:pt x="3136" y="10308"/>
                  </a:cubicBezTo>
                  <a:cubicBezTo>
                    <a:pt x="3348" y="10323"/>
                    <a:pt x="3552" y="10330"/>
                    <a:pt x="3748" y="10330"/>
                  </a:cubicBezTo>
                  <a:cubicBezTo>
                    <a:pt x="6987" y="10330"/>
                    <a:pt x="8173" y="8373"/>
                    <a:pt x="8173" y="8373"/>
                  </a:cubicBezTo>
                  <a:cubicBezTo>
                    <a:pt x="6539" y="6738"/>
                    <a:pt x="7139" y="2402"/>
                    <a:pt x="7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6"/>
            <p:cNvSpPr/>
            <p:nvPr/>
          </p:nvSpPr>
          <p:spPr>
            <a:xfrm>
              <a:off x="3355063" y="1965940"/>
              <a:ext cx="42040" cy="28273"/>
            </a:xfrm>
            <a:custGeom>
              <a:avLst/>
              <a:gdLst/>
              <a:ahLst/>
              <a:cxnLst/>
              <a:rect l="l" t="t" r="r" b="b"/>
              <a:pathLst>
                <a:path w="1936" h="1302" extrusionOk="0">
                  <a:moveTo>
                    <a:pt x="601" y="1"/>
                  </a:moveTo>
                  <a:lnTo>
                    <a:pt x="1" y="568"/>
                  </a:lnTo>
                  <a:lnTo>
                    <a:pt x="1936" y="1302"/>
                  </a:lnTo>
                  <a:lnTo>
                    <a:pt x="1936" y="1302"/>
                  </a:lnTo>
                  <a:lnTo>
                    <a:pt x="1669" y="568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6"/>
            <p:cNvSpPr/>
            <p:nvPr/>
          </p:nvSpPr>
          <p:spPr>
            <a:xfrm>
              <a:off x="3368114" y="1921750"/>
              <a:ext cx="113005" cy="94916"/>
            </a:xfrm>
            <a:custGeom>
              <a:avLst/>
              <a:gdLst/>
              <a:ahLst/>
              <a:cxnLst/>
              <a:rect l="l" t="t" r="r" b="b"/>
              <a:pathLst>
                <a:path w="5204" h="4371" extrusionOk="0">
                  <a:moveTo>
                    <a:pt x="3736" y="1"/>
                  </a:moveTo>
                  <a:cubicBezTo>
                    <a:pt x="2702" y="1002"/>
                    <a:pt x="1401" y="1702"/>
                    <a:pt x="0" y="2036"/>
                  </a:cubicBezTo>
                  <a:cubicBezTo>
                    <a:pt x="734" y="2436"/>
                    <a:pt x="1468" y="4371"/>
                    <a:pt x="1468" y="4371"/>
                  </a:cubicBezTo>
                  <a:cubicBezTo>
                    <a:pt x="5204" y="2669"/>
                    <a:pt x="4870" y="434"/>
                    <a:pt x="4870" y="434"/>
                  </a:cubicBezTo>
                  <a:lnTo>
                    <a:pt x="37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6"/>
            <p:cNvSpPr/>
            <p:nvPr/>
          </p:nvSpPr>
          <p:spPr>
            <a:xfrm>
              <a:off x="3311612" y="1963052"/>
              <a:ext cx="43473" cy="19565"/>
            </a:xfrm>
            <a:custGeom>
              <a:avLst/>
              <a:gdLst/>
              <a:ahLst/>
              <a:cxnLst/>
              <a:rect l="l" t="t" r="r" b="b"/>
              <a:pathLst>
                <a:path w="2002" h="901" extrusionOk="0">
                  <a:moveTo>
                    <a:pt x="1568" y="0"/>
                  </a:moveTo>
                  <a:lnTo>
                    <a:pt x="401" y="267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002" y="70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6"/>
            <p:cNvSpPr/>
            <p:nvPr/>
          </p:nvSpPr>
          <p:spPr>
            <a:xfrm>
              <a:off x="3254393" y="1923205"/>
              <a:ext cx="91290" cy="81149"/>
            </a:xfrm>
            <a:custGeom>
              <a:avLst/>
              <a:gdLst/>
              <a:ahLst/>
              <a:cxnLst/>
              <a:rect l="l" t="t" r="r" b="b"/>
              <a:pathLst>
                <a:path w="4204" h="3737" extrusionOk="0">
                  <a:moveTo>
                    <a:pt x="3036" y="1"/>
                  </a:moveTo>
                  <a:lnTo>
                    <a:pt x="1968" y="201"/>
                  </a:lnTo>
                  <a:cubicBezTo>
                    <a:pt x="1968" y="201"/>
                    <a:pt x="0" y="2102"/>
                    <a:pt x="1601" y="3737"/>
                  </a:cubicBezTo>
                  <a:cubicBezTo>
                    <a:pt x="2335" y="2969"/>
                    <a:pt x="3236" y="2302"/>
                    <a:pt x="4203" y="1835"/>
                  </a:cubicBezTo>
                  <a:cubicBezTo>
                    <a:pt x="3102" y="1502"/>
                    <a:pt x="3036" y="1"/>
                    <a:pt x="3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6"/>
            <p:cNvSpPr/>
            <p:nvPr/>
          </p:nvSpPr>
          <p:spPr>
            <a:xfrm>
              <a:off x="3344922" y="1789201"/>
              <a:ext cx="59434" cy="71725"/>
            </a:xfrm>
            <a:custGeom>
              <a:avLst/>
              <a:gdLst/>
              <a:ahLst/>
              <a:cxnLst/>
              <a:rect l="l" t="t" r="r" b="b"/>
              <a:pathLst>
                <a:path w="2737" h="3303" extrusionOk="0">
                  <a:moveTo>
                    <a:pt x="2703" y="0"/>
                  </a:moveTo>
                  <a:lnTo>
                    <a:pt x="1" y="2202"/>
                  </a:lnTo>
                  <a:cubicBezTo>
                    <a:pt x="68" y="2569"/>
                    <a:pt x="134" y="2936"/>
                    <a:pt x="168" y="3303"/>
                  </a:cubicBezTo>
                  <a:cubicBezTo>
                    <a:pt x="1168" y="3136"/>
                    <a:pt x="2536" y="2069"/>
                    <a:pt x="2669" y="1035"/>
                  </a:cubicBezTo>
                  <a:cubicBezTo>
                    <a:pt x="2703" y="701"/>
                    <a:pt x="2736" y="367"/>
                    <a:pt x="2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6"/>
            <p:cNvSpPr/>
            <p:nvPr/>
          </p:nvSpPr>
          <p:spPr>
            <a:xfrm>
              <a:off x="3252221" y="1591855"/>
              <a:ext cx="85579" cy="128553"/>
            </a:xfrm>
            <a:custGeom>
              <a:avLst/>
              <a:gdLst/>
              <a:ahLst/>
              <a:cxnLst/>
              <a:rect l="l" t="t" r="r" b="b"/>
              <a:pathLst>
                <a:path w="3941" h="5920" extrusionOk="0">
                  <a:moveTo>
                    <a:pt x="1598" y="0"/>
                  </a:moveTo>
                  <a:cubicBezTo>
                    <a:pt x="1396" y="0"/>
                    <a:pt x="1184" y="117"/>
                    <a:pt x="967" y="382"/>
                  </a:cubicBezTo>
                  <a:cubicBezTo>
                    <a:pt x="0" y="1583"/>
                    <a:pt x="100" y="5886"/>
                    <a:pt x="2135" y="5920"/>
                  </a:cubicBezTo>
                  <a:cubicBezTo>
                    <a:pt x="2144" y="5920"/>
                    <a:pt x="2153" y="5920"/>
                    <a:pt x="2161" y="5920"/>
                  </a:cubicBezTo>
                  <a:cubicBezTo>
                    <a:pt x="3941" y="5920"/>
                    <a:pt x="3035" y="0"/>
                    <a:pt x="15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6"/>
            <p:cNvSpPr/>
            <p:nvPr/>
          </p:nvSpPr>
          <p:spPr>
            <a:xfrm>
              <a:off x="3253654" y="1565472"/>
              <a:ext cx="215652" cy="279624"/>
            </a:xfrm>
            <a:custGeom>
              <a:avLst/>
              <a:gdLst/>
              <a:ahLst/>
              <a:cxnLst/>
              <a:rect l="l" t="t" r="r" b="b"/>
              <a:pathLst>
                <a:path w="9931" h="12877" extrusionOk="0">
                  <a:moveTo>
                    <a:pt x="5377" y="0"/>
                  </a:moveTo>
                  <a:cubicBezTo>
                    <a:pt x="4805" y="0"/>
                    <a:pt x="4216" y="115"/>
                    <a:pt x="3637" y="363"/>
                  </a:cubicBezTo>
                  <a:cubicBezTo>
                    <a:pt x="434" y="1664"/>
                    <a:pt x="1" y="6501"/>
                    <a:pt x="668" y="9436"/>
                  </a:cubicBezTo>
                  <a:cubicBezTo>
                    <a:pt x="1187" y="11535"/>
                    <a:pt x="3040" y="12876"/>
                    <a:pt x="4961" y="12876"/>
                  </a:cubicBezTo>
                  <a:cubicBezTo>
                    <a:pt x="6001" y="12876"/>
                    <a:pt x="7061" y="12483"/>
                    <a:pt x="7940" y="11604"/>
                  </a:cubicBezTo>
                  <a:cubicBezTo>
                    <a:pt x="9574" y="9903"/>
                    <a:pt x="9508" y="8002"/>
                    <a:pt x="9741" y="4733"/>
                  </a:cubicBezTo>
                  <a:cubicBezTo>
                    <a:pt x="9930" y="2061"/>
                    <a:pt x="7804" y="0"/>
                    <a:pt x="5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6"/>
            <p:cNvSpPr/>
            <p:nvPr/>
          </p:nvSpPr>
          <p:spPr>
            <a:xfrm>
              <a:off x="3385486" y="1591443"/>
              <a:ext cx="197042" cy="193437"/>
            </a:xfrm>
            <a:custGeom>
              <a:avLst/>
              <a:gdLst/>
              <a:ahLst/>
              <a:cxnLst/>
              <a:rect l="l" t="t" r="r" b="b"/>
              <a:pathLst>
                <a:path w="9074" h="8908" extrusionOk="0">
                  <a:moveTo>
                    <a:pt x="4671" y="1"/>
                  </a:moveTo>
                  <a:cubicBezTo>
                    <a:pt x="3035" y="746"/>
                    <a:pt x="2428" y="888"/>
                    <a:pt x="2202" y="888"/>
                  </a:cubicBezTo>
                  <a:cubicBezTo>
                    <a:pt x="2064" y="888"/>
                    <a:pt x="2069" y="835"/>
                    <a:pt x="2069" y="835"/>
                  </a:cubicBezTo>
                  <a:lnTo>
                    <a:pt x="2069" y="835"/>
                  </a:lnTo>
                  <a:cubicBezTo>
                    <a:pt x="1" y="2870"/>
                    <a:pt x="2669" y="4337"/>
                    <a:pt x="1635" y="5438"/>
                  </a:cubicBezTo>
                  <a:cubicBezTo>
                    <a:pt x="3570" y="6439"/>
                    <a:pt x="2870" y="7206"/>
                    <a:pt x="2870" y="7206"/>
                  </a:cubicBezTo>
                  <a:cubicBezTo>
                    <a:pt x="2669" y="7740"/>
                    <a:pt x="2669" y="8340"/>
                    <a:pt x="2870" y="8907"/>
                  </a:cubicBezTo>
                  <a:cubicBezTo>
                    <a:pt x="5038" y="8340"/>
                    <a:pt x="9074" y="1135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6"/>
            <p:cNvSpPr/>
            <p:nvPr/>
          </p:nvSpPr>
          <p:spPr>
            <a:xfrm>
              <a:off x="3247270" y="1533768"/>
              <a:ext cx="263555" cy="108944"/>
            </a:xfrm>
            <a:custGeom>
              <a:avLst/>
              <a:gdLst/>
              <a:ahLst/>
              <a:cxnLst/>
              <a:rect l="l" t="t" r="r" b="b"/>
              <a:pathLst>
                <a:path w="12137" h="5017" extrusionOk="0">
                  <a:moveTo>
                    <a:pt x="3351" y="1"/>
                  </a:moveTo>
                  <a:cubicBezTo>
                    <a:pt x="1630" y="1"/>
                    <a:pt x="488" y="1086"/>
                    <a:pt x="295" y="2223"/>
                  </a:cubicBezTo>
                  <a:cubicBezTo>
                    <a:pt x="1" y="3922"/>
                    <a:pt x="1178" y="4693"/>
                    <a:pt x="2136" y="4693"/>
                  </a:cubicBezTo>
                  <a:cubicBezTo>
                    <a:pt x="2156" y="4693"/>
                    <a:pt x="2176" y="4692"/>
                    <a:pt x="2196" y="4692"/>
                  </a:cubicBezTo>
                  <a:cubicBezTo>
                    <a:pt x="1743" y="4319"/>
                    <a:pt x="1801" y="3306"/>
                    <a:pt x="2609" y="3306"/>
                  </a:cubicBezTo>
                  <a:cubicBezTo>
                    <a:pt x="2812" y="3306"/>
                    <a:pt x="3062" y="3370"/>
                    <a:pt x="3364" y="3524"/>
                  </a:cubicBezTo>
                  <a:cubicBezTo>
                    <a:pt x="4697" y="4220"/>
                    <a:pt x="6710" y="5016"/>
                    <a:pt x="8484" y="5016"/>
                  </a:cubicBezTo>
                  <a:cubicBezTo>
                    <a:pt x="8752" y="5016"/>
                    <a:pt x="9014" y="4998"/>
                    <a:pt x="9268" y="4959"/>
                  </a:cubicBezTo>
                  <a:cubicBezTo>
                    <a:pt x="10569" y="4725"/>
                    <a:pt x="12137" y="2357"/>
                    <a:pt x="11136" y="1289"/>
                  </a:cubicBezTo>
                  <a:cubicBezTo>
                    <a:pt x="10783" y="913"/>
                    <a:pt x="10239" y="823"/>
                    <a:pt x="9593" y="823"/>
                  </a:cubicBezTo>
                  <a:cubicBezTo>
                    <a:pt x="8997" y="823"/>
                    <a:pt x="8315" y="899"/>
                    <a:pt x="7613" y="899"/>
                  </a:cubicBezTo>
                  <a:cubicBezTo>
                    <a:pt x="6916" y="899"/>
                    <a:pt x="6199" y="824"/>
                    <a:pt x="5532" y="522"/>
                  </a:cubicBezTo>
                  <a:cubicBezTo>
                    <a:pt x="4736" y="156"/>
                    <a:pt x="4002" y="1"/>
                    <a:pt x="3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6"/>
            <p:cNvSpPr/>
            <p:nvPr/>
          </p:nvSpPr>
          <p:spPr>
            <a:xfrm>
              <a:off x="3477492" y="1542193"/>
              <a:ext cx="51443" cy="67382"/>
            </a:xfrm>
            <a:custGeom>
              <a:avLst/>
              <a:gdLst/>
              <a:ahLst/>
              <a:cxnLst/>
              <a:rect l="l" t="t" r="r" b="b"/>
              <a:pathLst>
                <a:path w="2369" h="3103" extrusionOk="0">
                  <a:moveTo>
                    <a:pt x="968" y="1"/>
                  </a:moveTo>
                  <a:cubicBezTo>
                    <a:pt x="1334" y="1435"/>
                    <a:pt x="1301" y="2269"/>
                    <a:pt x="0" y="2436"/>
                  </a:cubicBezTo>
                  <a:cubicBezTo>
                    <a:pt x="0" y="2436"/>
                    <a:pt x="34" y="2769"/>
                    <a:pt x="968" y="3103"/>
                  </a:cubicBezTo>
                  <a:cubicBezTo>
                    <a:pt x="1801" y="2602"/>
                    <a:pt x="2369" y="2002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6"/>
            <p:cNvSpPr/>
            <p:nvPr/>
          </p:nvSpPr>
          <p:spPr>
            <a:xfrm>
              <a:off x="3427570" y="1685599"/>
              <a:ext cx="64428" cy="70226"/>
            </a:xfrm>
            <a:custGeom>
              <a:avLst/>
              <a:gdLst/>
              <a:ahLst/>
              <a:cxnLst/>
              <a:rect l="l" t="t" r="r" b="b"/>
              <a:pathLst>
                <a:path w="2967" h="3234" extrusionOk="0">
                  <a:moveTo>
                    <a:pt x="1796" y="1"/>
                  </a:moveTo>
                  <a:cubicBezTo>
                    <a:pt x="980" y="1"/>
                    <a:pt x="362" y="1114"/>
                    <a:pt x="164" y="1903"/>
                  </a:cubicBezTo>
                  <a:cubicBezTo>
                    <a:pt x="0" y="2613"/>
                    <a:pt x="239" y="3234"/>
                    <a:pt x="771" y="3234"/>
                  </a:cubicBezTo>
                  <a:cubicBezTo>
                    <a:pt x="888" y="3234"/>
                    <a:pt x="1020" y="3203"/>
                    <a:pt x="1165" y="3137"/>
                  </a:cubicBezTo>
                  <a:cubicBezTo>
                    <a:pt x="1799" y="2837"/>
                    <a:pt x="2299" y="2336"/>
                    <a:pt x="2599" y="1703"/>
                  </a:cubicBezTo>
                  <a:cubicBezTo>
                    <a:pt x="2966" y="902"/>
                    <a:pt x="2666" y="1"/>
                    <a:pt x="1832" y="1"/>
                  </a:cubicBezTo>
                  <a:cubicBezTo>
                    <a:pt x="1820" y="1"/>
                    <a:pt x="1808" y="1"/>
                    <a:pt x="1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6"/>
            <p:cNvSpPr/>
            <p:nvPr/>
          </p:nvSpPr>
          <p:spPr>
            <a:xfrm>
              <a:off x="3341318" y="1679106"/>
              <a:ext cx="13051" cy="21020"/>
            </a:xfrm>
            <a:custGeom>
              <a:avLst/>
              <a:gdLst/>
              <a:ahLst/>
              <a:cxnLst/>
              <a:rect l="l" t="t" r="r" b="b"/>
              <a:pathLst>
                <a:path w="601" h="968" extrusionOk="0">
                  <a:moveTo>
                    <a:pt x="300" y="0"/>
                  </a:moveTo>
                  <a:cubicBezTo>
                    <a:pt x="133" y="0"/>
                    <a:pt x="0" y="200"/>
                    <a:pt x="0" y="501"/>
                  </a:cubicBezTo>
                  <a:cubicBezTo>
                    <a:pt x="0" y="767"/>
                    <a:pt x="133" y="968"/>
                    <a:pt x="300" y="968"/>
                  </a:cubicBezTo>
                  <a:cubicBezTo>
                    <a:pt x="467" y="968"/>
                    <a:pt x="600" y="734"/>
                    <a:pt x="600" y="501"/>
                  </a:cubicBezTo>
                  <a:cubicBezTo>
                    <a:pt x="600" y="234"/>
                    <a:pt x="500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6"/>
            <p:cNvSpPr/>
            <p:nvPr/>
          </p:nvSpPr>
          <p:spPr>
            <a:xfrm>
              <a:off x="3276108" y="1679823"/>
              <a:ext cx="13789" cy="21020"/>
            </a:xfrm>
            <a:custGeom>
              <a:avLst/>
              <a:gdLst/>
              <a:ahLst/>
              <a:cxnLst/>
              <a:rect l="l" t="t" r="r" b="b"/>
              <a:pathLst>
                <a:path w="635" h="968" extrusionOk="0">
                  <a:moveTo>
                    <a:pt x="301" y="1"/>
                  </a:moveTo>
                  <a:cubicBezTo>
                    <a:pt x="134" y="1"/>
                    <a:pt x="1" y="201"/>
                    <a:pt x="1" y="468"/>
                  </a:cubicBezTo>
                  <a:cubicBezTo>
                    <a:pt x="1" y="734"/>
                    <a:pt x="134" y="968"/>
                    <a:pt x="301" y="968"/>
                  </a:cubicBezTo>
                  <a:cubicBezTo>
                    <a:pt x="501" y="968"/>
                    <a:pt x="635" y="734"/>
                    <a:pt x="635" y="468"/>
                  </a:cubicBezTo>
                  <a:cubicBezTo>
                    <a:pt x="635" y="201"/>
                    <a:pt x="501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6"/>
            <p:cNvSpPr/>
            <p:nvPr/>
          </p:nvSpPr>
          <p:spPr>
            <a:xfrm>
              <a:off x="3286987" y="1692135"/>
              <a:ext cx="27535" cy="55308"/>
            </a:xfrm>
            <a:custGeom>
              <a:avLst/>
              <a:gdLst/>
              <a:ahLst/>
              <a:cxnLst/>
              <a:rect l="l" t="t" r="r" b="b"/>
              <a:pathLst>
                <a:path w="1268" h="2547" extrusionOk="0">
                  <a:moveTo>
                    <a:pt x="1268" y="1"/>
                  </a:moveTo>
                  <a:cubicBezTo>
                    <a:pt x="934" y="801"/>
                    <a:pt x="534" y="1568"/>
                    <a:pt x="0" y="2269"/>
                  </a:cubicBezTo>
                  <a:cubicBezTo>
                    <a:pt x="260" y="2458"/>
                    <a:pt x="570" y="2547"/>
                    <a:pt x="883" y="2547"/>
                  </a:cubicBezTo>
                  <a:cubicBezTo>
                    <a:pt x="1012" y="2547"/>
                    <a:pt x="1141" y="2532"/>
                    <a:pt x="1268" y="2502"/>
                  </a:cubicBez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6"/>
            <p:cNvSpPr/>
            <p:nvPr/>
          </p:nvSpPr>
          <p:spPr>
            <a:xfrm>
              <a:off x="3328267" y="1740082"/>
              <a:ext cx="43083" cy="22345"/>
            </a:xfrm>
            <a:custGeom>
              <a:avLst/>
              <a:gdLst/>
              <a:ahLst/>
              <a:cxnLst/>
              <a:rect l="l" t="t" r="r" b="b"/>
              <a:pathLst>
                <a:path w="1984" h="1029" extrusionOk="0">
                  <a:moveTo>
                    <a:pt x="1868" y="1"/>
                  </a:moveTo>
                  <a:cubicBezTo>
                    <a:pt x="1844" y="1"/>
                    <a:pt x="1821" y="9"/>
                    <a:pt x="1802" y="28"/>
                  </a:cubicBezTo>
                  <a:cubicBezTo>
                    <a:pt x="1420" y="537"/>
                    <a:pt x="826" y="864"/>
                    <a:pt x="192" y="864"/>
                  </a:cubicBezTo>
                  <a:cubicBezTo>
                    <a:pt x="162" y="864"/>
                    <a:pt x="131" y="863"/>
                    <a:pt x="101" y="861"/>
                  </a:cubicBezTo>
                  <a:cubicBezTo>
                    <a:pt x="34" y="861"/>
                    <a:pt x="1" y="895"/>
                    <a:pt x="1" y="962"/>
                  </a:cubicBezTo>
                  <a:cubicBezTo>
                    <a:pt x="1" y="995"/>
                    <a:pt x="67" y="1028"/>
                    <a:pt x="101" y="1028"/>
                  </a:cubicBezTo>
                  <a:lnTo>
                    <a:pt x="401" y="1028"/>
                  </a:lnTo>
                  <a:cubicBezTo>
                    <a:pt x="1001" y="928"/>
                    <a:pt x="1568" y="628"/>
                    <a:pt x="1935" y="128"/>
                  </a:cubicBezTo>
                  <a:cubicBezTo>
                    <a:pt x="1983" y="55"/>
                    <a:pt x="1928" y="1"/>
                    <a:pt x="1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6"/>
            <p:cNvSpPr/>
            <p:nvPr/>
          </p:nvSpPr>
          <p:spPr>
            <a:xfrm>
              <a:off x="3357973" y="1647880"/>
              <a:ext cx="31161" cy="18935"/>
            </a:xfrm>
            <a:custGeom>
              <a:avLst/>
              <a:gdLst/>
              <a:ahLst/>
              <a:cxnLst/>
              <a:rect l="l" t="t" r="r" b="b"/>
              <a:pathLst>
                <a:path w="1435" h="872" extrusionOk="0">
                  <a:moveTo>
                    <a:pt x="228" y="1"/>
                  </a:moveTo>
                  <a:cubicBezTo>
                    <a:pt x="197" y="1"/>
                    <a:pt x="165" y="2"/>
                    <a:pt x="134" y="4"/>
                  </a:cubicBezTo>
                  <a:cubicBezTo>
                    <a:pt x="67" y="4"/>
                    <a:pt x="0" y="71"/>
                    <a:pt x="0" y="171"/>
                  </a:cubicBezTo>
                  <a:cubicBezTo>
                    <a:pt x="0" y="237"/>
                    <a:pt x="100" y="304"/>
                    <a:pt x="167" y="304"/>
                  </a:cubicBezTo>
                  <a:cubicBezTo>
                    <a:pt x="567" y="304"/>
                    <a:pt x="934" y="471"/>
                    <a:pt x="1168" y="804"/>
                  </a:cubicBezTo>
                  <a:cubicBezTo>
                    <a:pt x="1201" y="838"/>
                    <a:pt x="1234" y="871"/>
                    <a:pt x="1301" y="871"/>
                  </a:cubicBezTo>
                  <a:cubicBezTo>
                    <a:pt x="1301" y="871"/>
                    <a:pt x="1335" y="871"/>
                    <a:pt x="1368" y="838"/>
                  </a:cubicBezTo>
                  <a:cubicBezTo>
                    <a:pt x="1435" y="771"/>
                    <a:pt x="1435" y="704"/>
                    <a:pt x="1401" y="638"/>
                  </a:cubicBezTo>
                  <a:cubicBezTo>
                    <a:pt x="1120" y="231"/>
                    <a:pt x="692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6"/>
            <p:cNvSpPr/>
            <p:nvPr/>
          </p:nvSpPr>
          <p:spPr>
            <a:xfrm>
              <a:off x="3258736" y="1645600"/>
              <a:ext cx="29706" cy="24104"/>
            </a:xfrm>
            <a:custGeom>
              <a:avLst/>
              <a:gdLst/>
              <a:ahLst/>
              <a:cxnLst/>
              <a:rect l="l" t="t" r="r" b="b"/>
              <a:pathLst>
                <a:path w="1368" h="1110" extrusionOk="0">
                  <a:moveTo>
                    <a:pt x="1218" y="0"/>
                  </a:moveTo>
                  <a:cubicBezTo>
                    <a:pt x="1202" y="0"/>
                    <a:pt x="1186" y="3"/>
                    <a:pt x="1168" y="9"/>
                  </a:cubicBezTo>
                  <a:cubicBezTo>
                    <a:pt x="667" y="75"/>
                    <a:pt x="267" y="409"/>
                    <a:pt x="67" y="876"/>
                  </a:cubicBezTo>
                  <a:cubicBezTo>
                    <a:pt x="0" y="943"/>
                    <a:pt x="34" y="1043"/>
                    <a:pt x="134" y="1076"/>
                  </a:cubicBezTo>
                  <a:cubicBezTo>
                    <a:pt x="167" y="1110"/>
                    <a:pt x="200" y="1110"/>
                    <a:pt x="200" y="1110"/>
                  </a:cubicBezTo>
                  <a:cubicBezTo>
                    <a:pt x="267" y="1110"/>
                    <a:pt x="301" y="1076"/>
                    <a:pt x="334" y="1009"/>
                  </a:cubicBezTo>
                  <a:cubicBezTo>
                    <a:pt x="501" y="643"/>
                    <a:pt x="834" y="376"/>
                    <a:pt x="1201" y="309"/>
                  </a:cubicBezTo>
                  <a:cubicBezTo>
                    <a:pt x="1301" y="309"/>
                    <a:pt x="1368" y="209"/>
                    <a:pt x="1335" y="142"/>
                  </a:cubicBezTo>
                  <a:cubicBezTo>
                    <a:pt x="1335" y="60"/>
                    <a:pt x="1289" y="0"/>
                    <a:pt x="1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6"/>
            <p:cNvSpPr/>
            <p:nvPr/>
          </p:nvSpPr>
          <p:spPr>
            <a:xfrm>
              <a:off x="3431848" y="1944681"/>
              <a:ext cx="262230" cy="525872"/>
            </a:xfrm>
            <a:custGeom>
              <a:avLst/>
              <a:gdLst/>
              <a:ahLst/>
              <a:cxnLst/>
              <a:rect l="l" t="t" r="r" b="b"/>
              <a:pathLst>
                <a:path w="12076" h="24217" extrusionOk="0">
                  <a:moveTo>
                    <a:pt x="4761" y="1"/>
                  </a:moveTo>
                  <a:cubicBezTo>
                    <a:pt x="4372" y="1"/>
                    <a:pt x="3979" y="80"/>
                    <a:pt x="3603" y="246"/>
                  </a:cubicBezTo>
                  <a:cubicBezTo>
                    <a:pt x="2136" y="913"/>
                    <a:pt x="1502" y="2614"/>
                    <a:pt x="2136" y="4048"/>
                  </a:cubicBezTo>
                  <a:lnTo>
                    <a:pt x="2136" y="4082"/>
                  </a:lnTo>
                  <a:cubicBezTo>
                    <a:pt x="2536" y="5016"/>
                    <a:pt x="2936" y="6017"/>
                    <a:pt x="3336" y="6984"/>
                  </a:cubicBezTo>
                  <a:cubicBezTo>
                    <a:pt x="3703" y="7918"/>
                    <a:pt x="4104" y="8919"/>
                    <a:pt x="4471" y="9886"/>
                  </a:cubicBezTo>
                  <a:cubicBezTo>
                    <a:pt x="4837" y="10887"/>
                    <a:pt x="5171" y="11854"/>
                    <a:pt x="5505" y="12821"/>
                  </a:cubicBezTo>
                  <a:cubicBezTo>
                    <a:pt x="5838" y="13822"/>
                    <a:pt x="6138" y="14789"/>
                    <a:pt x="6405" y="15790"/>
                  </a:cubicBezTo>
                  <a:cubicBezTo>
                    <a:pt x="6505" y="16257"/>
                    <a:pt x="6639" y="16758"/>
                    <a:pt x="6739" y="17225"/>
                  </a:cubicBezTo>
                  <a:lnTo>
                    <a:pt x="6906" y="17925"/>
                  </a:lnTo>
                  <a:cubicBezTo>
                    <a:pt x="6939" y="18025"/>
                    <a:pt x="6939" y="18125"/>
                    <a:pt x="6972" y="18259"/>
                  </a:cubicBezTo>
                  <a:cubicBezTo>
                    <a:pt x="7006" y="18392"/>
                    <a:pt x="7006" y="18526"/>
                    <a:pt x="6972" y="18692"/>
                  </a:cubicBezTo>
                  <a:cubicBezTo>
                    <a:pt x="6872" y="18892"/>
                    <a:pt x="6772" y="19093"/>
                    <a:pt x="6605" y="19226"/>
                  </a:cubicBezTo>
                  <a:cubicBezTo>
                    <a:pt x="5972" y="19760"/>
                    <a:pt x="5271" y="20160"/>
                    <a:pt x="4504" y="20394"/>
                  </a:cubicBezTo>
                  <a:cubicBezTo>
                    <a:pt x="4037" y="20560"/>
                    <a:pt x="3570" y="20694"/>
                    <a:pt x="3103" y="20827"/>
                  </a:cubicBezTo>
                  <a:cubicBezTo>
                    <a:pt x="2636" y="20961"/>
                    <a:pt x="2102" y="21061"/>
                    <a:pt x="1669" y="21161"/>
                  </a:cubicBezTo>
                  <a:lnTo>
                    <a:pt x="1535" y="21194"/>
                  </a:lnTo>
                  <a:cubicBezTo>
                    <a:pt x="1" y="21528"/>
                    <a:pt x="34" y="23763"/>
                    <a:pt x="1602" y="23996"/>
                  </a:cubicBezTo>
                  <a:cubicBezTo>
                    <a:pt x="2388" y="24149"/>
                    <a:pt x="3189" y="24216"/>
                    <a:pt x="3994" y="24216"/>
                  </a:cubicBezTo>
                  <a:cubicBezTo>
                    <a:pt x="4419" y="24216"/>
                    <a:pt x="4845" y="24197"/>
                    <a:pt x="5271" y="24163"/>
                  </a:cubicBezTo>
                  <a:cubicBezTo>
                    <a:pt x="5905" y="24096"/>
                    <a:pt x="6572" y="23996"/>
                    <a:pt x="7172" y="23829"/>
                  </a:cubicBezTo>
                  <a:cubicBezTo>
                    <a:pt x="7906" y="23629"/>
                    <a:pt x="8573" y="23362"/>
                    <a:pt x="9207" y="22995"/>
                  </a:cubicBezTo>
                  <a:cubicBezTo>
                    <a:pt x="9941" y="22528"/>
                    <a:pt x="10608" y="21928"/>
                    <a:pt x="11075" y="21194"/>
                  </a:cubicBezTo>
                  <a:cubicBezTo>
                    <a:pt x="11609" y="20427"/>
                    <a:pt x="11943" y="19526"/>
                    <a:pt x="12043" y="18559"/>
                  </a:cubicBezTo>
                  <a:cubicBezTo>
                    <a:pt x="12076" y="18125"/>
                    <a:pt x="12076" y="17692"/>
                    <a:pt x="12043" y="17258"/>
                  </a:cubicBezTo>
                  <a:lnTo>
                    <a:pt x="12043" y="17124"/>
                  </a:lnTo>
                  <a:lnTo>
                    <a:pt x="12043" y="16991"/>
                  </a:lnTo>
                  <a:lnTo>
                    <a:pt x="12009" y="16791"/>
                  </a:lnTo>
                  <a:lnTo>
                    <a:pt x="11943" y="16357"/>
                  </a:lnTo>
                  <a:cubicBezTo>
                    <a:pt x="11876" y="15757"/>
                    <a:pt x="11776" y="15190"/>
                    <a:pt x="11676" y="14589"/>
                  </a:cubicBezTo>
                  <a:cubicBezTo>
                    <a:pt x="11242" y="12354"/>
                    <a:pt x="10642" y="10153"/>
                    <a:pt x="9908" y="7985"/>
                  </a:cubicBezTo>
                  <a:cubicBezTo>
                    <a:pt x="9541" y="6917"/>
                    <a:pt x="9174" y="5850"/>
                    <a:pt x="8774" y="4816"/>
                  </a:cubicBezTo>
                  <a:cubicBezTo>
                    <a:pt x="8340" y="3748"/>
                    <a:pt x="7906" y="2748"/>
                    <a:pt x="7406" y="1680"/>
                  </a:cubicBezTo>
                  <a:lnTo>
                    <a:pt x="7406" y="1713"/>
                  </a:lnTo>
                  <a:cubicBezTo>
                    <a:pt x="6913" y="630"/>
                    <a:pt x="5857" y="1"/>
                    <a:pt x="4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6"/>
            <p:cNvSpPr/>
            <p:nvPr/>
          </p:nvSpPr>
          <p:spPr>
            <a:xfrm>
              <a:off x="3397798" y="2426363"/>
              <a:ext cx="115198" cy="48099"/>
            </a:xfrm>
            <a:custGeom>
              <a:avLst/>
              <a:gdLst/>
              <a:ahLst/>
              <a:cxnLst/>
              <a:rect l="l" t="t" r="r" b="b"/>
              <a:pathLst>
                <a:path w="5305" h="2215" extrusionOk="0">
                  <a:moveTo>
                    <a:pt x="2649" y="0"/>
                  </a:moveTo>
                  <a:cubicBezTo>
                    <a:pt x="2350" y="0"/>
                    <a:pt x="2109" y="76"/>
                    <a:pt x="1869" y="213"/>
                  </a:cubicBezTo>
                  <a:lnTo>
                    <a:pt x="1" y="1114"/>
                  </a:lnTo>
                  <a:lnTo>
                    <a:pt x="3203" y="2214"/>
                  </a:lnTo>
                  <a:cubicBezTo>
                    <a:pt x="3203" y="2214"/>
                    <a:pt x="5305" y="1547"/>
                    <a:pt x="4271" y="380"/>
                  </a:cubicBezTo>
                  <a:lnTo>
                    <a:pt x="3704" y="213"/>
                  </a:lnTo>
                  <a:cubicBezTo>
                    <a:pt x="3266" y="67"/>
                    <a:pt x="2931" y="0"/>
                    <a:pt x="2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6"/>
            <p:cNvSpPr/>
            <p:nvPr/>
          </p:nvSpPr>
          <p:spPr>
            <a:xfrm>
              <a:off x="3383315" y="2450532"/>
              <a:ext cx="84059" cy="54635"/>
            </a:xfrm>
            <a:custGeom>
              <a:avLst/>
              <a:gdLst/>
              <a:ahLst/>
              <a:cxnLst/>
              <a:rect l="l" t="t" r="r" b="b"/>
              <a:pathLst>
                <a:path w="3871" h="2516" extrusionOk="0">
                  <a:moveTo>
                    <a:pt x="668" y="1"/>
                  </a:moveTo>
                  <a:lnTo>
                    <a:pt x="268" y="868"/>
                  </a:lnTo>
                  <a:cubicBezTo>
                    <a:pt x="1" y="1435"/>
                    <a:pt x="301" y="2102"/>
                    <a:pt x="935" y="2236"/>
                  </a:cubicBezTo>
                  <a:lnTo>
                    <a:pt x="2336" y="2502"/>
                  </a:lnTo>
                  <a:cubicBezTo>
                    <a:pt x="2387" y="2511"/>
                    <a:pt x="2438" y="2515"/>
                    <a:pt x="2489" y="2515"/>
                  </a:cubicBezTo>
                  <a:cubicBezTo>
                    <a:pt x="2835" y="2515"/>
                    <a:pt x="3162" y="2322"/>
                    <a:pt x="3336" y="2002"/>
                  </a:cubicBezTo>
                  <a:lnTo>
                    <a:pt x="3870" y="1101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388" name="Google Shape;2388;p36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983;p50">
            <a:extLst>
              <a:ext uri="{FF2B5EF4-FFF2-40B4-BE49-F238E27FC236}">
                <a16:creationId xmlns:a16="http://schemas.microsoft.com/office/drawing/2014/main" id="{1076FA51-640B-4FE6-8292-C00FD7E4F857}"/>
              </a:ext>
            </a:extLst>
          </p:cNvPr>
          <p:cNvSpPr txBox="1">
            <a:spLocks/>
          </p:cNvSpPr>
          <p:nvPr/>
        </p:nvSpPr>
        <p:spPr>
          <a:xfrm>
            <a:off x="676507" y="144582"/>
            <a:ext cx="6387411" cy="7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Font typeface="Didact Gothic"/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مثال توضيحي إلى المهمة الأدائية 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(بعد)</a:t>
            </a:r>
            <a:endParaRPr lang="ar-SA" sz="7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CA97E8F-F223-4809-8690-CF1FC956E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23" t="15205" r="11517" b="6087"/>
          <a:stretch/>
        </p:blipFill>
        <p:spPr>
          <a:xfrm>
            <a:off x="3271024" y="914301"/>
            <a:ext cx="5341907" cy="3692522"/>
          </a:xfrm>
          <a:prstGeom prst="rect">
            <a:avLst/>
          </a:prstGeom>
        </p:spPr>
      </p:pic>
      <p:pic>
        <p:nvPicPr>
          <p:cNvPr id="93" name="صورة 92">
            <a:extLst>
              <a:ext uri="{FF2B5EF4-FFF2-40B4-BE49-F238E27FC236}">
                <a16:creationId xmlns:a16="http://schemas.microsoft.com/office/drawing/2014/main" id="{3D9BDAA2-1B98-41BA-BF19-C86510B1A1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71" t="76020" r="11794" b="9506"/>
          <a:stretch/>
        </p:blipFill>
        <p:spPr>
          <a:xfrm>
            <a:off x="3718733" y="3840626"/>
            <a:ext cx="2302925" cy="62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6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>
            <a:hlinkClick r:id="rId3"/>
          </p:cNvPr>
          <p:cNvSpPr/>
          <p:nvPr/>
        </p:nvSpPr>
        <p:spPr>
          <a:xfrm>
            <a:off x="3304873" y="3377498"/>
            <a:ext cx="895500" cy="89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8"/>
          <p:cNvSpPr/>
          <p:nvPr/>
        </p:nvSpPr>
        <p:spPr>
          <a:xfrm>
            <a:off x="5797583" y="3643539"/>
            <a:ext cx="800400" cy="800700"/>
          </a:xfrm>
          <a:prstGeom prst="arc">
            <a:avLst>
              <a:gd name="adj1" fmla="val 16200000"/>
              <a:gd name="adj2" fmla="val 9210559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8">
            <a:hlinkClick r:id="rId4"/>
          </p:cNvPr>
          <p:cNvSpPr/>
          <p:nvPr/>
        </p:nvSpPr>
        <p:spPr>
          <a:xfrm>
            <a:off x="3271931" y="2092326"/>
            <a:ext cx="895500" cy="895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>
            <a:off x="5797583" y="2444864"/>
            <a:ext cx="800400" cy="800700"/>
          </a:xfrm>
          <a:prstGeom prst="arc">
            <a:avLst>
              <a:gd name="adj1" fmla="val 16200000"/>
              <a:gd name="adj2" fmla="val 4485022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>
            <a:off x="2549558" y="3643539"/>
            <a:ext cx="800400" cy="800700"/>
          </a:xfrm>
          <a:prstGeom prst="arc">
            <a:avLst>
              <a:gd name="adj1" fmla="val 16200000"/>
              <a:gd name="adj2" fmla="val 9210559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">
            <a:hlinkClick r:id="rId5"/>
          </p:cNvPr>
          <p:cNvSpPr/>
          <p:nvPr/>
        </p:nvSpPr>
        <p:spPr>
          <a:xfrm>
            <a:off x="3296689" y="977234"/>
            <a:ext cx="895500" cy="89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>
            <a:off x="3344315" y="1024744"/>
            <a:ext cx="800400" cy="800700"/>
          </a:xfrm>
          <a:prstGeom prst="arc">
            <a:avLst>
              <a:gd name="adj1" fmla="val 16200000"/>
              <a:gd name="adj2" fmla="val 14823243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>
            <a:off x="2549558" y="2444864"/>
            <a:ext cx="800400" cy="800700"/>
          </a:xfrm>
          <a:prstGeom prst="arc">
            <a:avLst>
              <a:gd name="adj1" fmla="val 16200000"/>
              <a:gd name="adj2" fmla="val 660390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8"/>
          <p:cNvSpPr txBox="1"/>
          <p:nvPr/>
        </p:nvSpPr>
        <p:spPr>
          <a:xfrm>
            <a:off x="3296687" y="1396053"/>
            <a:ext cx="895500" cy="35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800" dirty="0">
                <a:solidFill>
                  <a:schemeClr val="lt1"/>
                </a:solidFill>
                <a:latin typeface="Dubai" panose="020B0503030403030204" pitchFamily="34" charset="-78"/>
                <a:ea typeface="Fira Sans Extra Condensed SemiBold"/>
                <a:cs typeface="Dubai" panose="020B0503030403030204" pitchFamily="34" charset="-78"/>
                <a:sym typeface="Fira Sans Extra Condensed SemiBold"/>
              </a:rPr>
              <a:t>شعبة 201</a:t>
            </a:r>
          </a:p>
        </p:txBody>
      </p:sp>
      <p:cxnSp>
        <p:nvCxnSpPr>
          <p:cNvPr id="330" name="Google Shape;330;p18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1" name="Google Shape;331;p18"/>
          <p:cNvGrpSpPr/>
          <p:nvPr/>
        </p:nvGrpSpPr>
        <p:grpSpPr>
          <a:xfrm>
            <a:off x="4976571" y="1049381"/>
            <a:ext cx="2212156" cy="3044737"/>
            <a:chOff x="3388786" y="1547687"/>
            <a:chExt cx="2212156" cy="3044737"/>
          </a:xfrm>
        </p:grpSpPr>
        <p:sp>
          <p:nvSpPr>
            <p:cNvPr id="332" name="Google Shape;332;p18"/>
            <p:cNvSpPr/>
            <p:nvPr/>
          </p:nvSpPr>
          <p:spPr>
            <a:xfrm>
              <a:off x="4102169" y="3726243"/>
              <a:ext cx="1333361" cy="766077"/>
            </a:xfrm>
            <a:custGeom>
              <a:avLst/>
              <a:gdLst/>
              <a:ahLst/>
              <a:cxnLst/>
              <a:rect l="l" t="t" r="r" b="b"/>
              <a:pathLst>
                <a:path w="61311" h="35226" extrusionOk="0">
                  <a:moveTo>
                    <a:pt x="30656" y="0"/>
                  </a:moveTo>
                  <a:cubicBezTo>
                    <a:pt x="30656" y="0"/>
                    <a:pt x="0" y="18113"/>
                    <a:pt x="0" y="35225"/>
                  </a:cubicBezTo>
                  <a:lnTo>
                    <a:pt x="61311" y="35225"/>
                  </a:lnTo>
                  <a:cubicBezTo>
                    <a:pt x="61311" y="18113"/>
                    <a:pt x="30656" y="0"/>
                    <a:pt x="30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4153667" y="4195597"/>
              <a:ext cx="1230365" cy="296723"/>
            </a:xfrm>
            <a:custGeom>
              <a:avLst/>
              <a:gdLst/>
              <a:ahLst/>
              <a:cxnLst/>
              <a:rect l="l" t="t" r="r" b="b"/>
              <a:pathLst>
                <a:path w="56575" h="13644" extrusionOk="0">
                  <a:moveTo>
                    <a:pt x="28288" y="0"/>
                  </a:moveTo>
                  <a:cubicBezTo>
                    <a:pt x="28288" y="0"/>
                    <a:pt x="1" y="7005"/>
                    <a:pt x="1" y="13643"/>
                  </a:cubicBezTo>
                  <a:lnTo>
                    <a:pt x="56574" y="13643"/>
                  </a:lnTo>
                  <a:cubicBezTo>
                    <a:pt x="56574" y="7005"/>
                    <a:pt x="28288" y="0"/>
                    <a:pt x="28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4849370" y="3835046"/>
              <a:ext cx="368533" cy="657275"/>
            </a:xfrm>
            <a:custGeom>
              <a:avLst/>
              <a:gdLst/>
              <a:ahLst/>
              <a:cxnLst/>
              <a:rect l="l" t="t" r="r" b="b"/>
              <a:pathLst>
                <a:path w="16946" h="30223" extrusionOk="0">
                  <a:moveTo>
                    <a:pt x="0" y="1"/>
                  </a:moveTo>
                  <a:cubicBezTo>
                    <a:pt x="3169" y="5671"/>
                    <a:pt x="9274" y="18180"/>
                    <a:pt x="9274" y="30222"/>
                  </a:cubicBezTo>
                  <a:lnTo>
                    <a:pt x="16946" y="30222"/>
                  </a:lnTo>
                  <a:cubicBezTo>
                    <a:pt x="16946" y="18180"/>
                    <a:pt x="5771" y="567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4102169" y="2960165"/>
              <a:ext cx="1333361" cy="766099"/>
            </a:xfrm>
            <a:custGeom>
              <a:avLst/>
              <a:gdLst/>
              <a:ahLst/>
              <a:cxnLst/>
              <a:rect l="l" t="t" r="r" b="b"/>
              <a:pathLst>
                <a:path w="61311" h="35227" extrusionOk="0">
                  <a:moveTo>
                    <a:pt x="0" y="1"/>
                  </a:moveTo>
                  <a:cubicBezTo>
                    <a:pt x="0" y="17146"/>
                    <a:pt x="30656" y="35226"/>
                    <a:pt x="30656" y="35226"/>
                  </a:cubicBezTo>
                  <a:cubicBezTo>
                    <a:pt x="30656" y="35226"/>
                    <a:pt x="61311" y="17146"/>
                    <a:pt x="61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4428621" y="3372215"/>
              <a:ext cx="680479" cy="318492"/>
            </a:xfrm>
            <a:custGeom>
              <a:avLst/>
              <a:gdLst/>
              <a:ahLst/>
              <a:cxnLst/>
              <a:rect l="l" t="t" r="r" b="b"/>
              <a:pathLst>
                <a:path w="31290" h="14645" extrusionOk="0">
                  <a:moveTo>
                    <a:pt x="0" y="1"/>
                  </a:moveTo>
                  <a:cubicBezTo>
                    <a:pt x="0" y="7139"/>
                    <a:pt x="15645" y="14645"/>
                    <a:pt x="15645" y="14645"/>
                  </a:cubicBezTo>
                  <a:cubicBezTo>
                    <a:pt x="15645" y="14645"/>
                    <a:pt x="31289" y="7106"/>
                    <a:pt x="31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4328495" y="2960165"/>
              <a:ext cx="367815" cy="657275"/>
            </a:xfrm>
            <a:custGeom>
              <a:avLst/>
              <a:gdLst/>
              <a:ahLst/>
              <a:cxnLst/>
              <a:rect l="l" t="t" r="r" b="b"/>
              <a:pathLst>
                <a:path w="16913" h="30223" extrusionOk="0">
                  <a:moveTo>
                    <a:pt x="1" y="1"/>
                  </a:moveTo>
                  <a:cubicBezTo>
                    <a:pt x="1" y="12043"/>
                    <a:pt x="11142" y="24585"/>
                    <a:pt x="16913" y="30222"/>
                  </a:cubicBezTo>
                  <a:cubicBezTo>
                    <a:pt x="13744" y="24585"/>
                    <a:pt x="7640" y="12043"/>
                    <a:pt x="7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4849370" y="2960165"/>
              <a:ext cx="368533" cy="657275"/>
            </a:xfrm>
            <a:custGeom>
              <a:avLst/>
              <a:gdLst/>
              <a:ahLst/>
              <a:cxnLst/>
              <a:rect l="l" t="t" r="r" b="b"/>
              <a:pathLst>
                <a:path w="16946" h="30223" extrusionOk="0">
                  <a:moveTo>
                    <a:pt x="14911" y="1"/>
                  </a:moveTo>
                  <a:cubicBezTo>
                    <a:pt x="13944" y="12910"/>
                    <a:pt x="4570" y="24752"/>
                    <a:pt x="0" y="30222"/>
                  </a:cubicBezTo>
                  <a:cubicBezTo>
                    <a:pt x="5771" y="24585"/>
                    <a:pt x="16679" y="10575"/>
                    <a:pt x="16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5269401" y="2828876"/>
              <a:ext cx="75464" cy="8721"/>
            </a:xfrm>
            <a:custGeom>
              <a:avLst/>
              <a:gdLst/>
              <a:ahLst/>
              <a:cxnLst/>
              <a:rect l="l" t="t" r="r" b="b"/>
              <a:pathLst>
                <a:path w="3470" h="401" extrusionOk="0">
                  <a:moveTo>
                    <a:pt x="0" y="0"/>
                  </a:moveTo>
                  <a:lnTo>
                    <a:pt x="0" y="400"/>
                  </a:lnTo>
                  <a:lnTo>
                    <a:pt x="3469" y="400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5397059" y="2828876"/>
              <a:ext cx="203883" cy="124069"/>
            </a:xfrm>
            <a:custGeom>
              <a:avLst/>
              <a:gdLst/>
              <a:ahLst/>
              <a:cxnLst/>
              <a:rect l="l" t="t" r="r" b="b"/>
              <a:pathLst>
                <a:path w="9375" h="5705" extrusionOk="0">
                  <a:moveTo>
                    <a:pt x="1" y="0"/>
                  </a:moveTo>
                  <a:lnTo>
                    <a:pt x="1" y="400"/>
                  </a:lnTo>
                  <a:lnTo>
                    <a:pt x="3670" y="400"/>
                  </a:lnTo>
                  <a:cubicBezTo>
                    <a:pt x="6606" y="400"/>
                    <a:pt x="8974" y="2769"/>
                    <a:pt x="8974" y="5704"/>
                  </a:cubicBezTo>
                  <a:lnTo>
                    <a:pt x="9374" y="5704"/>
                  </a:lnTo>
                  <a:cubicBezTo>
                    <a:pt x="9374" y="2569"/>
                    <a:pt x="6806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3967965" y="2860062"/>
              <a:ext cx="1601769" cy="200251"/>
            </a:xfrm>
            <a:custGeom>
              <a:avLst/>
              <a:gdLst/>
              <a:ahLst/>
              <a:cxnLst/>
              <a:rect l="l" t="t" r="r" b="b"/>
              <a:pathLst>
                <a:path w="73653" h="9208" extrusionOk="0">
                  <a:moveTo>
                    <a:pt x="4270" y="1"/>
                  </a:moveTo>
                  <a:cubicBezTo>
                    <a:pt x="1902" y="1"/>
                    <a:pt x="0" y="1902"/>
                    <a:pt x="0" y="4270"/>
                  </a:cubicBezTo>
                  <a:lnTo>
                    <a:pt x="0" y="4937"/>
                  </a:lnTo>
                  <a:cubicBezTo>
                    <a:pt x="0" y="7272"/>
                    <a:pt x="1902" y="9207"/>
                    <a:pt x="4270" y="9207"/>
                  </a:cubicBezTo>
                  <a:lnTo>
                    <a:pt x="69383" y="9207"/>
                  </a:lnTo>
                  <a:cubicBezTo>
                    <a:pt x="71752" y="9207"/>
                    <a:pt x="73653" y="7272"/>
                    <a:pt x="73653" y="4937"/>
                  </a:cubicBezTo>
                  <a:lnTo>
                    <a:pt x="73653" y="4270"/>
                  </a:lnTo>
                  <a:cubicBezTo>
                    <a:pt x="73653" y="1902"/>
                    <a:pt x="71752" y="1"/>
                    <a:pt x="69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3967965" y="4392912"/>
              <a:ext cx="1601769" cy="199512"/>
            </a:xfrm>
            <a:custGeom>
              <a:avLst/>
              <a:gdLst/>
              <a:ahLst/>
              <a:cxnLst/>
              <a:rect l="l" t="t" r="r" b="b"/>
              <a:pathLst>
                <a:path w="73653" h="9174" extrusionOk="0">
                  <a:moveTo>
                    <a:pt x="4270" y="0"/>
                  </a:moveTo>
                  <a:cubicBezTo>
                    <a:pt x="1902" y="0"/>
                    <a:pt x="0" y="1902"/>
                    <a:pt x="0" y="4270"/>
                  </a:cubicBezTo>
                  <a:lnTo>
                    <a:pt x="0" y="4904"/>
                  </a:lnTo>
                  <a:cubicBezTo>
                    <a:pt x="0" y="7272"/>
                    <a:pt x="1902" y="9174"/>
                    <a:pt x="4270" y="9174"/>
                  </a:cubicBezTo>
                  <a:lnTo>
                    <a:pt x="69383" y="9174"/>
                  </a:lnTo>
                  <a:cubicBezTo>
                    <a:pt x="71752" y="9174"/>
                    <a:pt x="73653" y="7272"/>
                    <a:pt x="73653" y="4904"/>
                  </a:cubicBezTo>
                  <a:lnTo>
                    <a:pt x="73653" y="4270"/>
                  </a:lnTo>
                  <a:cubicBezTo>
                    <a:pt x="73653" y="1902"/>
                    <a:pt x="71752" y="0"/>
                    <a:pt x="69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3538496" y="3363516"/>
              <a:ext cx="166890" cy="216192"/>
            </a:xfrm>
            <a:custGeom>
              <a:avLst/>
              <a:gdLst/>
              <a:ahLst/>
              <a:cxnLst/>
              <a:rect l="l" t="t" r="r" b="b"/>
              <a:pathLst>
                <a:path w="7674" h="9941" extrusionOk="0">
                  <a:moveTo>
                    <a:pt x="4838" y="0"/>
                  </a:moveTo>
                  <a:lnTo>
                    <a:pt x="1" y="7406"/>
                  </a:lnTo>
                  <a:lnTo>
                    <a:pt x="2836" y="9941"/>
                  </a:lnTo>
                  <a:lnTo>
                    <a:pt x="7673" y="2536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3388786" y="3442982"/>
              <a:ext cx="244768" cy="180896"/>
            </a:xfrm>
            <a:custGeom>
              <a:avLst/>
              <a:gdLst/>
              <a:ahLst/>
              <a:cxnLst/>
              <a:rect l="l" t="t" r="r" b="b"/>
              <a:pathLst>
                <a:path w="11255" h="8318" extrusionOk="0">
                  <a:moveTo>
                    <a:pt x="1315" y="0"/>
                  </a:moveTo>
                  <a:cubicBezTo>
                    <a:pt x="731" y="0"/>
                    <a:pt x="1" y="975"/>
                    <a:pt x="947" y="1950"/>
                  </a:cubicBezTo>
                  <a:cubicBezTo>
                    <a:pt x="2282" y="3251"/>
                    <a:pt x="3716" y="4519"/>
                    <a:pt x="5184" y="5653"/>
                  </a:cubicBezTo>
                  <a:cubicBezTo>
                    <a:pt x="6685" y="6887"/>
                    <a:pt x="7152" y="7321"/>
                    <a:pt x="8419" y="8188"/>
                  </a:cubicBezTo>
                  <a:cubicBezTo>
                    <a:pt x="8533" y="8277"/>
                    <a:pt x="8666" y="8317"/>
                    <a:pt x="8798" y="8317"/>
                  </a:cubicBezTo>
                  <a:cubicBezTo>
                    <a:pt x="9014" y="8317"/>
                    <a:pt x="9229" y="8208"/>
                    <a:pt x="9353" y="8021"/>
                  </a:cubicBezTo>
                  <a:lnTo>
                    <a:pt x="11155" y="5053"/>
                  </a:lnTo>
                  <a:cubicBezTo>
                    <a:pt x="11255" y="4919"/>
                    <a:pt x="11188" y="4752"/>
                    <a:pt x="11088" y="4686"/>
                  </a:cubicBezTo>
                  <a:lnTo>
                    <a:pt x="7485" y="2184"/>
                  </a:lnTo>
                  <a:cubicBezTo>
                    <a:pt x="7285" y="2017"/>
                    <a:pt x="7018" y="1984"/>
                    <a:pt x="6785" y="1984"/>
                  </a:cubicBezTo>
                  <a:cubicBezTo>
                    <a:pt x="6721" y="1988"/>
                    <a:pt x="6656" y="1991"/>
                    <a:pt x="6589" y="1991"/>
                  </a:cubicBezTo>
                  <a:cubicBezTo>
                    <a:pt x="5169" y="1991"/>
                    <a:pt x="2919" y="1006"/>
                    <a:pt x="1581" y="82"/>
                  </a:cubicBezTo>
                  <a:cubicBezTo>
                    <a:pt x="1502" y="26"/>
                    <a:pt x="1410" y="0"/>
                    <a:pt x="1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3592908" y="3363516"/>
              <a:ext cx="111739" cy="129876"/>
            </a:xfrm>
            <a:custGeom>
              <a:avLst/>
              <a:gdLst/>
              <a:ahLst/>
              <a:cxnLst/>
              <a:rect l="l" t="t" r="r" b="b"/>
              <a:pathLst>
                <a:path w="5138" h="5972" extrusionOk="0">
                  <a:moveTo>
                    <a:pt x="2336" y="0"/>
                  </a:moveTo>
                  <a:lnTo>
                    <a:pt x="1" y="3570"/>
                  </a:lnTo>
                  <a:lnTo>
                    <a:pt x="2903" y="5971"/>
                  </a:lnTo>
                  <a:lnTo>
                    <a:pt x="5138" y="2536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3598715" y="2611792"/>
              <a:ext cx="1074392" cy="857656"/>
            </a:xfrm>
            <a:custGeom>
              <a:avLst/>
              <a:gdLst/>
              <a:ahLst/>
              <a:cxnLst/>
              <a:rect l="l" t="t" r="r" b="b"/>
              <a:pathLst>
                <a:path w="49403" h="39437" extrusionOk="0">
                  <a:moveTo>
                    <a:pt x="29789" y="1"/>
                  </a:moveTo>
                  <a:cubicBezTo>
                    <a:pt x="24108" y="1"/>
                    <a:pt x="13996" y="661"/>
                    <a:pt x="12309" y="5245"/>
                  </a:cubicBezTo>
                  <a:cubicBezTo>
                    <a:pt x="6972" y="19856"/>
                    <a:pt x="1" y="35367"/>
                    <a:pt x="1" y="35367"/>
                  </a:cubicBezTo>
                  <a:lnTo>
                    <a:pt x="5605" y="39437"/>
                  </a:lnTo>
                  <a:cubicBezTo>
                    <a:pt x="5605" y="39437"/>
                    <a:pt x="17413" y="21357"/>
                    <a:pt x="21049" y="9749"/>
                  </a:cubicBezTo>
                  <a:cubicBezTo>
                    <a:pt x="24657" y="10626"/>
                    <a:pt x="29728" y="11438"/>
                    <a:pt x="34438" y="11438"/>
                  </a:cubicBezTo>
                  <a:cubicBezTo>
                    <a:pt x="39221" y="11438"/>
                    <a:pt x="43632" y="10601"/>
                    <a:pt x="45767" y="8148"/>
                  </a:cubicBezTo>
                  <a:cubicBezTo>
                    <a:pt x="49402" y="3978"/>
                    <a:pt x="46701" y="108"/>
                    <a:pt x="46701" y="108"/>
                  </a:cubicBezTo>
                  <a:lnTo>
                    <a:pt x="33658" y="108"/>
                  </a:lnTo>
                  <a:cubicBezTo>
                    <a:pt x="33658" y="108"/>
                    <a:pt x="32086" y="1"/>
                    <a:pt x="29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3944021" y="2861519"/>
              <a:ext cx="55891" cy="223456"/>
            </a:xfrm>
            <a:custGeom>
              <a:avLst/>
              <a:gdLst/>
              <a:ahLst/>
              <a:cxnLst/>
              <a:rect l="l" t="t" r="r" b="b"/>
              <a:pathLst>
                <a:path w="2570" h="10275" extrusionOk="0">
                  <a:moveTo>
                    <a:pt x="1535" y="0"/>
                  </a:moveTo>
                  <a:cubicBezTo>
                    <a:pt x="1068" y="1768"/>
                    <a:pt x="401" y="6905"/>
                    <a:pt x="1" y="10274"/>
                  </a:cubicBezTo>
                  <a:cubicBezTo>
                    <a:pt x="901" y="8506"/>
                    <a:pt x="1802" y="6672"/>
                    <a:pt x="2569" y="4904"/>
                  </a:cubicBezTo>
                  <a:lnTo>
                    <a:pt x="15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3574771" y="3340312"/>
              <a:ext cx="182831" cy="169043"/>
            </a:xfrm>
            <a:custGeom>
              <a:avLst/>
              <a:gdLst/>
              <a:ahLst/>
              <a:cxnLst/>
              <a:rect l="l" t="t" r="r" b="b"/>
              <a:pathLst>
                <a:path w="8407" h="7773" extrusionOk="0">
                  <a:moveTo>
                    <a:pt x="1302" y="0"/>
                  </a:moveTo>
                  <a:lnTo>
                    <a:pt x="1" y="2769"/>
                  </a:lnTo>
                  <a:lnTo>
                    <a:pt x="6339" y="7772"/>
                  </a:lnTo>
                  <a:lnTo>
                    <a:pt x="8407" y="5404"/>
                  </a:lnTo>
                  <a:lnTo>
                    <a:pt x="13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3507310" y="3459727"/>
              <a:ext cx="34122" cy="36036"/>
            </a:xfrm>
            <a:custGeom>
              <a:avLst/>
              <a:gdLst/>
              <a:ahLst/>
              <a:cxnLst/>
              <a:rect l="l" t="t" r="r" b="b"/>
              <a:pathLst>
                <a:path w="1569" h="1657" extrusionOk="0">
                  <a:moveTo>
                    <a:pt x="501" y="213"/>
                  </a:moveTo>
                  <a:cubicBezTo>
                    <a:pt x="768" y="280"/>
                    <a:pt x="1101" y="914"/>
                    <a:pt x="1301" y="1414"/>
                  </a:cubicBezTo>
                  <a:cubicBezTo>
                    <a:pt x="668" y="1114"/>
                    <a:pt x="234" y="814"/>
                    <a:pt x="201" y="580"/>
                  </a:cubicBezTo>
                  <a:cubicBezTo>
                    <a:pt x="201" y="447"/>
                    <a:pt x="234" y="313"/>
                    <a:pt x="334" y="246"/>
                  </a:cubicBezTo>
                  <a:cubicBezTo>
                    <a:pt x="367" y="213"/>
                    <a:pt x="434" y="213"/>
                    <a:pt x="501" y="213"/>
                  </a:cubicBezTo>
                  <a:close/>
                  <a:moveTo>
                    <a:pt x="440" y="0"/>
                  </a:moveTo>
                  <a:cubicBezTo>
                    <a:pt x="351" y="0"/>
                    <a:pt x="276" y="38"/>
                    <a:pt x="201" y="113"/>
                  </a:cubicBezTo>
                  <a:cubicBezTo>
                    <a:pt x="67" y="213"/>
                    <a:pt x="1" y="413"/>
                    <a:pt x="34" y="580"/>
                  </a:cubicBezTo>
                  <a:cubicBezTo>
                    <a:pt x="101" y="847"/>
                    <a:pt x="267" y="1047"/>
                    <a:pt x="501" y="1180"/>
                  </a:cubicBezTo>
                  <a:cubicBezTo>
                    <a:pt x="801" y="1347"/>
                    <a:pt x="1101" y="1514"/>
                    <a:pt x="1435" y="1647"/>
                  </a:cubicBezTo>
                  <a:cubicBezTo>
                    <a:pt x="1447" y="1654"/>
                    <a:pt x="1459" y="1656"/>
                    <a:pt x="1471" y="1656"/>
                  </a:cubicBezTo>
                  <a:cubicBezTo>
                    <a:pt x="1524" y="1656"/>
                    <a:pt x="1568" y="1602"/>
                    <a:pt x="1568" y="1547"/>
                  </a:cubicBezTo>
                  <a:cubicBezTo>
                    <a:pt x="1502" y="1381"/>
                    <a:pt x="1035" y="146"/>
                    <a:pt x="534" y="13"/>
                  </a:cubicBezTo>
                  <a:cubicBezTo>
                    <a:pt x="501" y="5"/>
                    <a:pt x="470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3533429" y="3455052"/>
              <a:ext cx="23226" cy="40516"/>
            </a:xfrm>
            <a:custGeom>
              <a:avLst/>
              <a:gdLst/>
              <a:ahLst/>
              <a:cxnLst/>
              <a:rect l="l" t="t" r="r" b="b"/>
              <a:pathLst>
                <a:path w="1068" h="1863" extrusionOk="0">
                  <a:moveTo>
                    <a:pt x="525" y="189"/>
                  </a:moveTo>
                  <a:cubicBezTo>
                    <a:pt x="556" y="189"/>
                    <a:pt x="592" y="200"/>
                    <a:pt x="634" y="228"/>
                  </a:cubicBezTo>
                  <a:lnTo>
                    <a:pt x="668" y="261"/>
                  </a:lnTo>
                  <a:cubicBezTo>
                    <a:pt x="734" y="295"/>
                    <a:pt x="768" y="361"/>
                    <a:pt x="801" y="428"/>
                  </a:cubicBezTo>
                  <a:cubicBezTo>
                    <a:pt x="868" y="762"/>
                    <a:pt x="534" y="1295"/>
                    <a:pt x="301" y="1596"/>
                  </a:cubicBezTo>
                  <a:cubicBezTo>
                    <a:pt x="201" y="1162"/>
                    <a:pt x="234" y="428"/>
                    <a:pt x="434" y="228"/>
                  </a:cubicBezTo>
                  <a:cubicBezTo>
                    <a:pt x="453" y="209"/>
                    <a:pt x="484" y="189"/>
                    <a:pt x="525" y="189"/>
                  </a:cubicBezTo>
                  <a:close/>
                  <a:moveTo>
                    <a:pt x="554" y="1"/>
                  </a:moveTo>
                  <a:cubicBezTo>
                    <a:pt x="467" y="1"/>
                    <a:pt x="378" y="36"/>
                    <a:pt x="301" y="95"/>
                  </a:cubicBezTo>
                  <a:cubicBezTo>
                    <a:pt x="0" y="395"/>
                    <a:pt x="0" y="1395"/>
                    <a:pt x="201" y="1796"/>
                  </a:cubicBezTo>
                  <a:cubicBezTo>
                    <a:pt x="201" y="1829"/>
                    <a:pt x="201" y="1829"/>
                    <a:pt x="234" y="1862"/>
                  </a:cubicBezTo>
                  <a:lnTo>
                    <a:pt x="267" y="1862"/>
                  </a:lnTo>
                  <a:cubicBezTo>
                    <a:pt x="301" y="1862"/>
                    <a:pt x="334" y="1829"/>
                    <a:pt x="334" y="1829"/>
                  </a:cubicBezTo>
                  <a:cubicBezTo>
                    <a:pt x="367" y="1796"/>
                    <a:pt x="1068" y="928"/>
                    <a:pt x="968" y="361"/>
                  </a:cubicBezTo>
                  <a:cubicBezTo>
                    <a:pt x="934" y="228"/>
                    <a:pt x="868" y="128"/>
                    <a:pt x="734" y="61"/>
                  </a:cubicBezTo>
                  <a:cubicBezTo>
                    <a:pt x="678" y="19"/>
                    <a:pt x="617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4048475" y="3478126"/>
              <a:ext cx="93623" cy="212582"/>
            </a:xfrm>
            <a:custGeom>
              <a:avLst/>
              <a:gdLst/>
              <a:ahLst/>
              <a:cxnLst/>
              <a:rect l="l" t="t" r="r" b="b"/>
              <a:pathLst>
                <a:path w="4305" h="9775" extrusionOk="0">
                  <a:moveTo>
                    <a:pt x="1" y="1"/>
                  </a:moveTo>
                  <a:lnTo>
                    <a:pt x="668" y="9775"/>
                  </a:lnTo>
                  <a:lnTo>
                    <a:pt x="4304" y="9041"/>
                  </a:lnTo>
                  <a:lnTo>
                    <a:pt x="3704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3922383" y="3622660"/>
              <a:ext cx="266864" cy="178221"/>
            </a:xfrm>
            <a:custGeom>
              <a:avLst/>
              <a:gdLst/>
              <a:ahLst/>
              <a:cxnLst/>
              <a:rect l="l" t="t" r="r" b="b"/>
              <a:pathLst>
                <a:path w="12271" h="8195" extrusionOk="0">
                  <a:moveTo>
                    <a:pt x="10253" y="0"/>
                  </a:moveTo>
                  <a:cubicBezTo>
                    <a:pt x="10212" y="0"/>
                    <a:pt x="10171" y="8"/>
                    <a:pt x="10135" y="26"/>
                  </a:cubicBezTo>
                  <a:lnTo>
                    <a:pt x="5966" y="1794"/>
                  </a:lnTo>
                  <a:cubicBezTo>
                    <a:pt x="5732" y="1894"/>
                    <a:pt x="5565" y="2061"/>
                    <a:pt x="5432" y="2261"/>
                  </a:cubicBezTo>
                  <a:cubicBezTo>
                    <a:pt x="4732" y="3529"/>
                    <a:pt x="2163" y="5830"/>
                    <a:pt x="595" y="6564"/>
                  </a:cubicBezTo>
                  <a:cubicBezTo>
                    <a:pt x="0" y="6862"/>
                    <a:pt x="228" y="8195"/>
                    <a:pt x="1444" y="8195"/>
                  </a:cubicBezTo>
                  <a:cubicBezTo>
                    <a:pt x="1592" y="8195"/>
                    <a:pt x="1753" y="8175"/>
                    <a:pt x="1930" y="8132"/>
                  </a:cubicBezTo>
                  <a:cubicBezTo>
                    <a:pt x="3564" y="7732"/>
                    <a:pt x="6600" y="6331"/>
                    <a:pt x="7734" y="5864"/>
                  </a:cubicBezTo>
                  <a:cubicBezTo>
                    <a:pt x="9568" y="5097"/>
                    <a:pt x="10269" y="4896"/>
                    <a:pt x="11737" y="4296"/>
                  </a:cubicBezTo>
                  <a:cubicBezTo>
                    <a:pt x="12103" y="4129"/>
                    <a:pt x="12270" y="3729"/>
                    <a:pt x="12103" y="3362"/>
                  </a:cubicBezTo>
                  <a:lnTo>
                    <a:pt x="10536" y="160"/>
                  </a:lnTo>
                  <a:cubicBezTo>
                    <a:pt x="10487" y="62"/>
                    <a:pt x="10366" y="0"/>
                    <a:pt x="10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4005676" y="3669112"/>
              <a:ext cx="45017" cy="20899"/>
            </a:xfrm>
            <a:custGeom>
              <a:avLst/>
              <a:gdLst/>
              <a:ahLst/>
              <a:cxnLst/>
              <a:rect l="l" t="t" r="r" b="b"/>
              <a:pathLst>
                <a:path w="2070" h="961" extrusionOk="0">
                  <a:moveTo>
                    <a:pt x="908" y="179"/>
                  </a:moveTo>
                  <a:cubicBezTo>
                    <a:pt x="1180" y="179"/>
                    <a:pt x="1484" y="211"/>
                    <a:pt x="1735" y="259"/>
                  </a:cubicBezTo>
                  <a:cubicBezTo>
                    <a:pt x="1248" y="611"/>
                    <a:pt x="826" y="787"/>
                    <a:pt x="560" y="787"/>
                  </a:cubicBezTo>
                  <a:cubicBezTo>
                    <a:pt x="498" y="787"/>
                    <a:pt x="445" y="778"/>
                    <a:pt x="401" y="759"/>
                  </a:cubicBezTo>
                  <a:cubicBezTo>
                    <a:pt x="268" y="726"/>
                    <a:pt x="201" y="592"/>
                    <a:pt x="201" y="492"/>
                  </a:cubicBezTo>
                  <a:cubicBezTo>
                    <a:pt x="168" y="425"/>
                    <a:pt x="201" y="359"/>
                    <a:pt x="234" y="325"/>
                  </a:cubicBezTo>
                  <a:cubicBezTo>
                    <a:pt x="340" y="220"/>
                    <a:pt x="604" y="179"/>
                    <a:pt x="908" y="179"/>
                  </a:cubicBezTo>
                  <a:close/>
                  <a:moveTo>
                    <a:pt x="889" y="0"/>
                  </a:moveTo>
                  <a:cubicBezTo>
                    <a:pt x="567" y="0"/>
                    <a:pt x="260" y="46"/>
                    <a:pt x="101" y="192"/>
                  </a:cubicBezTo>
                  <a:cubicBezTo>
                    <a:pt x="34" y="259"/>
                    <a:pt x="1" y="392"/>
                    <a:pt x="1" y="526"/>
                  </a:cubicBezTo>
                  <a:cubicBezTo>
                    <a:pt x="34" y="692"/>
                    <a:pt x="134" y="859"/>
                    <a:pt x="334" y="926"/>
                  </a:cubicBezTo>
                  <a:cubicBezTo>
                    <a:pt x="417" y="949"/>
                    <a:pt x="508" y="961"/>
                    <a:pt x="602" y="961"/>
                  </a:cubicBezTo>
                  <a:cubicBezTo>
                    <a:pt x="772" y="961"/>
                    <a:pt x="951" y="924"/>
                    <a:pt x="1102" y="859"/>
                  </a:cubicBezTo>
                  <a:cubicBezTo>
                    <a:pt x="1435" y="692"/>
                    <a:pt x="1735" y="492"/>
                    <a:pt x="2036" y="292"/>
                  </a:cubicBezTo>
                  <a:cubicBezTo>
                    <a:pt x="2069" y="259"/>
                    <a:pt x="2069" y="225"/>
                    <a:pt x="2069" y="192"/>
                  </a:cubicBezTo>
                  <a:cubicBezTo>
                    <a:pt x="2069" y="159"/>
                    <a:pt x="2036" y="125"/>
                    <a:pt x="2002" y="125"/>
                  </a:cubicBezTo>
                  <a:cubicBezTo>
                    <a:pt x="1902" y="105"/>
                    <a:pt x="1378" y="0"/>
                    <a:pt x="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4015832" y="3643059"/>
              <a:ext cx="34861" cy="32969"/>
            </a:xfrm>
            <a:custGeom>
              <a:avLst/>
              <a:gdLst/>
              <a:ahLst/>
              <a:cxnLst/>
              <a:rect l="l" t="t" r="r" b="b"/>
              <a:pathLst>
                <a:path w="1603" h="1516" extrusionOk="0">
                  <a:moveTo>
                    <a:pt x="505" y="197"/>
                  </a:moveTo>
                  <a:cubicBezTo>
                    <a:pt x="543" y="197"/>
                    <a:pt x="585" y="206"/>
                    <a:pt x="635" y="222"/>
                  </a:cubicBezTo>
                  <a:cubicBezTo>
                    <a:pt x="935" y="323"/>
                    <a:pt x="1235" y="923"/>
                    <a:pt x="1369" y="1290"/>
                  </a:cubicBezTo>
                  <a:cubicBezTo>
                    <a:pt x="935" y="1156"/>
                    <a:pt x="301" y="723"/>
                    <a:pt x="268" y="423"/>
                  </a:cubicBezTo>
                  <a:cubicBezTo>
                    <a:pt x="268" y="389"/>
                    <a:pt x="268" y="289"/>
                    <a:pt x="368" y="256"/>
                  </a:cubicBezTo>
                  <a:lnTo>
                    <a:pt x="401" y="222"/>
                  </a:lnTo>
                  <a:cubicBezTo>
                    <a:pt x="435" y="206"/>
                    <a:pt x="468" y="197"/>
                    <a:pt x="505" y="197"/>
                  </a:cubicBezTo>
                  <a:close/>
                  <a:moveTo>
                    <a:pt x="492" y="0"/>
                  </a:moveTo>
                  <a:cubicBezTo>
                    <a:pt x="408" y="0"/>
                    <a:pt x="326" y="17"/>
                    <a:pt x="268" y="56"/>
                  </a:cubicBezTo>
                  <a:cubicBezTo>
                    <a:pt x="101" y="156"/>
                    <a:pt x="1" y="289"/>
                    <a:pt x="68" y="456"/>
                  </a:cubicBezTo>
                  <a:cubicBezTo>
                    <a:pt x="134" y="890"/>
                    <a:pt x="1002" y="1457"/>
                    <a:pt x="1469" y="1490"/>
                  </a:cubicBezTo>
                  <a:cubicBezTo>
                    <a:pt x="1485" y="1507"/>
                    <a:pt x="1502" y="1515"/>
                    <a:pt x="1514" y="1515"/>
                  </a:cubicBezTo>
                  <a:cubicBezTo>
                    <a:pt x="1527" y="1515"/>
                    <a:pt x="1535" y="1507"/>
                    <a:pt x="1535" y="1490"/>
                  </a:cubicBezTo>
                  <a:lnTo>
                    <a:pt x="1569" y="1490"/>
                  </a:lnTo>
                  <a:cubicBezTo>
                    <a:pt x="1602" y="1457"/>
                    <a:pt x="1602" y="1423"/>
                    <a:pt x="1569" y="1390"/>
                  </a:cubicBezTo>
                  <a:cubicBezTo>
                    <a:pt x="1569" y="1357"/>
                    <a:pt x="1202" y="256"/>
                    <a:pt x="668" y="22"/>
                  </a:cubicBezTo>
                  <a:cubicBezTo>
                    <a:pt x="613" y="9"/>
                    <a:pt x="552" y="0"/>
                    <a:pt x="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4048475" y="3478126"/>
              <a:ext cx="87816" cy="111021"/>
            </a:xfrm>
            <a:custGeom>
              <a:avLst/>
              <a:gdLst/>
              <a:ahLst/>
              <a:cxnLst/>
              <a:rect l="l" t="t" r="r" b="b"/>
              <a:pathLst>
                <a:path w="4038" h="5105" extrusionOk="0">
                  <a:moveTo>
                    <a:pt x="1" y="1"/>
                  </a:moveTo>
                  <a:lnTo>
                    <a:pt x="335" y="5105"/>
                  </a:lnTo>
                  <a:lnTo>
                    <a:pt x="4037" y="5038"/>
                  </a:lnTo>
                  <a:lnTo>
                    <a:pt x="3704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3941129" y="2614141"/>
              <a:ext cx="860375" cy="943820"/>
            </a:xfrm>
            <a:custGeom>
              <a:avLst/>
              <a:gdLst/>
              <a:ahLst/>
              <a:cxnLst/>
              <a:rect l="l" t="t" r="r" b="b"/>
              <a:pathLst>
                <a:path w="39562" h="43399" extrusionOk="0">
                  <a:moveTo>
                    <a:pt x="27119" y="0"/>
                  </a:moveTo>
                  <a:cubicBezTo>
                    <a:pt x="27119" y="0"/>
                    <a:pt x="0" y="2569"/>
                    <a:pt x="1001" y="10741"/>
                  </a:cubicBezTo>
                  <a:cubicBezTo>
                    <a:pt x="2402" y="22517"/>
                    <a:pt x="3469" y="43131"/>
                    <a:pt x="3469" y="43131"/>
                  </a:cubicBezTo>
                  <a:lnTo>
                    <a:pt x="10374" y="43398"/>
                  </a:lnTo>
                  <a:cubicBezTo>
                    <a:pt x="10374" y="43398"/>
                    <a:pt x="12943" y="25252"/>
                    <a:pt x="11442" y="13210"/>
                  </a:cubicBezTo>
                  <a:cubicBezTo>
                    <a:pt x="12618" y="13210"/>
                    <a:pt x="14027" y="13220"/>
                    <a:pt x="15570" y="13220"/>
                  </a:cubicBezTo>
                  <a:cubicBezTo>
                    <a:pt x="23213" y="13220"/>
                    <a:pt x="34145" y="12966"/>
                    <a:pt x="36393" y="9941"/>
                  </a:cubicBezTo>
                  <a:cubicBezTo>
                    <a:pt x="39562" y="5638"/>
                    <a:pt x="38094" y="0"/>
                    <a:pt x="380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3996259" y="3479583"/>
              <a:ext cx="198054" cy="87077"/>
            </a:xfrm>
            <a:custGeom>
              <a:avLst/>
              <a:gdLst/>
              <a:ahLst/>
              <a:cxnLst/>
              <a:rect l="l" t="t" r="r" b="b"/>
              <a:pathLst>
                <a:path w="9107" h="4004" extrusionOk="0">
                  <a:moveTo>
                    <a:pt x="0" y="1"/>
                  </a:moveTo>
                  <a:lnTo>
                    <a:pt x="300" y="3603"/>
                  </a:lnTo>
                  <a:lnTo>
                    <a:pt x="8606" y="4003"/>
                  </a:lnTo>
                  <a:lnTo>
                    <a:pt x="9107" y="6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3906790" y="2029068"/>
              <a:ext cx="494277" cy="570611"/>
            </a:xfrm>
            <a:custGeom>
              <a:avLst/>
              <a:gdLst/>
              <a:ahLst/>
              <a:cxnLst/>
              <a:rect l="l" t="t" r="r" b="b"/>
              <a:pathLst>
                <a:path w="22728" h="26238" extrusionOk="0">
                  <a:moveTo>
                    <a:pt x="19744" y="0"/>
                  </a:moveTo>
                  <a:cubicBezTo>
                    <a:pt x="18341" y="0"/>
                    <a:pt x="17141" y="1024"/>
                    <a:pt x="16923" y="2453"/>
                  </a:cubicBezTo>
                  <a:lnTo>
                    <a:pt x="16923" y="2519"/>
                  </a:lnTo>
                  <a:cubicBezTo>
                    <a:pt x="16790" y="3720"/>
                    <a:pt x="16623" y="5021"/>
                    <a:pt x="16423" y="6289"/>
                  </a:cubicBezTo>
                  <a:cubicBezTo>
                    <a:pt x="16223" y="7590"/>
                    <a:pt x="16023" y="8824"/>
                    <a:pt x="15756" y="10091"/>
                  </a:cubicBezTo>
                  <a:cubicBezTo>
                    <a:pt x="15522" y="11326"/>
                    <a:pt x="15222" y="12560"/>
                    <a:pt x="14889" y="13727"/>
                  </a:cubicBezTo>
                  <a:cubicBezTo>
                    <a:pt x="14588" y="14828"/>
                    <a:pt x="14188" y="15896"/>
                    <a:pt x="13688" y="16930"/>
                  </a:cubicBezTo>
                  <a:cubicBezTo>
                    <a:pt x="13488" y="17330"/>
                    <a:pt x="13254" y="17664"/>
                    <a:pt x="12987" y="17997"/>
                  </a:cubicBezTo>
                  <a:cubicBezTo>
                    <a:pt x="12921" y="18097"/>
                    <a:pt x="12854" y="18164"/>
                    <a:pt x="12754" y="18231"/>
                  </a:cubicBezTo>
                  <a:cubicBezTo>
                    <a:pt x="12687" y="18297"/>
                    <a:pt x="12587" y="18397"/>
                    <a:pt x="12487" y="18464"/>
                  </a:cubicBezTo>
                  <a:cubicBezTo>
                    <a:pt x="12287" y="18631"/>
                    <a:pt x="12087" y="18798"/>
                    <a:pt x="11886" y="18964"/>
                  </a:cubicBezTo>
                  <a:cubicBezTo>
                    <a:pt x="10919" y="19632"/>
                    <a:pt x="9885" y="20199"/>
                    <a:pt x="8818" y="20699"/>
                  </a:cubicBezTo>
                  <a:cubicBezTo>
                    <a:pt x="6449" y="21733"/>
                    <a:pt x="4081" y="22667"/>
                    <a:pt x="1612" y="23434"/>
                  </a:cubicBezTo>
                  <a:lnTo>
                    <a:pt x="1579" y="23468"/>
                  </a:lnTo>
                  <a:cubicBezTo>
                    <a:pt x="0" y="23961"/>
                    <a:pt x="400" y="26238"/>
                    <a:pt x="2010" y="26238"/>
                  </a:cubicBezTo>
                  <a:cubicBezTo>
                    <a:pt x="2033" y="26238"/>
                    <a:pt x="2056" y="26237"/>
                    <a:pt x="2079" y="26236"/>
                  </a:cubicBezTo>
                  <a:cubicBezTo>
                    <a:pt x="3480" y="26170"/>
                    <a:pt x="4848" y="26036"/>
                    <a:pt x="6249" y="25803"/>
                  </a:cubicBezTo>
                  <a:cubicBezTo>
                    <a:pt x="6950" y="25703"/>
                    <a:pt x="7617" y="25569"/>
                    <a:pt x="8317" y="25436"/>
                  </a:cubicBezTo>
                  <a:cubicBezTo>
                    <a:pt x="9018" y="25269"/>
                    <a:pt x="9718" y="25102"/>
                    <a:pt x="10419" y="24869"/>
                  </a:cubicBezTo>
                  <a:cubicBezTo>
                    <a:pt x="11853" y="24468"/>
                    <a:pt x="13254" y="23901"/>
                    <a:pt x="14588" y="23201"/>
                  </a:cubicBezTo>
                  <a:cubicBezTo>
                    <a:pt x="14922" y="23001"/>
                    <a:pt x="15289" y="22767"/>
                    <a:pt x="15622" y="22534"/>
                  </a:cubicBezTo>
                  <a:cubicBezTo>
                    <a:pt x="15789" y="22434"/>
                    <a:pt x="15956" y="22300"/>
                    <a:pt x="16123" y="22167"/>
                  </a:cubicBezTo>
                  <a:cubicBezTo>
                    <a:pt x="16323" y="22000"/>
                    <a:pt x="16490" y="21867"/>
                    <a:pt x="16657" y="21700"/>
                  </a:cubicBezTo>
                  <a:cubicBezTo>
                    <a:pt x="17324" y="21066"/>
                    <a:pt x="17891" y="20365"/>
                    <a:pt x="18324" y="19598"/>
                  </a:cubicBezTo>
                  <a:cubicBezTo>
                    <a:pt x="19125" y="18264"/>
                    <a:pt x="19759" y="16863"/>
                    <a:pt x="20226" y="15429"/>
                  </a:cubicBezTo>
                  <a:cubicBezTo>
                    <a:pt x="20693" y="14028"/>
                    <a:pt x="21093" y="12660"/>
                    <a:pt x="21393" y="11292"/>
                  </a:cubicBezTo>
                  <a:cubicBezTo>
                    <a:pt x="21693" y="9925"/>
                    <a:pt x="21960" y="8557"/>
                    <a:pt x="22160" y="7189"/>
                  </a:cubicBezTo>
                  <a:cubicBezTo>
                    <a:pt x="22294" y="6489"/>
                    <a:pt x="22361" y="5822"/>
                    <a:pt x="22461" y="5121"/>
                  </a:cubicBezTo>
                  <a:cubicBezTo>
                    <a:pt x="22561" y="4421"/>
                    <a:pt x="22627" y="3754"/>
                    <a:pt x="22694" y="3020"/>
                  </a:cubicBezTo>
                  <a:lnTo>
                    <a:pt x="22627" y="3020"/>
                  </a:lnTo>
                  <a:cubicBezTo>
                    <a:pt x="22728" y="1485"/>
                    <a:pt x="21593" y="151"/>
                    <a:pt x="20059" y="18"/>
                  </a:cubicBezTo>
                  <a:cubicBezTo>
                    <a:pt x="19953" y="6"/>
                    <a:pt x="19848" y="0"/>
                    <a:pt x="19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3909204" y="2522736"/>
              <a:ext cx="114631" cy="86338"/>
            </a:xfrm>
            <a:custGeom>
              <a:avLst/>
              <a:gdLst/>
              <a:ahLst/>
              <a:cxnLst/>
              <a:rect l="l" t="t" r="r" b="b"/>
              <a:pathLst>
                <a:path w="5271" h="3970" extrusionOk="0">
                  <a:moveTo>
                    <a:pt x="2102" y="0"/>
                  </a:moveTo>
                  <a:lnTo>
                    <a:pt x="0" y="134"/>
                  </a:lnTo>
                  <a:lnTo>
                    <a:pt x="1668" y="3970"/>
                  </a:lnTo>
                  <a:cubicBezTo>
                    <a:pt x="1668" y="3970"/>
                    <a:pt x="5271" y="3903"/>
                    <a:pt x="5204" y="2102"/>
                  </a:cubicBezTo>
                  <a:lnTo>
                    <a:pt x="4570" y="1268"/>
                  </a:lnTo>
                  <a:cubicBezTo>
                    <a:pt x="3970" y="534"/>
                    <a:pt x="3069" y="67"/>
                    <a:pt x="2102" y="0"/>
                  </a:cubicBez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3859880" y="2525629"/>
              <a:ext cx="85620" cy="83445"/>
            </a:xfrm>
            <a:custGeom>
              <a:avLst/>
              <a:gdLst/>
              <a:ahLst/>
              <a:cxnLst/>
              <a:rect l="l" t="t" r="r" b="b"/>
              <a:pathLst>
                <a:path w="3937" h="3837" extrusionOk="0">
                  <a:moveTo>
                    <a:pt x="2268" y="1"/>
                  </a:moveTo>
                  <a:lnTo>
                    <a:pt x="0" y="301"/>
                  </a:lnTo>
                  <a:lnTo>
                    <a:pt x="1801" y="3837"/>
                  </a:lnTo>
                  <a:lnTo>
                    <a:pt x="3936" y="3837"/>
                  </a:lnTo>
                  <a:lnTo>
                    <a:pt x="2268" y="1"/>
                  </a:ln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4266841" y="1936293"/>
              <a:ext cx="502737" cy="677870"/>
            </a:xfrm>
            <a:custGeom>
              <a:avLst/>
              <a:gdLst/>
              <a:ahLst/>
              <a:cxnLst/>
              <a:rect l="l" t="t" r="r" b="b"/>
              <a:pathLst>
                <a:path w="23117" h="31170" extrusionOk="0">
                  <a:moveTo>
                    <a:pt x="14069" y="1"/>
                  </a:moveTo>
                  <a:cubicBezTo>
                    <a:pt x="13729" y="1"/>
                    <a:pt x="13394" y="32"/>
                    <a:pt x="13076" y="81"/>
                  </a:cubicBezTo>
                  <a:lnTo>
                    <a:pt x="9841" y="548"/>
                  </a:lnTo>
                  <a:lnTo>
                    <a:pt x="5838" y="1381"/>
                  </a:lnTo>
                  <a:lnTo>
                    <a:pt x="3837" y="2315"/>
                  </a:lnTo>
                  <a:cubicBezTo>
                    <a:pt x="1368" y="3483"/>
                    <a:pt x="0" y="6185"/>
                    <a:pt x="467" y="8887"/>
                  </a:cubicBezTo>
                  <a:cubicBezTo>
                    <a:pt x="1268" y="13257"/>
                    <a:pt x="3570" y="20262"/>
                    <a:pt x="4003" y="31169"/>
                  </a:cubicBezTo>
                  <a:lnTo>
                    <a:pt x="23117" y="31169"/>
                  </a:lnTo>
                  <a:cubicBezTo>
                    <a:pt x="23017" y="25165"/>
                    <a:pt x="22617" y="18527"/>
                    <a:pt x="21849" y="14124"/>
                  </a:cubicBezTo>
                  <a:cubicBezTo>
                    <a:pt x="21282" y="10955"/>
                    <a:pt x="20582" y="7386"/>
                    <a:pt x="19781" y="4450"/>
                  </a:cubicBezTo>
                  <a:cubicBezTo>
                    <a:pt x="19081" y="2015"/>
                    <a:pt x="16979" y="247"/>
                    <a:pt x="14444" y="14"/>
                  </a:cubicBezTo>
                  <a:cubicBezTo>
                    <a:pt x="14319" y="5"/>
                    <a:pt x="14194" y="1"/>
                    <a:pt x="1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4353897" y="1975765"/>
              <a:ext cx="145839" cy="299615"/>
            </a:xfrm>
            <a:custGeom>
              <a:avLst/>
              <a:gdLst/>
              <a:ahLst/>
              <a:cxnLst/>
              <a:rect l="l" t="t" r="r" b="b"/>
              <a:pathLst>
                <a:path w="6706" h="13777" extrusionOk="0">
                  <a:moveTo>
                    <a:pt x="6705" y="0"/>
                  </a:moveTo>
                  <a:lnTo>
                    <a:pt x="0" y="1968"/>
                  </a:lnTo>
                  <a:cubicBezTo>
                    <a:pt x="34" y="3736"/>
                    <a:pt x="401" y="10141"/>
                    <a:pt x="2335" y="13777"/>
                  </a:cubicBezTo>
                  <a:cubicBezTo>
                    <a:pt x="2669" y="10374"/>
                    <a:pt x="6705" y="0"/>
                    <a:pt x="6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619412" y="2000427"/>
              <a:ext cx="150166" cy="613736"/>
            </a:xfrm>
            <a:custGeom>
              <a:avLst/>
              <a:gdLst/>
              <a:ahLst/>
              <a:cxnLst/>
              <a:rect l="l" t="t" r="r" b="b"/>
              <a:pathLst>
                <a:path w="6905" h="28221" extrusionOk="0">
                  <a:moveTo>
                    <a:pt x="667" y="0"/>
                  </a:moveTo>
                  <a:lnTo>
                    <a:pt x="667" y="0"/>
                  </a:lnTo>
                  <a:cubicBezTo>
                    <a:pt x="1001" y="1268"/>
                    <a:pt x="1334" y="2702"/>
                    <a:pt x="1635" y="4137"/>
                  </a:cubicBezTo>
                  <a:cubicBezTo>
                    <a:pt x="1268" y="4303"/>
                    <a:pt x="967" y="4537"/>
                    <a:pt x="667" y="4804"/>
                  </a:cubicBezTo>
                  <a:cubicBezTo>
                    <a:pt x="0" y="5437"/>
                    <a:pt x="0" y="6738"/>
                    <a:pt x="701" y="8306"/>
                  </a:cubicBezTo>
                  <a:cubicBezTo>
                    <a:pt x="2635" y="12743"/>
                    <a:pt x="3669" y="17513"/>
                    <a:pt x="3836" y="22350"/>
                  </a:cubicBezTo>
                  <a:cubicBezTo>
                    <a:pt x="3936" y="24318"/>
                    <a:pt x="3970" y="26319"/>
                    <a:pt x="4003" y="28220"/>
                  </a:cubicBezTo>
                  <a:lnTo>
                    <a:pt x="6905" y="28220"/>
                  </a:lnTo>
                  <a:cubicBezTo>
                    <a:pt x="6838" y="23450"/>
                    <a:pt x="6571" y="18313"/>
                    <a:pt x="6071" y="14177"/>
                  </a:cubicBezTo>
                  <a:cubicBezTo>
                    <a:pt x="6071" y="14110"/>
                    <a:pt x="6071" y="14044"/>
                    <a:pt x="6038" y="13977"/>
                  </a:cubicBezTo>
                  <a:lnTo>
                    <a:pt x="6004" y="13677"/>
                  </a:lnTo>
                  <a:cubicBezTo>
                    <a:pt x="6004" y="13510"/>
                    <a:pt x="5971" y="13343"/>
                    <a:pt x="5938" y="13176"/>
                  </a:cubicBezTo>
                  <a:lnTo>
                    <a:pt x="5904" y="12743"/>
                  </a:lnTo>
                  <a:lnTo>
                    <a:pt x="5838" y="12342"/>
                  </a:lnTo>
                  <a:cubicBezTo>
                    <a:pt x="5838" y="12209"/>
                    <a:pt x="5804" y="12076"/>
                    <a:pt x="5771" y="11975"/>
                  </a:cubicBezTo>
                  <a:cubicBezTo>
                    <a:pt x="5737" y="11709"/>
                    <a:pt x="5704" y="11442"/>
                    <a:pt x="5637" y="11208"/>
                  </a:cubicBezTo>
                  <a:cubicBezTo>
                    <a:pt x="5504" y="10408"/>
                    <a:pt x="5371" y="9607"/>
                    <a:pt x="5204" y="8807"/>
                  </a:cubicBezTo>
                  <a:lnTo>
                    <a:pt x="5204" y="8740"/>
                  </a:lnTo>
                  <a:cubicBezTo>
                    <a:pt x="5037" y="7906"/>
                    <a:pt x="4870" y="7105"/>
                    <a:pt x="4703" y="6271"/>
                  </a:cubicBezTo>
                  <a:lnTo>
                    <a:pt x="4703" y="6238"/>
                  </a:lnTo>
                  <a:cubicBezTo>
                    <a:pt x="4637" y="5871"/>
                    <a:pt x="4570" y="5538"/>
                    <a:pt x="4470" y="5171"/>
                  </a:cubicBezTo>
                  <a:lnTo>
                    <a:pt x="4403" y="4804"/>
                  </a:lnTo>
                  <a:lnTo>
                    <a:pt x="4236" y="4137"/>
                  </a:lnTo>
                  <a:lnTo>
                    <a:pt x="4103" y="3636"/>
                  </a:lnTo>
                  <a:lnTo>
                    <a:pt x="4103" y="3503"/>
                  </a:lnTo>
                  <a:cubicBezTo>
                    <a:pt x="3936" y="2836"/>
                    <a:pt x="3769" y="2168"/>
                    <a:pt x="3569" y="1535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349547" y="1791498"/>
              <a:ext cx="166129" cy="248835"/>
            </a:xfrm>
            <a:custGeom>
              <a:avLst/>
              <a:gdLst/>
              <a:ahLst/>
              <a:cxnLst/>
              <a:rect l="l" t="t" r="r" b="b"/>
              <a:pathLst>
                <a:path w="7639" h="11442" extrusionOk="0">
                  <a:moveTo>
                    <a:pt x="4537" y="0"/>
                  </a:moveTo>
                  <a:lnTo>
                    <a:pt x="2902" y="2502"/>
                  </a:lnTo>
                  <a:lnTo>
                    <a:pt x="701" y="5905"/>
                  </a:lnTo>
                  <a:cubicBezTo>
                    <a:pt x="968" y="6171"/>
                    <a:pt x="1201" y="6538"/>
                    <a:pt x="1368" y="6905"/>
                  </a:cubicBezTo>
                  <a:cubicBezTo>
                    <a:pt x="1801" y="7739"/>
                    <a:pt x="2102" y="8340"/>
                    <a:pt x="400" y="9507"/>
                  </a:cubicBezTo>
                  <a:cubicBezTo>
                    <a:pt x="34" y="9741"/>
                    <a:pt x="0" y="10141"/>
                    <a:pt x="100" y="10575"/>
                  </a:cubicBezTo>
                  <a:cubicBezTo>
                    <a:pt x="180" y="10998"/>
                    <a:pt x="385" y="11441"/>
                    <a:pt x="1396" y="11441"/>
                  </a:cubicBezTo>
                  <a:cubicBezTo>
                    <a:pt x="1661" y="11441"/>
                    <a:pt x="1981" y="11411"/>
                    <a:pt x="2369" y="11342"/>
                  </a:cubicBezTo>
                  <a:cubicBezTo>
                    <a:pt x="4170" y="11008"/>
                    <a:pt x="5771" y="10108"/>
                    <a:pt x="7039" y="8773"/>
                  </a:cubicBezTo>
                  <a:cubicBezTo>
                    <a:pt x="7639" y="8140"/>
                    <a:pt x="7506" y="7673"/>
                    <a:pt x="6905" y="7039"/>
                  </a:cubicBezTo>
                  <a:cubicBezTo>
                    <a:pt x="5237" y="5237"/>
                    <a:pt x="4704" y="2335"/>
                    <a:pt x="4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4362596" y="2019282"/>
              <a:ext cx="67482" cy="36297"/>
            </a:xfrm>
            <a:custGeom>
              <a:avLst/>
              <a:gdLst/>
              <a:ahLst/>
              <a:cxnLst/>
              <a:rect l="l" t="t" r="r" b="b"/>
              <a:pathLst>
                <a:path w="3103" h="1669" extrusionOk="0">
                  <a:moveTo>
                    <a:pt x="1435" y="1"/>
                  </a:moveTo>
                  <a:cubicBezTo>
                    <a:pt x="901" y="167"/>
                    <a:pt x="401" y="501"/>
                    <a:pt x="1" y="935"/>
                  </a:cubicBezTo>
                  <a:lnTo>
                    <a:pt x="1201" y="1668"/>
                  </a:lnTo>
                  <a:lnTo>
                    <a:pt x="3103" y="868"/>
                  </a:lnTo>
                  <a:cubicBezTo>
                    <a:pt x="2669" y="401"/>
                    <a:pt x="2069" y="101"/>
                    <a:pt x="1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4393781" y="1937098"/>
              <a:ext cx="130615" cy="128636"/>
            </a:xfrm>
            <a:custGeom>
              <a:avLst/>
              <a:gdLst/>
              <a:ahLst/>
              <a:cxnLst/>
              <a:rect l="l" t="t" r="r" b="b"/>
              <a:pathLst>
                <a:path w="6006" h="5915" extrusionOk="0">
                  <a:moveTo>
                    <a:pt x="4929" y="1"/>
                  </a:moveTo>
                  <a:cubicBezTo>
                    <a:pt x="4814" y="1"/>
                    <a:pt x="4738" y="10"/>
                    <a:pt x="4738" y="10"/>
                  </a:cubicBezTo>
                  <a:cubicBezTo>
                    <a:pt x="4738" y="10"/>
                    <a:pt x="3437" y="2245"/>
                    <a:pt x="1" y="3780"/>
                  </a:cubicBezTo>
                  <a:cubicBezTo>
                    <a:pt x="868" y="4146"/>
                    <a:pt x="1302" y="4947"/>
                    <a:pt x="1702" y="5914"/>
                  </a:cubicBezTo>
                  <a:cubicBezTo>
                    <a:pt x="1702" y="5914"/>
                    <a:pt x="5939" y="2712"/>
                    <a:pt x="6005" y="611"/>
                  </a:cubicBezTo>
                  <a:cubicBezTo>
                    <a:pt x="5858" y="72"/>
                    <a:pt x="5245" y="1"/>
                    <a:pt x="4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4323428" y="1969958"/>
              <a:ext cx="70375" cy="94319"/>
            </a:xfrm>
            <a:custGeom>
              <a:avLst/>
              <a:gdLst/>
              <a:ahLst/>
              <a:cxnLst/>
              <a:rect l="l" t="t" r="r" b="b"/>
              <a:pathLst>
                <a:path w="3236" h="4337" extrusionOk="0">
                  <a:moveTo>
                    <a:pt x="2836" y="0"/>
                  </a:moveTo>
                  <a:lnTo>
                    <a:pt x="2836" y="0"/>
                  </a:lnTo>
                  <a:cubicBezTo>
                    <a:pt x="2402" y="100"/>
                    <a:pt x="1968" y="267"/>
                    <a:pt x="1535" y="467"/>
                  </a:cubicBezTo>
                  <a:cubicBezTo>
                    <a:pt x="0" y="2135"/>
                    <a:pt x="1902" y="4337"/>
                    <a:pt x="1902" y="4337"/>
                  </a:cubicBezTo>
                  <a:cubicBezTo>
                    <a:pt x="1835" y="3436"/>
                    <a:pt x="2369" y="2602"/>
                    <a:pt x="3236" y="2269"/>
                  </a:cubicBezTo>
                  <a:cubicBezTo>
                    <a:pt x="2402" y="901"/>
                    <a:pt x="2836" y="0"/>
                    <a:pt x="2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4373469" y="2048293"/>
              <a:ext cx="50084" cy="227087"/>
            </a:xfrm>
            <a:custGeom>
              <a:avLst/>
              <a:gdLst/>
              <a:ahLst/>
              <a:cxnLst/>
              <a:rect l="l" t="t" r="r" b="b"/>
              <a:pathLst>
                <a:path w="2303" h="10442" extrusionOk="0">
                  <a:moveTo>
                    <a:pt x="535" y="1"/>
                  </a:moveTo>
                  <a:cubicBezTo>
                    <a:pt x="368" y="301"/>
                    <a:pt x="101" y="4204"/>
                    <a:pt x="1" y="6305"/>
                  </a:cubicBezTo>
                  <a:cubicBezTo>
                    <a:pt x="268" y="7506"/>
                    <a:pt x="635" y="8707"/>
                    <a:pt x="1135" y="9841"/>
                  </a:cubicBezTo>
                  <a:cubicBezTo>
                    <a:pt x="1135" y="9841"/>
                    <a:pt x="1135" y="9875"/>
                    <a:pt x="1135" y="9875"/>
                  </a:cubicBezTo>
                  <a:cubicBezTo>
                    <a:pt x="1168" y="9941"/>
                    <a:pt x="1202" y="10008"/>
                    <a:pt x="1235" y="10075"/>
                  </a:cubicBezTo>
                  <a:cubicBezTo>
                    <a:pt x="1302" y="10208"/>
                    <a:pt x="1369" y="10308"/>
                    <a:pt x="1435" y="10442"/>
                  </a:cubicBezTo>
                  <a:cubicBezTo>
                    <a:pt x="1602" y="9141"/>
                    <a:pt x="1902" y="7873"/>
                    <a:pt x="2303" y="6639"/>
                  </a:cubicBezTo>
                  <a:cubicBezTo>
                    <a:pt x="1769" y="4204"/>
                    <a:pt x="1068" y="1"/>
                    <a:pt x="1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4364770" y="1848803"/>
              <a:ext cx="55152" cy="97233"/>
            </a:xfrm>
            <a:custGeom>
              <a:avLst/>
              <a:gdLst/>
              <a:ahLst/>
              <a:cxnLst/>
              <a:rect l="l" t="t" r="r" b="b"/>
              <a:pathLst>
                <a:path w="2536" h="4471" extrusionOk="0">
                  <a:moveTo>
                    <a:pt x="1902" y="1"/>
                  </a:moveTo>
                  <a:lnTo>
                    <a:pt x="534" y="2436"/>
                  </a:lnTo>
                  <a:lnTo>
                    <a:pt x="1" y="3236"/>
                  </a:lnTo>
                  <a:lnTo>
                    <a:pt x="34" y="3270"/>
                  </a:lnTo>
                  <a:cubicBezTo>
                    <a:pt x="301" y="3570"/>
                    <a:pt x="501" y="3903"/>
                    <a:pt x="668" y="4237"/>
                  </a:cubicBezTo>
                  <a:cubicBezTo>
                    <a:pt x="701" y="4337"/>
                    <a:pt x="735" y="4404"/>
                    <a:pt x="768" y="4470"/>
                  </a:cubicBezTo>
                  <a:cubicBezTo>
                    <a:pt x="1702" y="3737"/>
                    <a:pt x="2536" y="2202"/>
                    <a:pt x="2302" y="1135"/>
                  </a:cubicBezTo>
                  <a:cubicBezTo>
                    <a:pt x="2202" y="801"/>
                    <a:pt x="2102" y="501"/>
                    <a:pt x="2002" y="201"/>
                  </a:cubicBezTo>
                  <a:cubicBezTo>
                    <a:pt x="1969" y="134"/>
                    <a:pt x="1935" y="67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4187767" y="1690655"/>
              <a:ext cx="87795" cy="97951"/>
            </a:xfrm>
            <a:custGeom>
              <a:avLst/>
              <a:gdLst/>
              <a:ahLst/>
              <a:cxnLst/>
              <a:rect l="l" t="t" r="r" b="b"/>
              <a:pathLst>
                <a:path w="4037" h="4504" extrusionOk="0">
                  <a:moveTo>
                    <a:pt x="1235" y="1"/>
                  </a:moveTo>
                  <a:cubicBezTo>
                    <a:pt x="1" y="901"/>
                    <a:pt x="801" y="3470"/>
                    <a:pt x="2002" y="4504"/>
                  </a:cubicBezTo>
                  <a:cubicBezTo>
                    <a:pt x="1668" y="3003"/>
                    <a:pt x="4037" y="968"/>
                    <a:pt x="4037" y="968"/>
                  </a:cubicBezTo>
                  <a:lnTo>
                    <a:pt x="1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4192856" y="1604557"/>
              <a:ext cx="270604" cy="323298"/>
            </a:xfrm>
            <a:custGeom>
              <a:avLst/>
              <a:gdLst/>
              <a:ahLst/>
              <a:cxnLst/>
              <a:rect l="l" t="t" r="r" b="b"/>
              <a:pathLst>
                <a:path w="12443" h="14866" extrusionOk="0">
                  <a:moveTo>
                    <a:pt x="6266" y="1"/>
                  </a:moveTo>
                  <a:cubicBezTo>
                    <a:pt x="5207" y="1"/>
                    <a:pt x="4130" y="343"/>
                    <a:pt x="3202" y="1091"/>
                  </a:cubicBezTo>
                  <a:cubicBezTo>
                    <a:pt x="0" y="3526"/>
                    <a:pt x="834" y="9063"/>
                    <a:pt x="2402" y="12132"/>
                  </a:cubicBezTo>
                  <a:cubicBezTo>
                    <a:pt x="3275" y="13947"/>
                    <a:pt x="5017" y="14865"/>
                    <a:pt x="6769" y="14865"/>
                  </a:cubicBezTo>
                  <a:cubicBezTo>
                    <a:pt x="8430" y="14865"/>
                    <a:pt x="10099" y="14038"/>
                    <a:pt x="11041" y="12366"/>
                  </a:cubicBezTo>
                  <a:cubicBezTo>
                    <a:pt x="12442" y="9997"/>
                    <a:pt x="11842" y="7863"/>
                    <a:pt x="11175" y="4160"/>
                  </a:cubicBezTo>
                  <a:cubicBezTo>
                    <a:pt x="10764" y="1604"/>
                    <a:pt x="8558" y="1"/>
                    <a:pt x="62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4350982" y="1598707"/>
              <a:ext cx="148753" cy="178308"/>
            </a:xfrm>
            <a:custGeom>
              <a:avLst/>
              <a:gdLst/>
              <a:ahLst/>
              <a:cxnLst/>
              <a:rect l="l" t="t" r="r" b="b"/>
              <a:pathLst>
                <a:path w="6840" h="8199" extrusionOk="0">
                  <a:moveTo>
                    <a:pt x="2936" y="1"/>
                  </a:moveTo>
                  <a:cubicBezTo>
                    <a:pt x="1919" y="1"/>
                    <a:pt x="1035" y="59"/>
                    <a:pt x="1035" y="59"/>
                  </a:cubicBezTo>
                  <a:cubicBezTo>
                    <a:pt x="735" y="893"/>
                    <a:pt x="501" y="1760"/>
                    <a:pt x="334" y="2628"/>
                  </a:cubicBezTo>
                  <a:cubicBezTo>
                    <a:pt x="1" y="4195"/>
                    <a:pt x="2202" y="5463"/>
                    <a:pt x="2202" y="5463"/>
                  </a:cubicBezTo>
                  <a:lnTo>
                    <a:pt x="2202" y="7698"/>
                  </a:lnTo>
                  <a:lnTo>
                    <a:pt x="3970" y="8198"/>
                  </a:lnTo>
                  <a:cubicBezTo>
                    <a:pt x="6105" y="6964"/>
                    <a:pt x="5638" y="3862"/>
                    <a:pt x="5638" y="3862"/>
                  </a:cubicBezTo>
                  <a:cubicBezTo>
                    <a:pt x="6005" y="3595"/>
                    <a:pt x="6405" y="3395"/>
                    <a:pt x="6839" y="3295"/>
                  </a:cubicBezTo>
                  <a:cubicBezTo>
                    <a:pt x="6305" y="2427"/>
                    <a:pt x="5572" y="1694"/>
                    <a:pt x="4738" y="1127"/>
                  </a:cubicBezTo>
                  <a:cubicBezTo>
                    <a:pt x="5038" y="860"/>
                    <a:pt x="5338" y="593"/>
                    <a:pt x="5638" y="293"/>
                  </a:cubicBezTo>
                  <a:cubicBezTo>
                    <a:pt x="5105" y="59"/>
                    <a:pt x="3954" y="1"/>
                    <a:pt x="2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4349547" y="1547687"/>
              <a:ext cx="86338" cy="51585"/>
            </a:xfrm>
            <a:custGeom>
              <a:avLst/>
              <a:gdLst/>
              <a:ahLst/>
              <a:cxnLst/>
              <a:rect l="l" t="t" r="r" b="b"/>
              <a:pathLst>
                <a:path w="3970" h="2372" extrusionOk="0">
                  <a:moveTo>
                    <a:pt x="62" y="1"/>
                  </a:moveTo>
                  <a:cubicBezTo>
                    <a:pt x="40" y="1"/>
                    <a:pt x="20" y="2"/>
                    <a:pt x="0" y="3"/>
                  </a:cubicBezTo>
                  <a:cubicBezTo>
                    <a:pt x="1268" y="804"/>
                    <a:pt x="534" y="2305"/>
                    <a:pt x="534" y="2305"/>
                  </a:cubicBezTo>
                  <a:lnTo>
                    <a:pt x="3970" y="2372"/>
                  </a:lnTo>
                  <a:cubicBezTo>
                    <a:pt x="3807" y="1298"/>
                    <a:pt x="94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4115957" y="1550645"/>
              <a:ext cx="340566" cy="157452"/>
            </a:xfrm>
            <a:custGeom>
              <a:avLst/>
              <a:gdLst/>
              <a:ahLst/>
              <a:cxnLst/>
              <a:rect l="l" t="t" r="r" b="b"/>
              <a:pathLst>
                <a:path w="15660" h="7240" extrusionOk="0">
                  <a:moveTo>
                    <a:pt x="2168" y="1"/>
                  </a:moveTo>
                  <a:cubicBezTo>
                    <a:pt x="2268" y="1002"/>
                    <a:pt x="2735" y="1936"/>
                    <a:pt x="3503" y="2603"/>
                  </a:cubicBezTo>
                  <a:cubicBezTo>
                    <a:pt x="3036" y="2496"/>
                    <a:pt x="2563" y="2443"/>
                    <a:pt x="2092" y="2443"/>
                  </a:cubicBezTo>
                  <a:cubicBezTo>
                    <a:pt x="1385" y="2443"/>
                    <a:pt x="681" y="2563"/>
                    <a:pt x="0" y="2803"/>
                  </a:cubicBezTo>
                  <a:cubicBezTo>
                    <a:pt x="534" y="3904"/>
                    <a:pt x="2502" y="5271"/>
                    <a:pt x="4036" y="5638"/>
                  </a:cubicBezTo>
                  <a:cubicBezTo>
                    <a:pt x="3569" y="5872"/>
                    <a:pt x="3136" y="6172"/>
                    <a:pt x="2769" y="6539"/>
                  </a:cubicBezTo>
                  <a:cubicBezTo>
                    <a:pt x="3970" y="6972"/>
                    <a:pt x="5237" y="7206"/>
                    <a:pt x="6505" y="7239"/>
                  </a:cubicBezTo>
                  <a:cubicBezTo>
                    <a:pt x="9040" y="7139"/>
                    <a:pt x="11842" y="6305"/>
                    <a:pt x="12075" y="5605"/>
                  </a:cubicBezTo>
                  <a:cubicBezTo>
                    <a:pt x="12075" y="5605"/>
                    <a:pt x="12097" y="5620"/>
                    <a:pt x="12155" y="5620"/>
                  </a:cubicBezTo>
                  <a:cubicBezTo>
                    <a:pt x="12336" y="5620"/>
                    <a:pt x="12871" y="5467"/>
                    <a:pt x="14210" y="4204"/>
                  </a:cubicBezTo>
                  <a:cubicBezTo>
                    <a:pt x="15660" y="2862"/>
                    <a:pt x="14604" y="1174"/>
                    <a:pt x="12711" y="1174"/>
                  </a:cubicBezTo>
                  <a:cubicBezTo>
                    <a:pt x="12252" y="1174"/>
                    <a:pt x="11743" y="1274"/>
                    <a:pt x="11208" y="1502"/>
                  </a:cubicBezTo>
                  <a:cubicBezTo>
                    <a:pt x="10778" y="1686"/>
                    <a:pt x="10228" y="1762"/>
                    <a:pt x="9612" y="1762"/>
                  </a:cubicBezTo>
                  <a:cubicBezTo>
                    <a:pt x="6650" y="1762"/>
                    <a:pt x="2169" y="1"/>
                    <a:pt x="2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4415551" y="1721993"/>
              <a:ext cx="64590" cy="88295"/>
            </a:xfrm>
            <a:custGeom>
              <a:avLst/>
              <a:gdLst/>
              <a:ahLst/>
              <a:cxnLst/>
              <a:rect l="l" t="t" r="r" b="b"/>
              <a:pathLst>
                <a:path w="2970" h="4060" extrusionOk="0">
                  <a:moveTo>
                    <a:pt x="1693" y="0"/>
                  </a:moveTo>
                  <a:cubicBezTo>
                    <a:pt x="1526" y="0"/>
                    <a:pt x="1349" y="40"/>
                    <a:pt x="1168" y="128"/>
                  </a:cubicBezTo>
                  <a:cubicBezTo>
                    <a:pt x="268" y="561"/>
                    <a:pt x="1" y="1962"/>
                    <a:pt x="201" y="2863"/>
                  </a:cubicBezTo>
                  <a:cubicBezTo>
                    <a:pt x="383" y="3547"/>
                    <a:pt x="924" y="4060"/>
                    <a:pt x="1462" y="4060"/>
                  </a:cubicBezTo>
                  <a:cubicBezTo>
                    <a:pt x="1710" y="4060"/>
                    <a:pt x="1958" y="3950"/>
                    <a:pt x="2169" y="3697"/>
                  </a:cubicBezTo>
                  <a:cubicBezTo>
                    <a:pt x="2703" y="3063"/>
                    <a:pt x="2969" y="2262"/>
                    <a:pt x="2936" y="1462"/>
                  </a:cubicBezTo>
                  <a:cubicBezTo>
                    <a:pt x="2883" y="635"/>
                    <a:pt x="2361" y="0"/>
                    <a:pt x="1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4296592" y="1760704"/>
              <a:ext cx="18877" cy="23879"/>
            </a:xfrm>
            <a:custGeom>
              <a:avLst/>
              <a:gdLst/>
              <a:ahLst/>
              <a:cxnLst/>
              <a:rect l="l" t="t" r="r" b="b"/>
              <a:pathLst>
                <a:path w="868" h="1098" extrusionOk="0">
                  <a:moveTo>
                    <a:pt x="344" y="1"/>
                  </a:moveTo>
                  <a:cubicBezTo>
                    <a:pt x="317" y="1"/>
                    <a:pt x="291" y="6"/>
                    <a:pt x="267" y="15"/>
                  </a:cubicBezTo>
                  <a:cubicBezTo>
                    <a:pt x="100" y="82"/>
                    <a:pt x="0" y="349"/>
                    <a:pt x="100" y="683"/>
                  </a:cubicBezTo>
                  <a:cubicBezTo>
                    <a:pt x="185" y="938"/>
                    <a:pt x="368" y="1097"/>
                    <a:pt x="523" y="1097"/>
                  </a:cubicBezTo>
                  <a:cubicBezTo>
                    <a:pt x="550" y="1097"/>
                    <a:pt x="576" y="1093"/>
                    <a:pt x="601" y="1083"/>
                  </a:cubicBezTo>
                  <a:cubicBezTo>
                    <a:pt x="767" y="1016"/>
                    <a:pt x="867" y="716"/>
                    <a:pt x="767" y="449"/>
                  </a:cubicBezTo>
                  <a:cubicBezTo>
                    <a:pt x="682" y="164"/>
                    <a:pt x="499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4226217" y="1786148"/>
              <a:ext cx="18877" cy="23814"/>
            </a:xfrm>
            <a:custGeom>
              <a:avLst/>
              <a:gdLst/>
              <a:ahLst/>
              <a:cxnLst/>
              <a:rect l="l" t="t" r="r" b="b"/>
              <a:pathLst>
                <a:path w="868" h="1095" extrusionOk="0">
                  <a:moveTo>
                    <a:pt x="335" y="0"/>
                  </a:moveTo>
                  <a:cubicBezTo>
                    <a:pt x="312" y="0"/>
                    <a:pt x="289" y="4"/>
                    <a:pt x="267" y="13"/>
                  </a:cubicBezTo>
                  <a:cubicBezTo>
                    <a:pt x="101" y="80"/>
                    <a:pt x="0" y="346"/>
                    <a:pt x="101" y="647"/>
                  </a:cubicBezTo>
                  <a:cubicBezTo>
                    <a:pt x="186" y="932"/>
                    <a:pt x="369" y="1095"/>
                    <a:pt x="524" y="1095"/>
                  </a:cubicBezTo>
                  <a:cubicBezTo>
                    <a:pt x="551" y="1095"/>
                    <a:pt x="577" y="1090"/>
                    <a:pt x="601" y="1080"/>
                  </a:cubicBezTo>
                  <a:cubicBezTo>
                    <a:pt x="768" y="1014"/>
                    <a:pt x="868" y="713"/>
                    <a:pt x="768" y="447"/>
                  </a:cubicBezTo>
                  <a:cubicBezTo>
                    <a:pt x="681" y="185"/>
                    <a:pt x="493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4260317" y="1792216"/>
              <a:ext cx="26858" cy="56326"/>
            </a:xfrm>
            <a:custGeom>
              <a:avLst/>
              <a:gdLst/>
              <a:ahLst/>
              <a:cxnLst/>
              <a:rect l="l" t="t" r="r" b="b"/>
              <a:pathLst>
                <a:path w="1235" h="2590" extrusionOk="0">
                  <a:moveTo>
                    <a:pt x="300" y="1"/>
                  </a:moveTo>
                  <a:lnTo>
                    <a:pt x="300" y="1"/>
                  </a:lnTo>
                  <a:cubicBezTo>
                    <a:pt x="334" y="868"/>
                    <a:pt x="234" y="1735"/>
                    <a:pt x="0" y="2569"/>
                  </a:cubicBezTo>
                  <a:cubicBezTo>
                    <a:pt x="87" y="2583"/>
                    <a:pt x="174" y="2589"/>
                    <a:pt x="260" y="2589"/>
                  </a:cubicBezTo>
                  <a:cubicBezTo>
                    <a:pt x="605" y="2589"/>
                    <a:pt x="941" y="2483"/>
                    <a:pt x="1234" y="2269"/>
                  </a:cubicBezTo>
                  <a:lnTo>
                    <a:pt x="3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4300202" y="1833580"/>
              <a:ext cx="43560" cy="34383"/>
            </a:xfrm>
            <a:custGeom>
              <a:avLst/>
              <a:gdLst/>
              <a:ahLst/>
              <a:cxnLst/>
              <a:rect l="l" t="t" r="r" b="b"/>
              <a:pathLst>
                <a:path w="2003" h="1581" extrusionOk="0">
                  <a:moveTo>
                    <a:pt x="1936" y="0"/>
                  </a:moveTo>
                  <a:cubicBezTo>
                    <a:pt x="1902" y="0"/>
                    <a:pt x="1836" y="0"/>
                    <a:pt x="1836" y="33"/>
                  </a:cubicBezTo>
                  <a:cubicBezTo>
                    <a:pt x="1469" y="734"/>
                    <a:pt x="835" y="1234"/>
                    <a:pt x="68" y="1401"/>
                  </a:cubicBezTo>
                  <a:cubicBezTo>
                    <a:pt x="34" y="1401"/>
                    <a:pt x="1" y="1468"/>
                    <a:pt x="1" y="1501"/>
                  </a:cubicBezTo>
                  <a:cubicBezTo>
                    <a:pt x="1" y="1550"/>
                    <a:pt x="37" y="1581"/>
                    <a:pt x="69" y="1581"/>
                  </a:cubicBezTo>
                  <a:cubicBezTo>
                    <a:pt x="81" y="1581"/>
                    <a:pt x="92" y="1577"/>
                    <a:pt x="101" y="1568"/>
                  </a:cubicBezTo>
                  <a:cubicBezTo>
                    <a:pt x="234" y="1568"/>
                    <a:pt x="334" y="1535"/>
                    <a:pt x="468" y="1468"/>
                  </a:cubicBezTo>
                  <a:cubicBezTo>
                    <a:pt x="1135" y="1268"/>
                    <a:pt x="1669" y="767"/>
                    <a:pt x="2002" y="134"/>
                  </a:cubicBezTo>
                  <a:cubicBezTo>
                    <a:pt x="2002" y="67"/>
                    <a:pt x="2002" y="33"/>
                    <a:pt x="1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4289981" y="1719884"/>
              <a:ext cx="41451" cy="13418"/>
            </a:xfrm>
            <a:custGeom>
              <a:avLst/>
              <a:gdLst/>
              <a:ahLst/>
              <a:cxnLst/>
              <a:rect l="l" t="t" r="r" b="b"/>
              <a:pathLst>
                <a:path w="1906" h="617" extrusionOk="0">
                  <a:moveTo>
                    <a:pt x="872" y="1"/>
                  </a:moveTo>
                  <a:cubicBezTo>
                    <a:pt x="647" y="1"/>
                    <a:pt x="420" y="43"/>
                    <a:pt x="204" y="124"/>
                  </a:cubicBezTo>
                  <a:cubicBezTo>
                    <a:pt x="0" y="212"/>
                    <a:pt x="101" y="477"/>
                    <a:pt x="263" y="477"/>
                  </a:cubicBezTo>
                  <a:cubicBezTo>
                    <a:pt x="287" y="477"/>
                    <a:pt x="312" y="471"/>
                    <a:pt x="337" y="458"/>
                  </a:cubicBezTo>
                  <a:cubicBezTo>
                    <a:pt x="501" y="395"/>
                    <a:pt x="670" y="365"/>
                    <a:pt x="836" y="365"/>
                  </a:cubicBezTo>
                  <a:cubicBezTo>
                    <a:pt x="1109" y="365"/>
                    <a:pt x="1377" y="446"/>
                    <a:pt x="1605" y="591"/>
                  </a:cubicBezTo>
                  <a:cubicBezTo>
                    <a:pt x="1622" y="608"/>
                    <a:pt x="1655" y="616"/>
                    <a:pt x="1693" y="616"/>
                  </a:cubicBezTo>
                  <a:cubicBezTo>
                    <a:pt x="1730" y="616"/>
                    <a:pt x="1772" y="608"/>
                    <a:pt x="1805" y="591"/>
                  </a:cubicBezTo>
                  <a:cubicBezTo>
                    <a:pt x="1805" y="591"/>
                    <a:pt x="1839" y="558"/>
                    <a:pt x="1839" y="525"/>
                  </a:cubicBezTo>
                  <a:cubicBezTo>
                    <a:pt x="1905" y="458"/>
                    <a:pt x="1872" y="358"/>
                    <a:pt x="1805" y="291"/>
                  </a:cubicBezTo>
                  <a:cubicBezTo>
                    <a:pt x="1527" y="93"/>
                    <a:pt x="120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4200816" y="1752853"/>
              <a:ext cx="28315" cy="31142"/>
            </a:xfrm>
            <a:custGeom>
              <a:avLst/>
              <a:gdLst/>
              <a:ahLst/>
              <a:cxnLst/>
              <a:rect l="l" t="t" r="r" b="b"/>
              <a:pathLst>
                <a:path w="1302" h="1432" extrusionOk="0">
                  <a:moveTo>
                    <a:pt x="1123" y="1"/>
                  </a:moveTo>
                  <a:cubicBezTo>
                    <a:pt x="1105" y="1"/>
                    <a:pt x="1087" y="3"/>
                    <a:pt x="1068" y="9"/>
                  </a:cubicBezTo>
                  <a:cubicBezTo>
                    <a:pt x="535" y="243"/>
                    <a:pt x="134" y="677"/>
                    <a:pt x="1" y="1244"/>
                  </a:cubicBezTo>
                  <a:cubicBezTo>
                    <a:pt x="1" y="1360"/>
                    <a:pt x="102" y="1431"/>
                    <a:pt x="200" y="1431"/>
                  </a:cubicBezTo>
                  <a:cubicBezTo>
                    <a:pt x="271" y="1431"/>
                    <a:pt x="340" y="1394"/>
                    <a:pt x="368" y="1310"/>
                  </a:cubicBezTo>
                  <a:cubicBezTo>
                    <a:pt x="468" y="877"/>
                    <a:pt x="768" y="510"/>
                    <a:pt x="1202" y="343"/>
                  </a:cubicBezTo>
                  <a:cubicBezTo>
                    <a:pt x="1269" y="310"/>
                    <a:pt x="1302" y="276"/>
                    <a:pt x="1302" y="210"/>
                  </a:cubicBezTo>
                  <a:cubicBezTo>
                    <a:pt x="1302" y="176"/>
                    <a:pt x="1302" y="143"/>
                    <a:pt x="1302" y="110"/>
                  </a:cubicBezTo>
                  <a:cubicBezTo>
                    <a:pt x="1275" y="55"/>
                    <a:pt x="1203" y="1"/>
                    <a:pt x="1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4557736" y="1970458"/>
              <a:ext cx="303247" cy="687221"/>
            </a:xfrm>
            <a:custGeom>
              <a:avLst/>
              <a:gdLst/>
              <a:ahLst/>
              <a:cxnLst/>
              <a:rect l="l" t="t" r="r" b="b"/>
              <a:pathLst>
                <a:path w="13944" h="31600" extrusionOk="0">
                  <a:moveTo>
                    <a:pt x="3240" y="0"/>
                  </a:moveTo>
                  <a:cubicBezTo>
                    <a:pt x="2619" y="0"/>
                    <a:pt x="1992" y="200"/>
                    <a:pt x="1468" y="611"/>
                  </a:cubicBezTo>
                  <a:cubicBezTo>
                    <a:pt x="234" y="1578"/>
                    <a:pt x="1" y="3380"/>
                    <a:pt x="1001" y="4614"/>
                  </a:cubicBezTo>
                  <a:lnTo>
                    <a:pt x="1001" y="4647"/>
                  </a:lnTo>
                  <a:cubicBezTo>
                    <a:pt x="1368" y="5114"/>
                    <a:pt x="1735" y="5648"/>
                    <a:pt x="2102" y="6148"/>
                  </a:cubicBezTo>
                  <a:lnTo>
                    <a:pt x="3203" y="7683"/>
                  </a:lnTo>
                  <a:cubicBezTo>
                    <a:pt x="3937" y="8683"/>
                    <a:pt x="4637" y="9718"/>
                    <a:pt x="5304" y="10752"/>
                  </a:cubicBezTo>
                  <a:cubicBezTo>
                    <a:pt x="5972" y="11819"/>
                    <a:pt x="6572" y="12853"/>
                    <a:pt x="7139" y="13921"/>
                  </a:cubicBezTo>
                  <a:cubicBezTo>
                    <a:pt x="7673" y="14888"/>
                    <a:pt x="8140" y="15922"/>
                    <a:pt x="8507" y="16989"/>
                  </a:cubicBezTo>
                  <a:cubicBezTo>
                    <a:pt x="8640" y="17423"/>
                    <a:pt x="8740" y="17857"/>
                    <a:pt x="8774" y="18290"/>
                  </a:cubicBezTo>
                  <a:cubicBezTo>
                    <a:pt x="8807" y="18724"/>
                    <a:pt x="8807" y="19191"/>
                    <a:pt x="8740" y="19625"/>
                  </a:cubicBezTo>
                  <a:cubicBezTo>
                    <a:pt x="8540" y="20725"/>
                    <a:pt x="8207" y="21793"/>
                    <a:pt x="7806" y="22794"/>
                  </a:cubicBezTo>
                  <a:cubicBezTo>
                    <a:pt x="6839" y="25095"/>
                    <a:pt x="5705" y="27263"/>
                    <a:pt x="4404" y="29365"/>
                  </a:cubicBezTo>
                  <a:lnTo>
                    <a:pt x="4370" y="29432"/>
                  </a:lnTo>
                  <a:cubicBezTo>
                    <a:pt x="3737" y="30496"/>
                    <a:pt x="4625" y="31599"/>
                    <a:pt x="5615" y="31599"/>
                  </a:cubicBezTo>
                  <a:cubicBezTo>
                    <a:pt x="5927" y="31599"/>
                    <a:pt x="6250" y="31489"/>
                    <a:pt x="6539" y="31233"/>
                  </a:cubicBezTo>
                  <a:cubicBezTo>
                    <a:pt x="7573" y="30299"/>
                    <a:pt x="8507" y="29298"/>
                    <a:pt x="9374" y="28231"/>
                  </a:cubicBezTo>
                  <a:cubicBezTo>
                    <a:pt x="9808" y="27697"/>
                    <a:pt x="10241" y="27163"/>
                    <a:pt x="10642" y="26596"/>
                  </a:cubicBezTo>
                  <a:cubicBezTo>
                    <a:pt x="11042" y="26029"/>
                    <a:pt x="11442" y="25429"/>
                    <a:pt x="11776" y="24828"/>
                  </a:cubicBezTo>
                  <a:cubicBezTo>
                    <a:pt x="12576" y="23527"/>
                    <a:pt x="13177" y="22160"/>
                    <a:pt x="13577" y="20725"/>
                  </a:cubicBezTo>
                  <a:cubicBezTo>
                    <a:pt x="13811" y="19892"/>
                    <a:pt x="13944" y="19024"/>
                    <a:pt x="13944" y="18157"/>
                  </a:cubicBezTo>
                  <a:cubicBezTo>
                    <a:pt x="13944" y="17323"/>
                    <a:pt x="13844" y="16456"/>
                    <a:pt x="13644" y="15622"/>
                  </a:cubicBezTo>
                  <a:cubicBezTo>
                    <a:pt x="13277" y="14187"/>
                    <a:pt x="12743" y="12786"/>
                    <a:pt x="12109" y="11452"/>
                  </a:cubicBezTo>
                  <a:cubicBezTo>
                    <a:pt x="11509" y="10151"/>
                    <a:pt x="10842" y="8950"/>
                    <a:pt x="10141" y="7783"/>
                  </a:cubicBezTo>
                  <a:cubicBezTo>
                    <a:pt x="9441" y="6615"/>
                    <a:pt x="8707" y="5448"/>
                    <a:pt x="7940" y="4347"/>
                  </a:cubicBezTo>
                  <a:cubicBezTo>
                    <a:pt x="7539" y="3813"/>
                    <a:pt x="7139" y="3246"/>
                    <a:pt x="6739" y="2713"/>
                  </a:cubicBezTo>
                  <a:cubicBezTo>
                    <a:pt x="6372" y="2179"/>
                    <a:pt x="5972" y="1645"/>
                    <a:pt x="5505" y="1078"/>
                  </a:cubicBezTo>
                  <a:lnTo>
                    <a:pt x="5471" y="1078"/>
                  </a:lnTo>
                  <a:cubicBezTo>
                    <a:pt x="4915" y="368"/>
                    <a:pt x="4082" y="0"/>
                    <a:pt x="3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3795312" y="2627885"/>
              <a:ext cx="808877" cy="54477"/>
            </a:xfrm>
            <a:custGeom>
              <a:avLst/>
              <a:gdLst/>
              <a:ahLst/>
              <a:cxnLst/>
              <a:rect l="l" t="t" r="r" b="b"/>
              <a:pathLst>
                <a:path w="37194" h="2505" extrusionOk="0">
                  <a:moveTo>
                    <a:pt x="36356" y="0"/>
                  </a:moveTo>
                  <a:cubicBezTo>
                    <a:pt x="36335" y="0"/>
                    <a:pt x="36314" y="1"/>
                    <a:pt x="36293" y="2"/>
                  </a:cubicBezTo>
                  <a:lnTo>
                    <a:pt x="834" y="1603"/>
                  </a:lnTo>
                  <a:cubicBezTo>
                    <a:pt x="367" y="1637"/>
                    <a:pt x="0" y="2037"/>
                    <a:pt x="34" y="2504"/>
                  </a:cubicBezTo>
                  <a:lnTo>
                    <a:pt x="37194" y="836"/>
                  </a:lnTo>
                  <a:cubicBezTo>
                    <a:pt x="37194" y="357"/>
                    <a:pt x="36826" y="0"/>
                    <a:pt x="36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3679963" y="2280447"/>
              <a:ext cx="683372" cy="383039"/>
            </a:xfrm>
            <a:custGeom>
              <a:avLst/>
              <a:gdLst/>
              <a:ahLst/>
              <a:cxnLst/>
              <a:rect l="l" t="t" r="r" b="b"/>
              <a:pathLst>
                <a:path w="31423" h="17613" extrusionOk="0">
                  <a:moveTo>
                    <a:pt x="25719" y="0"/>
                  </a:moveTo>
                  <a:lnTo>
                    <a:pt x="501" y="1134"/>
                  </a:lnTo>
                  <a:cubicBezTo>
                    <a:pt x="201" y="1134"/>
                    <a:pt x="1" y="1435"/>
                    <a:pt x="101" y="1701"/>
                  </a:cubicBezTo>
                  <a:lnTo>
                    <a:pt x="4937" y="17079"/>
                  </a:lnTo>
                  <a:cubicBezTo>
                    <a:pt x="5071" y="17413"/>
                    <a:pt x="5338" y="17613"/>
                    <a:pt x="5671" y="17613"/>
                  </a:cubicBezTo>
                  <a:lnTo>
                    <a:pt x="30923" y="16479"/>
                  </a:lnTo>
                  <a:cubicBezTo>
                    <a:pt x="31223" y="16479"/>
                    <a:pt x="31423" y="16178"/>
                    <a:pt x="31323" y="15912"/>
                  </a:cubicBezTo>
                  <a:lnTo>
                    <a:pt x="26453" y="534"/>
                  </a:lnTo>
                  <a:cubicBezTo>
                    <a:pt x="26353" y="200"/>
                    <a:pt x="26052" y="0"/>
                    <a:pt x="257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4240005" y="2280447"/>
              <a:ext cx="123330" cy="358377"/>
            </a:xfrm>
            <a:custGeom>
              <a:avLst/>
              <a:gdLst/>
              <a:ahLst/>
              <a:cxnLst/>
              <a:rect l="l" t="t" r="r" b="b"/>
              <a:pathLst>
                <a:path w="5671" h="16479" extrusionOk="0">
                  <a:moveTo>
                    <a:pt x="0" y="0"/>
                  </a:moveTo>
                  <a:lnTo>
                    <a:pt x="5171" y="16479"/>
                  </a:lnTo>
                  <a:cubicBezTo>
                    <a:pt x="5471" y="16479"/>
                    <a:pt x="5671" y="16178"/>
                    <a:pt x="5571" y="15878"/>
                  </a:cubicBezTo>
                  <a:lnTo>
                    <a:pt x="734" y="534"/>
                  </a:lnTo>
                  <a:cubicBezTo>
                    <a:pt x="601" y="200"/>
                    <a:pt x="30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364053" y="2627885"/>
              <a:ext cx="240136" cy="29076"/>
            </a:xfrm>
            <a:custGeom>
              <a:avLst/>
              <a:gdLst/>
              <a:ahLst/>
              <a:cxnLst/>
              <a:rect l="l" t="t" r="r" b="b"/>
              <a:pathLst>
                <a:path w="11042" h="1337" extrusionOk="0">
                  <a:moveTo>
                    <a:pt x="10204" y="0"/>
                  </a:moveTo>
                  <a:cubicBezTo>
                    <a:pt x="10183" y="0"/>
                    <a:pt x="10162" y="1"/>
                    <a:pt x="10141" y="2"/>
                  </a:cubicBezTo>
                  <a:lnTo>
                    <a:pt x="834" y="436"/>
                  </a:lnTo>
                  <a:cubicBezTo>
                    <a:pt x="367" y="436"/>
                    <a:pt x="0" y="836"/>
                    <a:pt x="34" y="1337"/>
                  </a:cubicBezTo>
                  <a:lnTo>
                    <a:pt x="11042" y="836"/>
                  </a:lnTo>
                  <a:cubicBezTo>
                    <a:pt x="11042" y="357"/>
                    <a:pt x="10674" y="0"/>
                    <a:pt x="10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4586747" y="2606094"/>
              <a:ext cx="137140" cy="82053"/>
            </a:xfrm>
            <a:custGeom>
              <a:avLst/>
              <a:gdLst/>
              <a:ahLst/>
              <a:cxnLst/>
              <a:rect l="l" t="t" r="r" b="b"/>
              <a:pathLst>
                <a:path w="6306" h="3773" extrusionOk="0">
                  <a:moveTo>
                    <a:pt x="2881" y="0"/>
                  </a:moveTo>
                  <a:cubicBezTo>
                    <a:pt x="2710" y="0"/>
                    <a:pt x="2539" y="13"/>
                    <a:pt x="2369" y="37"/>
                  </a:cubicBezTo>
                  <a:lnTo>
                    <a:pt x="1" y="370"/>
                  </a:lnTo>
                  <a:lnTo>
                    <a:pt x="2436" y="3773"/>
                  </a:lnTo>
                  <a:cubicBezTo>
                    <a:pt x="2436" y="3773"/>
                    <a:pt x="6305" y="3172"/>
                    <a:pt x="5872" y="1438"/>
                  </a:cubicBezTo>
                  <a:lnTo>
                    <a:pt x="5038" y="737"/>
                  </a:lnTo>
                  <a:cubicBezTo>
                    <a:pt x="4410" y="246"/>
                    <a:pt x="3648" y="0"/>
                    <a:pt x="2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4522918" y="2614141"/>
              <a:ext cx="116828" cy="79096"/>
            </a:xfrm>
            <a:custGeom>
              <a:avLst/>
              <a:gdLst/>
              <a:ahLst/>
              <a:cxnLst/>
              <a:rect l="l" t="t" r="r" b="b"/>
              <a:pathLst>
                <a:path w="5372" h="3637" extrusionOk="0">
                  <a:moveTo>
                    <a:pt x="2936" y="0"/>
                  </a:moveTo>
                  <a:lnTo>
                    <a:pt x="1" y="1035"/>
                  </a:lnTo>
                  <a:lnTo>
                    <a:pt x="3003" y="3636"/>
                  </a:lnTo>
                  <a:lnTo>
                    <a:pt x="5371" y="3403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983;p50">
            <a:extLst>
              <a:ext uri="{FF2B5EF4-FFF2-40B4-BE49-F238E27FC236}">
                <a16:creationId xmlns:a16="http://schemas.microsoft.com/office/drawing/2014/main" id="{30C414D7-5BB2-458A-8CBE-0AA9652B8267}"/>
              </a:ext>
            </a:extLst>
          </p:cNvPr>
          <p:cNvSpPr txBox="1">
            <a:spLocks/>
          </p:cNvSpPr>
          <p:nvPr/>
        </p:nvSpPr>
        <p:spPr>
          <a:xfrm>
            <a:off x="1322097" y="163912"/>
            <a:ext cx="6387411" cy="7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Font typeface="Didact Gothic"/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روابط تسليم المهمة الأدائية حسب الشعب</a:t>
            </a:r>
            <a:endParaRPr lang="ar-SA" sz="7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Google Shape;327;p18">
            <a:extLst>
              <a:ext uri="{FF2B5EF4-FFF2-40B4-BE49-F238E27FC236}">
                <a16:creationId xmlns:a16="http://schemas.microsoft.com/office/drawing/2014/main" id="{8344956C-0C32-4CB0-A0E6-28BA9B112EE9}"/>
              </a:ext>
            </a:extLst>
          </p:cNvPr>
          <p:cNvSpPr txBox="1"/>
          <p:nvPr/>
        </p:nvSpPr>
        <p:spPr>
          <a:xfrm>
            <a:off x="3279690" y="2300551"/>
            <a:ext cx="895500" cy="59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800" dirty="0">
                <a:solidFill>
                  <a:schemeClr val="lt1"/>
                </a:solidFill>
                <a:latin typeface="Dubai" panose="020B0503030403030204" pitchFamily="34" charset="-78"/>
                <a:ea typeface="Fira Sans Extra Condensed SemiBold"/>
                <a:cs typeface="Dubai" panose="020B0503030403030204" pitchFamily="34" charset="-78"/>
                <a:sym typeface="Fira Sans Extra Condensed SemiBold"/>
              </a:rPr>
              <a:t>شعبة 202</a:t>
            </a:r>
            <a:endParaRPr sz="1800" dirty="0">
              <a:solidFill>
                <a:schemeClr val="lt1"/>
              </a:solidFill>
              <a:latin typeface="Dubai" panose="020B0503030403030204" pitchFamily="34" charset="-78"/>
              <a:ea typeface="Fira Sans Extra Condensed SemiBold"/>
              <a:cs typeface="Dubai" panose="020B0503030403030204" pitchFamily="34" charset="-78"/>
              <a:sym typeface="Fira Sans Extra Condensed SemiBold"/>
            </a:endParaRPr>
          </a:p>
        </p:txBody>
      </p:sp>
      <p:sp>
        <p:nvSpPr>
          <p:cNvPr id="102" name="Google Shape;327;p18">
            <a:extLst>
              <a:ext uri="{FF2B5EF4-FFF2-40B4-BE49-F238E27FC236}">
                <a16:creationId xmlns:a16="http://schemas.microsoft.com/office/drawing/2014/main" id="{E8979A8A-E3D6-433D-AB4B-EDDA9E1C1A47}"/>
              </a:ext>
            </a:extLst>
          </p:cNvPr>
          <p:cNvSpPr txBox="1"/>
          <p:nvPr/>
        </p:nvSpPr>
        <p:spPr>
          <a:xfrm>
            <a:off x="3304871" y="3623034"/>
            <a:ext cx="895500" cy="59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800" dirty="0">
                <a:solidFill>
                  <a:schemeClr val="lt1"/>
                </a:solidFill>
                <a:latin typeface="Dubai" panose="020B0503030403030204" pitchFamily="34" charset="-78"/>
                <a:ea typeface="Fira Sans Extra Condensed SemiBold"/>
                <a:cs typeface="Dubai" panose="020B0503030403030204" pitchFamily="34" charset="-78"/>
                <a:sym typeface="Fira Sans Extra Condensed SemiBold"/>
              </a:rPr>
              <a:t>شعبة 203</a:t>
            </a:r>
            <a:endParaRPr sz="1800" dirty="0">
              <a:solidFill>
                <a:schemeClr val="lt1"/>
              </a:solidFill>
              <a:latin typeface="Dubai" panose="020B0503030403030204" pitchFamily="34" charset="-78"/>
              <a:ea typeface="Fira Sans Extra Condensed SemiBold"/>
              <a:cs typeface="Dubai" panose="020B0503030403030204" pitchFamily="34" charset="-78"/>
              <a:sym typeface="Fira Sans Extra Condensed SemiBold"/>
            </a:endParaRPr>
          </a:p>
        </p:txBody>
      </p:sp>
      <p:sp>
        <p:nvSpPr>
          <p:cNvPr id="80" name="Google Shape;293;p18">
            <a:hlinkClick r:id="rId6"/>
            <a:extLst>
              <a:ext uri="{FF2B5EF4-FFF2-40B4-BE49-F238E27FC236}">
                <a16:creationId xmlns:a16="http://schemas.microsoft.com/office/drawing/2014/main" id="{BF0EB203-8537-4327-89AF-5B0D56E1417B}"/>
              </a:ext>
            </a:extLst>
          </p:cNvPr>
          <p:cNvSpPr/>
          <p:nvPr/>
        </p:nvSpPr>
        <p:spPr>
          <a:xfrm>
            <a:off x="2099445" y="3355029"/>
            <a:ext cx="895500" cy="89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297;p18">
            <a:hlinkClick r:id="rId7"/>
            <a:extLst>
              <a:ext uri="{FF2B5EF4-FFF2-40B4-BE49-F238E27FC236}">
                <a16:creationId xmlns:a16="http://schemas.microsoft.com/office/drawing/2014/main" id="{C852DB45-D160-4F55-BA10-1A5A0C2EFF86}"/>
              </a:ext>
            </a:extLst>
          </p:cNvPr>
          <p:cNvSpPr/>
          <p:nvPr/>
        </p:nvSpPr>
        <p:spPr>
          <a:xfrm>
            <a:off x="895828" y="3362284"/>
            <a:ext cx="895500" cy="895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299;p18">
            <a:hlinkClick r:id="rId8"/>
            <a:extLst>
              <a:ext uri="{FF2B5EF4-FFF2-40B4-BE49-F238E27FC236}">
                <a16:creationId xmlns:a16="http://schemas.microsoft.com/office/drawing/2014/main" id="{F380CF21-4A90-4D20-B23D-CBF8F09066A6}"/>
              </a:ext>
            </a:extLst>
          </p:cNvPr>
          <p:cNvSpPr/>
          <p:nvPr/>
        </p:nvSpPr>
        <p:spPr>
          <a:xfrm>
            <a:off x="2090591" y="1004282"/>
            <a:ext cx="895500" cy="89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305;p18">
            <a:hlinkClick r:id="rId9"/>
            <a:extLst>
              <a:ext uri="{FF2B5EF4-FFF2-40B4-BE49-F238E27FC236}">
                <a16:creationId xmlns:a16="http://schemas.microsoft.com/office/drawing/2014/main" id="{CCD9ACF6-9D3A-4896-B216-42FC48044D6F}"/>
              </a:ext>
            </a:extLst>
          </p:cNvPr>
          <p:cNvSpPr/>
          <p:nvPr/>
        </p:nvSpPr>
        <p:spPr>
          <a:xfrm>
            <a:off x="2042456" y="2187824"/>
            <a:ext cx="895500" cy="89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327;p18">
            <a:extLst>
              <a:ext uri="{FF2B5EF4-FFF2-40B4-BE49-F238E27FC236}">
                <a16:creationId xmlns:a16="http://schemas.microsoft.com/office/drawing/2014/main" id="{B48E600A-C01C-4C95-994A-0843D62E0AB5}"/>
              </a:ext>
            </a:extLst>
          </p:cNvPr>
          <p:cNvSpPr txBox="1"/>
          <p:nvPr/>
        </p:nvSpPr>
        <p:spPr>
          <a:xfrm>
            <a:off x="2113619" y="3593477"/>
            <a:ext cx="895500" cy="59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800" dirty="0">
                <a:solidFill>
                  <a:schemeClr val="lt1"/>
                </a:solidFill>
                <a:latin typeface="Dubai" panose="020B0503030403030204" pitchFamily="34" charset="-78"/>
                <a:ea typeface="Fira Sans Extra Condensed SemiBold"/>
                <a:cs typeface="Dubai" panose="020B0503030403030204" pitchFamily="34" charset="-78"/>
                <a:sym typeface="Fira Sans Extra Condensed SemiBold"/>
              </a:rPr>
              <a:t>شعبة 206</a:t>
            </a:r>
            <a:endParaRPr sz="1800" dirty="0">
              <a:solidFill>
                <a:schemeClr val="lt1"/>
              </a:solidFill>
              <a:latin typeface="Dubai" panose="020B0503030403030204" pitchFamily="34" charset="-78"/>
              <a:ea typeface="Fira Sans Extra Condensed SemiBold"/>
              <a:cs typeface="Dubai" panose="020B0503030403030204" pitchFamily="34" charset="-78"/>
              <a:sym typeface="Fira Sans Extra Condensed SemiBold"/>
            </a:endParaRPr>
          </a:p>
        </p:txBody>
      </p:sp>
      <p:sp>
        <p:nvSpPr>
          <p:cNvPr id="85" name="Google Shape;327;p18">
            <a:extLst>
              <a:ext uri="{FF2B5EF4-FFF2-40B4-BE49-F238E27FC236}">
                <a16:creationId xmlns:a16="http://schemas.microsoft.com/office/drawing/2014/main" id="{8F9E4F5C-D6AE-4CBD-9BF7-6059E3527233}"/>
              </a:ext>
            </a:extLst>
          </p:cNvPr>
          <p:cNvSpPr txBox="1"/>
          <p:nvPr/>
        </p:nvSpPr>
        <p:spPr>
          <a:xfrm>
            <a:off x="2108227" y="1242109"/>
            <a:ext cx="895500" cy="59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800" dirty="0">
                <a:solidFill>
                  <a:schemeClr val="lt1"/>
                </a:solidFill>
                <a:latin typeface="Dubai" panose="020B0503030403030204" pitchFamily="34" charset="-78"/>
                <a:ea typeface="Fira Sans Extra Condensed SemiBold"/>
                <a:cs typeface="Dubai" panose="020B0503030403030204" pitchFamily="34" charset="-78"/>
                <a:sym typeface="Fira Sans Extra Condensed SemiBold"/>
              </a:rPr>
              <a:t>شعبة 204</a:t>
            </a:r>
            <a:endParaRPr sz="1800" dirty="0">
              <a:solidFill>
                <a:schemeClr val="lt1"/>
              </a:solidFill>
              <a:latin typeface="Dubai" panose="020B0503030403030204" pitchFamily="34" charset="-78"/>
              <a:ea typeface="Fira Sans Extra Condensed SemiBold"/>
              <a:cs typeface="Dubai" panose="020B0503030403030204" pitchFamily="34" charset="-78"/>
              <a:sym typeface="Fira Sans Extra Condensed SemiBold"/>
            </a:endParaRPr>
          </a:p>
        </p:txBody>
      </p:sp>
      <p:sp>
        <p:nvSpPr>
          <p:cNvPr id="86" name="Google Shape;327;p18">
            <a:extLst>
              <a:ext uri="{FF2B5EF4-FFF2-40B4-BE49-F238E27FC236}">
                <a16:creationId xmlns:a16="http://schemas.microsoft.com/office/drawing/2014/main" id="{E978FDA8-01FF-4807-8F26-2A155522D93E}"/>
              </a:ext>
            </a:extLst>
          </p:cNvPr>
          <p:cNvSpPr txBox="1"/>
          <p:nvPr/>
        </p:nvSpPr>
        <p:spPr>
          <a:xfrm>
            <a:off x="2048031" y="2424432"/>
            <a:ext cx="895500" cy="59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800" dirty="0">
                <a:solidFill>
                  <a:schemeClr val="lt1"/>
                </a:solidFill>
                <a:latin typeface="Dubai" panose="020B0503030403030204" pitchFamily="34" charset="-78"/>
                <a:ea typeface="Fira Sans Extra Condensed SemiBold"/>
                <a:cs typeface="Dubai" panose="020B0503030403030204" pitchFamily="34" charset="-78"/>
                <a:sym typeface="Fira Sans Extra Condensed SemiBold"/>
              </a:rPr>
              <a:t>شعبة 205</a:t>
            </a:r>
            <a:endParaRPr sz="1800" dirty="0">
              <a:solidFill>
                <a:schemeClr val="lt1"/>
              </a:solidFill>
              <a:latin typeface="Dubai" panose="020B0503030403030204" pitchFamily="34" charset="-78"/>
              <a:ea typeface="Fira Sans Extra Condensed SemiBold"/>
              <a:cs typeface="Dubai" panose="020B0503030403030204" pitchFamily="34" charset="-78"/>
              <a:sym typeface="Fira Sans Extra Condensed SemiBold"/>
            </a:endParaRPr>
          </a:p>
        </p:txBody>
      </p:sp>
      <p:sp>
        <p:nvSpPr>
          <p:cNvPr id="87" name="Google Shape;327;p18">
            <a:extLst>
              <a:ext uri="{FF2B5EF4-FFF2-40B4-BE49-F238E27FC236}">
                <a16:creationId xmlns:a16="http://schemas.microsoft.com/office/drawing/2014/main" id="{A9959B97-B7C6-467C-BCBE-F837F787A4D8}"/>
              </a:ext>
            </a:extLst>
          </p:cNvPr>
          <p:cNvSpPr txBox="1"/>
          <p:nvPr/>
        </p:nvSpPr>
        <p:spPr>
          <a:xfrm>
            <a:off x="922708" y="3596246"/>
            <a:ext cx="895500" cy="59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800" dirty="0">
                <a:solidFill>
                  <a:schemeClr val="lt1"/>
                </a:solidFill>
                <a:latin typeface="Dubai" panose="020B0503030403030204" pitchFamily="34" charset="-78"/>
                <a:ea typeface="Fira Sans Extra Condensed SemiBold"/>
                <a:cs typeface="Dubai" panose="020B0503030403030204" pitchFamily="34" charset="-78"/>
                <a:sym typeface="Fira Sans Extra Condensed SemiBold"/>
              </a:rPr>
              <a:t>شعبة 207</a:t>
            </a:r>
            <a:endParaRPr sz="1800" dirty="0">
              <a:solidFill>
                <a:schemeClr val="lt1"/>
              </a:solidFill>
              <a:latin typeface="Dubai" panose="020B0503030403030204" pitchFamily="34" charset="-78"/>
              <a:ea typeface="Fira Sans Extra Condensed SemiBold"/>
              <a:cs typeface="Dubai" panose="020B0503030403030204" pitchFamily="34" charset="-78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1" name="Google Shape;951;p24"/>
          <p:cNvGrpSpPr/>
          <p:nvPr/>
        </p:nvGrpSpPr>
        <p:grpSpPr>
          <a:xfrm>
            <a:off x="4210587" y="2463029"/>
            <a:ext cx="1822044" cy="1190925"/>
            <a:chOff x="3055675" y="2698200"/>
            <a:chExt cx="2597725" cy="1697925"/>
          </a:xfrm>
        </p:grpSpPr>
        <p:sp>
          <p:nvSpPr>
            <p:cNvPr id="952" name="Google Shape;952;p24"/>
            <p:cNvSpPr/>
            <p:nvPr/>
          </p:nvSpPr>
          <p:spPr>
            <a:xfrm>
              <a:off x="3223300" y="2698200"/>
              <a:ext cx="2261650" cy="1616200"/>
            </a:xfrm>
            <a:custGeom>
              <a:avLst/>
              <a:gdLst/>
              <a:ahLst/>
              <a:cxnLst/>
              <a:rect l="l" t="t" r="r" b="b"/>
              <a:pathLst>
                <a:path w="90466" h="64648" extrusionOk="0">
                  <a:moveTo>
                    <a:pt x="1802" y="1"/>
                  </a:moveTo>
                  <a:cubicBezTo>
                    <a:pt x="801" y="1"/>
                    <a:pt x="1" y="801"/>
                    <a:pt x="34" y="1802"/>
                  </a:cubicBezTo>
                  <a:lnTo>
                    <a:pt x="34" y="64647"/>
                  </a:lnTo>
                  <a:lnTo>
                    <a:pt x="90465" y="64647"/>
                  </a:lnTo>
                  <a:lnTo>
                    <a:pt x="90465" y="1769"/>
                  </a:lnTo>
                  <a:cubicBezTo>
                    <a:pt x="90465" y="801"/>
                    <a:pt x="89665" y="1"/>
                    <a:pt x="88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4"/>
            <p:cNvSpPr/>
            <p:nvPr/>
          </p:nvSpPr>
          <p:spPr>
            <a:xfrm>
              <a:off x="3268350" y="2798275"/>
              <a:ext cx="2172400" cy="1388525"/>
            </a:xfrm>
            <a:custGeom>
              <a:avLst/>
              <a:gdLst/>
              <a:ahLst/>
              <a:cxnLst/>
              <a:rect l="l" t="t" r="r" b="b"/>
              <a:pathLst>
                <a:path w="86896" h="55541" extrusionOk="0">
                  <a:moveTo>
                    <a:pt x="0" y="1"/>
                  </a:moveTo>
                  <a:lnTo>
                    <a:pt x="0" y="55540"/>
                  </a:lnTo>
                  <a:lnTo>
                    <a:pt x="86895" y="55540"/>
                  </a:lnTo>
                  <a:lnTo>
                    <a:pt x="868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4"/>
            <p:cNvSpPr/>
            <p:nvPr/>
          </p:nvSpPr>
          <p:spPr>
            <a:xfrm>
              <a:off x="4316575" y="4213450"/>
              <a:ext cx="65925" cy="57125"/>
            </a:xfrm>
            <a:custGeom>
              <a:avLst/>
              <a:gdLst/>
              <a:ahLst/>
              <a:cxnLst/>
              <a:rect l="l" t="t" r="r" b="b"/>
              <a:pathLst>
                <a:path w="2637" h="2285" extrusionOk="0">
                  <a:moveTo>
                    <a:pt x="1502" y="1"/>
                  </a:moveTo>
                  <a:cubicBezTo>
                    <a:pt x="501" y="1"/>
                    <a:pt x="1" y="1235"/>
                    <a:pt x="701" y="1936"/>
                  </a:cubicBezTo>
                  <a:cubicBezTo>
                    <a:pt x="942" y="2176"/>
                    <a:pt x="1233" y="2284"/>
                    <a:pt x="1515" y="2284"/>
                  </a:cubicBezTo>
                  <a:cubicBezTo>
                    <a:pt x="2094" y="2284"/>
                    <a:pt x="2636" y="1830"/>
                    <a:pt x="2636" y="1135"/>
                  </a:cubicBezTo>
                  <a:cubicBezTo>
                    <a:pt x="2636" y="1135"/>
                    <a:pt x="2636" y="1102"/>
                    <a:pt x="2636" y="1068"/>
                  </a:cubicBezTo>
                  <a:cubicBezTo>
                    <a:pt x="2203" y="935"/>
                    <a:pt x="1902" y="535"/>
                    <a:pt x="1869" y="68"/>
                  </a:cubicBezTo>
                  <a:cubicBezTo>
                    <a:pt x="1736" y="34"/>
                    <a:pt x="1635" y="1"/>
                    <a:pt x="1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3055675" y="4291850"/>
              <a:ext cx="2597725" cy="104275"/>
            </a:xfrm>
            <a:custGeom>
              <a:avLst/>
              <a:gdLst/>
              <a:ahLst/>
              <a:cxnLst/>
              <a:rect l="l" t="t" r="r" b="b"/>
              <a:pathLst>
                <a:path w="103909" h="4171" extrusionOk="0">
                  <a:moveTo>
                    <a:pt x="1" y="0"/>
                  </a:moveTo>
                  <a:lnTo>
                    <a:pt x="1" y="834"/>
                  </a:lnTo>
                  <a:cubicBezTo>
                    <a:pt x="1" y="1335"/>
                    <a:pt x="335" y="1802"/>
                    <a:pt x="868" y="1968"/>
                  </a:cubicBezTo>
                  <a:lnTo>
                    <a:pt x="7139" y="3836"/>
                  </a:lnTo>
                  <a:cubicBezTo>
                    <a:pt x="7940" y="4070"/>
                    <a:pt x="8741" y="4170"/>
                    <a:pt x="9574" y="4170"/>
                  </a:cubicBezTo>
                  <a:lnTo>
                    <a:pt x="94335" y="4170"/>
                  </a:lnTo>
                  <a:cubicBezTo>
                    <a:pt x="95169" y="4170"/>
                    <a:pt x="95969" y="4070"/>
                    <a:pt x="96770" y="3836"/>
                  </a:cubicBezTo>
                  <a:lnTo>
                    <a:pt x="103041" y="2002"/>
                  </a:lnTo>
                  <a:cubicBezTo>
                    <a:pt x="103542" y="1835"/>
                    <a:pt x="103908" y="1368"/>
                    <a:pt x="103908" y="834"/>
                  </a:cubicBezTo>
                  <a:lnTo>
                    <a:pt x="1039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4171475" y="4291850"/>
              <a:ext cx="366125" cy="17525"/>
            </a:xfrm>
            <a:custGeom>
              <a:avLst/>
              <a:gdLst/>
              <a:ahLst/>
              <a:cxnLst/>
              <a:rect l="l" t="t" r="r" b="b"/>
              <a:pathLst>
                <a:path w="14645" h="701" extrusionOk="0">
                  <a:moveTo>
                    <a:pt x="1" y="0"/>
                  </a:moveTo>
                  <a:lnTo>
                    <a:pt x="1" y="367"/>
                  </a:lnTo>
                  <a:cubicBezTo>
                    <a:pt x="1" y="567"/>
                    <a:pt x="168" y="701"/>
                    <a:pt x="368" y="701"/>
                  </a:cubicBezTo>
                  <a:lnTo>
                    <a:pt x="14278" y="701"/>
                  </a:lnTo>
                  <a:cubicBezTo>
                    <a:pt x="14478" y="701"/>
                    <a:pt x="14645" y="567"/>
                    <a:pt x="14645" y="367"/>
                  </a:cubicBezTo>
                  <a:lnTo>
                    <a:pt x="146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24"/>
          <p:cNvGrpSpPr/>
          <p:nvPr/>
        </p:nvGrpSpPr>
        <p:grpSpPr>
          <a:xfrm>
            <a:off x="3111385" y="1838439"/>
            <a:ext cx="1702134" cy="1506777"/>
            <a:chOff x="624352" y="1054449"/>
            <a:chExt cx="1905018" cy="1686376"/>
          </a:xfrm>
        </p:grpSpPr>
        <p:sp>
          <p:nvSpPr>
            <p:cNvPr id="958" name="Google Shape;958;p24"/>
            <p:cNvSpPr/>
            <p:nvPr/>
          </p:nvSpPr>
          <p:spPr>
            <a:xfrm>
              <a:off x="1805973" y="1790917"/>
              <a:ext cx="34069" cy="34069"/>
            </a:xfrm>
            <a:custGeom>
              <a:avLst/>
              <a:gdLst/>
              <a:ahLst/>
              <a:cxnLst/>
              <a:rect l="l" t="t" r="r" b="b"/>
              <a:pathLst>
                <a:path w="1736" h="1736" extrusionOk="0">
                  <a:moveTo>
                    <a:pt x="868" y="1"/>
                  </a:moveTo>
                  <a:cubicBezTo>
                    <a:pt x="367" y="1"/>
                    <a:pt x="1" y="401"/>
                    <a:pt x="1" y="868"/>
                  </a:cubicBezTo>
                  <a:cubicBezTo>
                    <a:pt x="1" y="1335"/>
                    <a:pt x="367" y="1735"/>
                    <a:pt x="868" y="1735"/>
                  </a:cubicBezTo>
                  <a:cubicBezTo>
                    <a:pt x="1335" y="1735"/>
                    <a:pt x="1735" y="1335"/>
                    <a:pt x="1735" y="868"/>
                  </a:cubicBezTo>
                  <a:cubicBezTo>
                    <a:pt x="1735" y="401"/>
                    <a:pt x="1335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4"/>
            <p:cNvSpPr/>
            <p:nvPr/>
          </p:nvSpPr>
          <p:spPr>
            <a:xfrm>
              <a:off x="1845243" y="1794842"/>
              <a:ext cx="25552" cy="25552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635" y="1"/>
                  </a:moveTo>
                  <a:cubicBezTo>
                    <a:pt x="301" y="1"/>
                    <a:pt x="1" y="301"/>
                    <a:pt x="1" y="668"/>
                  </a:cubicBezTo>
                  <a:cubicBezTo>
                    <a:pt x="1" y="1035"/>
                    <a:pt x="301" y="1302"/>
                    <a:pt x="635" y="1302"/>
                  </a:cubicBezTo>
                  <a:cubicBezTo>
                    <a:pt x="1002" y="1302"/>
                    <a:pt x="1302" y="1035"/>
                    <a:pt x="1302" y="668"/>
                  </a:cubicBezTo>
                  <a:cubicBezTo>
                    <a:pt x="1302" y="301"/>
                    <a:pt x="1002" y="1"/>
                    <a:pt x="6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4"/>
            <p:cNvSpPr/>
            <p:nvPr/>
          </p:nvSpPr>
          <p:spPr>
            <a:xfrm>
              <a:off x="1657373" y="1390939"/>
              <a:ext cx="871998" cy="1222225"/>
            </a:xfrm>
            <a:custGeom>
              <a:avLst/>
              <a:gdLst/>
              <a:ahLst/>
              <a:cxnLst/>
              <a:rect l="l" t="t" r="r" b="b"/>
              <a:pathLst>
                <a:path w="44433" h="62279" extrusionOk="0">
                  <a:moveTo>
                    <a:pt x="1335" y="0"/>
                  </a:moveTo>
                  <a:cubicBezTo>
                    <a:pt x="601" y="0"/>
                    <a:pt x="0" y="601"/>
                    <a:pt x="0" y="1335"/>
                  </a:cubicBezTo>
                  <a:lnTo>
                    <a:pt x="0" y="60944"/>
                  </a:lnTo>
                  <a:cubicBezTo>
                    <a:pt x="0" y="61678"/>
                    <a:pt x="601" y="62278"/>
                    <a:pt x="1335" y="62278"/>
                  </a:cubicBezTo>
                  <a:lnTo>
                    <a:pt x="35726" y="62278"/>
                  </a:lnTo>
                  <a:lnTo>
                    <a:pt x="44432" y="53572"/>
                  </a:lnTo>
                  <a:lnTo>
                    <a:pt x="44432" y="1335"/>
                  </a:lnTo>
                  <a:cubicBezTo>
                    <a:pt x="44432" y="601"/>
                    <a:pt x="43832" y="0"/>
                    <a:pt x="43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57373" y="1462296"/>
              <a:ext cx="871998" cy="1150869"/>
            </a:xfrm>
            <a:custGeom>
              <a:avLst/>
              <a:gdLst/>
              <a:ahLst/>
              <a:cxnLst/>
              <a:rect l="l" t="t" r="r" b="b"/>
              <a:pathLst>
                <a:path w="44433" h="58643" extrusionOk="0">
                  <a:moveTo>
                    <a:pt x="0" y="0"/>
                  </a:moveTo>
                  <a:lnTo>
                    <a:pt x="0" y="57308"/>
                  </a:lnTo>
                  <a:cubicBezTo>
                    <a:pt x="0" y="58042"/>
                    <a:pt x="601" y="58642"/>
                    <a:pt x="1335" y="58642"/>
                  </a:cubicBezTo>
                  <a:lnTo>
                    <a:pt x="35726" y="58642"/>
                  </a:lnTo>
                  <a:lnTo>
                    <a:pt x="44432" y="49936"/>
                  </a:lnTo>
                  <a:lnTo>
                    <a:pt x="444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2476324" y="1410584"/>
              <a:ext cx="30124" cy="25866"/>
            </a:xfrm>
            <a:custGeom>
              <a:avLst/>
              <a:gdLst/>
              <a:ahLst/>
              <a:cxnLst/>
              <a:rect l="l" t="t" r="r" b="b"/>
              <a:pathLst>
                <a:path w="1535" h="1318" extrusionOk="0">
                  <a:moveTo>
                    <a:pt x="901" y="0"/>
                  </a:moveTo>
                  <a:cubicBezTo>
                    <a:pt x="300" y="34"/>
                    <a:pt x="0" y="734"/>
                    <a:pt x="434" y="1134"/>
                  </a:cubicBezTo>
                  <a:cubicBezTo>
                    <a:pt x="561" y="1261"/>
                    <a:pt x="718" y="1318"/>
                    <a:pt x="873" y="1318"/>
                  </a:cubicBezTo>
                  <a:cubicBezTo>
                    <a:pt x="1208" y="1318"/>
                    <a:pt x="1535" y="1055"/>
                    <a:pt x="1535" y="667"/>
                  </a:cubicBezTo>
                  <a:cubicBezTo>
                    <a:pt x="1535" y="300"/>
                    <a:pt x="1234" y="0"/>
                    <a:pt x="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2427870" y="1410584"/>
              <a:ext cx="30144" cy="25866"/>
            </a:xfrm>
            <a:custGeom>
              <a:avLst/>
              <a:gdLst/>
              <a:ahLst/>
              <a:cxnLst/>
              <a:rect l="l" t="t" r="r" b="b"/>
              <a:pathLst>
                <a:path w="1536" h="1318" extrusionOk="0">
                  <a:moveTo>
                    <a:pt x="868" y="0"/>
                  </a:moveTo>
                  <a:cubicBezTo>
                    <a:pt x="301" y="0"/>
                    <a:pt x="1" y="701"/>
                    <a:pt x="434" y="1134"/>
                  </a:cubicBezTo>
                  <a:cubicBezTo>
                    <a:pt x="561" y="1261"/>
                    <a:pt x="718" y="1318"/>
                    <a:pt x="873" y="1318"/>
                  </a:cubicBezTo>
                  <a:cubicBezTo>
                    <a:pt x="1208" y="1318"/>
                    <a:pt x="1535" y="1055"/>
                    <a:pt x="1535" y="667"/>
                  </a:cubicBezTo>
                  <a:cubicBezTo>
                    <a:pt x="1535" y="300"/>
                    <a:pt x="12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2379435" y="1410584"/>
              <a:ext cx="30124" cy="25866"/>
            </a:xfrm>
            <a:custGeom>
              <a:avLst/>
              <a:gdLst/>
              <a:ahLst/>
              <a:cxnLst/>
              <a:rect l="l" t="t" r="r" b="b"/>
              <a:pathLst>
                <a:path w="1535" h="1318" extrusionOk="0">
                  <a:moveTo>
                    <a:pt x="868" y="0"/>
                  </a:moveTo>
                  <a:cubicBezTo>
                    <a:pt x="301" y="0"/>
                    <a:pt x="0" y="701"/>
                    <a:pt x="401" y="1134"/>
                  </a:cubicBezTo>
                  <a:cubicBezTo>
                    <a:pt x="538" y="1261"/>
                    <a:pt x="702" y="1318"/>
                    <a:pt x="862" y="1318"/>
                  </a:cubicBezTo>
                  <a:cubicBezTo>
                    <a:pt x="1208" y="1318"/>
                    <a:pt x="1535" y="1055"/>
                    <a:pt x="1535" y="667"/>
                  </a:cubicBezTo>
                  <a:cubicBezTo>
                    <a:pt x="1535" y="300"/>
                    <a:pt x="1235" y="34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1709085" y="1524488"/>
              <a:ext cx="489035" cy="16387"/>
            </a:xfrm>
            <a:custGeom>
              <a:avLst/>
              <a:gdLst/>
              <a:ahLst/>
              <a:cxnLst/>
              <a:rect l="l" t="t" r="r" b="b"/>
              <a:pathLst>
                <a:path w="2491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24385" y="834"/>
                  </a:lnTo>
                  <a:cubicBezTo>
                    <a:pt x="24918" y="834"/>
                    <a:pt x="24918" y="0"/>
                    <a:pt x="24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1709085" y="1569645"/>
              <a:ext cx="356802" cy="16387"/>
            </a:xfrm>
            <a:custGeom>
              <a:avLst/>
              <a:gdLst/>
              <a:ahLst/>
              <a:cxnLst/>
              <a:rect l="l" t="t" r="r" b="b"/>
              <a:pathLst>
                <a:path w="18181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lnTo>
                    <a:pt x="17647" y="835"/>
                  </a:lnTo>
                  <a:cubicBezTo>
                    <a:pt x="18180" y="835"/>
                    <a:pt x="18180" y="1"/>
                    <a:pt x="17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1809251" y="2260955"/>
              <a:ext cx="619306" cy="16387"/>
            </a:xfrm>
            <a:custGeom>
              <a:avLst/>
              <a:gdLst/>
              <a:ahLst/>
              <a:cxnLst/>
              <a:rect l="l" t="t" r="r" b="b"/>
              <a:pathLst>
                <a:path w="31557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30989" y="834"/>
                  </a:lnTo>
                  <a:cubicBezTo>
                    <a:pt x="31556" y="834"/>
                    <a:pt x="31556" y="0"/>
                    <a:pt x="30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1709085" y="2439660"/>
              <a:ext cx="619306" cy="16387"/>
            </a:xfrm>
            <a:custGeom>
              <a:avLst/>
              <a:gdLst/>
              <a:ahLst/>
              <a:cxnLst/>
              <a:rect l="l" t="t" r="r" b="b"/>
              <a:pathLst>
                <a:path w="31557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31023" y="835"/>
                  </a:lnTo>
                  <a:cubicBezTo>
                    <a:pt x="31557" y="835"/>
                    <a:pt x="31557" y="1"/>
                    <a:pt x="31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1709085" y="2305464"/>
              <a:ext cx="719472" cy="16387"/>
            </a:xfrm>
            <a:custGeom>
              <a:avLst/>
              <a:gdLst/>
              <a:ahLst/>
              <a:cxnLst/>
              <a:rect l="l" t="t" r="r" b="b"/>
              <a:pathLst>
                <a:path w="36661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36093" y="834"/>
                  </a:lnTo>
                  <a:cubicBezTo>
                    <a:pt x="36660" y="834"/>
                    <a:pt x="36660" y="0"/>
                    <a:pt x="3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4"/>
            <p:cNvSpPr/>
            <p:nvPr/>
          </p:nvSpPr>
          <p:spPr>
            <a:xfrm>
              <a:off x="1709085" y="2349974"/>
              <a:ext cx="719472" cy="16387"/>
            </a:xfrm>
            <a:custGeom>
              <a:avLst/>
              <a:gdLst/>
              <a:ahLst/>
              <a:cxnLst/>
              <a:rect l="l" t="t" r="r" b="b"/>
              <a:pathLst>
                <a:path w="36661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36093" y="835"/>
                  </a:lnTo>
                  <a:cubicBezTo>
                    <a:pt x="36660" y="835"/>
                    <a:pt x="36660" y="1"/>
                    <a:pt x="36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4"/>
            <p:cNvSpPr/>
            <p:nvPr/>
          </p:nvSpPr>
          <p:spPr>
            <a:xfrm>
              <a:off x="1709085" y="2394503"/>
              <a:ext cx="719472" cy="16367"/>
            </a:xfrm>
            <a:custGeom>
              <a:avLst/>
              <a:gdLst/>
              <a:ahLst/>
              <a:cxnLst/>
              <a:rect l="l" t="t" r="r" b="b"/>
              <a:pathLst>
                <a:path w="36661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36093" y="834"/>
                  </a:lnTo>
                  <a:cubicBezTo>
                    <a:pt x="36660" y="834"/>
                    <a:pt x="36660" y="0"/>
                    <a:pt x="3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2358476" y="2442290"/>
              <a:ext cx="170894" cy="170875"/>
            </a:xfrm>
            <a:custGeom>
              <a:avLst/>
              <a:gdLst/>
              <a:ahLst/>
              <a:cxnLst/>
              <a:rect l="l" t="t" r="r" b="b"/>
              <a:pathLst>
                <a:path w="8708" h="8707" extrusionOk="0">
                  <a:moveTo>
                    <a:pt x="1" y="0"/>
                  </a:moveTo>
                  <a:lnTo>
                    <a:pt x="1" y="8706"/>
                  </a:lnTo>
                  <a:lnTo>
                    <a:pt x="8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2480897" y="1462296"/>
              <a:ext cx="48474" cy="980014"/>
            </a:xfrm>
            <a:custGeom>
              <a:avLst/>
              <a:gdLst/>
              <a:ahLst/>
              <a:cxnLst/>
              <a:rect l="l" t="t" r="r" b="b"/>
              <a:pathLst>
                <a:path w="2470" h="49937" extrusionOk="0">
                  <a:moveTo>
                    <a:pt x="1" y="0"/>
                  </a:moveTo>
                  <a:lnTo>
                    <a:pt x="1" y="49936"/>
                  </a:lnTo>
                  <a:lnTo>
                    <a:pt x="2469" y="49936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2486784" y="1839331"/>
              <a:ext cx="36031" cy="134902"/>
            </a:xfrm>
            <a:custGeom>
              <a:avLst/>
              <a:gdLst/>
              <a:ahLst/>
              <a:cxnLst/>
              <a:rect l="l" t="t" r="r" b="b"/>
              <a:pathLst>
                <a:path w="1836" h="6874" extrusionOk="0">
                  <a:moveTo>
                    <a:pt x="877" y="0"/>
                  </a:moveTo>
                  <a:cubicBezTo>
                    <a:pt x="404" y="0"/>
                    <a:pt x="33" y="389"/>
                    <a:pt x="1" y="869"/>
                  </a:cubicBezTo>
                  <a:lnTo>
                    <a:pt x="1" y="5973"/>
                  </a:lnTo>
                  <a:cubicBezTo>
                    <a:pt x="1" y="6473"/>
                    <a:pt x="435" y="6874"/>
                    <a:pt x="935" y="6874"/>
                  </a:cubicBezTo>
                  <a:cubicBezTo>
                    <a:pt x="1402" y="6874"/>
                    <a:pt x="1802" y="6473"/>
                    <a:pt x="1836" y="6006"/>
                  </a:cubicBezTo>
                  <a:lnTo>
                    <a:pt x="1836" y="903"/>
                  </a:lnTo>
                  <a:cubicBezTo>
                    <a:pt x="1836" y="421"/>
                    <a:pt x="1433" y="0"/>
                    <a:pt x="986" y="0"/>
                  </a:cubicBezTo>
                  <a:cubicBezTo>
                    <a:pt x="969" y="0"/>
                    <a:pt x="952" y="1"/>
                    <a:pt x="935" y="2"/>
                  </a:cubicBezTo>
                  <a:cubicBezTo>
                    <a:pt x="915" y="1"/>
                    <a:pt x="896" y="0"/>
                    <a:pt x="87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1809251" y="2015466"/>
              <a:ext cx="619306" cy="16387"/>
            </a:xfrm>
            <a:custGeom>
              <a:avLst/>
              <a:gdLst/>
              <a:ahLst/>
              <a:cxnLst/>
              <a:rect l="l" t="t" r="r" b="b"/>
              <a:pathLst>
                <a:path w="31557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30989" y="834"/>
                  </a:lnTo>
                  <a:cubicBezTo>
                    <a:pt x="31556" y="834"/>
                    <a:pt x="31556" y="0"/>
                    <a:pt x="30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1709085" y="2194171"/>
              <a:ext cx="619306" cy="16387"/>
            </a:xfrm>
            <a:custGeom>
              <a:avLst/>
              <a:gdLst/>
              <a:ahLst/>
              <a:cxnLst/>
              <a:rect l="l" t="t" r="r" b="b"/>
              <a:pathLst>
                <a:path w="31557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31023" y="835"/>
                  </a:lnTo>
                  <a:cubicBezTo>
                    <a:pt x="31557" y="835"/>
                    <a:pt x="31557" y="1"/>
                    <a:pt x="31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4"/>
            <p:cNvSpPr/>
            <p:nvPr/>
          </p:nvSpPr>
          <p:spPr>
            <a:xfrm>
              <a:off x="1709085" y="2059975"/>
              <a:ext cx="719472" cy="16387"/>
            </a:xfrm>
            <a:custGeom>
              <a:avLst/>
              <a:gdLst/>
              <a:ahLst/>
              <a:cxnLst/>
              <a:rect l="l" t="t" r="r" b="b"/>
              <a:pathLst>
                <a:path w="36661" h="835" extrusionOk="0">
                  <a:moveTo>
                    <a:pt x="568" y="1"/>
                  </a:moveTo>
                  <a:cubicBezTo>
                    <a:pt x="1" y="1"/>
                    <a:pt x="1" y="834"/>
                    <a:pt x="568" y="834"/>
                  </a:cubicBezTo>
                  <a:lnTo>
                    <a:pt x="36093" y="834"/>
                  </a:lnTo>
                  <a:cubicBezTo>
                    <a:pt x="36660" y="834"/>
                    <a:pt x="36660" y="1"/>
                    <a:pt x="36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4"/>
            <p:cNvSpPr/>
            <p:nvPr/>
          </p:nvSpPr>
          <p:spPr>
            <a:xfrm>
              <a:off x="1709085" y="2104485"/>
              <a:ext cx="719472" cy="16387"/>
            </a:xfrm>
            <a:custGeom>
              <a:avLst/>
              <a:gdLst/>
              <a:ahLst/>
              <a:cxnLst/>
              <a:rect l="l" t="t" r="r" b="b"/>
              <a:pathLst>
                <a:path w="36661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36093" y="835"/>
                  </a:lnTo>
                  <a:cubicBezTo>
                    <a:pt x="36660" y="835"/>
                    <a:pt x="36660" y="1"/>
                    <a:pt x="36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1709085" y="2149014"/>
              <a:ext cx="719472" cy="16387"/>
            </a:xfrm>
            <a:custGeom>
              <a:avLst/>
              <a:gdLst/>
              <a:ahLst/>
              <a:cxnLst/>
              <a:rect l="l" t="t" r="r" b="b"/>
              <a:pathLst>
                <a:path w="36661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36093" y="834"/>
                  </a:lnTo>
                  <a:cubicBezTo>
                    <a:pt x="36660" y="834"/>
                    <a:pt x="36660" y="0"/>
                    <a:pt x="3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1717602" y="1639039"/>
              <a:ext cx="699828" cy="261228"/>
            </a:xfrm>
            <a:custGeom>
              <a:avLst/>
              <a:gdLst/>
              <a:ahLst/>
              <a:cxnLst/>
              <a:rect l="l" t="t" r="r" b="b"/>
              <a:pathLst>
                <a:path w="35660" h="13311" extrusionOk="0">
                  <a:moveTo>
                    <a:pt x="0" y="1"/>
                  </a:moveTo>
                  <a:lnTo>
                    <a:pt x="0" y="13310"/>
                  </a:lnTo>
                  <a:lnTo>
                    <a:pt x="35659" y="13310"/>
                  </a:lnTo>
                  <a:lnTo>
                    <a:pt x="356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1717602" y="1639039"/>
              <a:ext cx="699828" cy="219329"/>
            </a:xfrm>
            <a:custGeom>
              <a:avLst/>
              <a:gdLst/>
              <a:ahLst/>
              <a:cxnLst/>
              <a:rect l="l" t="t" r="r" b="b"/>
              <a:pathLst>
                <a:path w="35660" h="11176" extrusionOk="0">
                  <a:moveTo>
                    <a:pt x="0" y="1"/>
                  </a:moveTo>
                  <a:lnTo>
                    <a:pt x="0" y="11176"/>
                  </a:lnTo>
                  <a:lnTo>
                    <a:pt x="1001" y="11176"/>
                  </a:lnTo>
                  <a:lnTo>
                    <a:pt x="1001" y="8740"/>
                  </a:lnTo>
                  <a:lnTo>
                    <a:pt x="2102" y="8740"/>
                  </a:lnTo>
                  <a:lnTo>
                    <a:pt x="2102" y="3970"/>
                  </a:lnTo>
                  <a:lnTo>
                    <a:pt x="3670" y="3970"/>
                  </a:lnTo>
                  <a:lnTo>
                    <a:pt x="3670" y="6906"/>
                  </a:lnTo>
                  <a:lnTo>
                    <a:pt x="5804" y="6906"/>
                  </a:lnTo>
                  <a:lnTo>
                    <a:pt x="5804" y="10842"/>
                  </a:lnTo>
                  <a:lnTo>
                    <a:pt x="8373" y="10842"/>
                  </a:lnTo>
                  <a:lnTo>
                    <a:pt x="8373" y="8107"/>
                  </a:lnTo>
                  <a:lnTo>
                    <a:pt x="10474" y="8107"/>
                  </a:lnTo>
                  <a:lnTo>
                    <a:pt x="11875" y="6706"/>
                  </a:lnTo>
                  <a:lnTo>
                    <a:pt x="11875" y="3470"/>
                  </a:lnTo>
                  <a:lnTo>
                    <a:pt x="12743" y="3470"/>
                  </a:lnTo>
                  <a:lnTo>
                    <a:pt x="12743" y="8107"/>
                  </a:lnTo>
                  <a:lnTo>
                    <a:pt x="14878" y="8107"/>
                  </a:lnTo>
                  <a:lnTo>
                    <a:pt x="14878" y="9741"/>
                  </a:lnTo>
                  <a:lnTo>
                    <a:pt x="17113" y="9741"/>
                  </a:lnTo>
                  <a:lnTo>
                    <a:pt x="17113" y="1335"/>
                  </a:lnTo>
                  <a:lnTo>
                    <a:pt x="17713" y="701"/>
                  </a:lnTo>
                  <a:lnTo>
                    <a:pt x="17713" y="3036"/>
                  </a:lnTo>
                  <a:lnTo>
                    <a:pt x="19147" y="3036"/>
                  </a:lnTo>
                  <a:lnTo>
                    <a:pt x="19147" y="4070"/>
                  </a:lnTo>
                  <a:lnTo>
                    <a:pt x="20515" y="5438"/>
                  </a:lnTo>
                  <a:lnTo>
                    <a:pt x="20515" y="7906"/>
                  </a:lnTo>
                  <a:lnTo>
                    <a:pt x="22483" y="7906"/>
                  </a:lnTo>
                  <a:lnTo>
                    <a:pt x="22483" y="5938"/>
                  </a:lnTo>
                  <a:lnTo>
                    <a:pt x="27587" y="5938"/>
                  </a:lnTo>
                  <a:lnTo>
                    <a:pt x="27587" y="4504"/>
                  </a:lnTo>
                  <a:lnTo>
                    <a:pt x="28754" y="4504"/>
                  </a:lnTo>
                  <a:lnTo>
                    <a:pt x="28754" y="1936"/>
                  </a:lnTo>
                  <a:lnTo>
                    <a:pt x="29154" y="1936"/>
                  </a:lnTo>
                  <a:lnTo>
                    <a:pt x="29154" y="5938"/>
                  </a:lnTo>
                  <a:lnTo>
                    <a:pt x="29788" y="5938"/>
                  </a:lnTo>
                  <a:lnTo>
                    <a:pt x="31289" y="4471"/>
                  </a:lnTo>
                  <a:lnTo>
                    <a:pt x="32657" y="4471"/>
                  </a:lnTo>
                  <a:lnTo>
                    <a:pt x="32657" y="3136"/>
                  </a:lnTo>
                  <a:lnTo>
                    <a:pt x="33357" y="3136"/>
                  </a:lnTo>
                  <a:lnTo>
                    <a:pt x="33357" y="4504"/>
                  </a:lnTo>
                  <a:lnTo>
                    <a:pt x="34258" y="4504"/>
                  </a:lnTo>
                  <a:lnTo>
                    <a:pt x="34258" y="10008"/>
                  </a:lnTo>
                  <a:lnTo>
                    <a:pt x="35259" y="10008"/>
                  </a:lnTo>
                  <a:lnTo>
                    <a:pt x="35259" y="7239"/>
                  </a:lnTo>
                  <a:lnTo>
                    <a:pt x="35659" y="7273"/>
                  </a:lnTo>
                  <a:lnTo>
                    <a:pt x="35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2218393" y="1925112"/>
              <a:ext cx="210164" cy="16387"/>
            </a:xfrm>
            <a:custGeom>
              <a:avLst/>
              <a:gdLst/>
              <a:ahLst/>
              <a:cxnLst/>
              <a:rect l="l" t="t" r="r" b="b"/>
              <a:pathLst>
                <a:path w="10709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10141" y="835"/>
                  </a:lnTo>
                  <a:cubicBezTo>
                    <a:pt x="10708" y="835"/>
                    <a:pt x="10708" y="1"/>
                    <a:pt x="10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2486784" y="1839331"/>
              <a:ext cx="36031" cy="134902"/>
            </a:xfrm>
            <a:custGeom>
              <a:avLst/>
              <a:gdLst/>
              <a:ahLst/>
              <a:cxnLst/>
              <a:rect l="l" t="t" r="r" b="b"/>
              <a:pathLst>
                <a:path w="1836" h="6874" extrusionOk="0">
                  <a:moveTo>
                    <a:pt x="877" y="0"/>
                  </a:moveTo>
                  <a:cubicBezTo>
                    <a:pt x="404" y="0"/>
                    <a:pt x="33" y="389"/>
                    <a:pt x="1" y="869"/>
                  </a:cubicBezTo>
                  <a:lnTo>
                    <a:pt x="1" y="5973"/>
                  </a:lnTo>
                  <a:cubicBezTo>
                    <a:pt x="1" y="6473"/>
                    <a:pt x="435" y="6874"/>
                    <a:pt x="935" y="6874"/>
                  </a:cubicBezTo>
                  <a:cubicBezTo>
                    <a:pt x="1402" y="6874"/>
                    <a:pt x="1802" y="6473"/>
                    <a:pt x="1836" y="6006"/>
                  </a:cubicBezTo>
                  <a:lnTo>
                    <a:pt x="1836" y="903"/>
                  </a:lnTo>
                  <a:cubicBezTo>
                    <a:pt x="1836" y="421"/>
                    <a:pt x="1433" y="0"/>
                    <a:pt x="986" y="0"/>
                  </a:cubicBezTo>
                  <a:cubicBezTo>
                    <a:pt x="969" y="0"/>
                    <a:pt x="952" y="1"/>
                    <a:pt x="935" y="2"/>
                  </a:cubicBezTo>
                  <a:cubicBezTo>
                    <a:pt x="915" y="1"/>
                    <a:pt x="896" y="0"/>
                    <a:pt x="8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624352" y="1518600"/>
              <a:ext cx="871998" cy="1222225"/>
            </a:xfrm>
            <a:custGeom>
              <a:avLst/>
              <a:gdLst/>
              <a:ahLst/>
              <a:cxnLst/>
              <a:rect l="l" t="t" r="r" b="b"/>
              <a:pathLst>
                <a:path w="44433" h="62279" extrusionOk="0">
                  <a:moveTo>
                    <a:pt x="1335" y="0"/>
                  </a:moveTo>
                  <a:cubicBezTo>
                    <a:pt x="601" y="0"/>
                    <a:pt x="1" y="601"/>
                    <a:pt x="1" y="1368"/>
                  </a:cubicBezTo>
                  <a:lnTo>
                    <a:pt x="1" y="60944"/>
                  </a:lnTo>
                  <a:cubicBezTo>
                    <a:pt x="1" y="61678"/>
                    <a:pt x="601" y="62278"/>
                    <a:pt x="1335" y="62278"/>
                  </a:cubicBezTo>
                  <a:lnTo>
                    <a:pt x="35726" y="62278"/>
                  </a:lnTo>
                  <a:lnTo>
                    <a:pt x="44433" y="53572"/>
                  </a:lnTo>
                  <a:lnTo>
                    <a:pt x="44433" y="1368"/>
                  </a:lnTo>
                  <a:cubicBezTo>
                    <a:pt x="44433" y="601"/>
                    <a:pt x="43832" y="0"/>
                    <a:pt x="43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624352" y="1589957"/>
              <a:ext cx="871998" cy="1150869"/>
            </a:xfrm>
            <a:custGeom>
              <a:avLst/>
              <a:gdLst/>
              <a:ahLst/>
              <a:cxnLst/>
              <a:rect l="l" t="t" r="r" b="b"/>
              <a:pathLst>
                <a:path w="44433" h="58643" extrusionOk="0">
                  <a:moveTo>
                    <a:pt x="1" y="0"/>
                  </a:moveTo>
                  <a:lnTo>
                    <a:pt x="1" y="57308"/>
                  </a:lnTo>
                  <a:cubicBezTo>
                    <a:pt x="1" y="58042"/>
                    <a:pt x="601" y="58642"/>
                    <a:pt x="1335" y="58642"/>
                  </a:cubicBezTo>
                  <a:lnTo>
                    <a:pt x="35726" y="58642"/>
                  </a:lnTo>
                  <a:lnTo>
                    <a:pt x="44433" y="49936"/>
                  </a:lnTo>
                  <a:lnTo>
                    <a:pt x="444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1443971" y="1538892"/>
              <a:ext cx="30124" cy="25356"/>
            </a:xfrm>
            <a:custGeom>
              <a:avLst/>
              <a:gdLst/>
              <a:ahLst/>
              <a:cxnLst/>
              <a:rect l="l" t="t" r="r" b="b"/>
              <a:pathLst>
                <a:path w="1535" h="1292" extrusionOk="0">
                  <a:moveTo>
                    <a:pt x="867" y="0"/>
                  </a:moveTo>
                  <a:cubicBezTo>
                    <a:pt x="300" y="0"/>
                    <a:pt x="0" y="701"/>
                    <a:pt x="400" y="1101"/>
                  </a:cubicBezTo>
                  <a:cubicBezTo>
                    <a:pt x="542" y="1232"/>
                    <a:pt x="712" y="1291"/>
                    <a:pt x="877" y="1291"/>
                  </a:cubicBezTo>
                  <a:cubicBezTo>
                    <a:pt x="1217" y="1291"/>
                    <a:pt x="1534" y="1038"/>
                    <a:pt x="1534" y="634"/>
                  </a:cubicBezTo>
                  <a:cubicBezTo>
                    <a:pt x="1534" y="267"/>
                    <a:pt x="123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4"/>
            <p:cNvSpPr/>
            <p:nvPr/>
          </p:nvSpPr>
          <p:spPr>
            <a:xfrm>
              <a:off x="1394869" y="1538892"/>
              <a:ext cx="30124" cy="25356"/>
            </a:xfrm>
            <a:custGeom>
              <a:avLst/>
              <a:gdLst/>
              <a:ahLst/>
              <a:cxnLst/>
              <a:rect l="l" t="t" r="r" b="b"/>
              <a:pathLst>
                <a:path w="1535" h="1292" extrusionOk="0">
                  <a:moveTo>
                    <a:pt x="868" y="0"/>
                  </a:moveTo>
                  <a:cubicBezTo>
                    <a:pt x="300" y="0"/>
                    <a:pt x="0" y="701"/>
                    <a:pt x="401" y="1101"/>
                  </a:cubicBezTo>
                  <a:cubicBezTo>
                    <a:pt x="542" y="1232"/>
                    <a:pt x="712" y="1291"/>
                    <a:pt x="877" y="1291"/>
                  </a:cubicBezTo>
                  <a:cubicBezTo>
                    <a:pt x="1217" y="1291"/>
                    <a:pt x="1535" y="1038"/>
                    <a:pt x="1535" y="634"/>
                  </a:cubicBezTo>
                  <a:cubicBezTo>
                    <a:pt x="1535" y="267"/>
                    <a:pt x="1234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4"/>
            <p:cNvSpPr/>
            <p:nvPr/>
          </p:nvSpPr>
          <p:spPr>
            <a:xfrm>
              <a:off x="1346415" y="1538892"/>
              <a:ext cx="30144" cy="25356"/>
            </a:xfrm>
            <a:custGeom>
              <a:avLst/>
              <a:gdLst/>
              <a:ahLst/>
              <a:cxnLst/>
              <a:rect l="l" t="t" r="r" b="b"/>
              <a:pathLst>
                <a:path w="1536" h="1292" extrusionOk="0">
                  <a:moveTo>
                    <a:pt x="868" y="0"/>
                  </a:moveTo>
                  <a:cubicBezTo>
                    <a:pt x="301" y="0"/>
                    <a:pt x="1" y="701"/>
                    <a:pt x="401" y="1101"/>
                  </a:cubicBezTo>
                  <a:cubicBezTo>
                    <a:pt x="543" y="1232"/>
                    <a:pt x="713" y="1291"/>
                    <a:pt x="878" y="1291"/>
                  </a:cubicBezTo>
                  <a:cubicBezTo>
                    <a:pt x="1218" y="1291"/>
                    <a:pt x="1535" y="1038"/>
                    <a:pt x="1535" y="634"/>
                  </a:cubicBezTo>
                  <a:cubicBezTo>
                    <a:pt x="1535" y="267"/>
                    <a:pt x="12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4"/>
            <p:cNvSpPr/>
            <p:nvPr/>
          </p:nvSpPr>
          <p:spPr>
            <a:xfrm>
              <a:off x="676084" y="1656721"/>
              <a:ext cx="166950" cy="16387"/>
            </a:xfrm>
            <a:custGeom>
              <a:avLst/>
              <a:gdLst/>
              <a:ahLst/>
              <a:cxnLst/>
              <a:rect l="l" t="t" r="r" b="b"/>
              <a:pathLst>
                <a:path w="8507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7972" y="834"/>
                  </a:lnTo>
                  <a:cubicBezTo>
                    <a:pt x="8506" y="834"/>
                    <a:pt x="8506" y="0"/>
                    <a:pt x="7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4"/>
            <p:cNvSpPr/>
            <p:nvPr/>
          </p:nvSpPr>
          <p:spPr>
            <a:xfrm>
              <a:off x="676731" y="1701898"/>
              <a:ext cx="235029" cy="16387"/>
            </a:xfrm>
            <a:custGeom>
              <a:avLst/>
              <a:gdLst/>
              <a:ahLst/>
              <a:cxnLst/>
              <a:rect l="l" t="t" r="r" b="b"/>
              <a:pathLst>
                <a:path w="11976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lnTo>
                    <a:pt x="11442" y="834"/>
                  </a:lnTo>
                  <a:cubicBezTo>
                    <a:pt x="11976" y="834"/>
                    <a:pt x="11976" y="0"/>
                    <a:pt x="1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4"/>
            <p:cNvSpPr/>
            <p:nvPr/>
          </p:nvSpPr>
          <p:spPr>
            <a:xfrm>
              <a:off x="676084" y="1746407"/>
              <a:ext cx="169560" cy="16387"/>
            </a:xfrm>
            <a:custGeom>
              <a:avLst/>
              <a:gdLst/>
              <a:ahLst/>
              <a:cxnLst/>
              <a:rect l="l" t="t" r="r" b="b"/>
              <a:pathLst>
                <a:path w="8640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8073" y="834"/>
                  </a:lnTo>
                  <a:cubicBezTo>
                    <a:pt x="8640" y="834"/>
                    <a:pt x="8640" y="0"/>
                    <a:pt x="8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4"/>
            <p:cNvSpPr/>
            <p:nvPr/>
          </p:nvSpPr>
          <p:spPr>
            <a:xfrm>
              <a:off x="776230" y="2478282"/>
              <a:ext cx="619306" cy="16387"/>
            </a:xfrm>
            <a:custGeom>
              <a:avLst/>
              <a:gdLst/>
              <a:ahLst/>
              <a:cxnLst/>
              <a:rect l="l" t="t" r="r" b="b"/>
              <a:pathLst>
                <a:path w="31557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30990" y="835"/>
                  </a:lnTo>
                  <a:cubicBezTo>
                    <a:pt x="31557" y="835"/>
                    <a:pt x="31557" y="1"/>
                    <a:pt x="30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4"/>
            <p:cNvSpPr/>
            <p:nvPr/>
          </p:nvSpPr>
          <p:spPr>
            <a:xfrm>
              <a:off x="676084" y="2523459"/>
              <a:ext cx="392147" cy="16387"/>
            </a:xfrm>
            <a:custGeom>
              <a:avLst/>
              <a:gdLst/>
              <a:ahLst/>
              <a:cxnLst/>
              <a:rect l="l" t="t" r="r" b="b"/>
              <a:pathLst>
                <a:path w="1998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19414" y="834"/>
                  </a:lnTo>
                  <a:cubicBezTo>
                    <a:pt x="19981" y="834"/>
                    <a:pt x="19981" y="0"/>
                    <a:pt x="19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4"/>
            <p:cNvSpPr/>
            <p:nvPr/>
          </p:nvSpPr>
          <p:spPr>
            <a:xfrm>
              <a:off x="1325475" y="2569931"/>
              <a:ext cx="170875" cy="170894"/>
            </a:xfrm>
            <a:custGeom>
              <a:avLst/>
              <a:gdLst/>
              <a:ahLst/>
              <a:cxnLst/>
              <a:rect l="l" t="t" r="r" b="b"/>
              <a:pathLst>
                <a:path w="8707" h="8708" extrusionOk="0">
                  <a:moveTo>
                    <a:pt x="0" y="1"/>
                  </a:moveTo>
                  <a:lnTo>
                    <a:pt x="0" y="8707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4"/>
            <p:cNvSpPr/>
            <p:nvPr/>
          </p:nvSpPr>
          <p:spPr>
            <a:xfrm>
              <a:off x="1447896" y="1589957"/>
              <a:ext cx="48454" cy="979994"/>
            </a:xfrm>
            <a:custGeom>
              <a:avLst/>
              <a:gdLst/>
              <a:ahLst/>
              <a:cxnLst/>
              <a:rect l="l" t="t" r="r" b="b"/>
              <a:pathLst>
                <a:path w="2469" h="49936" extrusionOk="0">
                  <a:moveTo>
                    <a:pt x="0" y="0"/>
                  </a:moveTo>
                  <a:lnTo>
                    <a:pt x="0" y="49936"/>
                  </a:lnTo>
                  <a:lnTo>
                    <a:pt x="2469" y="49936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4"/>
            <p:cNvSpPr/>
            <p:nvPr/>
          </p:nvSpPr>
          <p:spPr>
            <a:xfrm>
              <a:off x="1454431" y="2367656"/>
              <a:ext cx="35384" cy="135530"/>
            </a:xfrm>
            <a:custGeom>
              <a:avLst/>
              <a:gdLst/>
              <a:ahLst/>
              <a:cxnLst/>
              <a:rect l="l" t="t" r="r" b="b"/>
              <a:pathLst>
                <a:path w="1803" h="6906" extrusionOk="0">
                  <a:moveTo>
                    <a:pt x="901" y="0"/>
                  </a:moveTo>
                  <a:cubicBezTo>
                    <a:pt x="401" y="0"/>
                    <a:pt x="1" y="401"/>
                    <a:pt x="1" y="901"/>
                  </a:cubicBezTo>
                  <a:lnTo>
                    <a:pt x="1" y="6005"/>
                  </a:lnTo>
                  <a:cubicBezTo>
                    <a:pt x="1" y="6505"/>
                    <a:pt x="401" y="6905"/>
                    <a:pt x="901" y="6905"/>
                  </a:cubicBezTo>
                  <a:cubicBezTo>
                    <a:pt x="1402" y="6905"/>
                    <a:pt x="1802" y="6505"/>
                    <a:pt x="1802" y="6005"/>
                  </a:cubicBezTo>
                  <a:lnTo>
                    <a:pt x="1802" y="901"/>
                  </a:lnTo>
                  <a:cubicBezTo>
                    <a:pt x="1802" y="401"/>
                    <a:pt x="1402" y="0"/>
                    <a:pt x="90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4"/>
            <p:cNvSpPr/>
            <p:nvPr/>
          </p:nvSpPr>
          <p:spPr>
            <a:xfrm>
              <a:off x="1261321" y="1656721"/>
              <a:ext cx="134215" cy="16387"/>
            </a:xfrm>
            <a:custGeom>
              <a:avLst/>
              <a:gdLst/>
              <a:ahLst/>
              <a:cxnLst/>
              <a:rect l="l" t="t" r="r" b="b"/>
              <a:pathLst>
                <a:path w="6839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lnTo>
                    <a:pt x="6272" y="834"/>
                  </a:lnTo>
                  <a:cubicBezTo>
                    <a:pt x="6839" y="834"/>
                    <a:pt x="6839" y="0"/>
                    <a:pt x="6272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4"/>
            <p:cNvSpPr/>
            <p:nvPr/>
          </p:nvSpPr>
          <p:spPr>
            <a:xfrm>
              <a:off x="1315662" y="1701898"/>
              <a:ext cx="79874" cy="16387"/>
            </a:xfrm>
            <a:custGeom>
              <a:avLst/>
              <a:gdLst/>
              <a:ahLst/>
              <a:cxnLst/>
              <a:rect l="l" t="t" r="r" b="b"/>
              <a:pathLst>
                <a:path w="4070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3503" y="834"/>
                  </a:lnTo>
                  <a:cubicBezTo>
                    <a:pt x="4070" y="834"/>
                    <a:pt x="4070" y="0"/>
                    <a:pt x="3503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4"/>
            <p:cNvSpPr/>
            <p:nvPr/>
          </p:nvSpPr>
          <p:spPr>
            <a:xfrm>
              <a:off x="776230" y="1864903"/>
              <a:ext cx="619306" cy="16367"/>
            </a:xfrm>
            <a:custGeom>
              <a:avLst/>
              <a:gdLst/>
              <a:ahLst/>
              <a:cxnLst/>
              <a:rect l="l" t="t" r="r" b="b"/>
              <a:pathLst>
                <a:path w="31557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30990" y="834"/>
                  </a:lnTo>
                  <a:cubicBezTo>
                    <a:pt x="31557" y="834"/>
                    <a:pt x="31557" y="0"/>
                    <a:pt x="30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4"/>
            <p:cNvSpPr/>
            <p:nvPr/>
          </p:nvSpPr>
          <p:spPr>
            <a:xfrm>
              <a:off x="676084" y="1909412"/>
              <a:ext cx="719453" cy="16387"/>
            </a:xfrm>
            <a:custGeom>
              <a:avLst/>
              <a:gdLst/>
              <a:ahLst/>
              <a:cxnLst/>
              <a:rect l="l" t="t" r="r" b="b"/>
              <a:pathLst>
                <a:path w="36660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36093" y="834"/>
                  </a:lnTo>
                  <a:cubicBezTo>
                    <a:pt x="36660" y="834"/>
                    <a:pt x="36660" y="0"/>
                    <a:pt x="36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4"/>
            <p:cNvSpPr/>
            <p:nvPr/>
          </p:nvSpPr>
          <p:spPr>
            <a:xfrm>
              <a:off x="676084" y="1953922"/>
              <a:ext cx="310310" cy="16387"/>
            </a:xfrm>
            <a:custGeom>
              <a:avLst/>
              <a:gdLst/>
              <a:ahLst/>
              <a:cxnLst/>
              <a:rect l="l" t="t" r="r" b="b"/>
              <a:pathLst>
                <a:path w="15812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lnTo>
                    <a:pt x="15244" y="835"/>
                  </a:lnTo>
                  <a:cubicBezTo>
                    <a:pt x="15811" y="835"/>
                    <a:pt x="15811" y="1"/>
                    <a:pt x="15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4"/>
            <p:cNvSpPr/>
            <p:nvPr/>
          </p:nvSpPr>
          <p:spPr>
            <a:xfrm>
              <a:off x="803077" y="2029871"/>
              <a:ext cx="274318" cy="73339"/>
            </a:xfrm>
            <a:custGeom>
              <a:avLst/>
              <a:gdLst/>
              <a:ahLst/>
              <a:cxnLst/>
              <a:rect l="l" t="t" r="r" b="b"/>
              <a:pathLst>
                <a:path w="13978" h="3737" extrusionOk="0">
                  <a:moveTo>
                    <a:pt x="0" y="0"/>
                  </a:moveTo>
                  <a:lnTo>
                    <a:pt x="0" y="3736"/>
                  </a:lnTo>
                  <a:lnTo>
                    <a:pt x="13977" y="3736"/>
                  </a:lnTo>
                  <a:lnTo>
                    <a:pt x="139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4"/>
            <p:cNvSpPr/>
            <p:nvPr/>
          </p:nvSpPr>
          <p:spPr>
            <a:xfrm>
              <a:off x="803077" y="2119557"/>
              <a:ext cx="124403" cy="272336"/>
            </a:xfrm>
            <a:custGeom>
              <a:avLst/>
              <a:gdLst/>
              <a:ahLst/>
              <a:cxnLst/>
              <a:rect l="l" t="t" r="r" b="b"/>
              <a:pathLst>
                <a:path w="6339" h="13877" extrusionOk="0">
                  <a:moveTo>
                    <a:pt x="0" y="0"/>
                  </a:moveTo>
                  <a:lnTo>
                    <a:pt x="0" y="13877"/>
                  </a:lnTo>
                  <a:lnTo>
                    <a:pt x="6338" y="13877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4"/>
            <p:cNvSpPr/>
            <p:nvPr/>
          </p:nvSpPr>
          <p:spPr>
            <a:xfrm>
              <a:off x="1093723" y="2119557"/>
              <a:ext cx="143400" cy="272336"/>
            </a:xfrm>
            <a:custGeom>
              <a:avLst/>
              <a:gdLst/>
              <a:ahLst/>
              <a:cxnLst/>
              <a:rect l="l" t="t" r="r" b="b"/>
              <a:pathLst>
                <a:path w="7307" h="13877" extrusionOk="0">
                  <a:moveTo>
                    <a:pt x="1" y="0"/>
                  </a:moveTo>
                  <a:lnTo>
                    <a:pt x="1" y="13877"/>
                  </a:lnTo>
                  <a:lnTo>
                    <a:pt x="7306" y="13877"/>
                  </a:lnTo>
                  <a:lnTo>
                    <a:pt x="7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4"/>
            <p:cNvSpPr/>
            <p:nvPr/>
          </p:nvSpPr>
          <p:spPr>
            <a:xfrm>
              <a:off x="1093723" y="2029871"/>
              <a:ext cx="290685" cy="73339"/>
            </a:xfrm>
            <a:custGeom>
              <a:avLst/>
              <a:gdLst/>
              <a:ahLst/>
              <a:cxnLst/>
              <a:rect l="l" t="t" r="r" b="b"/>
              <a:pathLst>
                <a:path w="14812" h="3737" extrusionOk="0">
                  <a:moveTo>
                    <a:pt x="1" y="0"/>
                  </a:moveTo>
                  <a:lnTo>
                    <a:pt x="1" y="3736"/>
                  </a:lnTo>
                  <a:lnTo>
                    <a:pt x="14812" y="3736"/>
                  </a:lnTo>
                  <a:lnTo>
                    <a:pt x="14812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4"/>
            <p:cNvSpPr/>
            <p:nvPr/>
          </p:nvSpPr>
          <p:spPr>
            <a:xfrm>
              <a:off x="1253471" y="2119557"/>
              <a:ext cx="130938" cy="272336"/>
            </a:xfrm>
            <a:custGeom>
              <a:avLst/>
              <a:gdLst/>
              <a:ahLst/>
              <a:cxnLst/>
              <a:rect l="l" t="t" r="r" b="b"/>
              <a:pathLst>
                <a:path w="6672" h="13877" extrusionOk="0">
                  <a:moveTo>
                    <a:pt x="0" y="0"/>
                  </a:moveTo>
                  <a:lnTo>
                    <a:pt x="0" y="13877"/>
                  </a:lnTo>
                  <a:lnTo>
                    <a:pt x="6672" y="13877"/>
                  </a:lnTo>
                  <a:lnTo>
                    <a:pt x="66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4"/>
            <p:cNvSpPr/>
            <p:nvPr/>
          </p:nvSpPr>
          <p:spPr>
            <a:xfrm>
              <a:off x="687211" y="2119557"/>
              <a:ext cx="99518" cy="272336"/>
            </a:xfrm>
            <a:custGeom>
              <a:avLst/>
              <a:gdLst/>
              <a:ahLst/>
              <a:cxnLst/>
              <a:rect l="l" t="t" r="r" b="b"/>
              <a:pathLst>
                <a:path w="5071" h="13877" extrusionOk="0">
                  <a:moveTo>
                    <a:pt x="0" y="0"/>
                  </a:moveTo>
                  <a:lnTo>
                    <a:pt x="0" y="13877"/>
                  </a:lnTo>
                  <a:lnTo>
                    <a:pt x="5070" y="13877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687211" y="2029871"/>
              <a:ext cx="99518" cy="73339"/>
            </a:xfrm>
            <a:custGeom>
              <a:avLst/>
              <a:gdLst/>
              <a:ahLst/>
              <a:cxnLst/>
              <a:rect l="l" t="t" r="r" b="b"/>
              <a:pathLst>
                <a:path w="5071" h="3737" extrusionOk="0">
                  <a:moveTo>
                    <a:pt x="0" y="0"/>
                  </a:moveTo>
                  <a:lnTo>
                    <a:pt x="0" y="3736"/>
                  </a:lnTo>
                  <a:lnTo>
                    <a:pt x="5070" y="3736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943827" y="2119557"/>
              <a:ext cx="133568" cy="272336"/>
            </a:xfrm>
            <a:custGeom>
              <a:avLst/>
              <a:gdLst/>
              <a:ahLst/>
              <a:cxnLst/>
              <a:rect l="l" t="t" r="r" b="b"/>
              <a:pathLst>
                <a:path w="6806" h="13877" extrusionOk="0">
                  <a:moveTo>
                    <a:pt x="0" y="0"/>
                  </a:moveTo>
                  <a:lnTo>
                    <a:pt x="0" y="13877"/>
                  </a:lnTo>
                  <a:lnTo>
                    <a:pt x="6805" y="13877"/>
                  </a:lnTo>
                  <a:lnTo>
                    <a:pt x="68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1454431" y="2367656"/>
              <a:ext cx="35384" cy="135530"/>
            </a:xfrm>
            <a:custGeom>
              <a:avLst/>
              <a:gdLst/>
              <a:ahLst/>
              <a:cxnLst/>
              <a:rect l="l" t="t" r="r" b="b"/>
              <a:pathLst>
                <a:path w="1803" h="6906" extrusionOk="0">
                  <a:moveTo>
                    <a:pt x="901" y="0"/>
                  </a:moveTo>
                  <a:cubicBezTo>
                    <a:pt x="401" y="0"/>
                    <a:pt x="1" y="401"/>
                    <a:pt x="1" y="901"/>
                  </a:cubicBezTo>
                  <a:lnTo>
                    <a:pt x="1" y="6005"/>
                  </a:lnTo>
                  <a:cubicBezTo>
                    <a:pt x="1" y="6505"/>
                    <a:pt x="401" y="6905"/>
                    <a:pt x="901" y="6905"/>
                  </a:cubicBezTo>
                  <a:cubicBezTo>
                    <a:pt x="1402" y="6905"/>
                    <a:pt x="1802" y="6505"/>
                    <a:pt x="1802" y="6005"/>
                  </a:cubicBezTo>
                  <a:lnTo>
                    <a:pt x="1802" y="901"/>
                  </a:lnTo>
                  <a:cubicBezTo>
                    <a:pt x="1802" y="401"/>
                    <a:pt x="1402" y="0"/>
                    <a:pt x="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1057731" y="1054449"/>
              <a:ext cx="871998" cy="1221578"/>
            </a:xfrm>
            <a:custGeom>
              <a:avLst/>
              <a:gdLst/>
              <a:ahLst/>
              <a:cxnLst/>
              <a:rect l="l" t="t" r="r" b="b"/>
              <a:pathLst>
                <a:path w="44433" h="62246" extrusionOk="0">
                  <a:moveTo>
                    <a:pt x="1335" y="1"/>
                  </a:moveTo>
                  <a:cubicBezTo>
                    <a:pt x="601" y="1"/>
                    <a:pt x="0" y="601"/>
                    <a:pt x="0" y="1335"/>
                  </a:cubicBezTo>
                  <a:lnTo>
                    <a:pt x="0" y="60911"/>
                  </a:lnTo>
                  <a:cubicBezTo>
                    <a:pt x="0" y="61645"/>
                    <a:pt x="601" y="62245"/>
                    <a:pt x="1335" y="62245"/>
                  </a:cubicBezTo>
                  <a:lnTo>
                    <a:pt x="35726" y="62245"/>
                  </a:lnTo>
                  <a:lnTo>
                    <a:pt x="44432" y="53573"/>
                  </a:lnTo>
                  <a:lnTo>
                    <a:pt x="44432" y="1335"/>
                  </a:lnTo>
                  <a:cubicBezTo>
                    <a:pt x="44432" y="601"/>
                    <a:pt x="43832" y="1"/>
                    <a:pt x="43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1057731" y="1125158"/>
              <a:ext cx="871998" cy="1150869"/>
            </a:xfrm>
            <a:custGeom>
              <a:avLst/>
              <a:gdLst/>
              <a:ahLst/>
              <a:cxnLst/>
              <a:rect l="l" t="t" r="r" b="b"/>
              <a:pathLst>
                <a:path w="44433" h="58643" extrusionOk="0">
                  <a:moveTo>
                    <a:pt x="0" y="0"/>
                  </a:moveTo>
                  <a:lnTo>
                    <a:pt x="0" y="57308"/>
                  </a:lnTo>
                  <a:cubicBezTo>
                    <a:pt x="0" y="58042"/>
                    <a:pt x="601" y="58642"/>
                    <a:pt x="1335" y="58642"/>
                  </a:cubicBezTo>
                  <a:lnTo>
                    <a:pt x="35726" y="58642"/>
                  </a:lnTo>
                  <a:lnTo>
                    <a:pt x="44432" y="49970"/>
                  </a:lnTo>
                  <a:lnTo>
                    <a:pt x="444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1881255" y="1074094"/>
              <a:ext cx="25552" cy="25552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668" y="1"/>
                  </a:moveTo>
                  <a:cubicBezTo>
                    <a:pt x="301" y="1"/>
                    <a:pt x="1" y="301"/>
                    <a:pt x="1" y="634"/>
                  </a:cubicBezTo>
                  <a:cubicBezTo>
                    <a:pt x="1" y="1001"/>
                    <a:pt x="301" y="1301"/>
                    <a:pt x="668" y="1301"/>
                  </a:cubicBezTo>
                  <a:cubicBezTo>
                    <a:pt x="1001" y="1301"/>
                    <a:pt x="1302" y="1001"/>
                    <a:pt x="1302" y="634"/>
                  </a:cubicBezTo>
                  <a:cubicBezTo>
                    <a:pt x="1302" y="301"/>
                    <a:pt x="1001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1832820" y="1074094"/>
              <a:ext cx="25552" cy="25552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634" y="1"/>
                  </a:moveTo>
                  <a:cubicBezTo>
                    <a:pt x="300" y="1"/>
                    <a:pt x="0" y="301"/>
                    <a:pt x="0" y="634"/>
                  </a:cubicBezTo>
                  <a:cubicBezTo>
                    <a:pt x="0" y="1001"/>
                    <a:pt x="300" y="1301"/>
                    <a:pt x="634" y="1301"/>
                  </a:cubicBezTo>
                  <a:cubicBezTo>
                    <a:pt x="1001" y="1301"/>
                    <a:pt x="1301" y="1001"/>
                    <a:pt x="1301" y="634"/>
                  </a:cubicBezTo>
                  <a:cubicBezTo>
                    <a:pt x="1301" y="301"/>
                    <a:pt x="1001" y="1"/>
                    <a:pt x="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1779794" y="1074094"/>
              <a:ext cx="30124" cy="25356"/>
            </a:xfrm>
            <a:custGeom>
              <a:avLst/>
              <a:gdLst/>
              <a:ahLst/>
              <a:cxnLst/>
              <a:rect l="l" t="t" r="r" b="b"/>
              <a:pathLst>
                <a:path w="1535" h="1292" extrusionOk="0">
                  <a:moveTo>
                    <a:pt x="868" y="1"/>
                  </a:moveTo>
                  <a:cubicBezTo>
                    <a:pt x="300" y="1"/>
                    <a:pt x="0" y="701"/>
                    <a:pt x="401" y="1101"/>
                  </a:cubicBezTo>
                  <a:cubicBezTo>
                    <a:pt x="542" y="1232"/>
                    <a:pt x="712" y="1292"/>
                    <a:pt x="877" y="1292"/>
                  </a:cubicBezTo>
                  <a:cubicBezTo>
                    <a:pt x="1217" y="1292"/>
                    <a:pt x="1535" y="1039"/>
                    <a:pt x="1535" y="634"/>
                  </a:cubicBezTo>
                  <a:cubicBezTo>
                    <a:pt x="1535" y="301"/>
                    <a:pt x="1234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1374577" y="1192590"/>
              <a:ext cx="188557" cy="16387"/>
            </a:xfrm>
            <a:custGeom>
              <a:avLst/>
              <a:gdLst/>
              <a:ahLst/>
              <a:cxnLst/>
              <a:rect l="l" t="t" r="r" b="b"/>
              <a:pathLst>
                <a:path w="9608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9073" y="834"/>
                  </a:lnTo>
                  <a:cubicBezTo>
                    <a:pt x="9607" y="834"/>
                    <a:pt x="9607" y="0"/>
                    <a:pt x="9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1306497" y="1237099"/>
              <a:ext cx="325363" cy="16387"/>
            </a:xfrm>
            <a:custGeom>
              <a:avLst/>
              <a:gdLst/>
              <a:ahLst/>
              <a:cxnLst/>
              <a:rect l="l" t="t" r="r" b="b"/>
              <a:pathLst>
                <a:path w="16579" h="835" extrusionOk="0">
                  <a:moveTo>
                    <a:pt x="567" y="1"/>
                  </a:moveTo>
                  <a:cubicBezTo>
                    <a:pt x="0" y="1"/>
                    <a:pt x="0" y="834"/>
                    <a:pt x="567" y="834"/>
                  </a:cubicBezTo>
                  <a:lnTo>
                    <a:pt x="16045" y="834"/>
                  </a:lnTo>
                  <a:cubicBezTo>
                    <a:pt x="16579" y="834"/>
                    <a:pt x="16579" y="1"/>
                    <a:pt x="16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1372614" y="1281609"/>
              <a:ext cx="193777" cy="16387"/>
            </a:xfrm>
            <a:custGeom>
              <a:avLst/>
              <a:gdLst/>
              <a:ahLst/>
              <a:cxnLst/>
              <a:rect l="l" t="t" r="r" b="b"/>
              <a:pathLst>
                <a:path w="9874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lnTo>
                    <a:pt x="9340" y="835"/>
                  </a:lnTo>
                  <a:cubicBezTo>
                    <a:pt x="9874" y="835"/>
                    <a:pt x="9874" y="1"/>
                    <a:pt x="93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1208942" y="1400104"/>
              <a:ext cx="619306" cy="16387"/>
            </a:xfrm>
            <a:custGeom>
              <a:avLst/>
              <a:gdLst/>
              <a:ahLst/>
              <a:cxnLst/>
              <a:rect l="l" t="t" r="r" b="b"/>
              <a:pathLst>
                <a:path w="31557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31023" y="834"/>
                  </a:lnTo>
                  <a:cubicBezTo>
                    <a:pt x="31557" y="834"/>
                    <a:pt x="31557" y="0"/>
                    <a:pt x="31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1109443" y="1578810"/>
              <a:ext cx="619306" cy="16387"/>
            </a:xfrm>
            <a:custGeom>
              <a:avLst/>
              <a:gdLst/>
              <a:ahLst/>
              <a:cxnLst/>
              <a:rect l="l" t="t" r="r" b="b"/>
              <a:pathLst>
                <a:path w="31557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30989" y="835"/>
                  </a:lnTo>
                  <a:cubicBezTo>
                    <a:pt x="31556" y="835"/>
                    <a:pt x="31556" y="1"/>
                    <a:pt x="30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1109443" y="1444614"/>
              <a:ext cx="719472" cy="16387"/>
            </a:xfrm>
            <a:custGeom>
              <a:avLst/>
              <a:gdLst/>
              <a:ahLst/>
              <a:cxnLst/>
              <a:rect l="l" t="t" r="r" b="b"/>
              <a:pathLst>
                <a:path w="36661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36093" y="835"/>
                  </a:lnTo>
                  <a:cubicBezTo>
                    <a:pt x="36660" y="835"/>
                    <a:pt x="36660" y="1"/>
                    <a:pt x="36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4"/>
            <p:cNvSpPr/>
            <p:nvPr/>
          </p:nvSpPr>
          <p:spPr>
            <a:xfrm>
              <a:off x="1109443" y="1489791"/>
              <a:ext cx="719472" cy="16387"/>
            </a:xfrm>
            <a:custGeom>
              <a:avLst/>
              <a:gdLst/>
              <a:ahLst/>
              <a:cxnLst/>
              <a:rect l="l" t="t" r="r" b="b"/>
              <a:pathLst>
                <a:path w="36661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36093" y="834"/>
                  </a:lnTo>
                  <a:cubicBezTo>
                    <a:pt x="36660" y="834"/>
                    <a:pt x="36660" y="0"/>
                    <a:pt x="3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4"/>
            <p:cNvSpPr/>
            <p:nvPr/>
          </p:nvSpPr>
          <p:spPr>
            <a:xfrm>
              <a:off x="1109443" y="1534300"/>
              <a:ext cx="719472" cy="16387"/>
            </a:xfrm>
            <a:custGeom>
              <a:avLst/>
              <a:gdLst/>
              <a:ahLst/>
              <a:cxnLst/>
              <a:rect l="l" t="t" r="r" b="b"/>
              <a:pathLst>
                <a:path w="36661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36093" y="835"/>
                  </a:lnTo>
                  <a:cubicBezTo>
                    <a:pt x="36660" y="835"/>
                    <a:pt x="36660" y="1"/>
                    <a:pt x="36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4"/>
            <p:cNvSpPr/>
            <p:nvPr/>
          </p:nvSpPr>
          <p:spPr>
            <a:xfrm>
              <a:off x="1208942" y="1849831"/>
              <a:ext cx="619306" cy="16387"/>
            </a:xfrm>
            <a:custGeom>
              <a:avLst/>
              <a:gdLst/>
              <a:ahLst/>
              <a:cxnLst/>
              <a:rect l="l" t="t" r="r" b="b"/>
              <a:pathLst>
                <a:path w="31557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31023" y="835"/>
                  </a:lnTo>
                  <a:cubicBezTo>
                    <a:pt x="31557" y="835"/>
                    <a:pt x="31557" y="1"/>
                    <a:pt x="31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4"/>
            <p:cNvSpPr/>
            <p:nvPr/>
          </p:nvSpPr>
          <p:spPr>
            <a:xfrm>
              <a:off x="1109443" y="2029203"/>
              <a:ext cx="619306" cy="16387"/>
            </a:xfrm>
            <a:custGeom>
              <a:avLst/>
              <a:gdLst/>
              <a:ahLst/>
              <a:cxnLst/>
              <a:rect l="l" t="t" r="r" b="b"/>
              <a:pathLst>
                <a:path w="31557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30989" y="835"/>
                  </a:lnTo>
                  <a:cubicBezTo>
                    <a:pt x="31556" y="835"/>
                    <a:pt x="31556" y="1"/>
                    <a:pt x="30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4"/>
            <p:cNvSpPr/>
            <p:nvPr/>
          </p:nvSpPr>
          <p:spPr>
            <a:xfrm>
              <a:off x="1109443" y="1895008"/>
              <a:ext cx="719472" cy="16387"/>
            </a:xfrm>
            <a:custGeom>
              <a:avLst/>
              <a:gdLst/>
              <a:ahLst/>
              <a:cxnLst/>
              <a:rect l="l" t="t" r="r" b="b"/>
              <a:pathLst>
                <a:path w="36661" h="835" extrusionOk="0">
                  <a:moveTo>
                    <a:pt x="568" y="1"/>
                  </a:moveTo>
                  <a:cubicBezTo>
                    <a:pt x="1" y="1"/>
                    <a:pt x="1" y="834"/>
                    <a:pt x="568" y="834"/>
                  </a:cubicBezTo>
                  <a:lnTo>
                    <a:pt x="36093" y="834"/>
                  </a:lnTo>
                  <a:cubicBezTo>
                    <a:pt x="36660" y="834"/>
                    <a:pt x="36660" y="1"/>
                    <a:pt x="36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4"/>
            <p:cNvSpPr/>
            <p:nvPr/>
          </p:nvSpPr>
          <p:spPr>
            <a:xfrm>
              <a:off x="1109443" y="1939517"/>
              <a:ext cx="719472" cy="16387"/>
            </a:xfrm>
            <a:custGeom>
              <a:avLst/>
              <a:gdLst/>
              <a:ahLst/>
              <a:cxnLst/>
              <a:rect l="l" t="t" r="r" b="b"/>
              <a:pathLst>
                <a:path w="36661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36093" y="835"/>
                  </a:lnTo>
                  <a:cubicBezTo>
                    <a:pt x="36660" y="835"/>
                    <a:pt x="36660" y="1"/>
                    <a:pt x="36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4"/>
            <p:cNvSpPr/>
            <p:nvPr/>
          </p:nvSpPr>
          <p:spPr>
            <a:xfrm>
              <a:off x="1109443" y="1984046"/>
              <a:ext cx="719472" cy="16387"/>
            </a:xfrm>
            <a:custGeom>
              <a:avLst/>
              <a:gdLst/>
              <a:ahLst/>
              <a:cxnLst/>
              <a:rect l="l" t="t" r="r" b="b"/>
              <a:pathLst>
                <a:path w="36661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36093" y="834"/>
                  </a:lnTo>
                  <a:cubicBezTo>
                    <a:pt x="36660" y="834"/>
                    <a:pt x="36660" y="0"/>
                    <a:pt x="3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4"/>
            <p:cNvSpPr/>
            <p:nvPr/>
          </p:nvSpPr>
          <p:spPr>
            <a:xfrm>
              <a:off x="1733969" y="1190627"/>
              <a:ext cx="83799" cy="111293"/>
            </a:xfrm>
            <a:custGeom>
              <a:avLst/>
              <a:gdLst/>
              <a:ahLst/>
              <a:cxnLst/>
              <a:rect l="l" t="t" r="r" b="b"/>
              <a:pathLst>
                <a:path w="4270" h="5671" extrusionOk="0">
                  <a:moveTo>
                    <a:pt x="0" y="0"/>
                  </a:moveTo>
                  <a:lnTo>
                    <a:pt x="0" y="5671"/>
                  </a:lnTo>
                  <a:lnTo>
                    <a:pt x="4270" y="5671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1120570" y="1190627"/>
              <a:ext cx="92983" cy="92964"/>
            </a:xfrm>
            <a:custGeom>
              <a:avLst/>
              <a:gdLst/>
              <a:ahLst/>
              <a:cxnLst/>
              <a:rect l="l" t="t" r="r" b="b"/>
              <a:pathLst>
                <a:path w="4738" h="4737" extrusionOk="0">
                  <a:moveTo>
                    <a:pt x="2369" y="0"/>
                  </a:moveTo>
                  <a:cubicBezTo>
                    <a:pt x="1068" y="0"/>
                    <a:pt x="1" y="1068"/>
                    <a:pt x="1" y="2369"/>
                  </a:cubicBezTo>
                  <a:cubicBezTo>
                    <a:pt x="1" y="3669"/>
                    <a:pt x="1068" y="4737"/>
                    <a:pt x="2369" y="4737"/>
                  </a:cubicBezTo>
                  <a:cubicBezTo>
                    <a:pt x="3670" y="4737"/>
                    <a:pt x="4737" y="3669"/>
                    <a:pt x="4737" y="2369"/>
                  </a:cubicBezTo>
                  <a:cubicBezTo>
                    <a:pt x="4737" y="1068"/>
                    <a:pt x="3670" y="0"/>
                    <a:pt x="2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1117293" y="1643140"/>
              <a:ext cx="20979" cy="19664"/>
            </a:xfrm>
            <a:custGeom>
              <a:avLst/>
              <a:gdLst/>
              <a:ahLst/>
              <a:cxnLst/>
              <a:rect l="l" t="t" r="r" b="b"/>
              <a:pathLst>
                <a:path w="1069" h="1002" extrusionOk="0">
                  <a:moveTo>
                    <a:pt x="535" y="0"/>
                  </a:moveTo>
                  <a:cubicBezTo>
                    <a:pt x="268" y="0"/>
                    <a:pt x="1" y="175"/>
                    <a:pt x="34" y="526"/>
                  </a:cubicBezTo>
                  <a:cubicBezTo>
                    <a:pt x="51" y="843"/>
                    <a:pt x="284" y="1001"/>
                    <a:pt x="522" y="1001"/>
                  </a:cubicBezTo>
                  <a:cubicBezTo>
                    <a:pt x="760" y="1001"/>
                    <a:pt x="1002" y="843"/>
                    <a:pt x="1035" y="526"/>
                  </a:cubicBezTo>
                  <a:cubicBezTo>
                    <a:pt x="1068" y="175"/>
                    <a:pt x="801" y="0"/>
                    <a:pt x="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1117960" y="1688788"/>
              <a:ext cx="22922" cy="19507"/>
            </a:xfrm>
            <a:custGeom>
              <a:avLst/>
              <a:gdLst/>
              <a:ahLst/>
              <a:cxnLst/>
              <a:rect l="l" t="t" r="r" b="b"/>
              <a:pathLst>
                <a:path w="1168" h="994" extrusionOk="0">
                  <a:moveTo>
                    <a:pt x="501" y="1"/>
                  </a:moveTo>
                  <a:cubicBezTo>
                    <a:pt x="200" y="1"/>
                    <a:pt x="0" y="201"/>
                    <a:pt x="0" y="501"/>
                  </a:cubicBezTo>
                  <a:cubicBezTo>
                    <a:pt x="0" y="792"/>
                    <a:pt x="240" y="993"/>
                    <a:pt x="489" y="993"/>
                  </a:cubicBezTo>
                  <a:cubicBezTo>
                    <a:pt x="611" y="993"/>
                    <a:pt x="735" y="945"/>
                    <a:pt x="834" y="835"/>
                  </a:cubicBezTo>
                  <a:cubicBezTo>
                    <a:pt x="1168" y="535"/>
                    <a:pt x="934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1117293" y="1732336"/>
              <a:ext cx="20979" cy="19645"/>
            </a:xfrm>
            <a:custGeom>
              <a:avLst/>
              <a:gdLst/>
              <a:ahLst/>
              <a:cxnLst/>
              <a:rect l="l" t="t" r="r" b="b"/>
              <a:pathLst>
                <a:path w="1069" h="1001" extrusionOk="0">
                  <a:moveTo>
                    <a:pt x="535" y="0"/>
                  </a:moveTo>
                  <a:cubicBezTo>
                    <a:pt x="268" y="0"/>
                    <a:pt x="1" y="184"/>
                    <a:pt x="34" y="551"/>
                  </a:cubicBezTo>
                  <a:cubicBezTo>
                    <a:pt x="51" y="851"/>
                    <a:pt x="284" y="1001"/>
                    <a:pt x="522" y="1001"/>
                  </a:cubicBezTo>
                  <a:cubicBezTo>
                    <a:pt x="760" y="1001"/>
                    <a:pt x="1002" y="851"/>
                    <a:pt x="1035" y="551"/>
                  </a:cubicBezTo>
                  <a:cubicBezTo>
                    <a:pt x="1068" y="184"/>
                    <a:pt x="801" y="0"/>
                    <a:pt x="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1117293" y="1776845"/>
              <a:ext cx="20979" cy="19664"/>
            </a:xfrm>
            <a:custGeom>
              <a:avLst/>
              <a:gdLst/>
              <a:ahLst/>
              <a:cxnLst/>
              <a:rect l="l" t="t" r="r" b="b"/>
              <a:pathLst>
                <a:path w="1069" h="1002" extrusionOk="0">
                  <a:moveTo>
                    <a:pt x="535" y="1"/>
                  </a:moveTo>
                  <a:cubicBezTo>
                    <a:pt x="268" y="1"/>
                    <a:pt x="1" y="184"/>
                    <a:pt x="34" y="551"/>
                  </a:cubicBezTo>
                  <a:cubicBezTo>
                    <a:pt x="51" y="851"/>
                    <a:pt x="284" y="1001"/>
                    <a:pt x="522" y="1001"/>
                  </a:cubicBezTo>
                  <a:cubicBezTo>
                    <a:pt x="760" y="1001"/>
                    <a:pt x="1002" y="851"/>
                    <a:pt x="1035" y="551"/>
                  </a:cubicBezTo>
                  <a:cubicBezTo>
                    <a:pt x="1068" y="184"/>
                    <a:pt x="801" y="1"/>
                    <a:pt x="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1150695" y="1645593"/>
              <a:ext cx="128328" cy="16387"/>
            </a:xfrm>
            <a:custGeom>
              <a:avLst/>
              <a:gdLst/>
              <a:ahLst/>
              <a:cxnLst/>
              <a:rect l="l" t="t" r="r" b="b"/>
              <a:pathLst>
                <a:path w="6539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5971" y="834"/>
                  </a:lnTo>
                  <a:cubicBezTo>
                    <a:pt x="6538" y="834"/>
                    <a:pt x="6538" y="0"/>
                    <a:pt x="5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1150695" y="1690103"/>
              <a:ext cx="227827" cy="16387"/>
            </a:xfrm>
            <a:custGeom>
              <a:avLst/>
              <a:gdLst/>
              <a:ahLst/>
              <a:cxnLst/>
              <a:rect l="l" t="t" r="r" b="b"/>
              <a:pathLst>
                <a:path w="11609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11075" y="835"/>
                  </a:lnTo>
                  <a:cubicBezTo>
                    <a:pt x="11608" y="835"/>
                    <a:pt x="11608" y="1"/>
                    <a:pt x="11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1150695" y="1735260"/>
              <a:ext cx="105406" cy="16406"/>
            </a:xfrm>
            <a:custGeom>
              <a:avLst/>
              <a:gdLst/>
              <a:ahLst/>
              <a:cxnLst/>
              <a:rect l="l" t="t" r="r" b="b"/>
              <a:pathLst>
                <a:path w="5371" h="836" extrusionOk="0">
                  <a:moveTo>
                    <a:pt x="4836" y="0"/>
                  </a:moveTo>
                  <a:cubicBezTo>
                    <a:pt x="4825" y="0"/>
                    <a:pt x="4815" y="1"/>
                    <a:pt x="4803" y="1"/>
                  </a:cubicBezTo>
                  <a:lnTo>
                    <a:pt x="534" y="1"/>
                  </a:lnTo>
                  <a:cubicBezTo>
                    <a:pt x="0" y="1"/>
                    <a:pt x="0" y="835"/>
                    <a:pt x="534" y="835"/>
                  </a:cubicBezTo>
                  <a:lnTo>
                    <a:pt x="4803" y="835"/>
                  </a:lnTo>
                  <a:cubicBezTo>
                    <a:pt x="5359" y="803"/>
                    <a:pt x="5370" y="0"/>
                    <a:pt x="4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1150695" y="1779789"/>
              <a:ext cx="195092" cy="16387"/>
            </a:xfrm>
            <a:custGeom>
              <a:avLst/>
              <a:gdLst/>
              <a:ahLst/>
              <a:cxnLst/>
              <a:rect l="l" t="t" r="r" b="b"/>
              <a:pathLst>
                <a:path w="9941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9407" y="835"/>
                  </a:lnTo>
                  <a:cubicBezTo>
                    <a:pt x="9940" y="835"/>
                    <a:pt x="9940" y="1"/>
                    <a:pt x="9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1758834" y="2105800"/>
              <a:ext cx="170894" cy="170227"/>
            </a:xfrm>
            <a:custGeom>
              <a:avLst/>
              <a:gdLst/>
              <a:ahLst/>
              <a:cxnLst/>
              <a:rect l="l" t="t" r="r" b="b"/>
              <a:pathLst>
                <a:path w="8708" h="8674" extrusionOk="0">
                  <a:moveTo>
                    <a:pt x="1" y="1"/>
                  </a:moveTo>
                  <a:lnTo>
                    <a:pt x="1" y="8673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1733969" y="1190627"/>
              <a:ext cx="83799" cy="111293"/>
            </a:xfrm>
            <a:custGeom>
              <a:avLst/>
              <a:gdLst/>
              <a:ahLst/>
              <a:cxnLst/>
              <a:rect l="l" t="t" r="r" b="b"/>
              <a:pathLst>
                <a:path w="4270" h="5671" extrusionOk="0">
                  <a:moveTo>
                    <a:pt x="4270" y="0"/>
                  </a:moveTo>
                  <a:lnTo>
                    <a:pt x="0" y="5671"/>
                  </a:lnTo>
                  <a:lnTo>
                    <a:pt x="4270" y="5671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4"/>
            <p:cNvSpPr/>
            <p:nvPr/>
          </p:nvSpPr>
          <p:spPr>
            <a:xfrm>
              <a:off x="1139548" y="1209604"/>
              <a:ext cx="54361" cy="54361"/>
            </a:xfrm>
            <a:custGeom>
              <a:avLst/>
              <a:gdLst/>
              <a:ahLst/>
              <a:cxnLst/>
              <a:rect l="l" t="t" r="r" b="b"/>
              <a:pathLst>
                <a:path w="2770" h="2770" extrusionOk="0">
                  <a:moveTo>
                    <a:pt x="1" y="1"/>
                  </a:moveTo>
                  <a:lnTo>
                    <a:pt x="1" y="2769"/>
                  </a:lnTo>
                  <a:lnTo>
                    <a:pt x="2770" y="2769"/>
                  </a:lnTo>
                  <a:lnTo>
                    <a:pt x="27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4"/>
            <p:cNvSpPr/>
            <p:nvPr/>
          </p:nvSpPr>
          <p:spPr>
            <a:xfrm>
              <a:off x="1881255" y="1125158"/>
              <a:ext cx="48474" cy="980661"/>
            </a:xfrm>
            <a:custGeom>
              <a:avLst/>
              <a:gdLst/>
              <a:ahLst/>
              <a:cxnLst/>
              <a:rect l="l" t="t" r="r" b="b"/>
              <a:pathLst>
                <a:path w="2470" h="49970" extrusionOk="0">
                  <a:moveTo>
                    <a:pt x="1" y="0"/>
                  </a:moveTo>
                  <a:lnTo>
                    <a:pt x="1" y="49970"/>
                  </a:lnTo>
                  <a:lnTo>
                    <a:pt x="2469" y="49970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1887810" y="1174907"/>
              <a:ext cx="35364" cy="135530"/>
            </a:xfrm>
            <a:custGeom>
              <a:avLst/>
              <a:gdLst/>
              <a:ahLst/>
              <a:cxnLst/>
              <a:rect l="l" t="t" r="r" b="b"/>
              <a:pathLst>
                <a:path w="1802" h="6906" extrusionOk="0">
                  <a:moveTo>
                    <a:pt x="901" y="1"/>
                  </a:moveTo>
                  <a:cubicBezTo>
                    <a:pt x="400" y="1"/>
                    <a:pt x="0" y="401"/>
                    <a:pt x="0" y="901"/>
                  </a:cubicBezTo>
                  <a:lnTo>
                    <a:pt x="0" y="5972"/>
                  </a:lnTo>
                  <a:cubicBezTo>
                    <a:pt x="0" y="6472"/>
                    <a:pt x="400" y="6906"/>
                    <a:pt x="901" y="6906"/>
                  </a:cubicBezTo>
                  <a:cubicBezTo>
                    <a:pt x="1401" y="6906"/>
                    <a:pt x="1801" y="6505"/>
                    <a:pt x="1801" y="6005"/>
                  </a:cubicBezTo>
                  <a:lnTo>
                    <a:pt x="1801" y="901"/>
                  </a:lnTo>
                  <a:cubicBezTo>
                    <a:pt x="1801" y="401"/>
                    <a:pt x="1401" y="1"/>
                    <a:pt x="90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1887810" y="1174907"/>
              <a:ext cx="35364" cy="135530"/>
            </a:xfrm>
            <a:custGeom>
              <a:avLst/>
              <a:gdLst/>
              <a:ahLst/>
              <a:cxnLst/>
              <a:rect l="l" t="t" r="r" b="b"/>
              <a:pathLst>
                <a:path w="1802" h="6906" extrusionOk="0">
                  <a:moveTo>
                    <a:pt x="901" y="1"/>
                  </a:moveTo>
                  <a:cubicBezTo>
                    <a:pt x="400" y="1"/>
                    <a:pt x="0" y="401"/>
                    <a:pt x="0" y="901"/>
                  </a:cubicBezTo>
                  <a:lnTo>
                    <a:pt x="0" y="5972"/>
                  </a:lnTo>
                  <a:cubicBezTo>
                    <a:pt x="0" y="6472"/>
                    <a:pt x="400" y="6906"/>
                    <a:pt x="901" y="6906"/>
                  </a:cubicBezTo>
                  <a:cubicBezTo>
                    <a:pt x="1401" y="6906"/>
                    <a:pt x="1801" y="6505"/>
                    <a:pt x="1801" y="6005"/>
                  </a:cubicBezTo>
                  <a:lnTo>
                    <a:pt x="1801" y="901"/>
                  </a:lnTo>
                  <a:cubicBezTo>
                    <a:pt x="1801" y="401"/>
                    <a:pt x="14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8" name="Google Shape;1058;p24"/>
          <p:cNvSpPr/>
          <p:nvPr/>
        </p:nvSpPr>
        <p:spPr>
          <a:xfrm>
            <a:off x="2800350" y="2612071"/>
            <a:ext cx="710100" cy="71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59" name="Google Shape;1059;p24"/>
          <p:cNvSpPr/>
          <p:nvPr/>
        </p:nvSpPr>
        <p:spPr>
          <a:xfrm>
            <a:off x="2800350" y="3696681"/>
            <a:ext cx="710100" cy="71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60" name="Google Shape;1060;p24"/>
          <p:cNvSpPr/>
          <p:nvPr/>
        </p:nvSpPr>
        <p:spPr>
          <a:xfrm>
            <a:off x="5652123" y="1085625"/>
            <a:ext cx="710100" cy="71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61" name="Google Shape;1061;p24"/>
          <p:cNvSpPr/>
          <p:nvPr/>
        </p:nvSpPr>
        <p:spPr>
          <a:xfrm>
            <a:off x="5652123" y="2170235"/>
            <a:ext cx="710100" cy="7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062" name="Google Shape;1062;p24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63" name="Google Shape;1063;p24"/>
          <p:cNvGrpSpPr/>
          <p:nvPr/>
        </p:nvGrpSpPr>
        <p:grpSpPr>
          <a:xfrm>
            <a:off x="892400" y="1025475"/>
            <a:ext cx="900643" cy="1084598"/>
            <a:chOff x="1259125" y="973075"/>
            <a:chExt cx="900643" cy="1084598"/>
          </a:xfrm>
        </p:grpSpPr>
        <p:sp>
          <p:nvSpPr>
            <p:cNvPr id="1064" name="Google Shape;1064;p24"/>
            <p:cNvSpPr/>
            <p:nvPr/>
          </p:nvSpPr>
          <p:spPr>
            <a:xfrm>
              <a:off x="1259125" y="973075"/>
              <a:ext cx="900643" cy="1084598"/>
            </a:xfrm>
            <a:custGeom>
              <a:avLst/>
              <a:gdLst/>
              <a:ahLst/>
              <a:cxnLst/>
              <a:rect l="l" t="t" r="r" b="b"/>
              <a:pathLst>
                <a:path w="18781" h="22617" extrusionOk="0">
                  <a:moveTo>
                    <a:pt x="2102" y="0"/>
                  </a:moveTo>
                  <a:cubicBezTo>
                    <a:pt x="935" y="0"/>
                    <a:pt x="1" y="934"/>
                    <a:pt x="1" y="2102"/>
                  </a:cubicBezTo>
                  <a:lnTo>
                    <a:pt x="1" y="16245"/>
                  </a:lnTo>
                  <a:cubicBezTo>
                    <a:pt x="1" y="17413"/>
                    <a:pt x="935" y="18380"/>
                    <a:pt x="2102" y="18380"/>
                  </a:cubicBezTo>
                  <a:lnTo>
                    <a:pt x="8474" y="18380"/>
                  </a:lnTo>
                  <a:lnTo>
                    <a:pt x="11376" y="22616"/>
                  </a:lnTo>
                  <a:lnTo>
                    <a:pt x="11376" y="22616"/>
                  </a:lnTo>
                  <a:lnTo>
                    <a:pt x="10742" y="18380"/>
                  </a:lnTo>
                  <a:lnTo>
                    <a:pt x="16646" y="18380"/>
                  </a:lnTo>
                  <a:cubicBezTo>
                    <a:pt x="17814" y="18380"/>
                    <a:pt x="18781" y="17413"/>
                    <a:pt x="18781" y="16245"/>
                  </a:cubicBezTo>
                  <a:lnTo>
                    <a:pt x="18781" y="2102"/>
                  </a:lnTo>
                  <a:cubicBezTo>
                    <a:pt x="18781" y="934"/>
                    <a:pt x="17814" y="0"/>
                    <a:pt x="16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4"/>
            <p:cNvSpPr/>
            <p:nvPr/>
          </p:nvSpPr>
          <p:spPr>
            <a:xfrm>
              <a:off x="1651062" y="1129840"/>
              <a:ext cx="339186" cy="339138"/>
            </a:xfrm>
            <a:custGeom>
              <a:avLst/>
              <a:gdLst/>
              <a:ahLst/>
              <a:cxnLst/>
              <a:rect l="l" t="t" r="r" b="b"/>
              <a:pathLst>
                <a:path w="7073" h="7072" extrusionOk="0">
                  <a:moveTo>
                    <a:pt x="3570" y="2001"/>
                  </a:moveTo>
                  <a:cubicBezTo>
                    <a:pt x="4937" y="2001"/>
                    <a:pt x="5604" y="3636"/>
                    <a:pt x="4637" y="4603"/>
                  </a:cubicBezTo>
                  <a:cubicBezTo>
                    <a:pt x="4321" y="4919"/>
                    <a:pt x="3935" y="5061"/>
                    <a:pt x="3557" y="5061"/>
                  </a:cubicBezTo>
                  <a:cubicBezTo>
                    <a:pt x="2777" y="5061"/>
                    <a:pt x="2035" y="4457"/>
                    <a:pt x="2035" y="3536"/>
                  </a:cubicBezTo>
                  <a:cubicBezTo>
                    <a:pt x="2035" y="2702"/>
                    <a:pt x="2702" y="2001"/>
                    <a:pt x="3570" y="2001"/>
                  </a:cubicBezTo>
                  <a:close/>
                  <a:moveTo>
                    <a:pt x="3002" y="0"/>
                  </a:moveTo>
                  <a:lnTo>
                    <a:pt x="2936" y="567"/>
                  </a:lnTo>
                  <a:cubicBezTo>
                    <a:pt x="2569" y="634"/>
                    <a:pt x="2202" y="801"/>
                    <a:pt x="1902" y="1001"/>
                  </a:cubicBezTo>
                  <a:lnTo>
                    <a:pt x="1435" y="634"/>
                  </a:lnTo>
                  <a:lnTo>
                    <a:pt x="667" y="1434"/>
                  </a:lnTo>
                  <a:lnTo>
                    <a:pt x="1034" y="1868"/>
                  </a:lnTo>
                  <a:cubicBezTo>
                    <a:pt x="834" y="2202"/>
                    <a:pt x="701" y="2535"/>
                    <a:pt x="634" y="2902"/>
                  </a:cubicBezTo>
                  <a:lnTo>
                    <a:pt x="0" y="2969"/>
                  </a:lnTo>
                  <a:lnTo>
                    <a:pt x="0" y="4103"/>
                  </a:lnTo>
                  <a:lnTo>
                    <a:pt x="601" y="4136"/>
                  </a:lnTo>
                  <a:cubicBezTo>
                    <a:pt x="667" y="4503"/>
                    <a:pt x="801" y="4870"/>
                    <a:pt x="1001" y="5204"/>
                  </a:cubicBezTo>
                  <a:lnTo>
                    <a:pt x="634" y="5637"/>
                  </a:lnTo>
                  <a:lnTo>
                    <a:pt x="1435" y="6438"/>
                  </a:lnTo>
                  <a:lnTo>
                    <a:pt x="1902" y="6071"/>
                  </a:lnTo>
                  <a:cubicBezTo>
                    <a:pt x="2202" y="6271"/>
                    <a:pt x="2569" y="6405"/>
                    <a:pt x="2936" y="6471"/>
                  </a:cubicBezTo>
                  <a:lnTo>
                    <a:pt x="2969" y="7072"/>
                  </a:lnTo>
                  <a:lnTo>
                    <a:pt x="4103" y="7072"/>
                  </a:lnTo>
                  <a:lnTo>
                    <a:pt x="4170" y="6471"/>
                  </a:lnTo>
                  <a:cubicBezTo>
                    <a:pt x="4537" y="6405"/>
                    <a:pt x="4904" y="6271"/>
                    <a:pt x="5204" y="6071"/>
                  </a:cubicBezTo>
                  <a:lnTo>
                    <a:pt x="5671" y="6438"/>
                  </a:lnTo>
                  <a:lnTo>
                    <a:pt x="6472" y="5637"/>
                  </a:lnTo>
                  <a:lnTo>
                    <a:pt x="6071" y="5204"/>
                  </a:lnTo>
                  <a:cubicBezTo>
                    <a:pt x="6271" y="4870"/>
                    <a:pt x="6438" y="4503"/>
                    <a:pt x="6505" y="4136"/>
                  </a:cubicBezTo>
                  <a:lnTo>
                    <a:pt x="7072" y="4103"/>
                  </a:lnTo>
                  <a:lnTo>
                    <a:pt x="7072" y="2969"/>
                  </a:lnTo>
                  <a:lnTo>
                    <a:pt x="6505" y="2902"/>
                  </a:lnTo>
                  <a:cubicBezTo>
                    <a:pt x="6438" y="2535"/>
                    <a:pt x="6271" y="2202"/>
                    <a:pt x="6071" y="1868"/>
                  </a:cubicBezTo>
                  <a:lnTo>
                    <a:pt x="6472" y="1434"/>
                  </a:lnTo>
                  <a:lnTo>
                    <a:pt x="5671" y="634"/>
                  </a:lnTo>
                  <a:lnTo>
                    <a:pt x="5237" y="1001"/>
                  </a:lnTo>
                  <a:cubicBezTo>
                    <a:pt x="4904" y="801"/>
                    <a:pt x="4537" y="634"/>
                    <a:pt x="4170" y="567"/>
                  </a:cubicBezTo>
                  <a:lnTo>
                    <a:pt x="4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4"/>
            <p:cNvSpPr/>
            <p:nvPr/>
          </p:nvSpPr>
          <p:spPr>
            <a:xfrm>
              <a:off x="1529496" y="1420975"/>
              <a:ext cx="267157" cy="268788"/>
            </a:xfrm>
            <a:custGeom>
              <a:avLst/>
              <a:gdLst/>
              <a:ahLst/>
              <a:cxnLst/>
              <a:rect l="l" t="t" r="r" b="b"/>
              <a:pathLst>
                <a:path w="5571" h="5605" extrusionOk="0">
                  <a:moveTo>
                    <a:pt x="2812" y="1606"/>
                  </a:moveTo>
                  <a:cubicBezTo>
                    <a:pt x="3112" y="1606"/>
                    <a:pt x="3419" y="1718"/>
                    <a:pt x="3669" y="1968"/>
                  </a:cubicBezTo>
                  <a:cubicBezTo>
                    <a:pt x="4403" y="2735"/>
                    <a:pt x="3870" y="4036"/>
                    <a:pt x="2802" y="4036"/>
                  </a:cubicBezTo>
                  <a:cubicBezTo>
                    <a:pt x="2102" y="4036"/>
                    <a:pt x="1568" y="3469"/>
                    <a:pt x="1601" y="2802"/>
                  </a:cubicBezTo>
                  <a:cubicBezTo>
                    <a:pt x="1601" y="2083"/>
                    <a:pt x="2192" y="1606"/>
                    <a:pt x="2812" y="1606"/>
                  </a:cubicBezTo>
                  <a:close/>
                  <a:moveTo>
                    <a:pt x="2335" y="0"/>
                  </a:moveTo>
                  <a:lnTo>
                    <a:pt x="2302" y="467"/>
                  </a:lnTo>
                  <a:cubicBezTo>
                    <a:pt x="2002" y="500"/>
                    <a:pt x="1701" y="634"/>
                    <a:pt x="1468" y="801"/>
                  </a:cubicBezTo>
                  <a:lnTo>
                    <a:pt x="1101" y="500"/>
                  </a:lnTo>
                  <a:lnTo>
                    <a:pt x="501" y="1134"/>
                  </a:lnTo>
                  <a:lnTo>
                    <a:pt x="767" y="1468"/>
                  </a:lnTo>
                  <a:cubicBezTo>
                    <a:pt x="601" y="1735"/>
                    <a:pt x="501" y="2001"/>
                    <a:pt x="434" y="2302"/>
                  </a:cubicBezTo>
                  <a:lnTo>
                    <a:pt x="0" y="2368"/>
                  </a:lnTo>
                  <a:lnTo>
                    <a:pt x="0" y="3236"/>
                  </a:lnTo>
                  <a:lnTo>
                    <a:pt x="434" y="3269"/>
                  </a:lnTo>
                  <a:cubicBezTo>
                    <a:pt x="501" y="3569"/>
                    <a:pt x="601" y="3869"/>
                    <a:pt x="767" y="4103"/>
                  </a:cubicBezTo>
                  <a:lnTo>
                    <a:pt x="501" y="4470"/>
                  </a:lnTo>
                  <a:lnTo>
                    <a:pt x="1101" y="5104"/>
                  </a:lnTo>
                  <a:lnTo>
                    <a:pt x="1468" y="4803"/>
                  </a:lnTo>
                  <a:cubicBezTo>
                    <a:pt x="1735" y="4970"/>
                    <a:pt x="2002" y="5070"/>
                    <a:pt x="2302" y="5137"/>
                  </a:cubicBezTo>
                  <a:lnTo>
                    <a:pt x="2335" y="5604"/>
                  </a:lnTo>
                  <a:lnTo>
                    <a:pt x="3236" y="5604"/>
                  </a:lnTo>
                  <a:lnTo>
                    <a:pt x="3269" y="5137"/>
                  </a:lnTo>
                  <a:cubicBezTo>
                    <a:pt x="3569" y="5070"/>
                    <a:pt x="3836" y="4970"/>
                    <a:pt x="4103" y="4803"/>
                  </a:cubicBezTo>
                  <a:lnTo>
                    <a:pt x="4470" y="5070"/>
                  </a:lnTo>
                  <a:lnTo>
                    <a:pt x="5070" y="4470"/>
                  </a:lnTo>
                  <a:lnTo>
                    <a:pt x="4804" y="4103"/>
                  </a:lnTo>
                  <a:cubicBezTo>
                    <a:pt x="4970" y="3836"/>
                    <a:pt x="5070" y="3569"/>
                    <a:pt x="5137" y="3269"/>
                  </a:cubicBezTo>
                  <a:lnTo>
                    <a:pt x="5571" y="3236"/>
                  </a:lnTo>
                  <a:lnTo>
                    <a:pt x="5571" y="2368"/>
                  </a:lnTo>
                  <a:lnTo>
                    <a:pt x="5137" y="2302"/>
                  </a:lnTo>
                  <a:cubicBezTo>
                    <a:pt x="5070" y="2001"/>
                    <a:pt x="4970" y="1735"/>
                    <a:pt x="4804" y="1468"/>
                  </a:cubicBezTo>
                  <a:lnTo>
                    <a:pt x="5070" y="1134"/>
                  </a:lnTo>
                  <a:lnTo>
                    <a:pt x="4470" y="500"/>
                  </a:lnTo>
                  <a:lnTo>
                    <a:pt x="4103" y="801"/>
                  </a:lnTo>
                  <a:cubicBezTo>
                    <a:pt x="3836" y="634"/>
                    <a:pt x="3569" y="500"/>
                    <a:pt x="3269" y="467"/>
                  </a:cubicBezTo>
                  <a:lnTo>
                    <a:pt x="3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4"/>
            <p:cNvSpPr/>
            <p:nvPr/>
          </p:nvSpPr>
          <p:spPr>
            <a:xfrm>
              <a:off x="1425481" y="1225798"/>
              <a:ext cx="227211" cy="227211"/>
            </a:xfrm>
            <a:custGeom>
              <a:avLst/>
              <a:gdLst/>
              <a:ahLst/>
              <a:cxnLst/>
              <a:rect l="l" t="t" r="r" b="b"/>
              <a:pathLst>
                <a:path w="4738" h="4738" extrusionOk="0">
                  <a:moveTo>
                    <a:pt x="2349" y="1357"/>
                  </a:moveTo>
                  <a:cubicBezTo>
                    <a:pt x="2923" y="1357"/>
                    <a:pt x="3503" y="1795"/>
                    <a:pt x="3370" y="2536"/>
                  </a:cubicBezTo>
                  <a:cubicBezTo>
                    <a:pt x="3255" y="3113"/>
                    <a:pt x="2821" y="3372"/>
                    <a:pt x="2385" y="3372"/>
                  </a:cubicBezTo>
                  <a:cubicBezTo>
                    <a:pt x="1813" y="3372"/>
                    <a:pt x="1236" y="2926"/>
                    <a:pt x="1369" y="2169"/>
                  </a:cubicBezTo>
                  <a:cubicBezTo>
                    <a:pt x="1484" y="1608"/>
                    <a:pt x="1914" y="1357"/>
                    <a:pt x="2349" y="1357"/>
                  </a:cubicBezTo>
                  <a:close/>
                  <a:moveTo>
                    <a:pt x="2469" y="0"/>
                  </a:moveTo>
                  <a:lnTo>
                    <a:pt x="2336" y="367"/>
                  </a:lnTo>
                  <a:cubicBezTo>
                    <a:pt x="2102" y="367"/>
                    <a:pt x="1836" y="434"/>
                    <a:pt x="1635" y="534"/>
                  </a:cubicBezTo>
                  <a:lnTo>
                    <a:pt x="1369" y="234"/>
                  </a:lnTo>
                  <a:lnTo>
                    <a:pt x="768" y="634"/>
                  </a:lnTo>
                  <a:lnTo>
                    <a:pt x="935" y="968"/>
                  </a:lnTo>
                  <a:cubicBezTo>
                    <a:pt x="768" y="1168"/>
                    <a:pt x="635" y="1368"/>
                    <a:pt x="535" y="1602"/>
                  </a:cubicBezTo>
                  <a:lnTo>
                    <a:pt x="134" y="1568"/>
                  </a:lnTo>
                  <a:lnTo>
                    <a:pt x="1" y="2302"/>
                  </a:lnTo>
                  <a:lnTo>
                    <a:pt x="368" y="2402"/>
                  </a:lnTo>
                  <a:cubicBezTo>
                    <a:pt x="368" y="2669"/>
                    <a:pt x="435" y="2903"/>
                    <a:pt x="535" y="3136"/>
                  </a:cubicBezTo>
                  <a:lnTo>
                    <a:pt x="234" y="3370"/>
                  </a:lnTo>
                  <a:lnTo>
                    <a:pt x="635" y="4003"/>
                  </a:lnTo>
                  <a:lnTo>
                    <a:pt x="1002" y="3803"/>
                  </a:lnTo>
                  <a:cubicBezTo>
                    <a:pt x="1168" y="3970"/>
                    <a:pt x="1369" y="4137"/>
                    <a:pt x="1602" y="4237"/>
                  </a:cubicBezTo>
                  <a:lnTo>
                    <a:pt x="1569" y="4604"/>
                  </a:lnTo>
                  <a:lnTo>
                    <a:pt x="2303" y="4737"/>
                  </a:lnTo>
                  <a:lnTo>
                    <a:pt x="2403" y="4370"/>
                  </a:lnTo>
                  <a:cubicBezTo>
                    <a:pt x="2670" y="4370"/>
                    <a:pt x="2903" y="4304"/>
                    <a:pt x="3137" y="4203"/>
                  </a:cubicBezTo>
                  <a:lnTo>
                    <a:pt x="3370" y="4504"/>
                  </a:lnTo>
                  <a:lnTo>
                    <a:pt x="4004" y="4103"/>
                  </a:lnTo>
                  <a:lnTo>
                    <a:pt x="3804" y="3770"/>
                  </a:lnTo>
                  <a:cubicBezTo>
                    <a:pt x="3970" y="3570"/>
                    <a:pt x="4137" y="3370"/>
                    <a:pt x="4237" y="3136"/>
                  </a:cubicBezTo>
                  <a:lnTo>
                    <a:pt x="4604" y="3169"/>
                  </a:lnTo>
                  <a:lnTo>
                    <a:pt x="4738" y="2436"/>
                  </a:lnTo>
                  <a:lnTo>
                    <a:pt x="4371" y="2335"/>
                  </a:lnTo>
                  <a:cubicBezTo>
                    <a:pt x="4371" y="2069"/>
                    <a:pt x="4304" y="1835"/>
                    <a:pt x="4237" y="1602"/>
                  </a:cubicBezTo>
                  <a:lnTo>
                    <a:pt x="4538" y="1368"/>
                  </a:lnTo>
                  <a:lnTo>
                    <a:pt x="4104" y="734"/>
                  </a:lnTo>
                  <a:lnTo>
                    <a:pt x="3770" y="934"/>
                  </a:lnTo>
                  <a:cubicBezTo>
                    <a:pt x="3604" y="768"/>
                    <a:pt x="3370" y="601"/>
                    <a:pt x="3137" y="501"/>
                  </a:cubicBezTo>
                  <a:lnTo>
                    <a:pt x="3170" y="13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24"/>
          <p:cNvGrpSpPr/>
          <p:nvPr/>
        </p:nvGrpSpPr>
        <p:grpSpPr>
          <a:xfrm>
            <a:off x="7132898" y="2880418"/>
            <a:ext cx="1668206" cy="1982128"/>
            <a:chOff x="7257807" y="3038700"/>
            <a:chExt cx="1428993" cy="1697899"/>
          </a:xfrm>
        </p:grpSpPr>
        <p:sp>
          <p:nvSpPr>
            <p:cNvPr id="1069" name="Google Shape;1069;p24"/>
            <p:cNvSpPr/>
            <p:nvPr/>
          </p:nvSpPr>
          <p:spPr>
            <a:xfrm flipH="1">
              <a:off x="7782828" y="3729886"/>
              <a:ext cx="235084" cy="463275"/>
            </a:xfrm>
            <a:custGeom>
              <a:avLst/>
              <a:gdLst/>
              <a:ahLst/>
              <a:cxnLst/>
              <a:rect l="l" t="t" r="r" b="b"/>
              <a:pathLst>
                <a:path w="9141" h="18014" extrusionOk="0">
                  <a:moveTo>
                    <a:pt x="2736" y="0"/>
                  </a:moveTo>
                  <a:lnTo>
                    <a:pt x="1" y="1835"/>
                  </a:lnTo>
                  <a:cubicBezTo>
                    <a:pt x="1" y="1835"/>
                    <a:pt x="1202" y="9807"/>
                    <a:pt x="2002" y="11342"/>
                  </a:cubicBezTo>
                  <a:cubicBezTo>
                    <a:pt x="2803" y="12876"/>
                    <a:pt x="7806" y="18013"/>
                    <a:pt x="7806" y="18013"/>
                  </a:cubicBezTo>
                  <a:lnTo>
                    <a:pt x="9141" y="17313"/>
                  </a:lnTo>
                  <a:cubicBezTo>
                    <a:pt x="9141" y="17313"/>
                    <a:pt x="4437" y="11442"/>
                    <a:pt x="4104" y="10341"/>
                  </a:cubicBezTo>
                  <a:cubicBezTo>
                    <a:pt x="3770" y="9240"/>
                    <a:pt x="2736" y="0"/>
                    <a:pt x="2736" y="0"/>
                  </a:cubicBez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4"/>
            <p:cNvSpPr/>
            <p:nvPr/>
          </p:nvSpPr>
          <p:spPr>
            <a:xfrm flipH="1">
              <a:off x="7890044" y="3624366"/>
              <a:ext cx="157031" cy="436683"/>
            </a:xfrm>
            <a:custGeom>
              <a:avLst/>
              <a:gdLst/>
              <a:ahLst/>
              <a:cxnLst/>
              <a:rect l="l" t="t" r="r" b="b"/>
              <a:pathLst>
                <a:path w="6106" h="16980" extrusionOk="0">
                  <a:moveTo>
                    <a:pt x="2936" y="0"/>
                  </a:moveTo>
                  <a:lnTo>
                    <a:pt x="1" y="5204"/>
                  </a:lnTo>
                  <a:cubicBezTo>
                    <a:pt x="1" y="5204"/>
                    <a:pt x="1235" y="12243"/>
                    <a:pt x="1769" y="13677"/>
                  </a:cubicBezTo>
                  <a:cubicBezTo>
                    <a:pt x="2236" y="14811"/>
                    <a:pt x="2803" y="15912"/>
                    <a:pt x="3436" y="16979"/>
                  </a:cubicBezTo>
                  <a:lnTo>
                    <a:pt x="6105" y="15078"/>
                  </a:lnTo>
                  <a:lnTo>
                    <a:pt x="5238" y="13710"/>
                  </a:lnTo>
                  <a:cubicBezTo>
                    <a:pt x="5238" y="13710"/>
                    <a:pt x="4671" y="901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4"/>
            <p:cNvSpPr/>
            <p:nvPr/>
          </p:nvSpPr>
          <p:spPr>
            <a:xfrm flipH="1">
              <a:off x="7872890" y="3998403"/>
              <a:ext cx="95258" cy="86668"/>
            </a:xfrm>
            <a:custGeom>
              <a:avLst/>
              <a:gdLst/>
              <a:ahLst/>
              <a:cxnLst/>
              <a:rect l="l" t="t" r="r" b="b"/>
              <a:pathLst>
                <a:path w="3704" h="3370" extrusionOk="0">
                  <a:moveTo>
                    <a:pt x="3036" y="0"/>
                  </a:moveTo>
                  <a:lnTo>
                    <a:pt x="1" y="2435"/>
                  </a:lnTo>
                  <a:lnTo>
                    <a:pt x="868" y="3369"/>
                  </a:lnTo>
                  <a:lnTo>
                    <a:pt x="3703" y="1368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4"/>
            <p:cNvSpPr/>
            <p:nvPr/>
          </p:nvSpPr>
          <p:spPr>
            <a:xfrm flipH="1">
              <a:off x="7872890" y="3998403"/>
              <a:ext cx="95258" cy="86668"/>
            </a:xfrm>
            <a:custGeom>
              <a:avLst/>
              <a:gdLst/>
              <a:ahLst/>
              <a:cxnLst/>
              <a:rect l="l" t="t" r="r" b="b"/>
              <a:pathLst>
                <a:path w="3704" h="3370" extrusionOk="0">
                  <a:moveTo>
                    <a:pt x="3036" y="0"/>
                  </a:moveTo>
                  <a:lnTo>
                    <a:pt x="1" y="2435"/>
                  </a:lnTo>
                  <a:lnTo>
                    <a:pt x="868" y="3369"/>
                  </a:lnTo>
                  <a:lnTo>
                    <a:pt x="3703" y="1368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4"/>
            <p:cNvSpPr/>
            <p:nvPr/>
          </p:nvSpPr>
          <p:spPr>
            <a:xfrm flipH="1">
              <a:off x="7257807" y="4017279"/>
              <a:ext cx="1428993" cy="620666"/>
            </a:xfrm>
            <a:custGeom>
              <a:avLst/>
              <a:gdLst/>
              <a:ahLst/>
              <a:cxnLst/>
              <a:rect l="l" t="t" r="r" b="b"/>
              <a:pathLst>
                <a:path w="55565" h="24134" extrusionOk="0">
                  <a:moveTo>
                    <a:pt x="7463" y="0"/>
                  </a:moveTo>
                  <a:lnTo>
                    <a:pt x="7463" y="0"/>
                  </a:lnTo>
                  <a:cubicBezTo>
                    <a:pt x="1" y="17164"/>
                    <a:pt x="8980" y="24134"/>
                    <a:pt x="20619" y="24134"/>
                  </a:cubicBezTo>
                  <a:cubicBezTo>
                    <a:pt x="20946" y="24134"/>
                    <a:pt x="21276" y="24128"/>
                    <a:pt x="21607" y="24117"/>
                  </a:cubicBezTo>
                  <a:cubicBezTo>
                    <a:pt x="33715" y="23684"/>
                    <a:pt x="55564" y="16946"/>
                    <a:pt x="52529" y="8506"/>
                  </a:cubicBezTo>
                  <a:cubicBezTo>
                    <a:pt x="51362" y="5244"/>
                    <a:pt x="46201" y="4243"/>
                    <a:pt x="40464" y="4243"/>
                  </a:cubicBezTo>
                  <a:cubicBezTo>
                    <a:pt x="34233" y="4243"/>
                    <a:pt x="27321" y="5424"/>
                    <a:pt x="24108" y="6171"/>
                  </a:cubicBezTo>
                  <a:lnTo>
                    <a:pt x="20973" y="1234"/>
                  </a:lnTo>
                  <a:lnTo>
                    <a:pt x="7463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4"/>
            <p:cNvSpPr/>
            <p:nvPr/>
          </p:nvSpPr>
          <p:spPr>
            <a:xfrm flipH="1">
              <a:off x="7257807" y="4017279"/>
              <a:ext cx="1428993" cy="620666"/>
            </a:xfrm>
            <a:custGeom>
              <a:avLst/>
              <a:gdLst/>
              <a:ahLst/>
              <a:cxnLst/>
              <a:rect l="l" t="t" r="r" b="b"/>
              <a:pathLst>
                <a:path w="55565" h="24134" extrusionOk="0">
                  <a:moveTo>
                    <a:pt x="7463" y="0"/>
                  </a:moveTo>
                  <a:lnTo>
                    <a:pt x="7463" y="0"/>
                  </a:lnTo>
                  <a:cubicBezTo>
                    <a:pt x="1" y="17164"/>
                    <a:pt x="8980" y="24134"/>
                    <a:pt x="20619" y="24134"/>
                  </a:cubicBezTo>
                  <a:cubicBezTo>
                    <a:pt x="20946" y="24134"/>
                    <a:pt x="21276" y="24128"/>
                    <a:pt x="21607" y="24117"/>
                  </a:cubicBezTo>
                  <a:cubicBezTo>
                    <a:pt x="33715" y="23684"/>
                    <a:pt x="55564" y="16946"/>
                    <a:pt x="52529" y="8506"/>
                  </a:cubicBezTo>
                  <a:cubicBezTo>
                    <a:pt x="51362" y="5244"/>
                    <a:pt x="46201" y="4243"/>
                    <a:pt x="40464" y="4243"/>
                  </a:cubicBezTo>
                  <a:cubicBezTo>
                    <a:pt x="34233" y="4243"/>
                    <a:pt x="27321" y="5424"/>
                    <a:pt x="24108" y="6171"/>
                  </a:cubicBezTo>
                  <a:lnTo>
                    <a:pt x="20973" y="1234"/>
                  </a:lnTo>
                  <a:lnTo>
                    <a:pt x="74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4"/>
            <p:cNvSpPr/>
            <p:nvPr/>
          </p:nvSpPr>
          <p:spPr>
            <a:xfrm flipH="1">
              <a:off x="7396781" y="4505065"/>
              <a:ext cx="32636" cy="38962"/>
            </a:xfrm>
            <a:custGeom>
              <a:avLst/>
              <a:gdLst/>
              <a:ahLst/>
              <a:cxnLst/>
              <a:rect l="l" t="t" r="r" b="b"/>
              <a:pathLst>
                <a:path w="1269" h="1515" extrusionOk="0">
                  <a:moveTo>
                    <a:pt x="901" y="147"/>
                  </a:moveTo>
                  <a:cubicBezTo>
                    <a:pt x="935" y="147"/>
                    <a:pt x="968" y="147"/>
                    <a:pt x="1002" y="180"/>
                  </a:cubicBezTo>
                  <a:cubicBezTo>
                    <a:pt x="1068" y="247"/>
                    <a:pt x="1135" y="347"/>
                    <a:pt x="1102" y="447"/>
                  </a:cubicBezTo>
                  <a:cubicBezTo>
                    <a:pt x="935" y="814"/>
                    <a:pt x="601" y="1114"/>
                    <a:pt x="234" y="1281"/>
                  </a:cubicBezTo>
                  <a:lnTo>
                    <a:pt x="234" y="1248"/>
                  </a:lnTo>
                  <a:cubicBezTo>
                    <a:pt x="368" y="881"/>
                    <a:pt x="568" y="514"/>
                    <a:pt x="801" y="213"/>
                  </a:cubicBezTo>
                  <a:cubicBezTo>
                    <a:pt x="835" y="180"/>
                    <a:pt x="868" y="147"/>
                    <a:pt x="901" y="147"/>
                  </a:cubicBezTo>
                  <a:close/>
                  <a:moveTo>
                    <a:pt x="928" y="0"/>
                  </a:moveTo>
                  <a:cubicBezTo>
                    <a:pt x="906" y="0"/>
                    <a:pt x="886" y="4"/>
                    <a:pt x="868" y="13"/>
                  </a:cubicBezTo>
                  <a:cubicBezTo>
                    <a:pt x="468" y="113"/>
                    <a:pt x="68" y="1281"/>
                    <a:pt x="34" y="1414"/>
                  </a:cubicBezTo>
                  <a:cubicBezTo>
                    <a:pt x="1" y="1448"/>
                    <a:pt x="34" y="1481"/>
                    <a:pt x="34" y="1514"/>
                  </a:cubicBezTo>
                  <a:lnTo>
                    <a:pt x="134" y="1514"/>
                  </a:lnTo>
                  <a:cubicBezTo>
                    <a:pt x="401" y="1348"/>
                    <a:pt x="635" y="1181"/>
                    <a:pt x="868" y="1014"/>
                  </a:cubicBezTo>
                  <a:cubicBezTo>
                    <a:pt x="1035" y="881"/>
                    <a:pt x="1168" y="680"/>
                    <a:pt x="1235" y="480"/>
                  </a:cubicBezTo>
                  <a:cubicBezTo>
                    <a:pt x="1268" y="314"/>
                    <a:pt x="1202" y="180"/>
                    <a:pt x="1102" y="80"/>
                  </a:cubicBezTo>
                  <a:cubicBezTo>
                    <a:pt x="1053" y="31"/>
                    <a:pt x="986" y="0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4"/>
            <p:cNvSpPr/>
            <p:nvPr/>
          </p:nvSpPr>
          <p:spPr>
            <a:xfrm flipH="1">
              <a:off x="7419952" y="4502493"/>
              <a:ext cx="23171" cy="41534"/>
            </a:xfrm>
            <a:custGeom>
              <a:avLst/>
              <a:gdLst/>
              <a:ahLst/>
              <a:cxnLst/>
              <a:rect l="l" t="t" r="r" b="b"/>
              <a:pathLst>
                <a:path w="901" h="1615" extrusionOk="0">
                  <a:moveTo>
                    <a:pt x="488" y="172"/>
                  </a:moveTo>
                  <a:cubicBezTo>
                    <a:pt x="517" y="172"/>
                    <a:pt x="534" y="180"/>
                    <a:pt x="534" y="180"/>
                  </a:cubicBezTo>
                  <a:cubicBezTo>
                    <a:pt x="701" y="280"/>
                    <a:pt x="734" y="947"/>
                    <a:pt x="634" y="1348"/>
                  </a:cubicBezTo>
                  <a:cubicBezTo>
                    <a:pt x="400" y="1081"/>
                    <a:pt x="267" y="747"/>
                    <a:pt x="267" y="380"/>
                  </a:cubicBezTo>
                  <a:cubicBezTo>
                    <a:pt x="267" y="313"/>
                    <a:pt x="300" y="247"/>
                    <a:pt x="367" y="213"/>
                  </a:cubicBezTo>
                  <a:cubicBezTo>
                    <a:pt x="417" y="180"/>
                    <a:pt x="459" y="172"/>
                    <a:pt x="488" y="172"/>
                  </a:cubicBezTo>
                  <a:close/>
                  <a:moveTo>
                    <a:pt x="451" y="0"/>
                  </a:moveTo>
                  <a:cubicBezTo>
                    <a:pt x="387" y="0"/>
                    <a:pt x="322" y="25"/>
                    <a:pt x="267" y="80"/>
                  </a:cubicBezTo>
                  <a:cubicBezTo>
                    <a:pt x="167" y="147"/>
                    <a:pt x="100" y="247"/>
                    <a:pt x="100" y="380"/>
                  </a:cubicBezTo>
                  <a:cubicBezTo>
                    <a:pt x="0" y="847"/>
                    <a:pt x="567" y="1548"/>
                    <a:pt x="601" y="1581"/>
                  </a:cubicBezTo>
                  <a:cubicBezTo>
                    <a:pt x="601" y="1614"/>
                    <a:pt x="634" y="1614"/>
                    <a:pt x="667" y="1614"/>
                  </a:cubicBezTo>
                  <a:lnTo>
                    <a:pt x="734" y="1581"/>
                  </a:lnTo>
                  <a:lnTo>
                    <a:pt x="734" y="1548"/>
                  </a:lnTo>
                  <a:cubicBezTo>
                    <a:pt x="867" y="1181"/>
                    <a:pt x="901" y="247"/>
                    <a:pt x="601" y="47"/>
                  </a:cubicBezTo>
                  <a:cubicBezTo>
                    <a:pt x="556" y="17"/>
                    <a:pt x="504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4"/>
            <p:cNvSpPr/>
            <p:nvPr/>
          </p:nvSpPr>
          <p:spPr>
            <a:xfrm flipH="1">
              <a:off x="7962979" y="4592890"/>
              <a:ext cx="23171" cy="46703"/>
            </a:xfrm>
            <a:custGeom>
              <a:avLst/>
              <a:gdLst/>
              <a:ahLst/>
              <a:cxnLst/>
              <a:rect l="l" t="t" r="r" b="b"/>
              <a:pathLst>
                <a:path w="901" h="1816" extrusionOk="0">
                  <a:moveTo>
                    <a:pt x="534" y="301"/>
                  </a:moveTo>
                  <a:cubicBezTo>
                    <a:pt x="600" y="701"/>
                    <a:pt x="600" y="1102"/>
                    <a:pt x="534" y="1502"/>
                  </a:cubicBezTo>
                  <a:cubicBezTo>
                    <a:pt x="534" y="1535"/>
                    <a:pt x="500" y="1569"/>
                    <a:pt x="467" y="1602"/>
                  </a:cubicBezTo>
                  <a:cubicBezTo>
                    <a:pt x="467" y="1635"/>
                    <a:pt x="400" y="1635"/>
                    <a:pt x="400" y="1635"/>
                  </a:cubicBezTo>
                  <a:cubicBezTo>
                    <a:pt x="267" y="1602"/>
                    <a:pt x="200" y="1535"/>
                    <a:pt x="167" y="1435"/>
                  </a:cubicBezTo>
                  <a:cubicBezTo>
                    <a:pt x="133" y="1035"/>
                    <a:pt x="267" y="635"/>
                    <a:pt x="534" y="301"/>
                  </a:cubicBezTo>
                  <a:close/>
                  <a:moveTo>
                    <a:pt x="600" y="1"/>
                  </a:moveTo>
                  <a:cubicBezTo>
                    <a:pt x="567" y="1"/>
                    <a:pt x="534" y="34"/>
                    <a:pt x="534" y="68"/>
                  </a:cubicBezTo>
                  <a:cubicBezTo>
                    <a:pt x="367" y="301"/>
                    <a:pt x="200" y="568"/>
                    <a:pt x="100" y="868"/>
                  </a:cubicBezTo>
                  <a:cubicBezTo>
                    <a:pt x="0" y="1068"/>
                    <a:pt x="0" y="1302"/>
                    <a:pt x="33" y="1535"/>
                  </a:cubicBezTo>
                  <a:cubicBezTo>
                    <a:pt x="100" y="1669"/>
                    <a:pt x="200" y="1769"/>
                    <a:pt x="367" y="1802"/>
                  </a:cubicBezTo>
                  <a:cubicBezTo>
                    <a:pt x="385" y="1811"/>
                    <a:pt x="405" y="1815"/>
                    <a:pt x="426" y="1815"/>
                  </a:cubicBezTo>
                  <a:cubicBezTo>
                    <a:pt x="485" y="1815"/>
                    <a:pt x="552" y="1784"/>
                    <a:pt x="600" y="1735"/>
                  </a:cubicBezTo>
                  <a:cubicBezTo>
                    <a:pt x="901" y="1435"/>
                    <a:pt x="667" y="201"/>
                    <a:pt x="667" y="68"/>
                  </a:cubicBezTo>
                  <a:cubicBezTo>
                    <a:pt x="634" y="34"/>
                    <a:pt x="634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4"/>
            <p:cNvSpPr/>
            <p:nvPr/>
          </p:nvSpPr>
          <p:spPr>
            <a:xfrm flipH="1">
              <a:off x="7738208" y="4436759"/>
              <a:ext cx="220502" cy="134708"/>
            </a:xfrm>
            <a:custGeom>
              <a:avLst/>
              <a:gdLst/>
              <a:ahLst/>
              <a:cxnLst/>
              <a:rect l="l" t="t" r="r" b="b"/>
              <a:pathLst>
                <a:path w="8574" h="5238" extrusionOk="0">
                  <a:moveTo>
                    <a:pt x="7372" y="1"/>
                  </a:moveTo>
                  <a:lnTo>
                    <a:pt x="2402" y="1769"/>
                  </a:lnTo>
                  <a:lnTo>
                    <a:pt x="0" y="2636"/>
                  </a:lnTo>
                  <a:lnTo>
                    <a:pt x="634" y="5238"/>
                  </a:lnTo>
                  <a:lnTo>
                    <a:pt x="2936" y="4738"/>
                  </a:lnTo>
                  <a:lnTo>
                    <a:pt x="8573" y="3537"/>
                  </a:lnTo>
                  <a:lnTo>
                    <a:pt x="7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4"/>
            <p:cNvSpPr/>
            <p:nvPr/>
          </p:nvSpPr>
          <p:spPr>
            <a:xfrm flipH="1">
              <a:off x="7925226" y="4488117"/>
              <a:ext cx="155308" cy="248482"/>
            </a:xfrm>
            <a:custGeom>
              <a:avLst/>
              <a:gdLst/>
              <a:ahLst/>
              <a:cxnLst/>
              <a:rect l="l" t="t" r="r" b="b"/>
              <a:pathLst>
                <a:path w="6039" h="9662" extrusionOk="0">
                  <a:moveTo>
                    <a:pt x="5290" y="0"/>
                  </a:moveTo>
                  <a:cubicBezTo>
                    <a:pt x="5273" y="0"/>
                    <a:pt x="5255" y="2"/>
                    <a:pt x="5238" y="5"/>
                  </a:cubicBezTo>
                  <a:lnTo>
                    <a:pt x="3703" y="272"/>
                  </a:lnTo>
                  <a:cubicBezTo>
                    <a:pt x="3703" y="272"/>
                    <a:pt x="1635" y="472"/>
                    <a:pt x="1202" y="1006"/>
                  </a:cubicBezTo>
                  <a:cubicBezTo>
                    <a:pt x="1" y="2540"/>
                    <a:pt x="768" y="9412"/>
                    <a:pt x="1569" y="9645"/>
                  </a:cubicBezTo>
                  <a:cubicBezTo>
                    <a:pt x="1597" y="9656"/>
                    <a:pt x="1626" y="9661"/>
                    <a:pt x="1656" y="9661"/>
                  </a:cubicBezTo>
                  <a:cubicBezTo>
                    <a:pt x="1904" y="9661"/>
                    <a:pt x="2183" y="9313"/>
                    <a:pt x="2302" y="9045"/>
                  </a:cubicBezTo>
                  <a:cubicBezTo>
                    <a:pt x="2703" y="8178"/>
                    <a:pt x="3403" y="5876"/>
                    <a:pt x="3770" y="5142"/>
                  </a:cubicBezTo>
                  <a:cubicBezTo>
                    <a:pt x="4170" y="4275"/>
                    <a:pt x="5271" y="3841"/>
                    <a:pt x="5772" y="3708"/>
                  </a:cubicBezTo>
                  <a:cubicBezTo>
                    <a:pt x="5938" y="3675"/>
                    <a:pt x="6038" y="3508"/>
                    <a:pt x="6005" y="3374"/>
                  </a:cubicBezTo>
                  <a:lnTo>
                    <a:pt x="5605" y="272"/>
                  </a:lnTo>
                  <a:cubicBezTo>
                    <a:pt x="5575" y="123"/>
                    <a:pt x="5438" y="0"/>
                    <a:pt x="5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4"/>
            <p:cNvSpPr/>
            <p:nvPr/>
          </p:nvSpPr>
          <p:spPr>
            <a:xfrm flipH="1">
              <a:off x="7943254" y="4593122"/>
              <a:ext cx="30038" cy="35824"/>
            </a:xfrm>
            <a:custGeom>
              <a:avLst/>
              <a:gdLst/>
              <a:ahLst/>
              <a:cxnLst/>
              <a:rect l="l" t="t" r="r" b="b"/>
              <a:pathLst>
                <a:path w="1168" h="1393" extrusionOk="0">
                  <a:moveTo>
                    <a:pt x="201" y="225"/>
                  </a:moveTo>
                  <a:lnTo>
                    <a:pt x="201" y="225"/>
                  </a:lnTo>
                  <a:cubicBezTo>
                    <a:pt x="434" y="325"/>
                    <a:pt x="901" y="592"/>
                    <a:pt x="1001" y="892"/>
                  </a:cubicBezTo>
                  <a:cubicBezTo>
                    <a:pt x="1001" y="959"/>
                    <a:pt x="1001" y="1026"/>
                    <a:pt x="1001" y="1093"/>
                  </a:cubicBezTo>
                  <a:lnTo>
                    <a:pt x="968" y="1093"/>
                  </a:lnTo>
                  <a:lnTo>
                    <a:pt x="968" y="1126"/>
                  </a:lnTo>
                  <a:cubicBezTo>
                    <a:pt x="934" y="1193"/>
                    <a:pt x="868" y="1193"/>
                    <a:pt x="868" y="1193"/>
                  </a:cubicBezTo>
                  <a:cubicBezTo>
                    <a:pt x="668" y="1193"/>
                    <a:pt x="301" y="626"/>
                    <a:pt x="201" y="225"/>
                  </a:cubicBezTo>
                  <a:close/>
                  <a:moveTo>
                    <a:pt x="80" y="0"/>
                  </a:moveTo>
                  <a:cubicBezTo>
                    <a:pt x="67" y="0"/>
                    <a:pt x="50" y="8"/>
                    <a:pt x="34" y="25"/>
                  </a:cubicBezTo>
                  <a:cubicBezTo>
                    <a:pt x="0" y="25"/>
                    <a:pt x="0" y="59"/>
                    <a:pt x="0" y="92"/>
                  </a:cubicBezTo>
                  <a:lnTo>
                    <a:pt x="0" y="125"/>
                  </a:lnTo>
                  <a:cubicBezTo>
                    <a:pt x="67" y="492"/>
                    <a:pt x="501" y="1359"/>
                    <a:pt x="834" y="1393"/>
                  </a:cubicBezTo>
                  <a:cubicBezTo>
                    <a:pt x="968" y="1393"/>
                    <a:pt x="1068" y="1326"/>
                    <a:pt x="1101" y="1193"/>
                  </a:cubicBezTo>
                  <a:cubicBezTo>
                    <a:pt x="1168" y="1093"/>
                    <a:pt x="1168" y="959"/>
                    <a:pt x="1135" y="859"/>
                  </a:cubicBezTo>
                  <a:cubicBezTo>
                    <a:pt x="1001" y="392"/>
                    <a:pt x="167" y="25"/>
                    <a:pt x="100" y="25"/>
                  </a:cubicBezTo>
                  <a:cubicBezTo>
                    <a:pt x="100" y="8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4"/>
            <p:cNvSpPr/>
            <p:nvPr/>
          </p:nvSpPr>
          <p:spPr>
            <a:xfrm flipH="1">
              <a:off x="7738208" y="4436759"/>
              <a:ext cx="158728" cy="121850"/>
            </a:xfrm>
            <a:custGeom>
              <a:avLst/>
              <a:gdLst/>
              <a:ahLst/>
              <a:cxnLst/>
              <a:rect l="l" t="t" r="r" b="b"/>
              <a:pathLst>
                <a:path w="6172" h="4738" extrusionOk="0">
                  <a:moveTo>
                    <a:pt x="4970" y="1"/>
                  </a:moveTo>
                  <a:lnTo>
                    <a:pt x="0" y="1769"/>
                  </a:lnTo>
                  <a:lnTo>
                    <a:pt x="534" y="4738"/>
                  </a:lnTo>
                  <a:lnTo>
                    <a:pt x="6171" y="3537"/>
                  </a:lnTo>
                  <a:lnTo>
                    <a:pt x="49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4"/>
            <p:cNvSpPr/>
            <p:nvPr/>
          </p:nvSpPr>
          <p:spPr>
            <a:xfrm flipH="1">
              <a:off x="7824001" y="4446197"/>
              <a:ext cx="66068" cy="126993"/>
            </a:xfrm>
            <a:custGeom>
              <a:avLst/>
              <a:gdLst/>
              <a:ahLst/>
              <a:cxnLst/>
              <a:rect l="l" t="t" r="r" b="b"/>
              <a:pathLst>
                <a:path w="2569" h="4938" extrusionOk="0">
                  <a:moveTo>
                    <a:pt x="1635" y="1"/>
                  </a:moveTo>
                  <a:lnTo>
                    <a:pt x="0" y="901"/>
                  </a:lnTo>
                  <a:lnTo>
                    <a:pt x="1134" y="4838"/>
                  </a:lnTo>
                  <a:lnTo>
                    <a:pt x="2569" y="493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4"/>
            <p:cNvSpPr/>
            <p:nvPr/>
          </p:nvSpPr>
          <p:spPr>
            <a:xfrm flipH="1">
              <a:off x="7824001" y="4446197"/>
              <a:ext cx="66068" cy="126993"/>
            </a:xfrm>
            <a:custGeom>
              <a:avLst/>
              <a:gdLst/>
              <a:ahLst/>
              <a:cxnLst/>
              <a:rect l="l" t="t" r="r" b="b"/>
              <a:pathLst>
                <a:path w="2569" h="4938" extrusionOk="0">
                  <a:moveTo>
                    <a:pt x="1635" y="1"/>
                  </a:moveTo>
                  <a:lnTo>
                    <a:pt x="0" y="901"/>
                  </a:lnTo>
                  <a:lnTo>
                    <a:pt x="1134" y="4838"/>
                  </a:lnTo>
                  <a:lnTo>
                    <a:pt x="2569" y="493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4"/>
            <p:cNvSpPr/>
            <p:nvPr/>
          </p:nvSpPr>
          <p:spPr>
            <a:xfrm flipH="1">
              <a:off x="7418875" y="4078179"/>
              <a:ext cx="975619" cy="333736"/>
            </a:xfrm>
            <a:custGeom>
              <a:avLst/>
              <a:gdLst/>
              <a:ahLst/>
              <a:cxnLst/>
              <a:rect l="l" t="t" r="r" b="b"/>
              <a:pathLst>
                <a:path w="37936" h="12977" extrusionOk="0">
                  <a:moveTo>
                    <a:pt x="0" y="0"/>
                  </a:moveTo>
                  <a:lnTo>
                    <a:pt x="7472" y="8273"/>
                  </a:lnTo>
                  <a:cubicBezTo>
                    <a:pt x="7472" y="8273"/>
                    <a:pt x="7519" y="8272"/>
                    <a:pt x="7610" y="8272"/>
                  </a:cubicBezTo>
                  <a:cubicBezTo>
                    <a:pt x="8726" y="8272"/>
                    <a:pt x="16466" y="8443"/>
                    <a:pt x="25718" y="12976"/>
                  </a:cubicBezTo>
                  <a:cubicBezTo>
                    <a:pt x="25718" y="12976"/>
                    <a:pt x="36459" y="8540"/>
                    <a:pt x="37427" y="4871"/>
                  </a:cubicBezTo>
                  <a:cubicBezTo>
                    <a:pt x="37935" y="2980"/>
                    <a:pt x="34276" y="2404"/>
                    <a:pt x="29628" y="2404"/>
                  </a:cubicBezTo>
                  <a:cubicBezTo>
                    <a:pt x="22385" y="2404"/>
                    <a:pt x="12742" y="3803"/>
                    <a:pt x="12742" y="38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4"/>
            <p:cNvSpPr/>
            <p:nvPr/>
          </p:nvSpPr>
          <p:spPr>
            <a:xfrm flipH="1">
              <a:off x="7495435" y="4228292"/>
              <a:ext cx="664875" cy="42923"/>
            </a:xfrm>
            <a:custGeom>
              <a:avLst/>
              <a:gdLst/>
              <a:ahLst/>
              <a:cxnLst/>
              <a:rect l="l" t="t" r="r" b="b"/>
              <a:pathLst>
                <a:path w="25853" h="1669" extrusionOk="0">
                  <a:moveTo>
                    <a:pt x="1" y="1"/>
                  </a:moveTo>
                  <a:lnTo>
                    <a:pt x="1" y="1235"/>
                  </a:lnTo>
                  <a:cubicBezTo>
                    <a:pt x="1" y="1535"/>
                    <a:pt x="401" y="1669"/>
                    <a:pt x="701" y="1669"/>
                  </a:cubicBezTo>
                  <a:lnTo>
                    <a:pt x="25185" y="1669"/>
                  </a:lnTo>
                  <a:cubicBezTo>
                    <a:pt x="25485" y="1669"/>
                    <a:pt x="25852" y="1535"/>
                    <a:pt x="25852" y="1235"/>
                  </a:cubicBezTo>
                  <a:lnTo>
                    <a:pt x="258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4"/>
            <p:cNvSpPr/>
            <p:nvPr/>
          </p:nvSpPr>
          <p:spPr>
            <a:xfrm flipH="1">
              <a:off x="7495435" y="4228292"/>
              <a:ext cx="664875" cy="42923"/>
            </a:xfrm>
            <a:custGeom>
              <a:avLst/>
              <a:gdLst/>
              <a:ahLst/>
              <a:cxnLst/>
              <a:rect l="l" t="t" r="r" b="b"/>
              <a:pathLst>
                <a:path w="25853" h="1669" extrusionOk="0">
                  <a:moveTo>
                    <a:pt x="1" y="1"/>
                  </a:moveTo>
                  <a:lnTo>
                    <a:pt x="1" y="1235"/>
                  </a:lnTo>
                  <a:cubicBezTo>
                    <a:pt x="1" y="1535"/>
                    <a:pt x="401" y="1669"/>
                    <a:pt x="701" y="1669"/>
                  </a:cubicBezTo>
                  <a:lnTo>
                    <a:pt x="25185" y="1669"/>
                  </a:lnTo>
                  <a:cubicBezTo>
                    <a:pt x="25485" y="1669"/>
                    <a:pt x="25852" y="1535"/>
                    <a:pt x="25852" y="1235"/>
                  </a:cubicBezTo>
                  <a:lnTo>
                    <a:pt x="25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4"/>
            <p:cNvSpPr/>
            <p:nvPr/>
          </p:nvSpPr>
          <p:spPr>
            <a:xfrm flipH="1">
              <a:off x="7495435" y="4228292"/>
              <a:ext cx="450416" cy="42923"/>
            </a:xfrm>
            <a:custGeom>
              <a:avLst/>
              <a:gdLst/>
              <a:ahLst/>
              <a:cxnLst/>
              <a:rect l="l" t="t" r="r" b="b"/>
              <a:pathLst>
                <a:path w="17514" h="1669" extrusionOk="0">
                  <a:moveTo>
                    <a:pt x="1" y="1"/>
                  </a:moveTo>
                  <a:lnTo>
                    <a:pt x="1" y="1235"/>
                  </a:lnTo>
                  <a:cubicBezTo>
                    <a:pt x="1" y="1535"/>
                    <a:pt x="401" y="1669"/>
                    <a:pt x="701" y="1669"/>
                  </a:cubicBezTo>
                  <a:lnTo>
                    <a:pt x="16846" y="1669"/>
                  </a:lnTo>
                  <a:cubicBezTo>
                    <a:pt x="17146" y="1669"/>
                    <a:pt x="17513" y="1535"/>
                    <a:pt x="17513" y="1235"/>
                  </a:cubicBez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4"/>
            <p:cNvSpPr/>
            <p:nvPr/>
          </p:nvSpPr>
          <p:spPr>
            <a:xfrm flipH="1">
              <a:off x="7387344" y="3885091"/>
              <a:ext cx="530192" cy="375836"/>
            </a:xfrm>
            <a:custGeom>
              <a:avLst/>
              <a:gdLst/>
              <a:ahLst/>
              <a:cxnLst/>
              <a:rect l="l" t="t" r="r" b="b"/>
              <a:pathLst>
                <a:path w="20616" h="14614" extrusionOk="0">
                  <a:moveTo>
                    <a:pt x="3930" y="0"/>
                  </a:moveTo>
                  <a:cubicBezTo>
                    <a:pt x="3526" y="0"/>
                    <a:pt x="3164" y="259"/>
                    <a:pt x="3069" y="637"/>
                  </a:cubicBezTo>
                  <a:lnTo>
                    <a:pt x="134" y="13780"/>
                  </a:lnTo>
                  <a:cubicBezTo>
                    <a:pt x="1" y="14180"/>
                    <a:pt x="301" y="14580"/>
                    <a:pt x="734" y="14614"/>
                  </a:cubicBezTo>
                  <a:lnTo>
                    <a:pt x="16646" y="14614"/>
                  </a:lnTo>
                  <a:cubicBezTo>
                    <a:pt x="17113" y="14580"/>
                    <a:pt x="17480" y="14280"/>
                    <a:pt x="17613" y="13846"/>
                  </a:cubicBezTo>
                  <a:lnTo>
                    <a:pt x="20515" y="637"/>
                  </a:lnTo>
                  <a:cubicBezTo>
                    <a:pt x="20615" y="203"/>
                    <a:pt x="20382" y="3"/>
                    <a:pt x="19915" y="3"/>
                  </a:cubicBezTo>
                  <a:lnTo>
                    <a:pt x="4003" y="3"/>
                  </a:lnTo>
                  <a:cubicBezTo>
                    <a:pt x="3979" y="1"/>
                    <a:pt x="3955" y="0"/>
                    <a:pt x="3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4"/>
            <p:cNvSpPr/>
            <p:nvPr/>
          </p:nvSpPr>
          <p:spPr>
            <a:xfrm flipH="1">
              <a:off x="7591514" y="4021549"/>
              <a:ext cx="90114" cy="105545"/>
            </a:xfrm>
            <a:custGeom>
              <a:avLst/>
              <a:gdLst/>
              <a:ahLst/>
              <a:cxnLst/>
              <a:rect l="l" t="t" r="r" b="b"/>
              <a:pathLst>
                <a:path w="3504" h="4104" extrusionOk="0">
                  <a:moveTo>
                    <a:pt x="2269" y="1"/>
                  </a:moveTo>
                  <a:lnTo>
                    <a:pt x="2269" y="1"/>
                  </a:lnTo>
                  <a:cubicBezTo>
                    <a:pt x="1402" y="34"/>
                    <a:pt x="501" y="902"/>
                    <a:pt x="234" y="2036"/>
                  </a:cubicBezTo>
                  <a:cubicBezTo>
                    <a:pt x="1" y="3170"/>
                    <a:pt x="535" y="4104"/>
                    <a:pt x="1402" y="4104"/>
                  </a:cubicBezTo>
                  <a:cubicBezTo>
                    <a:pt x="2269" y="4104"/>
                    <a:pt x="3503" y="3170"/>
                    <a:pt x="3503" y="2036"/>
                  </a:cubicBezTo>
                  <a:lnTo>
                    <a:pt x="3437" y="2036"/>
                  </a:lnTo>
                  <a:cubicBezTo>
                    <a:pt x="2536" y="2036"/>
                    <a:pt x="2002" y="1135"/>
                    <a:pt x="2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4"/>
            <p:cNvSpPr/>
            <p:nvPr/>
          </p:nvSpPr>
          <p:spPr>
            <a:xfrm flipH="1">
              <a:off x="7462850" y="4487371"/>
              <a:ext cx="217056" cy="127867"/>
            </a:xfrm>
            <a:custGeom>
              <a:avLst/>
              <a:gdLst/>
              <a:ahLst/>
              <a:cxnLst/>
              <a:rect l="l" t="t" r="r" b="b"/>
              <a:pathLst>
                <a:path w="8440" h="4972" extrusionOk="0">
                  <a:moveTo>
                    <a:pt x="634" y="1"/>
                  </a:moveTo>
                  <a:lnTo>
                    <a:pt x="1" y="3704"/>
                  </a:lnTo>
                  <a:lnTo>
                    <a:pt x="5204" y="4571"/>
                  </a:lnTo>
                  <a:lnTo>
                    <a:pt x="7706" y="4971"/>
                  </a:lnTo>
                  <a:lnTo>
                    <a:pt x="8440" y="2369"/>
                  </a:lnTo>
                  <a:lnTo>
                    <a:pt x="6172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4"/>
            <p:cNvSpPr/>
            <p:nvPr/>
          </p:nvSpPr>
          <p:spPr>
            <a:xfrm flipH="1">
              <a:off x="7283547" y="4450055"/>
              <a:ext cx="223074" cy="202551"/>
            </a:xfrm>
            <a:custGeom>
              <a:avLst/>
              <a:gdLst/>
              <a:ahLst/>
              <a:cxnLst/>
              <a:rect l="l" t="t" r="r" b="b"/>
              <a:pathLst>
                <a:path w="8674" h="7876" extrusionOk="0">
                  <a:moveTo>
                    <a:pt x="7869" y="0"/>
                  </a:moveTo>
                  <a:cubicBezTo>
                    <a:pt x="7646" y="0"/>
                    <a:pt x="7360" y="134"/>
                    <a:pt x="7172" y="251"/>
                  </a:cubicBezTo>
                  <a:cubicBezTo>
                    <a:pt x="6405" y="818"/>
                    <a:pt x="4637" y="2519"/>
                    <a:pt x="4004" y="2986"/>
                  </a:cubicBezTo>
                  <a:cubicBezTo>
                    <a:pt x="3588" y="3275"/>
                    <a:pt x="3045" y="3359"/>
                    <a:pt x="2556" y="3359"/>
                  </a:cubicBezTo>
                  <a:cubicBezTo>
                    <a:pt x="2141" y="3359"/>
                    <a:pt x="1764" y="3299"/>
                    <a:pt x="1535" y="3253"/>
                  </a:cubicBezTo>
                  <a:cubicBezTo>
                    <a:pt x="1512" y="3247"/>
                    <a:pt x="1489" y="3245"/>
                    <a:pt x="1467" y="3245"/>
                  </a:cubicBezTo>
                  <a:cubicBezTo>
                    <a:pt x="1358" y="3245"/>
                    <a:pt x="1257" y="3309"/>
                    <a:pt x="1202" y="3420"/>
                  </a:cubicBezTo>
                  <a:lnTo>
                    <a:pt x="67" y="6322"/>
                  </a:lnTo>
                  <a:cubicBezTo>
                    <a:pt x="1" y="6489"/>
                    <a:pt x="67" y="6689"/>
                    <a:pt x="234" y="6756"/>
                  </a:cubicBezTo>
                  <a:lnTo>
                    <a:pt x="1702" y="7256"/>
                  </a:lnTo>
                  <a:cubicBezTo>
                    <a:pt x="1702" y="7256"/>
                    <a:pt x="3115" y="7876"/>
                    <a:pt x="3911" y="7876"/>
                  </a:cubicBezTo>
                  <a:cubicBezTo>
                    <a:pt x="4038" y="7876"/>
                    <a:pt x="4150" y="7860"/>
                    <a:pt x="4237" y="7823"/>
                  </a:cubicBezTo>
                  <a:cubicBezTo>
                    <a:pt x="6038" y="7056"/>
                    <a:pt x="8674" y="685"/>
                    <a:pt x="8106" y="84"/>
                  </a:cubicBezTo>
                  <a:cubicBezTo>
                    <a:pt x="8047" y="25"/>
                    <a:pt x="7963" y="0"/>
                    <a:pt x="7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4"/>
            <p:cNvSpPr/>
            <p:nvPr/>
          </p:nvSpPr>
          <p:spPr>
            <a:xfrm flipH="1">
              <a:off x="7521177" y="4487371"/>
              <a:ext cx="158728" cy="117555"/>
            </a:xfrm>
            <a:custGeom>
              <a:avLst/>
              <a:gdLst/>
              <a:ahLst/>
              <a:cxnLst/>
              <a:rect l="l" t="t" r="r" b="b"/>
              <a:pathLst>
                <a:path w="6172" h="4571" extrusionOk="0">
                  <a:moveTo>
                    <a:pt x="634" y="1"/>
                  </a:moveTo>
                  <a:lnTo>
                    <a:pt x="1" y="3704"/>
                  </a:lnTo>
                  <a:lnTo>
                    <a:pt x="5204" y="4571"/>
                  </a:lnTo>
                  <a:lnTo>
                    <a:pt x="6172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4"/>
            <p:cNvSpPr/>
            <p:nvPr/>
          </p:nvSpPr>
          <p:spPr>
            <a:xfrm flipH="1">
              <a:off x="7543477" y="4218648"/>
              <a:ext cx="951393" cy="407725"/>
            </a:xfrm>
            <a:custGeom>
              <a:avLst/>
              <a:gdLst/>
              <a:ahLst/>
              <a:cxnLst/>
              <a:rect l="l" t="t" r="r" b="b"/>
              <a:pathLst>
                <a:path w="36994" h="15854" extrusionOk="0">
                  <a:moveTo>
                    <a:pt x="8746" y="1"/>
                  </a:moveTo>
                  <a:cubicBezTo>
                    <a:pt x="8630" y="1"/>
                    <a:pt x="8516" y="4"/>
                    <a:pt x="8406" y="9"/>
                  </a:cubicBezTo>
                  <a:cubicBezTo>
                    <a:pt x="1068" y="343"/>
                    <a:pt x="0" y="6814"/>
                    <a:pt x="3036" y="10850"/>
                  </a:cubicBezTo>
                  <a:cubicBezTo>
                    <a:pt x="6038" y="14886"/>
                    <a:pt x="11642" y="15854"/>
                    <a:pt x="11642" y="15854"/>
                  </a:cubicBezTo>
                  <a:cubicBezTo>
                    <a:pt x="11642" y="15854"/>
                    <a:pt x="7839" y="10483"/>
                    <a:pt x="8373" y="8982"/>
                  </a:cubicBezTo>
                  <a:cubicBezTo>
                    <a:pt x="8523" y="8576"/>
                    <a:pt x="8782" y="8427"/>
                    <a:pt x="9083" y="8427"/>
                  </a:cubicBezTo>
                  <a:cubicBezTo>
                    <a:pt x="9920" y="8427"/>
                    <a:pt x="11075" y="9583"/>
                    <a:pt x="11075" y="9583"/>
                  </a:cubicBezTo>
                  <a:cubicBezTo>
                    <a:pt x="11075" y="9583"/>
                    <a:pt x="24451" y="13886"/>
                    <a:pt x="36159" y="14886"/>
                  </a:cubicBezTo>
                  <a:lnTo>
                    <a:pt x="36993" y="11617"/>
                  </a:lnTo>
                  <a:cubicBezTo>
                    <a:pt x="36993" y="11617"/>
                    <a:pt x="16349" y="1"/>
                    <a:pt x="8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4"/>
            <p:cNvSpPr/>
            <p:nvPr/>
          </p:nvSpPr>
          <p:spPr>
            <a:xfrm flipH="1">
              <a:off x="7535759" y="4487371"/>
              <a:ext cx="70363" cy="122698"/>
            </a:xfrm>
            <a:custGeom>
              <a:avLst/>
              <a:gdLst/>
              <a:ahLst/>
              <a:cxnLst/>
              <a:rect l="l" t="t" r="r" b="b"/>
              <a:pathLst>
                <a:path w="2736" h="4771" extrusionOk="0">
                  <a:moveTo>
                    <a:pt x="1535" y="1"/>
                  </a:moveTo>
                  <a:lnTo>
                    <a:pt x="0" y="4771"/>
                  </a:lnTo>
                  <a:lnTo>
                    <a:pt x="1868" y="4771"/>
                  </a:lnTo>
                  <a:lnTo>
                    <a:pt x="2736" y="835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4"/>
            <p:cNvSpPr/>
            <p:nvPr/>
          </p:nvSpPr>
          <p:spPr>
            <a:xfrm flipH="1">
              <a:off x="7535759" y="4487371"/>
              <a:ext cx="70363" cy="122698"/>
            </a:xfrm>
            <a:custGeom>
              <a:avLst/>
              <a:gdLst/>
              <a:ahLst/>
              <a:cxnLst/>
              <a:rect l="l" t="t" r="r" b="b"/>
              <a:pathLst>
                <a:path w="2736" h="4771" extrusionOk="0">
                  <a:moveTo>
                    <a:pt x="1535" y="1"/>
                  </a:moveTo>
                  <a:lnTo>
                    <a:pt x="0" y="4771"/>
                  </a:lnTo>
                  <a:lnTo>
                    <a:pt x="1868" y="4771"/>
                  </a:lnTo>
                  <a:lnTo>
                    <a:pt x="2736" y="835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4"/>
            <p:cNvSpPr/>
            <p:nvPr/>
          </p:nvSpPr>
          <p:spPr>
            <a:xfrm flipH="1">
              <a:off x="7971544" y="3543716"/>
              <a:ext cx="523325" cy="505323"/>
            </a:xfrm>
            <a:custGeom>
              <a:avLst/>
              <a:gdLst/>
              <a:ahLst/>
              <a:cxnLst/>
              <a:rect l="l" t="t" r="r" b="b"/>
              <a:pathLst>
                <a:path w="20349" h="19649" extrusionOk="0">
                  <a:moveTo>
                    <a:pt x="6538" y="1"/>
                  </a:moveTo>
                  <a:cubicBezTo>
                    <a:pt x="5538" y="1"/>
                    <a:pt x="4937" y="34"/>
                    <a:pt x="4937" y="34"/>
                  </a:cubicBezTo>
                  <a:cubicBezTo>
                    <a:pt x="4537" y="334"/>
                    <a:pt x="4203" y="701"/>
                    <a:pt x="3970" y="1135"/>
                  </a:cubicBezTo>
                  <a:cubicBezTo>
                    <a:pt x="2535" y="3637"/>
                    <a:pt x="1368" y="9474"/>
                    <a:pt x="701" y="13677"/>
                  </a:cubicBezTo>
                  <a:cubicBezTo>
                    <a:pt x="234" y="16379"/>
                    <a:pt x="0" y="18414"/>
                    <a:pt x="0" y="18414"/>
                  </a:cubicBezTo>
                  <a:lnTo>
                    <a:pt x="13543" y="19648"/>
                  </a:lnTo>
                  <a:cubicBezTo>
                    <a:pt x="13543" y="19648"/>
                    <a:pt x="15645" y="15245"/>
                    <a:pt x="17279" y="13544"/>
                  </a:cubicBezTo>
                  <a:cubicBezTo>
                    <a:pt x="18914" y="11843"/>
                    <a:pt x="20348" y="3136"/>
                    <a:pt x="20348" y="3136"/>
                  </a:cubicBezTo>
                  <a:cubicBezTo>
                    <a:pt x="19247" y="2603"/>
                    <a:pt x="18113" y="2136"/>
                    <a:pt x="16946" y="1735"/>
                  </a:cubicBezTo>
                  <a:cubicBezTo>
                    <a:pt x="13610" y="635"/>
                    <a:pt x="10107" y="34"/>
                    <a:pt x="6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4"/>
            <p:cNvSpPr/>
            <p:nvPr/>
          </p:nvSpPr>
          <p:spPr>
            <a:xfrm flipH="1">
              <a:off x="8295816" y="3572905"/>
              <a:ext cx="181900" cy="322575"/>
            </a:xfrm>
            <a:custGeom>
              <a:avLst/>
              <a:gdLst/>
              <a:ahLst/>
              <a:cxnLst/>
              <a:rect l="l" t="t" r="r" b="b"/>
              <a:pathLst>
                <a:path w="7073" h="12543" extrusionOk="0">
                  <a:moveTo>
                    <a:pt x="3303" y="0"/>
                  </a:moveTo>
                  <a:cubicBezTo>
                    <a:pt x="1835" y="2502"/>
                    <a:pt x="701" y="8339"/>
                    <a:pt x="0" y="12542"/>
                  </a:cubicBezTo>
                  <a:cubicBezTo>
                    <a:pt x="3003" y="11175"/>
                    <a:pt x="7072" y="8873"/>
                    <a:pt x="6839" y="6505"/>
                  </a:cubicBezTo>
                  <a:cubicBezTo>
                    <a:pt x="6638" y="3936"/>
                    <a:pt x="4537" y="1334"/>
                    <a:pt x="3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4"/>
            <p:cNvSpPr/>
            <p:nvPr/>
          </p:nvSpPr>
          <p:spPr>
            <a:xfrm flipH="1">
              <a:off x="8033317" y="3539653"/>
              <a:ext cx="274534" cy="150473"/>
            </a:xfrm>
            <a:custGeom>
              <a:avLst/>
              <a:gdLst/>
              <a:ahLst/>
              <a:cxnLst/>
              <a:rect l="l" t="t" r="r" b="b"/>
              <a:pathLst>
                <a:path w="10675" h="5851" extrusionOk="0">
                  <a:moveTo>
                    <a:pt x="2001" y="0"/>
                  </a:moveTo>
                  <a:cubicBezTo>
                    <a:pt x="1338" y="0"/>
                    <a:pt x="668" y="48"/>
                    <a:pt x="0" y="159"/>
                  </a:cubicBezTo>
                  <a:cubicBezTo>
                    <a:pt x="0" y="159"/>
                    <a:pt x="1535" y="5263"/>
                    <a:pt x="5738" y="5796"/>
                  </a:cubicBezTo>
                  <a:cubicBezTo>
                    <a:pt x="6011" y="5833"/>
                    <a:pt x="6270" y="5850"/>
                    <a:pt x="6515" y="5850"/>
                  </a:cubicBezTo>
                  <a:cubicBezTo>
                    <a:pt x="10062" y="5850"/>
                    <a:pt x="10674" y="2260"/>
                    <a:pt x="10674" y="2260"/>
                  </a:cubicBezTo>
                  <a:cubicBezTo>
                    <a:pt x="10674" y="2260"/>
                    <a:pt x="6535" y="0"/>
                    <a:pt x="20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4"/>
            <p:cNvSpPr/>
            <p:nvPr/>
          </p:nvSpPr>
          <p:spPr>
            <a:xfrm flipH="1">
              <a:off x="8033317" y="3539653"/>
              <a:ext cx="274534" cy="150473"/>
            </a:xfrm>
            <a:custGeom>
              <a:avLst/>
              <a:gdLst/>
              <a:ahLst/>
              <a:cxnLst/>
              <a:rect l="l" t="t" r="r" b="b"/>
              <a:pathLst>
                <a:path w="10675" h="5851" extrusionOk="0">
                  <a:moveTo>
                    <a:pt x="2001" y="0"/>
                  </a:moveTo>
                  <a:cubicBezTo>
                    <a:pt x="1338" y="0"/>
                    <a:pt x="668" y="48"/>
                    <a:pt x="0" y="159"/>
                  </a:cubicBezTo>
                  <a:cubicBezTo>
                    <a:pt x="0" y="159"/>
                    <a:pt x="1535" y="5263"/>
                    <a:pt x="5738" y="5796"/>
                  </a:cubicBezTo>
                  <a:cubicBezTo>
                    <a:pt x="6011" y="5833"/>
                    <a:pt x="6270" y="5850"/>
                    <a:pt x="6515" y="5850"/>
                  </a:cubicBezTo>
                  <a:cubicBezTo>
                    <a:pt x="10062" y="5850"/>
                    <a:pt x="10674" y="2260"/>
                    <a:pt x="10674" y="2260"/>
                  </a:cubicBezTo>
                  <a:cubicBezTo>
                    <a:pt x="10674" y="2260"/>
                    <a:pt x="6535" y="0"/>
                    <a:pt x="2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4"/>
            <p:cNvSpPr/>
            <p:nvPr/>
          </p:nvSpPr>
          <p:spPr>
            <a:xfrm flipH="1">
              <a:off x="8047050" y="3547342"/>
              <a:ext cx="238504" cy="121669"/>
            </a:xfrm>
            <a:custGeom>
              <a:avLst/>
              <a:gdLst/>
              <a:ahLst/>
              <a:cxnLst/>
              <a:rect l="l" t="t" r="r" b="b"/>
              <a:pathLst>
                <a:path w="9274" h="4731" extrusionOk="0">
                  <a:moveTo>
                    <a:pt x="997" y="0"/>
                  </a:moveTo>
                  <a:cubicBezTo>
                    <a:pt x="673" y="0"/>
                    <a:pt x="340" y="9"/>
                    <a:pt x="0" y="27"/>
                  </a:cubicBezTo>
                  <a:cubicBezTo>
                    <a:pt x="0" y="27"/>
                    <a:pt x="2002" y="4730"/>
                    <a:pt x="5571" y="4730"/>
                  </a:cubicBezTo>
                  <a:cubicBezTo>
                    <a:pt x="9174" y="4730"/>
                    <a:pt x="9274" y="2095"/>
                    <a:pt x="9274" y="2095"/>
                  </a:cubicBezTo>
                  <a:cubicBezTo>
                    <a:pt x="9274" y="2095"/>
                    <a:pt x="6117" y="0"/>
                    <a:pt x="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4"/>
            <p:cNvSpPr/>
            <p:nvPr/>
          </p:nvSpPr>
          <p:spPr>
            <a:xfrm flipH="1">
              <a:off x="8087375" y="3421918"/>
              <a:ext cx="156157" cy="222379"/>
            </a:xfrm>
            <a:custGeom>
              <a:avLst/>
              <a:gdLst/>
              <a:ahLst/>
              <a:cxnLst/>
              <a:rect l="l" t="t" r="r" b="b"/>
              <a:pathLst>
                <a:path w="6072" h="8647" extrusionOk="0">
                  <a:moveTo>
                    <a:pt x="2469" y="0"/>
                  </a:moveTo>
                  <a:cubicBezTo>
                    <a:pt x="2469" y="334"/>
                    <a:pt x="2469" y="667"/>
                    <a:pt x="2469" y="1001"/>
                  </a:cubicBezTo>
                  <a:cubicBezTo>
                    <a:pt x="2369" y="2268"/>
                    <a:pt x="1936" y="4403"/>
                    <a:pt x="1" y="5171"/>
                  </a:cubicBezTo>
                  <a:cubicBezTo>
                    <a:pt x="1" y="5171"/>
                    <a:pt x="835" y="8373"/>
                    <a:pt x="3503" y="8640"/>
                  </a:cubicBezTo>
                  <a:cubicBezTo>
                    <a:pt x="3558" y="8645"/>
                    <a:pt x="3611" y="8647"/>
                    <a:pt x="3665" y="8647"/>
                  </a:cubicBezTo>
                  <a:cubicBezTo>
                    <a:pt x="4721" y="8647"/>
                    <a:pt x="5530" y="7720"/>
                    <a:pt x="5371" y="6672"/>
                  </a:cubicBezTo>
                  <a:cubicBezTo>
                    <a:pt x="5371" y="6672"/>
                    <a:pt x="4871" y="6471"/>
                    <a:pt x="4871" y="5638"/>
                  </a:cubicBezTo>
                  <a:cubicBezTo>
                    <a:pt x="4871" y="5004"/>
                    <a:pt x="5004" y="4403"/>
                    <a:pt x="5271" y="3870"/>
                  </a:cubicBezTo>
                  <a:cubicBezTo>
                    <a:pt x="5505" y="3303"/>
                    <a:pt x="5772" y="2802"/>
                    <a:pt x="6072" y="2268"/>
                  </a:cubicBezTo>
                  <a:lnTo>
                    <a:pt x="24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4"/>
            <p:cNvSpPr/>
            <p:nvPr/>
          </p:nvSpPr>
          <p:spPr>
            <a:xfrm flipH="1">
              <a:off x="8093367" y="3425338"/>
              <a:ext cx="97829" cy="137357"/>
            </a:xfrm>
            <a:custGeom>
              <a:avLst/>
              <a:gdLst/>
              <a:ahLst/>
              <a:cxnLst/>
              <a:rect l="l" t="t" r="r" b="b"/>
              <a:pathLst>
                <a:path w="3804" h="5341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301"/>
                    <a:pt x="101" y="634"/>
                    <a:pt x="101" y="968"/>
                  </a:cubicBezTo>
                  <a:lnTo>
                    <a:pt x="101" y="1001"/>
                  </a:lnTo>
                  <a:cubicBezTo>
                    <a:pt x="101" y="1001"/>
                    <a:pt x="878" y="5341"/>
                    <a:pt x="2847" y="5341"/>
                  </a:cubicBezTo>
                  <a:cubicBezTo>
                    <a:pt x="2877" y="5341"/>
                    <a:pt x="2906" y="5340"/>
                    <a:pt x="2936" y="5338"/>
                  </a:cubicBezTo>
                  <a:cubicBezTo>
                    <a:pt x="2903" y="4704"/>
                    <a:pt x="2969" y="4104"/>
                    <a:pt x="3170" y="3536"/>
                  </a:cubicBezTo>
                  <a:cubicBezTo>
                    <a:pt x="3336" y="2969"/>
                    <a:pt x="3570" y="2402"/>
                    <a:pt x="3803" y="186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4"/>
            <p:cNvSpPr/>
            <p:nvPr/>
          </p:nvSpPr>
          <p:spPr>
            <a:xfrm flipH="1">
              <a:off x="7965552" y="3038700"/>
              <a:ext cx="383499" cy="356650"/>
            </a:xfrm>
            <a:custGeom>
              <a:avLst/>
              <a:gdLst/>
              <a:ahLst/>
              <a:cxnLst/>
              <a:rect l="l" t="t" r="r" b="b"/>
              <a:pathLst>
                <a:path w="14912" h="13868" extrusionOk="0">
                  <a:moveTo>
                    <a:pt x="2689" y="12127"/>
                  </a:moveTo>
                  <a:cubicBezTo>
                    <a:pt x="2652" y="12257"/>
                    <a:pt x="2636" y="12333"/>
                    <a:pt x="2636" y="12333"/>
                  </a:cubicBezTo>
                  <a:cubicBezTo>
                    <a:pt x="2636" y="12333"/>
                    <a:pt x="2729" y="12539"/>
                    <a:pt x="2760" y="12539"/>
                  </a:cubicBezTo>
                  <a:cubicBezTo>
                    <a:pt x="2781" y="12539"/>
                    <a:pt x="2773" y="12444"/>
                    <a:pt x="2689" y="12127"/>
                  </a:cubicBezTo>
                  <a:close/>
                  <a:moveTo>
                    <a:pt x="7873" y="0"/>
                  </a:moveTo>
                  <a:cubicBezTo>
                    <a:pt x="4981" y="0"/>
                    <a:pt x="1916" y="1801"/>
                    <a:pt x="1135" y="5661"/>
                  </a:cubicBezTo>
                  <a:cubicBezTo>
                    <a:pt x="1" y="11432"/>
                    <a:pt x="1569" y="13867"/>
                    <a:pt x="1569" y="13867"/>
                  </a:cubicBezTo>
                  <a:cubicBezTo>
                    <a:pt x="1569" y="13867"/>
                    <a:pt x="1569" y="10198"/>
                    <a:pt x="2636" y="9130"/>
                  </a:cubicBezTo>
                  <a:lnTo>
                    <a:pt x="2636" y="9130"/>
                  </a:lnTo>
                  <a:cubicBezTo>
                    <a:pt x="2636" y="9131"/>
                    <a:pt x="2303" y="10865"/>
                    <a:pt x="2636" y="11932"/>
                  </a:cubicBezTo>
                  <a:cubicBezTo>
                    <a:pt x="2657" y="12005"/>
                    <a:pt x="2674" y="12070"/>
                    <a:pt x="2689" y="12127"/>
                  </a:cubicBezTo>
                  <a:lnTo>
                    <a:pt x="2689" y="12127"/>
                  </a:lnTo>
                  <a:cubicBezTo>
                    <a:pt x="2908" y="11371"/>
                    <a:pt x="3863" y="8789"/>
                    <a:pt x="6704" y="8789"/>
                  </a:cubicBezTo>
                  <a:cubicBezTo>
                    <a:pt x="7183" y="8789"/>
                    <a:pt x="7715" y="8862"/>
                    <a:pt x="8307" y="9030"/>
                  </a:cubicBezTo>
                  <a:cubicBezTo>
                    <a:pt x="9065" y="9246"/>
                    <a:pt x="9683" y="9336"/>
                    <a:pt x="10184" y="9336"/>
                  </a:cubicBezTo>
                  <a:cubicBezTo>
                    <a:pt x="12793" y="9336"/>
                    <a:pt x="12276" y="6895"/>
                    <a:pt x="12276" y="6895"/>
                  </a:cubicBezTo>
                  <a:cubicBezTo>
                    <a:pt x="12276" y="6895"/>
                    <a:pt x="14912" y="3827"/>
                    <a:pt x="11743" y="1291"/>
                  </a:cubicBezTo>
                  <a:cubicBezTo>
                    <a:pt x="10694" y="441"/>
                    <a:pt x="9305" y="0"/>
                    <a:pt x="7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4"/>
            <p:cNvSpPr/>
            <p:nvPr/>
          </p:nvSpPr>
          <p:spPr>
            <a:xfrm flipH="1">
              <a:off x="7913216" y="3236751"/>
              <a:ext cx="335922" cy="338031"/>
            </a:xfrm>
            <a:custGeom>
              <a:avLst/>
              <a:gdLst/>
              <a:ahLst/>
              <a:cxnLst/>
              <a:rect l="l" t="t" r="r" b="b"/>
              <a:pathLst>
                <a:path w="13062" h="13144" extrusionOk="0">
                  <a:moveTo>
                    <a:pt x="7759" y="1"/>
                  </a:moveTo>
                  <a:cubicBezTo>
                    <a:pt x="2727" y="1"/>
                    <a:pt x="0" y="9437"/>
                    <a:pt x="5122" y="12337"/>
                  </a:cubicBezTo>
                  <a:cubicBezTo>
                    <a:pt x="6102" y="12891"/>
                    <a:pt x="6959" y="13144"/>
                    <a:pt x="7712" y="13144"/>
                  </a:cubicBezTo>
                  <a:cubicBezTo>
                    <a:pt x="10087" y="13144"/>
                    <a:pt x="11417" y="10629"/>
                    <a:pt x="12227" y="7133"/>
                  </a:cubicBezTo>
                  <a:cubicBezTo>
                    <a:pt x="13061" y="3464"/>
                    <a:pt x="12494" y="1263"/>
                    <a:pt x="9025" y="195"/>
                  </a:cubicBezTo>
                  <a:cubicBezTo>
                    <a:pt x="8590" y="63"/>
                    <a:pt x="8167" y="1"/>
                    <a:pt x="7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4"/>
            <p:cNvSpPr/>
            <p:nvPr/>
          </p:nvSpPr>
          <p:spPr>
            <a:xfrm flipH="1">
              <a:off x="7976712" y="3397897"/>
              <a:ext cx="26618" cy="50432"/>
            </a:xfrm>
            <a:custGeom>
              <a:avLst/>
              <a:gdLst/>
              <a:ahLst/>
              <a:cxnLst/>
              <a:rect l="l" t="t" r="r" b="b"/>
              <a:pathLst>
                <a:path w="1035" h="1961" extrusionOk="0">
                  <a:moveTo>
                    <a:pt x="468" y="0"/>
                  </a:moveTo>
                  <a:lnTo>
                    <a:pt x="1" y="1868"/>
                  </a:lnTo>
                  <a:cubicBezTo>
                    <a:pt x="127" y="1931"/>
                    <a:pt x="262" y="1961"/>
                    <a:pt x="398" y="1961"/>
                  </a:cubicBezTo>
                  <a:cubicBezTo>
                    <a:pt x="622" y="1961"/>
                    <a:pt x="848" y="1880"/>
                    <a:pt x="1035" y="1735"/>
                  </a:cubicBezTo>
                  <a:cubicBezTo>
                    <a:pt x="768" y="1168"/>
                    <a:pt x="568" y="601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4"/>
            <p:cNvSpPr/>
            <p:nvPr/>
          </p:nvSpPr>
          <p:spPr>
            <a:xfrm flipH="1">
              <a:off x="8041906" y="3357238"/>
              <a:ext cx="22323" cy="27286"/>
            </a:xfrm>
            <a:custGeom>
              <a:avLst/>
              <a:gdLst/>
              <a:ahLst/>
              <a:cxnLst/>
              <a:rect l="l" t="t" r="r" b="b"/>
              <a:pathLst>
                <a:path w="868" h="1061" extrusionOk="0">
                  <a:moveTo>
                    <a:pt x="489" y="0"/>
                  </a:moveTo>
                  <a:cubicBezTo>
                    <a:pt x="317" y="0"/>
                    <a:pt x="154" y="182"/>
                    <a:pt x="67" y="414"/>
                  </a:cubicBezTo>
                  <a:cubicBezTo>
                    <a:pt x="1" y="714"/>
                    <a:pt x="101" y="981"/>
                    <a:pt x="301" y="1047"/>
                  </a:cubicBezTo>
                  <a:cubicBezTo>
                    <a:pt x="323" y="1056"/>
                    <a:pt x="346" y="1060"/>
                    <a:pt x="369" y="1060"/>
                  </a:cubicBezTo>
                  <a:cubicBezTo>
                    <a:pt x="526" y="1060"/>
                    <a:pt x="710" y="879"/>
                    <a:pt x="768" y="647"/>
                  </a:cubicBezTo>
                  <a:cubicBezTo>
                    <a:pt x="868" y="347"/>
                    <a:pt x="768" y="80"/>
                    <a:pt x="568" y="13"/>
                  </a:cubicBezTo>
                  <a:cubicBezTo>
                    <a:pt x="541" y="5"/>
                    <a:pt x="515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4"/>
            <p:cNvSpPr/>
            <p:nvPr/>
          </p:nvSpPr>
          <p:spPr>
            <a:xfrm flipH="1">
              <a:off x="8033316" y="3355849"/>
              <a:ext cx="18054" cy="5529"/>
            </a:xfrm>
            <a:custGeom>
              <a:avLst/>
              <a:gdLst/>
              <a:ahLst/>
              <a:cxnLst/>
              <a:rect l="l" t="t" r="r" b="b"/>
              <a:pathLst>
                <a:path w="702" h="215" extrusionOk="0">
                  <a:moveTo>
                    <a:pt x="701" y="1"/>
                  </a:moveTo>
                  <a:lnTo>
                    <a:pt x="1" y="67"/>
                  </a:lnTo>
                  <a:cubicBezTo>
                    <a:pt x="70" y="176"/>
                    <a:pt x="160" y="215"/>
                    <a:pt x="253" y="215"/>
                  </a:cubicBezTo>
                  <a:cubicBezTo>
                    <a:pt x="471" y="215"/>
                    <a:pt x="701" y="1"/>
                    <a:pt x="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4"/>
            <p:cNvSpPr/>
            <p:nvPr/>
          </p:nvSpPr>
          <p:spPr>
            <a:xfrm flipH="1">
              <a:off x="7949246" y="3381258"/>
              <a:ext cx="22323" cy="27286"/>
            </a:xfrm>
            <a:custGeom>
              <a:avLst/>
              <a:gdLst/>
              <a:ahLst/>
              <a:cxnLst/>
              <a:rect l="l" t="t" r="r" b="b"/>
              <a:pathLst>
                <a:path w="868" h="1061" extrusionOk="0">
                  <a:moveTo>
                    <a:pt x="499" y="1"/>
                  </a:moveTo>
                  <a:cubicBezTo>
                    <a:pt x="342" y="1"/>
                    <a:pt x="158" y="186"/>
                    <a:pt x="100" y="447"/>
                  </a:cubicBezTo>
                  <a:cubicBezTo>
                    <a:pt x="0" y="714"/>
                    <a:pt x="100" y="981"/>
                    <a:pt x="300" y="1047"/>
                  </a:cubicBezTo>
                  <a:cubicBezTo>
                    <a:pt x="327" y="1056"/>
                    <a:pt x="353" y="1060"/>
                    <a:pt x="379" y="1060"/>
                  </a:cubicBezTo>
                  <a:cubicBezTo>
                    <a:pt x="551" y="1060"/>
                    <a:pt x="714" y="879"/>
                    <a:pt x="801" y="647"/>
                  </a:cubicBezTo>
                  <a:cubicBezTo>
                    <a:pt x="867" y="347"/>
                    <a:pt x="767" y="80"/>
                    <a:pt x="567" y="13"/>
                  </a:cubicBezTo>
                  <a:cubicBezTo>
                    <a:pt x="545" y="5"/>
                    <a:pt x="523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4"/>
            <p:cNvSpPr/>
            <p:nvPr/>
          </p:nvSpPr>
          <p:spPr>
            <a:xfrm flipH="1">
              <a:off x="7940682" y="3379869"/>
              <a:ext cx="18028" cy="5529"/>
            </a:xfrm>
            <a:custGeom>
              <a:avLst/>
              <a:gdLst/>
              <a:ahLst/>
              <a:cxnLst/>
              <a:rect l="l" t="t" r="r" b="b"/>
              <a:pathLst>
                <a:path w="701" h="215" extrusionOk="0">
                  <a:moveTo>
                    <a:pt x="701" y="1"/>
                  </a:moveTo>
                  <a:lnTo>
                    <a:pt x="0" y="67"/>
                  </a:lnTo>
                  <a:cubicBezTo>
                    <a:pt x="70" y="176"/>
                    <a:pt x="160" y="215"/>
                    <a:pt x="252" y="215"/>
                  </a:cubicBezTo>
                  <a:cubicBezTo>
                    <a:pt x="470" y="215"/>
                    <a:pt x="701" y="1"/>
                    <a:pt x="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4"/>
            <p:cNvSpPr/>
            <p:nvPr/>
          </p:nvSpPr>
          <p:spPr>
            <a:xfrm flipH="1">
              <a:off x="8022155" y="3303154"/>
              <a:ext cx="52361" cy="13270"/>
            </a:xfrm>
            <a:custGeom>
              <a:avLst/>
              <a:gdLst/>
              <a:ahLst/>
              <a:cxnLst/>
              <a:rect l="l" t="t" r="r" b="b"/>
              <a:pathLst>
                <a:path w="2036" h="516" extrusionOk="0">
                  <a:moveTo>
                    <a:pt x="1104" y="1"/>
                  </a:moveTo>
                  <a:cubicBezTo>
                    <a:pt x="764" y="1"/>
                    <a:pt x="424" y="85"/>
                    <a:pt x="134" y="248"/>
                  </a:cubicBezTo>
                  <a:cubicBezTo>
                    <a:pt x="0" y="348"/>
                    <a:pt x="67" y="515"/>
                    <a:pt x="200" y="515"/>
                  </a:cubicBezTo>
                  <a:lnTo>
                    <a:pt x="300" y="515"/>
                  </a:lnTo>
                  <a:cubicBezTo>
                    <a:pt x="557" y="369"/>
                    <a:pt x="844" y="292"/>
                    <a:pt x="1128" y="292"/>
                  </a:cubicBezTo>
                  <a:cubicBezTo>
                    <a:pt x="1361" y="292"/>
                    <a:pt x="1591" y="343"/>
                    <a:pt x="1802" y="449"/>
                  </a:cubicBezTo>
                  <a:cubicBezTo>
                    <a:pt x="1828" y="457"/>
                    <a:pt x="1853" y="462"/>
                    <a:pt x="1875" y="462"/>
                  </a:cubicBezTo>
                  <a:cubicBezTo>
                    <a:pt x="1935" y="462"/>
                    <a:pt x="1977" y="431"/>
                    <a:pt x="2002" y="382"/>
                  </a:cubicBezTo>
                  <a:cubicBezTo>
                    <a:pt x="2035" y="282"/>
                    <a:pt x="2002" y="215"/>
                    <a:pt x="1935" y="182"/>
                  </a:cubicBezTo>
                  <a:cubicBezTo>
                    <a:pt x="1676" y="60"/>
                    <a:pt x="1390" y="1"/>
                    <a:pt x="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4"/>
            <p:cNvSpPr/>
            <p:nvPr/>
          </p:nvSpPr>
          <p:spPr>
            <a:xfrm flipH="1">
              <a:off x="7921805" y="3323265"/>
              <a:ext cx="42048" cy="26618"/>
            </a:xfrm>
            <a:custGeom>
              <a:avLst/>
              <a:gdLst/>
              <a:ahLst/>
              <a:cxnLst/>
              <a:rect l="l" t="t" r="r" b="b"/>
              <a:pathLst>
                <a:path w="1635" h="1035" extrusionOk="0">
                  <a:moveTo>
                    <a:pt x="134" y="0"/>
                  </a:moveTo>
                  <a:cubicBezTo>
                    <a:pt x="67" y="0"/>
                    <a:pt x="0" y="67"/>
                    <a:pt x="0" y="167"/>
                  </a:cubicBezTo>
                  <a:cubicBezTo>
                    <a:pt x="0" y="234"/>
                    <a:pt x="100" y="300"/>
                    <a:pt x="167" y="300"/>
                  </a:cubicBezTo>
                  <a:cubicBezTo>
                    <a:pt x="634" y="334"/>
                    <a:pt x="1068" y="567"/>
                    <a:pt x="1335" y="967"/>
                  </a:cubicBezTo>
                  <a:cubicBezTo>
                    <a:pt x="1368" y="1001"/>
                    <a:pt x="1435" y="1001"/>
                    <a:pt x="1468" y="1034"/>
                  </a:cubicBezTo>
                  <a:cubicBezTo>
                    <a:pt x="1501" y="1034"/>
                    <a:pt x="1535" y="1001"/>
                    <a:pt x="1568" y="1001"/>
                  </a:cubicBezTo>
                  <a:cubicBezTo>
                    <a:pt x="1635" y="934"/>
                    <a:pt x="1635" y="834"/>
                    <a:pt x="1568" y="767"/>
                  </a:cubicBezTo>
                  <a:cubicBezTo>
                    <a:pt x="1235" y="300"/>
                    <a:pt x="734" y="33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4"/>
            <p:cNvSpPr/>
            <p:nvPr/>
          </p:nvSpPr>
          <p:spPr>
            <a:xfrm flipH="1">
              <a:off x="7866025" y="3194986"/>
              <a:ext cx="369072" cy="274123"/>
            </a:xfrm>
            <a:custGeom>
              <a:avLst/>
              <a:gdLst/>
              <a:ahLst/>
              <a:cxnLst/>
              <a:rect l="l" t="t" r="r" b="b"/>
              <a:pathLst>
                <a:path w="14351" h="10659" extrusionOk="0">
                  <a:moveTo>
                    <a:pt x="6707" y="1"/>
                  </a:moveTo>
                  <a:cubicBezTo>
                    <a:pt x="1935" y="1"/>
                    <a:pt x="1" y="7443"/>
                    <a:pt x="2075" y="10659"/>
                  </a:cubicBezTo>
                  <a:cubicBezTo>
                    <a:pt x="2075" y="10659"/>
                    <a:pt x="1307" y="8024"/>
                    <a:pt x="2842" y="6523"/>
                  </a:cubicBezTo>
                  <a:cubicBezTo>
                    <a:pt x="2842" y="6523"/>
                    <a:pt x="5344" y="4154"/>
                    <a:pt x="5777" y="1853"/>
                  </a:cubicBezTo>
                  <a:cubicBezTo>
                    <a:pt x="5777" y="1853"/>
                    <a:pt x="5986" y="1834"/>
                    <a:pt x="6328" y="1834"/>
                  </a:cubicBezTo>
                  <a:cubicBezTo>
                    <a:pt x="8070" y="1834"/>
                    <a:pt x="13254" y="2323"/>
                    <a:pt x="11748" y="8290"/>
                  </a:cubicBezTo>
                  <a:cubicBezTo>
                    <a:pt x="11748" y="8290"/>
                    <a:pt x="14350" y="2253"/>
                    <a:pt x="8379" y="285"/>
                  </a:cubicBezTo>
                  <a:cubicBezTo>
                    <a:pt x="7789" y="90"/>
                    <a:pt x="7231" y="1"/>
                    <a:pt x="6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4"/>
            <p:cNvSpPr/>
            <p:nvPr/>
          </p:nvSpPr>
          <p:spPr>
            <a:xfrm flipH="1">
              <a:off x="8018735" y="3439714"/>
              <a:ext cx="54933" cy="46549"/>
            </a:xfrm>
            <a:custGeom>
              <a:avLst/>
              <a:gdLst/>
              <a:ahLst/>
              <a:cxnLst/>
              <a:rect l="l" t="t" r="r" b="b"/>
              <a:pathLst>
                <a:path w="2136" h="1810" extrusionOk="0">
                  <a:moveTo>
                    <a:pt x="172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34" y="9"/>
                    <a:pt x="1" y="75"/>
                    <a:pt x="1" y="175"/>
                  </a:cubicBezTo>
                  <a:cubicBezTo>
                    <a:pt x="134" y="1109"/>
                    <a:pt x="968" y="1810"/>
                    <a:pt x="1935" y="1810"/>
                  </a:cubicBezTo>
                  <a:cubicBezTo>
                    <a:pt x="2135" y="1810"/>
                    <a:pt x="2135" y="1510"/>
                    <a:pt x="1935" y="1510"/>
                  </a:cubicBezTo>
                  <a:cubicBezTo>
                    <a:pt x="1914" y="1511"/>
                    <a:pt x="1893" y="1511"/>
                    <a:pt x="1872" y="1511"/>
                  </a:cubicBezTo>
                  <a:cubicBezTo>
                    <a:pt x="1096" y="1511"/>
                    <a:pt x="398" y="921"/>
                    <a:pt x="301" y="142"/>
                  </a:cubicBezTo>
                  <a:cubicBezTo>
                    <a:pt x="301" y="60"/>
                    <a:pt x="233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4"/>
            <p:cNvSpPr/>
            <p:nvPr/>
          </p:nvSpPr>
          <p:spPr>
            <a:xfrm flipH="1">
              <a:off x="7884052" y="3334786"/>
              <a:ext cx="293411" cy="103899"/>
            </a:xfrm>
            <a:custGeom>
              <a:avLst/>
              <a:gdLst/>
              <a:ahLst/>
              <a:cxnLst/>
              <a:rect l="l" t="t" r="r" b="b"/>
              <a:pathLst>
                <a:path w="11409" h="4040" extrusionOk="0">
                  <a:moveTo>
                    <a:pt x="5411" y="203"/>
                  </a:moveTo>
                  <a:cubicBezTo>
                    <a:pt x="5646" y="203"/>
                    <a:pt x="5883" y="252"/>
                    <a:pt x="6105" y="353"/>
                  </a:cubicBezTo>
                  <a:cubicBezTo>
                    <a:pt x="6839" y="686"/>
                    <a:pt x="7139" y="1554"/>
                    <a:pt x="6739" y="2254"/>
                  </a:cubicBezTo>
                  <a:cubicBezTo>
                    <a:pt x="6419" y="2733"/>
                    <a:pt x="5898" y="2993"/>
                    <a:pt x="5365" y="2993"/>
                  </a:cubicBezTo>
                  <a:cubicBezTo>
                    <a:pt x="5119" y="2993"/>
                    <a:pt x="4869" y="2937"/>
                    <a:pt x="4637" y="2821"/>
                  </a:cubicBezTo>
                  <a:cubicBezTo>
                    <a:pt x="3903" y="2521"/>
                    <a:pt x="3636" y="1620"/>
                    <a:pt x="4037" y="920"/>
                  </a:cubicBezTo>
                  <a:lnTo>
                    <a:pt x="4037" y="920"/>
                  </a:lnTo>
                  <a:lnTo>
                    <a:pt x="4037" y="953"/>
                  </a:lnTo>
                  <a:cubicBezTo>
                    <a:pt x="4339" y="464"/>
                    <a:pt x="4869" y="203"/>
                    <a:pt x="5411" y="203"/>
                  </a:cubicBezTo>
                  <a:close/>
                  <a:moveTo>
                    <a:pt x="9447" y="1037"/>
                  </a:moveTo>
                  <a:cubicBezTo>
                    <a:pt x="9682" y="1037"/>
                    <a:pt x="9919" y="1086"/>
                    <a:pt x="10141" y="1187"/>
                  </a:cubicBezTo>
                  <a:cubicBezTo>
                    <a:pt x="10875" y="1520"/>
                    <a:pt x="11175" y="2387"/>
                    <a:pt x="10775" y="3088"/>
                  </a:cubicBezTo>
                  <a:cubicBezTo>
                    <a:pt x="10456" y="3567"/>
                    <a:pt x="9934" y="3827"/>
                    <a:pt x="9402" y="3827"/>
                  </a:cubicBezTo>
                  <a:cubicBezTo>
                    <a:pt x="9155" y="3827"/>
                    <a:pt x="8906" y="3771"/>
                    <a:pt x="8673" y="3655"/>
                  </a:cubicBezTo>
                  <a:cubicBezTo>
                    <a:pt x="7939" y="3355"/>
                    <a:pt x="7673" y="2454"/>
                    <a:pt x="8073" y="1787"/>
                  </a:cubicBezTo>
                  <a:cubicBezTo>
                    <a:pt x="8375" y="1298"/>
                    <a:pt x="8905" y="1037"/>
                    <a:pt x="9447" y="1037"/>
                  </a:cubicBezTo>
                  <a:close/>
                  <a:moveTo>
                    <a:pt x="5388" y="1"/>
                  </a:moveTo>
                  <a:cubicBezTo>
                    <a:pt x="4777" y="1"/>
                    <a:pt x="4181" y="292"/>
                    <a:pt x="3836" y="820"/>
                  </a:cubicBezTo>
                  <a:cubicBezTo>
                    <a:pt x="3770" y="920"/>
                    <a:pt x="3736" y="1053"/>
                    <a:pt x="3670" y="1153"/>
                  </a:cubicBezTo>
                  <a:lnTo>
                    <a:pt x="134" y="319"/>
                  </a:lnTo>
                  <a:cubicBezTo>
                    <a:pt x="125" y="310"/>
                    <a:pt x="114" y="306"/>
                    <a:pt x="101" y="306"/>
                  </a:cubicBezTo>
                  <a:cubicBezTo>
                    <a:pt x="67" y="306"/>
                    <a:pt x="25" y="337"/>
                    <a:pt x="0" y="386"/>
                  </a:cubicBezTo>
                  <a:cubicBezTo>
                    <a:pt x="0" y="453"/>
                    <a:pt x="34" y="486"/>
                    <a:pt x="67" y="519"/>
                  </a:cubicBezTo>
                  <a:lnTo>
                    <a:pt x="100" y="519"/>
                  </a:lnTo>
                  <a:lnTo>
                    <a:pt x="3636" y="1353"/>
                  </a:lnTo>
                  <a:cubicBezTo>
                    <a:pt x="3536" y="2021"/>
                    <a:pt x="3903" y="2721"/>
                    <a:pt x="4537" y="3021"/>
                  </a:cubicBezTo>
                  <a:cubicBezTo>
                    <a:pt x="4795" y="3145"/>
                    <a:pt x="5072" y="3205"/>
                    <a:pt x="5348" y="3205"/>
                  </a:cubicBezTo>
                  <a:cubicBezTo>
                    <a:pt x="5963" y="3205"/>
                    <a:pt x="6570" y="2907"/>
                    <a:pt x="6939" y="2354"/>
                  </a:cubicBezTo>
                  <a:cubicBezTo>
                    <a:pt x="6972" y="2287"/>
                    <a:pt x="7005" y="2221"/>
                    <a:pt x="7039" y="2121"/>
                  </a:cubicBezTo>
                  <a:cubicBezTo>
                    <a:pt x="7172" y="2021"/>
                    <a:pt x="7339" y="1987"/>
                    <a:pt x="7506" y="1987"/>
                  </a:cubicBezTo>
                  <a:cubicBezTo>
                    <a:pt x="7572" y="2021"/>
                    <a:pt x="7639" y="2121"/>
                    <a:pt x="7673" y="2221"/>
                  </a:cubicBezTo>
                  <a:cubicBezTo>
                    <a:pt x="7572" y="2888"/>
                    <a:pt x="7939" y="3555"/>
                    <a:pt x="8573" y="3855"/>
                  </a:cubicBezTo>
                  <a:cubicBezTo>
                    <a:pt x="8831" y="3979"/>
                    <a:pt x="9109" y="4039"/>
                    <a:pt x="9384" y="4039"/>
                  </a:cubicBezTo>
                  <a:cubicBezTo>
                    <a:pt x="9999" y="4039"/>
                    <a:pt x="10606" y="3741"/>
                    <a:pt x="10975" y="3188"/>
                  </a:cubicBezTo>
                  <a:cubicBezTo>
                    <a:pt x="11409" y="2421"/>
                    <a:pt x="11075" y="1387"/>
                    <a:pt x="10241" y="1053"/>
                  </a:cubicBezTo>
                  <a:cubicBezTo>
                    <a:pt x="9973" y="914"/>
                    <a:pt x="9683" y="847"/>
                    <a:pt x="9398" y="847"/>
                  </a:cubicBezTo>
                  <a:cubicBezTo>
                    <a:pt x="8797" y="847"/>
                    <a:pt x="8212" y="1144"/>
                    <a:pt x="7873" y="1687"/>
                  </a:cubicBezTo>
                  <a:cubicBezTo>
                    <a:pt x="7806" y="1754"/>
                    <a:pt x="7773" y="1854"/>
                    <a:pt x="7739" y="1920"/>
                  </a:cubicBezTo>
                  <a:cubicBezTo>
                    <a:pt x="7706" y="1887"/>
                    <a:pt x="7639" y="1820"/>
                    <a:pt x="7572" y="1820"/>
                  </a:cubicBezTo>
                  <a:cubicBezTo>
                    <a:pt x="7509" y="1795"/>
                    <a:pt x="7445" y="1784"/>
                    <a:pt x="7383" y="1784"/>
                  </a:cubicBezTo>
                  <a:cubicBezTo>
                    <a:pt x="7283" y="1784"/>
                    <a:pt x="7188" y="1813"/>
                    <a:pt x="7105" y="1854"/>
                  </a:cubicBezTo>
                  <a:cubicBezTo>
                    <a:pt x="7239" y="1153"/>
                    <a:pt x="6839" y="486"/>
                    <a:pt x="6205" y="186"/>
                  </a:cubicBezTo>
                  <a:cubicBezTo>
                    <a:pt x="5944" y="61"/>
                    <a:pt x="5665" y="1"/>
                    <a:pt x="53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4"/>
            <p:cNvSpPr/>
            <p:nvPr/>
          </p:nvSpPr>
          <p:spPr>
            <a:xfrm flipH="1">
              <a:off x="7884052" y="3334786"/>
              <a:ext cx="293411" cy="103899"/>
            </a:xfrm>
            <a:custGeom>
              <a:avLst/>
              <a:gdLst/>
              <a:ahLst/>
              <a:cxnLst/>
              <a:rect l="l" t="t" r="r" b="b"/>
              <a:pathLst>
                <a:path w="11409" h="4040" extrusionOk="0">
                  <a:moveTo>
                    <a:pt x="5411" y="203"/>
                  </a:moveTo>
                  <a:cubicBezTo>
                    <a:pt x="5646" y="203"/>
                    <a:pt x="5883" y="252"/>
                    <a:pt x="6105" y="353"/>
                  </a:cubicBezTo>
                  <a:cubicBezTo>
                    <a:pt x="6839" y="686"/>
                    <a:pt x="7139" y="1554"/>
                    <a:pt x="6739" y="2254"/>
                  </a:cubicBezTo>
                  <a:cubicBezTo>
                    <a:pt x="6419" y="2733"/>
                    <a:pt x="5898" y="2993"/>
                    <a:pt x="5365" y="2993"/>
                  </a:cubicBezTo>
                  <a:cubicBezTo>
                    <a:pt x="5119" y="2993"/>
                    <a:pt x="4869" y="2937"/>
                    <a:pt x="4637" y="2821"/>
                  </a:cubicBezTo>
                  <a:cubicBezTo>
                    <a:pt x="3903" y="2521"/>
                    <a:pt x="3636" y="1620"/>
                    <a:pt x="4037" y="920"/>
                  </a:cubicBezTo>
                  <a:lnTo>
                    <a:pt x="4037" y="920"/>
                  </a:lnTo>
                  <a:lnTo>
                    <a:pt x="4037" y="953"/>
                  </a:lnTo>
                  <a:cubicBezTo>
                    <a:pt x="4339" y="464"/>
                    <a:pt x="4869" y="203"/>
                    <a:pt x="5411" y="203"/>
                  </a:cubicBezTo>
                  <a:close/>
                  <a:moveTo>
                    <a:pt x="9447" y="1037"/>
                  </a:moveTo>
                  <a:cubicBezTo>
                    <a:pt x="9682" y="1037"/>
                    <a:pt x="9919" y="1086"/>
                    <a:pt x="10141" y="1187"/>
                  </a:cubicBezTo>
                  <a:cubicBezTo>
                    <a:pt x="10875" y="1520"/>
                    <a:pt x="11175" y="2387"/>
                    <a:pt x="10775" y="3088"/>
                  </a:cubicBezTo>
                  <a:cubicBezTo>
                    <a:pt x="10456" y="3567"/>
                    <a:pt x="9934" y="3827"/>
                    <a:pt x="9402" y="3827"/>
                  </a:cubicBezTo>
                  <a:cubicBezTo>
                    <a:pt x="9155" y="3827"/>
                    <a:pt x="8906" y="3771"/>
                    <a:pt x="8673" y="3655"/>
                  </a:cubicBezTo>
                  <a:cubicBezTo>
                    <a:pt x="7939" y="3355"/>
                    <a:pt x="7673" y="2454"/>
                    <a:pt x="8073" y="1787"/>
                  </a:cubicBezTo>
                  <a:cubicBezTo>
                    <a:pt x="8375" y="1298"/>
                    <a:pt x="8905" y="1037"/>
                    <a:pt x="9447" y="1037"/>
                  </a:cubicBezTo>
                  <a:close/>
                  <a:moveTo>
                    <a:pt x="5388" y="1"/>
                  </a:moveTo>
                  <a:cubicBezTo>
                    <a:pt x="4777" y="1"/>
                    <a:pt x="4181" y="292"/>
                    <a:pt x="3836" y="820"/>
                  </a:cubicBezTo>
                  <a:cubicBezTo>
                    <a:pt x="3770" y="920"/>
                    <a:pt x="3736" y="1053"/>
                    <a:pt x="3670" y="1153"/>
                  </a:cubicBezTo>
                  <a:lnTo>
                    <a:pt x="134" y="319"/>
                  </a:lnTo>
                  <a:cubicBezTo>
                    <a:pt x="125" y="310"/>
                    <a:pt x="114" y="306"/>
                    <a:pt x="101" y="306"/>
                  </a:cubicBezTo>
                  <a:cubicBezTo>
                    <a:pt x="67" y="306"/>
                    <a:pt x="25" y="337"/>
                    <a:pt x="0" y="386"/>
                  </a:cubicBezTo>
                  <a:cubicBezTo>
                    <a:pt x="0" y="453"/>
                    <a:pt x="34" y="486"/>
                    <a:pt x="67" y="519"/>
                  </a:cubicBezTo>
                  <a:lnTo>
                    <a:pt x="100" y="519"/>
                  </a:lnTo>
                  <a:lnTo>
                    <a:pt x="3636" y="1353"/>
                  </a:lnTo>
                  <a:cubicBezTo>
                    <a:pt x="3536" y="2021"/>
                    <a:pt x="3903" y="2721"/>
                    <a:pt x="4537" y="3021"/>
                  </a:cubicBezTo>
                  <a:cubicBezTo>
                    <a:pt x="4795" y="3145"/>
                    <a:pt x="5072" y="3205"/>
                    <a:pt x="5348" y="3205"/>
                  </a:cubicBezTo>
                  <a:cubicBezTo>
                    <a:pt x="5963" y="3205"/>
                    <a:pt x="6570" y="2907"/>
                    <a:pt x="6939" y="2354"/>
                  </a:cubicBezTo>
                  <a:cubicBezTo>
                    <a:pt x="6972" y="2287"/>
                    <a:pt x="7005" y="2221"/>
                    <a:pt x="7039" y="2121"/>
                  </a:cubicBezTo>
                  <a:cubicBezTo>
                    <a:pt x="7172" y="2021"/>
                    <a:pt x="7339" y="1987"/>
                    <a:pt x="7506" y="1987"/>
                  </a:cubicBezTo>
                  <a:cubicBezTo>
                    <a:pt x="7572" y="2021"/>
                    <a:pt x="7639" y="2121"/>
                    <a:pt x="7673" y="2221"/>
                  </a:cubicBezTo>
                  <a:cubicBezTo>
                    <a:pt x="7572" y="2888"/>
                    <a:pt x="7939" y="3555"/>
                    <a:pt x="8573" y="3855"/>
                  </a:cubicBezTo>
                  <a:cubicBezTo>
                    <a:pt x="8831" y="3979"/>
                    <a:pt x="9109" y="4039"/>
                    <a:pt x="9384" y="4039"/>
                  </a:cubicBezTo>
                  <a:cubicBezTo>
                    <a:pt x="9999" y="4039"/>
                    <a:pt x="10606" y="3741"/>
                    <a:pt x="10975" y="3188"/>
                  </a:cubicBezTo>
                  <a:cubicBezTo>
                    <a:pt x="11409" y="2421"/>
                    <a:pt x="11075" y="1387"/>
                    <a:pt x="10241" y="1053"/>
                  </a:cubicBezTo>
                  <a:cubicBezTo>
                    <a:pt x="9973" y="914"/>
                    <a:pt x="9683" y="847"/>
                    <a:pt x="9398" y="847"/>
                  </a:cubicBezTo>
                  <a:cubicBezTo>
                    <a:pt x="8797" y="847"/>
                    <a:pt x="8212" y="1144"/>
                    <a:pt x="7873" y="1687"/>
                  </a:cubicBezTo>
                  <a:cubicBezTo>
                    <a:pt x="7806" y="1754"/>
                    <a:pt x="7773" y="1854"/>
                    <a:pt x="7739" y="1920"/>
                  </a:cubicBezTo>
                  <a:cubicBezTo>
                    <a:pt x="7706" y="1887"/>
                    <a:pt x="7639" y="1820"/>
                    <a:pt x="7572" y="1820"/>
                  </a:cubicBezTo>
                  <a:cubicBezTo>
                    <a:pt x="7509" y="1795"/>
                    <a:pt x="7445" y="1784"/>
                    <a:pt x="7383" y="1784"/>
                  </a:cubicBezTo>
                  <a:cubicBezTo>
                    <a:pt x="7283" y="1784"/>
                    <a:pt x="7188" y="1813"/>
                    <a:pt x="7105" y="1854"/>
                  </a:cubicBezTo>
                  <a:cubicBezTo>
                    <a:pt x="7239" y="1153"/>
                    <a:pt x="6839" y="486"/>
                    <a:pt x="6205" y="186"/>
                  </a:cubicBezTo>
                  <a:cubicBezTo>
                    <a:pt x="5944" y="61"/>
                    <a:pt x="5665" y="1"/>
                    <a:pt x="5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4"/>
            <p:cNvSpPr/>
            <p:nvPr/>
          </p:nvSpPr>
          <p:spPr>
            <a:xfrm flipH="1">
              <a:off x="8148274" y="3336638"/>
              <a:ext cx="92274" cy="84662"/>
            </a:xfrm>
            <a:custGeom>
              <a:avLst/>
              <a:gdLst/>
              <a:ahLst/>
              <a:cxnLst/>
              <a:rect l="l" t="t" r="r" b="b"/>
              <a:pathLst>
                <a:path w="3588" h="3292" extrusionOk="0">
                  <a:moveTo>
                    <a:pt x="2036" y="0"/>
                  </a:moveTo>
                  <a:cubicBezTo>
                    <a:pt x="984" y="0"/>
                    <a:pt x="0" y="1944"/>
                    <a:pt x="2420" y="3249"/>
                  </a:cubicBezTo>
                  <a:cubicBezTo>
                    <a:pt x="2481" y="3277"/>
                    <a:pt x="2541" y="3292"/>
                    <a:pt x="2600" y="3292"/>
                  </a:cubicBezTo>
                  <a:cubicBezTo>
                    <a:pt x="2897" y="3292"/>
                    <a:pt x="3170" y="2917"/>
                    <a:pt x="3421" y="1915"/>
                  </a:cubicBezTo>
                  <a:cubicBezTo>
                    <a:pt x="3588" y="1081"/>
                    <a:pt x="3054" y="214"/>
                    <a:pt x="2187" y="14"/>
                  </a:cubicBezTo>
                  <a:cubicBezTo>
                    <a:pt x="2136" y="5"/>
                    <a:pt x="2086" y="0"/>
                    <a:pt x="2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4"/>
            <p:cNvSpPr/>
            <p:nvPr/>
          </p:nvSpPr>
          <p:spPr>
            <a:xfrm flipH="1">
              <a:off x="7945827" y="3662120"/>
              <a:ext cx="473562" cy="567071"/>
            </a:xfrm>
            <a:custGeom>
              <a:avLst/>
              <a:gdLst/>
              <a:ahLst/>
              <a:cxnLst/>
              <a:rect l="l" t="t" r="r" b="b"/>
              <a:pathLst>
                <a:path w="18414" h="22050" extrusionOk="0">
                  <a:moveTo>
                    <a:pt x="3603" y="0"/>
                  </a:moveTo>
                  <a:lnTo>
                    <a:pt x="1" y="1735"/>
                  </a:lnTo>
                  <a:cubicBezTo>
                    <a:pt x="1" y="1735"/>
                    <a:pt x="2136" y="12576"/>
                    <a:pt x="2803" y="13643"/>
                  </a:cubicBezTo>
                  <a:cubicBezTo>
                    <a:pt x="3670" y="15078"/>
                    <a:pt x="11842" y="21115"/>
                    <a:pt x="11842" y="21115"/>
                  </a:cubicBezTo>
                  <a:lnTo>
                    <a:pt x="12376" y="22049"/>
                  </a:lnTo>
                  <a:lnTo>
                    <a:pt x="18414" y="22049"/>
                  </a:lnTo>
                  <a:cubicBezTo>
                    <a:pt x="18414" y="22049"/>
                    <a:pt x="16312" y="20081"/>
                    <a:pt x="15945" y="19948"/>
                  </a:cubicBezTo>
                  <a:cubicBezTo>
                    <a:pt x="15906" y="19932"/>
                    <a:pt x="15841" y="19925"/>
                    <a:pt x="15757" y="19925"/>
                  </a:cubicBezTo>
                  <a:cubicBezTo>
                    <a:pt x="15124" y="19925"/>
                    <a:pt x="13410" y="20315"/>
                    <a:pt x="13410" y="20315"/>
                  </a:cubicBezTo>
                  <a:cubicBezTo>
                    <a:pt x="13410" y="20315"/>
                    <a:pt x="5538" y="12943"/>
                    <a:pt x="4771" y="10941"/>
                  </a:cubicBezTo>
                  <a:cubicBezTo>
                    <a:pt x="4037" y="8940"/>
                    <a:pt x="3603" y="0"/>
                    <a:pt x="3603" y="0"/>
                  </a:cubicBez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4"/>
            <p:cNvSpPr/>
            <p:nvPr/>
          </p:nvSpPr>
          <p:spPr>
            <a:xfrm flipH="1">
              <a:off x="8243507" y="3542019"/>
              <a:ext cx="252237" cy="531041"/>
            </a:xfrm>
            <a:custGeom>
              <a:avLst/>
              <a:gdLst/>
              <a:ahLst/>
              <a:cxnLst/>
              <a:rect l="l" t="t" r="r" b="b"/>
              <a:pathLst>
                <a:path w="9808" h="20649" extrusionOk="0">
                  <a:moveTo>
                    <a:pt x="5449" y="1"/>
                  </a:moveTo>
                  <a:cubicBezTo>
                    <a:pt x="5299" y="1"/>
                    <a:pt x="5141" y="45"/>
                    <a:pt x="4971" y="134"/>
                  </a:cubicBezTo>
                  <a:cubicBezTo>
                    <a:pt x="1" y="2702"/>
                    <a:pt x="2603" y="12809"/>
                    <a:pt x="3570" y="15678"/>
                  </a:cubicBezTo>
                  <a:cubicBezTo>
                    <a:pt x="4237" y="17546"/>
                    <a:pt x="5338" y="19247"/>
                    <a:pt x="6772" y="20648"/>
                  </a:cubicBezTo>
                  <a:lnTo>
                    <a:pt x="9808" y="17813"/>
                  </a:lnTo>
                  <a:lnTo>
                    <a:pt x="8607" y="15678"/>
                  </a:lnTo>
                  <a:cubicBezTo>
                    <a:pt x="8640" y="12609"/>
                    <a:pt x="8407" y="9540"/>
                    <a:pt x="7907" y="6538"/>
                  </a:cubicBezTo>
                  <a:cubicBezTo>
                    <a:pt x="7144" y="2316"/>
                    <a:pt x="6536" y="1"/>
                    <a:pt x="54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4"/>
            <p:cNvSpPr/>
            <p:nvPr/>
          </p:nvSpPr>
          <p:spPr>
            <a:xfrm flipH="1">
              <a:off x="8219486" y="3984670"/>
              <a:ext cx="122698" cy="119278"/>
            </a:xfrm>
            <a:custGeom>
              <a:avLst/>
              <a:gdLst/>
              <a:ahLst/>
              <a:cxnLst/>
              <a:rect l="l" t="t" r="r" b="b"/>
              <a:pathLst>
                <a:path w="4771" h="4638" extrusionOk="0">
                  <a:moveTo>
                    <a:pt x="3837" y="1"/>
                  </a:moveTo>
                  <a:lnTo>
                    <a:pt x="1" y="3436"/>
                  </a:lnTo>
                  <a:lnTo>
                    <a:pt x="1335" y="4637"/>
                  </a:lnTo>
                  <a:lnTo>
                    <a:pt x="4771" y="1268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4"/>
            <p:cNvSpPr/>
            <p:nvPr/>
          </p:nvSpPr>
          <p:spPr>
            <a:xfrm flipH="1">
              <a:off x="8219486" y="3984670"/>
              <a:ext cx="122698" cy="119278"/>
            </a:xfrm>
            <a:custGeom>
              <a:avLst/>
              <a:gdLst/>
              <a:ahLst/>
              <a:cxnLst/>
              <a:rect l="l" t="t" r="r" b="b"/>
              <a:pathLst>
                <a:path w="4771" h="4638" extrusionOk="0">
                  <a:moveTo>
                    <a:pt x="3837" y="1"/>
                  </a:moveTo>
                  <a:lnTo>
                    <a:pt x="1" y="3436"/>
                  </a:lnTo>
                  <a:lnTo>
                    <a:pt x="1335" y="4637"/>
                  </a:lnTo>
                  <a:lnTo>
                    <a:pt x="4771" y="1268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21" name="Google Shape;1121;p24"/>
          <p:cNvCxnSpPr>
            <a:stCxn id="1122" idx="6"/>
            <a:endCxn id="1058" idx="0"/>
          </p:cNvCxnSpPr>
          <p:nvPr/>
        </p:nvCxnSpPr>
        <p:spPr>
          <a:xfrm>
            <a:off x="1732125" y="1440675"/>
            <a:ext cx="1423200" cy="11715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23" name="Google Shape;1123;p24"/>
          <p:cNvCxnSpPr>
            <a:stCxn id="1059" idx="6"/>
            <a:endCxn id="1124" idx="4"/>
          </p:cNvCxnSpPr>
          <p:nvPr/>
        </p:nvCxnSpPr>
        <p:spPr>
          <a:xfrm rot="10800000" flipH="1">
            <a:off x="3510450" y="3002031"/>
            <a:ext cx="608700" cy="10497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25" name="Google Shape;1125;p24"/>
          <p:cNvCxnSpPr>
            <a:stCxn id="1060" idx="2"/>
            <a:endCxn id="1126" idx="0"/>
          </p:cNvCxnSpPr>
          <p:nvPr/>
        </p:nvCxnSpPr>
        <p:spPr>
          <a:xfrm flipH="1">
            <a:off x="5134623" y="1440675"/>
            <a:ext cx="517500" cy="12891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27" name="Google Shape;1127;p24"/>
          <p:cNvCxnSpPr>
            <a:stCxn id="1061" idx="4"/>
            <a:endCxn id="1128" idx="2"/>
          </p:cNvCxnSpPr>
          <p:nvPr/>
        </p:nvCxnSpPr>
        <p:spPr>
          <a:xfrm rot="-5400000" flipH="1">
            <a:off x="6100323" y="2787185"/>
            <a:ext cx="1232400" cy="14187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122" name="Google Shape;1122;p24"/>
          <p:cNvSpPr/>
          <p:nvPr/>
        </p:nvSpPr>
        <p:spPr>
          <a:xfrm>
            <a:off x="1445925" y="1297575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4"/>
          <p:cNvSpPr/>
          <p:nvPr/>
        </p:nvSpPr>
        <p:spPr>
          <a:xfrm>
            <a:off x="3976013" y="2715950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24"/>
          <p:cNvSpPr/>
          <p:nvPr/>
        </p:nvSpPr>
        <p:spPr>
          <a:xfrm>
            <a:off x="4991600" y="2729775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4"/>
          <p:cNvSpPr/>
          <p:nvPr/>
        </p:nvSpPr>
        <p:spPr>
          <a:xfrm>
            <a:off x="7425925" y="3969750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983;p50">
            <a:extLst>
              <a:ext uri="{FF2B5EF4-FFF2-40B4-BE49-F238E27FC236}">
                <a16:creationId xmlns:a16="http://schemas.microsoft.com/office/drawing/2014/main" id="{DB024523-1611-42EB-999E-894410350F9E}"/>
              </a:ext>
            </a:extLst>
          </p:cNvPr>
          <p:cNvSpPr txBox="1">
            <a:spLocks/>
          </p:cNvSpPr>
          <p:nvPr/>
        </p:nvSpPr>
        <p:spPr>
          <a:xfrm>
            <a:off x="892401" y="163912"/>
            <a:ext cx="6817108" cy="7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Font typeface="Didact Gothic"/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المشروع الجماعي 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(اختاري أحد المواضيع التالية)</a:t>
            </a:r>
            <a:endParaRPr lang="ar-SA" sz="7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119F0D71-8E3B-41AA-9FA3-CCA7C3E566B3}"/>
              </a:ext>
            </a:extLst>
          </p:cNvPr>
          <p:cNvSpPr txBox="1"/>
          <p:nvPr/>
        </p:nvSpPr>
        <p:spPr>
          <a:xfrm>
            <a:off x="1144893" y="2765743"/>
            <a:ext cx="1936554" cy="468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انترنت الأشياء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184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38CC6B18-7CD3-43AB-A024-9F4483E3AB84}"/>
              </a:ext>
            </a:extLst>
          </p:cNvPr>
          <p:cNvSpPr txBox="1"/>
          <p:nvPr/>
        </p:nvSpPr>
        <p:spPr>
          <a:xfrm>
            <a:off x="1021718" y="3786388"/>
            <a:ext cx="1936554" cy="468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الذكاء الاصطناعي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185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C9723D46-6D20-4061-875B-D2B2C56359CD}"/>
              </a:ext>
            </a:extLst>
          </p:cNvPr>
          <p:cNvSpPr txBox="1"/>
          <p:nvPr/>
        </p:nvSpPr>
        <p:spPr>
          <a:xfrm>
            <a:off x="6403988" y="2301241"/>
            <a:ext cx="2249358" cy="468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تأثير التقنية على البيئة 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186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7D52A0E5-C3A9-4621-815A-D48BBDBD0D2E}"/>
              </a:ext>
            </a:extLst>
          </p:cNvPr>
          <p:cNvSpPr txBox="1"/>
          <p:nvPr/>
        </p:nvSpPr>
        <p:spPr>
          <a:xfrm>
            <a:off x="6345908" y="1141867"/>
            <a:ext cx="1936554" cy="82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الواقع الافتراضي و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الواقع المعزز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77" name="Google Shape;1877;p31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6" name="Google Shape;1896;p31"/>
          <p:cNvCxnSpPr>
            <a:cxnSpLocks/>
          </p:cNvCxnSpPr>
          <p:nvPr/>
        </p:nvCxnSpPr>
        <p:spPr>
          <a:xfrm rot="-5400000">
            <a:off x="1057981" y="3473675"/>
            <a:ext cx="760800" cy="600"/>
          </a:xfrm>
          <a:prstGeom prst="bentConnector3">
            <a:avLst>
              <a:gd name="adj1" fmla="val 5000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897" name="Google Shape;1897;p31"/>
          <p:cNvCxnSpPr>
            <a:cxnSpLocks/>
          </p:cNvCxnSpPr>
          <p:nvPr/>
        </p:nvCxnSpPr>
        <p:spPr>
          <a:xfrm rot="-5400000">
            <a:off x="2537588" y="3469787"/>
            <a:ext cx="931800" cy="6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898" name="Google Shape;1898;p31"/>
          <p:cNvSpPr/>
          <p:nvPr/>
        </p:nvSpPr>
        <p:spPr>
          <a:xfrm>
            <a:off x="2860088" y="4025195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31"/>
          <p:cNvSpPr/>
          <p:nvPr/>
        </p:nvSpPr>
        <p:spPr>
          <a:xfrm>
            <a:off x="1083025" y="1343546"/>
            <a:ext cx="710100" cy="7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00" name="Google Shape;1900;p31"/>
          <p:cNvSpPr/>
          <p:nvPr/>
        </p:nvSpPr>
        <p:spPr>
          <a:xfrm>
            <a:off x="2648450" y="1343546"/>
            <a:ext cx="710100" cy="71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01" name="Google Shape;1901;p31"/>
          <p:cNvSpPr/>
          <p:nvPr/>
        </p:nvSpPr>
        <p:spPr>
          <a:xfrm>
            <a:off x="4213875" y="1343546"/>
            <a:ext cx="710100" cy="71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02" name="Google Shape;1902;p31"/>
          <p:cNvSpPr/>
          <p:nvPr/>
        </p:nvSpPr>
        <p:spPr>
          <a:xfrm>
            <a:off x="5779300" y="1343546"/>
            <a:ext cx="710100" cy="7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03" name="Google Shape;1903;p31"/>
          <p:cNvSpPr/>
          <p:nvPr/>
        </p:nvSpPr>
        <p:spPr>
          <a:xfrm>
            <a:off x="7343450" y="1343546"/>
            <a:ext cx="710100" cy="71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05</a:t>
            </a:r>
            <a:endParaRPr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904" name="Google Shape;1904;p31"/>
          <p:cNvCxnSpPr>
            <a:cxnSpLocks/>
            <a:stCxn id="1905" idx="0"/>
          </p:cNvCxnSpPr>
          <p:nvPr/>
        </p:nvCxnSpPr>
        <p:spPr>
          <a:xfrm rot="-5400000">
            <a:off x="4102701" y="3558995"/>
            <a:ext cx="931800" cy="6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5" name="Google Shape;1905;p31"/>
          <p:cNvSpPr/>
          <p:nvPr/>
        </p:nvSpPr>
        <p:spPr>
          <a:xfrm>
            <a:off x="4425201" y="4025195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06" name="Google Shape;1906;p31"/>
          <p:cNvCxnSpPr>
            <a:cxnSpLocks/>
            <a:stCxn id="1907" idx="0"/>
          </p:cNvCxnSpPr>
          <p:nvPr/>
        </p:nvCxnSpPr>
        <p:spPr>
          <a:xfrm rot="-5400000">
            <a:off x="5667801" y="3558995"/>
            <a:ext cx="931800" cy="6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7" name="Google Shape;1907;p31"/>
          <p:cNvSpPr/>
          <p:nvPr/>
        </p:nvSpPr>
        <p:spPr>
          <a:xfrm>
            <a:off x="5990301" y="4025195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08" name="Google Shape;1908;p31"/>
          <p:cNvCxnSpPr>
            <a:cxnSpLocks/>
          </p:cNvCxnSpPr>
          <p:nvPr/>
        </p:nvCxnSpPr>
        <p:spPr>
          <a:xfrm rot="-5400000">
            <a:off x="7318406" y="3473675"/>
            <a:ext cx="760800" cy="600"/>
          </a:xfrm>
          <a:prstGeom prst="bentConnector3">
            <a:avLst>
              <a:gd name="adj1" fmla="val 5000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" name="Google Shape;1983;p50">
            <a:extLst>
              <a:ext uri="{FF2B5EF4-FFF2-40B4-BE49-F238E27FC236}">
                <a16:creationId xmlns:a16="http://schemas.microsoft.com/office/drawing/2014/main" id="{7E3EEDFD-AE1F-4EF0-8A27-EEDB4B66806A}"/>
              </a:ext>
            </a:extLst>
          </p:cNvPr>
          <p:cNvSpPr txBox="1">
            <a:spLocks/>
          </p:cNvSpPr>
          <p:nvPr/>
        </p:nvSpPr>
        <p:spPr>
          <a:xfrm>
            <a:off x="417375" y="181090"/>
            <a:ext cx="8301851" cy="7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Font typeface="Didact Gothic"/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العناصر المطلوبة في المشروع الجماعي مع توزيع الدرجات </a:t>
            </a:r>
            <a:endParaRPr lang="ar-SA" sz="7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411C19F9-0ED0-4620-ABB0-CD1E877343C0}"/>
              </a:ext>
            </a:extLst>
          </p:cNvPr>
          <p:cNvSpPr txBox="1"/>
          <p:nvPr/>
        </p:nvSpPr>
        <p:spPr>
          <a:xfrm>
            <a:off x="90324" y="2141618"/>
            <a:ext cx="2183997" cy="7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تعريف عن موضوع البحث في نقاط مختصرة 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39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04259226-D499-4526-8E19-7A66C5899EA2}"/>
              </a:ext>
            </a:extLst>
          </p:cNvPr>
          <p:cNvSpPr txBox="1"/>
          <p:nvPr/>
        </p:nvSpPr>
        <p:spPr>
          <a:xfrm>
            <a:off x="2277321" y="2228611"/>
            <a:ext cx="1639274" cy="57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فيديو يدعم البحث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40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0DC6EE87-280E-4B4A-9E7C-CFA091A01B2C}"/>
              </a:ext>
            </a:extLst>
          </p:cNvPr>
          <p:cNvSpPr txBox="1"/>
          <p:nvPr/>
        </p:nvSpPr>
        <p:spPr>
          <a:xfrm>
            <a:off x="3743124" y="2141618"/>
            <a:ext cx="1936554" cy="7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مسابقة معلومات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عن موضوع البحث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41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378B7FA5-D842-407E-869B-95D7AFF609FE}"/>
              </a:ext>
            </a:extLst>
          </p:cNvPr>
          <p:cNvSpPr txBox="1"/>
          <p:nvPr/>
        </p:nvSpPr>
        <p:spPr>
          <a:xfrm>
            <a:off x="5506207" y="2206611"/>
            <a:ext cx="1639274" cy="57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صور تدعم البحث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42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4908BF0A-4C26-4F24-9D8A-9FDA7686E54E}"/>
              </a:ext>
            </a:extLst>
          </p:cNvPr>
          <p:cNvSpPr txBox="1"/>
          <p:nvPr/>
        </p:nvSpPr>
        <p:spPr>
          <a:xfrm>
            <a:off x="7089133" y="2186719"/>
            <a:ext cx="1639274" cy="57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رأيكِ في موضوع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البحث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43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FFDE89DC-088D-448D-A747-919907EE8831}"/>
              </a:ext>
            </a:extLst>
          </p:cNvPr>
          <p:cNvSpPr txBox="1"/>
          <p:nvPr/>
        </p:nvSpPr>
        <p:spPr>
          <a:xfrm>
            <a:off x="581358" y="3801111"/>
            <a:ext cx="1639274" cy="57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درجتان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44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44EA90F6-543F-46A1-9CDA-145C999A6C44}"/>
              </a:ext>
            </a:extLst>
          </p:cNvPr>
          <p:cNvSpPr txBox="1"/>
          <p:nvPr/>
        </p:nvSpPr>
        <p:spPr>
          <a:xfrm>
            <a:off x="2134266" y="3847845"/>
            <a:ext cx="1639274" cy="57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درجتان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45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6F905EB8-3432-4ABA-9A9A-4488ACED545E}"/>
              </a:ext>
            </a:extLst>
          </p:cNvPr>
          <p:cNvSpPr txBox="1"/>
          <p:nvPr/>
        </p:nvSpPr>
        <p:spPr>
          <a:xfrm>
            <a:off x="3750956" y="3977937"/>
            <a:ext cx="1639274" cy="57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درجتان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46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B88BD7B5-1C4C-4A7C-9541-48B13DF061F8}"/>
              </a:ext>
            </a:extLst>
          </p:cNvPr>
          <p:cNvSpPr txBox="1"/>
          <p:nvPr/>
        </p:nvSpPr>
        <p:spPr>
          <a:xfrm>
            <a:off x="5326448" y="3997772"/>
            <a:ext cx="1639274" cy="57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درجتان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  <p:sp>
        <p:nvSpPr>
          <p:cNvPr id="47" name="Google Shape;2505;p63">
            <a:hlinkClick r:id="rId3" action="ppaction://hlinksldjump"/>
            <a:extLst>
              <a:ext uri="{FF2B5EF4-FFF2-40B4-BE49-F238E27FC236}">
                <a16:creationId xmlns:a16="http://schemas.microsoft.com/office/drawing/2014/main" id="{76523A9B-0C5F-49B9-858C-A6E7F6D9D56A}"/>
              </a:ext>
            </a:extLst>
          </p:cNvPr>
          <p:cNvSpPr txBox="1"/>
          <p:nvPr/>
        </p:nvSpPr>
        <p:spPr>
          <a:xfrm>
            <a:off x="6893077" y="3903596"/>
            <a:ext cx="1639274" cy="57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Calibri" panose="020F0502020204030204" pitchFamily="34" charset="0"/>
                <a:ea typeface="Coming Soon"/>
                <a:cs typeface="Calibri" panose="020F0502020204030204" pitchFamily="34" charset="0"/>
                <a:sym typeface="Coming Soon"/>
              </a:rPr>
              <a:t>درجتان</a:t>
            </a: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oming Soon"/>
              <a:cs typeface="Calibri" panose="020F0502020204030204" pitchFamily="34" charset="0"/>
              <a:sym typeface="Coming Soo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5" name="Google Shape;1625;p29"/>
          <p:cNvGrpSpPr/>
          <p:nvPr/>
        </p:nvGrpSpPr>
        <p:grpSpPr>
          <a:xfrm>
            <a:off x="3886188" y="1259400"/>
            <a:ext cx="3169340" cy="3161677"/>
            <a:chOff x="4077538" y="1494350"/>
            <a:chExt cx="3169340" cy="3161677"/>
          </a:xfrm>
        </p:grpSpPr>
        <p:sp>
          <p:nvSpPr>
            <p:cNvPr id="1626" name="Google Shape;1626;p29"/>
            <p:cNvSpPr/>
            <p:nvPr/>
          </p:nvSpPr>
          <p:spPr>
            <a:xfrm>
              <a:off x="4077550" y="1494350"/>
              <a:ext cx="3169318" cy="3161676"/>
            </a:xfrm>
            <a:custGeom>
              <a:avLst/>
              <a:gdLst/>
              <a:ahLst/>
              <a:cxnLst/>
              <a:rect l="l" t="t" r="r" b="b"/>
              <a:pathLst>
                <a:path w="82961" h="78590" extrusionOk="0">
                  <a:moveTo>
                    <a:pt x="1" y="0"/>
                  </a:moveTo>
                  <a:lnTo>
                    <a:pt x="1" y="78590"/>
                  </a:lnTo>
                  <a:lnTo>
                    <a:pt x="82960" y="78590"/>
                  </a:lnTo>
                  <a:lnTo>
                    <a:pt x="829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9"/>
            <p:cNvSpPr/>
            <p:nvPr/>
          </p:nvSpPr>
          <p:spPr>
            <a:xfrm>
              <a:off x="4077538" y="1494350"/>
              <a:ext cx="3169318" cy="100075"/>
            </a:xfrm>
            <a:custGeom>
              <a:avLst/>
              <a:gdLst/>
              <a:ahLst/>
              <a:cxnLst/>
              <a:rect l="l" t="t" r="r" b="b"/>
              <a:pathLst>
                <a:path w="82961" h="4003" extrusionOk="0">
                  <a:moveTo>
                    <a:pt x="1" y="0"/>
                  </a:moveTo>
                  <a:lnTo>
                    <a:pt x="1" y="4003"/>
                  </a:lnTo>
                  <a:lnTo>
                    <a:pt x="82960" y="4003"/>
                  </a:lnTo>
                  <a:lnTo>
                    <a:pt x="8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9"/>
            <p:cNvSpPr/>
            <p:nvPr/>
          </p:nvSpPr>
          <p:spPr>
            <a:xfrm>
              <a:off x="7178500" y="1594425"/>
              <a:ext cx="68377" cy="3061602"/>
            </a:xfrm>
            <a:custGeom>
              <a:avLst/>
              <a:gdLst/>
              <a:ahLst/>
              <a:cxnLst/>
              <a:rect l="l" t="t" r="r" b="b"/>
              <a:pathLst>
                <a:path w="2737" h="74655" extrusionOk="0">
                  <a:moveTo>
                    <a:pt x="1" y="1"/>
                  </a:moveTo>
                  <a:lnTo>
                    <a:pt x="1" y="74654"/>
                  </a:lnTo>
                  <a:lnTo>
                    <a:pt x="2736" y="74654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9"/>
            <p:cNvSpPr/>
            <p:nvPr/>
          </p:nvSpPr>
          <p:spPr>
            <a:xfrm>
              <a:off x="7192663" y="1624300"/>
              <a:ext cx="41725" cy="260225"/>
            </a:xfrm>
            <a:custGeom>
              <a:avLst/>
              <a:gdLst/>
              <a:ahLst/>
              <a:cxnLst/>
              <a:rect l="l" t="t" r="r" b="b"/>
              <a:pathLst>
                <a:path w="1669" h="10409" extrusionOk="0">
                  <a:moveTo>
                    <a:pt x="701" y="1"/>
                  </a:moveTo>
                  <a:cubicBezTo>
                    <a:pt x="334" y="1"/>
                    <a:pt x="1" y="301"/>
                    <a:pt x="1" y="701"/>
                  </a:cubicBezTo>
                  <a:lnTo>
                    <a:pt x="1" y="9708"/>
                  </a:lnTo>
                  <a:cubicBezTo>
                    <a:pt x="1" y="10075"/>
                    <a:pt x="334" y="10408"/>
                    <a:pt x="701" y="10408"/>
                  </a:cubicBezTo>
                  <a:lnTo>
                    <a:pt x="968" y="10408"/>
                  </a:lnTo>
                  <a:cubicBezTo>
                    <a:pt x="1369" y="10408"/>
                    <a:pt x="1669" y="10075"/>
                    <a:pt x="1669" y="9708"/>
                  </a:cubicBezTo>
                  <a:lnTo>
                    <a:pt x="1669" y="701"/>
                  </a:lnTo>
                  <a:cubicBezTo>
                    <a:pt x="1669" y="301"/>
                    <a:pt x="1369" y="1"/>
                    <a:pt x="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9"/>
            <p:cNvSpPr/>
            <p:nvPr/>
          </p:nvSpPr>
          <p:spPr>
            <a:xfrm>
              <a:off x="7164313" y="1519338"/>
              <a:ext cx="59250" cy="50075"/>
            </a:xfrm>
            <a:custGeom>
              <a:avLst/>
              <a:gdLst/>
              <a:ahLst/>
              <a:cxnLst/>
              <a:rect l="l" t="t" r="r" b="b"/>
              <a:pathLst>
                <a:path w="2370" h="2003" extrusionOk="0">
                  <a:moveTo>
                    <a:pt x="1368" y="1"/>
                  </a:moveTo>
                  <a:cubicBezTo>
                    <a:pt x="468" y="1"/>
                    <a:pt x="1" y="1068"/>
                    <a:pt x="635" y="1702"/>
                  </a:cubicBezTo>
                  <a:cubicBezTo>
                    <a:pt x="842" y="1909"/>
                    <a:pt x="1099" y="2002"/>
                    <a:pt x="1351" y="2002"/>
                  </a:cubicBezTo>
                  <a:cubicBezTo>
                    <a:pt x="1870" y="2002"/>
                    <a:pt x="2369" y="1608"/>
                    <a:pt x="2369" y="1002"/>
                  </a:cubicBezTo>
                  <a:cubicBezTo>
                    <a:pt x="2369" y="434"/>
                    <a:pt x="1902" y="1"/>
                    <a:pt x="1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9"/>
            <p:cNvSpPr/>
            <p:nvPr/>
          </p:nvSpPr>
          <p:spPr>
            <a:xfrm>
              <a:off x="7075913" y="1519338"/>
              <a:ext cx="59250" cy="50075"/>
            </a:xfrm>
            <a:custGeom>
              <a:avLst/>
              <a:gdLst/>
              <a:ahLst/>
              <a:cxnLst/>
              <a:rect l="l" t="t" r="r" b="b"/>
              <a:pathLst>
                <a:path w="2370" h="2003" extrusionOk="0">
                  <a:moveTo>
                    <a:pt x="1335" y="1"/>
                  </a:moveTo>
                  <a:cubicBezTo>
                    <a:pt x="468" y="1"/>
                    <a:pt x="1" y="1068"/>
                    <a:pt x="635" y="1702"/>
                  </a:cubicBezTo>
                  <a:cubicBezTo>
                    <a:pt x="842" y="1909"/>
                    <a:pt x="1099" y="2002"/>
                    <a:pt x="1351" y="2002"/>
                  </a:cubicBezTo>
                  <a:cubicBezTo>
                    <a:pt x="1871" y="2002"/>
                    <a:pt x="2369" y="1608"/>
                    <a:pt x="2369" y="1002"/>
                  </a:cubicBezTo>
                  <a:cubicBezTo>
                    <a:pt x="2369" y="434"/>
                    <a:pt x="1902" y="1"/>
                    <a:pt x="1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9"/>
            <p:cNvSpPr/>
            <p:nvPr/>
          </p:nvSpPr>
          <p:spPr>
            <a:xfrm>
              <a:off x="6987538" y="1519338"/>
              <a:ext cx="58400" cy="50075"/>
            </a:xfrm>
            <a:custGeom>
              <a:avLst/>
              <a:gdLst/>
              <a:ahLst/>
              <a:cxnLst/>
              <a:rect l="l" t="t" r="r" b="b"/>
              <a:pathLst>
                <a:path w="2336" h="2003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41" y="1909"/>
                    <a:pt x="1095" y="2002"/>
                    <a:pt x="1342" y="2002"/>
                  </a:cubicBezTo>
                  <a:cubicBezTo>
                    <a:pt x="1852" y="2002"/>
                    <a:pt x="2335" y="1608"/>
                    <a:pt x="2335" y="1002"/>
                  </a:cubicBezTo>
                  <a:cubicBezTo>
                    <a:pt x="2335" y="434"/>
                    <a:pt x="1901" y="1"/>
                    <a:pt x="1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29"/>
          <p:cNvGrpSpPr/>
          <p:nvPr/>
        </p:nvGrpSpPr>
        <p:grpSpPr>
          <a:xfrm>
            <a:off x="7748101" y="3304873"/>
            <a:ext cx="710086" cy="1428824"/>
            <a:chOff x="7748101" y="3304873"/>
            <a:chExt cx="710086" cy="1428824"/>
          </a:xfrm>
        </p:grpSpPr>
        <p:sp>
          <p:nvSpPr>
            <p:cNvPr id="1634" name="Google Shape;1634;p29"/>
            <p:cNvSpPr/>
            <p:nvPr/>
          </p:nvSpPr>
          <p:spPr>
            <a:xfrm>
              <a:off x="7985585" y="3520847"/>
              <a:ext cx="472602" cy="965189"/>
            </a:xfrm>
            <a:custGeom>
              <a:avLst/>
              <a:gdLst/>
              <a:ahLst/>
              <a:cxnLst/>
              <a:rect l="l" t="t" r="r" b="b"/>
              <a:pathLst>
                <a:path w="14898" h="30426" extrusionOk="0">
                  <a:moveTo>
                    <a:pt x="5225" y="1"/>
                  </a:moveTo>
                  <a:cubicBezTo>
                    <a:pt x="4939" y="1"/>
                    <a:pt x="4920" y="556"/>
                    <a:pt x="5457" y="2006"/>
                  </a:cubicBezTo>
                  <a:cubicBezTo>
                    <a:pt x="6925" y="5875"/>
                    <a:pt x="5957" y="12780"/>
                    <a:pt x="5957" y="12780"/>
                  </a:cubicBezTo>
                  <a:cubicBezTo>
                    <a:pt x="5617" y="8967"/>
                    <a:pt x="2744" y="5679"/>
                    <a:pt x="1951" y="5679"/>
                  </a:cubicBezTo>
                  <a:cubicBezTo>
                    <a:pt x="1578" y="5679"/>
                    <a:pt x="1665" y="6405"/>
                    <a:pt x="2688" y="8143"/>
                  </a:cubicBezTo>
                  <a:cubicBezTo>
                    <a:pt x="5857" y="13580"/>
                    <a:pt x="4790" y="21319"/>
                    <a:pt x="4790" y="21319"/>
                  </a:cubicBezTo>
                  <a:cubicBezTo>
                    <a:pt x="4274" y="18271"/>
                    <a:pt x="1038" y="15107"/>
                    <a:pt x="309" y="15107"/>
                  </a:cubicBezTo>
                  <a:cubicBezTo>
                    <a:pt x="0" y="15107"/>
                    <a:pt x="140" y="15672"/>
                    <a:pt x="1121" y="17050"/>
                  </a:cubicBezTo>
                  <a:cubicBezTo>
                    <a:pt x="4390" y="21653"/>
                    <a:pt x="2588" y="30159"/>
                    <a:pt x="2588" y="30159"/>
                  </a:cubicBezTo>
                  <a:lnTo>
                    <a:pt x="3656" y="30426"/>
                  </a:lnTo>
                  <a:cubicBezTo>
                    <a:pt x="5257" y="22820"/>
                    <a:pt x="12062" y="20085"/>
                    <a:pt x="10327" y="18484"/>
                  </a:cubicBezTo>
                  <a:cubicBezTo>
                    <a:pt x="10094" y="18264"/>
                    <a:pt x="9843" y="18170"/>
                    <a:pt x="9584" y="18170"/>
                  </a:cubicBezTo>
                  <a:cubicBezTo>
                    <a:pt x="7953" y="18170"/>
                    <a:pt x="5991" y="21920"/>
                    <a:pt x="5991" y="21920"/>
                  </a:cubicBezTo>
                  <a:lnTo>
                    <a:pt x="6891" y="18351"/>
                  </a:lnTo>
                  <a:cubicBezTo>
                    <a:pt x="9426" y="10778"/>
                    <a:pt x="14897" y="10245"/>
                    <a:pt x="12762" y="9177"/>
                  </a:cubicBezTo>
                  <a:cubicBezTo>
                    <a:pt x="12557" y="9076"/>
                    <a:pt x="12346" y="9031"/>
                    <a:pt x="12131" y="9031"/>
                  </a:cubicBezTo>
                  <a:cubicBezTo>
                    <a:pt x="10083" y="9031"/>
                    <a:pt x="7759" y="13214"/>
                    <a:pt x="7759" y="13214"/>
                  </a:cubicBezTo>
                  <a:cubicBezTo>
                    <a:pt x="8593" y="9444"/>
                    <a:pt x="14630" y="2139"/>
                    <a:pt x="12195" y="1272"/>
                  </a:cubicBezTo>
                  <a:cubicBezTo>
                    <a:pt x="12102" y="1237"/>
                    <a:pt x="12008" y="1220"/>
                    <a:pt x="11914" y="1220"/>
                  </a:cubicBezTo>
                  <a:cubicBezTo>
                    <a:pt x="9597" y="1220"/>
                    <a:pt x="7225" y="11479"/>
                    <a:pt x="7225" y="11479"/>
                  </a:cubicBezTo>
                  <a:cubicBezTo>
                    <a:pt x="7225" y="11479"/>
                    <a:pt x="8526" y="5475"/>
                    <a:pt x="7525" y="3073"/>
                  </a:cubicBezTo>
                  <a:cubicBezTo>
                    <a:pt x="6920" y="1550"/>
                    <a:pt x="5702" y="1"/>
                    <a:pt x="5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9"/>
            <p:cNvSpPr/>
            <p:nvPr/>
          </p:nvSpPr>
          <p:spPr>
            <a:xfrm>
              <a:off x="7797844" y="3304873"/>
              <a:ext cx="551686" cy="1189625"/>
            </a:xfrm>
            <a:custGeom>
              <a:avLst/>
              <a:gdLst/>
              <a:ahLst/>
              <a:cxnLst/>
              <a:rect l="l" t="t" r="r" b="b"/>
              <a:pathLst>
                <a:path w="17391" h="37501" extrusionOk="0">
                  <a:moveTo>
                    <a:pt x="6058" y="0"/>
                  </a:moveTo>
                  <a:cubicBezTo>
                    <a:pt x="6019" y="0"/>
                    <a:pt x="5979" y="2"/>
                    <a:pt x="5938" y="7"/>
                  </a:cubicBezTo>
                  <a:cubicBezTo>
                    <a:pt x="2769" y="341"/>
                    <a:pt x="7839" y="10848"/>
                    <a:pt x="7706" y="15618"/>
                  </a:cubicBezTo>
                  <a:cubicBezTo>
                    <a:pt x="7706" y="15618"/>
                    <a:pt x="5967" y="9273"/>
                    <a:pt x="3277" y="9273"/>
                  </a:cubicBezTo>
                  <a:cubicBezTo>
                    <a:pt x="3154" y="9273"/>
                    <a:pt x="3029" y="9286"/>
                    <a:pt x="2902" y="9314"/>
                  </a:cubicBezTo>
                  <a:cubicBezTo>
                    <a:pt x="0" y="9914"/>
                    <a:pt x="6438" y="12216"/>
                    <a:pt x="7205" y="22056"/>
                  </a:cubicBezTo>
                  <a:lnTo>
                    <a:pt x="7205" y="26593"/>
                  </a:lnTo>
                  <a:cubicBezTo>
                    <a:pt x="7205" y="26593"/>
                    <a:pt x="5856" y="20974"/>
                    <a:pt x="3707" y="20974"/>
                  </a:cubicBezTo>
                  <a:cubicBezTo>
                    <a:pt x="3491" y="20974"/>
                    <a:pt x="3267" y="21031"/>
                    <a:pt x="3036" y="21156"/>
                  </a:cubicBezTo>
                  <a:cubicBezTo>
                    <a:pt x="501" y="22557"/>
                    <a:pt x="7839" y="27860"/>
                    <a:pt x="7439" y="37467"/>
                  </a:cubicBezTo>
                  <a:lnTo>
                    <a:pt x="8873" y="37501"/>
                  </a:lnTo>
                  <a:cubicBezTo>
                    <a:pt x="8873" y="37501"/>
                    <a:pt x="9240" y="26760"/>
                    <a:pt x="14544" y="22190"/>
                  </a:cubicBezTo>
                  <a:cubicBezTo>
                    <a:pt x="16250" y="20730"/>
                    <a:pt x="16493" y="20113"/>
                    <a:pt x="15965" y="20113"/>
                  </a:cubicBezTo>
                  <a:cubicBezTo>
                    <a:pt x="14853" y="20113"/>
                    <a:pt x="10321" y="22855"/>
                    <a:pt x="8873" y="26226"/>
                  </a:cubicBezTo>
                  <a:cubicBezTo>
                    <a:pt x="8873" y="26226"/>
                    <a:pt x="9874" y="16652"/>
                    <a:pt x="15311" y="11082"/>
                  </a:cubicBezTo>
                  <a:cubicBezTo>
                    <a:pt x="17169" y="9178"/>
                    <a:pt x="17391" y="8350"/>
                    <a:pt x="16789" y="8350"/>
                  </a:cubicBezTo>
                  <a:cubicBezTo>
                    <a:pt x="15640" y="8350"/>
                    <a:pt x="11496" y="11362"/>
                    <a:pt x="10007" y="15652"/>
                  </a:cubicBezTo>
                  <a:cubicBezTo>
                    <a:pt x="10007" y="15652"/>
                    <a:pt x="10875" y="7112"/>
                    <a:pt x="13777" y="2909"/>
                  </a:cubicBezTo>
                  <a:cubicBezTo>
                    <a:pt x="14946" y="1215"/>
                    <a:pt x="15032" y="567"/>
                    <a:pt x="14594" y="567"/>
                  </a:cubicBezTo>
                  <a:cubicBezTo>
                    <a:pt x="13944" y="567"/>
                    <a:pt x="12143" y="1990"/>
                    <a:pt x="11008" y="3543"/>
                  </a:cubicBezTo>
                  <a:cubicBezTo>
                    <a:pt x="9107" y="6145"/>
                    <a:pt x="8873" y="13717"/>
                    <a:pt x="8873" y="13717"/>
                  </a:cubicBezTo>
                  <a:cubicBezTo>
                    <a:pt x="8873" y="13717"/>
                    <a:pt x="9101" y="0"/>
                    <a:pt x="60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9"/>
            <p:cNvSpPr/>
            <p:nvPr/>
          </p:nvSpPr>
          <p:spPr>
            <a:xfrm>
              <a:off x="7812659" y="4560111"/>
              <a:ext cx="494173" cy="173586"/>
            </a:xfrm>
            <a:custGeom>
              <a:avLst/>
              <a:gdLst/>
              <a:ahLst/>
              <a:cxnLst/>
              <a:rect l="l" t="t" r="r" b="b"/>
              <a:pathLst>
                <a:path w="15578" h="5472" extrusionOk="0">
                  <a:moveTo>
                    <a:pt x="0" y="1"/>
                  </a:moveTo>
                  <a:lnTo>
                    <a:pt x="0" y="868"/>
                  </a:lnTo>
                  <a:cubicBezTo>
                    <a:pt x="0" y="3403"/>
                    <a:pt x="2035" y="5471"/>
                    <a:pt x="4570" y="5471"/>
                  </a:cubicBezTo>
                  <a:lnTo>
                    <a:pt x="11008" y="5471"/>
                  </a:lnTo>
                  <a:cubicBezTo>
                    <a:pt x="13543" y="5471"/>
                    <a:pt x="15578" y="3403"/>
                    <a:pt x="15578" y="868"/>
                  </a:cubicBezTo>
                  <a:lnTo>
                    <a:pt x="15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9"/>
            <p:cNvSpPr/>
            <p:nvPr/>
          </p:nvSpPr>
          <p:spPr>
            <a:xfrm>
              <a:off x="7748101" y="4460658"/>
              <a:ext cx="624362" cy="154520"/>
            </a:xfrm>
            <a:custGeom>
              <a:avLst/>
              <a:gdLst/>
              <a:ahLst/>
              <a:cxnLst/>
              <a:rect l="l" t="t" r="r" b="b"/>
              <a:pathLst>
                <a:path w="19682" h="4871" extrusionOk="0">
                  <a:moveTo>
                    <a:pt x="1735" y="0"/>
                  </a:moveTo>
                  <a:cubicBezTo>
                    <a:pt x="768" y="0"/>
                    <a:pt x="0" y="767"/>
                    <a:pt x="0" y="1735"/>
                  </a:cubicBezTo>
                  <a:lnTo>
                    <a:pt x="0" y="3102"/>
                  </a:lnTo>
                  <a:cubicBezTo>
                    <a:pt x="0" y="4103"/>
                    <a:pt x="768" y="4870"/>
                    <a:pt x="1735" y="4870"/>
                  </a:cubicBezTo>
                  <a:lnTo>
                    <a:pt x="17913" y="4870"/>
                  </a:lnTo>
                  <a:cubicBezTo>
                    <a:pt x="18881" y="4870"/>
                    <a:pt x="19681" y="4103"/>
                    <a:pt x="19681" y="3102"/>
                  </a:cubicBezTo>
                  <a:lnTo>
                    <a:pt x="19681" y="1735"/>
                  </a:lnTo>
                  <a:cubicBezTo>
                    <a:pt x="19681" y="767"/>
                    <a:pt x="18881" y="0"/>
                    <a:pt x="17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8" name="Google Shape;1638;p29"/>
          <p:cNvGrpSpPr/>
          <p:nvPr/>
        </p:nvGrpSpPr>
        <p:grpSpPr>
          <a:xfrm>
            <a:off x="457187" y="2286803"/>
            <a:ext cx="2310275" cy="2449741"/>
            <a:chOff x="1099900" y="2478150"/>
            <a:chExt cx="2129875" cy="2258450"/>
          </a:xfrm>
        </p:grpSpPr>
        <p:sp>
          <p:nvSpPr>
            <p:cNvPr id="1639" name="Google Shape;1639;p29"/>
            <p:cNvSpPr/>
            <p:nvPr/>
          </p:nvSpPr>
          <p:spPr>
            <a:xfrm>
              <a:off x="2806100" y="3217975"/>
              <a:ext cx="37550" cy="46725"/>
            </a:xfrm>
            <a:custGeom>
              <a:avLst/>
              <a:gdLst/>
              <a:ahLst/>
              <a:cxnLst/>
              <a:rect l="l" t="t" r="r" b="b"/>
              <a:pathLst>
                <a:path w="1502" h="1869" extrusionOk="0">
                  <a:moveTo>
                    <a:pt x="101" y="1"/>
                  </a:moveTo>
                  <a:lnTo>
                    <a:pt x="101" y="335"/>
                  </a:lnTo>
                  <a:lnTo>
                    <a:pt x="902" y="335"/>
                  </a:lnTo>
                  <a:lnTo>
                    <a:pt x="501" y="768"/>
                  </a:lnTo>
                  <a:lnTo>
                    <a:pt x="501" y="1035"/>
                  </a:lnTo>
                  <a:lnTo>
                    <a:pt x="701" y="1035"/>
                  </a:lnTo>
                  <a:cubicBezTo>
                    <a:pt x="968" y="1035"/>
                    <a:pt x="1068" y="1135"/>
                    <a:pt x="1068" y="1269"/>
                  </a:cubicBezTo>
                  <a:cubicBezTo>
                    <a:pt x="1068" y="1435"/>
                    <a:pt x="935" y="1502"/>
                    <a:pt x="701" y="1502"/>
                  </a:cubicBezTo>
                  <a:cubicBezTo>
                    <a:pt x="501" y="1502"/>
                    <a:pt x="334" y="1469"/>
                    <a:pt x="168" y="1335"/>
                  </a:cubicBezTo>
                  <a:lnTo>
                    <a:pt x="1" y="1669"/>
                  </a:lnTo>
                  <a:cubicBezTo>
                    <a:pt x="234" y="1802"/>
                    <a:pt x="468" y="1869"/>
                    <a:pt x="735" y="1869"/>
                  </a:cubicBezTo>
                  <a:cubicBezTo>
                    <a:pt x="1235" y="1869"/>
                    <a:pt x="1502" y="1602"/>
                    <a:pt x="1502" y="1269"/>
                  </a:cubicBezTo>
                  <a:cubicBezTo>
                    <a:pt x="1502" y="1002"/>
                    <a:pt x="1268" y="768"/>
                    <a:pt x="1002" y="768"/>
                  </a:cubicBezTo>
                  <a:lnTo>
                    <a:pt x="1435" y="268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9"/>
            <p:cNvSpPr/>
            <p:nvPr/>
          </p:nvSpPr>
          <p:spPr>
            <a:xfrm>
              <a:off x="2155100" y="2941900"/>
              <a:ext cx="661875" cy="355450"/>
            </a:xfrm>
            <a:custGeom>
              <a:avLst/>
              <a:gdLst/>
              <a:ahLst/>
              <a:cxnLst/>
              <a:rect l="l" t="t" r="r" b="b"/>
              <a:pathLst>
                <a:path w="26475" h="14218" extrusionOk="0">
                  <a:moveTo>
                    <a:pt x="25729" y="0"/>
                  </a:moveTo>
                  <a:cubicBezTo>
                    <a:pt x="25711" y="0"/>
                    <a:pt x="25692" y="1"/>
                    <a:pt x="25674" y="3"/>
                  </a:cubicBezTo>
                  <a:lnTo>
                    <a:pt x="5927" y="3"/>
                  </a:lnTo>
                  <a:cubicBezTo>
                    <a:pt x="5259" y="36"/>
                    <a:pt x="4659" y="470"/>
                    <a:pt x="4425" y="1104"/>
                  </a:cubicBezTo>
                  <a:lnTo>
                    <a:pt x="222" y="13145"/>
                  </a:lnTo>
                  <a:cubicBezTo>
                    <a:pt x="1" y="13652"/>
                    <a:pt x="350" y="14218"/>
                    <a:pt x="899" y="14218"/>
                  </a:cubicBezTo>
                  <a:cubicBezTo>
                    <a:pt x="928" y="14218"/>
                    <a:pt x="959" y="14216"/>
                    <a:pt x="990" y="14213"/>
                  </a:cubicBezTo>
                  <a:lnTo>
                    <a:pt x="20737" y="14213"/>
                  </a:lnTo>
                  <a:cubicBezTo>
                    <a:pt x="21404" y="14180"/>
                    <a:pt x="22005" y="13779"/>
                    <a:pt x="22238" y="13145"/>
                  </a:cubicBezTo>
                  <a:lnTo>
                    <a:pt x="26408" y="1104"/>
                  </a:lnTo>
                  <a:cubicBezTo>
                    <a:pt x="26441" y="970"/>
                    <a:pt x="26475" y="870"/>
                    <a:pt x="26475" y="737"/>
                  </a:cubicBezTo>
                  <a:cubicBezTo>
                    <a:pt x="26475" y="323"/>
                    <a:pt x="26110" y="0"/>
                    <a:pt x="25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9"/>
            <p:cNvSpPr/>
            <p:nvPr/>
          </p:nvSpPr>
          <p:spPr>
            <a:xfrm>
              <a:off x="2175650" y="2956975"/>
              <a:ext cx="624650" cy="325250"/>
            </a:xfrm>
            <a:custGeom>
              <a:avLst/>
              <a:gdLst/>
              <a:ahLst/>
              <a:cxnLst/>
              <a:rect l="l" t="t" r="r" b="b"/>
              <a:pathLst>
                <a:path w="24986" h="13010" extrusionOk="0">
                  <a:moveTo>
                    <a:pt x="4971" y="0"/>
                  </a:moveTo>
                  <a:cubicBezTo>
                    <a:pt x="4638" y="34"/>
                    <a:pt x="4337" y="234"/>
                    <a:pt x="4204" y="534"/>
                  </a:cubicBezTo>
                  <a:lnTo>
                    <a:pt x="34" y="12609"/>
                  </a:lnTo>
                  <a:cubicBezTo>
                    <a:pt x="1" y="12676"/>
                    <a:pt x="1" y="12809"/>
                    <a:pt x="68" y="12909"/>
                  </a:cubicBezTo>
                  <a:cubicBezTo>
                    <a:pt x="134" y="12976"/>
                    <a:pt x="234" y="13009"/>
                    <a:pt x="334" y="13009"/>
                  </a:cubicBezTo>
                  <a:lnTo>
                    <a:pt x="20049" y="13009"/>
                  </a:lnTo>
                  <a:cubicBezTo>
                    <a:pt x="20382" y="13009"/>
                    <a:pt x="20682" y="12776"/>
                    <a:pt x="20816" y="12476"/>
                  </a:cubicBezTo>
                  <a:lnTo>
                    <a:pt x="24985" y="434"/>
                  </a:lnTo>
                  <a:cubicBezTo>
                    <a:pt x="24985" y="400"/>
                    <a:pt x="24985" y="334"/>
                    <a:pt x="24985" y="300"/>
                  </a:cubicBezTo>
                  <a:cubicBezTo>
                    <a:pt x="24985" y="134"/>
                    <a:pt x="24885" y="0"/>
                    <a:pt x="24685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9"/>
            <p:cNvSpPr/>
            <p:nvPr/>
          </p:nvSpPr>
          <p:spPr>
            <a:xfrm>
              <a:off x="2175650" y="2956975"/>
              <a:ext cx="624650" cy="325250"/>
            </a:xfrm>
            <a:custGeom>
              <a:avLst/>
              <a:gdLst/>
              <a:ahLst/>
              <a:cxnLst/>
              <a:rect l="l" t="t" r="r" b="b"/>
              <a:pathLst>
                <a:path w="24986" h="13010" extrusionOk="0">
                  <a:moveTo>
                    <a:pt x="4971" y="0"/>
                  </a:moveTo>
                  <a:cubicBezTo>
                    <a:pt x="4638" y="34"/>
                    <a:pt x="4337" y="234"/>
                    <a:pt x="4204" y="534"/>
                  </a:cubicBezTo>
                  <a:lnTo>
                    <a:pt x="34" y="12609"/>
                  </a:lnTo>
                  <a:cubicBezTo>
                    <a:pt x="1" y="12676"/>
                    <a:pt x="1" y="12809"/>
                    <a:pt x="68" y="12909"/>
                  </a:cubicBezTo>
                  <a:cubicBezTo>
                    <a:pt x="134" y="12976"/>
                    <a:pt x="234" y="13009"/>
                    <a:pt x="334" y="13009"/>
                  </a:cubicBezTo>
                  <a:lnTo>
                    <a:pt x="20049" y="13009"/>
                  </a:lnTo>
                  <a:cubicBezTo>
                    <a:pt x="20382" y="13009"/>
                    <a:pt x="20682" y="12776"/>
                    <a:pt x="20816" y="12476"/>
                  </a:cubicBezTo>
                  <a:lnTo>
                    <a:pt x="24985" y="434"/>
                  </a:lnTo>
                  <a:cubicBezTo>
                    <a:pt x="24985" y="400"/>
                    <a:pt x="24985" y="334"/>
                    <a:pt x="24985" y="300"/>
                  </a:cubicBezTo>
                  <a:cubicBezTo>
                    <a:pt x="24985" y="134"/>
                    <a:pt x="24885" y="0"/>
                    <a:pt x="24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9"/>
            <p:cNvSpPr/>
            <p:nvPr/>
          </p:nvSpPr>
          <p:spPr>
            <a:xfrm>
              <a:off x="1949675" y="3275525"/>
              <a:ext cx="738875" cy="38400"/>
            </a:xfrm>
            <a:custGeom>
              <a:avLst/>
              <a:gdLst/>
              <a:ahLst/>
              <a:cxnLst/>
              <a:rect l="l" t="t" r="r" b="b"/>
              <a:pathLst>
                <a:path w="29555" h="1536" extrusionOk="0">
                  <a:moveTo>
                    <a:pt x="0" y="1"/>
                  </a:moveTo>
                  <a:lnTo>
                    <a:pt x="0" y="534"/>
                  </a:lnTo>
                  <a:lnTo>
                    <a:pt x="3903" y="1535"/>
                  </a:lnTo>
                  <a:lnTo>
                    <a:pt x="28854" y="1535"/>
                  </a:lnTo>
                  <a:cubicBezTo>
                    <a:pt x="29254" y="1535"/>
                    <a:pt x="29555" y="1235"/>
                    <a:pt x="29555" y="835"/>
                  </a:cubicBezTo>
                  <a:lnTo>
                    <a:pt x="295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9"/>
            <p:cNvSpPr/>
            <p:nvPr/>
          </p:nvSpPr>
          <p:spPr>
            <a:xfrm>
              <a:off x="1949675" y="3275525"/>
              <a:ext cx="619625" cy="38400"/>
            </a:xfrm>
            <a:custGeom>
              <a:avLst/>
              <a:gdLst/>
              <a:ahLst/>
              <a:cxnLst/>
              <a:rect l="l" t="t" r="r" b="b"/>
              <a:pathLst>
                <a:path w="24785" h="1536" extrusionOk="0">
                  <a:moveTo>
                    <a:pt x="0" y="1"/>
                  </a:moveTo>
                  <a:lnTo>
                    <a:pt x="0" y="534"/>
                  </a:lnTo>
                  <a:lnTo>
                    <a:pt x="3903" y="1535"/>
                  </a:lnTo>
                  <a:lnTo>
                    <a:pt x="24784" y="1535"/>
                  </a:lnTo>
                  <a:lnTo>
                    <a:pt x="20882" y="534"/>
                  </a:lnTo>
                  <a:lnTo>
                    <a:pt x="20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9"/>
            <p:cNvSpPr/>
            <p:nvPr/>
          </p:nvSpPr>
          <p:spPr>
            <a:xfrm>
              <a:off x="2269900" y="2973650"/>
              <a:ext cx="518725" cy="54225"/>
            </a:xfrm>
            <a:custGeom>
              <a:avLst/>
              <a:gdLst/>
              <a:ahLst/>
              <a:cxnLst/>
              <a:rect l="l" t="t" r="r" b="b"/>
              <a:pathLst>
                <a:path w="20749" h="2169" extrusionOk="0">
                  <a:moveTo>
                    <a:pt x="767" y="0"/>
                  </a:moveTo>
                  <a:lnTo>
                    <a:pt x="0" y="2169"/>
                  </a:lnTo>
                  <a:lnTo>
                    <a:pt x="19948" y="2169"/>
                  </a:lnTo>
                  <a:lnTo>
                    <a:pt x="207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9"/>
            <p:cNvSpPr/>
            <p:nvPr/>
          </p:nvSpPr>
          <p:spPr>
            <a:xfrm>
              <a:off x="2242375" y="3092900"/>
              <a:ext cx="505375" cy="5025"/>
            </a:xfrm>
            <a:custGeom>
              <a:avLst/>
              <a:gdLst/>
              <a:ahLst/>
              <a:cxnLst/>
              <a:rect l="l" t="t" r="r" b="b"/>
              <a:pathLst>
                <a:path w="20215" h="201" extrusionOk="0">
                  <a:moveTo>
                    <a:pt x="167" y="0"/>
                  </a:moveTo>
                  <a:cubicBezTo>
                    <a:pt x="101" y="0"/>
                    <a:pt x="67" y="34"/>
                    <a:pt x="34" y="100"/>
                  </a:cubicBezTo>
                  <a:cubicBezTo>
                    <a:pt x="0" y="167"/>
                    <a:pt x="34" y="201"/>
                    <a:pt x="101" y="201"/>
                  </a:cubicBezTo>
                  <a:lnTo>
                    <a:pt x="20048" y="201"/>
                  </a:lnTo>
                  <a:cubicBezTo>
                    <a:pt x="20115" y="201"/>
                    <a:pt x="20182" y="167"/>
                    <a:pt x="20215" y="100"/>
                  </a:cubicBezTo>
                  <a:cubicBezTo>
                    <a:pt x="20215" y="34"/>
                    <a:pt x="20182" y="0"/>
                    <a:pt x="20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9"/>
            <p:cNvSpPr/>
            <p:nvPr/>
          </p:nvSpPr>
          <p:spPr>
            <a:xfrm>
              <a:off x="2215700" y="3168775"/>
              <a:ext cx="505375" cy="5875"/>
            </a:xfrm>
            <a:custGeom>
              <a:avLst/>
              <a:gdLst/>
              <a:ahLst/>
              <a:cxnLst/>
              <a:rect l="l" t="t" r="r" b="b"/>
              <a:pathLst>
                <a:path w="20215" h="235" extrusionOk="0">
                  <a:moveTo>
                    <a:pt x="167" y="1"/>
                  </a:moveTo>
                  <a:cubicBezTo>
                    <a:pt x="100" y="34"/>
                    <a:pt x="33" y="68"/>
                    <a:pt x="0" y="134"/>
                  </a:cubicBezTo>
                  <a:cubicBezTo>
                    <a:pt x="0" y="168"/>
                    <a:pt x="0" y="234"/>
                    <a:pt x="67" y="234"/>
                  </a:cubicBezTo>
                  <a:lnTo>
                    <a:pt x="20048" y="234"/>
                  </a:lnTo>
                  <a:cubicBezTo>
                    <a:pt x="20081" y="234"/>
                    <a:pt x="20148" y="168"/>
                    <a:pt x="20181" y="134"/>
                  </a:cubicBezTo>
                  <a:cubicBezTo>
                    <a:pt x="20214" y="68"/>
                    <a:pt x="20181" y="1"/>
                    <a:pt x="20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9"/>
            <p:cNvSpPr/>
            <p:nvPr/>
          </p:nvSpPr>
          <p:spPr>
            <a:xfrm>
              <a:off x="2188175" y="3245500"/>
              <a:ext cx="505375" cy="5875"/>
            </a:xfrm>
            <a:custGeom>
              <a:avLst/>
              <a:gdLst/>
              <a:ahLst/>
              <a:cxnLst/>
              <a:rect l="l" t="t" r="r" b="b"/>
              <a:pathLst>
                <a:path w="20215" h="235" extrusionOk="0">
                  <a:moveTo>
                    <a:pt x="167" y="1"/>
                  </a:moveTo>
                  <a:cubicBezTo>
                    <a:pt x="100" y="1"/>
                    <a:pt x="34" y="34"/>
                    <a:pt x="34" y="101"/>
                  </a:cubicBezTo>
                  <a:cubicBezTo>
                    <a:pt x="0" y="168"/>
                    <a:pt x="34" y="234"/>
                    <a:pt x="100" y="234"/>
                  </a:cubicBezTo>
                  <a:lnTo>
                    <a:pt x="20048" y="234"/>
                  </a:lnTo>
                  <a:cubicBezTo>
                    <a:pt x="20115" y="201"/>
                    <a:pt x="20148" y="168"/>
                    <a:pt x="20181" y="101"/>
                  </a:cubicBezTo>
                  <a:cubicBezTo>
                    <a:pt x="20215" y="34"/>
                    <a:pt x="20181" y="1"/>
                    <a:pt x="20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9"/>
            <p:cNvSpPr/>
            <p:nvPr/>
          </p:nvSpPr>
          <p:spPr>
            <a:xfrm>
              <a:off x="2523400" y="3375600"/>
              <a:ext cx="151800" cy="1359325"/>
            </a:xfrm>
            <a:custGeom>
              <a:avLst/>
              <a:gdLst/>
              <a:ahLst/>
              <a:cxnLst/>
              <a:rect l="l" t="t" r="r" b="b"/>
              <a:pathLst>
                <a:path w="6072" h="54373" extrusionOk="0">
                  <a:moveTo>
                    <a:pt x="3203" y="0"/>
                  </a:moveTo>
                  <a:lnTo>
                    <a:pt x="1" y="54373"/>
                  </a:lnTo>
                  <a:lnTo>
                    <a:pt x="2169" y="54373"/>
                  </a:lnTo>
                  <a:lnTo>
                    <a:pt x="60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9"/>
            <p:cNvSpPr/>
            <p:nvPr/>
          </p:nvSpPr>
          <p:spPr>
            <a:xfrm>
              <a:off x="2599300" y="3377275"/>
              <a:ext cx="75900" cy="62550"/>
            </a:xfrm>
            <a:custGeom>
              <a:avLst/>
              <a:gdLst/>
              <a:ahLst/>
              <a:cxnLst/>
              <a:rect l="l" t="t" r="r" b="b"/>
              <a:pathLst>
                <a:path w="3036" h="2502" extrusionOk="0">
                  <a:moveTo>
                    <a:pt x="167" y="0"/>
                  </a:moveTo>
                  <a:lnTo>
                    <a:pt x="0" y="2502"/>
                  </a:lnTo>
                  <a:lnTo>
                    <a:pt x="2836" y="2502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9"/>
            <p:cNvSpPr/>
            <p:nvPr/>
          </p:nvSpPr>
          <p:spPr>
            <a:xfrm>
              <a:off x="2115625" y="3375600"/>
              <a:ext cx="71725" cy="1359325"/>
            </a:xfrm>
            <a:custGeom>
              <a:avLst/>
              <a:gdLst/>
              <a:ahLst/>
              <a:cxnLst/>
              <a:rect l="l" t="t" r="r" b="b"/>
              <a:pathLst>
                <a:path w="2869" h="54373" extrusionOk="0">
                  <a:moveTo>
                    <a:pt x="0" y="0"/>
                  </a:moveTo>
                  <a:lnTo>
                    <a:pt x="367" y="54373"/>
                  </a:lnTo>
                  <a:lnTo>
                    <a:pt x="2535" y="54373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9"/>
            <p:cNvSpPr/>
            <p:nvPr/>
          </p:nvSpPr>
          <p:spPr>
            <a:xfrm>
              <a:off x="2115625" y="3377275"/>
              <a:ext cx="71725" cy="221850"/>
            </a:xfrm>
            <a:custGeom>
              <a:avLst/>
              <a:gdLst/>
              <a:ahLst/>
              <a:cxnLst/>
              <a:rect l="l" t="t" r="r" b="b"/>
              <a:pathLst>
                <a:path w="2869" h="8874" extrusionOk="0">
                  <a:moveTo>
                    <a:pt x="0" y="0"/>
                  </a:moveTo>
                  <a:lnTo>
                    <a:pt x="67" y="8873"/>
                  </a:lnTo>
                  <a:lnTo>
                    <a:pt x="2836" y="8873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9"/>
            <p:cNvSpPr/>
            <p:nvPr/>
          </p:nvSpPr>
          <p:spPr>
            <a:xfrm>
              <a:off x="1547700" y="3375600"/>
              <a:ext cx="151800" cy="1359325"/>
            </a:xfrm>
            <a:custGeom>
              <a:avLst/>
              <a:gdLst/>
              <a:ahLst/>
              <a:cxnLst/>
              <a:rect l="l" t="t" r="r" b="b"/>
              <a:pathLst>
                <a:path w="6072" h="54373" extrusionOk="0">
                  <a:moveTo>
                    <a:pt x="3170" y="0"/>
                  </a:moveTo>
                  <a:lnTo>
                    <a:pt x="1" y="54373"/>
                  </a:lnTo>
                  <a:lnTo>
                    <a:pt x="2169" y="54373"/>
                  </a:lnTo>
                  <a:lnTo>
                    <a:pt x="60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9"/>
            <p:cNvSpPr/>
            <p:nvPr/>
          </p:nvSpPr>
          <p:spPr>
            <a:xfrm>
              <a:off x="1623600" y="3377275"/>
              <a:ext cx="75900" cy="62550"/>
            </a:xfrm>
            <a:custGeom>
              <a:avLst/>
              <a:gdLst/>
              <a:ahLst/>
              <a:cxnLst/>
              <a:rect l="l" t="t" r="r" b="b"/>
              <a:pathLst>
                <a:path w="3036" h="2502" extrusionOk="0">
                  <a:moveTo>
                    <a:pt x="134" y="0"/>
                  </a:moveTo>
                  <a:lnTo>
                    <a:pt x="0" y="2502"/>
                  </a:lnTo>
                  <a:lnTo>
                    <a:pt x="2836" y="2502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9"/>
            <p:cNvSpPr/>
            <p:nvPr/>
          </p:nvSpPr>
          <p:spPr>
            <a:xfrm>
              <a:off x="3047125" y="3375600"/>
              <a:ext cx="152625" cy="1359325"/>
            </a:xfrm>
            <a:custGeom>
              <a:avLst/>
              <a:gdLst/>
              <a:ahLst/>
              <a:cxnLst/>
              <a:rect l="l" t="t" r="r" b="b"/>
              <a:pathLst>
                <a:path w="6105" h="54373" extrusionOk="0">
                  <a:moveTo>
                    <a:pt x="0" y="0"/>
                  </a:moveTo>
                  <a:lnTo>
                    <a:pt x="3936" y="54373"/>
                  </a:lnTo>
                  <a:lnTo>
                    <a:pt x="6104" y="54373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9"/>
            <p:cNvSpPr/>
            <p:nvPr/>
          </p:nvSpPr>
          <p:spPr>
            <a:xfrm>
              <a:off x="3047125" y="3377275"/>
              <a:ext cx="76725" cy="62550"/>
            </a:xfrm>
            <a:custGeom>
              <a:avLst/>
              <a:gdLst/>
              <a:ahLst/>
              <a:cxnLst/>
              <a:rect l="l" t="t" r="r" b="b"/>
              <a:pathLst>
                <a:path w="3069" h="2502" extrusionOk="0">
                  <a:moveTo>
                    <a:pt x="0" y="0"/>
                  </a:moveTo>
                  <a:lnTo>
                    <a:pt x="200" y="2502"/>
                  </a:lnTo>
                  <a:lnTo>
                    <a:pt x="3069" y="250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9"/>
            <p:cNvSpPr/>
            <p:nvPr/>
          </p:nvSpPr>
          <p:spPr>
            <a:xfrm>
              <a:off x="1570225" y="3341400"/>
              <a:ext cx="1607000" cy="67625"/>
            </a:xfrm>
            <a:custGeom>
              <a:avLst/>
              <a:gdLst/>
              <a:ahLst/>
              <a:cxnLst/>
              <a:rect l="l" t="t" r="r" b="b"/>
              <a:pathLst>
                <a:path w="64280" h="2705" extrusionOk="0">
                  <a:moveTo>
                    <a:pt x="1" y="1"/>
                  </a:moveTo>
                  <a:lnTo>
                    <a:pt x="1" y="1802"/>
                  </a:lnTo>
                  <a:cubicBezTo>
                    <a:pt x="1" y="2302"/>
                    <a:pt x="401" y="2703"/>
                    <a:pt x="901" y="2703"/>
                  </a:cubicBezTo>
                  <a:lnTo>
                    <a:pt x="63346" y="2703"/>
                  </a:lnTo>
                  <a:cubicBezTo>
                    <a:pt x="63365" y="2704"/>
                    <a:pt x="63385" y="2705"/>
                    <a:pt x="63404" y="2705"/>
                  </a:cubicBezTo>
                  <a:cubicBezTo>
                    <a:pt x="63879" y="2705"/>
                    <a:pt x="64280" y="2315"/>
                    <a:pt x="64280" y="1802"/>
                  </a:cubicBezTo>
                  <a:lnTo>
                    <a:pt x="642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9"/>
            <p:cNvSpPr/>
            <p:nvPr/>
          </p:nvSpPr>
          <p:spPr>
            <a:xfrm>
              <a:off x="1570225" y="3341400"/>
              <a:ext cx="1606175" cy="34225"/>
            </a:xfrm>
            <a:custGeom>
              <a:avLst/>
              <a:gdLst/>
              <a:ahLst/>
              <a:cxnLst/>
              <a:rect l="l" t="t" r="r" b="b"/>
              <a:pathLst>
                <a:path w="64247" h="1369" extrusionOk="0">
                  <a:moveTo>
                    <a:pt x="1" y="1"/>
                  </a:moveTo>
                  <a:lnTo>
                    <a:pt x="1" y="1368"/>
                  </a:lnTo>
                  <a:lnTo>
                    <a:pt x="64246" y="1368"/>
                  </a:lnTo>
                  <a:lnTo>
                    <a:pt x="64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9"/>
            <p:cNvSpPr/>
            <p:nvPr/>
          </p:nvSpPr>
          <p:spPr>
            <a:xfrm>
              <a:off x="1516850" y="3311375"/>
              <a:ext cx="1712925" cy="38400"/>
            </a:xfrm>
            <a:custGeom>
              <a:avLst/>
              <a:gdLst/>
              <a:ahLst/>
              <a:cxnLst/>
              <a:rect l="l" t="t" r="r" b="b"/>
              <a:pathLst>
                <a:path w="68517" h="1536" extrusionOk="0">
                  <a:moveTo>
                    <a:pt x="768" y="1"/>
                  </a:moveTo>
                  <a:cubicBezTo>
                    <a:pt x="368" y="1"/>
                    <a:pt x="1" y="368"/>
                    <a:pt x="1" y="768"/>
                  </a:cubicBezTo>
                  <a:cubicBezTo>
                    <a:pt x="1" y="1202"/>
                    <a:pt x="368" y="1535"/>
                    <a:pt x="768" y="1535"/>
                  </a:cubicBezTo>
                  <a:lnTo>
                    <a:pt x="67749" y="1535"/>
                  </a:lnTo>
                  <a:cubicBezTo>
                    <a:pt x="68149" y="1535"/>
                    <a:pt x="68516" y="1202"/>
                    <a:pt x="68516" y="768"/>
                  </a:cubicBezTo>
                  <a:cubicBezTo>
                    <a:pt x="68516" y="368"/>
                    <a:pt x="68149" y="1"/>
                    <a:pt x="67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9"/>
            <p:cNvSpPr/>
            <p:nvPr/>
          </p:nvSpPr>
          <p:spPr>
            <a:xfrm>
              <a:off x="2766925" y="3214650"/>
              <a:ext cx="391125" cy="96750"/>
            </a:xfrm>
            <a:custGeom>
              <a:avLst/>
              <a:gdLst/>
              <a:ahLst/>
              <a:cxnLst/>
              <a:rect l="l" t="t" r="r" b="b"/>
              <a:pathLst>
                <a:path w="15645" h="3870" extrusionOk="0">
                  <a:moveTo>
                    <a:pt x="0" y="1"/>
                  </a:moveTo>
                  <a:lnTo>
                    <a:pt x="0" y="367"/>
                  </a:lnTo>
                  <a:lnTo>
                    <a:pt x="300" y="367"/>
                  </a:lnTo>
                  <a:lnTo>
                    <a:pt x="300" y="3536"/>
                  </a:lnTo>
                  <a:lnTo>
                    <a:pt x="0" y="3536"/>
                  </a:lnTo>
                  <a:lnTo>
                    <a:pt x="0" y="3870"/>
                  </a:lnTo>
                  <a:lnTo>
                    <a:pt x="15244" y="3870"/>
                  </a:lnTo>
                  <a:cubicBezTo>
                    <a:pt x="15511" y="3270"/>
                    <a:pt x="15645" y="2602"/>
                    <a:pt x="15611" y="1969"/>
                  </a:cubicBezTo>
                  <a:cubicBezTo>
                    <a:pt x="15611" y="1268"/>
                    <a:pt x="15511" y="634"/>
                    <a:pt x="15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9"/>
            <p:cNvSpPr/>
            <p:nvPr/>
          </p:nvSpPr>
          <p:spPr>
            <a:xfrm>
              <a:off x="2766925" y="3214650"/>
              <a:ext cx="186825" cy="96750"/>
            </a:xfrm>
            <a:custGeom>
              <a:avLst/>
              <a:gdLst/>
              <a:ahLst/>
              <a:cxnLst/>
              <a:rect l="l" t="t" r="r" b="b"/>
              <a:pathLst>
                <a:path w="7473" h="3870" extrusionOk="0">
                  <a:moveTo>
                    <a:pt x="0" y="1"/>
                  </a:moveTo>
                  <a:lnTo>
                    <a:pt x="0" y="367"/>
                  </a:lnTo>
                  <a:lnTo>
                    <a:pt x="300" y="367"/>
                  </a:lnTo>
                  <a:lnTo>
                    <a:pt x="300" y="3536"/>
                  </a:lnTo>
                  <a:lnTo>
                    <a:pt x="0" y="3536"/>
                  </a:lnTo>
                  <a:lnTo>
                    <a:pt x="0" y="3870"/>
                  </a:lnTo>
                  <a:lnTo>
                    <a:pt x="7072" y="3870"/>
                  </a:lnTo>
                  <a:cubicBezTo>
                    <a:pt x="7339" y="3270"/>
                    <a:pt x="7472" y="2602"/>
                    <a:pt x="7439" y="1969"/>
                  </a:cubicBezTo>
                  <a:cubicBezTo>
                    <a:pt x="7472" y="1268"/>
                    <a:pt x="7339" y="634"/>
                    <a:pt x="7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9"/>
            <p:cNvSpPr/>
            <p:nvPr/>
          </p:nvSpPr>
          <p:spPr>
            <a:xfrm>
              <a:off x="2774425" y="3223825"/>
              <a:ext cx="160125" cy="79250"/>
            </a:xfrm>
            <a:custGeom>
              <a:avLst/>
              <a:gdLst/>
              <a:ahLst/>
              <a:cxnLst/>
              <a:rect l="l" t="t" r="r" b="b"/>
              <a:pathLst>
                <a:path w="6405" h="3170" extrusionOk="0">
                  <a:moveTo>
                    <a:pt x="0" y="0"/>
                  </a:moveTo>
                  <a:lnTo>
                    <a:pt x="0" y="3169"/>
                  </a:lnTo>
                  <a:lnTo>
                    <a:pt x="6105" y="3169"/>
                  </a:lnTo>
                  <a:cubicBezTo>
                    <a:pt x="6305" y="2669"/>
                    <a:pt x="6405" y="2135"/>
                    <a:pt x="6372" y="1602"/>
                  </a:cubicBezTo>
                  <a:cubicBezTo>
                    <a:pt x="6405" y="1035"/>
                    <a:pt x="6305" y="501"/>
                    <a:pt x="6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9"/>
            <p:cNvSpPr/>
            <p:nvPr/>
          </p:nvSpPr>
          <p:spPr>
            <a:xfrm>
              <a:off x="2800275" y="3118750"/>
              <a:ext cx="391125" cy="95925"/>
            </a:xfrm>
            <a:custGeom>
              <a:avLst/>
              <a:gdLst/>
              <a:ahLst/>
              <a:cxnLst/>
              <a:rect l="l" t="t" r="r" b="b"/>
              <a:pathLst>
                <a:path w="15645" h="3837" extrusionOk="0">
                  <a:moveTo>
                    <a:pt x="0" y="0"/>
                  </a:moveTo>
                  <a:lnTo>
                    <a:pt x="0" y="367"/>
                  </a:lnTo>
                  <a:lnTo>
                    <a:pt x="334" y="367"/>
                  </a:lnTo>
                  <a:lnTo>
                    <a:pt x="334" y="3503"/>
                  </a:lnTo>
                  <a:lnTo>
                    <a:pt x="0" y="3503"/>
                  </a:lnTo>
                  <a:lnTo>
                    <a:pt x="0" y="3837"/>
                  </a:lnTo>
                  <a:lnTo>
                    <a:pt x="15278" y="3837"/>
                  </a:lnTo>
                  <a:cubicBezTo>
                    <a:pt x="15545" y="3236"/>
                    <a:pt x="15645" y="2569"/>
                    <a:pt x="15612" y="1935"/>
                  </a:cubicBezTo>
                  <a:cubicBezTo>
                    <a:pt x="15645" y="1268"/>
                    <a:pt x="15511" y="601"/>
                    <a:pt x="15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9"/>
            <p:cNvSpPr/>
            <p:nvPr/>
          </p:nvSpPr>
          <p:spPr>
            <a:xfrm>
              <a:off x="2801100" y="3118750"/>
              <a:ext cx="186825" cy="95925"/>
            </a:xfrm>
            <a:custGeom>
              <a:avLst/>
              <a:gdLst/>
              <a:ahLst/>
              <a:cxnLst/>
              <a:rect l="l" t="t" r="r" b="b"/>
              <a:pathLst>
                <a:path w="7473" h="3837" extrusionOk="0">
                  <a:moveTo>
                    <a:pt x="1" y="0"/>
                  </a:moveTo>
                  <a:lnTo>
                    <a:pt x="1" y="367"/>
                  </a:lnTo>
                  <a:lnTo>
                    <a:pt x="301" y="367"/>
                  </a:lnTo>
                  <a:lnTo>
                    <a:pt x="301" y="3503"/>
                  </a:lnTo>
                  <a:lnTo>
                    <a:pt x="1" y="3503"/>
                  </a:lnTo>
                  <a:lnTo>
                    <a:pt x="1" y="3837"/>
                  </a:lnTo>
                  <a:lnTo>
                    <a:pt x="7072" y="3837"/>
                  </a:lnTo>
                  <a:cubicBezTo>
                    <a:pt x="7339" y="3236"/>
                    <a:pt x="7473" y="2569"/>
                    <a:pt x="7439" y="1935"/>
                  </a:cubicBezTo>
                  <a:cubicBezTo>
                    <a:pt x="7439" y="1268"/>
                    <a:pt x="7339" y="601"/>
                    <a:pt x="7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9"/>
            <p:cNvSpPr/>
            <p:nvPr/>
          </p:nvSpPr>
          <p:spPr>
            <a:xfrm>
              <a:off x="2808600" y="3127925"/>
              <a:ext cx="160150" cy="78400"/>
            </a:xfrm>
            <a:custGeom>
              <a:avLst/>
              <a:gdLst/>
              <a:ahLst/>
              <a:cxnLst/>
              <a:rect l="l" t="t" r="r" b="b"/>
              <a:pathLst>
                <a:path w="6406" h="3136" extrusionOk="0">
                  <a:moveTo>
                    <a:pt x="1" y="0"/>
                  </a:moveTo>
                  <a:lnTo>
                    <a:pt x="1" y="3136"/>
                  </a:lnTo>
                  <a:lnTo>
                    <a:pt x="6105" y="3136"/>
                  </a:lnTo>
                  <a:cubicBezTo>
                    <a:pt x="6305" y="2636"/>
                    <a:pt x="6406" y="2102"/>
                    <a:pt x="6372" y="1568"/>
                  </a:cubicBezTo>
                  <a:cubicBezTo>
                    <a:pt x="6406" y="1001"/>
                    <a:pt x="6305" y="467"/>
                    <a:pt x="6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9"/>
            <p:cNvSpPr/>
            <p:nvPr/>
          </p:nvSpPr>
          <p:spPr>
            <a:xfrm>
              <a:off x="3048775" y="3118750"/>
              <a:ext cx="80925" cy="95925"/>
            </a:xfrm>
            <a:custGeom>
              <a:avLst/>
              <a:gdLst/>
              <a:ahLst/>
              <a:cxnLst/>
              <a:rect l="l" t="t" r="r" b="b"/>
              <a:pathLst>
                <a:path w="3237" h="3837" extrusionOk="0">
                  <a:moveTo>
                    <a:pt x="1" y="0"/>
                  </a:moveTo>
                  <a:cubicBezTo>
                    <a:pt x="268" y="601"/>
                    <a:pt x="401" y="1268"/>
                    <a:pt x="368" y="1935"/>
                  </a:cubicBezTo>
                  <a:cubicBezTo>
                    <a:pt x="401" y="2569"/>
                    <a:pt x="268" y="3236"/>
                    <a:pt x="1" y="3837"/>
                  </a:cubicBezTo>
                  <a:lnTo>
                    <a:pt x="2836" y="3837"/>
                  </a:lnTo>
                  <a:cubicBezTo>
                    <a:pt x="3103" y="3236"/>
                    <a:pt x="3236" y="2569"/>
                    <a:pt x="3203" y="1935"/>
                  </a:cubicBezTo>
                  <a:cubicBezTo>
                    <a:pt x="3236" y="1268"/>
                    <a:pt x="3103" y="601"/>
                    <a:pt x="2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9"/>
            <p:cNvSpPr/>
            <p:nvPr/>
          </p:nvSpPr>
          <p:spPr>
            <a:xfrm>
              <a:off x="1797900" y="4502250"/>
              <a:ext cx="113425" cy="155950"/>
            </a:xfrm>
            <a:custGeom>
              <a:avLst/>
              <a:gdLst/>
              <a:ahLst/>
              <a:cxnLst/>
              <a:rect l="l" t="t" r="r" b="b"/>
              <a:pathLst>
                <a:path w="4537" h="6238" extrusionOk="0">
                  <a:moveTo>
                    <a:pt x="1334" y="0"/>
                  </a:moveTo>
                  <a:lnTo>
                    <a:pt x="0" y="6171"/>
                  </a:lnTo>
                  <a:lnTo>
                    <a:pt x="3202" y="6238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9"/>
            <p:cNvSpPr/>
            <p:nvPr/>
          </p:nvSpPr>
          <p:spPr>
            <a:xfrm>
              <a:off x="1816225" y="4502250"/>
              <a:ext cx="95100" cy="77575"/>
            </a:xfrm>
            <a:custGeom>
              <a:avLst/>
              <a:gdLst/>
              <a:ahLst/>
              <a:cxnLst/>
              <a:rect l="l" t="t" r="r" b="b"/>
              <a:pathLst>
                <a:path w="3804" h="3103" extrusionOk="0">
                  <a:moveTo>
                    <a:pt x="601" y="0"/>
                  </a:moveTo>
                  <a:lnTo>
                    <a:pt x="1" y="2869"/>
                  </a:lnTo>
                  <a:lnTo>
                    <a:pt x="3137" y="3102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9"/>
            <p:cNvSpPr/>
            <p:nvPr/>
          </p:nvSpPr>
          <p:spPr>
            <a:xfrm>
              <a:off x="1889625" y="4619500"/>
              <a:ext cx="44225" cy="39850"/>
            </a:xfrm>
            <a:custGeom>
              <a:avLst/>
              <a:gdLst/>
              <a:ahLst/>
              <a:cxnLst/>
              <a:rect l="l" t="t" r="r" b="b"/>
              <a:pathLst>
                <a:path w="1769" h="1594" extrusionOk="0">
                  <a:moveTo>
                    <a:pt x="649" y="200"/>
                  </a:moveTo>
                  <a:cubicBezTo>
                    <a:pt x="665" y="200"/>
                    <a:pt x="681" y="204"/>
                    <a:pt x="701" y="214"/>
                  </a:cubicBezTo>
                  <a:lnTo>
                    <a:pt x="734" y="214"/>
                  </a:lnTo>
                  <a:cubicBezTo>
                    <a:pt x="834" y="214"/>
                    <a:pt x="868" y="280"/>
                    <a:pt x="868" y="314"/>
                  </a:cubicBezTo>
                  <a:cubicBezTo>
                    <a:pt x="801" y="647"/>
                    <a:pt x="634" y="981"/>
                    <a:pt x="334" y="1181"/>
                  </a:cubicBezTo>
                  <a:lnTo>
                    <a:pt x="267" y="1248"/>
                  </a:lnTo>
                  <a:cubicBezTo>
                    <a:pt x="267" y="881"/>
                    <a:pt x="367" y="547"/>
                    <a:pt x="534" y="247"/>
                  </a:cubicBezTo>
                  <a:cubicBezTo>
                    <a:pt x="581" y="223"/>
                    <a:pt x="612" y="200"/>
                    <a:pt x="649" y="200"/>
                  </a:cubicBezTo>
                  <a:close/>
                  <a:moveTo>
                    <a:pt x="1408" y="990"/>
                  </a:moveTo>
                  <a:cubicBezTo>
                    <a:pt x="1459" y="990"/>
                    <a:pt x="1502" y="998"/>
                    <a:pt x="1535" y="1014"/>
                  </a:cubicBezTo>
                  <a:cubicBezTo>
                    <a:pt x="1568" y="1014"/>
                    <a:pt x="1602" y="1048"/>
                    <a:pt x="1602" y="1114"/>
                  </a:cubicBezTo>
                  <a:cubicBezTo>
                    <a:pt x="1635" y="1214"/>
                    <a:pt x="1602" y="1314"/>
                    <a:pt x="1535" y="1381"/>
                  </a:cubicBezTo>
                  <a:cubicBezTo>
                    <a:pt x="1472" y="1444"/>
                    <a:pt x="1342" y="1477"/>
                    <a:pt x="1163" y="1477"/>
                  </a:cubicBezTo>
                  <a:cubicBezTo>
                    <a:pt x="962" y="1477"/>
                    <a:pt x="700" y="1436"/>
                    <a:pt x="401" y="1348"/>
                  </a:cubicBezTo>
                  <a:cubicBezTo>
                    <a:pt x="707" y="1181"/>
                    <a:pt x="1153" y="990"/>
                    <a:pt x="1408" y="990"/>
                  </a:cubicBezTo>
                  <a:close/>
                  <a:moveTo>
                    <a:pt x="628" y="0"/>
                  </a:moveTo>
                  <a:cubicBezTo>
                    <a:pt x="532" y="0"/>
                    <a:pt x="441" y="31"/>
                    <a:pt x="367" y="80"/>
                  </a:cubicBezTo>
                  <a:cubicBezTo>
                    <a:pt x="34" y="380"/>
                    <a:pt x="0" y="1281"/>
                    <a:pt x="0" y="1348"/>
                  </a:cubicBezTo>
                  <a:lnTo>
                    <a:pt x="0" y="1381"/>
                  </a:lnTo>
                  <a:lnTo>
                    <a:pt x="67" y="1381"/>
                  </a:lnTo>
                  <a:cubicBezTo>
                    <a:pt x="67" y="1381"/>
                    <a:pt x="134" y="1414"/>
                    <a:pt x="134" y="1414"/>
                  </a:cubicBezTo>
                  <a:lnTo>
                    <a:pt x="167" y="1414"/>
                  </a:lnTo>
                  <a:cubicBezTo>
                    <a:pt x="434" y="1481"/>
                    <a:pt x="734" y="1548"/>
                    <a:pt x="1001" y="1581"/>
                  </a:cubicBezTo>
                  <a:cubicBezTo>
                    <a:pt x="1048" y="1589"/>
                    <a:pt x="1097" y="1593"/>
                    <a:pt x="1147" y="1593"/>
                  </a:cubicBezTo>
                  <a:cubicBezTo>
                    <a:pt x="1308" y="1593"/>
                    <a:pt x="1474" y="1550"/>
                    <a:pt x="1602" y="1448"/>
                  </a:cubicBezTo>
                  <a:cubicBezTo>
                    <a:pt x="1735" y="1348"/>
                    <a:pt x="1768" y="1181"/>
                    <a:pt x="1735" y="1048"/>
                  </a:cubicBezTo>
                  <a:cubicBezTo>
                    <a:pt x="1702" y="947"/>
                    <a:pt x="1668" y="847"/>
                    <a:pt x="1568" y="814"/>
                  </a:cubicBezTo>
                  <a:cubicBezTo>
                    <a:pt x="1491" y="797"/>
                    <a:pt x="1411" y="788"/>
                    <a:pt x="1331" y="788"/>
                  </a:cubicBezTo>
                  <a:cubicBezTo>
                    <a:pt x="1102" y="788"/>
                    <a:pt x="874" y="857"/>
                    <a:pt x="701" y="981"/>
                  </a:cubicBezTo>
                  <a:cubicBezTo>
                    <a:pt x="868" y="781"/>
                    <a:pt x="968" y="514"/>
                    <a:pt x="1001" y="247"/>
                  </a:cubicBezTo>
                  <a:cubicBezTo>
                    <a:pt x="968" y="113"/>
                    <a:pt x="868" y="13"/>
                    <a:pt x="734" y="13"/>
                  </a:cubicBezTo>
                  <a:cubicBezTo>
                    <a:pt x="698" y="4"/>
                    <a:pt x="663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9"/>
            <p:cNvSpPr/>
            <p:nvPr/>
          </p:nvSpPr>
          <p:spPr>
            <a:xfrm>
              <a:off x="1782875" y="4638850"/>
              <a:ext cx="236875" cy="97125"/>
            </a:xfrm>
            <a:custGeom>
              <a:avLst/>
              <a:gdLst/>
              <a:ahLst/>
              <a:cxnLst/>
              <a:rect l="l" t="t" r="r" b="b"/>
              <a:pathLst>
                <a:path w="9475" h="3885" extrusionOk="0">
                  <a:moveTo>
                    <a:pt x="584" y="0"/>
                  </a:moveTo>
                  <a:cubicBezTo>
                    <a:pt x="476" y="0"/>
                    <a:pt x="397" y="91"/>
                    <a:pt x="368" y="207"/>
                  </a:cubicBezTo>
                  <a:lnTo>
                    <a:pt x="34" y="3009"/>
                  </a:lnTo>
                  <a:cubicBezTo>
                    <a:pt x="1" y="3309"/>
                    <a:pt x="234" y="3576"/>
                    <a:pt x="568" y="3609"/>
                  </a:cubicBezTo>
                  <a:cubicBezTo>
                    <a:pt x="1802" y="3676"/>
                    <a:pt x="2402" y="3643"/>
                    <a:pt x="3970" y="3709"/>
                  </a:cubicBezTo>
                  <a:cubicBezTo>
                    <a:pt x="5131" y="3820"/>
                    <a:pt x="6291" y="3885"/>
                    <a:pt x="7452" y="3885"/>
                  </a:cubicBezTo>
                  <a:cubicBezTo>
                    <a:pt x="7692" y="3885"/>
                    <a:pt x="7933" y="3882"/>
                    <a:pt x="8173" y="3876"/>
                  </a:cubicBezTo>
                  <a:cubicBezTo>
                    <a:pt x="9474" y="3743"/>
                    <a:pt x="9341" y="2408"/>
                    <a:pt x="8740" y="2342"/>
                  </a:cubicBezTo>
                  <a:cubicBezTo>
                    <a:pt x="7406" y="2208"/>
                    <a:pt x="5571" y="1208"/>
                    <a:pt x="4737" y="440"/>
                  </a:cubicBezTo>
                  <a:cubicBezTo>
                    <a:pt x="4571" y="307"/>
                    <a:pt x="4404" y="240"/>
                    <a:pt x="4204" y="207"/>
                  </a:cubicBezTo>
                  <a:lnTo>
                    <a:pt x="634" y="7"/>
                  </a:lnTo>
                  <a:cubicBezTo>
                    <a:pt x="617" y="2"/>
                    <a:pt x="600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9"/>
            <p:cNvSpPr/>
            <p:nvPr/>
          </p:nvSpPr>
          <p:spPr>
            <a:xfrm>
              <a:off x="2264050" y="4502250"/>
              <a:ext cx="112600" cy="155950"/>
            </a:xfrm>
            <a:custGeom>
              <a:avLst/>
              <a:gdLst/>
              <a:ahLst/>
              <a:cxnLst/>
              <a:rect l="l" t="t" r="r" b="b"/>
              <a:pathLst>
                <a:path w="4504" h="6238" extrusionOk="0">
                  <a:moveTo>
                    <a:pt x="1335" y="0"/>
                  </a:moveTo>
                  <a:lnTo>
                    <a:pt x="1" y="6171"/>
                  </a:lnTo>
                  <a:lnTo>
                    <a:pt x="3170" y="6238"/>
                  </a:lnTo>
                  <a:lnTo>
                    <a:pt x="4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9"/>
            <p:cNvSpPr/>
            <p:nvPr/>
          </p:nvSpPr>
          <p:spPr>
            <a:xfrm>
              <a:off x="2281575" y="4502250"/>
              <a:ext cx="95075" cy="77575"/>
            </a:xfrm>
            <a:custGeom>
              <a:avLst/>
              <a:gdLst/>
              <a:ahLst/>
              <a:cxnLst/>
              <a:rect l="l" t="t" r="r" b="b"/>
              <a:pathLst>
                <a:path w="3803" h="3103" extrusionOk="0">
                  <a:moveTo>
                    <a:pt x="601" y="0"/>
                  </a:moveTo>
                  <a:lnTo>
                    <a:pt x="0" y="2869"/>
                  </a:lnTo>
                  <a:lnTo>
                    <a:pt x="3136" y="3102"/>
                  </a:lnTo>
                  <a:lnTo>
                    <a:pt x="3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9"/>
            <p:cNvSpPr/>
            <p:nvPr/>
          </p:nvSpPr>
          <p:spPr>
            <a:xfrm>
              <a:off x="2354950" y="4619500"/>
              <a:ext cx="45050" cy="39850"/>
            </a:xfrm>
            <a:custGeom>
              <a:avLst/>
              <a:gdLst/>
              <a:ahLst/>
              <a:cxnLst/>
              <a:rect l="l" t="t" r="r" b="b"/>
              <a:pathLst>
                <a:path w="1802" h="1594" extrusionOk="0">
                  <a:moveTo>
                    <a:pt x="768" y="214"/>
                  </a:moveTo>
                  <a:cubicBezTo>
                    <a:pt x="868" y="214"/>
                    <a:pt x="868" y="280"/>
                    <a:pt x="901" y="314"/>
                  </a:cubicBezTo>
                  <a:cubicBezTo>
                    <a:pt x="801" y="647"/>
                    <a:pt x="634" y="981"/>
                    <a:pt x="368" y="1181"/>
                  </a:cubicBezTo>
                  <a:lnTo>
                    <a:pt x="301" y="1248"/>
                  </a:lnTo>
                  <a:cubicBezTo>
                    <a:pt x="268" y="881"/>
                    <a:pt x="368" y="547"/>
                    <a:pt x="568" y="247"/>
                  </a:cubicBezTo>
                  <a:cubicBezTo>
                    <a:pt x="601" y="214"/>
                    <a:pt x="668" y="214"/>
                    <a:pt x="701" y="214"/>
                  </a:cubicBezTo>
                  <a:close/>
                  <a:moveTo>
                    <a:pt x="1409" y="990"/>
                  </a:moveTo>
                  <a:cubicBezTo>
                    <a:pt x="1459" y="990"/>
                    <a:pt x="1502" y="998"/>
                    <a:pt x="1535" y="1014"/>
                  </a:cubicBezTo>
                  <a:cubicBezTo>
                    <a:pt x="1568" y="1014"/>
                    <a:pt x="1602" y="1048"/>
                    <a:pt x="1602" y="1114"/>
                  </a:cubicBezTo>
                  <a:cubicBezTo>
                    <a:pt x="1635" y="1214"/>
                    <a:pt x="1602" y="1314"/>
                    <a:pt x="1535" y="1381"/>
                  </a:cubicBezTo>
                  <a:cubicBezTo>
                    <a:pt x="1456" y="1444"/>
                    <a:pt x="1326" y="1477"/>
                    <a:pt x="1150" y="1477"/>
                  </a:cubicBezTo>
                  <a:cubicBezTo>
                    <a:pt x="953" y="1477"/>
                    <a:pt x="700" y="1436"/>
                    <a:pt x="401" y="1348"/>
                  </a:cubicBezTo>
                  <a:cubicBezTo>
                    <a:pt x="707" y="1181"/>
                    <a:pt x="1153" y="990"/>
                    <a:pt x="1409" y="990"/>
                  </a:cubicBezTo>
                  <a:close/>
                  <a:moveTo>
                    <a:pt x="648" y="0"/>
                  </a:moveTo>
                  <a:cubicBezTo>
                    <a:pt x="565" y="0"/>
                    <a:pt x="474" y="31"/>
                    <a:pt x="401" y="80"/>
                  </a:cubicBezTo>
                  <a:cubicBezTo>
                    <a:pt x="67" y="380"/>
                    <a:pt x="1" y="1281"/>
                    <a:pt x="1" y="1348"/>
                  </a:cubicBezTo>
                  <a:lnTo>
                    <a:pt x="1" y="1381"/>
                  </a:lnTo>
                  <a:lnTo>
                    <a:pt x="67" y="1381"/>
                  </a:lnTo>
                  <a:cubicBezTo>
                    <a:pt x="67" y="1381"/>
                    <a:pt x="134" y="1414"/>
                    <a:pt x="167" y="1414"/>
                  </a:cubicBezTo>
                  <a:lnTo>
                    <a:pt x="201" y="1414"/>
                  </a:lnTo>
                  <a:cubicBezTo>
                    <a:pt x="468" y="1481"/>
                    <a:pt x="735" y="1548"/>
                    <a:pt x="1035" y="1581"/>
                  </a:cubicBezTo>
                  <a:cubicBezTo>
                    <a:pt x="1082" y="1589"/>
                    <a:pt x="1129" y="1593"/>
                    <a:pt x="1176" y="1593"/>
                  </a:cubicBezTo>
                  <a:cubicBezTo>
                    <a:pt x="1329" y="1593"/>
                    <a:pt x="1482" y="1550"/>
                    <a:pt x="1635" y="1448"/>
                  </a:cubicBezTo>
                  <a:cubicBezTo>
                    <a:pt x="1735" y="1348"/>
                    <a:pt x="1802" y="1181"/>
                    <a:pt x="1735" y="1048"/>
                  </a:cubicBezTo>
                  <a:cubicBezTo>
                    <a:pt x="1735" y="947"/>
                    <a:pt x="1669" y="847"/>
                    <a:pt x="1568" y="814"/>
                  </a:cubicBezTo>
                  <a:cubicBezTo>
                    <a:pt x="1491" y="797"/>
                    <a:pt x="1413" y="788"/>
                    <a:pt x="1336" y="788"/>
                  </a:cubicBezTo>
                  <a:cubicBezTo>
                    <a:pt x="1115" y="788"/>
                    <a:pt x="899" y="857"/>
                    <a:pt x="701" y="981"/>
                  </a:cubicBezTo>
                  <a:cubicBezTo>
                    <a:pt x="901" y="781"/>
                    <a:pt x="1001" y="514"/>
                    <a:pt x="1001" y="247"/>
                  </a:cubicBezTo>
                  <a:cubicBezTo>
                    <a:pt x="1001" y="113"/>
                    <a:pt x="868" y="13"/>
                    <a:pt x="735" y="13"/>
                  </a:cubicBezTo>
                  <a:cubicBezTo>
                    <a:pt x="708" y="4"/>
                    <a:pt x="679" y="0"/>
                    <a:pt x="6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9"/>
            <p:cNvSpPr/>
            <p:nvPr/>
          </p:nvSpPr>
          <p:spPr>
            <a:xfrm>
              <a:off x="2249050" y="4638850"/>
              <a:ext cx="236850" cy="96725"/>
            </a:xfrm>
            <a:custGeom>
              <a:avLst/>
              <a:gdLst/>
              <a:ahLst/>
              <a:cxnLst/>
              <a:rect l="l" t="t" r="r" b="b"/>
              <a:pathLst>
                <a:path w="9474" h="3869" extrusionOk="0">
                  <a:moveTo>
                    <a:pt x="550" y="0"/>
                  </a:moveTo>
                  <a:cubicBezTo>
                    <a:pt x="443" y="0"/>
                    <a:pt x="367" y="91"/>
                    <a:pt x="367" y="207"/>
                  </a:cubicBezTo>
                  <a:lnTo>
                    <a:pt x="0" y="3009"/>
                  </a:lnTo>
                  <a:cubicBezTo>
                    <a:pt x="0" y="3309"/>
                    <a:pt x="234" y="3576"/>
                    <a:pt x="534" y="3609"/>
                  </a:cubicBezTo>
                  <a:cubicBezTo>
                    <a:pt x="1768" y="3676"/>
                    <a:pt x="2369" y="3643"/>
                    <a:pt x="3936" y="3709"/>
                  </a:cubicBezTo>
                  <a:cubicBezTo>
                    <a:pt x="4962" y="3807"/>
                    <a:pt x="5988" y="3869"/>
                    <a:pt x="7013" y="3869"/>
                  </a:cubicBezTo>
                  <a:cubicBezTo>
                    <a:pt x="7389" y="3869"/>
                    <a:pt x="7764" y="3861"/>
                    <a:pt x="8139" y="3843"/>
                  </a:cubicBezTo>
                  <a:cubicBezTo>
                    <a:pt x="9474" y="3709"/>
                    <a:pt x="9307" y="2408"/>
                    <a:pt x="8740" y="2342"/>
                  </a:cubicBezTo>
                  <a:cubicBezTo>
                    <a:pt x="7372" y="2175"/>
                    <a:pt x="5571" y="1174"/>
                    <a:pt x="4704" y="440"/>
                  </a:cubicBezTo>
                  <a:cubicBezTo>
                    <a:pt x="4570" y="307"/>
                    <a:pt x="4370" y="240"/>
                    <a:pt x="4170" y="207"/>
                  </a:cubicBezTo>
                  <a:lnTo>
                    <a:pt x="601" y="7"/>
                  </a:lnTo>
                  <a:cubicBezTo>
                    <a:pt x="583" y="2"/>
                    <a:pt x="566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9"/>
            <p:cNvSpPr/>
            <p:nvPr/>
          </p:nvSpPr>
          <p:spPr>
            <a:xfrm>
              <a:off x="1693650" y="3569075"/>
              <a:ext cx="444500" cy="980725"/>
            </a:xfrm>
            <a:custGeom>
              <a:avLst/>
              <a:gdLst/>
              <a:ahLst/>
              <a:cxnLst/>
              <a:rect l="l" t="t" r="r" b="b"/>
              <a:pathLst>
                <a:path w="17780" h="39229" extrusionOk="0">
                  <a:moveTo>
                    <a:pt x="0" y="0"/>
                  </a:moveTo>
                  <a:lnTo>
                    <a:pt x="0" y="10841"/>
                  </a:lnTo>
                  <a:cubicBezTo>
                    <a:pt x="1192" y="10814"/>
                    <a:pt x="2276" y="10792"/>
                    <a:pt x="3207" y="10792"/>
                  </a:cubicBezTo>
                  <a:cubicBezTo>
                    <a:pt x="4545" y="10792"/>
                    <a:pt x="5568" y="10837"/>
                    <a:pt x="6138" y="10975"/>
                  </a:cubicBezTo>
                  <a:cubicBezTo>
                    <a:pt x="7706" y="11308"/>
                    <a:pt x="7739" y="15678"/>
                    <a:pt x="7206" y="20915"/>
                  </a:cubicBezTo>
                  <a:cubicBezTo>
                    <a:pt x="6338" y="29455"/>
                    <a:pt x="3970" y="38761"/>
                    <a:pt x="3970" y="38761"/>
                  </a:cubicBezTo>
                  <a:lnTo>
                    <a:pt x="9774" y="39228"/>
                  </a:lnTo>
                  <a:cubicBezTo>
                    <a:pt x="11642" y="34759"/>
                    <a:pt x="13210" y="30189"/>
                    <a:pt x="14411" y="25519"/>
                  </a:cubicBezTo>
                  <a:cubicBezTo>
                    <a:pt x="16279" y="18480"/>
                    <a:pt x="17780" y="10942"/>
                    <a:pt x="16913" y="7372"/>
                  </a:cubicBezTo>
                  <a:cubicBezTo>
                    <a:pt x="16279" y="4837"/>
                    <a:pt x="8173" y="16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9"/>
            <p:cNvSpPr/>
            <p:nvPr/>
          </p:nvSpPr>
          <p:spPr>
            <a:xfrm>
              <a:off x="1693650" y="3569075"/>
              <a:ext cx="444500" cy="637975"/>
            </a:xfrm>
            <a:custGeom>
              <a:avLst/>
              <a:gdLst/>
              <a:ahLst/>
              <a:cxnLst/>
              <a:rect l="l" t="t" r="r" b="b"/>
              <a:pathLst>
                <a:path w="17780" h="25519" extrusionOk="0">
                  <a:moveTo>
                    <a:pt x="0" y="0"/>
                  </a:moveTo>
                  <a:lnTo>
                    <a:pt x="0" y="10841"/>
                  </a:lnTo>
                  <a:cubicBezTo>
                    <a:pt x="1192" y="10814"/>
                    <a:pt x="2276" y="10792"/>
                    <a:pt x="3207" y="10792"/>
                  </a:cubicBezTo>
                  <a:cubicBezTo>
                    <a:pt x="4545" y="10792"/>
                    <a:pt x="5568" y="10837"/>
                    <a:pt x="6138" y="10975"/>
                  </a:cubicBezTo>
                  <a:cubicBezTo>
                    <a:pt x="7706" y="11308"/>
                    <a:pt x="7739" y="15678"/>
                    <a:pt x="7206" y="20915"/>
                  </a:cubicBezTo>
                  <a:cubicBezTo>
                    <a:pt x="9707" y="22516"/>
                    <a:pt x="12243" y="24151"/>
                    <a:pt x="14411" y="25519"/>
                  </a:cubicBezTo>
                  <a:cubicBezTo>
                    <a:pt x="16279" y="18480"/>
                    <a:pt x="17780" y="10942"/>
                    <a:pt x="16913" y="7372"/>
                  </a:cubicBezTo>
                  <a:cubicBezTo>
                    <a:pt x="16279" y="4837"/>
                    <a:pt x="8173" y="166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9"/>
            <p:cNvSpPr/>
            <p:nvPr/>
          </p:nvSpPr>
          <p:spPr>
            <a:xfrm>
              <a:off x="1435125" y="3370600"/>
              <a:ext cx="1193375" cy="1179200"/>
            </a:xfrm>
            <a:custGeom>
              <a:avLst/>
              <a:gdLst/>
              <a:ahLst/>
              <a:cxnLst/>
              <a:rect l="l" t="t" r="r" b="b"/>
              <a:pathLst>
                <a:path w="47735" h="47168" extrusionOk="0">
                  <a:moveTo>
                    <a:pt x="5438" y="0"/>
                  </a:moveTo>
                  <a:cubicBezTo>
                    <a:pt x="5438" y="0"/>
                    <a:pt x="1" y="10808"/>
                    <a:pt x="2669" y="16079"/>
                  </a:cubicBezTo>
                  <a:cubicBezTo>
                    <a:pt x="3882" y="18487"/>
                    <a:pt x="10941" y="18985"/>
                    <a:pt x="18218" y="18985"/>
                  </a:cubicBezTo>
                  <a:cubicBezTo>
                    <a:pt x="23350" y="18985"/>
                    <a:pt x="28590" y="18737"/>
                    <a:pt x="31964" y="18737"/>
                  </a:cubicBezTo>
                  <a:cubicBezTo>
                    <a:pt x="33415" y="18737"/>
                    <a:pt x="34521" y="18783"/>
                    <a:pt x="35126" y="18914"/>
                  </a:cubicBezTo>
                  <a:cubicBezTo>
                    <a:pt x="39129" y="19781"/>
                    <a:pt x="32924" y="46700"/>
                    <a:pt x="32924" y="46700"/>
                  </a:cubicBezTo>
                  <a:lnTo>
                    <a:pt x="38762" y="47167"/>
                  </a:lnTo>
                  <a:cubicBezTo>
                    <a:pt x="38762" y="47167"/>
                    <a:pt x="47735" y="22917"/>
                    <a:pt x="45867" y="15311"/>
                  </a:cubicBezTo>
                  <a:cubicBezTo>
                    <a:pt x="45066" y="11976"/>
                    <a:pt x="31356" y="7572"/>
                    <a:pt x="21583" y="6872"/>
                  </a:cubicBezTo>
                  <a:lnTo>
                    <a:pt x="22083" y="2736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9"/>
            <p:cNvSpPr/>
            <p:nvPr/>
          </p:nvSpPr>
          <p:spPr>
            <a:xfrm>
              <a:off x="2199850" y="2697600"/>
              <a:ext cx="21700" cy="23900"/>
            </a:xfrm>
            <a:custGeom>
              <a:avLst/>
              <a:gdLst/>
              <a:ahLst/>
              <a:cxnLst/>
              <a:rect l="l" t="t" r="r" b="b"/>
              <a:pathLst>
                <a:path w="868" h="956" extrusionOk="0">
                  <a:moveTo>
                    <a:pt x="577" y="1"/>
                  </a:moveTo>
                  <a:cubicBezTo>
                    <a:pt x="430" y="1"/>
                    <a:pt x="262" y="121"/>
                    <a:pt x="134" y="301"/>
                  </a:cubicBezTo>
                  <a:cubicBezTo>
                    <a:pt x="0" y="535"/>
                    <a:pt x="0" y="835"/>
                    <a:pt x="167" y="935"/>
                  </a:cubicBezTo>
                  <a:cubicBezTo>
                    <a:pt x="200" y="948"/>
                    <a:pt x="238" y="955"/>
                    <a:pt x="277" y="955"/>
                  </a:cubicBezTo>
                  <a:cubicBezTo>
                    <a:pt x="435" y="955"/>
                    <a:pt x="627" y="848"/>
                    <a:pt x="734" y="635"/>
                  </a:cubicBezTo>
                  <a:cubicBezTo>
                    <a:pt x="868" y="401"/>
                    <a:pt x="834" y="101"/>
                    <a:pt x="701" y="34"/>
                  </a:cubicBezTo>
                  <a:cubicBezTo>
                    <a:pt x="662" y="11"/>
                    <a:pt x="621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9"/>
            <p:cNvSpPr/>
            <p:nvPr/>
          </p:nvSpPr>
          <p:spPr>
            <a:xfrm>
              <a:off x="2194000" y="2660775"/>
              <a:ext cx="43400" cy="13175"/>
            </a:xfrm>
            <a:custGeom>
              <a:avLst/>
              <a:gdLst/>
              <a:ahLst/>
              <a:cxnLst/>
              <a:rect l="l" t="t" r="r" b="b"/>
              <a:pathLst>
                <a:path w="1736" h="527" extrusionOk="0">
                  <a:moveTo>
                    <a:pt x="801" y="0"/>
                  </a:moveTo>
                  <a:cubicBezTo>
                    <a:pt x="564" y="0"/>
                    <a:pt x="326" y="50"/>
                    <a:pt x="101" y="140"/>
                  </a:cubicBezTo>
                  <a:cubicBezTo>
                    <a:pt x="34" y="173"/>
                    <a:pt x="1" y="273"/>
                    <a:pt x="34" y="373"/>
                  </a:cubicBezTo>
                  <a:cubicBezTo>
                    <a:pt x="34" y="407"/>
                    <a:pt x="67" y="440"/>
                    <a:pt x="101" y="440"/>
                  </a:cubicBezTo>
                  <a:cubicBezTo>
                    <a:pt x="134" y="457"/>
                    <a:pt x="159" y="465"/>
                    <a:pt x="184" y="465"/>
                  </a:cubicBezTo>
                  <a:cubicBezTo>
                    <a:pt x="209" y="465"/>
                    <a:pt x="234" y="457"/>
                    <a:pt x="268" y="440"/>
                  </a:cubicBezTo>
                  <a:cubicBezTo>
                    <a:pt x="436" y="364"/>
                    <a:pt x="625" y="322"/>
                    <a:pt x="816" y="322"/>
                  </a:cubicBezTo>
                  <a:cubicBezTo>
                    <a:pt x="1041" y="322"/>
                    <a:pt x="1270" y="380"/>
                    <a:pt x="1468" y="507"/>
                  </a:cubicBezTo>
                  <a:cubicBezTo>
                    <a:pt x="1493" y="519"/>
                    <a:pt x="1522" y="527"/>
                    <a:pt x="1552" y="527"/>
                  </a:cubicBezTo>
                  <a:cubicBezTo>
                    <a:pt x="1604" y="527"/>
                    <a:pt x="1660" y="503"/>
                    <a:pt x="1702" y="440"/>
                  </a:cubicBezTo>
                  <a:cubicBezTo>
                    <a:pt x="1735" y="373"/>
                    <a:pt x="1735" y="273"/>
                    <a:pt x="1635" y="240"/>
                  </a:cubicBezTo>
                  <a:cubicBezTo>
                    <a:pt x="1378" y="75"/>
                    <a:pt x="1091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9"/>
            <p:cNvSpPr/>
            <p:nvPr/>
          </p:nvSpPr>
          <p:spPr>
            <a:xfrm>
              <a:off x="2175650" y="2697625"/>
              <a:ext cx="33400" cy="69600"/>
            </a:xfrm>
            <a:custGeom>
              <a:avLst/>
              <a:gdLst/>
              <a:ahLst/>
              <a:cxnLst/>
              <a:rect l="l" t="t" r="r" b="b"/>
              <a:pathLst>
                <a:path w="1336" h="2784" extrusionOk="0">
                  <a:moveTo>
                    <a:pt x="1335" y="0"/>
                  </a:moveTo>
                  <a:lnTo>
                    <a:pt x="1" y="2335"/>
                  </a:lnTo>
                  <a:cubicBezTo>
                    <a:pt x="286" y="2620"/>
                    <a:pt x="692" y="2783"/>
                    <a:pt x="1096" y="2783"/>
                  </a:cubicBezTo>
                  <a:cubicBezTo>
                    <a:pt x="1165" y="2783"/>
                    <a:pt x="1234" y="2778"/>
                    <a:pt x="1302" y="2769"/>
                  </a:cubicBezTo>
                  <a:cubicBezTo>
                    <a:pt x="1202" y="1868"/>
                    <a:pt x="1202" y="901"/>
                    <a:pt x="1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9"/>
            <p:cNvSpPr/>
            <p:nvPr/>
          </p:nvSpPr>
          <p:spPr>
            <a:xfrm>
              <a:off x="1972175" y="2525850"/>
              <a:ext cx="281900" cy="301200"/>
            </a:xfrm>
            <a:custGeom>
              <a:avLst/>
              <a:gdLst/>
              <a:ahLst/>
              <a:cxnLst/>
              <a:rect l="l" t="t" r="r" b="b"/>
              <a:pathLst>
                <a:path w="11276" h="12048" extrusionOk="0">
                  <a:moveTo>
                    <a:pt x="5936" y="1"/>
                  </a:moveTo>
                  <a:cubicBezTo>
                    <a:pt x="4244" y="1"/>
                    <a:pt x="2582" y="1004"/>
                    <a:pt x="1935" y="2801"/>
                  </a:cubicBezTo>
                  <a:cubicBezTo>
                    <a:pt x="801" y="5670"/>
                    <a:pt x="1" y="7338"/>
                    <a:pt x="801" y="9440"/>
                  </a:cubicBezTo>
                  <a:cubicBezTo>
                    <a:pt x="968" y="9907"/>
                    <a:pt x="1235" y="10374"/>
                    <a:pt x="1602" y="10774"/>
                  </a:cubicBezTo>
                  <a:cubicBezTo>
                    <a:pt x="2352" y="11586"/>
                    <a:pt x="3424" y="12048"/>
                    <a:pt x="4544" y="12048"/>
                  </a:cubicBezTo>
                  <a:cubicBezTo>
                    <a:pt x="4620" y="12048"/>
                    <a:pt x="4695" y="12046"/>
                    <a:pt x="4771" y="12041"/>
                  </a:cubicBezTo>
                  <a:cubicBezTo>
                    <a:pt x="4971" y="12008"/>
                    <a:pt x="5204" y="11975"/>
                    <a:pt x="5405" y="11941"/>
                  </a:cubicBezTo>
                  <a:cubicBezTo>
                    <a:pt x="6272" y="11775"/>
                    <a:pt x="7072" y="11308"/>
                    <a:pt x="7673" y="10674"/>
                  </a:cubicBezTo>
                  <a:cubicBezTo>
                    <a:pt x="7773" y="10574"/>
                    <a:pt x="7873" y="10474"/>
                    <a:pt x="7973" y="10340"/>
                  </a:cubicBezTo>
                  <a:cubicBezTo>
                    <a:pt x="9774" y="8072"/>
                    <a:pt x="11275" y="3702"/>
                    <a:pt x="9007" y="1334"/>
                  </a:cubicBezTo>
                  <a:cubicBezTo>
                    <a:pt x="8152" y="426"/>
                    <a:pt x="7038" y="1"/>
                    <a:pt x="5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9"/>
            <p:cNvSpPr/>
            <p:nvPr/>
          </p:nvSpPr>
          <p:spPr>
            <a:xfrm>
              <a:off x="2012200" y="2776825"/>
              <a:ext cx="95100" cy="49575"/>
            </a:xfrm>
            <a:custGeom>
              <a:avLst/>
              <a:gdLst/>
              <a:ahLst/>
              <a:cxnLst/>
              <a:rect l="l" t="t" r="r" b="b"/>
              <a:pathLst>
                <a:path w="3804" h="1983" extrusionOk="0">
                  <a:moveTo>
                    <a:pt x="935" y="1"/>
                  </a:moveTo>
                  <a:cubicBezTo>
                    <a:pt x="601" y="201"/>
                    <a:pt x="268" y="435"/>
                    <a:pt x="1" y="735"/>
                  </a:cubicBezTo>
                  <a:cubicBezTo>
                    <a:pt x="730" y="1525"/>
                    <a:pt x="1763" y="1982"/>
                    <a:pt x="2849" y="1982"/>
                  </a:cubicBezTo>
                  <a:cubicBezTo>
                    <a:pt x="2955" y="1982"/>
                    <a:pt x="3062" y="1978"/>
                    <a:pt x="3170" y="1969"/>
                  </a:cubicBezTo>
                  <a:cubicBezTo>
                    <a:pt x="3370" y="1969"/>
                    <a:pt x="3603" y="1936"/>
                    <a:pt x="3804" y="1902"/>
                  </a:cubicBezTo>
                  <a:cubicBezTo>
                    <a:pt x="3070" y="1002"/>
                    <a:pt x="2069" y="335"/>
                    <a:pt x="9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9"/>
            <p:cNvSpPr/>
            <p:nvPr/>
          </p:nvSpPr>
          <p:spPr>
            <a:xfrm>
              <a:off x="1872950" y="2643400"/>
              <a:ext cx="196825" cy="265725"/>
            </a:xfrm>
            <a:custGeom>
              <a:avLst/>
              <a:gdLst/>
              <a:ahLst/>
              <a:cxnLst/>
              <a:rect l="l" t="t" r="r" b="b"/>
              <a:pathLst>
                <a:path w="7873" h="10629" extrusionOk="0">
                  <a:moveTo>
                    <a:pt x="6505" y="1"/>
                  </a:moveTo>
                  <a:cubicBezTo>
                    <a:pt x="5538" y="2136"/>
                    <a:pt x="2202" y="7039"/>
                    <a:pt x="0" y="7339"/>
                  </a:cubicBezTo>
                  <a:cubicBezTo>
                    <a:pt x="267" y="9374"/>
                    <a:pt x="4737" y="10141"/>
                    <a:pt x="4737" y="10141"/>
                  </a:cubicBezTo>
                  <a:cubicBezTo>
                    <a:pt x="4737" y="10141"/>
                    <a:pt x="5809" y="10629"/>
                    <a:pt x="6491" y="10629"/>
                  </a:cubicBezTo>
                  <a:cubicBezTo>
                    <a:pt x="6786" y="10629"/>
                    <a:pt x="7008" y="10537"/>
                    <a:pt x="7039" y="10275"/>
                  </a:cubicBezTo>
                  <a:cubicBezTo>
                    <a:pt x="6105" y="9207"/>
                    <a:pt x="6005" y="8307"/>
                    <a:pt x="6338" y="7506"/>
                  </a:cubicBezTo>
                  <a:cubicBezTo>
                    <a:pt x="6538" y="7006"/>
                    <a:pt x="6838" y="6572"/>
                    <a:pt x="7239" y="6205"/>
                  </a:cubicBezTo>
                  <a:cubicBezTo>
                    <a:pt x="7439" y="5972"/>
                    <a:pt x="7639" y="5772"/>
                    <a:pt x="7873" y="5605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9"/>
            <p:cNvSpPr/>
            <p:nvPr/>
          </p:nvSpPr>
          <p:spPr>
            <a:xfrm>
              <a:off x="1938000" y="2478150"/>
              <a:ext cx="310225" cy="296775"/>
            </a:xfrm>
            <a:custGeom>
              <a:avLst/>
              <a:gdLst/>
              <a:ahLst/>
              <a:cxnLst/>
              <a:rect l="l" t="t" r="r" b="b"/>
              <a:pathLst>
                <a:path w="12409" h="11871" extrusionOk="0">
                  <a:moveTo>
                    <a:pt x="6099" y="1"/>
                  </a:moveTo>
                  <a:cubicBezTo>
                    <a:pt x="5254" y="1"/>
                    <a:pt x="4415" y="137"/>
                    <a:pt x="3736" y="440"/>
                  </a:cubicBezTo>
                  <a:cubicBezTo>
                    <a:pt x="2502" y="940"/>
                    <a:pt x="1501" y="1907"/>
                    <a:pt x="1001" y="3142"/>
                  </a:cubicBezTo>
                  <a:cubicBezTo>
                    <a:pt x="467" y="4276"/>
                    <a:pt x="167" y="5510"/>
                    <a:pt x="100" y="6778"/>
                  </a:cubicBezTo>
                  <a:cubicBezTo>
                    <a:pt x="0" y="9713"/>
                    <a:pt x="1268" y="10914"/>
                    <a:pt x="1268" y="10914"/>
                  </a:cubicBezTo>
                  <a:cubicBezTo>
                    <a:pt x="1410" y="10889"/>
                    <a:pt x="1554" y="10878"/>
                    <a:pt x="1699" y="10878"/>
                  </a:cubicBezTo>
                  <a:cubicBezTo>
                    <a:pt x="3050" y="10878"/>
                    <a:pt x="4428" y="11871"/>
                    <a:pt x="5160" y="11871"/>
                  </a:cubicBezTo>
                  <a:cubicBezTo>
                    <a:pt x="5390" y="11871"/>
                    <a:pt x="5556" y="11773"/>
                    <a:pt x="5637" y="11514"/>
                  </a:cubicBezTo>
                  <a:cubicBezTo>
                    <a:pt x="6004" y="10347"/>
                    <a:pt x="7372" y="9680"/>
                    <a:pt x="7372" y="9680"/>
                  </a:cubicBezTo>
                  <a:cubicBezTo>
                    <a:pt x="7595" y="9802"/>
                    <a:pt x="7826" y="9850"/>
                    <a:pt x="8053" y="9850"/>
                  </a:cubicBezTo>
                  <a:cubicBezTo>
                    <a:pt x="8880" y="9850"/>
                    <a:pt x="9640" y="9213"/>
                    <a:pt x="9640" y="9213"/>
                  </a:cubicBezTo>
                  <a:cubicBezTo>
                    <a:pt x="9640" y="9213"/>
                    <a:pt x="11075" y="8312"/>
                    <a:pt x="11008" y="6744"/>
                  </a:cubicBezTo>
                  <a:cubicBezTo>
                    <a:pt x="10941" y="5143"/>
                    <a:pt x="12409" y="4810"/>
                    <a:pt x="11775" y="3308"/>
                  </a:cubicBezTo>
                  <a:cubicBezTo>
                    <a:pt x="11146" y="1720"/>
                    <a:pt x="10301" y="1640"/>
                    <a:pt x="10136" y="1640"/>
                  </a:cubicBezTo>
                  <a:cubicBezTo>
                    <a:pt x="10117" y="1640"/>
                    <a:pt x="10107" y="1641"/>
                    <a:pt x="10107" y="1641"/>
                  </a:cubicBezTo>
                  <a:cubicBezTo>
                    <a:pt x="9832" y="655"/>
                    <a:pt x="7952" y="1"/>
                    <a:pt x="6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9"/>
            <p:cNvSpPr/>
            <p:nvPr/>
          </p:nvSpPr>
          <p:spPr>
            <a:xfrm>
              <a:off x="2112275" y="2660550"/>
              <a:ext cx="59250" cy="84050"/>
            </a:xfrm>
            <a:custGeom>
              <a:avLst/>
              <a:gdLst/>
              <a:ahLst/>
              <a:cxnLst/>
              <a:rect l="l" t="t" r="r" b="b"/>
              <a:pathLst>
                <a:path w="2370" h="3362" extrusionOk="0">
                  <a:moveTo>
                    <a:pt x="1553" y="1"/>
                  </a:moveTo>
                  <a:cubicBezTo>
                    <a:pt x="929" y="1"/>
                    <a:pt x="289" y="744"/>
                    <a:pt x="134" y="1516"/>
                  </a:cubicBezTo>
                  <a:cubicBezTo>
                    <a:pt x="1" y="2117"/>
                    <a:pt x="168" y="2717"/>
                    <a:pt x="534" y="3184"/>
                  </a:cubicBezTo>
                  <a:cubicBezTo>
                    <a:pt x="649" y="3306"/>
                    <a:pt x="779" y="3361"/>
                    <a:pt x="914" y="3361"/>
                  </a:cubicBezTo>
                  <a:cubicBezTo>
                    <a:pt x="1334" y="3361"/>
                    <a:pt x="1809" y="2839"/>
                    <a:pt x="2036" y="2184"/>
                  </a:cubicBezTo>
                  <a:cubicBezTo>
                    <a:pt x="2302" y="1383"/>
                    <a:pt x="2369" y="149"/>
                    <a:pt x="1702" y="15"/>
                  </a:cubicBezTo>
                  <a:cubicBezTo>
                    <a:pt x="1653" y="5"/>
                    <a:pt x="1603" y="1"/>
                    <a:pt x="1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9"/>
            <p:cNvSpPr/>
            <p:nvPr/>
          </p:nvSpPr>
          <p:spPr>
            <a:xfrm>
              <a:off x="1842925" y="2793825"/>
              <a:ext cx="192650" cy="89775"/>
            </a:xfrm>
            <a:custGeom>
              <a:avLst/>
              <a:gdLst/>
              <a:ahLst/>
              <a:cxnLst/>
              <a:rect l="l" t="t" r="r" b="b"/>
              <a:pathLst>
                <a:path w="7706" h="3591" extrusionOk="0">
                  <a:moveTo>
                    <a:pt x="2997" y="0"/>
                  </a:moveTo>
                  <a:cubicBezTo>
                    <a:pt x="1670" y="0"/>
                    <a:pt x="458" y="805"/>
                    <a:pt x="0" y="2056"/>
                  </a:cubicBezTo>
                  <a:lnTo>
                    <a:pt x="7472" y="3591"/>
                  </a:lnTo>
                  <a:lnTo>
                    <a:pt x="7706" y="2056"/>
                  </a:lnTo>
                  <a:cubicBezTo>
                    <a:pt x="6505" y="989"/>
                    <a:pt x="4971" y="288"/>
                    <a:pt x="3369" y="21"/>
                  </a:cubicBezTo>
                  <a:cubicBezTo>
                    <a:pt x="3245" y="7"/>
                    <a:pt x="3120" y="0"/>
                    <a:pt x="2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9"/>
            <p:cNvSpPr/>
            <p:nvPr/>
          </p:nvSpPr>
          <p:spPr>
            <a:xfrm>
              <a:off x="2003875" y="3239250"/>
              <a:ext cx="222675" cy="59825"/>
            </a:xfrm>
            <a:custGeom>
              <a:avLst/>
              <a:gdLst/>
              <a:ahLst/>
              <a:cxnLst/>
              <a:rect l="l" t="t" r="r" b="b"/>
              <a:pathLst>
                <a:path w="8907" h="2393" extrusionOk="0">
                  <a:moveTo>
                    <a:pt x="6367" y="1"/>
                  </a:moveTo>
                  <a:cubicBezTo>
                    <a:pt x="5971" y="1"/>
                    <a:pt x="5571" y="17"/>
                    <a:pt x="5171" y="51"/>
                  </a:cubicBezTo>
                  <a:cubicBezTo>
                    <a:pt x="4470" y="117"/>
                    <a:pt x="3736" y="284"/>
                    <a:pt x="3069" y="484"/>
                  </a:cubicBezTo>
                  <a:lnTo>
                    <a:pt x="0" y="51"/>
                  </a:lnTo>
                  <a:lnTo>
                    <a:pt x="0" y="1885"/>
                  </a:lnTo>
                  <a:lnTo>
                    <a:pt x="4470" y="2219"/>
                  </a:lnTo>
                  <a:cubicBezTo>
                    <a:pt x="4761" y="2344"/>
                    <a:pt x="5160" y="2392"/>
                    <a:pt x="5601" y="2392"/>
                  </a:cubicBezTo>
                  <a:cubicBezTo>
                    <a:pt x="7034" y="2392"/>
                    <a:pt x="8907" y="1885"/>
                    <a:pt x="8907" y="1885"/>
                  </a:cubicBezTo>
                  <a:cubicBezTo>
                    <a:pt x="8907" y="551"/>
                    <a:pt x="7539" y="51"/>
                    <a:pt x="7539" y="51"/>
                  </a:cubicBezTo>
                  <a:cubicBezTo>
                    <a:pt x="7155" y="17"/>
                    <a:pt x="6763" y="1"/>
                    <a:pt x="6367" y="1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9"/>
            <p:cNvSpPr/>
            <p:nvPr/>
          </p:nvSpPr>
          <p:spPr>
            <a:xfrm>
              <a:off x="2003875" y="3239250"/>
              <a:ext cx="222675" cy="59825"/>
            </a:xfrm>
            <a:custGeom>
              <a:avLst/>
              <a:gdLst/>
              <a:ahLst/>
              <a:cxnLst/>
              <a:rect l="l" t="t" r="r" b="b"/>
              <a:pathLst>
                <a:path w="8907" h="2393" extrusionOk="0">
                  <a:moveTo>
                    <a:pt x="6367" y="1"/>
                  </a:moveTo>
                  <a:cubicBezTo>
                    <a:pt x="5971" y="1"/>
                    <a:pt x="5571" y="17"/>
                    <a:pt x="5171" y="51"/>
                  </a:cubicBezTo>
                  <a:cubicBezTo>
                    <a:pt x="4470" y="117"/>
                    <a:pt x="3736" y="284"/>
                    <a:pt x="3069" y="484"/>
                  </a:cubicBezTo>
                  <a:lnTo>
                    <a:pt x="0" y="51"/>
                  </a:lnTo>
                  <a:lnTo>
                    <a:pt x="0" y="1885"/>
                  </a:lnTo>
                  <a:lnTo>
                    <a:pt x="4470" y="2219"/>
                  </a:lnTo>
                  <a:cubicBezTo>
                    <a:pt x="4761" y="2344"/>
                    <a:pt x="5160" y="2392"/>
                    <a:pt x="5601" y="2392"/>
                  </a:cubicBezTo>
                  <a:cubicBezTo>
                    <a:pt x="7034" y="2392"/>
                    <a:pt x="8907" y="1885"/>
                    <a:pt x="8907" y="1885"/>
                  </a:cubicBezTo>
                  <a:cubicBezTo>
                    <a:pt x="8907" y="551"/>
                    <a:pt x="7539" y="51"/>
                    <a:pt x="7539" y="51"/>
                  </a:cubicBezTo>
                  <a:cubicBezTo>
                    <a:pt x="7155" y="17"/>
                    <a:pt x="6763" y="1"/>
                    <a:pt x="6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9"/>
            <p:cNvSpPr/>
            <p:nvPr/>
          </p:nvSpPr>
          <p:spPr>
            <a:xfrm>
              <a:off x="1557725" y="2821250"/>
              <a:ext cx="570425" cy="644450"/>
            </a:xfrm>
            <a:custGeom>
              <a:avLst/>
              <a:gdLst/>
              <a:ahLst/>
              <a:cxnLst/>
              <a:rect l="l" t="t" r="r" b="b"/>
              <a:pathLst>
                <a:path w="22817" h="25778" extrusionOk="0">
                  <a:moveTo>
                    <a:pt x="10966" y="0"/>
                  </a:moveTo>
                  <a:cubicBezTo>
                    <a:pt x="9810" y="0"/>
                    <a:pt x="8662" y="76"/>
                    <a:pt x="7572" y="259"/>
                  </a:cubicBezTo>
                  <a:cubicBezTo>
                    <a:pt x="7572" y="259"/>
                    <a:pt x="5971" y="1626"/>
                    <a:pt x="4270" y="6530"/>
                  </a:cubicBezTo>
                  <a:cubicBezTo>
                    <a:pt x="3770" y="7964"/>
                    <a:pt x="3336" y="9299"/>
                    <a:pt x="2969" y="10533"/>
                  </a:cubicBezTo>
                  <a:cubicBezTo>
                    <a:pt x="2435" y="12267"/>
                    <a:pt x="2035" y="13835"/>
                    <a:pt x="1701" y="15370"/>
                  </a:cubicBezTo>
                  <a:cubicBezTo>
                    <a:pt x="1034" y="18138"/>
                    <a:pt x="567" y="20707"/>
                    <a:pt x="0" y="23642"/>
                  </a:cubicBezTo>
                  <a:lnTo>
                    <a:pt x="17079" y="25777"/>
                  </a:lnTo>
                  <a:cubicBezTo>
                    <a:pt x="17313" y="23309"/>
                    <a:pt x="17713" y="20840"/>
                    <a:pt x="18213" y="18405"/>
                  </a:cubicBezTo>
                  <a:cubicBezTo>
                    <a:pt x="18513" y="16871"/>
                    <a:pt x="18914" y="15136"/>
                    <a:pt x="19381" y="13201"/>
                  </a:cubicBezTo>
                  <a:cubicBezTo>
                    <a:pt x="19481" y="12868"/>
                    <a:pt x="19548" y="12501"/>
                    <a:pt x="19648" y="12134"/>
                  </a:cubicBezTo>
                  <a:cubicBezTo>
                    <a:pt x="19848" y="11400"/>
                    <a:pt x="20048" y="10633"/>
                    <a:pt x="20281" y="9866"/>
                  </a:cubicBezTo>
                  <a:cubicBezTo>
                    <a:pt x="20548" y="8898"/>
                    <a:pt x="20815" y="7931"/>
                    <a:pt x="21149" y="6930"/>
                  </a:cubicBezTo>
                  <a:cubicBezTo>
                    <a:pt x="21649" y="5329"/>
                    <a:pt x="22183" y="3661"/>
                    <a:pt x="22817" y="1927"/>
                  </a:cubicBezTo>
                  <a:cubicBezTo>
                    <a:pt x="22817" y="1927"/>
                    <a:pt x="16782" y="0"/>
                    <a:pt x="10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9"/>
            <p:cNvSpPr/>
            <p:nvPr/>
          </p:nvSpPr>
          <p:spPr>
            <a:xfrm>
              <a:off x="2269900" y="3246750"/>
              <a:ext cx="222675" cy="60200"/>
            </a:xfrm>
            <a:custGeom>
              <a:avLst/>
              <a:gdLst/>
              <a:ahLst/>
              <a:cxnLst/>
              <a:rect l="l" t="t" r="r" b="b"/>
              <a:pathLst>
                <a:path w="8907" h="2408" extrusionOk="0">
                  <a:moveTo>
                    <a:pt x="6355" y="1"/>
                  </a:moveTo>
                  <a:cubicBezTo>
                    <a:pt x="5963" y="1"/>
                    <a:pt x="5571" y="17"/>
                    <a:pt x="5171" y="51"/>
                  </a:cubicBezTo>
                  <a:cubicBezTo>
                    <a:pt x="4470" y="151"/>
                    <a:pt x="3736" y="284"/>
                    <a:pt x="3069" y="518"/>
                  </a:cubicBezTo>
                  <a:lnTo>
                    <a:pt x="0" y="51"/>
                  </a:lnTo>
                  <a:lnTo>
                    <a:pt x="0" y="1885"/>
                  </a:lnTo>
                  <a:lnTo>
                    <a:pt x="4470" y="2252"/>
                  </a:lnTo>
                  <a:cubicBezTo>
                    <a:pt x="4746" y="2364"/>
                    <a:pt x="5121" y="2408"/>
                    <a:pt x="5537" y="2408"/>
                  </a:cubicBezTo>
                  <a:cubicBezTo>
                    <a:pt x="6978" y="2408"/>
                    <a:pt x="8907" y="1885"/>
                    <a:pt x="8907" y="1885"/>
                  </a:cubicBezTo>
                  <a:cubicBezTo>
                    <a:pt x="8907" y="585"/>
                    <a:pt x="7539" y="51"/>
                    <a:pt x="7539" y="51"/>
                  </a:cubicBezTo>
                  <a:cubicBezTo>
                    <a:pt x="7139" y="17"/>
                    <a:pt x="6747" y="1"/>
                    <a:pt x="6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9"/>
            <p:cNvSpPr/>
            <p:nvPr/>
          </p:nvSpPr>
          <p:spPr>
            <a:xfrm>
              <a:off x="1777050" y="4473050"/>
              <a:ext cx="198500" cy="83425"/>
            </a:xfrm>
            <a:custGeom>
              <a:avLst/>
              <a:gdLst/>
              <a:ahLst/>
              <a:cxnLst/>
              <a:rect l="l" t="t" r="r" b="b"/>
              <a:pathLst>
                <a:path w="7940" h="3337" extrusionOk="0">
                  <a:moveTo>
                    <a:pt x="334" y="1"/>
                  </a:moveTo>
                  <a:lnTo>
                    <a:pt x="0" y="2903"/>
                  </a:lnTo>
                  <a:lnTo>
                    <a:pt x="6938" y="3336"/>
                  </a:lnTo>
                  <a:lnTo>
                    <a:pt x="7939" y="3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9"/>
            <p:cNvSpPr/>
            <p:nvPr/>
          </p:nvSpPr>
          <p:spPr>
            <a:xfrm>
              <a:off x="2243200" y="4473050"/>
              <a:ext cx="198500" cy="83425"/>
            </a:xfrm>
            <a:custGeom>
              <a:avLst/>
              <a:gdLst/>
              <a:ahLst/>
              <a:cxnLst/>
              <a:rect l="l" t="t" r="r" b="b"/>
              <a:pathLst>
                <a:path w="7940" h="3337" extrusionOk="0">
                  <a:moveTo>
                    <a:pt x="301" y="1"/>
                  </a:moveTo>
                  <a:lnTo>
                    <a:pt x="1" y="2903"/>
                  </a:lnTo>
                  <a:lnTo>
                    <a:pt x="6906" y="3336"/>
                  </a:lnTo>
                  <a:lnTo>
                    <a:pt x="7940" y="367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9"/>
            <p:cNvSpPr/>
            <p:nvPr/>
          </p:nvSpPr>
          <p:spPr>
            <a:xfrm>
              <a:off x="1556050" y="3386450"/>
              <a:ext cx="199325" cy="56725"/>
            </a:xfrm>
            <a:custGeom>
              <a:avLst/>
              <a:gdLst/>
              <a:ahLst/>
              <a:cxnLst/>
              <a:rect l="l" t="t" r="r" b="b"/>
              <a:pathLst>
                <a:path w="7973" h="2269" extrusionOk="0">
                  <a:moveTo>
                    <a:pt x="234" y="0"/>
                  </a:moveTo>
                  <a:lnTo>
                    <a:pt x="1" y="1234"/>
                  </a:lnTo>
                  <a:lnTo>
                    <a:pt x="7706" y="2268"/>
                  </a:lnTo>
                  <a:lnTo>
                    <a:pt x="7973" y="1101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9"/>
            <p:cNvSpPr/>
            <p:nvPr/>
          </p:nvSpPr>
          <p:spPr>
            <a:xfrm>
              <a:off x="1768700" y="3414800"/>
              <a:ext cx="178500" cy="52550"/>
            </a:xfrm>
            <a:custGeom>
              <a:avLst/>
              <a:gdLst/>
              <a:ahLst/>
              <a:cxnLst/>
              <a:rect l="l" t="t" r="r" b="b"/>
              <a:pathLst>
                <a:path w="7140" h="2102" extrusionOk="0">
                  <a:moveTo>
                    <a:pt x="101" y="0"/>
                  </a:moveTo>
                  <a:lnTo>
                    <a:pt x="1" y="1134"/>
                  </a:lnTo>
                  <a:lnTo>
                    <a:pt x="7139" y="2102"/>
                  </a:lnTo>
                  <a:lnTo>
                    <a:pt x="7139" y="10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9"/>
            <p:cNvSpPr/>
            <p:nvPr/>
          </p:nvSpPr>
          <p:spPr>
            <a:xfrm>
              <a:off x="1958000" y="3440650"/>
              <a:ext cx="25875" cy="30050"/>
            </a:xfrm>
            <a:custGeom>
              <a:avLst/>
              <a:gdLst/>
              <a:ahLst/>
              <a:cxnLst/>
              <a:rect l="l" t="t" r="r" b="b"/>
              <a:pathLst>
                <a:path w="1035" h="1202" extrusionOk="0">
                  <a:moveTo>
                    <a:pt x="1" y="0"/>
                  </a:moveTo>
                  <a:lnTo>
                    <a:pt x="1" y="1068"/>
                  </a:lnTo>
                  <a:lnTo>
                    <a:pt x="1035" y="1201"/>
                  </a:lnTo>
                  <a:lnTo>
                    <a:pt x="1035" y="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9"/>
            <p:cNvSpPr/>
            <p:nvPr/>
          </p:nvSpPr>
          <p:spPr>
            <a:xfrm>
              <a:off x="2035550" y="2964475"/>
              <a:ext cx="50900" cy="160125"/>
            </a:xfrm>
            <a:custGeom>
              <a:avLst/>
              <a:gdLst/>
              <a:ahLst/>
              <a:cxnLst/>
              <a:rect l="l" t="t" r="r" b="b"/>
              <a:pathLst>
                <a:path w="2036" h="6405" extrusionOk="0">
                  <a:moveTo>
                    <a:pt x="935" y="0"/>
                  </a:moveTo>
                  <a:cubicBezTo>
                    <a:pt x="935" y="0"/>
                    <a:pt x="1" y="3503"/>
                    <a:pt x="535" y="6405"/>
                  </a:cubicBezTo>
                  <a:cubicBezTo>
                    <a:pt x="735" y="5671"/>
                    <a:pt x="935" y="4904"/>
                    <a:pt x="1168" y="4137"/>
                  </a:cubicBezTo>
                  <a:cubicBezTo>
                    <a:pt x="1435" y="3169"/>
                    <a:pt x="1702" y="2202"/>
                    <a:pt x="2036" y="1201"/>
                  </a:cubicBezTo>
                  <a:lnTo>
                    <a:pt x="9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9"/>
            <p:cNvSpPr/>
            <p:nvPr/>
          </p:nvSpPr>
          <p:spPr>
            <a:xfrm>
              <a:off x="2053900" y="2894425"/>
              <a:ext cx="292750" cy="404475"/>
            </a:xfrm>
            <a:custGeom>
              <a:avLst/>
              <a:gdLst/>
              <a:ahLst/>
              <a:cxnLst/>
              <a:rect l="l" t="t" r="r" b="b"/>
              <a:pathLst>
                <a:path w="11710" h="16179" extrusionOk="0">
                  <a:moveTo>
                    <a:pt x="2436" y="0"/>
                  </a:moveTo>
                  <a:lnTo>
                    <a:pt x="1" y="4737"/>
                  </a:lnTo>
                  <a:cubicBezTo>
                    <a:pt x="1" y="4737"/>
                    <a:pt x="1035" y="14277"/>
                    <a:pt x="2736" y="14978"/>
                  </a:cubicBezTo>
                  <a:cubicBezTo>
                    <a:pt x="4437" y="15678"/>
                    <a:pt x="11709" y="16179"/>
                    <a:pt x="11709" y="16179"/>
                  </a:cubicBezTo>
                  <a:lnTo>
                    <a:pt x="11709" y="14611"/>
                  </a:lnTo>
                  <a:cubicBezTo>
                    <a:pt x="11709" y="14611"/>
                    <a:pt x="5138" y="12343"/>
                    <a:pt x="4871" y="11208"/>
                  </a:cubicBezTo>
                  <a:cubicBezTo>
                    <a:pt x="4571" y="9941"/>
                    <a:pt x="3837" y="267"/>
                    <a:pt x="2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9"/>
            <p:cNvSpPr/>
            <p:nvPr/>
          </p:nvSpPr>
          <p:spPr>
            <a:xfrm>
              <a:off x="2035550" y="2869400"/>
              <a:ext cx="140125" cy="234375"/>
            </a:xfrm>
            <a:custGeom>
              <a:avLst/>
              <a:gdLst/>
              <a:ahLst/>
              <a:cxnLst/>
              <a:rect l="l" t="t" r="r" b="b"/>
              <a:pathLst>
                <a:path w="5605" h="9375" extrusionOk="0">
                  <a:moveTo>
                    <a:pt x="3704" y="1"/>
                  </a:moveTo>
                  <a:cubicBezTo>
                    <a:pt x="3704" y="1"/>
                    <a:pt x="1735" y="167"/>
                    <a:pt x="935" y="2636"/>
                  </a:cubicBezTo>
                  <a:cubicBezTo>
                    <a:pt x="401" y="4337"/>
                    <a:pt x="1" y="5938"/>
                    <a:pt x="1" y="5938"/>
                  </a:cubicBezTo>
                  <a:lnTo>
                    <a:pt x="968" y="9374"/>
                  </a:lnTo>
                  <a:lnTo>
                    <a:pt x="5605" y="8774"/>
                  </a:lnTo>
                  <a:cubicBezTo>
                    <a:pt x="5605" y="8774"/>
                    <a:pt x="4971" y="434"/>
                    <a:pt x="3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9"/>
            <p:cNvSpPr/>
            <p:nvPr/>
          </p:nvSpPr>
          <p:spPr>
            <a:xfrm>
              <a:off x="1295025" y="4662675"/>
              <a:ext cx="85925" cy="73925"/>
            </a:xfrm>
            <a:custGeom>
              <a:avLst/>
              <a:gdLst/>
              <a:ahLst/>
              <a:cxnLst/>
              <a:rect l="l" t="t" r="r" b="b"/>
              <a:pathLst>
                <a:path w="3437" h="2957" extrusionOk="0">
                  <a:moveTo>
                    <a:pt x="1944" y="1"/>
                  </a:moveTo>
                  <a:cubicBezTo>
                    <a:pt x="1586" y="1"/>
                    <a:pt x="1224" y="132"/>
                    <a:pt x="935" y="421"/>
                  </a:cubicBezTo>
                  <a:cubicBezTo>
                    <a:pt x="1" y="1355"/>
                    <a:pt x="668" y="2956"/>
                    <a:pt x="1969" y="2956"/>
                  </a:cubicBezTo>
                  <a:cubicBezTo>
                    <a:pt x="2769" y="2956"/>
                    <a:pt x="3437" y="2289"/>
                    <a:pt x="3437" y="1489"/>
                  </a:cubicBezTo>
                  <a:cubicBezTo>
                    <a:pt x="3437" y="584"/>
                    <a:pt x="2700" y="1"/>
                    <a:pt x="1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9"/>
            <p:cNvSpPr/>
            <p:nvPr/>
          </p:nvSpPr>
          <p:spPr>
            <a:xfrm>
              <a:off x="2177325" y="4662675"/>
              <a:ext cx="85925" cy="73925"/>
            </a:xfrm>
            <a:custGeom>
              <a:avLst/>
              <a:gdLst/>
              <a:ahLst/>
              <a:cxnLst/>
              <a:rect l="l" t="t" r="r" b="b"/>
              <a:pathLst>
                <a:path w="3437" h="2957" extrusionOk="0">
                  <a:moveTo>
                    <a:pt x="1934" y="1"/>
                  </a:moveTo>
                  <a:cubicBezTo>
                    <a:pt x="1571" y="1"/>
                    <a:pt x="1202" y="132"/>
                    <a:pt x="901" y="421"/>
                  </a:cubicBezTo>
                  <a:cubicBezTo>
                    <a:pt x="1" y="1355"/>
                    <a:pt x="634" y="2956"/>
                    <a:pt x="1935" y="2956"/>
                  </a:cubicBezTo>
                  <a:cubicBezTo>
                    <a:pt x="2769" y="2956"/>
                    <a:pt x="3436" y="2289"/>
                    <a:pt x="3436" y="1489"/>
                  </a:cubicBezTo>
                  <a:cubicBezTo>
                    <a:pt x="3436" y="584"/>
                    <a:pt x="2699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9"/>
            <p:cNvSpPr/>
            <p:nvPr/>
          </p:nvSpPr>
          <p:spPr>
            <a:xfrm>
              <a:off x="1340900" y="4144475"/>
              <a:ext cx="889000" cy="555425"/>
            </a:xfrm>
            <a:custGeom>
              <a:avLst/>
              <a:gdLst/>
              <a:ahLst/>
              <a:cxnLst/>
              <a:rect l="l" t="t" r="r" b="b"/>
              <a:pathLst>
                <a:path w="35560" h="22217" extrusionOk="0">
                  <a:moveTo>
                    <a:pt x="16546" y="1"/>
                  </a:moveTo>
                  <a:lnTo>
                    <a:pt x="16546" y="15779"/>
                  </a:lnTo>
                  <a:cubicBezTo>
                    <a:pt x="7105" y="16012"/>
                    <a:pt x="1368" y="19315"/>
                    <a:pt x="234" y="20049"/>
                  </a:cubicBezTo>
                  <a:cubicBezTo>
                    <a:pt x="100" y="20115"/>
                    <a:pt x="0" y="20282"/>
                    <a:pt x="34" y="20415"/>
                  </a:cubicBezTo>
                  <a:lnTo>
                    <a:pt x="34" y="21750"/>
                  </a:lnTo>
                  <a:cubicBezTo>
                    <a:pt x="34" y="21983"/>
                    <a:pt x="234" y="22217"/>
                    <a:pt x="467" y="22217"/>
                  </a:cubicBezTo>
                  <a:cubicBezTo>
                    <a:pt x="668" y="22217"/>
                    <a:pt x="801" y="22117"/>
                    <a:pt x="901" y="21983"/>
                  </a:cubicBezTo>
                  <a:lnTo>
                    <a:pt x="1468" y="20983"/>
                  </a:lnTo>
                  <a:cubicBezTo>
                    <a:pt x="6338" y="19415"/>
                    <a:pt x="11442" y="18581"/>
                    <a:pt x="16579" y="18481"/>
                  </a:cubicBezTo>
                  <a:lnTo>
                    <a:pt x="16579" y="21083"/>
                  </a:lnTo>
                  <a:cubicBezTo>
                    <a:pt x="16579" y="21416"/>
                    <a:pt x="16846" y="21683"/>
                    <a:pt x="17179" y="21683"/>
                  </a:cubicBezTo>
                  <a:lnTo>
                    <a:pt x="18414" y="21683"/>
                  </a:lnTo>
                  <a:cubicBezTo>
                    <a:pt x="18714" y="21683"/>
                    <a:pt x="18981" y="21416"/>
                    <a:pt x="19014" y="21083"/>
                  </a:cubicBezTo>
                  <a:lnTo>
                    <a:pt x="19014" y="18481"/>
                  </a:lnTo>
                  <a:cubicBezTo>
                    <a:pt x="24118" y="18581"/>
                    <a:pt x="29221" y="19415"/>
                    <a:pt x="34125" y="20983"/>
                  </a:cubicBezTo>
                  <a:lnTo>
                    <a:pt x="34658" y="21983"/>
                  </a:lnTo>
                  <a:cubicBezTo>
                    <a:pt x="34759" y="22117"/>
                    <a:pt x="34925" y="22217"/>
                    <a:pt x="35092" y="22217"/>
                  </a:cubicBezTo>
                  <a:cubicBezTo>
                    <a:pt x="35359" y="22217"/>
                    <a:pt x="35559" y="21983"/>
                    <a:pt x="35559" y="21750"/>
                  </a:cubicBezTo>
                  <a:lnTo>
                    <a:pt x="35559" y="20415"/>
                  </a:lnTo>
                  <a:cubicBezTo>
                    <a:pt x="35559" y="20282"/>
                    <a:pt x="35459" y="20115"/>
                    <a:pt x="35326" y="20049"/>
                  </a:cubicBezTo>
                  <a:cubicBezTo>
                    <a:pt x="34191" y="19315"/>
                    <a:pt x="28421" y="16012"/>
                    <a:pt x="18981" y="15779"/>
                  </a:cubicBezTo>
                  <a:lnTo>
                    <a:pt x="1898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9"/>
            <p:cNvSpPr/>
            <p:nvPr/>
          </p:nvSpPr>
          <p:spPr>
            <a:xfrm>
              <a:off x="1340900" y="4144475"/>
              <a:ext cx="889000" cy="555425"/>
            </a:xfrm>
            <a:custGeom>
              <a:avLst/>
              <a:gdLst/>
              <a:ahLst/>
              <a:cxnLst/>
              <a:rect l="l" t="t" r="r" b="b"/>
              <a:pathLst>
                <a:path w="35560" h="22217" extrusionOk="0">
                  <a:moveTo>
                    <a:pt x="16546" y="1"/>
                  </a:moveTo>
                  <a:lnTo>
                    <a:pt x="16546" y="15779"/>
                  </a:lnTo>
                  <a:cubicBezTo>
                    <a:pt x="7105" y="16012"/>
                    <a:pt x="1368" y="19315"/>
                    <a:pt x="234" y="20049"/>
                  </a:cubicBezTo>
                  <a:cubicBezTo>
                    <a:pt x="100" y="20115"/>
                    <a:pt x="0" y="20282"/>
                    <a:pt x="34" y="20415"/>
                  </a:cubicBezTo>
                  <a:lnTo>
                    <a:pt x="34" y="21750"/>
                  </a:lnTo>
                  <a:cubicBezTo>
                    <a:pt x="34" y="21983"/>
                    <a:pt x="234" y="22217"/>
                    <a:pt x="467" y="22217"/>
                  </a:cubicBezTo>
                  <a:cubicBezTo>
                    <a:pt x="668" y="22217"/>
                    <a:pt x="801" y="22117"/>
                    <a:pt x="901" y="21983"/>
                  </a:cubicBezTo>
                  <a:lnTo>
                    <a:pt x="1468" y="20983"/>
                  </a:lnTo>
                  <a:cubicBezTo>
                    <a:pt x="6338" y="19415"/>
                    <a:pt x="11442" y="18581"/>
                    <a:pt x="16579" y="18481"/>
                  </a:cubicBezTo>
                  <a:lnTo>
                    <a:pt x="16579" y="21083"/>
                  </a:lnTo>
                  <a:cubicBezTo>
                    <a:pt x="16579" y="21416"/>
                    <a:pt x="16846" y="21683"/>
                    <a:pt x="17179" y="21683"/>
                  </a:cubicBezTo>
                  <a:lnTo>
                    <a:pt x="18414" y="21683"/>
                  </a:lnTo>
                  <a:cubicBezTo>
                    <a:pt x="18714" y="21683"/>
                    <a:pt x="18981" y="21416"/>
                    <a:pt x="19014" y="21083"/>
                  </a:cubicBezTo>
                  <a:lnTo>
                    <a:pt x="19014" y="18481"/>
                  </a:lnTo>
                  <a:cubicBezTo>
                    <a:pt x="24118" y="18581"/>
                    <a:pt x="29221" y="19415"/>
                    <a:pt x="34125" y="20983"/>
                  </a:cubicBezTo>
                  <a:lnTo>
                    <a:pt x="34658" y="21983"/>
                  </a:lnTo>
                  <a:cubicBezTo>
                    <a:pt x="34759" y="22117"/>
                    <a:pt x="34925" y="22217"/>
                    <a:pt x="35092" y="22217"/>
                  </a:cubicBezTo>
                  <a:cubicBezTo>
                    <a:pt x="35359" y="22217"/>
                    <a:pt x="35559" y="21983"/>
                    <a:pt x="35559" y="21750"/>
                  </a:cubicBezTo>
                  <a:lnTo>
                    <a:pt x="35559" y="20415"/>
                  </a:lnTo>
                  <a:cubicBezTo>
                    <a:pt x="35559" y="20282"/>
                    <a:pt x="35459" y="20115"/>
                    <a:pt x="35326" y="20049"/>
                  </a:cubicBezTo>
                  <a:cubicBezTo>
                    <a:pt x="34191" y="19315"/>
                    <a:pt x="28421" y="16012"/>
                    <a:pt x="18981" y="15779"/>
                  </a:cubicBezTo>
                  <a:lnTo>
                    <a:pt x="189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9"/>
            <p:cNvSpPr/>
            <p:nvPr/>
          </p:nvSpPr>
          <p:spPr>
            <a:xfrm>
              <a:off x="1765375" y="4663200"/>
              <a:ext cx="40050" cy="72575"/>
            </a:xfrm>
            <a:custGeom>
              <a:avLst/>
              <a:gdLst/>
              <a:ahLst/>
              <a:cxnLst/>
              <a:rect l="l" t="t" r="r" b="b"/>
              <a:pathLst>
                <a:path w="1602" h="2903" extrusionOk="0">
                  <a:moveTo>
                    <a:pt x="300" y="0"/>
                  </a:moveTo>
                  <a:cubicBezTo>
                    <a:pt x="134" y="0"/>
                    <a:pt x="0" y="133"/>
                    <a:pt x="0" y="300"/>
                  </a:cubicBezTo>
                  <a:lnTo>
                    <a:pt x="0" y="2602"/>
                  </a:lnTo>
                  <a:cubicBezTo>
                    <a:pt x="0" y="2769"/>
                    <a:pt x="134" y="2902"/>
                    <a:pt x="300" y="2902"/>
                  </a:cubicBezTo>
                  <a:lnTo>
                    <a:pt x="1268" y="2902"/>
                  </a:lnTo>
                  <a:cubicBezTo>
                    <a:pt x="1435" y="2902"/>
                    <a:pt x="1601" y="2769"/>
                    <a:pt x="1601" y="2602"/>
                  </a:cubicBezTo>
                  <a:lnTo>
                    <a:pt x="1601" y="300"/>
                  </a:lnTo>
                  <a:cubicBezTo>
                    <a:pt x="1601" y="133"/>
                    <a:pt x="1435" y="0"/>
                    <a:pt x="1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9"/>
            <p:cNvSpPr/>
            <p:nvPr/>
          </p:nvSpPr>
          <p:spPr>
            <a:xfrm>
              <a:off x="1305050" y="3756700"/>
              <a:ext cx="959875" cy="132625"/>
            </a:xfrm>
            <a:custGeom>
              <a:avLst/>
              <a:gdLst/>
              <a:ahLst/>
              <a:cxnLst/>
              <a:rect l="l" t="t" r="r" b="b"/>
              <a:pathLst>
                <a:path w="38395" h="5305" extrusionOk="0">
                  <a:moveTo>
                    <a:pt x="3302" y="1"/>
                  </a:moveTo>
                  <a:cubicBezTo>
                    <a:pt x="1501" y="1"/>
                    <a:pt x="33" y="1468"/>
                    <a:pt x="0" y="3303"/>
                  </a:cubicBezTo>
                  <a:lnTo>
                    <a:pt x="0" y="5305"/>
                  </a:lnTo>
                  <a:lnTo>
                    <a:pt x="38394" y="5305"/>
                  </a:lnTo>
                  <a:lnTo>
                    <a:pt x="38394" y="3303"/>
                  </a:lnTo>
                  <a:cubicBezTo>
                    <a:pt x="38394" y="1468"/>
                    <a:pt x="36926" y="1"/>
                    <a:pt x="35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9"/>
            <p:cNvSpPr/>
            <p:nvPr/>
          </p:nvSpPr>
          <p:spPr>
            <a:xfrm>
              <a:off x="1647775" y="3428950"/>
              <a:ext cx="577000" cy="460375"/>
            </a:xfrm>
            <a:custGeom>
              <a:avLst/>
              <a:gdLst/>
              <a:ahLst/>
              <a:cxnLst/>
              <a:rect l="l" t="t" r="r" b="b"/>
              <a:pathLst>
                <a:path w="23080" h="18415" extrusionOk="0">
                  <a:moveTo>
                    <a:pt x="21169" y="1"/>
                  </a:moveTo>
                  <a:cubicBezTo>
                    <a:pt x="21152" y="1"/>
                    <a:pt x="21134" y="1"/>
                    <a:pt x="21116" y="1"/>
                  </a:cubicBezTo>
                  <a:lnTo>
                    <a:pt x="1" y="1"/>
                  </a:lnTo>
                  <a:lnTo>
                    <a:pt x="434" y="2036"/>
                  </a:lnTo>
                  <a:lnTo>
                    <a:pt x="19648" y="2036"/>
                  </a:lnTo>
                  <a:cubicBezTo>
                    <a:pt x="19666" y="2036"/>
                    <a:pt x="19683" y="2035"/>
                    <a:pt x="19700" y="2035"/>
                  </a:cubicBezTo>
                  <a:cubicBezTo>
                    <a:pt x="20775" y="2035"/>
                    <a:pt x="21579" y="3054"/>
                    <a:pt x="21316" y="4104"/>
                  </a:cubicBezTo>
                  <a:lnTo>
                    <a:pt x="18114" y="18415"/>
                  </a:lnTo>
                  <a:lnTo>
                    <a:pt x="18981" y="18415"/>
                  </a:lnTo>
                  <a:lnTo>
                    <a:pt x="22784" y="2103"/>
                  </a:lnTo>
                  <a:cubicBezTo>
                    <a:pt x="23079" y="1019"/>
                    <a:pt x="22276" y="1"/>
                    <a:pt x="21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9"/>
            <p:cNvSpPr/>
            <p:nvPr/>
          </p:nvSpPr>
          <p:spPr>
            <a:xfrm>
              <a:off x="1722825" y="3903475"/>
              <a:ext cx="124300" cy="364450"/>
            </a:xfrm>
            <a:custGeom>
              <a:avLst/>
              <a:gdLst/>
              <a:ahLst/>
              <a:cxnLst/>
              <a:rect l="l" t="t" r="r" b="b"/>
              <a:pathLst>
                <a:path w="4972" h="14578" extrusionOk="0">
                  <a:moveTo>
                    <a:pt x="1" y="1"/>
                  </a:moveTo>
                  <a:lnTo>
                    <a:pt x="1" y="13777"/>
                  </a:lnTo>
                  <a:cubicBezTo>
                    <a:pt x="1" y="14244"/>
                    <a:pt x="368" y="14578"/>
                    <a:pt x="802" y="14578"/>
                  </a:cubicBezTo>
                  <a:lnTo>
                    <a:pt x="4204" y="14578"/>
                  </a:lnTo>
                  <a:cubicBezTo>
                    <a:pt x="4638" y="14578"/>
                    <a:pt x="4971" y="14211"/>
                    <a:pt x="4971" y="13777"/>
                  </a:cubicBezTo>
                  <a:lnTo>
                    <a:pt x="4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9"/>
            <p:cNvSpPr/>
            <p:nvPr/>
          </p:nvSpPr>
          <p:spPr>
            <a:xfrm>
              <a:off x="1722825" y="3903475"/>
              <a:ext cx="125125" cy="142625"/>
            </a:xfrm>
            <a:custGeom>
              <a:avLst/>
              <a:gdLst/>
              <a:ahLst/>
              <a:cxnLst/>
              <a:rect l="l" t="t" r="r" b="b"/>
              <a:pathLst>
                <a:path w="5005" h="5705" extrusionOk="0">
                  <a:moveTo>
                    <a:pt x="1" y="1"/>
                  </a:moveTo>
                  <a:lnTo>
                    <a:pt x="1" y="5705"/>
                  </a:lnTo>
                  <a:lnTo>
                    <a:pt x="5005" y="5705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9"/>
            <p:cNvSpPr/>
            <p:nvPr/>
          </p:nvSpPr>
          <p:spPr>
            <a:xfrm>
              <a:off x="1280025" y="3846775"/>
              <a:ext cx="1011575" cy="83400"/>
            </a:xfrm>
            <a:custGeom>
              <a:avLst/>
              <a:gdLst/>
              <a:ahLst/>
              <a:cxnLst/>
              <a:rect l="l" t="t" r="r" b="b"/>
              <a:pathLst>
                <a:path w="40463" h="3336" extrusionOk="0">
                  <a:moveTo>
                    <a:pt x="834" y="0"/>
                  </a:moveTo>
                  <a:cubicBezTo>
                    <a:pt x="367" y="0"/>
                    <a:pt x="0" y="367"/>
                    <a:pt x="0" y="834"/>
                  </a:cubicBezTo>
                  <a:lnTo>
                    <a:pt x="0" y="2502"/>
                  </a:lnTo>
                  <a:cubicBezTo>
                    <a:pt x="0" y="2969"/>
                    <a:pt x="367" y="3336"/>
                    <a:pt x="834" y="3336"/>
                  </a:cubicBezTo>
                  <a:lnTo>
                    <a:pt x="39629" y="3336"/>
                  </a:lnTo>
                  <a:cubicBezTo>
                    <a:pt x="40062" y="3336"/>
                    <a:pt x="40463" y="2969"/>
                    <a:pt x="40463" y="2502"/>
                  </a:cubicBezTo>
                  <a:lnTo>
                    <a:pt x="40463" y="834"/>
                  </a:lnTo>
                  <a:cubicBezTo>
                    <a:pt x="40463" y="367"/>
                    <a:pt x="40062" y="0"/>
                    <a:pt x="39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9"/>
            <p:cNvSpPr/>
            <p:nvPr/>
          </p:nvSpPr>
          <p:spPr>
            <a:xfrm>
              <a:off x="1099900" y="2779325"/>
              <a:ext cx="745550" cy="1110000"/>
            </a:xfrm>
            <a:custGeom>
              <a:avLst/>
              <a:gdLst/>
              <a:ahLst/>
              <a:cxnLst/>
              <a:rect l="l" t="t" r="r" b="b"/>
              <a:pathLst>
                <a:path w="29822" h="44400" extrusionOk="0">
                  <a:moveTo>
                    <a:pt x="15072" y="1"/>
                  </a:moveTo>
                  <a:cubicBezTo>
                    <a:pt x="15052" y="1"/>
                    <a:pt x="15031" y="1"/>
                    <a:pt x="15011" y="1"/>
                  </a:cubicBezTo>
                  <a:lnTo>
                    <a:pt x="5404" y="1"/>
                  </a:lnTo>
                  <a:cubicBezTo>
                    <a:pt x="2402" y="1"/>
                    <a:pt x="0" y="2403"/>
                    <a:pt x="0" y="5405"/>
                  </a:cubicBezTo>
                  <a:lnTo>
                    <a:pt x="0" y="12677"/>
                  </a:lnTo>
                  <a:cubicBezTo>
                    <a:pt x="0" y="32424"/>
                    <a:pt x="7172" y="44400"/>
                    <a:pt x="7172" y="44400"/>
                  </a:cubicBezTo>
                  <a:lnTo>
                    <a:pt x="29821" y="44400"/>
                  </a:lnTo>
                  <a:cubicBezTo>
                    <a:pt x="22149" y="37495"/>
                    <a:pt x="20648" y="15445"/>
                    <a:pt x="20415" y="5238"/>
                  </a:cubicBezTo>
                  <a:cubicBezTo>
                    <a:pt x="20348" y="2323"/>
                    <a:pt x="17947" y="1"/>
                    <a:pt x="15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9"/>
            <p:cNvSpPr/>
            <p:nvPr/>
          </p:nvSpPr>
          <p:spPr>
            <a:xfrm>
              <a:off x="1807075" y="3846775"/>
              <a:ext cx="484525" cy="83400"/>
            </a:xfrm>
            <a:custGeom>
              <a:avLst/>
              <a:gdLst/>
              <a:ahLst/>
              <a:cxnLst/>
              <a:rect l="l" t="t" r="r" b="b"/>
              <a:pathLst>
                <a:path w="19381" h="3336" extrusionOk="0">
                  <a:moveTo>
                    <a:pt x="1134" y="0"/>
                  </a:moveTo>
                  <a:cubicBezTo>
                    <a:pt x="500" y="0"/>
                    <a:pt x="0" y="534"/>
                    <a:pt x="0" y="1134"/>
                  </a:cubicBezTo>
                  <a:lnTo>
                    <a:pt x="0" y="2202"/>
                  </a:lnTo>
                  <a:cubicBezTo>
                    <a:pt x="0" y="2836"/>
                    <a:pt x="500" y="3336"/>
                    <a:pt x="1134" y="3336"/>
                  </a:cubicBezTo>
                  <a:lnTo>
                    <a:pt x="18547" y="3336"/>
                  </a:lnTo>
                  <a:cubicBezTo>
                    <a:pt x="18980" y="3336"/>
                    <a:pt x="19381" y="2969"/>
                    <a:pt x="19381" y="2502"/>
                  </a:cubicBezTo>
                  <a:lnTo>
                    <a:pt x="19381" y="834"/>
                  </a:lnTo>
                  <a:cubicBezTo>
                    <a:pt x="19347" y="367"/>
                    <a:pt x="18980" y="0"/>
                    <a:pt x="18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11" name="Google Shape;1711;p29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1" name="Google Shape;1721;p29">
            <a:hlinkClick r:id="rId3"/>
          </p:cNvPr>
          <p:cNvSpPr/>
          <p:nvPr/>
        </p:nvSpPr>
        <p:spPr>
          <a:xfrm>
            <a:off x="4661408" y="2341300"/>
            <a:ext cx="1574378" cy="71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lt1"/>
                </a:solidFill>
                <a:latin typeface="Dubai Medium" panose="020B0603030403030204" pitchFamily="34" charset="-78"/>
                <a:ea typeface="Fira Sans Extra Condensed SemiBold"/>
                <a:cs typeface="Dubai Medium" panose="020B0603030403030204" pitchFamily="34" charset="-78"/>
                <a:sym typeface="Fira Sans Extra Condensed SemiBold"/>
              </a:rPr>
              <a:t>اضغط هنا </a:t>
            </a:r>
            <a:endParaRPr sz="1600" b="1" dirty="0">
              <a:solidFill>
                <a:schemeClr val="lt1"/>
              </a:solidFill>
              <a:latin typeface="Dubai Medium" panose="020B0603030403030204" pitchFamily="34" charset="-78"/>
              <a:ea typeface="Fira Sans Extra Condensed SemiBold"/>
              <a:cs typeface="Dubai Medium" panose="020B0603030403030204" pitchFamily="34" charset="-78"/>
              <a:sym typeface="Fira Sans Extra Condensed SemiBold"/>
            </a:endParaRPr>
          </a:p>
        </p:txBody>
      </p:sp>
      <p:sp>
        <p:nvSpPr>
          <p:cNvPr id="104" name="Google Shape;1983;p50">
            <a:extLst>
              <a:ext uri="{FF2B5EF4-FFF2-40B4-BE49-F238E27FC236}">
                <a16:creationId xmlns:a16="http://schemas.microsoft.com/office/drawing/2014/main" id="{17A9AB9D-AD04-413C-9D9C-63B9F13FC452}"/>
              </a:ext>
            </a:extLst>
          </p:cNvPr>
          <p:cNvSpPr txBox="1">
            <a:spLocks/>
          </p:cNvSpPr>
          <p:nvPr/>
        </p:nvSpPr>
        <p:spPr>
          <a:xfrm>
            <a:off x="417375" y="181090"/>
            <a:ext cx="8301851" cy="7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Font typeface="Didact Gothic"/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رابط تسليم المشروع الجماعي</a:t>
            </a:r>
            <a:endParaRPr lang="ar-SA" sz="7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ucational Technology Infographics by Slidesgo">
  <a:themeElements>
    <a:clrScheme name="Simple Light">
      <a:dk1>
        <a:srgbClr val="000000"/>
      </a:dk1>
      <a:lt1>
        <a:srgbClr val="FFFFFF"/>
      </a:lt1>
      <a:dk2>
        <a:srgbClr val="306DA1"/>
      </a:dk2>
      <a:lt2>
        <a:srgbClr val="DF3684"/>
      </a:lt2>
      <a:accent1>
        <a:srgbClr val="55BAD2"/>
      </a:accent1>
      <a:accent2>
        <a:srgbClr val="EFEFEF"/>
      </a:accent2>
      <a:accent3>
        <a:srgbClr val="FFB573"/>
      </a:accent3>
      <a:accent4>
        <a:srgbClr val="ED893E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312</Words>
  <Application>Microsoft Office PowerPoint</Application>
  <PresentationFormat>عرض على الشاشة (16:9)</PresentationFormat>
  <Paragraphs>102</Paragraphs>
  <Slides>15</Slides>
  <Notes>15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9" baseType="lpstr">
      <vt:lpstr>Fira Sans Condensed SemiBold</vt:lpstr>
      <vt:lpstr>Didact Gothic</vt:lpstr>
      <vt:lpstr>Dubai</vt:lpstr>
      <vt:lpstr>Times New Roman</vt:lpstr>
      <vt:lpstr>Arial</vt:lpstr>
      <vt:lpstr>Coming Soon</vt:lpstr>
      <vt:lpstr>Proxima Nova</vt:lpstr>
      <vt:lpstr>Fira Sans Extra Condensed SemiBold</vt:lpstr>
      <vt:lpstr>Niramit</vt:lpstr>
      <vt:lpstr>Roboto</vt:lpstr>
      <vt:lpstr>Tahoma</vt:lpstr>
      <vt:lpstr>Dubai Medium</vt:lpstr>
      <vt:lpstr>Calibri</vt:lpstr>
      <vt:lpstr>Educational Technology Infographics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ابرار آل هنيدي</cp:lastModifiedBy>
  <cp:revision>23</cp:revision>
  <dcterms:modified xsi:type="dcterms:W3CDTF">2021-12-11T19:31:30Z</dcterms:modified>
</cp:coreProperties>
</file>