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535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6" d="100"/>
          <a:sy n="66" d="100"/>
        </p:scale>
        <p:origin x="1267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B583D2E-FB99-431B-BBBD-626388E6454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2E96DC9-A49D-4660-82F5-E15B49482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684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8c30da526c_0_8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8c30da526c_0_8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6908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5" y="-8667"/>
            <a:ext cx="6553591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950800" y="1644233"/>
            <a:ext cx="420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950800" y="3737433"/>
            <a:ext cx="420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46552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10448767" y="-8"/>
            <a:ext cx="1743196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0353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28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110734" y="1638233"/>
            <a:ext cx="12413259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7" name="Google Shape;77;p13"/>
          <p:cNvGrpSpPr/>
          <p:nvPr/>
        </p:nvGrpSpPr>
        <p:grpSpPr>
          <a:xfrm>
            <a:off x="-33" y="1854200"/>
            <a:ext cx="12192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6270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9508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9508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4247648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3571351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3571351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68681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61919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61919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9488732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8812433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8812433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75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9309100" y="4594068"/>
            <a:ext cx="2882955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7"/>
          <p:cNvSpPr/>
          <p:nvPr/>
        </p:nvSpPr>
        <p:spPr>
          <a:xfrm flipH="1">
            <a:off x="-58" y="0"/>
            <a:ext cx="234956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603051" y="1896633"/>
            <a:ext cx="40356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6603051" y="2640167"/>
            <a:ext cx="40356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48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0"/>
          <p:cNvGrpSpPr/>
          <p:nvPr/>
        </p:nvGrpSpPr>
        <p:grpSpPr>
          <a:xfrm flipH="1">
            <a:off x="2963041" y="-140"/>
            <a:ext cx="9228888" cy="4193040"/>
            <a:chOff x="1367050" y="3059225"/>
            <a:chExt cx="1407100" cy="848450"/>
          </a:xfrm>
        </p:grpSpPr>
        <p:sp>
          <p:nvSpPr>
            <p:cNvPr id="65" name="Google Shape;65;p1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1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" name="Google Shape;67;p10"/>
          <p:cNvSpPr/>
          <p:nvPr/>
        </p:nvSpPr>
        <p:spPr>
          <a:xfrm flipH="1">
            <a:off x="49" y="5465701"/>
            <a:ext cx="2726088" cy="139238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7752933" y="597408"/>
            <a:ext cx="3413600" cy="25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639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10058392" y="5847797"/>
            <a:ext cx="2133608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/>
          <p:nvPr/>
        </p:nvSpPr>
        <p:spPr>
          <a:xfrm rot="10800000">
            <a:off x="9" y="8"/>
            <a:ext cx="3305224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 rot="10800000">
            <a:off x="-25386" y="-50783"/>
            <a:ext cx="3229020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513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0765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CZrRrx6uh8&amp;list=PL1bF5rzK-9mNyPTMQSXa_SQ7AbtO7GaQ5&amp;index=23" TargetMode="External"/><Relationship Id="rId13" Type="http://schemas.openxmlformats.org/officeDocument/2006/relationships/hyperlink" Target="https://play.google.com/store/apps/details?id=com.microsoft.office.word&amp;hl=ar&amp;gl=US" TargetMode="External"/><Relationship Id="rId3" Type="http://schemas.openxmlformats.org/officeDocument/2006/relationships/hyperlink" Target="https://apps.apple.com/us/app/microsoft-word/id586447913" TargetMode="External"/><Relationship Id="rId7" Type="http://schemas.openxmlformats.org/officeDocument/2006/relationships/hyperlink" Target="https://www.youtube.com/watch?v=R35kd0EmE5o&amp;list=PL1bF5rzK-9mNyPTMQSXa_SQ7AbtO7GaQ5&amp;index=22" TargetMode="External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5Ebwk9pqBYw&amp;list=PL1bF5rzK-9mNyPTMQSXa_SQ7AbtO7GaQ5&amp;index=20" TargetMode="External"/><Relationship Id="rId11" Type="http://schemas.openxmlformats.org/officeDocument/2006/relationships/hyperlink" Target="https://www.youtube.com/watch?v=gtW4rJX6zbk" TargetMode="External"/><Relationship Id="rId5" Type="http://schemas.openxmlformats.org/officeDocument/2006/relationships/hyperlink" Target="https://www.youtube.com/watch?v=3dczNXkpb2E&amp;list=PL1bF5rzK-9mNyPTMQSXa_SQ7AbtO7GaQ5&amp;index=19" TargetMode="External"/><Relationship Id="rId10" Type="http://schemas.openxmlformats.org/officeDocument/2006/relationships/hyperlink" Target="https://www.youtube.com/watch?v=R9fPF2K4UvQ" TargetMode="External"/><Relationship Id="rId4" Type="http://schemas.openxmlformats.org/officeDocument/2006/relationships/hyperlink" Target="https://www.youtube.com/watch?v=Ew-GyjOSC64&amp;list=PL1bF5rzK-9mNyPTMQSXa_SQ7AbtO7GaQ5&amp;index=17" TargetMode="External"/><Relationship Id="rId9" Type="http://schemas.openxmlformats.org/officeDocument/2006/relationships/hyperlink" Target="https://www.youtube.com/watch?v=rEuzRzOZiI8&amp;list=PL1bF5rzK-9mNyPTMQSXa_SQ7AbtO7GaQ5&amp;index=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8"/>
          <p:cNvSpPr txBox="1">
            <a:spLocks noGrp="1"/>
          </p:cNvSpPr>
          <p:nvPr>
            <p:ph type="title"/>
          </p:nvPr>
        </p:nvSpPr>
        <p:spPr>
          <a:xfrm>
            <a:off x="3504190" y="2770413"/>
            <a:ext cx="4806369" cy="9936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br>
              <a:rPr lang="ar-SA" dirty="0"/>
            </a:br>
            <a:endParaRPr dirty="0"/>
          </a:p>
        </p:txBody>
      </p:sp>
      <p:sp>
        <p:nvSpPr>
          <p:cNvPr id="335" name="Google Shape;335;p28"/>
          <p:cNvSpPr/>
          <p:nvPr/>
        </p:nvSpPr>
        <p:spPr>
          <a:xfrm>
            <a:off x="5031617" y="6122616"/>
            <a:ext cx="7052184" cy="549169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36" name="Google Shape;336;p28">
            <a:hlinkClick r:id="rId3"/>
          </p:cNvPr>
          <p:cNvSpPr/>
          <p:nvPr/>
        </p:nvSpPr>
        <p:spPr>
          <a:xfrm>
            <a:off x="4577811" y="1861286"/>
            <a:ext cx="1618007" cy="161800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r>
              <a:rPr lang="ar-SA" sz="1867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تحميل البرنامج لأجهزة الابل </a:t>
            </a:r>
          </a:p>
        </p:txBody>
      </p:sp>
      <p:grpSp>
        <p:nvGrpSpPr>
          <p:cNvPr id="343" name="Google Shape;343;p28"/>
          <p:cNvGrpSpPr/>
          <p:nvPr/>
        </p:nvGrpSpPr>
        <p:grpSpPr>
          <a:xfrm>
            <a:off x="4288627" y="5557293"/>
            <a:ext cx="1054449" cy="1444363"/>
            <a:chOff x="1731150" y="1748550"/>
            <a:chExt cx="228625" cy="313175"/>
          </a:xfrm>
        </p:grpSpPr>
        <p:sp>
          <p:nvSpPr>
            <p:cNvPr id="344" name="Google Shape;344;p28"/>
            <p:cNvSpPr/>
            <p:nvPr/>
          </p:nvSpPr>
          <p:spPr>
            <a:xfrm>
              <a:off x="1775500" y="1809575"/>
              <a:ext cx="134275" cy="179800"/>
            </a:xfrm>
            <a:custGeom>
              <a:avLst/>
              <a:gdLst/>
              <a:ahLst/>
              <a:cxnLst/>
              <a:rect l="l" t="t" r="r" b="b"/>
              <a:pathLst>
                <a:path w="5371" h="7192" extrusionOk="0">
                  <a:moveTo>
                    <a:pt x="5335" y="584"/>
                  </a:moveTo>
                  <a:cubicBezTo>
                    <a:pt x="5335" y="560"/>
                    <a:pt x="5335" y="548"/>
                    <a:pt x="5347" y="525"/>
                  </a:cubicBezTo>
                  <a:lnTo>
                    <a:pt x="5371" y="429"/>
                  </a:lnTo>
                  <a:lnTo>
                    <a:pt x="5299" y="370"/>
                  </a:lnTo>
                  <a:lnTo>
                    <a:pt x="5228" y="310"/>
                  </a:lnTo>
                  <a:cubicBezTo>
                    <a:pt x="5109" y="215"/>
                    <a:pt x="4954" y="108"/>
                    <a:pt x="4763" y="36"/>
                  </a:cubicBezTo>
                  <a:lnTo>
                    <a:pt x="4656" y="1"/>
                  </a:lnTo>
                  <a:lnTo>
                    <a:pt x="4585" y="72"/>
                  </a:lnTo>
                  <a:cubicBezTo>
                    <a:pt x="4573" y="108"/>
                    <a:pt x="4537" y="120"/>
                    <a:pt x="4525" y="132"/>
                  </a:cubicBezTo>
                  <a:cubicBezTo>
                    <a:pt x="4478" y="179"/>
                    <a:pt x="4442" y="227"/>
                    <a:pt x="4406" y="286"/>
                  </a:cubicBezTo>
                  <a:lnTo>
                    <a:pt x="4228" y="548"/>
                  </a:lnTo>
                  <a:cubicBezTo>
                    <a:pt x="4168" y="655"/>
                    <a:pt x="4097" y="751"/>
                    <a:pt x="4037" y="834"/>
                  </a:cubicBezTo>
                  <a:lnTo>
                    <a:pt x="2394" y="3156"/>
                  </a:lnTo>
                  <a:cubicBezTo>
                    <a:pt x="1656" y="4215"/>
                    <a:pt x="929" y="5251"/>
                    <a:pt x="179" y="6311"/>
                  </a:cubicBezTo>
                  <a:cubicBezTo>
                    <a:pt x="132" y="6370"/>
                    <a:pt x="120" y="6418"/>
                    <a:pt x="96" y="6478"/>
                  </a:cubicBezTo>
                  <a:cubicBezTo>
                    <a:pt x="72" y="6501"/>
                    <a:pt x="72" y="6525"/>
                    <a:pt x="60" y="6549"/>
                  </a:cubicBezTo>
                  <a:lnTo>
                    <a:pt x="1" y="6668"/>
                  </a:lnTo>
                  <a:lnTo>
                    <a:pt x="608" y="7097"/>
                  </a:lnTo>
                  <a:lnTo>
                    <a:pt x="703" y="6978"/>
                  </a:lnTo>
                  <a:lnTo>
                    <a:pt x="703" y="6978"/>
                  </a:lnTo>
                  <a:lnTo>
                    <a:pt x="608" y="7097"/>
                  </a:lnTo>
                  <a:lnTo>
                    <a:pt x="727" y="7192"/>
                  </a:lnTo>
                  <a:lnTo>
                    <a:pt x="822" y="7073"/>
                  </a:lnTo>
                  <a:cubicBezTo>
                    <a:pt x="2323" y="4930"/>
                    <a:pt x="3799" y="2834"/>
                    <a:pt x="5275" y="727"/>
                  </a:cubicBezTo>
                  <a:cubicBezTo>
                    <a:pt x="5311" y="667"/>
                    <a:pt x="5335" y="608"/>
                    <a:pt x="5335" y="584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28"/>
            <p:cNvSpPr/>
            <p:nvPr/>
          </p:nvSpPr>
          <p:spPr>
            <a:xfrm>
              <a:off x="1760925" y="1797675"/>
              <a:ext cx="126825" cy="174450"/>
            </a:xfrm>
            <a:custGeom>
              <a:avLst/>
              <a:gdLst/>
              <a:ahLst/>
              <a:cxnLst/>
              <a:rect l="l" t="t" r="r" b="b"/>
              <a:pathLst>
                <a:path w="5073" h="6978" extrusionOk="0">
                  <a:moveTo>
                    <a:pt x="2477" y="4060"/>
                  </a:moveTo>
                  <a:lnTo>
                    <a:pt x="3858" y="2096"/>
                  </a:lnTo>
                  <a:cubicBezTo>
                    <a:pt x="4025" y="1858"/>
                    <a:pt x="4203" y="1620"/>
                    <a:pt x="4382" y="1382"/>
                  </a:cubicBezTo>
                  <a:cubicBezTo>
                    <a:pt x="4560" y="1143"/>
                    <a:pt x="4727" y="905"/>
                    <a:pt x="4882" y="667"/>
                  </a:cubicBezTo>
                  <a:cubicBezTo>
                    <a:pt x="4930" y="608"/>
                    <a:pt x="4965" y="536"/>
                    <a:pt x="4989" y="477"/>
                  </a:cubicBezTo>
                  <a:cubicBezTo>
                    <a:pt x="5001" y="441"/>
                    <a:pt x="5001" y="429"/>
                    <a:pt x="5013" y="405"/>
                  </a:cubicBezTo>
                  <a:lnTo>
                    <a:pt x="5072" y="286"/>
                  </a:lnTo>
                  <a:lnTo>
                    <a:pt x="4680" y="0"/>
                  </a:lnTo>
                  <a:lnTo>
                    <a:pt x="4584" y="60"/>
                  </a:lnTo>
                  <a:cubicBezTo>
                    <a:pt x="4572" y="72"/>
                    <a:pt x="4560" y="72"/>
                    <a:pt x="4560" y="84"/>
                  </a:cubicBezTo>
                  <a:cubicBezTo>
                    <a:pt x="4525" y="108"/>
                    <a:pt x="4477" y="131"/>
                    <a:pt x="4441" y="179"/>
                  </a:cubicBezTo>
                  <a:cubicBezTo>
                    <a:pt x="4299" y="369"/>
                    <a:pt x="4156" y="548"/>
                    <a:pt x="4001" y="727"/>
                  </a:cubicBezTo>
                  <a:cubicBezTo>
                    <a:pt x="3810" y="965"/>
                    <a:pt x="3608" y="1203"/>
                    <a:pt x="3441" y="1489"/>
                  </a:cubicBezTo>
                  <a:cubicBezTo>
                    <a:pt x="3227" y="1834"/>
                    <a:pt x="2989" y="2155"/>
                    <a:pt x="2775" y="2477"/>
                  </a:cubicBezTo>
                  <a:lnTo>
                    <a:pt x="2667" y="2632"/>
                  </a:lnTo>
                  <a:cubicBezTo>
                    <a:pt x="2429" y="2977"/>
                    <a:pt x="2144" y="3382"/>
                    <a:pt x="1965" y="3822"/>
                  </a:cubicBezTo>
                  <a:cubicBezTo>
                    <a:pt x="1941" y="3918"/>
                    <a:pt x="1882" y="3989"/>
                    <a:pt x="1822" y="4084"/>
                  </a:cubicBezTo>
                  <a:cubicBezTo>
                    <a:pt x="1501" y="4513"/>
                    <a:pt x="1203" y="4953"/>
                    <a:pt x="893" y="5394"/>
                  </a:cubicBezTo>
                  <a:lnTo>
                    <a:pt x="155" y="6465"/>
                  </a:lnTo>
                  <a:cubicBezTo>
                    <a:pt x="119" y="6501"/>
                    <a:pt x="108" y="6537"/>
                    <a:pt x="96" y="6585"/>
                  </a:cubicBezTo>
                  <a:cubicBezTo>
                    <a:pt x="96" y="6596"/>
                    <a:pt x="72" y="6608"/>
                    <a:pt x="60" y="6620"/>
                  </a:cubicBezTo>
                  <a:lnTo>
                    <a:pt x="0" y="6763"/>
                  </a:lnTo>
                  <a:lnTo>
                    <a:pt x="393" y="6977"/>
                  </a:lnTo>
                  <a:lnTo>
                    <a:pt x="465" y="6906"/>
                  </a:lnTo>
                  <a:lnTo>
                    <a:pt x="512" y="6858"/>
                  </a:lnTo>
                  <a:cubicBezTo>
                    <a:pt x="536" y="6835"/>
                    <a:pt x="572" y="6799"/>
                    <a:pt x="596" y="6763"/>
                  </a:cubicBezTo>
                  <a:cubicBezTo>
                    <a:pt x="750" y="6549"/>
                    <a:pt x="893" y="6346"/>
                    <a:pt x="1048" y="6144"/>
                  </a:cubicBezTo>
                  <a:cubicBezTo>
                    <a:pt x="1251" y="5823"/>
                    <a:pt x="2477" y="4060"/>
                    <a:pt x="2477" y="406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8"/>
            <p:cNvSpPr/>
            <p:nvPr/>
          </p:nvSpPr>
          <p:spPr>
            <a:xfrm>
              <a:off x="1799625" y="1824750"/>
              <a:ext cx="126525" cy="172075"/>
            </a:xfrm>
            <a:custGeom>
              <a:avLst/>
              <a:gdLst/>
              <a:ahLst/>
              <a:cxnLst/>
              <a:rect l="l" t="t" r="r" b="b"/>
              <a:pathLst>
                <a:path w="5061" h="6883" extrusionOk="0">
                  <a:moveTo>
                    <a:pt x="4667" y="1"/>
                  </a:moveTo>
                  <a:lnTo>
                    <a:pt x="4572" y="60"/>
                  </a:lnTo>
                  <a:cubicBezTo>
                    <a:pt x="4560" y="72"/>
                    <a:pt x="4548" y="72"/>
                    <a:pt x="4525" y="96"/>
                  </a:cubicBezTo>
                  <a:cubicBezTo>
                    <a:pt x="4501" y="120"/>
                    <a:pt x="4453" y="132"/>
                    <a:pt x="4429" y="179"/>
                  </a:cubicBezTo>
                  <a:cubicBezTo>
                    <a:pt x="3548" y="1501"/>
                    <a:pt x="2620" y="2835"/>
                    <a:pt x="1715" y="4097"/>
                  </a:cubicBezTo>
                  <a:cubicBezTo>
                    <a:pt x="1215" y="4811"/>
                    <a:pt x="691" y="5561"/>
                    <a:pt x="179" y="6287"/>
                  </a:cubicBezTo>
                  <a:cubicBezTo>
                    <a:pt x="143" y="6347"/>
                    <a:pt x="107" y="6418"/>
                    <a:pt x="84" y="6478"/>
                  </a:cubicBezTo>
                  <a:cubicBezTo>
                    <a:pt x="60" y="6502"/>
                    <a:pt x="48" y="6525"/>
                    <a:pt x="48" y="6549"/>
                  </a:cubicBezTo>
                  <a:lnTo>
                    <a:pt x="0" y="6621"/>
                  </a:lnTo>
                  <a:lnTo>
                    <a:pt x="48" y="6704"/>
                  </a:lnTo>
                  <a:cubicBezTo>
                    <a:pt x="84" y="6752"/>
                    <a:pt x="155" y="6883"/>
                    <a:pt x="298" y="6883"/>
                  </a:cubicBezTo>
                  <a:cubicBezTo>
                    <a:pt x="345" y="6883"/>
                    <a:pt x="381" y="6859"/>
                    <a:pt x="417" y="6847"/>
                  </a:cubicBezTo>
                  <a:lnTo>
                    <a:pt x="465" y="6835"/>
                  </a:lnTo>
                  <a:lnTo>
                    <a:pt x="917" y="6192"/>
                  </a:lnTo>
                  <a:cubicBezTo>
                    <a:pt x="1310" y="5609"/>
                    <a:pt x="1727" y="5037"/>
                    <a:pt x="2131" y="4454"/>
                  </a:cubicBezTo>
                  <a:lnTo>
                    <a:pt x="2167" y="4418"/>
                  </a:lnTo>
                  <a:cubicBezTo>
                    <a:pt x="2250" y="4299"/>
                    <a:pt x="2322" y="4180"/>
                    <a:pt x="2429" y="4097"/>
                  </a:cubicBezTo>
                  <a:cubicBezTo>
                    <a:pt x="2715" y="3847"/>
                    <a:pt x="2941" y="3525"/>
                    <a:pt x="3155" y="3227"/>
                  </a:cubicBezTo>
                  <a:lnTo>
                    <a:pt x="3239" y="3132"/>
                  </a:lnTo>
                  <a:lnTo>
                    <a:pt x="3453" y="2811"/>
                  </a:lnTo>
                  <a:cubicBezTo>
                    <a:pt x="3667" y="2513"/>
                    <a:pt x="3882" y="2204"/>
                    <a:pt x="4132" y="1906"/>
                  </a:cubicBezTo>
                  <a:cubicBezTo>
                    <a:pt x="4322" y="1656"/>
                    <a:pt x="4477" y="1382"/>
                    <a:pt x="4644" y="1120"/>
                  </a:cubicBezTo>
                  <a:cubicBezTo>
                    <a:pt x="4763" y="930"/>
                    <a:pt x="4870" y="751"/>
                    <a:pt x="5001" y="549"/>
                  </a:cubicBezTo>
                  <a:cubicBezTo>
                    <a:pt x="5037" y="513"/>
                    <a:pt x="5048" y="453"/>
                    <a:pt x="5048" y="406"/>
                  </a:cubicBezTo>
                  <a:lnTo>
                    <a:pt x="5048" y="358"/>
                  </a:lnTo>
                  <a:lnTo>
                    <a:pt x="5060" y="251"/>
                  </a:ln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8"/>
            <p:cNvSpPr/>
            <p:nvPr/>
          </p:nvSpPr>
          <p:spPr>
            <a:xfrm>
              <a:off x="1749900" y="1968525"/>
              <a:ext cx="51225" cy="58075"/>
            </a:xfrm>
            <a:custGeom>
              <a:avLst/>
              <a:gdLst/>
              <a:ahLst/>
              <a:cxnLst/>
              <a:rect l="l" t="t" r="r" b="b"/>
              <a:pathLst>
                <a:path w="2049" h="2323" extrusionOk="0">
                  <a:moveTo>
                    <a:pt x="346" y="1"/>
                  </a:moveTo>
                  <a:lnTo>
                    <a:pt x="287" y="191"/>
                  </a:lnTo>
                  <a:cubicBezTo>
                    <a:pt x="263" y="227"/>
                    <a:pt x="251" y="251"/>
                    <a:pt x="251" y="286"/>
                  </a:cubicBezTo>
                  <a:cubicBezTo>
                    <a:pt x="227" y="358"/>
                    <a:pt x="203" y="417"/>
                    <a:pt x="191" y="477"/>
                  </a:cubicBezTo>
                  <a:cubicBezTo>
                    <a:pt x="144" y="655"/>
                    <a:pt x="120" y="846"/>
                    <a:pt x="72" y="1024"/>
                  </a:cubicBezTo>
                  <a:lnTo>
                    <a:pt x="60" y="1132"/>
                  </a:lnTo>
                  <a:cubicBezTo>
                    <a:pt x="48" y="1203"/>
                    <a:pt x="25" y="1275"/>
                    <a:pt x="25" y="1358"/>
                  </a:cubicBezTo>
                  <a:cubicBezTo>
                    <a:pt x="1" y="1572"/>
                    <a:pt x="72" y="1775"/>
                    <a:pt x="263" y="1894"/>
                  </a:cubicBezTo>
                  <a:cubicBezTo>
                    <a:pt x="382" y="1965"/>
                    <a:pt x="906" y="2322"/>
                    <a:pt x="906" y="2322"/>
                  </a:cubicBezTo>
                  <a:lnTo>
                    <a:pt x="1120" y="2167"/>
                  </a:lnTo>
                  <a:cubicBezTo>
                    <a:pt x="1203" y="2108"/>
                    <a:pt x="1299" y="2048"/>
                    <a:pt x="1382" y="1977"/>
                  </a:cubicBezTo>
                  <a:cubicBezTo>
                    <a:pt x="1477" y="1906"/>
                    <a:pt x="1561" y="1846"/>
                    <a:pt x="1656" y="1775"/>
                  </a:cubicBezTo>
                  <a:lnTo>
                    <a:pt x="1715" y="1715"/>
                  </a:lnTo>
                  <a:cubicBezTo>
                    <a:pt x="1811" y="1620"/>
                    <a:pt x="1953" y="1489"/>
                    <a:pt x="2025" y="1263"/>
                  </a:cubicBezTo>
                  <a:lnTo>
                    <a:pt x="2049" y="115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8"/>
            <p:cNvSpPr/>
            <p:nvPr/>
          </p:nvSpPr>
          <p:spPr>
            <a:xfrm>
              <a:off x="1896950" y="1757775"/>
              <a:ext cx="53900" cy="48550"/>
            </a:xfrm>
            <a:custGeom>
              <a:avLst/>
              <a:gdLst/>
              <a:ahLst/>
              <a:cxnLst/>
              <a:rect l="l" t="t" r="r" b="b"/>
              <a:pathLst>
                <a:path w="2156" h="1942" extrusionOk="0">
                  <a:moveTo>
                    <a:pt x="2120" y="977"/>
                  </a:moveTo>
                  <a:cubicBezTo>
                    <a:pt x="1727" y="382"/>
                    <a:pt x="1429" y="168"/>
                    <a:pt x="751" y="25"/>
                  </a:cubicBezTo>
                  <a:lnTo>
                    <a:pt x="691" y="1"/>
                  </a:lnTo>
                  <a:lnTo>
                    <a:pt x="655" y="37"/>
                  </a:lnTo>
                  <a:cubicBezTo>
                    <a:pt x="417" y="156"/>
                    <a:pt x="132" y="299"/>
                    <a:pt x="24" y="656"/>
                  </a:cubicBezTo>
                  <a:lnTo>
                    <a:pt x="1" y="751"/>
                  </a:lnTo>
                  <a:lnTo>
                    <a:pt x="72" y="811"/>
                  </a:lnTo>
                  <a:cubicBezTo>
                    <a:pt x="513" y="1227"/>
                    <a:pt x="1036" y="1584"/>
                    <a:pt x="1620" y="1894"/>
                  </a:cubicBezTo>
                  <a:lnTo>
                    <a:pt x="1703" y="1942"/>
                  </a:lnTo>
                  <a:lnTo>
                    <a:pt x="1786" y="1882"/>
                  </a:lnTo>
                  <a:cubicBezTo>
                    <a:pt x="2108" y="1644"/>
                    <a:pt x="2144" y="1299"/>
                    <a:pt x="2156" y="1049"/>
                  </a:cubicBezTo>
                  <a:lnTo>
                    <a:pt x="2156" y="98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8"/>
            <p:cNvSpPr/>
            <p:nvPr/>
          </p:nvSpPr>
          <p:spPr>
            <a:xfrm>
              <a:off x="1878200" y="1780700"/>
              <a:ext cx="62825" cy="50625"/>
            </a:xfrm>
            <a:custGeom>
              <a:avLst/>
              <a:gdLst/>
              <a:ahLst/>
              <a:cxnLst/>
              <a:rect l="l" t="t" r="r" b="b"/>
              <a:pathLst>
                <a:path w="2513" h="2025" extrusionOk="0">
                  <a:moveTo>
                    <a:pt x="2394" y="1346"/>
                  </a:moveTo>
                  <a:cubicBezTo>
                    <a:pt x="2334" y="1203"/>
                    <a:pt x="2251" y="1096"/>
                    <a:pt x="2120" y="989"/>
                  </a:cubicBezTo>
                  <a:cubicBezTo>
                    <a:pt x="1834" y="798"/>
                    <a:pt x="1560" y="608"/>
                    <a:pt x="1286" y="417"/>
                  </a:cubicBezTo>
                  <a:lnTo>
                    <a:pt x="905" y="144"/>
                  </a:lnTo>
                  <a:cubicBezTo>
                    <a:pt x="893" y="144"/>
                    <a:pt x="893" y="132"/>
                    <a:pt x="882" y="120"/>
                  </a:cubicBezTo>
                  <a:cubicBezTo>
                    <a:pt x="834" y="84"/>
                    <a:pt x="774" y="36"/>
                    <a:pt x="703" y="25"/>
                  </a:cubicBezTo>
                  <a:cubicBezTo>
                    <a:pt x="608" y="13"/>
                    <a:pt x="524" y="1"/>
                    <a:pt x="429" y="1"/>
                  </a:cubicBezTo>
                  <a:cubicBezTo>
                    <a:pt x="393" y="1"/>
                    <a:pt x="334" y="1"/>
                    <a:pt x="286" y="13"/>
                  </a:cubicBezTo>
                  <a:cubicBezTo>
                    <a:pt x="120" y="36"/>
                    <a:pt x="0" y="203"/>
                    <a:pt x="0" y="394"/>
                  </a:cubicBezTo>
                  <a:lnTo>
                    <a:pt x="0" y="489"/>
                  </a:lnTo>
                  <a:lnTo>
                    <a:pt x="72" y="537"/>
                  </a:lnTo>
                  <a:cubicBezTo>
                    <a:pt x="96" y="548"/>
                    <a:pt x="108" y="548"/>
                    <a:pt x="131" y="560"/>
                  </a:cubicBezTo>
                  <a:cubicBezTo>
                    <a:pt x="179" y="596"/>
                    <a:pt x="239" y="620"/>
                    <a:pt x="298" y="656"/>
                  </a:cubicBezTo>
                  <a:cubicBezTo>
                    <a:pt x="584" y="775"/>
                    <a:pt x="774" y="906"/>
                    <a:pt x="953" y="1072"/>
                  </a:cubicBezTo>
                  <a:cubicBezTo>
                    <a:pt x="1108" y="1203"/>
                    <a:pt x="1286" y="1310"/>
                    <a:pt x="1465" y="1394"/>
                  </a:cubicBezTo>
                  <a:lnTo>
                    <a:pt x="1548" y="1441"/>
                  </a:lnTo>
                  <a:cubicBezTo>
                    <a:pt x="1655" y="1501"/>
                    <a:pt x="1763" y="1620"/>
                    <a:pt x="1858" y="1739"/>
                  </a:cubicBezTo>
                  <a:cubicBezTo>
                    <a:pt x="1917" y="1799"/>
                    <a:pt x="1965" y="1858"/>
                    <a:pt x="2025" y="1918"/>
                  </a:cubicBezTo>
                  <a:lnTo>
                    <a:pt x="2120" y="2025"/>
                  </a:lnTo>
                  <a:lnTo>
                    <a:pt x="2215" y="1930"/>
                  </a:lnTo>
                  <a:cubicBezTo>
                    <a:pt x="2358" y="1822"/>
                    <a:pt x="2513" y="1644"/>
                    <a:pt x="2394" y="13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8"/>
            <p:cNvSpPr/>
            <p:nvPr/>
          </p:nvSpPr>
          <p:spPr>
            <a:xfrm>
              <a:off x="1731150" y="1748550"/>
              <a:ext cx="228625" cy="313175"/>
            </a:xfrm>
            <a:custGeom>
              <a:avLst/>
              <a:gdLst/>
              <a:ahLst/>
              <a:cxnLst/>
              <a:rect l="l" t="t" r="r" b="b"/>
              <a:pathLst>
                <a:path w="9145" h="12527" extrusionOk="0">
                  <a:moveTo>
                    <a:pt x="7609" y="1"/>
                  </a:moveTo>
                  <a:cubicBezTo>
                    <a:pt x="8097" y="346"/>
                    <a:pt x="8573" y="691"/>
                    <a:pt x="9050" y="1013"/>
                  </a:cubicBezTo>
                  <a:cubicBezTo>
                    <a:pt x="9145" y="1311"/>
                    <a:pt x="9109" y="1584"/>
                    <a:pt x="9038" y="1858"/>
                  </a:cubicBezTo>
                  <a:cubicBezTo>
                    <a:pt x="8990" y="2037"/>
                    <a:pt x="8883" y="2156"/>
                    <a:pt x="8799" y="2299"/>
                  </a:cubicBezTo>
                  <a:cubicBezTo>
                    <a:pt x="8692" y="2454"/>
                    <a:pt x="8561" y="2608"/>
                    <a:pt x="8609" y="2835"/>
                  </a:cubicBezTo>
                  <a:cubicBezTo>
                    <a:pt x="8621" y="2918"/>
                    <a:pt x="8561" y="3025"/>
                    <a:pt x="8514" y="3096"/>
                  </a:cubicBezTo>
                  <a:cubicBezTo>
                    <a:pt x="7716" y="4228"/>
                    <a:pt x="7002" y="5430"/>
                    <a:pt x="6192" y="6561"/>
                  </a:cubicBezTo>
                  <a:cubicBezTo>
                    <a:pt x="6013" y="6823"/>
                    <a:pt x="5823" y="7061"/>
                    <a:pt x="5609" y="7276"/>
                  </a:cubicBezTo>
                  <a:cubicBezTo>
                    <a:pt x="5418" y="7490"/>
                    <a:pt x="5240" y="7692"/>
                    <a:pt x="5097" y="7930"/>
                  </a:cubicBezTo>
                  <a:cubicBezTo>
                    <a:pt x="4704" y="8502"/>
                    <a:pt x="4299" y="9062"/>
                    <a:pt x="3918" y="9633"/>
                  </a:cubicBezTo>
                  <a:cubicBezTo>
                    <a:pt x="3739" y="9883"/>
                    <a:pt x="3561" y="10133"/>
                    <a:pt x="3382" y="10371"/>
                  </a:cubicBezTo>
                  <a:cubicBezTo>
                    <a:pt x="3335" y="10431"/>
                    <a:pt x="3275" y="10490"/>
                    <a:pt x="3227" y="10514"/>
                  </a:cubicBezTo>
                  <a:cubicBezTo>
                    <a:pt x="3037" y="10538"/>
                    <a:pt x="2965" y="10693"/>
                    <a:pt x="2846" y="10812"/>
                  </a:cubicBezTo>
                  <a:cubicBezTo>
                    <a:pt x="2739" y="10907"/>
                    <a:pt x="2596" y="10990"/>
                    <a:pt x="2489" y="11086"/>
                  </a:cubicBezTo>
                  <a:cubicBezTo>
                    <a:pt x="2013" y="11538"/>
                    <a:pt x="1465" y="11907"/>
                    <a:pt x="965" y="12336"/>
                  </a:cubicBezTo>
                  <a:cubicBezTo>
                    <a:pt x="751" y="12526"/>
                    <a:pt x="227" y="12431"/>
                    <a:pt x="60" y="12169"/>
                  </a:cubicBezTo>
                  <a:cubicBezTo>
                    <a:pt x="13" y="12098"/>
                    <a:pt x="1" y="12014"/>
                    <a:pt x="13" y="11931"/>
                  </a:cubicBezTo>
                  <a:cubicBezTo>
                    <a:pt x="36" y="11752"/>
                    <a:pt x="48" y="11562"/>
                    <a:pt x="96" y="11395"/>
                  </a:cubicBezTo>
                  <a:cubicBezTo>
                    <a:pt x="239" y="10919"/>
                    <a:pt x="334" y="10419"/>
                    <a:pt x="417" y="9931"/>
                  </a:cubicBezTo>
                  <a:cubicBezTo>
                    <a:pt x="477" y="9633"/>
                    <a:pt x="548" y="9335"/>
                    <a:pt x="644" y="9038"/>
                  </a:cubicBezTo>
                  <a:cubicBezTo>
                    <a:pt x="703" y="8823"/>
                    <a:pt x="810" y="8621"/>
                    <a:pt x="929" y="8419"/>
                  </a:cubicBezTo>
                  <a:cubicBezTo>
                    <a:pt x="1430" y="7561"/>
                    <a:pt x="2072" y="6799"/>
                    <a:pt x="2620" y="5966"/>
                  </a:cubicBezTo>
                  <a:cubicBezTo>
                    <a:pt x="2751" y="5775"/>
                    <a:pt x="2858" y="5549"/>
                    <a:pt x="2977" y="5347"/>
                  </a:cubicBezTo>
                  <a:cubicBezTo>
                    <a:pt x="3132" y="5109"/>
                    <a:pt x="3251" y="4847"/>
                    <a:pt x="3406" y="4632"/>
                  </a:cubicBezTo>
                  <a:cubicBezTo>
                    <a:pt x="4037" y="3739"/>
                    <a:pt x="4680" y="2846"/>
                    <a:pt x="5359" y="1977"/>
                  </a:cubicBezTo>
                  <a:cubicBezTo>
                    <a:pt x="5537" y="1751"/>
                    <a:pt x="5704" y="1501"/>
                    <a:pt x="5871" y="1251"/>
                  </a:cubicBezTo>
                  <a:cubicBezTo>
                    <a:pt x="5942" y="1144"/>
                    <a:pt x="6013" y="1037"/>
                    <a:pt x="6168" y="1025"/>
                  </a:cubicBezTo>
                  <a:cubicBezTo>
                    <a:pt x="6323" y="1001"/>
                    <a:pt x="6418" y="858"/>
                    <a:pt x="6502" y="739"/>
                  </a:cubicBezTo>
                  <a:cubicBezTo>
                    <a:pt x="6621" y="596"/>
                    <a:pt x="6716" y="429"/>
                    <a:pt x="6883" y="299"/>
                  </a:cubicBezTo>
                  <a:cubicBezTo>
                    <a:pt x="7073" y="132"/>
                    <a:pt x="7311" y="48"/>
                    <a:pt x="7609" y="1"/>
                  </a:cubicBezTo>
                  <a:close/>
                  <a:moveTo>
                    <a:pt x="2477" y="9407"/>
                  </a:moveTo>
                  <a:cubicBezTo>
                    <a:pt x="3977" y="7264"/>
                    <a:pt x="5454" y="5168"/>
                    <a:pt x="6918" y="3073"/>
                  </a:cubicBezTo>
                  <a:cubicBezTo>
                    <a:pt x="6942" y="3037"/>
                    <a:pt x="6954" y="2989"/>
                    <a:pt x="6966" y="2918"/>
                  </a:cubicBezTo>
                  <a:cubicBezTo>
                    <a:pt x="6823" y="2799"/>
                    <a:pt x="6692" y="2680"/>
                    <a:pt x="6478" y="2608"/>
                  </a:cubicBezTo>
                  <a:cubicBezTo>
                    <a:pt x="6418" y="2680"/>
                    <a:pt x="6359" y="2739"/>
                    <a:pt x="6311" y="2799"/>
                  </a:cubicBezTo>
                  <a:cubicBezTo>
                    <a:pt x="6180" y="2977"/>
                    <a:pt x="6061" y="3168"/>
                    <a:pt x="5942" y="3370"/>
                  </a:cubicBezTo>
                  <a:cubicBezTo>
                    <a:pt x="4656" y="5192"/>
                    <a:pt x="3370" y="7014"/>
                    <a:pt x="2084" y="8847"/>
                  </a:cubicBezTo>
                  <a:cubicBezTo>
                    <a:pt x="2037" y="8907"/>
                    <a:pt x="2013" y="8978"/>
                    <a:pt x="1965" y="9050"/>
                  </a:cubicBezTo>
                  <a:cubicBezTo>
                    <a:pt x="2144" y="9169"/>
                    <a:pt x="2299" y="9276"/>
                    <a:pt x="2477" y="9407"/>
                  </a:cubicBezTo>
                  <a:close/>
                  <a:moveTo>
                    <a:pt x="1537" y="8740"/>
                  </a:moveTo>
                  <a:cubicBezTo>
                    <a:pt x="1584" y="8692"/>
                    <a:pt x="1632" y="8669"/>
                    <a:pt x="1656" y="8621"/>
                  </a:cubicBezTo>
                  <a:cubicBezTo>
                    <a:pt x="1811" y="8407"/>
                    <a:pt x="1953" y="8216"/>
                    <a:pt x="2108" y="8014"/>
                  </a:cubicBezTo>
                  <a:lnTo>
                    <a:pt x="3358" y="6228"/>
                  </a:lnTo>
                  <a:cubicBezTo>
                    <a:pt x="3870" y="5478"/>
                    <a:pt x="4394" y="4740"/>
                    <a:pt x="4930" y="3989"/>
                  </a:cubicBezTo>
                  <a:lnTo>
                    <a:pt x="5954" y="2561"/>
                  </a:lnTo>
                  <a:cubicBezTo>
                    <a:pt x="6013" y="2489"/>
                    <a:pt x="6049" y="2394"/>
                    <a:pt x="6073" y="2311"/>
                  </a:cubicBezTo>
                  <a:cubicBezTo>
                    <a:pt x="5990" y="2251"/>
                    <a:pt x="5930" y="2204"/>
                    <a:pt x="5859" y="2156"/>
                  </a:cubicBezTo>
                  <a:cubicBezTo>
                    <a:pt x="5811" y="2192"/>
                    <a:pt x="5763" y="2204"/>
                    <a:pt x="5740" y="2227"/>
                  </a:cubicBezTo>
                  <a:cubicBezTo>
                    <a:pt x="5418" y="2680"/>
                    <a:pt x="5037" y="3073"/>
                    <a:pt x="4739" y="3525"/>
                  </a:cubicBezTo>
                  <a:cubicBezTo>
                    <a:pt x="4501" y="3918"/>
                    <a:pt x="4227" y="4299"/>
                    <a:pt x="3966" y="4668"/>
                  </a:cubicBezTo>
                  <a:cubicBezTo>
                    <a:pt x="3716" y="5049"/>
                    <a:pt x="3454" y="5418"/>
                    <a:pt x="3275" y="5835"/>
                  </a:cubicBezTo>
                  <a:cubicBezTo>
                    <a:pt x="3239" y="5942"/>
                    <a:pt x="3180" y="6025"/>
                    <a:pt x="3096" y="6121"/>
                  </a:cubicBezTo>
                  <a:cubicBezTo>
                    <a:pt x="2549" y="6906"/>
                    <a:pt x="1989" y="7692"/>
                    <a:pt x="1430" y="8502"/>
                  </a:cubicBezTo>
                  <a:cubicBezTo>
                    <a:pt x="1406" y="8538"/>
                    <a:pt x="1394" y="8585"/>
                    <a:pt x="1358" y="8645"/>
                  </a:cubicBezTo>
                  <a:cubicBezTo>
                    <a:pt x="1430" y="8681"/>
                    <a:pt x="1477" y="8704"/>
                    <a:pt x="1537" y="8740"/>
                  </a:cubicBezTo>
                  <a:close/>
                  <a:moveTo>
                    <a:pt x="7418" y="3227"/>
                  </a:moveTo>
                  <a:cubicBezTo>
                    <a:pt x="7371" y="3275"/>
                    <a:pt x="7323" y="3287"/>
                    <a:pt x="7299" y="3323"/>
                  </a:cubicBezTo>
                  <a:cubicBezTo>
                    <a:pt x="5930" y="5394"/>
                    <a:pt x="4466" y="7383"/>
                    <a:pt x="3061" y="9419"/>
                  </a:cubicBezTo>
                  <a:cubicBezTo>
                    <a:pt x="3001" y="9502"/>
                    <a:pt x="2965" y="9585"/>
                    <a:pt x="2918" y="9657"/>
                  </a:cubicBezTo>
                  <a:cubicBezTo>
                    <a:pt x="2965" y="9752"/>
                    <a:pt x="3013" y="9800"/>
                    <a:pt x="3120" y="9752"/>
                  </a:cubicBezTo>
                  <a:cubicBezTo>
                    <a:pt x="3656" y="8978"/>
                    <a:pt x="4216" y="8192"/>
                    <a:pt x="4763" y="7395"/>
                  </a:cubicBezTo>
                  <a:cubicBezTo>
                    <a:pt x="4870" y="7264"/>
                    <a:pt x="4966" y="7121"/>
                    <a:pt x="5085" y="7014"/>
                  </a:cubicBezTo>
                  <a:cubicBezTo>
                    <a:pt x="5394" y="6740"/>
                    <a:pt x="5621" y="6406"/>
                    <a:pt x="5859" y="6073"/>
                  </a:cubicBezTo>
                  <a:cubicBezTo>
                    <a:pt x="6156" y="5656"/>
                    <a:pt x="6430" y="5240"/>
                    <a:pt x="6752" y="4859"/>
                  </a:cubicBezTo>
                  <a:cubicBezTo>
                    <a:pt x="7073" y="4442"/>
                    <a:pt x="7311" y="3966"/>
                    <a:pt x="7621" y="3513"/>
                  </a:cubicBezTo>
                  <a:cubicBezTo>
                    <a:pt x="7645" y="3489"/>
                    <a:pt x="7645" y="3442"/>
                    <a:pt x="7656" y="3382"/>
                  </a:cubicBezTo>
                  <a:cubicBezTo>
                    <a:pt x="7561" y="3335"/>
                    <a:pt x="7490" y="3275"/>
                    <a:pt x="7418" y="3227"/>
                  </a:cubicBezTo>
                  <a:close/>
                  <a:moveTo>
                    <a:pt x="1632" y="10943"/>
                  </a:moveTo>
                  <a:cubicBezTo>
                    <a:pt x="1775" y="10836"/>
                    <a:pt x="1894" y="10764"/>
                    <a:pt x="2013" y="10669"/>
                  </a:cubicBezTo>
                  <a:cubicBezTo>
                    <a:pt x="2120" y="10585"/>
                    <a:pt x="2239" y="10490"/>
                    <a:pt x="2346" y="10407"/>
                  </a:cubicBezTo>
                  <a:cubicBezTo>
                    <a:pt x="2465" y="10300"/>
                    <a:pt x="2549" y="10193"/>
                    <a:pt x="2596" y="10026"/>
                  </a:cubicBezTo>
                  <a:cubicBezTo>
                    <a:pt x="2120" y="9693"/>
                    <a:pt x="1644" y="9359"/>
                    <a:pt x="1156" y="9014"/>
                  </a:cubicBezTo>
                  <a:cubicBezTo>
                    <a:pt x="1120" y="9121"/>
                    <a:pt x="1072" y="9216"/>
                    <a:pt x="1060" y="9300"/>
                  </a:cubicBezTo>
                  <a:cubicBezTo>
                    <a:pt x="1013" y="9526"/>
                    <a:pt x="965" y="9728"/>
                    <a:pt x="929" y="9954"/>
                  </a:cubicBezTo>
                  <a:cubicBezTo>
                    <a:pt x="918" y="10026"/>
                    <a:pt x="894" y="10085"/>
                    <a:pt x="894" y="10169"/>
                  </a:cubicBezTo>
                  <a:cubicBezTo>
                    <a:pt x="882" y="10324"/>
                    <a:pt x="929" y="10466"/>
                    <a:pt x="1072" y="10562"/>
                  </a:cubicBezTo>
                  <a:cubicBezTo>
                    <a:pt x="1275" y="10693"/>
                    <a:pt x="1453" y="10824"/>
                    <a:pt x="1632" y="10943"/>
                  </a:cubicBezTo>
                  <a:close/>
                  <a:moveTo>
                    <a:pt x="6811" y="1084"/>
                  </a:moveTo>
                  <a:cubicBezTo>
                    <a:pt x="7264" y="1501"/>
                    <a:pt x="7776" y="1858"/>
                    <a:pt x="8323" y="2156"/>
                  </a:cubicBezTo>
                  <a:cubicBezTo>
                    <a:pt x="8597" y="1965"/>
                    <a:pt x="8621" y="1703"/>
                    <a:pt x="8633" y="1430"/>
                  </a:cubicBezTo>
                  <a:cubicBezTo>
                    <a:pt x="8252" y="858"/>
                    <a:pt x="7978" y="680"/>
                    <a:pt x="7359" y="549"/>
                  </a:cubicBezTo>
                  <a:cubicBezTo>
                    <a:pt x="7121" y="656"/>
                    <a:pt x="6894" y="787"/>
                    <a:pt x="6811" y="1084"/>
                  </a:cubicBezTo>
                  <a:close/>
                  <a:moveTo>
                    <a:pt x="8002" y="3108"/>
                  </a:moveTo>
                  <a:cubicBezTo>
                    <a:pt x="8157" y="2966"/>
                    <a:pt x="8192" y="2846"/>
                    <a:pt x="8133" y="2692"/>
                  </a:cubicBezTo>
                  <a:cubicBezTo>
                    <a:pt x="8085" y="2573"/>
                    <a:pt x="8014" y="2489"/>
                    <a:pt x="7895" y="2418"/>
                  </a:cubicBezTo>
                  <a:lnTo>
                    <a:pt x="6680" y="1561"/>
                  </a:lnTo>
                  <a:cubicBezTo>
                    <a:pt x="6644" y="1537"/>
                    <a:pt x="6597" y="1489"/>
                    <a:pt x="6549" y="1477"/>
                  </a:cubicBezTo>
                  <a:cubicBezTo>
                    <a:pt x="6430" y="1465"/>
                    <a:pt x="6299" y="1442"/>
                    <a:pt x="6180" y="1465"/>
                  </a:cubicBezTo>
                  <a:cubicBezTo>
                    <a:pt x="6085" y="1477"/>
                    <a:pt x="6013" y="1561"/>
                    <a:pt x="6013" y="1703"/>
                  </a:cubicBezTo>
                  <a:cubicBezTo>
                    <a:pt x="6073" y="1727"/>
                    <a:pt x="6144" y="1787"/>
                    <a:pt x="6228" y="1823"/>
                  </a:cubicBezTo>
                  <a:cubicBezTo>
                    <a:pt x="6478" y="1942"/>
                    <a:pt x="6716" y="2061"/>
                    <a:pt x="6906" y="2251"/>
                  </a:cubicBezTo>
                  <a:cubicBezTo>
                    <a:pt x="7073" y="2394"/>
                    <a:pt x="7275" y="2489"/>
                    <a:pt x="7478" y="2608"/>
                  </a:cubicBezTo>
                  <a:cubicBezTo>
                    <a:pt x="7680" y="2715"/>
                    <a:pt x="7823" y="2918"/>
                    <a:pt x="8002" y="31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6" name="جدول 6">
            <a:extLst>
              <a:ext uri="{FF2B5EF4-FFF2-40B4-BE49-F238E27FC236}">
                <a16:creationId xmlns:a16="http://schemas.microsoft.com/office/drawing/2014/main" id="{62FD98C0-76D2-411B-B610-B8F8850D1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399094"/>
              </p:ext>
            </p:extLst>
          </p:nvPr>
        </p:nvGraphicFramePr>
        <p:xfrm>
          <a:off x="6173086" y="229058"/>
          <a:ext cx="5418666" cy="5775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6881647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2048268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شروحات العملي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7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تنسيق النص</a:t>
                      </a:r>
                    </a:p>
                    <a:p>
                      <a:pPr algn="ctr" rtl="1"/>
                      <a:endParaRPr lang="ar-S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8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التعداد النقطي والرقمي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927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800" b="0" i="0" u="none" strike="noStrike" cap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البحث عن النص، وحفظ المستند، وفتحه</a:t>
                      </a:r>
                    </a:p>
                    <a:p>
                      <a:pPr algn="ctr"/>
                      <a:br>
                        <a:rPr lang="ar-SA" sz="1800" b="0" i="0" u="none" strike="noStrike" cap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</a:br>
                      <a:endParaRPr lang="ar-S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25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800" b="0" i="0" u="none" strike="noStrike" cap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محاذاة النص</a:t>
                      </a:r>
                    </a:p>
                    <a:p>
                      <a:pPr algn="ctr"/>
                      <a:br>
                        <a:rPr lang="ar-SA" sz="1800" b="0" i="0" u="none" strike="noStrike" cap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</a:br>
                      <a:endParaRPr lang="ar-SA" sz="180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3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المسافة البادئة للسطر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14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تباعد الأسطر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الحدود والتظليل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397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تنسيق الصور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199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التدقيق الاملائي والنحوي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الشرح فيديو</a:t>
                      </a:r>
                      <a:endParaRPr lang="ar-SA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918568"/>
                  </a:ext>
                </a:extLst>
              </a:tr>
            </a:tbl>
          </a:graphicData>
        </a:graphic>
      </p:graphicFrame>
      <p:sp>
        <p:nvSpPr>
          <p:cNvPr id="26" name="Google Shape;196;p25">
            <a:extLst>
              <a:ext uri="{FF2B5EF4-FFF2-40B4-BE49-F238E27FC236}">
                <a16:creationId xmlns:a16="http://schemas.microsoft.com/office/drawing/2014/main" id="{64567E45-9A29-4C47-A38E-3C44B1D1DEF9}"/>
              </a:ext>
            </a:extLst>
          </p:cNvPr>
          <p:cNvSpPr/>
          <p:nvPr/>
        </p:nvSpPr>
        <p:spPr>
          <a:xfrm>
            <a:off x="509776" y="-133451"/>
            <a:ext cx="4224917" cy="422491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" name="Google Shape;198;p25">
            <a:extLst>
              <a:ext uri="{FF2B5EF4-FFF2-40B4-BE49-F238E27FC236}">
                <a16:creationId xmlns:a16="http://schemas.microsoft.com/office/drawing/2014/main" id="{9EBCFD0F-7D82-4D79-8437-70A36D26239E}"/>
              </a:ext>
            </a:extLst>
          </p:cNvPr>
          <p:cNvSpPr txBox="1">
            <a:spLocks/>
          </p:cNvSpPr>
          <p:nvPr/>
        </p:nvSpPr>
        <p:spPr>
          <a:xfrm>
            <a:off x="28749" y="891238"/>
            <a:ext cx="4876800" cy="19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pPr algn="ctr"/>
            <a:r>
              <a:rPr lang="ar-SA" kern="0" dirty="0">
                <a:solidFill>
                  <a:srgbClr val="C00000"/>
                </a:solidFill>
              </a:rPr>
              <a:t>الوحدة الثانية </a:t>
            </a:r>
            <a:br>
              <a:rPr lang="ar-SA" kern="0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ar-SA" kern="0" dirty="0">
                <a:solidFill>
                  <a:schemeClr val="tx2">
                    <a:lumMod val="25000"/>
                  </a:schemeClr>
                </a:solidFill>
              </a:rPr>
              <a:t>العمل على النص</a:t>
            </a:r>
            <a:endParaRPr lang="ar-SA" kern="0" dirty="0"/>
          </a:p>
        </p:txBody>
      </p:sp>
      <p:sp>
        <p:nvSpPr>
          <p:cNvPr id="28" name="Google Shape;199;p25">
            <a:extLst>
              <a:ext uri="{FF2B5EF4-FFF2-40B4-BE49-F238E27FC236}">
                <a16:creationId xmlns:a16="http://schemas.microsoft.com/office/drawing/2014/main" id="{C8A0B34C-B650-4353-BE6F-3EDB0309884A}"/>
              </a:ext>
            </a:extLst>
          </p:cNvPr>
          <p:cNvSpPr/>
          <p:nvPr/>
        </p:nvSpPr>
        <p:spPr>
          <a:xfrm>
            <a:off x="392748" y="1012452"/>
            <a:ext cx="786368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9" name="Google Shape;201;p25">
            <a:extLst>
              <a:ext uri="{FF2B5EF4-FFF2-40B4-BE49-F238E27FC236}">
                <a16:creationId xmlns:a16="http://schemas.microsoft.com/office/drawing/2014/main" id="{7DAC512C-C8B4-4348-AF4B-C82DB07EB797}"/>
              </a:ext>
            </a:extLst>
          </p:cNvPr>
          <p:cNvGrpSpPr/>
          <p:nvPr/>
        </p:nvGrpSpPr>
        <p:grpSpPr>
          <a:xfrm rot="870046">
            <a:off x="5440777" y="1058472"/>
            <a:ext cx="668199" cy="1350400"/>
            <a:chOff x="656025" y="2751350"/>
            <a:chExt cx="311375" cy="629275"/>
          </a:xfrm>
        </p:grpSpPr>
        <p:sp>
          <p:nvSpPr>
            <p:cNvPr id="30" name="Google Shape;202;p25">
              <a:extLst>
                <a:ext uri="{FF2B5EF4-FFF2-40B4-BE49-F238E27FC236}">
                  <a16:creationId xmlns:a16="http://schemas.microsoft.com/office/drawing/2014/main" id="{052D2360-6D61-4BFB-9B4C-596A2F8CB7CC}"/>
                </a:ext>
              </a:extLst>
            </p:cNvPr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203;p25">
              <a:extLst>
                <a:ext uri="{FF2B5EF4-FFF2-40B4-BE49-F238E27FC236}">
                  <a16:creationId xmlns:a16="http://schemas.microsoft.com/office/drawing/2014/main" id="{B939EF19-7BC7-405E-9A92-21905F002B5D}"/>
                </a:ext>
              </a:extLst>
            </p:cNvPr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204;p25">
              <a:extLst>
                <a:ext uri="{FF2B5EF4-FFF2-40B4-BE49-F238E27FC236}">
                  <a16:creationId xmlns:a16="http://schemas.microsoft.com/office/drawing/2014/main" id="{3563D7D4-6A8F-4C05-863D-9FBB2FA5416F}"/>
                </a:ext>
              </a:extLst>
            </p:cNvPr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205;p25">
              <a:extLst>
                <a:ext uri="{FF2B5EF4-FFF2-40B4-BE49-F238E27FC236}">
                  <a16:creationId xmlns:a16="http://schemas.microsoft.com/office/drawing/2014/main" id="{C3FDA165-C742-40E8-9C2E-96CB2F0DD1BE}"/>
                </a:ext>
              </a:extLst>
            </p:cNvPr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206;p25">
              <a:extLst>
                <a:ext uri="{FF2B5EF4-FFF2-40B4-BE49-F238E27FC236}">
                  <a16:creationId xmlns:a16="http://schemas.microsoft.com/office/drawing/2014/main" id="{25044C90-6F3D-45E5-8FC3-6C79922CCDB3}"/>
                </a:ext>
              </a:extLst>
            </p:cNvPr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207;p25">
              <a:extLst>
                <a:ext uri="{FF2B5EF4-FFF2-40B4-BE49-F238E27FC236}">
                  <a16:creationId xmlns:a16="http://schemas.microsoft.com/office/drawing/2014/main" id="{75B02FBD-7EB0-463E-ACD0-2AE3F31F0526}"/>
                </a:ext>
              </a:extLst>
            </p:cNvPr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208;p25">
              <a:extLst>
                <a:ext uri="{FF2B5EF4-FFF2-40B4-BE49-F238E27FC236}">
                  <a16:creationId xmlns:a16="http://schemas.microsoft.com/office/drawing/2014/main" id="{5B97946C-ECA8-42D1-B4BF-C8254B62EF54}"/>
                </a:ext>
              </a:extLst>
            </p:cNvPr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209;p25">
              <a:extLst>
                <a:ext uri="{FF2B5EF4-FFF2-40B4-BE49-F238E27FC236}">
                  <a16:creationId xmlns:a16="http://schemas.microsoft.com/office/drawing/2014/main" id="{3B527318-3EEB-4C40-B5D3-DACC6DD20306}"/>
                </a:ext>
              </a:extLst>
            </p:cNvPr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210;p25">
              <a:extLst>
                <a:ext uri="{FF2B5EF4-FFF2-40B4-BE49-F238E27FC236}">
                  <a16:creationId xmlns:a16="http://schemas.microsoft.com/office/drawing/2014/main" id="{24F67A95-65B0-49F5-913D-25D058C0F824}"/>
                </a:ext>
              </a:extLst>
            </p:cNvPr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211;p25">
              <a:extLst>
                <a:ext uri="{FF2B5EF4-FFF2-40B4-BE49-F238E27FC236}">
                  <a16:creationId xmlns:a16="http://schemas.microsoft.com/office/drawing/2014/main" id="{FF6EE76C-8F58-4C60-912A-65821D08031E}"/>
                </a:ext>
              </a:extLst>
            </p:cNvPr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212;p25">
            <a:extLst>
              <a:ext uri="{FF2B5EF4-FFF2-40B4-BE49-F238E27FC236}">
                <a16:creationId xmlns:a16="http://schemas.microsoft.com/office/drawing/2014/main" id="{A1BFAD4A-BF65-4CAB-9A7F-7396F39839B8}"/>
              </a:ext>
            </a:extLst>
          </p:cNvPr>
          <p:cNvGrpSpPr/>
          <p:nvPr/>
        </p:nvGrpSpPr>
        <p:grpSpPr>
          <a:xfrm rot="-668250">
            <a:off x="2236697" y="4502220"/>
            <a:ext cx="1133204" cy="762104"/>
            <a:chOff x="6429375" y="2405775"/>
            <a:chExt cx="528050" cy="355125"/>
          </a:xfrm>
        </p:grpSpPr>
        <p:sp>
          <p:nvSpPr>
            <p:cNvPr id="41" name="Google Shape;213;p25">
              <a:extLst>
                <a:ext uri="{FF2B5EF4-FFF2-40B4-BE49-F238E27FC236}">
                  <a16:creationId xmlns:a16="http://schemas.microsoft.com/office/drawing/2014/main" id="{A0C006C4-262A-4287-A848-9D8B56182397}"/>
                </a:ext>
              </a:extLst>
            </p:cNvPr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214;p25">
              <a:extLst>
                <a:ext uri="{FF2B5EF4-FFF2-40B4-BE49-F238E27FC236}">
                  <a16:creationId xmlns:a16="http://schemas.microsoft.com/office/drawing/2014/main" id="{A42373A9-16D7-4D55-B6D0-DAD378329CA4}"/>
                </a:ext>
              </a:extLst>
            </p:cNvPr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215;p25">
              <a:extLst>
                <a:ext uri="{FF2B5EF4-FFF2-40B4-BE49-F238E27FC236}">
                  <a16:creationId xmlns:a16="http://schemas.microsoft.com/office/drawing/2014/main" id="{5696B4DE-004E-4A20-8693-97B2A402127B}"/>
                </a:ext>
              </a:extLst>
            </p:cNvPr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216;p25">
              <a:extLst>
                <a:ext uri="{FF2B5EF4-FFF2-40B4-BE49-F238E27FC236}">
                  <a16:creationId xmlns:a16="http://schemas.microsoft.com/office/drawing/2014/main" id="{F2D53834-7535-4382-901C-ED5CD2447A6F}"/>
                </a:ext>
              </a:extLst>
            </p:cNvPr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217;p25">
              <a:extLst>
                <a:ext uri="{FF2B5EF4-FFF2-40B4-BE49-F238E27FC236}">
                  <a16:creationId xmlns:a16="http://schemas.microsoft.com/office/drawing/2014/main" id="{06AA2CA8-F7D7-4422-B944-317735D6EC4A}"/>
                </a:ext>
              </a:extLst>
            </p:cNvPr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218;p25">
              <a:extLst>
                <a:ext uri="{FF2B5EF4-FFF2-40B4-BE49-F238E27FC236}">
                  <a16:creationId xmlns:a16="http://schemas.microsoft.com/office/drawing/2014/main" id="{62A813AE-7432-45FF-9C06-0F6F5969EBF0}"/>
                </a:ext>
              </a:extLst>
            </p:cNvPr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219;p25">
              <a:extLst>
                <a:ext uri="{FF2B5EF4-FFF2-40B4-BE49-F238E27FC236}">
                  <a16:creationId xmlns:a16="http://schemas.microsoft.com/office/drawing/2014/main" id="{6B7B073C-439F-4F9E-9BCD-4D4CADD95682}"/>
                </a:ext>
              </a:extLst>
            </p:cNvPr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221;p25">
            <a:extLst>
              <a:ext uri="{FF2B5EF4-FFF2-40B4-BE49-F238E27FC236}">
                <a16:creationId xmlns:a16="http://schemas.microsoft.com/office/drawing/2014/main" id="{DF8F8294-3232-4605-95CE-B45645F39213}"/>
              </a:ext>
            </a:extLst>
          </p:cNvPr>
          <p:cNvGrpSpPr/>
          <p:nvPr/>
        </p:nvGrpSpPr>
        <p:grpSpPr>
          <a:xfrm rot="1507163">
            <a:off x="1809195" y="2322665"/>
            <a:ext cx="2389044" cy="1791106"/>
            <a:chOff x="4582100" y="3095150"/>
            <a:chExt cx="581650" cy="417350"/>
          </a:xfrm>
        </p:grpSpPr>
        <p:sp>
          <p:nvSpPr>
            <p:cNvPr id="50" name="Google Shape;222;p25">
              <a:extLst>
                <a:ext uri="{FF2B5EF4-FFF2-40B4-BE49-F238E27FC236}">
                  <a16:creationId xmlns:a16="http://schemas.microsoft.com/office/drawing/2014/main" id="{AC7A1F98-8A12-4EF6-8614-D79944F24F16}"/>
                </a:ext>
              </a:extLst>
            </p:cNvPr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223;p25">
              <a:extLst>
                <a:ext uri="{FF2B5EF4-FFF2-40B4-BE49-F238E27FC236}">
                  <a16:creationId xmlns:a16="http://schemas.microsoft.com/office/drawing/2014/main" id="{630DEF27-68B2-43B4-B715-32F99E447BB2}"/>
                </a:ext>
              </a:extLst>
            </p:cNvPr>
            <p:cNvSpPr/>
            <p:nvPr/>
          </p:nvSpPr>
          <p:spPr>
            <a:xfrm>
              <a:off x="4636087" y="3132242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224;p25">
              <a:extLst>
                <a:ext uri="{FF2B5EF4-FFF2-40B4-BE49-F238E27FC236}">
                  <a16:creationId xmlns:a16="http://schemas.microsoft.com/office/drawing/2014/main" id="{33C5FD32-F282-43D4-9315-B316671EDF0C}"/>
                </a:ext>
              </a:extLst>
            </p:cNvPr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225;p25">
              <a:extLst>
                <a:ext uri="{FF2B5EF4-FFF2-40B4-BE49-F238E27FC236}">
                  <a16:creationId xmlns:a16="http://schemas.microsoft.com/office/drawing/2014/main" id="{E555D854-723B-46F8-AEFB-0502291B4A95}"/>
                </a:ext>
              </a:extLst>
            </p:cNvPr>
            <p:cNvSpPr/>
            <p:nvPr/>
          </p:nvSpPr>
          <p:spPr>
            <a:xfrm>
              <a:off x="4880350" y="3133550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226;p25">
              <a:extLst>
                <a:ext uri="{FF2B5EF4-FFF2-40B4-BE49-F238E27FC236}">
                  <a16:creationId xmlns:a16="http://schemas.microsoft.com/office/drawing/2014/main" id="{1F036841-6752-445A-9476-A491E98F1345}"/>
                </a:ext>
              </a:extLst>
            </p:cNvPr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227;p25">
              <a:extLst>
                <a:ext uri="{FF2B5EF4-FFF2-40B4-BE49-F238E27FC236}">
                  <a16:creationId xmlns:a16="http://schemas.microsoft.com/office/drawing/2014/main" id="{53D58EBA-0DE3-4FA6-9A63-8979C76C829B}"/>
                </a:ext>
              </a:extLst>
            </p:cNvPr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228;p25">
              <a:extLst>
                <a:ext uri="{FF2B5EF4-FFF2-40B4-BE49-F238E27FC236}">
                  <a16:creationId xmlns:a16="http://schemas.microsoft.com/office/drawing/2014/main" id="{E5FC45EF-5786-48BA-8A5D-A51FF2CFE80D}"/>
                </a:ext>
              </a:extLst>
            </p:cNvPr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229;p25">
              <a:extLst>
                <a:ext uri="{FF2B5EF4-FFF2-40B4-BE49-F238E27FC236}">
                  <a16:creationId xmlns:a16="http://schemas.microsoft.com/office/drawing/2014/main" id="{41ABC4E8-9B49-48CB-B21A-D5C136D9545D}"/>
                </a:ext>
              </a:extLst>
            </p:cNvPr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230;p25">
              <a:extLst>
                <a:ext uri="{FF2B5EF4-FFF2-40B4-BE49-F238E27FC236}">
                  <a16:creationId xmlns:a16="http://schemas.microsoft.com/office/drawing/2014/main" id="{0EEE1EBF-328D-4742-B6CB-352431BA5161}"/>
                </a:ext>
              </a:extLst>
            </p:cNvPr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231;p25">
              <a:extLst>
                <a:ext uri="{FF2B5EF4-FFF2-40B4-BE49-F238E27FC236}">
                  <a16:creationId xmlns:a16="http://schemas.microsoft.com/office/drawing/2014/main" id="{F5D0F30B-9B5A-467D-B0B8-DF249313FDC3}"/>
                </a:ext>
              </a:extLst>
            </p:cNvPr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232;p25">
              <a:extLst>
                <a:ext uri="{FF2B5EF4-FFF2-40B4-BE49-F238E27FC236}">
                  <a16:creationId xmlns:a16="http://schemas.microsoft.com/office/drawing/2014/main" id="{CA8B32EE-C6F9-4234-8B57-16C54387636C}"/>
                </a:ext>
              </a:extLst>
            </p:cNvPr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233;p25">
              <a:extLst>
                <a:ext uri="{FF2B5EF4-FFF2-40B4-BE49-F238E27FC236}">
                  <a16:creationId xmlns:a16="http://schemas.microsoft.com/office/drawing/2014/main" id="{85CAF0B3-757A-4F62-807F-2086E0B85DE0}"/>
                </a:ext>
              </a:extLst>
            </p:cNvPr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234;p25">
              <a:extLst>
                <a:ext uri="{FF2B5EF4-FFF2-40B4-BE49-F238E27FC236}">
                  <a16:creationId xmlns:a16="http://schemas.microsoft.com/office/drawing/2014/main" id="{8533D014-1F5E-4686-8B8D-3FC64C18A5C5}"/>
                </a:ext>
              </a:extLst>
            </p:cNvPr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235;p25">
              <a:extLst>
                <a:ext uri="{FF2B5EF4-FFF2-40B4-BE49-F238E27FC236}">
                  <a16:creationId xmlns:a16="http://schemas.microsoft.com/office/drawing/2014/main" id="{ACE75F30-D9F1-4E05-BABB-004A01973B5F}"/>
                </a:ext>
              </a:extLst>
            </p:cNvPr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236;p25">
              <a:extLst>
                <a:ext uri="{FF2B5EF4-FFF2-40B4-BE49-F238E27FC236}">
                  <a16:creationId xmlns:a16="http://schemas.microsoft.com/office/drawing/2014/main" id="{9960AA3A-6534-4956-ABF9-3D4E2F7D4FCF}"/>
                </a:ext>
              </a:extLst>
            </p:cNvPr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237;p25">
              <a:extLst>
                <a:ext uri="{FF2B5EF4-FFF2-40B4-BE49-F238E27FC236}">
                  <a16:creationId xmlns:a16="http://schemas.microsoft.com/office/drawing/2014/main" id="{B30BE117-00AB-47FF-9233-E68FB3C4952B}"/>
                </a:ext>
              </a:extLst>
            </p:cNvPr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238;p25">
              <a:extLst>
                <a:ext uri="{FF2B5EF4-FFF2-40B4-BE49-F238E27FC236}">
                  <a16:creationId xmlns:a16="http://schemas.microsoft.com/office/drawing/2014/main" id="{B9A59B1C-7579-4A5C-9980-B6A5987580EF}"/>
                </a:ext>
              </a:extLst>
            </p:cNvPr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239;p25">
              <a:extLst>
                <a:ext uri="{FF2B5EF4-FFF2-40B4-BE49-F238E27FC236}">
                  <a16:creationId xmlns:a16="http://schemas.microsoft.com/office/drawing/2014/main" id="{D470C266-555E-4ED1-A928-6455F1093E72}"/>
                </a:ext>
              </a:extLst>
            </p:cNvPr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240;p25">
              <a:extLst>
                <a:ext uri="{FF2B5EF4-FFF2-40B4-BE49-F238E27FC236}">
                  <a16:creationId xmlns:a16="http://schemas.microsoft.com/office/drawing/2014/main" id="{E9C74BBC-F4A3-469C-8421-A0BA3A560F2C}"/>
                </a:ext>
              </a:extLst>
            </p:cNvPr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241;p25">
              <a:extLst>
                <a:ext uri="{FF2B5EF4-FFF2-40B4-BE49-F238E27FC236}">
                  <a16:creationId xmlns:a16="http://schemas.microsoft.com/office/drawing/2014/main" id="{0D1E02D4-EDDF-44BE-A133-A4B5A0F24384}"/>
                </a:ext>
              </a:extLst>
            </p:cNvPr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242;p25">
              <a:extLst>
                <a:ext uri="{FF2B5EF4-FFF2-40B4-BE49-F238E27FC236}">
                  <a16:creationId xmlns:a16="http://schemas.microsoft.com/office/drawing/2014/main" id="{9D07C8B2-D94E-4484-A41E-A80F3846244E}"/>
                </a:ext>
              </a:extLst>
            </p:cNvPr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243;p25">
              <a:extLst>
                <a:ext uri="{FF2B5EF4-FFF2-40B4-BE49-F238E27FC236}">
                  <a16:creationId xmlns:a16="http://schemas.microsoft.com/office/drawing/2014/main" id="{5D448139-BAD0-4A6C-8084-8F9B9E3AF2C6}"/>
                </a:ext>
              </a:extLst>
            </p:cNvPr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244;p25">
              <a:extLst>
                <a:ext uri="{FF2B5EF4-FFF2-40B4-BE49-F238E27FC236}">
                  <a16:creationId xmlns:a16="http://schemas.microsoft.com/office/drawing/2014/main" id="{7F9C9D1B-E7B2-4B94-AD24-C3C2539868FB}"/>
                </a:ext>
              </a:extLst>
            </p:cNvPr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245;p25">
              <a:extLst>
                <a:ext uri="{FF2B5EF4-FFF2-40B4-BE49-F238E27FC236}">
                  <a16:creationId xmlns:a16="http://schemas.microsoft.com/office/drawing/2014/main" id="{51CE2EDD-3AAF-485A-B7CA-4985F782F45A}"/>
                </a:ext>
              </a:extLst>
            </p:cNvPr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6" name="Google Shape;258;p25">
            <a:extLst>
              <a:ext uri="{FF2B5EF4-FFF2-40B4-BE49-F238E27FC236}">
                <a16:creationId xmlns:a16="http://schemas.microsoft.com/office/drawing/2014/main" id="{AB9B7C8B-D910-4F50-8FD2-769A69E84F2D}"/>
              </a:ext>
            </a:extLst>
          </p:cNvPr>
          <p:cNvGrpSpPr/>
          <p:nvPr/>
        </p:nvGrpSpPr>
        <p:grpSpPr>
          <a:xfrm>
            <a:off x="3155462" y="129716"/>
            <a:ext cx="2103996" cy="1770564"/>
            <a:chOff x="6075750" y="3009125"/>
            <a:chExt cx="550400" cy="463175"/>
          </a:xfrm>
        </p:grpSpPr>
        <p:sp>
          <p:nvSpPr>
            <p:cNvPr id="87" name="Google Shape;259;p25">
              <a:extLst>
                <a:ext uri="{FF2B5EF4-FFF2-40B4-BE49-F238E27FC236}">
                  <a16:creationId xmlns:a16="http://schemas.microsoft.com/office/drawing/2014/main" id="{38CF87FD-9E2B-4F87-A094-8CBE99195EE2}"/>
                </a:ext>
              </a:extLst>
            </p:cNvPr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260;p25">
              <a:extLst>
                <a:ext uri="{FF2B5EF4-FFF2-40B4-BE49-F238E27FC236}">
                  <a16:creationId xmlns:a16="http://schemas.microsoft.com/office/drawing/2014/main" id="{BE4BBC87-8AF5-419F-B6A3-6F9D739C6A9D}"/>
                </a:ext>
              </a:extLst>
            </p:cNvPr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261;p25">
              <a:extLst>
                <a:ext uri="{FF2B5EF4-FFF2-40B4-BE49-F238E27FC236}">
                  <a16:creationId xmlns:a16="http://schemas.microsoft.com/office/drawing/2014/main" id="{791C306E-ACEE-47CC-B72C-282BF6DFAC45}"/>
                </a:ext>
              </a:extLst>
            </p:cNvPr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262;p25">
              <a:extLst>
                <a:ext uri="{FF2B5EF4-FFF2-40B4-BE49-F238E27FC236}">
                  <a16:creationId xmlns:a16="http://schemas.microsoft.com/office/drawing/2014/main" id="{85D8025B-7E08-449B-B2C8-813AA5D8506C}"/>
                </a:ext>
              </a:extLst>
            </p:cNvPr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263;p25">
              <a:extLst>
                <a:ext uri="{FF2B5EF4-FFF2-40B4-BE49-F238E27FC236}">
                  <a16:creationId xmlns:a16="http://schemas.microsoft.com/office/drawing/2014/main" id="{3BF8ED5E-01AF-4F75-8F33-3C1B3BCB0E0E}"/>
                </a:ext>
              </a:extLst>
            </p:cNvPr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264;p25">
              <a:extLst>
                <a:ext uri="{FF2B5EF4-FFF2-40B4-BE49-F238E27FC236}">
                  <a16:creationId xmlns:a16="http://schemas.microsoft.com/office/drawing/2014/main" id="{4D65736C-B92A-4666-9EB7-BBE0469A80EF}"/>
                </a:ext>
              </a:extLst>
            </p:cNvPr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265;p25">
              <a:extLst>
                <a:ext uri="{FF2B5EF4-FFF2-40B4-BE49-F238E27FC236}">
                  <a16:creationId xmlns:a16="http://schemas.microsoft.com/office/drawing/2014/main" id="{D2D7D242-C9A7-4426-BC29-9272ECFB5953}"/>
                </a:ext>
              </a:extLst>
            </p:cNvPr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266;p25">
              <a:extLst>
                <a:ext uri="{FF2B5EF4-FFF2-40B4-BE49-F238E27FC236}">
                  <a16:creationId xmlns:a16="http://schemas.microsoft.com/office/drawing/2014/main" id="{B6749335-9E9E-417D-948D-1B88D2629FB9}"/>
                </a:ext>
              </a:extLst>
            </p:cNvPr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273;p25">
            <a:extLst>
              <a:ext uri="{FF2B5EF4-FFF2-40B4-BE49-F238E27FC236}">
                <a16:creationId xmlns:a16="http://schemas.microsoft.com/office/drawing/2014/main" id="{8A069A16-02C8-4546-B057-10D49CA32A85}"/>
              </a:ext>
            </a:extLst>
          </p:cNvPr>
          <p:cNvSpPr/>
          <p:nvPr/>
        </p:nvSpPr>
        <p:spPr>
          <a:xfrm rot="-1177723">
            <a:off x="945463" y="557843"/>
            <a:ext cx="416227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02" name="Picture 80">
            <a:extLst>
              <a:ext uri="{FF2B5EF4-FFF2-40B4-BE49-F238E27FC236}">
                <a16:creationId xmlns:a16="http://schemas.microsoft.com/office/drawing/2014/main" id="{FB370E22-CAD6-4752-89E8-F6EFBDC8ED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1711" y="3684579"/>
            <a:ext cx="2158921" cy="33170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AAEC07D7-8460-45F0-A068-3E01E6A725C5}"/>
              </a:ext>
            </a:extLst>
          </p:cNvPr>
          <p:cNvSpPr txBox="1"/>
          <p:nvPr/>
        </p:nvSpPr>
        <p:spPr>
          <a:xfrm>
            <a:off x="1841981" y="5695791"/>
            <a:ext cx="25058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معلمة </a:t>
            </a:r>
            <a:r>
              <a:rPr lang="ar-SA" sz="2400"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المادة:</a:t>
            </a:r>
          </a:p>
          <a:p>
            <a:endParaRPr lang="ar-SA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Google Shape;336;p28">
            <a:hlinkClick r:id="rId13"/>
            <a:extLst>
              <a:ext uri="{FF2B5EF4-FFF2-40B4-BE49-F238E27FC236}">
                <a16:creationId xmlns:a16="http://schemas.microsoft.com/office/drawing/2014/main" id="{31000A8E-8087-4B38-9938-30E857CEA06D}"/>
              </a:ext>
            </a:extLst>
          </p:cNvPr>
          <p:cNvSpPr/>
          <p:nvPr/>
        </p:nvSpPr>
        <p:spPr>
          <a:xfrm>
            <a:off x="4637061" y="4015207"/>
            <a:ext cx="1618007" cy="161800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 defTabSz="1219170" rtl="0">
              <a:buClr>
                <a:srgbClr val="000000"/>
              </a:buClr>
            </a:pPr>
            <a:r>
              <a:rPr lang="ar-SA" sz="1867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تحميل البرنامج لأجهزة الاندرويد</a:t>
            </a:r>
            <a:endParaRPr sz="1867" b="1" kern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105" name="Google Shape;201;p25">
            <a:extLst>
              <a:ext uri="{FF2B5EF4-FFF2-40B4-BE49-F238E27FC236}">
                <a16:creationId xmlns:a16="http://schemas.microsoft.com/office/drawing/2014/main" id="{0793408F-2D8C-4B3F-990C-6240306964FC}"/>
              </a:ext>
            </a:extLst>
          </p:cNvPr>
          <p:cNvGrpSpPr/>
          <p:nvPr/>
        </p:nvGrpSpPr>
        <p:grpSpPr>
          <a:xfrm rot="870046">
            <a:off x="5573274" y="3118339"/>
            <a:ext cx="668199" cy="1350400"/>
            <a:chOff x="656025" y="2751350"/>
            <a:chExt cx="311375" cy="629275"/>
          </a:xfrm>
        </p:grpSpPr>
        <p:sp>
          <p:nvSpPr>
            <p:cNvPr id="106" name="Google Shape;202;p25">
              <a:extLst>
                <a:ext uri="{FF2B5EF4-FFF2-40B4-BE49-F238E27FC236}">
                  <a16:creationId xmlns:a16="http://schemas.microsoft.com/office/drawing/2014/main" id="{A41DDEDA-E7DE-40C3-8CE7-84707666B1BB}"/>
                </a:ext>
              </a:extLst>
            </p:cNvPr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203;p25">
              <a:extLst>
                <a:ext uri="{FF2B5EF4-FFF2-40B4-BE49-F238E27FC236}">
                  <a16:creationId xmlns:a16="http://schemas.microsoft.com/office/drawing/2014/main" id="{D11D7905-5AEA-4A21-8544-C4EB358A3A62}"/>
                </a:ext>
              </a:extLst>
            </p:cNvPr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204;p25">
              <a:extLst>
                <a:ext uri="{FF2B5EF4-FFF2-40B4-BE49-F238E27FC236}">
                  <a16:creationId xmlns:a16="http://schemas.microsoft.com/office/drawing/2014/main" id="{84AA2D4D-06BD-4C1C-AD77-4686ACB6A55D}"/>
                </a:ext>
              </a:extLst>
            </p:cNvPr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205;p25">
              <a:extLst>
                <a:ext uri="{FF2B5EF4-FFF2-40B4-BE49-F238E27FC236}">
                  <a16:creationId xmlns:a16="http://schemas.microsoft.com/office/drawing/2014/main" id="{FE961896-60CA-4189-832E-E7C855A4678E}"/>
                </a:ext>
              </a:extLst>
            </p:cNvPr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" name="Google Shape;206;p25">
              <a:extLst>
                <a:ext uri="{FF2B5EF4-FFF2-40B4-BE49-F238E27FC236}">
                  <a16:creationId xmlns:a16="http://schemas.microsoft.com/office/drawing/2014/main" id="{35C946A0-B134-4CDA-8DEC-CB93DDE9425B}"/>
                </a:ext>
              </a:extLst>
            </p:cNvPr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207;p25">
              <a:extLst>
                <a:ext uri="{FF2B5EF4-FFF2-40B4-BE49-F238E27FC236}">
                  <a16:creationId xmlns:a16="http://schemas.microsoft.com/office/drawing/2014/main" id="{CB0A4499-1265-4B10-9913-930B9B3312D1}"/>
                </a:ext>
              </a:extLst>
            </p:cNvPr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208;p25">
              <a:extLst>
                <a:ext uri="{FF2B5EF4-FFF2-40B4-BE49-F238E27FC236}">
                  <a16:creationId xmlns:a16="http://schemas.microsoft.com/office/drawing/2014/main" id="{85F738AE-3CB7-49D4-AE3E-8E046894E6EC}"/>
                </a:ext>
              </a:extLst>
            </p:cNvPr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209;p25">
              <a:extLst>
                <a:ext uri="{FF2B5EF4-FFF2-40B4-BE49-F238E27FC236}">
                  <a16:creationId xmlns:a16="http://schemas.microsoft.com/office/drawing/2014/main" id="{253B6772-8E5F-4061-A656-3252230C61A5}"/>
                </a:ext>
              </a:extLst>
            </p:cNvPr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210;p25">
              <a:extLst>
                <a:ext uri="{FF2B5EF4-FFF2-40B4-BE49-F238E27FC236}">
                  <a16:creationId xmlns:a16="http://schemas.microsoft.com/office/drawing/2014/main" id="{574C8272-A0FF-4C69-A3D2-03D46F7E0A65}"/>
                </a:ext>
              </a:extLst>
            </p:cNvPr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211;p25">
              <a:extLst>
                <a:ext uri="{FF2B5EF4-FFF2-40B4-BE49-F238E27FC236}">
                  <a16:creationId xmlns:a16="http://schemas.microsoft.com/office/drawing/2014/main" id="{71F0949C-C4D0-4D8E-8259-1801B3F06FF7}"/>
                </a:ext>
              </a:extLst>
            </p:cNvPr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defTabSz="1219170" rtl="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254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66</Words>
  <Application>Microsoft Office PowerPoint</Application>
  <PresentationFormat>شاشة عريضة</PresentationFormat>
  <Paragraphs>25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Baloo 2</vt:lpstr>
      <vt:lpstr>Calibri</vt:lpstr>
      <vt:lpstr>Pangolin</vt:lpstr>
      <vt:lpstr>English Vocabulary Workshop by Slidesgo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Ohood Saud</dc:creator>
  <cp:lastModifiedBy>Ohood Saud</cp:lastModifiedBy>
  <cp:revision>1</cp:revision>
  <dcterms:created xsi:type="dcterms:W3CDTF">2021-10-04T16:59:30Z</dcterms:created>
  <dcterms:modified xsi:type="dcterms:W3CDTF">2021-10-05T07:14:47Z</dcterms:modified>
</cp:coreProperties>
</file>