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</p:sldMasterIdLst>
  <p:sldIdLst>
    <p:sldId id="262" r:id="rId2"/>
    <p:sldId id="257" r:id="rId3"/>
    <p:sldId id="256" r:id="rId4"/>
    <p:sldId id="299" r:id="rId5"/>
    <p:sldId id="301" r:id="rId6"/>
    <p:sldId id="258" r:id="rId7"/>
    <p:sldId id="261" r:id="rId8"/>
    <p:sldId id="381" r:id="rId9"/>
    <p:sldId id="369" r:id="rId10"/>
    <p:sldId id="367" r:id="rId11"/>
    <p:sldId id="346" r:id="rId12"/>
    <p:sldId id="382" r:id="rId13"/>
    <p:sldId id="374" r:id="rId14"/>
    <p:sldId id="370" r:id="rId15"/>
    <p:sldId id="375" r:id="rId16"/>
    <p:sldId id="376" r:id="rId17"/>
    <p:sldId id="383" r:id="rId18"/>
    <p:sldId id="366" r:id="rId19"/>
    <p:sldId id="368" r:id="rId20"/>
    <p:sldId id="348" r:id="rId21"/>
    <p:sldId id="371" r:id="rId22"/>
    <p:sldId id="384" r:id="rId23"/>
    <p:sldId id="377" r:id="rId24"/>
    <p:sldId id="286" r:id="rId25"/>
    <p:sldId id="372" r:id="rId26"/>
    <p:sldId id="385" r:id="rId27"/>
    <p:sldId id="378" r:id="rId28"/>
    <p:sldId id="297" r:id="rId29"/>
    <p:sldId id="379" r:id="rId30"/>
    <p:sldId id="373" r:id="rId31"/>
    <p:sldId id="380" r:id="rId32"/>
    <p:sldId id="386" r:id="rId33"/>
    <p:sldId id="335" r:id="rId34"/>
    <p:sldId id="281" r:id="rId35"/>
    <p:sldId id="282" r:id="rId36"/>
    <p:sldId id="358" r:id="rId37"/>
    <p:sldId id="359" r:id="rId38"/>
    <p:sldId id="285" r:id="rId39"/>
    <p:sldId id="389" r:id="rId40"/>
    <p:sldId id="387" r:id="rId41"/>
    <p:sldId id="388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aRWfjZ5t2XvMQQzVGADJQ==" hashData="yX+2pgSzuQKWm7UJfwloh81GR0Z2KdHIOk2Lj1VjSApQi0GJ/iYhOqriGeLk0ps21XGYx64sOPcA4tZCnP3WX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539356"/>
    <a:srgbClr val="BD0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08258D-FD70-4286-95E3-FAEF1481A3C4}" v="345" dt="2021-08-08T07:45:43.857"/>
    <p1510:client id="{C1449592-6F56-4765-8706-D858BF4A0310}" v="295" dt="2021-08-07T13:22:19.029"/>
    <p1510:client id="{EB8C185D-8217-4662-B78D-72DF2F1CEC66}" v="48" dt="2021-08-07T14:41:52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EDC61CE0-54E3-4AA9-AD4C-CC1FEC105246}"/>
    <pc:docChg chg="undo custSel addSld delSld modSld">
      <pc:chgData name="ngod ali" userId="bfabe3cde01fd7ce" providerId="LiveId" clId="{EDC61CE0-54E3-4AA9-AD4C-CC1FEC105246}" dt="2021-08-05T12:32:45.943" v="350" actId="680"/>
      <pc:docMkLst>
        <pc:docMk/>
      </pc:docMkLst>
      <pc:sldChg chg="modSp mod">
        <pc:chgData name="ngod ali" userId="bfabe3cde01fd7ce" providerId="LiveId" clId="{EDC61CE0-54E3-4AA9-AD4C-CC1FEC105246}" dt="2021-08-05T12:17:51.178" v="211" actId="1076"/>
        <pc:sldMkLst>
          <pc:docMk/>
          <pc:sldMk cId="2831976559" sldId="257"/>
        </pc:sldMkLst>
        <pc:spChg chg="mod">
          <ac:chgData name="ngod ali" userId="bfabe3cde01fd7ce" providerId="LiveId" clId="{EDC61CE0-54E3-4AA9-AD4C-CC1FEC105246}" dt="2021-08-05T12:17:46.791" v="210" actId="14100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EDC61CE0-54E3-4AA9-AD4C-CC1FEC105246}" dt="2021-08-05T12:17:51.178" v="211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EDC61CE0-54E3-4AA9-AD4C-CC1FEC105246}" dt="2021-08-05T12:07:45.599" v="64" actId="1076"/>
        <pc:sldMkLst>
          <pc:docMk/>
          <pc:sldMk cId="1016005486" sldId="258"/>
        </pc:sldMkLst>
        <pc:spChg chg="mod">
          <ac:chgData name="ngod ali" userId="bfabe3cde01fd7ce" providerId="LiveId" clId="{EDC61CE0-54E3-4AA9-AD4C-CC1FEC105246}" dt="2021-08-05T12:06:48.117" v="44" actId="1076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EDC61CE0-54E3-4AA9-AD4C-CC1FEC105246}" dt="2021-08-05T12:05:43.259" v="14" actId="1076"/>
          <ac:spMkLst>
            <pc:docMk/>
            <pc:sldMk cId="1016005486" sldId="258"/>
            <ac:spMk id="10" creationId="{E11552FB-EC3F-45B2-A7CC-C178C2847420}"/>
          </ac:spMkLst>
        </pc:spChg>
        <pc:grpChg chg="del mod">
          <ac:chgData name="ngod ali" userId="bfabe3cde01fd7ce" providerId="LiveId" clId="{EDC61CE0-54E3-4AA9-AD4C-CC1FEC105246}" dt="2021-08-05T12:05:44.742" v="15" actId="478"/>
          <ac:grpSpMkLst>
            <pc:docMk/>
            <pc:sldMk cId="1016005486" sldId="258"/>
            <ac:grpSpMk id="8" creationId="{980020F0-DE61-4FCD-AB72-3ADBE93C9A68}"/>
          </ac:grpSpMkLst>
        </pc:grpChg>
        <pc:grpChg chg="add mod">
          <ac:chgData name="ngod ali" userId="bfabe3cde01fd7ce" providerId="LiveId" clId="{EDC61CE0-54E3-4AA9-AD4C-CC1FEC105246}" dt="2021-08-05T12:07:45.599" v="64" actId="1076"/>
          <ac:grpSpMkLst>
            <pc:docMk/>
            <pc:sldMk cId="1016005486" sldId="258"/>
            <ac:grpSpMk id="12" creationId="{ED9C6337-D499-476E-B24D-E146C3D53A5B}"/>
          </ac:grpSpMkLst>
        </pc:grp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EDC61CE0-54E3-4AA9-AD4C-CC1FEC105246}" dt="2021-08-05T12:05:40.516" v="13" actId="1076"/>
          <ac:picMkLst>
            <pc:docMk/>
            <pc:sldMk cId="1016005486" sldId="258"/>
            <ac:picMk id="9" creationId="{F77D76A8-DE70-4820-86A0-9E33556C4C0F}"/>
          </ac:picMkLst>
        </pc:pic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11" creationId="{939B0A16-2E21-4DC7-A9D5-2E6F2F533414}"/>
          </ac:picMkLst>
        </pc:picChg>
        <pc:cxnChg chg="mod">
          <ac:chgData name="ngod ali" userId="bfabe3cde01fd7ce" providerId="LiveId" clId="{EDC61CE0-54E3-4AA9-AD4C-CC1FEC105246}" dt="2021-08-05T12:06:53.151" v="4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EDC61CE0-54E3-4AA9-AD4C-CC1FEC105246}" dt="2021-08-05T12:11:20.894" v="81" actId="1076"/>
        <pc:sldMkLst>
          <pc:docMk/>
          <pc:sldMk cId="1459967589" sldId="261"/>
        </pc:sldMkLst>
        <pc:spChg chg="mod">
          <ac:chgData name="ngod ali" userId="bfabe3cde01fd7ce" providerId="LiveId" clId="{EDC61CE0-54E3-4AA9-AD4C-CC1FEC105246}" dt="2021-08-05T12:11:17.085" v="80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EDC61CE0-54E3-4AA9-AD4C-CC1FEC105246}" dt="2021-08-05T12:11:20.894" v="81" actId="1076"/>
          <ac:spMkLst>
            <pc:docMk/>
            <pc:sldMk cId="1459967589" sldId="261"/>
            <ac:spMk id="3" creationId="{97AEDC47-0F50-4154-8301-66D6D5BB9025}"/>
          </ac:spMkLst>
        </pc:spChg>
        <pc:spChg chg="mod">
          <ac:chgData name="ngod ali" userId="bfabe3cde01fd7ce" providerId="LiveId" clId="{EDC61CE0-54E3-4AA9-AD4C-CC1FEC105246}" dt="2021-08-05T12:11:12.830" v="79" actId="1076"/>
          <ac:spMkLst>
            <pc:docMk/>
            <pc:sldMk cId="1459967589" sldId="261"/>
            <ac:spMk id="29" creationId="{8B47A223-13F9-43EF-ACDC-DC660A23C749}"/>
          </ac:spMkLst>
        </pc:spChg>
        <pc:picChg chg="mod">
          <ac:chgData name="ngod ali" userId="bfabe3cde01fd7ce" providerId="LiveId" clId="{EDC61CE0-54E3-4AA9-AD4C-CC1FEC105246}" dt="2021-08-05T12:08:02.459" v="65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EDC61CE0-54E3-4AA9-AD4C-CC1FEC105246}" dt="2021-08-05T12:10:35.127" v="73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EDC61CE0-54E3-4AA9-AD4C-CC1FEC105246}" dt="2021-08-05T12:10:39.609" v="74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EDC61CE0-54E3-4AA9-AD4C-CC1FEC105246}" dt="2021-08-05T12:10:44.703" v="75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EDC61CE0-54E3-4AA9-AD4C-CC1FEC105246}" dt="2021-08-05T12:11:05.532" v="77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EDC61CE0-54E3-4AA9-AD4C-CC1FEC105246}" dt="2021-08-05T12:11:09.262" v="78" actId="1076"/>
          <ac:picMkLst>
            <pc:docMk/>
            <pc:sldMk cId="1459967589" sldId="261"/>
            <ac:picMk id="28" creationId="{9E1107D9-7457-4A42-9DEF-43F12F43A51C}"/>
          </ac:picMkLst>
        </pc:picChg>
      </pc:sldChg>
      <pc:sldChg chg="addSp delSp modSp mod">
        <pc:chgData name="ngod ali" userId="bfabe3cde01fd7ce" providerId="LiveId" clId="{EDC61CE0-54E3-4AA9-AD4C-CC1FEC105246}" dt="2021-08-05T12:28:00" v="282" actId="1076"/>
        <pc:sldMkLst>
          <pc:docMk/>
          <pc:sldMk cId="1332511638" sldId="263"/>
        </pc:sldMkLst>
        <pc:spChg chg="del">
          <ac:chgData name="ngod ali" userId="bfabe3cde01fd7ce" providerId="LiveId" clId="{EDC61CE0-54E3-4AA9-AD4C-CC1FEC105246}" dt="2021-08-05T12:10:05.673" v="70" actId="478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EDC61CE0-54E3-4AA9-AD4C-CC1FEC105246}" dt="2021-08-05T12:28:00" v="282" actId="1076"/>
          <ac:spMkLst>
            <pc:docMk/>
            <pc:sldMk cId="1332511638" sldId="263"/>
            <ac:spMk id="10" creationId="{EA8D276B-B875-483C-8739-26E8825322C7}"/>
          </ac:spMkLst>
        </pc:spChg>
        <pc:spChg chg="mod">
          <ac:chgData name="ngod ali" userId="bfabe3cde01fd7ce" providerId="LiveId" clId="{EDC61CE0-54E3-4AA9-AD4C-CC1FEC105246}" dt="2021-08-05T12:26:28.372" v="254" actId="1076"/>
          <ac:spMkLst>
            <pc:docMk/>
            <pc:sldMk cId="1332511638" sldId="263"/>
            <ac:spMk id="14" creationId="{2C3E34B5-037C-42BB-B9BC-74A6D40F83EC}"/>
          </ac:spMkLst>
        </pc:spChg>
        <pc:grpChg chg="add mod">
          <ac:chgData name="ngod ali" userId="bfabe3cde01fd7ce" providerId="LiveId" clId="{EDC61CE0-54E3-4AA9-AD4C-CC1FEC105246}" dt="2021-08-05T12:27:47.578" v="279" actId="164"/>
          <ac:grpSpMkLst>
            <pc:docMk/>
            <pc:sldMk cId="1332511638" sldId="263"/>
            <ac:grpSpMk id="5" creationId="{BDD81B79-51A7-45D4-83BB-F996E60F8208}"/>
          </ac:grpSpMkLst>
        </pc:grpChg>
        <pc:picChg chg="add del mod modCrop">
          <ac:chgData name="ngod ali" userId="bfabe3cde01fd7ce" providerId="LiveId" clId="{EDC61CE0-54E3-4AA9-AD4C-CC1FEC105246}" dt="2021-08-05T12:27:40.109" v="275" actId="21"/>
          <ac:picMkLst>
            <pc:docMk/>
            <pc:sldMk cId="1332511638" sldId="263"/>
            <ac:picMk id="3" creationId="{71D0624D-6296-4FEC-9C70-45ECC3AE4FE9}"/>
          </ac:picMkLst>
        </pc:picChg>
        <pc:picChg chg="add mod modCrop">
          <ac:chgData name="ngod ali" userId="bfabe3cde01fd7ce" providerId="LiveId" clId="{EDC61CE0-54E3-4AA9-AD4C-CC1FEC105246}" dt="2021-08-05T12:27:54.515" v="281" actId="1076"/>
          <ac:picMkLst>
            <pc:docMk/>
            <pc:sldMk cId="1332511638" sldId="263"/>
            <ac:picMk id="9" creationId="{89C66BB6-E789-4728-B856-8B60C8C239AA}"/>
          </ac:picMkLst>
        </pc:picChg>
        <pc:picChg chg="del">
          <ac:chgData name="ngod ali" userId="bfabe3cde01fd7ce" providerId="LiveId" clId="{EDC61CE0-54E3-4AA9-AD4C-CC1FEC105246}" dt="2021-08-05T12:10:07.919" v="71" actId="478"/>
          <ac:picMkLst>
            <pc:docMk/>
            <pc:sldMk cId="1332511638" sldId="263"/>
            <ac:picMk id="11" creationId="{69F4C36E-54C9-4E50-A022-E2E08E95484B}"/>
          </ac:picMkLst>
        </pc:picChg>
        <pc:picChg chg="add mod modCrop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2" creationId="{656D41A4-624F-4776-B387-62043BF2160C}"/>
          </ac:picMkLst>
        </pc:picChg>
        <pc:picChg chg="add mod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3" creationId="{DD1613B9-9A7B-49E3-8668-E8B9DD2F46D5}"/>
          </ac:picMkLst>
        </pc:picChg>
        <pc:cxnChg chg="mod">
          <ac:chgData name="ngod ali" userId="bfabe3cde01fd7ce" providerId="LiveId" clId="{EDC61CE0-54E3-4AA9-AD4C-CC1FEC105246}" dt="2021-08-05T12:26:32.920" v="256" actId="14100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EDC61CE0-54E3-4AA9-AD4C-CC1FEC105246}" dt="2021-08-05T12:12:10.905" v="124" actId="47"/>
        <pc:sldMkLst>
          <pc:docMk/>
          <pc:sldMk cId="3936592131" sldId="280"/>
        </pc:sldMkLst>
      </pc:sldChg>
      <pc:sldChg chg="modSp mod">
        <pc:chgData name="ngod ali" userId="bfabe3cde01fd7ce" providerId="LiveId" clId="{EDC61CE0-54E3-4AA9-AD4C-CC1FEC105246}" dt="2021-08-05T12:11:57.866" v="121" actId="20577"/>
        <pc:sldMkLst>
          <pc:docMk/>
          <pc:sldMk cId="2113060353" sldId="286"/>
        </pc:sldMkLst>
        <pc:spChg chg="mod">
          <ac:chgData name="ngod ali" userId="bfabe3cde01fd7ce" providerId="LiveId" clId="{EDC61CE0-54E3-4AA9-AD4C-CC1FEC105246}" dt="2021-08-05T12:11:57.866" v="121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modSp mod">
        <pc:chgData name="ngod ali" userId="bfabe3cde01fd7ce" providerId="LiveId" clId="{EDC61CE0-54E3-4AA9-AD4C-CC1FEC105246}" dt="2021-08-05T12:12:33.428" v="153" actId="404"/>
        <pc:sldMkLst>
          <pc:docMk/>
          <pc:sldMk cId="3902305037" sldId="297"/>
        </pc:sldMkLst>
        <pc:spChg chg="mod">
          <ac:chgData name="ngod ali" userId="bfabe3cde01fd7ce" providerId="LiveId" clId="{EDC61CE0-54E3-4AA9-AD4C-CC1FEC105246}" dt="2021-08-05T12:12:33.428" v="153" actId="404"/>
          <ac:spMkLst>
            <pc:docMk/>
            <pc:sldMk cId="3902305037" sldId="297"/>
            <ac:spMk id="10" creationId="{E20E8501-1C9B-4DA2-A282-77572C93E8D2}"/>
          </ac:spMkLst>
        </pc:spChg>
      </pc:sldChg>
      <pc:sldChg chg="modSp mod">
        <pc:chgData name="ngod ali" userId="bfabe3cde01fd7ce" providerId="LiveId" clId="{EDC61CE0-54E3-4AA9-AD4C-CC1FEC105246}" dt="2021-08-05T12:14:25.833" v="181" actId="1076"/>
        <pc:sldMkLst>
          <pc:docMk/>
          <pc:sldMk cId="3961046382" sldId="304"/>
        </pc:sldMkLst>
        <pc:spChg chg="mod">
          <ac:chgData name="ngod ali" userId="bfabe3cde01fd7ce" providerId="LiveId" clId="{EDC61CE0-54E3-4AA9-AD4C-CC1FEC105246}" dt="2021-08-05T12:14:25.833" v="181" actId="1076"/>
          <ac:spMkLst>
            <pc:docMk/>
            <pc:sldMk cId="3961046382" sldId="304"/>
            <ac:spMk id="10" creationId="{E20E8501-1C9B-4DA2-A282-77572C93E8D2}"/>
          </ac:spMkLst>
        </pc:sp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3294033310" sldId="305"/>
        </pc:sldMkLst>
      </pc:sldChg>
      <pc:sldChg chg="delSp modSp mod">
        <pc:chgData name="ngod ali" userId="bfabe3cde01fd7ce" providerId="LiveId" clId="{EDC61CE0-54E3-4AA9-AD4C-CC1FEC105246}" dt="2021-08-05T12:13:15.386" v="162" actId="1076"/>
        <pc:sldMkLst>
          <pc:docMk/>
          <pc:sldMk cId="1683551281" sldId="306"/>
        </pc:sldMkLst>
        <pc:spChg chg="del">
          <ac:chgData name="ngod ali" userId="bfabe3cde01fd7ce" providerId="LiveId" clId="{EDC61CE0-54E3-4AA9-AD4C-CC1FEC105246}" dt="2021-08-05T12:13:06.023" v="157" actId="478"/>
          <ac:spMkLst>
            <pc:docMk/>
            <pc:sldMk cId="1683551281" sldId="306"/>
            <ac:spMk id="14" creationId="{7FC990A7-8DFE-4670-8922-3B1B9AC18A59}"/>
          </ac:spMkLst>
        </pc:spChg>
        <pc:grpChg chg="del">
          <ac:chgData name="ngod ali" userId="bfabe3cde01fd7ce" providerId="LiveId" clId="{EDC61CE0-54E3-4AA9-AD4C-CC1FEC105246}" dt="2021-08-05T12:13:01.251" v="154" actId="478"/>
          <ac:grpSpMkLst>
            <pc:docMk/>
            <pc:sldMk cId="1683551281" sldId="306"/>
            <ac:grpSpMk id="5" creationId="{616C43BA-3728-47AF-B572-538D506B1C7A}"/>
          </ac:grpSpMkLst>
        </pc:grpChg>
        <pc:grpChg chg="del mod">
          <ac:chgData name="ngod ali" userId="bfabe3cde01fd7ce" providerId="LiveId" clId="{EDC61CE0-54E3-4AA9-AD4C-CC1FEC105246}" dt="2021-08-05T12:13:03.280" v="156" actId="478"/>
          <ac:grpSpMkLst>
            <pc:docMk/>
            <pc:sldMk cId="1683551281" sldId="306"/>
            <ac:grpSpMk id="16" creationId="{0B91A22B-9412-43A7-A53A-4B5103A82647}"/>
          </ac:grpSpMkLst>
        </pc:grpChg>
        <pc:picChg chg="del mod">
          <ac:chgData name="ngod ali" userId="bfabe3cde01fd7ce" providerId="LiveId" clId="{EDC61CE0-54E3-4AA9-AD4C-CC1FEC105246}" dt="2021-08-05T12:13:09.977" v="160" actId="478"/>
          <ac:picMkLst>
            <pc:docMk/>
            <pc:sldMk cId="1683551281" sldId="306"/>
            <ac:picMk id="1026" creationId="{E59EB0F6-AB24-4849-9D30-7B8020DA06B4}"/>
          </ac:picMkLst>
        </pc:picChg>
        <pc:picChg chg="mod">
          <ac:chgData name="ngod ali" userId="bfabe3cde01fd7ce" providerId="LiveId" clId="{EDC61CE0-54E3-4AA9-AD4C-CC1FEC105246}" dt="2021-08-05T12:13:15.386" v="162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del">
        <pc:chgData name="ngod ali" userId="bfabe3cde01fd7ce" providerId="LiveId" clId="{EDC61CE0-54E3-4AA9-AD4C-CC1FEC105246}" dt="2021-08-05T12:14:45.044" v="183" actId="47"/>
        <pc:sldMkLst>
          <pc:docMk/>
          <pc:sldMk cId="879582013" sldId="30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41626875" sldId="30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546339670" sldId="310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9661453" sldId="31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550195613" sldId="31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88234163" sldId="31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757032971" sldId="31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62409291" sldId="31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16846326" sldId="31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379000687" sldId="319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429483579" sldId="320"/>
        </pc:sldMkLst>
      </pc:sldChg>
      <pc:sldChg chg="del">
        <pc:chgData name="ngod ali" userId="bfabe3cde01fd7ce" providerId="LiveId" clId="{EDC61CE0-54E3-4AA9-AD4C-CC1FEC105246}" dt="2021-08-05T12:15:48.911" v="200" actId="47"/>
        <pc:sldMkLst>
          <pc:docMk/>
          <pc:sldMk cId="2130933838" sldId="321"/>
        </pc:sldMkLst>
      </pc:sldChg>
      <pc:sldChg chg="del">
        <pc:chgData name="ngod ali" userId="bfabe3cde01fd7ce" providerId="LiveId" clId="{EDC61CE0-54E3-4AA9-AD4C-CC1FEC105246}" dt="2021-08-05T12:15:35.359" v="189" actId="47"/>
        <pc:sldMkLst>
          <pc:docMk/>
          <pc:sldMk cId="1400829688" sldId="32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45606613" sldId="32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567074566" sldId="32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35791012" sldId="32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2643382811" sldId="326"/>
        </pc:sldMkLst>
      </pc:sldChg>
      <pc:sldChg chg="del">
        <pc:chgData name="ngod ali" userId="bfabe3cde01fd7ce" providerId="LiveId" clId="{EDC61CE0-54E3-4AA9-AD4C-CC1FEC105246}" dt="2021-08-05T12:15:47.151" v="199" actId="47"/>
        <pc:sldMkLst>
          <pc:docMk/>
          <pc:sldMk cId="4241551488" sldId="327"/>
        </pc:sldMkLst>
      </pc:sldChg>
      <pc:sldChg chg="del">
        <pc:chgData name="ngod ali" userId="bfabe3cde01fd7ce" providerId="LiveId" clId="{EDC61CE0-54E3-4AA9-AD4C-CC1FEC105246}" dt="2021-08-05T12:15:37.893" v="192" actId="47"/>
        <pc:sldMkLst>
          <pc:docMk/>
          <pc:sldMk cId="2463322500" sldId="328"/>
        </pc:sldMkLst>
      </pc:sldChg>
      <pc:sldChg chg="del">
        <pc:chgData name="ngod ali" userId="bfabe3cde01fd7ce" providerId="LiveId" clId="{EDC61CE0-54E3-4AA9-AD4C-CC1FEC105246}" dt="2021-08-05T12:15:40.770" v="196" actId="47"/>
        <pc:sldMkLst>
          <pc:docMk/>
          <pc:sldMk cId="2417972682" sldId="330"/>
        </pc:sldMkLst>
      </pc:sldChg>
      <pc:sldChg chg="del">
        <pc:chgData name="ngod ali" userId="bfabe3cde01fd7ce" providerId="LiveId" clId="{EDC61CE0-54E3-4AA9-AD4C-CC1FEC105246}" dt="2021-08-05T12:15:28.954" v="186" actId="47"/>
        <pc:sldMkLst>
          <pc:docMk/>
          <pc:sldMk cId="648970154" sldId="331"/>
        </pc:sldMkLst>
      </pc:sldChg>
      <pc:sldChg chg="del">
        <pc:chgData name="ngod ali" userId="bfabe3cde01fd7ce" providerId="LiveId" clId="{EDC61CE0-54E3-4AA9-AD4C-CC1FEC105246}" dt="2021-08-05T12:15:39.574" v="194" actId="47"/>
        <pc:sldMkLst>
          <pc:docMk/>
          <pc:sldMk cId="1942313468" sldId="333"/>
        </pc:sldMkLst>
      </pc:sldChg>
      <pc:sldChg chg="del">
        <pc:chgData name="ngod ali" userId="bfabe3cde01fd7ce" providerId="LiveId" clId="{EDC61CE0-54E3-4AA9-AD4C-CC1FEC105246}" dt="2021-08-05T12:15:31.578" v="187" actId="47"/>
        <pc:sldMkLst>
          <pc:docMk/>
          <pc:sldMk cId="1864670177" sldId="334"/>
        </pc:sldMkLst>
      </pc:sldChg>
      <pc:sldChg chg="add del">
        <pc:chgData name="ngod ali" userId="bfabe3cde01fd7ce" providerId="LiveId" clId="{EDC61CE0-54E3-4AA9-AD4C-CC1FEC105246}" dt="2021-08-05T12:15:45.220" v="198" actId="47"/>
        <pc:sldMkLst>
          <pc:docMk/>
          <pc:sldMk cId="4213847533" sldId="335"/>
        </pc:sldMkLst>
      </pc:sldChg>
      <pc:sldChg chg="del">
        <pc:chgData name="ngod ali" userId="bfabe3cde01fd7ce" providerId="LiveId" clId="{EDC61CE0-54E3-4AA9-AD4C-CC1FEC105246}" dt="2021-08-05T12:15:36.662" v="191" actId="47"/>
        <pc:sldMkLst>
          <pc:docMk/>
          <pc:sldMk cId="2734041320" sldId="336"/>
        </pc:sldMkLst>
      </pc:sldChg>
      <pc:sldChg chg="del">
        <pc:chgData name="ngod ali" userId="bfabe3cde01fd7ce" providerId="LiveId" clId="{EDC61CE0-54E3-4AA9-AD4C-CC1FEC105246}" dt="2021-08-05T12:15:35.835" v="190" actId="47"/>
        <pc:sldMkLst>
          <pc:docMk/>
          <pc:sldMk cId="2406806891" sldId="337"/>
        </pc:sldMkLst>
      </pc:sldChg>
      <pc:sldChg chg="delSp modSp mod">
        <pc:chgData name="ngod ali" userId="bfabe3cde01fd7ce" providerId="LiveId" clId="{EDC61CE0-54E3-4AA9-AD4C-CC1FEC105246}" dt="2021-08-05T12:12:05.806" v="123" actId="478"/>
        <pc:sldMkLst>
          <pc:docMk/>
          <pc:sldMk cId="3370955125" sldId="338"/>
        </pc:sldMkLst>
        <pc:picChg chg="del mod">
          <ac:chgData name="ngod ali" userId="bfabe3cde01fd7ce" providerId="LiveId" clId="{EDC61CE0-54E3-4AA9-AD4C-CC1FEC105246}" dt="2021-08-05T12:12:05.806" v="123" actId="478"/>
          <ac:picMkLst>
            <pc:docMk/>
            <pc:sldMk cId="3370955125" sldId="338"/>
            <ac:picMk id="3" creationId="{DB48E049-91CC-4AE0-BAF9-6BB982106D30}"/>
          </ac:picMkLst>
        </pc:pic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842768337" sldId="339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4039265676" sldId="340"/>
        </pc:sldMkLst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1672246636" sldId="341"/>
        </pc:sldMkLst>
      </pc:sldChg>
      <pc:sldChg chg="delSp">
        <pc:chgData name="ngod ali" userId="bfabe3cde01fd7ce" providerId="LiveId" clId="{EDC61CE0-54E3-4AA9-AD4C-CC1FEC105246}" dt="2021-08-05T12:14:47.293" v="184" actId="478"/>
        <pc:sldMkLst>
          <pc:docMk/>
          <pc:sldMk cId="3184353815" sldId="342"/>
        </pc:sldMkLst>
        <pc:grpChg chg="del">
          <ac:chgData name="ngod ali" userId="bfabe3cde01fd7ce" providerId="LiveId" clId="{EDC61CE0-54E3-4AA9-AD4C-CC1FEC105246}" dt="2021-08-05T12:14:47.293" v="184" actId="478"/>
          <ac:grpSpMkLst>
            <pc:docMk/>
            <pc:sldMk cId="3184353815" sldId="342"/>
            <ac:grpSpMk id="11" creationId="{B1EDC76F-B0F2-4234-9F91-AB2924BEB4F2}"/>
          </ac:grpSpMkLst>
        </pc:grpChg>
      </pc:sldChg>
      <pc:sldChg chg="addSp modSp new mod">
        <pc:chgData name="ngod ali" userId="bfabe3cde01fd7ce" providerId="LiveId" clId="{EDC61CE0-54E3-4AA9-AD4C-CC1FEC105246}" dt="2021-08-05T12:32:35.111" v="349" actId="1076"/>
        <pc:sldMkLst>
          <pc:docMk/>
          <pc:sldMk cId="659790519" sldId="343"/>
        </pc:sldMkLst>
        <pc:picChg chg="add mod modCrop">
          <ac:chgData name="ngod ali" userId="bfabe3cde01fd7ce" providerId="LiveId" clId="{EDC61CE0-54E3-4AA9-AD4C-CC1FEC105246}" dt="2021-08-05T12:32:35.111" v="349" actId="1076"/>
          <ac:picMkLst>
            <pc:docMk/>
            <pc:sldMk cId="659790519" sldId="343"/>
            <ac:picMk id="3" creationId="{7A979B95-2F25-48C4-8F0D-96D30FF32CDD}"/>
          </ac:picMkLst>
        </pc:picChg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03779281" sldId="344"/>
        </pc:sldMkLst>
      </pc:sldChg>
      <pc:sldChg chg="addSp modSp new mod">
        <pc:chgData name="ngod ali" userId="bfabe3cde01fd7ce" providerId="LiveId" clId="{EDC61CE0-54E3-4AA9-AD4C-CC1FEC105246}" dt="2021-08-05T12:32:28.509" v="347" actId="1076"/>
        <pc:sldMkLst>
          <pc:docMk/>
          <pc:sldMk cId="3062407910" sldId="344"/>
        </pc:sldMkLst>
        <pc:spChg chg="add mod">
          <ac:chgData name="ngod ali" userId="bfabe3cde01fd7ce" providerId="LiveId" clId="{EDC61CE0-54E3-4AA9-AD4C-CC1FEC105246}" dt="2021-08-05T12:32:05.540" v="338" actId="164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EDC61CE0-54E3-4AA9-AD4C-CC1FEC105246}" dt="2021-08-05T12:32:25.471" v="346" actId="164"/>
          <ac:grpSpMkLst>
            <pc:docMk/>
            <pc:sldMk cId="3062407910" sldId="344"/>
            <ac:grpSpMk id="6" creationId="{0561226B-2272-4F81-B964-DDE9F09FE7C7}"/>
          </ac:grpSpMkLst>
        </pc:grpChg>
        <pc:grpChg chg="add mod">
          <ac:chgData name="ngod ali" userId="bfabe3cde01fd7ce" providerId="LiveId" clId="{EDC61CE0-54E3-4AA9-AD4C-CC1FEC105246}" dt="2021-08-05T12:32:28.509" v="347" actId="1076"/>
          <ac:grpSpMkLst>
            <pc:docMk/>
            <pc:sldMk cId="3062407910" sldId="344"/>
            <ac:grpSpMk id="7" creationId="{D058DFB5-34DD-4B24-9AE6-DC729D898E19}"/>
          </ac:grpSpMkLst>
        </pc:grpChg>
        <pc:picChg chg="add mod modCrop">
          <ac:chgData name="ngod ali" userId="bfabe3cde01fd7ce" providerId="LiveId" clId="{EDC61CE0-54E3-4AA9-AD4C-CC1FEC105246}" dt="2021-08-05T12:32:05.540" v="338" actId="164"/>
          <ac:picMkLst>
            <pc:docMk/>
            <pc:sldMk cId="3062407910" sldId="344"/>
            <ac:picMk id="3" creationId="{F75480D2-5571-424E-8D0C-2B1FAC1D81D5}"/>
          </ac:picMkLst>
        </pc:picChg>
        <pc:picChg chg="add mod modCrop">
          <ac:chgData name="ngod ali" userId="bfabe3cde01fd7ce" providerId="LiveId" clId="{EDC61CE0-54E3-4AA9-AD4C-CC1FEC105246}" dt="2021-08-05T12:32:25.471" v="346" actId="164"/>
          <ac:picMkLst>
            <pc:docMk/>
            <pc:sldMk cId="3062407910" sldId="344"/>
            <ac:picMk id="4" creationId="{7B43EB4F-DD3E-4BE2-BBDD-675AC0415DD2}"/>
          </ac:picMkLst>
        </pc:picChg>
      </pc:sldChg>
      <pc:sldChg chg="new">
        <pc:chgData name="ngod ali" userId="bfabe3cde01fd7ce" providerId="LiveId" clId="{EDC61CE0-54E3-4AA9-AD4C-CC1FEC105246}" dt="2021-08-05T12:32:45.943" v="350" actId="680"/>
        <pc:sldMkLst>
          <pc:docMk/>
          <pc:sldMk cId="816373767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49091794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221787462" sldId="34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336274400" sldId="34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925876100" sldId="348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207522730" sldId="349"/>
        </pc:sldMkLst>
      </pc:sldChg>
      <pc:sldChg chg="del">
        <pc:chgData name="ngod ali" userId="bfabe3cde01fd7ce" providerId="LiveId" clId="{EDC61CE0-54E3-4AA9-AD4C-CC1FEC105246}" dt="2021-08-05T12:15:34.689" v="188" actId="47"/>
        <pc:sldMkLst>
          <pc:docMk/>
          <pc:sldMk cId="1345778241" sldId="351"/>
        </pc:sldMkLst>
      </pc:sldChg>
      <pc:sldChg chg="del">
        <pc:chgData name="ngod ali" userId="bfabe3cde01fd7ce" providerId="LiveId" clId="{EDC61CE0-54E3-4AA9-AD4C-CC1FEC105246}" dt="2021-08-05T12:15:40.266" v="195" actId="47"/>
        <pc:sldMkLst>
          <pc:docMk/>
          <pc:sldMk cId="3006027672" sldId="35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9812565" sldId="35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488769138" sldId="35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10403129" sldId="35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3555481479" sldId="356"/>
        </pc:sldMkLst>
      </pc:sldChg>
      <pc:sldChg chg="del">
        <pc:chgData name="ngod ali" userId="bfabe3cde01fd7ce" providerId="LiveId" clId="{EDC61CE0-54E3-4AA9-AD4C-CC1FEC105246}" dt="2021-08-05T12:15:38.368" v="193" actId="47"/>
        <pc:sldMkLst>
          <pc:docMk/>
          <pc:sldMk cId="4249861530" sldId="357"/>
        </pc:sldMkLst>
      </pc:sldChg>
    </pc:docChg>
  </pc:docChgLst>
  <pc:docChgLst>
    <pc:chgData name="ngod ali" userId="bfabe3cde01fd7ce" providerId="LiveId" clId="{C1449592-6F56-4765-8706-D858BF4A0310}"/>
    <pc:docChg chg="undo custSel addSld delSld modSld sldOrd">
      <pc:chgData name="ngod ali" userId="bfabe3cde01fd7ce" providerId="LiveId" clId="{C1449592-6F56-4765-8706-D858BF4A0310}" dt="2021-08-07T13:22:25.127" v="2136" actId="680"/>
      <pc:docMkLst>
        <pc:docMk/>
      </pc:docMkLst>
      <pc:sldChg chg="modSp mod">
        <pc:chgData name="ngod ali" userId="bfabe3cde01fd7ce" providerId="LiveId" clId="{C1449592-6F56-4765-8706-D858BF4A0310}" dt="2021-08-07T09:19:59.964" v="0" actId="1076"/>
        <pc:sldMkLst>
          <pc:docMk/>
          <pc:sldMk cId="2831976559" sldId="257"/>
        </pc:sldMkLst>
        <pc:spChg chg="mod">
          <ac:chgData name="ngod ali" userId="bfabe3cde01fd7ce" providerId="LiveId" clId="{C1449592-6F56-4765-8706-D858BF4A0310}" dt="2021-08-07T09:19:59.964" v="0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C1449592-6F56-4765-8706-D858BF4A0310}" dt="2021-08-07T10:31:04.828" v="1355"/>
        <pc:sldMkLst>
          <pc:docMk/>
          <pc:sldMk cId="1016005486" sldId="258"/>
        </pc:sldMkLst>
        <pc:grpChg chg="add mod">
          <ac:chgData name="ngod ali" userId="bfabe3cde01fd7ce" providerId="LiveId" clId="{C1449592-6F56-4765-8706-D858BF4A0310}" dt="2021-08-07T10:31:04.828" v="1355"/>
          <ac:grpSpMkLst>
            <pc:docMk/>
            <pc:sldMk cId="1016005486" sldId="258"/>
            <ac:grpSpMk id="7" creationId="{2627B393-6F6D-4B25-B61B-386DD46242F4}"/>
          </ac:grpSpMkLst>
        </pc:grpChg>
        <pc:grpChg chg="del mod">
          <ac:chgData name="ngod ali" userId="bfabe3cde01fd7ce" providerId="LiveId" clId="{C1449592-6F56-4765-8706-D858BF4A0310}" dt="2021-08-07T10:31:04.141" v="1354" actId="21"/>
          <ac:grpSpMkLst>
            <pc:docMk/>
            <pc:sldMk cId="1016005486" sldId="258"/>
            <ac:grpSpMk id="12" creationId="{ED9C6337-D499-476E-B24D-E146C3D53A5B}"/>
          </ac:grpSpMkLst>
        </pc:grpChg>
        <pc:picChg chg="mod">
          <ac:chgData name="ngod ali" userId="bfabe3cde01fd7ce" providerId="LiveId" clId="{C1449592-6F56-4765-8706-D858BF4A0310}" dt="2021-08-07T09:20:29.495" v="3" actId="14100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8" creationId="{E0051F6C-989B-484E-9706-52CCE6FDDEEB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9" creationId="{0DB376FF-804E-4DF3-903A-D928ECEC8C10}"/>
          </ac:picMkLst>
        </pc:picChg>
      </pc:sldChg>
      <pc:sldChg chg="addSp delSp modSp mod">
        <pc:chgData name="ngod ali" userId="bfabe3cde01fd7ce" providerId="LiveId" clId="{C1449592-6F56-4765-8706-D858BF4A0310}" dt="2021-08-07T09:50:23.239" v="589" actId="1076"/>
        <pc:sldMkLst>
          <pc:docMk/>
          <pc:sldMk cId="1332511638" sldId="263"/>
        </pc:sldMkLst>
        <pc:spChg chg="add del mod topLvl">
          <ac:chgData name="ngod ali" userId="bfabe3cde01fd7ce" providerId="LiveId" clId="{C1449592-6F56-4765-8706-D858BF4A0310}" dt="2021-08-07T09:50:01.327" v="577" actId="478"/>
          <ac:spMkLst>
            <pc:docMk/>
            <pc:sldMk cId="1332511638" sldId="263"/>
            <ac:spMk id="6" creationId="{B1497AAB-99EA-4743-B42E-ABC3C5EF3A2D}"/>
          </ac:spMkLst>
        </pc:spChg>
        <pc:spChg chg="add del mod">
          <ac:chgData name="ngod ali" userId="bfabe3cde01fd7ce" providerId="LiveId" clId="{C1449592-6F56-4765-8706-D858BF4A0310}" dt="2021-08-07T09:33:06.077" v="350" actId="478"/>
          <ac:spMkLst>
            <pc:docMk/>
            <pc:sldMk cId="1332511638" sldId="263"/>
            <ac:spMk id="10" creationId="{EA8D276B-B875-483C-8739-26E8825322C7}"/>
          </ac:spMkLst>
        </pc:spChg>
        <pc:spChg chg="add del mod">
          <ac:chgData name="ngod ali" userId="bfabe3cde01fd7ce" providerId="LiveId" clId="{C1449592-6F56-4765-8706-D858BF4A0310}" dt="2021-08-07T09:31:20.042" v="318" actId="478"/>
          <ac:spMkLst>
            <pc:docMk/>
            <pc:sldMk cId="1332511638" sldId="263"/>
            <ac:spMk id="14" creationId="{2C3E34B5-037C-42BB-B9BC-74A6D40F83EC}"/>
          </ac:spMkLst>
        </pc:spChg>
        <pc:spChg chg="add del mod topLvl">
          <ac:chgData name="ngod ali" userId="bfabe3cde01fd7ce" providerId="LiveId" clId="{C1449592-6F56-4765-8706-D858BF4A0310}" dt="2021-08-07T09:49:46.282" v="569" actId="478"/>
          <ac:spMkLst>
            <pc:docMk/>
            <pc:sldMk cId="1332511638" sldId="263"/>
            <ac:spMk id="18" creationId="{0DB72212-2491-4F04-A835-BE5BB7AD6D08}"/>
          </ac:spMkLst>
        </pc:spChg>
        <pc:grpChg chg="add del mod">
          <ac:chgData name="ngod ali" userId="bfabe3cde01fd7ce" providerId="LiveId" clId="{C1449592-6F56-4765-8706-D858BF4A0310}" dt="2021-08-07T09:50:03.072" v="578" actId="21"/>
          <ac:grpSpMkLst>
            <pc:docMk/>
            <pc:sldMk cId="1332511638" sldId="263"/>
            <ac:grpSpMk id="2" creationId="{440EAF0B-1D3D-430E-A4D4-17EC4BF8FCC2}"/>
          </ac:grpSpMkLst>
        </pc:grpChg>
        <pc:grpChg chg="del mod">
          <ac:chgData name="ngod ali" userId="bfabe3cde01fd7ce" providerId="LiveId" clId="{C1449592-6F56-4765-8706-D858BF4A0310}" dt="2021-08-07T09:45:31.757" v="515" actId="478"/>
          <ac:grpSpMkLst>
            <pc:docMk/>
            <pc:sldMk cId="1332511638" sldId="263"/>
            <ac:grpSpMk id="5" creationId="{BDD81B79-51A7-45D4-83BB-F996E60F8208}"/>
          </ac:grpSpMkLst>
        </pc:grpChg>
        <pc:grpChg chg="add del mod">
          <ac:chgData name="ngod ali" userId="bfabe3cde01fd7ce" providerId="LiveId" clId="{C1449592-6F56-4765-8706-D858BF4A0310}" dt="2021-08-07T09:50:01.327" v="577" actId="478"/>
          <ac:grpSpMkLst>
            <pc:docMk/>
            <pc:sldMk cId="1332511638" sldId="263"/>
            <ac:grpSpMk id="7" creationId="{3BF8ECB3-C5A4-461A-841B-3964F864F93C}"/>
          </ac:grpSpMkLst>
        </pc:grpChg>
        <pc:grpChg chg="add del mod">
          <ac:chgData name="ngod ali" userId="bfabe3cde01fd7ce" providerId="LiveId" clId="{C1449592-6F56-4765-8706-D858BF4A0310}" dt="2021-08-07T09:49:46.282" v="569" actId="478"/>
          <ac:grpSpMkLst>
            <pc:docMk/>
            <pc:sldMk cId="1332511638" sldId="263"/>
            <ac:grpSpMk id="17" creationId="{053211B0-B5C1-4605-8C7C-E6F3942EBEEE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19" creationId="{09E7592A-E384-4BFE-9AE2-38EAECF94F32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22" creationId="{009CE9F9-C89B-4B1C-9720-A07692D18830}"/>
          </ac:grpSpMkLst>
        </pc:grpChg>
        <pc:picChg chg="add mod topLvl modCrop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4" creationId="{031F4073-4FBA-4379-8645-30D50DB5B998}"/>
          </ac:picMkLst>
        </pc:picChg>
        <pc:picChg chg="del mod">
          <ac:chgData name="ngod ali" userId="bfabe3cde01fd7ce" providerId="LiveId" clId="{C1449592-6F56-4765-8706-D858BF4A0310}" dt="2021-08-07T09:39:03.972" v="419" actId="21"/>
          <ac:picMkLst>
            <pc:docMk/>
            <pc:sldMk cId="1332511638" sldId="263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11" creationId="{99128083-5DC7-4FDB-9224-80AD1A17745E}"/>
          </ac:picMkLst>
        </pc:picChg>
        <pc:picChg chg="add mod topLvl modCrop">
          <ac:chgData name="ngod ali" userId="bfabe3cde01fd7ce" providerId="LiveId" clId="{C1449592-6F56-4765-8706-D858BF4A0310}" dt="2021-08-07T09:50:23.239" v="589" actId="1076"/>
          <ac:picMkLst>
            <pc:docMk/>
            <pc:sldMk cId="1332511638" sldId="263"/>
            <ac:picMk id="15" creationId="{5A1AFBFA-8A0F-4602-AE49-7D821F94AB78}"/>
          </ac:picMkLst>
        </pc:picChg>
        <pc:picChg chg="add del mod modCrop">
          <ac:chgData name="ngod ali" userId="bfabe3cde01fd7ce" providerId="LiveId" clId="{C1449592-6F56-4765-8706-D858BF4A0310}" dt="2021-08-07T09:49:09.036" v="559" actId="21"/>
          <ac:picMkLst>
            <pc:docMk/>
            <pc:sldMk cId="1332511638" sldId="263"/>
            <ac:picMk id="20" creationId="{EC09B9E9-E41C-4231-9426-28D178BFE0E9}"/>
          </ac:picMkLst>
        </pc:picChg>
        <pc:picChg chg="add mod">
          <ac:chgData name="ngod ali" userId="bfabe3cde01fd7ce" providerId="LiveId" clId="{C1449592-6F56-4765-8706-D858BF4A0310}" dt="2021-08-07T09:50:21.790" v="588" actId="1076"/>
          <ac:picMkLst>
            <pc:docMk/>
            <pc:sldMk cId="1332511638" sldId="263"/>
            <ac:picMk id="21" creationId="{77F0F8A7-EE26-4F43-90A5-BA98C4A3AD89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4" creationId="{C6260B0A-91FE-4F11-B716-514D964540FF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3074" creationId="{365E960C-CE7B-4ADA-80C9-212C454A1518}"/>
          </ac:picMkLst>
        </pc:picChg>
        <pc:cxnChg chg="add del mod">
          <ac:chgData name="ngod ali" userId="bfabe3cde01fd7ce" providerId="LiveId" clId="{C1449592-6F56-4765-8706-D858BF4A0310}" dt="2021-08-07T09:31:20.042" v="318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ord">
        <pc:chgData name="ngod ali" userId="bfabe3cde01fd7ce" providerId="LiveId" clId="{C1449592-6F56-4765-8706-D858BF4A0310}" dt="2021-08-07T09:56:24.412" v="640" actId="1076"/>
        <pc:sldMkLst>
          <pc:docMk/>
          <pc:sldMk cId="2113060353" sldId="286"/>
        </pc:sldMkLst>
        <pc:picChg chg="add del mod">
          <ac:chgData name="ngod ali" userId="bfabe3cde01fd7ce" providerId="LiveId" clId="{C1449592-6F56-4765-8706-D858BF4A0310}" dt="2021-08-07T09:56:09.125" v="633" actId="21"/>
          <ac:picMkLst>
            <pc:docMk/>
            <pc:sldMk cId="2113060353" sldId="286"/>
            <ac:picMk id="6" creationId="{9BFC53A9-37B9-47B2-B0A8-33D72CF9FAB7}"/>
          </ac:picMkLst>
        </pc:picChg>
        <pc:picChg chg="add mod">
          <ac:chgData name="ngod ali" userId="bfabe3cde01fd7ce" providerId="LiveId" clId="{C1449592-6F56-4765-8706-D858BF4A0310}" dt="2021-08-07T09:56:24.412" v="640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C1449592-6F56-4765-8706-D858BF4A0310}" dt="2021-08-07T09:20:20.358" v="2" actId="1076"/>
        <pc:sldMkLst>
          <pc:docMk/>
          <pc:sldMk cId="3448198322" sldId="301"/>
        </pc:sldMkLst>
        <pc:grpChg chg="mod">
          <ac:chgData name="ngod ali" userId="bfabe3cde01fd7ce" providerId="LiveId" clId="{C1449592-6F56-4765-8706-D858BF4A0310}" dt="2021-08-07T09:20:20.358" v="2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addSp modSp mod">
        <pc:chgData name="ngod ali" userId="bfabe3cde01fd7ce" providerId="LiveId" clId="{C1449592-6F56-4765-8706-D858BF4A0310}" dt="2021-08-07T13:01:44.687" v="1626" actId="1076"/>
        <pc:sldMkLst>
          <pc:docMk/>
          <pc:sldMk cId="3961046382" sldId="304"/>
        </pc:sldMkLst>
        <pc:spChg chg="mod">
          <ac:chgData name="ngod ali" userId="bfabe3cde01fd7ce" providerId="LiveId" clId="{C1449592-6F56-4765-8706-D858BF4A0310}" dt="2021-08-07T13:01:44.687" v="1626" actId="1076"/>
          <ac:spMkLst>
            <pc:docMk/>
            <pc:sldMk cId="3961046382" sldId="304"/>
            <ac:spMk id="10" creationId="{E20E8501-1C9B-4DA2-A282-77572C93E8D2}"/>
          </ac:spMkLst>
        </pc:spChg>
        <pc:picChg chg="add mod">
          <ac:chgData name="ngod ali" userId="bfabe3cde01fd7ce" providerId="LiveId" clId="{C1449592-6F56-4765-8706-D858BF4A0310}" dt="2021-08-07T10:42:39.997" v="1605" actId="1076"/>
          <ac:picMkLst>
            <pc:docMk/>
            <pc:sldMk cId="3961046382" sldId="304"/>
            <ac:picMk id="8194" creationId="{8F416F2A-6D01-432E-B94D-9FC7516E8B47}"/>
          </ac:picMkLst>
        </pc:picChg>
      </pc:sldChg>
      <pc:sldChg chg="addSp delSp modSp mod">
        <pc:chgData name="ngod ali" userId="bfabe3cde01fd7ce" providerId="LiveId" clId="{C1449592-6F56-4765-8706-D858BF4A0310}" dt="2021-08-07T10:34:57.667" v="1515" actId="1076"/>
        <pc:sldMkLst>
          <pc:docMk/>
          <pc:sldMk cId="1683551281" sldId="306"/>
        </pc:sldMkLst>
        <pc:spChg chg="add mod">
          <ac:chgData name="ngod ali" userId="bfabe3cde01fd7ce" providerId="LiveId" clId="{C1449592-6F56-4765-8706-D858BF4A0310}" dt="2021-08-07T10:34:20.440" v="1505" actId="1076"/>
          <ac:spMkLst>
            <pc:docMk/>
            <pc:sldMk cId="1683551281" sldId="306"/>
            <ac:spMk id="6" creationId="{F7BEFC26-05F4-434C-A0E7-B24F272D80AB}"/>
          </ac:spMkLst>
        </pc:spChg>
        <pc:picChg chg="add del mod">
          <ac:chgData name="ngod ali" userId="bfabe3cde01fd7ce" providerId="LiveId" clId="{C1449592-6F56-4765-8706-D858BF4A0310}" dt="2021-08-07T10:32:17.046" v="1367" actId="478"/>
          <ac:picMkLst>
            <pc:docMk/>
            <pc:sldMk cId="1683551281" sldId="306"/>
            <ac:picMk id="3" creationId="{BBA731AE-91E0-4167-956E-EA1A3A2067CD}"/>
          </ac:picMkLst>
        </pc:picChg>
        <pc:picChg chg="add del mod modCrop">
          <ac:chgData name="ngod ali" userId="bfabe3cde01fd7ce" providerId="LiveId" clId="{C1449592-6F56-4765-8706-D858BF4A0310}" dt="2021-08-07T10:34:02.685" v="1497" actId="478"/>
          <ac:picMkLst>
            <pc:docMk/>
            <pc:sldMk cId="1683551281" sldId="306"/>
            <ac:picMk id="4" creationId="{E8CBF4F8-580D-408D-9925-ECA92DFBDC39}"/>
          </ac:picMkLst>
        </pc:picChg>
        <pc:picChg chg="add mod">
          <ac:chgData name="ngod ali" userId="bfabe3cde01fd7ce" providerId="LiveId" clId="{C1449592-6F56-4765-8706-D858BF4A0310}" dt="2021-08-07T10:34:57.667" v="1515" actId="1076"/>
          <ac:picMkLst>
            <pc:docMk/>
            <pc:sldMk cId="1683551281" sldId="306"/>
            <ac:picMk id="7" creationId="{59CCAB0A-172D-4199-9211-15B030C20595}"/>
          </ac:picMkLst>
        </pc:picChg>
        <pc:picChg chg="del mod">
          <ac:chgData name="ngod ali" userId="bfabe3cde01fd7ce" providerId="LiveId" clId="{C1449592-6F56-4765-8706-D858BF4A0310}" dt="2021-08-07T10:34:22.659" v="1507" actId="21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4:28.477" v="1084" actId="1076"/>
        <pc:sldMkLst>
          <pc:docMk/>
          <pc:sldMk cId="3370955125" sldId="338"/>
        </pc:sldMkLst>
        <pc:spChg chg="add del mod">
          <ac:chgData name="ngod ali" userId="bfabe3cde01fd7ce" providerId="LiveId" clId="{C1449592-6F56-4765-8706-D858BF4A0310}" dt="2021-08-07T09:57:54.464" v="657" actId="21"/>
          <ac:spMkLst>
            <pc:docMk/>
            <pc:sldMk cId="3370955125" sldId="338"/>
            <ac:spMk id="2" creationId="{BE874949-F6D6-47ED-9DAF-3BEB21FE7CD1}"/>
          </ac:spMkLst>
        </pc:spChg>
        <pc:spChg chg="add del mod ord">
          <ac:chgData name="ngod ali" userId="bfabe3cde01fd7ce" providerId="LiveId" clId="{C1449592-6F56-4765-8706-D858BF4A0310}" dt="2021-08-07T10:03:14.093" v="1039" actId="478"/>
          <ac:spMkLst>
            <pc:docMk/>
            <pc:sldMk cId="3370955125" sldId="338"/>
            <ac:spMk id="4" creationId="{EC137290-F858-448F-BEC4-20CB5CE3CD1C}"/>
          </ac:spMkLst>
        </pc:spChg>
        <pc:spChg chg="add mod">
          <ac:chgData name="ngod ali" userId="bfabe3cde01fd7ce" providerId="LiveId" clId="{C1449592-6F56-4765-8706-D858BF4A0310}" dt="2021-08-07T10:04:28.477" v="1084" actId="1076"/>
          <ac:spMkLst>
            <pc:docMk/>
            <pc:sldMk cId="3370955125" sldId="338"/>
            <ac:spMk id="7" creationId="{835A6AAA-E529-4C79-B829-7D273734F93F}"/>
          </ac:spMkLst>
        </pc:spChg>
        <pc:spChg chg="add">
          <ac:chgData name="ngod ali" userId="bfabe3cde01fd7ce" providerId="LiveId" clId="{C1449592-6F56-4765-8706-D858BF4A0310}" dt="2021-08-07T10:03:11.841" v="1038" actId="26606"/>
          <ac:spMkLst>
            <pc:docMk/>
            <pc:sldMk cId="3370955125" sldId="338"/>
            <ac:spMk id="10" creationId="{357DD0D3-F869-46D0-944C-6EC60E19E351}"/>
          </ac:spMkLst>
        </pc:spChg>
        <pc:picChg chg="add del mod">
          <ac:chgData name="ngod ali" userId="bfabe3cde01fd7ce" providerId="LiveId" clId="{C1449592-6F56-4765-8706-D858BF4A0310}" dt="2021-08-07T10:02:34.895" v="1033" actId="21"/>
          <ac:picMkLst>
            <pc:docMk/>
            <pc:sldMk cId="3370955125" sldId="338"/>
            <ac:picMk id="3" creationId="{AA262B91-218C-4A72-ADC5-8D020C4307E2}"/>
          </ac:picMkLst>
        </pc:picChg>
        <pc:picChg chg="add mod">
          <ac:chgData name="ngod ali" userId="bfabe3cde01fd7ce" providerId="LiveId" clId="{C1449592-6F56-4765-8706-D858BF4A0310}" dt="2021-08-07T10:03:11.841" v="1038" actId="26606"/>
          <ac:picMkLst>
            <pc:docMk/>
            <pc:sldMk cId="3370955125" sldId="338"/>
            <ac:picMk id="5" creationId="{6065DCD4-AB8A-476B-ABD2-2CBCEA3315DA}"/>
          </ac:picMkLst>
        </pc:picChg>
      </pc:sldChg>
      <pc:sldChg chg="addSp delSp modSp mod">
        <pc:chgData name="ngod ali" userId="bfabe3cde01fd7ce" providerId="LiveId" clId="{C1449592-6F56-4765-8706-D858BF4A0310}" dt="2021-08-07T13:16:00.984" v="2057" actId="207"/>
        <pc:sldMkLst>
          <pc:docMk/>
          <pc:sldMk cId="3184353815" sldId="342"/>
        </pc:sldMkLst>
        <pc:spChg chg="add mod">
          <ac:chgData name="ngod ali" userId="bfabe3cde01fd7ce" providerId="LiveId" clId="{C1449592-6F56-4765-8706-D858BF4A0310}" dt="2021-08-07T13:02:31.211" v="1641" actId="1076"/>
          <ac:spMkLst>
            <pc:docMk/>
            <pc:sldMk cId="3184353815" sldId="342"/>
            <ac:spMk id="5" creationId="{EAFE1E75-BE02-4858-9FB1-FAE42827B220}"/>
          </ac:spMkLst>
        </pc:spChg>
        <pc:spChg chg="add mod">
          <ac:chgData name="ngod ali" userId="bfabe3cde01fd7ce" providerId="LiveId" clId="{C1449592-6F56-4765-8706-D858BF4A0310}" dt="2021-08-07T13:11:41.039" v="1806" actId="1076"/>
          <ac:spMkLst>
            <pc:docMk/>
            <pc:sldMk cId="3184353815" sldId="342"/>
            <ac:spMk id="6" creationId="{DF60F1D2-8192-49E9-A2B9-675157E9E60D}"/>
          </ac:spMkLst>
        </pc:spChg>
        <pc:spChg chg="add del mod">
          <ac:chgData name="ngod ali" userId="bfabe3cde01fd7ce" providerId="LiveId" clId="{C1449592-6F56-4765-8706-D858BF4A0310}" dt="2021-08-07T13:15:45.902" v="2051" actId="478"/>
          <ac:spMkLst>
            <pc:docMk/>
            <pc:sldMk cId="3184353815" sldId="342"/>
            <ac:spMk id="7" creationId="{CEAD1D34-5A0E-46F6-B940-43F3A5418C48}"/>
          </ac:spMkLst>
        </pc:spChg>
        <pc:spChg chg="add mod">
          <ac:chgData name="ngod ali" userId="bfabe3cde01fd7ce" providerId="LiveId" clId="{C1449592-6F56-4765-8706-D858BF4A0310}" dt="2021-08-07T13:16:00.984" v="2057" actId="207"/>
          <ac:spMkLst>
            <pc:docMk/>
            <pc:sldMk cId="3184353815" sldId="342"/>
            <ac:spMk id="8" creationId="{730E87CD-E1D8-4201-99C3-15D78AADCE9C}"/>
          </ac:spMkLst>
        </pc:spChg>
        <pc:picChg chg="add del mod modCrop">
          <ac:chgData name="ngod ali" userId="bfabe3cde01fd7ce" providerId="LiveId" clId="{C1449592-6F56-4765-8706-D858BF4A0310}" dt="2021-08-07T13:13:42.102" v="2031" actId="478"/>
          <ac:picMkLst>
            <pc:docMk/>
            <pc:sldMk cId="3184353815" sldId="342"/>
            <ac:picMk id="3" creationId="{689D3A74-8E23-4F65-A24B-FB850E786E60}"/>
          </ac:picMkLst>
        </pc:picChg>
        <pc:picChg chg="add mod">
          <ac:chgData name="ngod ali" userId="bfabe3cde01fd7ce" providerId="LiveId" clId="{C1449592-6F56-4765-8706-D858BF4A0310}" dt="2021-08-07T13:03:34.543" v="1718" actId="1076"/>
          <ac:picMkLst>
            <pc:docMk/>
            <pc:sldMk cId="3184353815" sldId="342"/>
            <ac:picMk id="15362" creationId="{1AF9702B-44A3-4D60-8ACF-8E90B8CB0B1B}"/>
          </ac:picMkLst>
        </pc:picChg>
        <pc:picChg chg="add mod">
          <ac:chgData name="ngod ali" userId="bfabe3cde01fd7ce" providerId="LiveId" clId="{C1449592-6F56-4765-8706-D858BF4A0310}" dt="2021-08-07T13:15:52.587" v="205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addSp delSp modSp mod">
        <pc:chgData name="ngod ali" userId="bfabe3cde01fd7ce" providerId="LiveId" clId="{C1449592-6F56-4765-8706-D858BF4A0310}" dt="2021-08-07T09:45:20.568" v="513" actId="1076"/>
        <pc:sldMkLst>
          <pc:docMk/>
          <pc:sldMk cId="659790519" sldId="343"/>
        </pc:sldMkLst>
        <pc:grpChg chg="add mod">
          <ac:chgData name="ngod ali" userId="bfabe3cde01fd7ce" providerId="LiveId" clId="{C1449592-6F56-4765-8706-D858BF4A0310}" dt="2021-08-07T09:43:42.158" v="486" actId="14100"/>
          <ac:grpSpMkLst>
            <pc:docMk/>
            <pc:sldMk cId="659790519" sldId="343"/>
            <ac:grpSpMk id="2" creationId="{C3E45ADC-DA12-454E-AA98-8AAB6EB1F77C}"/>
          </ac:grpSpMkLst>
        </pc:grpChg>
        <pc:picChg chg="del mod modCrop">
          <ac:chgData name="ngod ali" userId="bfabe3cde01fd7ce" providerId="LiveId" clId="{C1449592-6F56-4765-8706-D858BF4A0310}" dt="2021-08-07T09:43:00.188" v="474" actId="478"/>
          <ac:picMkLst>
            <pc:docMk/>
            <pc:sldMk cId="659790519" sldId="343"/>
            <ac:picMk id="3" creationId="{7A979B95-2F25-48C4-8F0D-96D30FF32CDD}"/>
          </ac:picMkLst>
        </pc:picChg>
        <pc:picChg chg="add del mod modCrop">
          <ac:chgData name="ngod ali" userId="bfabe3cde01fd7ce" providerId="LiveId" clId="{C1449592-6F56-4765-8706-D858BF4A0310}" dt="2021-08-07T09:39:36.029" v="430" actId="21"/>
          <ac:picMkLst>
            <pc:docMk/>
            <pc:sldMk cId="659790519" sldId="343"/>
            <ac:picMk id="4" creationId="{A31473E4-031B-4690-8D49-8A65EDFF87E1}"/>
          </ac:picMkLst>
        </pc:picChg>
        <pc:picChg chg="add mod">
          <ac:chgData name="ngod ali" userId="bfabe3cde01fd7ce" providerId="LiveId" clId="{C1449592-6F56-4765-8706-D858BF4A0310}" dt="2021-08-07T09:43:42.158" v="486" actId="14100"/>
          <ac:picMkLst>
            <pc:docMk/>
            <pc:sldMk cId="659790519" sldId="343"/>
            <ac:picMk id="5" creationId="{FE4430E1-9A5C-477C-9606-6B9E30635371}"/>
          </ac:picMkLst>
        </pc:picChg>
        <pc:picChg chg="add mod">
          <ac:chgData name="ngod ali" userId="bfabe3cde01fd7ce" providerId="LiveId" clId="{C1449592-6F56-4765-8706-D858BF4A0310}" dt="2021-08-07T09:44:24.155" v="500" actId="1440"/>
          <ac:picMkLst>
            <pc:docMk/>
            <pc:sldMk cId="659790519" sldId="343"/>
            <ac:picMk id="6" creationId="{F6CF8428-C4A2-4DA9-9D89-D98844B7F14B}"/>
          </ac:picMkLst>
        </pc:picChg>
        <pc:picChg chg="add mod modCrop">
          <ac:chgData name="ngod ali" userId="bfabe3cde01fd7ce" providerId="LiveId" clId="{C1449592-6F56-4765-8706-D858BF4A0310}" dt="2021-08-07T09:45:20.568" v="513" actId="1076"/>
          <ac:picMkLst>
            <pc:docMk/>
            <pc:sldMk cId="659790519" sldId="343"/>
            <ac:picMk id="8" creationId="{4FED8A08-6211-42BE-8E4D-FCAADB6878D1}"/>
          </ac:picMkLst>
        </pc:picChg>
      </pc:sldChg>
      <pc:sldChg chg="addSp delSp modSp mod">
        <pc:chgData name="ngod ali" userId="bfabe3cde01fd7ce" providerId="LiveId" clId="{C1449592-6F56-4765-8706-D858BF4A0310}" dt="2021-08-07T09:45:24.411" v="514" actId="1076"/>
        <pc:sldMkLst>
          <pc:docMk/>
          <pc:sldMk cId="3062407910" sldId="344"/>
        </pc:sldMkLst>
        <pc:spChg chg="mod">
          <ac:chgData name="ngod ali" userId="bfabe3cde01fd7ce" providerId="LiveId" clId="{C1449592-6F56-4765-8706-D858BF4A0310}" dt="2021-08-07T09:40:59.069" v="458" actId="1076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C1449592-6F56-4765-8706-D858BF4A0310}" dt="2021-08-07T09:44:50.649" v="505" actId="14100"/>
          <ac:grpSpMkLst>
            <pc:docMk/>
            <pc:sldMk cId="3062407910" sldId="344"/>
            <ac:grpSpMk id="2" creationId="{20EBE3B4-6B47-4679-B7B8-D31DAAD1E452}"/>
          </ac:grpSpMkLst>
        </pc:grpChg>
        <pc:grpChg chg="del mod topLvl">
          <ac:chgData name="ngod ali" userId="bfabe3cde01fd7ce" providerId="LiveId" clId="{C1449592-6F56-4765-8706-D858BF4A0310}" dt="2021-08-07T09:41:23.367" v="462" actId="478"/>
          <ac:grpSpMkLst>
            <pc:docMk/>
            <pc:sldMk cId="3062407910" sldId="344"/>
            <ac:grpSpMk id="6" creationId="{0561226B-2272-4F81-B964-DDE9F09FE7C7}"/>
          </ac:grpSpMkLst>
        </pc:grpChg>
        <pc:grpChg chg="del mod">
          <ac:chgData name="ngod ali" userId="bfabe3cde01fd7ce" providerId="LiveId" clId="{C1449592-6F56-4765-8706-D858BF4A0310}" dt="2021-08-07T09:40:06.357" v="440" actId="21"/>
          <ac:grpSpMkLst>
            <pc:docMk/>
            <pc:sldMk cId="3062407910" sldId="344"/>
            <ac:grpSpMk id="7" creationId="{D058DFB5-34DD-4B24-9AE6-DC729D898E19}"/>
          </ac:grpSpMkLst>
        </pc:grpChg>
        <pc:picChg chg="mod">
          <ac:chgData name="ngod ali" userId="bfabe3cde01fd7ce" providerId="LiveId" clId="{C1449592-6F56-4765-8706-D858BF4A0310}" dt="2021-08-07T09:40:55.957" v="457" actId="1076"/>
          <ac:picMkLst>
            <pc:docMk/>
            <pc:sldMk cId="3062407910" sldId="344"/>
            <ac:picMk id="3" creationId="{F75480D2-5571-424E-8D0C-2B1FAC1D81D5}"/>
          </ac:picMkLst>
        </pc:picChg>
        <pc:picChg chg="del topLvl">
          <ac:chgData name="ngod ali" userId="bfabe3cde01fd7ce" providerId="LiveId" clId="{C1449592-6F56-4765-8706-D858BF4A0310}" dt="2021-08-07T09:40:06.357" v="440" actId="21"/>
          <ac:picMkLst>
            <pc:docMk/>
            <pc:sldMk cId="3062407910" sldId="344"/>
            <ac:picMk id="4" creationId="{7B43EB4F-DD3E-4BE2-BBDD-675AC0415DD2}"/>
          </ac:picMkLst>
        </pc:picChg>
        <pc:picChg chg="add mod">
          <ac:chgData name="ngod ali" userId="bfabe3cde01fd7ce" providerId="LiveId" clId="{C1449592-6F56-4765-8706-D858BF4A0310}" dt="2021-08-07T09:44:50.649" v="505" actId="14100"/>
          <ac:picMkLst>
            <pc:docMk/>
            <pc:sldMk cId="3062407910" sldId="344"/>
            <ac:picMk id="8" creationId="{5A95C9A3-8DD5-47F1-B8E2-71168926458E}"/>
          </ac:picMkLst>
        </pc:picChg>
        <pc:picChg chg="add mod modCrop">
          <ac:chgData name="ngod ali" userId="bfabe3cde01fd7ce" providerId="LiveId" clId="{C1449592-6F56-4765-8706-D858BF4A0310}" dt="2021-08-07T09:44:52.265" v="506" actId="1076"/>
          <ac:picMkLst>
            <pc:docMk/>
            <pc:sldMk cId="3062407910" sldId="344"/>
            <ac:picMk id="9" creationId="{FA0784EF-1090-4AA1-A66A-79574D83BF6B}"/>
          </ac:picMkLst>
        </pc:picChg>
        <pc:picChg chg="add mod modCrop">
          <ac:chgData name="ngod ali" userId="bfabe3cde01fd7ce" providerId="LiveId" clId="{C1449592-6F56-4765-8706-D858BF4A0310}" dt="2021-08-07T09:45:24.411" v="514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7:43.610" v="1138" actId="207"/>
        <pc:sldMkLst>
          <pc:docMk/>
          <pc:sldMk cId="816373767" sldId="345"/>
        </pc:sldMkLst>
        <pc:spChg chg="add mod">
          <ac:chgData name="ngod ali" userId="bfabe3cde01fd7ce" providerId="LiveId" clId="{C1449592-6F56-4765-8706-D858BF4A0310}" dt="2021-08-07T10:07:43.610" v="1138" actId="207"/>
          <ac:spMkLst>
            <pc:docMk/>
            <pc:sldMk cId="816373767" sldId="345"/>
            <ac:spMk id="9" creationId="{BCC0F0D2-593D-47D7-8700-A6F604BBCA55}"/>
          </ac:spMkLst>
        </pc:spChg>
        <pc:spChg chg="add del mod">
          <ac:chgData name="ngod ali" userId="bfabe3cde01fd7ce" providerId="LiveId" clId="{C1449592-6F56-4765-8706-D858BF4A0310}" dt="2021-08-07T10:05:03.686" v="1097" actId="478"/>
          <ac:spMkLst>
            <pc:docMk/>
            <pc:sldMk cId="816373767" sldId="345"/>
            <ac:spMk id="10" creationId="{68D75A42-E4AD-4940-9298-99A2D11C3DA4}"/>
          </ac:spMkLst>
        </pc:spChg>
        <pc:spChg chg="add del mod">
          <ac:chgData name="ngod ali" userId="bfabe3cde01fd7ce" providerId="LiveId" clId="{C1449592-6F56-4765-8706-D858BF4A0310}" dt="2021-08-07T10:02:11.425" v="1025" actId="21"/>
          <ac:spMkLst>
            <pc:docMk/>
            <pc:sldMk cId="816373767" sldId="345"/>
            <ac:spMk id="11" creationId="{F2508FDE-DAC5-4013-86A4-CB19AB772800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3" creationId="{8A86C213-6E18-4272-835B-F7420E6C4D43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4" creationId="{5794DDEE-B196-4E27-9EF4-59F739546929}"/>
          </ac:spMkLst>
        </pc:spChg>
        <pc:spChg chg="add del mod">
          <ac:chgData name="ngod ali" userId="bfabe3cde01fd7ce" providerId="LiveId" clId="{C1449592-6F56-4765-8706-D858BF4A0310}" dt="2021-08-07T10:06:45.573" v="1127" actId="478"/>
          <ac:spMkLst>
            <pc:docMk/>
            <pc:sldMk cId="816373767" sldId="345"/>
            <ac:spMk id="18" creationId="{F948ADBE-0B83-46C3-A468-FD16DD6C58C8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0" creationId="{91F32EBA-ED97-466E-8CFA-8382584155D0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2" creationId="{62A38935-BB53-4DF7-A56E-48DD25B685D7}"/>
          </ac:spMkLst>
        </pc:spChg>
        <pc:spChg chg="add mod">
          <ac:chgData name="ngod ali" userId="bfabe3cde01fd7ce" providerId="LiveId" clId="{C1449592-6F56-4765-8706-D858BF4A0310}" dt="2021-08-07T10:07:37.484" v="1136" actId="207"/>
          <ac:spMkLst>
            <pc:docMk/>
            <pc:sldMk cId="816373767" sldId="345"/>
            <ac:spMk id="23" creationId="{06990FC4-46BA-42F7-A243-B6FF67A4B7F1}"/>
          </ac:spMkLst>
        </pc:spChg>
        <pc:spChg chg="add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4" creationId="{CF62D2A7-8207-488C-9F46-316BA81A16C8}"/>
          </ac:spMkLst>
        </pc:spChg>
        <pc:spChg chg="add del">
          <ac:chgData name="ngod ali" userId="bfabe3cde01fd7ce" providerId="LiveId" clId="{C1449592-6F56-4765-8706-D858BF4A0310}" dt="2021-08-07T10:06:38.774" v="1125" actId="26606"/>
          <ac:spMkLst>
            <pc:docMk/>
            <pc:sldMk cId="816373767" sldId="345"/>
            <ac:spMk id="27" creationId="{CF62D2A7-8207-488C-9F46-316BA81A16C8}"/>
          </ac:spMkLst>
        </pc:spChg>
        <pc:picChg chg="add del mod modCrop">
          <ac:chgData name="ngod ali" userId="bfabe3cde01fd7ce" providerId="LiveId" clId="{C1449592-6F56-4765-8706-D858BF4A0310}" dt="2021-08-07T10:01:52.651" v="1019" actId="478"/>
          <ac:picMkLst>
            <pc:docMk/>
            <pc:sldMk cId="816373767" sldId="345"/>
            <ac:picMk id="3" creationId="{EA3EE395-E483-4DA6-8015-03CAE8E5F014}"/>
          </ac:picMkLst>
        </pc:picChg>
        <pc:picChg chg="add del mod">
          <ac:chgData name="ngod ali" userId="bfabe3cde01fd7ce" providerId="LiveId" clId="{C1449592-6F56-4765-8706-D858BF4A0310}" dt="2021-08-07T10:04:33.963" v="1086" actId="21"/>
          <ac:picMkLst>
            <pc:docMk/>
            <pc:sldMk cId="816373767" sldId="345"/>
            <ac:picMk id="6" creationId="{ED0DA775-921A-4699-B220-DB2AE9B660A4}"/>
          </ac:picMkLst>
        </pc:picChg>
        <pc:picChg chg="add del mod">
          <ac:chgData name="ngod ali" userId="bfabe3cde01fd7ce" providerId="LiveId" clId="{C1449592-6F56-4765-8706-D858BF4A0310}" dt="2021-08-07T10:04:51.611" v="1093" actId="21"/>
          <ac:picMkLst>
            <pc:docMk/>
            <pc:sldMk cId="816373767" sldId="345"/>
            <ac:picMk id="12" creationId="{4C45569A-7D2C-4A05-9B40-EB148E36B098}"/>
          </ac:picMkLst>
        </pc:picChg>
        <pc:picChg chg="add del mod">
          <ac:chgData name="ngod ali" userId="bfabe3cde01fd7ce" providerId="LiveId" clId="{C1449592-6F56-4765-8706-D858BF4A0310}" dt="2021-08-07T10:06:06.236" v="1122" actId="21"/>
          <ac:picMkLst>
            <pc:docMk/>
            <pc:sldMk cId="816373767" sldId="345"/>
            <ac:picMk id="15" creationId="{76C97CA4-8F8A-4FB0-8FE0-7736D4842D00}"/>
          </ac:picMkLst>
        </pc:picChg>
        <pc:picChg chg="add mod">
          <ac:chgData name="ngod ali" userId="bfabe3cde01fd7ce" providerId="LiveId" clId="{C1449592-6F56-4765-8706-D858BF4A0310}" dt="2021-08-07T10:06:43.494" v="1126" actId="26606"/>
          <ac:picMkLst>
            <pc:docMk/>
            <pc:sldMk cId="816373767" sldId="345"/>
            <ac:picMk id="19" creationId="{2DBC4277-2160-4BA5-9132-72A2934811B8}"/>
          </ac:picMkLst>
        </pc:picChg>
        <pc:picChg chg="add del mod">
          <ac:chgData name="ngod ali" userId="bfabe3cde01fd7ce" providerId="LiveId" clId="{C1449592-6F56-4765-8706-D858BF4A0310}" dt="2021-08-07T10:02:11.425" v="1025" actId="21"/>
          <ac:picMkLst>
            <pc:docMk/>
            <pc:sldMk cId="816373767" sldId="345"/>
            <ac:picMk id="4098" creationId="{BC89693F-CED7-47F8-9D72-023326CCE405}"/>
          </ac:picMkLst>
        </pc:picChg>
        <pc:picChg chg="add del mod">
          <ac:chgData name="ngod ali" userId="bfabe3cde01fd7ce" providerId="LiveId" clId="{C1449592-6F56-4765-8706-D858BF4A0310}" dt="2021-08-07T09:53:05.771" v="598" actId="21"/>
          <ac:picMkLst>
            <pc:docMk/>
            <pc:sldMk cId="816373767" sldId="345"/>
            <ac:picMk id="4100" creationId="{2610BB69-7586-45E6-8A9D-E736DDAEACB5}"/>
          </ac:picMkLst>
        </pc:picChg>
        <pc:picChg chg="add del mod">
          <ac:chgData name="ngod ali" userId="bfabe3cde01fd7ce" providerId="LiveId" clId="{C1449592-6F56-4765-8706-D858BF4A0310}" dt="2021-08-07T09:55:37.309" v="628" actId="478"/>
          <ac:picMkLst>
            <pc:docMk/>
            <pc:sldMk cId="816373767" sldId="345"/>
            <ac:picMk id="4102" creationId="{49B04D78-778D-4E2C-A272-1C8F7EE2621E}"/>
          </ac:picMkLst>
        </pc:picChg>
        <pc:picChg chg="add del mod">
          <ac:chgData name="ngod ali" userId="bfabe3cde01fd7ce" providerId="LiveId" clId="{C1449592-6F56-4765-8706-D858BF4A0310}" dt="2021-08-07T09:56:04.381" v="631" actId="21"/>
          <ac:picMkLst>
            <pc:docMk/>
            <pc:sldMk cId="816373767" sldId="345"/>
            <ac:picMk id="4104" creationId="{29C42AB0-7241-474C-95BA-8181C1EB50DB}"/>
          </ac:picMkLst>
        </pc:picChg>
      </pc:sldChg>
      <pc:sldChg chg="addSp delSp modSp add mod ord">
        <pc:chgData name="ngod ali" userId="bfabe3cde01fd7ce" providerId="LiveId" clId="{C1449592-6F56-4765-8706-D858BF4A0310}" dt="2021-08-07T10:31:29.321" v="1363" actId="404"/>
        <pc:sldMkLst>
          <pc:docMk/>
          <pc:sldMk cId="924330203" sldId="346"/>
        </pc:sldMkLst>
        <pc:spChg chg="mod">
          <ac:chgData name="ngod ali" userId="bfabe3cde01fd7ce" providerId="LiveId" clId="{C1449592-6F56-4765-8706-D858BF4A0310}" dt="2021-08-07T09:25:05.141" v="150" actId="1076"/>
          <ac:spMkLst>
            <pc:docMk/>
            <pc:sldMk cId="924330203" sldId="346"/>
            <ac:spMk id="10" creationId="{EA8D276B-B875-483C-8739-26E8825322C7}"/>
          </ac:spMkLst>
        </pc:spChg>
        <pc:spChg chg="add mod">
          <ac:chgData name="ngod ali" userId="bfabe3cde01fd7ce" providerId="LiveId" clId="{C1449592-6F56-4765-8706-D858BF4A0310}" dt="2021-08-07T10:31:29.321" v="1363" actId="404"/>
          <ac:spMkLst>
            <pc:docMk/>
            <pc:sldMk cId="924330203" sldId="346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1:59.396" v="15" actId="1076"/>
          <ac:spMkLst>
            <pc:docMk/>
            <pc:sldMk cId="924330203" sldId="346"/>
            <ac:spMk id="14" creationId="{2C3E34B5-037C-42BB-B9BC-74A6D40F83EC}"/>
          </ac:spMkLst>
        </pc:spChg>
        <pc:grpChg chg="del mod">
          <ac:chgData name="ngod ali" userId="bfabe3cde01fd7ce" providerId="LiveId" clId="{C1449592-6F56-4765-8706-D858BF4A0310}" dt="2021-08-07T09:21:48.151" v="10" actId="478"/>
          <ac:grpSpMkLst>
            <pc:docMk/>
            <pc:sldMk cId="924330203" sldId="346"/>
            <ac:grpSpMk id="5" creationId="{BDD81B79-51A7-45D4-83BB-F996E60F8208}"/>
          </ac:grpSpMkLst>
        </pc:grpChg>
        <pc:picChg chg="del mod">
          <ac:chgData name="ngod ali" userId="bfabe3cde01fd7ce" providerId="LiveId" clId="{C1449592-6F56-4765-8706-D858BF4A0310}" dt="2021-08-07T09:21:48.151" v="10" actId="478"/>
          <ac:picMkLst>
            <pc:docMk/>
            <pc:sldMk cId="924330203" sldId="346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10:31:23.838" v="1361" actId="1076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C1449592-6F56-4765-8706-D858BF4A0310}" dt="2021-08-07T10:31:13.614" v="1356" actId="21"/>
          <ac:picMkLst>
            <pc:docMk/>
            <pc:sldMk cId="924330203" sldId="346"/>
            <ac:picMk id="2050" creationId="{C07D5CEF-54CC-41CC-8BE1-9E26C39E0DD5}"/>
          </ac:picMkLst>
        </pc:picChg>
      </pc:sldChg>
      <pc:sldChg chg="addSp delSp modSp add mod">
        <pc:chgData name="ngod ali" userId="bfabe3cde01fd7ce" providerId="LiveId" clId="{C1449592-6F56-4765-8706-D858BF4A0310}" dt="2021-08-07T10:31:37.794" v="1365" actId="1076"/>
        <pc:sldMkLst>
          <pc:docMk/>
          <pc:sldMk cId="3627129296" sldId="347"/>
        </pc:sldMkLst>
        <pc:spChg chg="del">
          <ac:chgData name="ngod ali" userId="bfabe3cde01fd7ce" providerId="LiveId" clId="{C1449592-6F56-4765-8706-D858BF4A0310}" dt="2021-08-07T09:29:16.332" v="295" actId="478"/>
          <ac:spMkLst>
            <pc:docMk/>
            <pc:sldMk cId="3627129296" sldId="347"/>
            <ac:spMk id="10" creationId="{EA8D276B-B875-483C-8739-26E8825322C7}"/>
          </ac:spMkLst>
        </pc:spChg>
        <pc:spChg chg="mod">
          <ac:chgData name="ngod ali" userId="bfabe3cde01fd7ce" providerId="LiveId" clId="{C1449592-6F56-4765-8706-D858BF4A0310}" dt="2021-08-07T10:31:35.788" v="1364" actId="1076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9:29.869" v="300" actId="404"/>
          <ac:spMkLst>
            <pc:docMk/>
            <pc:sldMk cId="3627129296" sldId="347"/>
            <ac:spMk id="14" creationId="{2C3E34B5-037C-42BB-B9BC-74A6D40F83EC}"/>
          </ac:spMkLst>
        </pc:spChg>
        <pc:picChg chg="add mod">
          <ac:chgData name="ngod ali" userId="bfabe3cde01fd7ce" providerId="LiveId" clId="{C1449592-6F56-4765-8706-D858BF4A0310}" dt="2021-08-07T10:31:37.794" v="1365" actId="1076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C1449592-6F56-4765-8706-D858BF4A0310}" dt="2021-08-07T09:29:26.629" v="299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add mod">
        <pc:chgData name="ngod ali" userId="bfabe3cde01fd7ce" providerId="LiveId" clId="{C1449592-6F56-4765-8706-D858BF4A0310}" dt="2021-08-07T09:33:27.852" v="369" actId="20577"/>
        <pc:sldMkLst>
          <pc:docMk/>
          <pc:sldMk cId="3163617825" sldId="348"/>
        </pc:sldMkLst>
        <pc:spChg chg="mod">
          <ac:chgData name="ngod ali" userId="bfabe3cde01fd7ce" providerId="LiveId" clId="{C1449592-6F56-4765-8706-D858BF4A0310}" dt="2021-08-07T09:33:27.852" v="369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C1449592-6F56-4765-8706-D858BF4A0310}" dt="2021-08-07T10:09:59.018" v="1168"/>
        <pc:sldMkLst>
          <pc:docMk/>
          <pc:sldMk cId="3191470671" sldId="349"/>
        </pc:sldMkLst>
        <pc:grpChg chg="add mod">
          <ac:chgData name="ngod ali" userId="bfabe3cde01fd7ce" providerId="LiveId" clId="{C1449592-6F56-4765-8706-D858BF4A0310}" dt="2021-08-07T10:09:40.601" v="1162" actId="1076"/>
          <ac:grpSpMkLst>
            <pc:docMk/>
            <pc:sldMk cId="3191470671" sldId="349"/>
            <ac:grpSpMk id="7" creationId="{36E2589E-FDC5-4840-A0EE-0F93DAA54AA2}"/>
          </ac:grpSpMkLst>
        </pc:grpChg>
        <pc:picChg chg="add mod modCrop">
          <ac:chgData name="ngod ali" userId="bfabe3cde01fd7ce" providerId="LiveId" clId="{C1449592-6F56-4765-8706-D858BF4A0310}" dt="2021-08-07T10:09:59.018" v="1168"/>
          <ac:picMkLst>
            <pc:docMk/>
            <pc:sldMk cId="3191470671" sldId="349"/>
            <ac:picMk id="3" creationId="{0AC2B304-FF98-4921-9DBB-37AD76E34C87}"/>
          </ac:picMkLst>
        </pc:picChg>
        <pc:picChg chg="add del mod modCrop">
          <ac:chgData name="ngod ali" userId="bfabe3cde01fd7ce" providerId="LiveId" clId="{C1449592-6F56-4765-8706-D858BF4A0310}" dt="2021-08-07T10:09:17.743" v="1154" actId="21"/>
          <ac:picMkLst>
            <pc:docMk/>
            <pc:sldMk cId="3191470671" sldId="349"/>
            <ac:picMk id="4" creationId="{DC2EDE6B-4CDF-4F2A-88DE-80F807406347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5" creationId="{7C0955E6-3ECB-497A-8FFD-1AD3DAEE37AE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addSp delSp modSp new mod">
        <pc:chgData name="ngod ali" userId="bfabe3cde01fd7ce" providerId="LiveId" clId="{C1449592-6F56-4765-8706-D858BF4A0310}" dt="2021-08-07T10:20:26.310" v="1243" actId="14100"/>
        <pc:sldMkLst>
          <pc:docMk/>
          <pc:sldMk cId="1170174236" sldId="350"/>
        </pc:sldMkLst>
        <pc:grpChg chg="add mod">
          <ac:chgData name="ngod ali" userId="bfabe3cde01fd7ce" providerId="LiveId" clId="{C1449592-6F56-4765-8706-D858BF4A0310}" dt="2021-08-07T10:20:18.846" v="1242" actId="14100"/>
          <ac:grpSpMkLst>
            <pc:docMk/>
            <pc:sldMk cId="1170174236" sldId="350"/>
            <ac:grpSpMk id="7" creationId="{7C9D8629-4AB3-426C-90D5-DCA22CF1F376}"/>
          </ac:grpSpMkLst>
        </pc:grpChg>
        <pc:grpChg chg="add mod">
          <ac:chgData name="ngod ali" userId="bfabe3cde01fd7ce" providerId="LiveId" clId="{C1449592-6F56-4765-8706-D858BF4A0310}" dt="2021-08-07T10:19:22.986" v="1226" actId="1076"/>
          <ac:grpSpMkLst>
            <pc:docMk/>
            <pc:sldMk cId="1170174236" sldId="350"/>
            <ac:grpSpMk id="9" creationId="{2D7D5C9F-536F-4A19-989E-144321665695}"/>
          </ac:grpSpMkLst>
        </pc:grp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3" creationId="{C71C3CB6-6745-4CCE-8568-C1607618CE1C}"/>
          </ac:picMkLst>
        </pc:picChg>
        <pc:picChg chg="add del mod modCrop">
          <ac:chgData name="ngod ali" userId="bfabe3cde01fd7ce" providerId="LiveId" clId="{C1449592-6F56-4765-8706-D858BF4A0310}" dt="2021-08-07T10:17:32.813" v="1188" actId="21"/>
          <ac:picMkLst>
            <pc:docMk/>
            <pc:sldMk cId="1170174236" sldId="350"/>
            <ac:picMk id="4" creationId="{F874E8F2-171C-46A2-9E71-8AA951974274}"/>
          </ac:picMkLst>
        </pc:picChg>
        <pc:picChg chg="add mod">
          <ac:chgData name="ngod ali" userId="bfabe3cde01fd7ce" providerId="LiveId" clId="{C1449592-6F56-4765-8706-D858BF4A0310}" dt="2021-08-07T10:20:18.846" v="1242" actId="14100"/>
          <ac:picMkLst>
            <pc:docMk/>
            <pc:sldMk cId="1170174236" sldId="350"/>
            <ac:picMk id="5" creationId="{9BFB3378-AF7F-4546-894A-4C544F74CC2A}"/>
          </ac:picMkLst>
        </pc:picChg>
        <pc:picChg chg="add mod">
          <ac:chgData name="ngod ali" userId="bfabe3cde01fd7ce" providerId="LiveId" clId="{C1449592-6F56-4765-8706-D858BF4A0310}" dt="2021-08-07T10:20:26.310" v="1243" actId="14100"/>
          <ac:picMkLst>
            <pc:docMk/>
            <pc:sldMk cId="1170174236" sldId="350"/>
            <ac:picMk id="6" creationId="{88914E32-1B6D-4039-9D5C-A325CE6C0BFD}"/>
          </ac:picMkLst>
        </pc:pic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8" creationId="{C8374C4A-B004-43F0-BE4E-9D37D87A960E}"/>
          </ac:picMkLst>
        </pc:picChg>
      </pc:sldChg>
      <pc:sldChg chg="addSp modSp new mod">
        <pc:chgData name="ngod ali" userId="bfabe3cde01fd7ce" providerId="LiveId" clId="{C1449592-6F56-4765-8706-D858BF4A0310}" dt="2021-08-07T10:27:53.215" v="1352" actId="1076"/>
        <pc:sldMkLst>
          <pc:docMk/>
          <pc:sldMk cId="3362823699" sldId="351"/>
        </pc:sldMkLst>
        <pc:grpChg chg="add mod">
          <ac:chgData name="ngod ali" userId="bfabe3cde01fd7ce" providerId="LiveId" clId="{C1449592-6F56-4765-8706-D858BF4A0310}" dt="2021-08-07T10:26:20.939" v="1329" actId="1076"/>
          <ac:grpSpMkLst>
            <pc:docMk/>
            <pc:sldMk cId="3362823699" sldId="351"/>
            <ac:grpSpMk id="6" creationId="{404D93C8-FFDA-4AF0-B331-492E58F9D9EB}"/>
          </ac:grpSpMkLst>
        </pc:grpChg>
        <pc:grpChg chg="add mod">
          <ac:chgData name="ngod ali" userId="bfabe3cde01fd7ce" providerId="LiveId" clId="{C1449592-6F56-4765-8706-D858BF4A0310}" dt="2021-08-07T10:27:53.215" v="1352" actId="1076"/>
          <ac:grpSpMkLst>
            <pc:docMk/>
            <pc:sldMk cId="3362823699" sldId="351"/>
            <ac:grpSpMk id="11" creationId="{961311F1-E798-4B34-BDEE-0EB3943555C0}"/>
          </ac:grpSpMkLst>
        </pc:grpChg>
        <pc:picChg chg="add mod modCrop">
          <ac:chgData name="ngod ali" userId="bfabe3cde01fd7ce" providerId="LiveId" clId="{C1449592-6F56-4765-8706-D858BF4A0310}" dt="2021-08-07T10:26:59.033" v="1337" actId="1076"/>
          <ac:picMkLst>
            <pc:docMk/>
            <pc:sldMk cId="3362823699" sldId="351"/>
            <ac:picMk id="3" creationId="{0514824B-81D2-4D84-B06B-6E2C224D2311}"/>
          </ac:picMkLst>
        </pc:picChg>
        <pc:picChg chg="add mod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4" creationId="{6499D8D5-0A7A-4B36-8906-843331D4FE9F}"/>
          </ac:picMkLst>
        </pc:picChg>
        <pc:picChg chg="add mod modCrop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5" creationId="{5FAB4035-ED42-41CA-A257-2E221471B951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8" creationId="{0DB06E88-7223-4E5E-91FB-073D82F1B3E4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10" creationId="{AA14CC46-2BE1-4F99-A5CB-C987FF0AB681}"/>
          </ac:picMkLst>
        </pc:picChg>
      </pc:sldChg>
      <pc:sldChg chg="new">
        <pc:chgData name="ngod ali" userId="bfabe3cde01fd7ce" providerId="LiveId" clId="{C1449592-6F56-4765-8706-D858BF4A0310}" dt="2021-08-07T10:30:52.344" v="1353" actId="680"/>
        <pc:sldMkLst>
          <pc:docMk/>
          <pc:sldMk cId="2656905121" sldId="352"/>
        </pc:sldMkLst>
      </pc:sldChg>
      <pc:sldChg chg="addSp delSp modSp new mod">
        <pc:chgData name="ngod ali" userId="bfabe3cde01fd7ce" providerId="LiveId" clId="{C1449592-6F56-4765-8706-D858BF4A0310}" dt="2021-08-07T10:40:53.415" v="1598" actId="164"/>
        <pc:sldMkLst>
          <pc:docMk/>
          <pc:sldMk cId="3829566365" sldId="353"/>
        </pc:sldMkLst>
        <pc:grpChg chg="add mod">
          <ac:chgData name="ngod ali" userId="bfabe3cde01fd7ce" providerId="LiveId" clId="{C1449592-6F56-4765-8706-D858BF4A0310}" dt="2021-08-07T10:37:01.810" v="1546" actId="1076"/>
          <ac:grpSpMkLst>
            <pc:docMk/>
            <pc:sldMk cId="3829566365" sldId="353"/>
            <ac:grpSpMk id="7" creationId="{EBA6D6ED-D938-4A42-9110-68EDF1E13A33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1" creationId="{65D9AD09-5CFB-448C-B19B-1BDDE09198E9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4" creationId="{2599CFA5-4497-4042-A816-FFF71C8BB46D}"/>
          </ac:grpSpMkLst>
        </pc:grpChg>
        <pc:picChg chg="add del mod modCrop">
          <ac:chgData name="ngod ali" userId="bfabe3cde01fd7ce" providerId="LiveId" clId="{C1449592-6F56-4765-8706-D858BF4A0310}" dt="2021-08-07T10:36:29.026" v="1534" actId="21"/>
          <ac:picMkLst>
            <pc:docMk/>
            <pc:sldMk cId="3829566365" sldId="353"/>
            <ac:picMk id="3" creationId="{DC694773-88CE-4331-B8F5-6B690B1F5CBD}"/>
          </ac:picMkLst>
        </pc:picChg>
        <pc:picChg chg="add del mod">
          <ac:chgData name="ngod ali" userId="bfabe3cde01fd7ce" providerId="LiveId" clId="{C1449592-6F56-4765-8706-D858BF4A0310}" dt="2021-08-07T10:37:04.561" v="1548" actId="478"/>
          <ac:picMkLst>
            <pc:docMk/>
            <pc:sldMk cId="3829566365" sldId="353"/>
            <ac:picMk id="4" creationId="{6159E042-66DC-4AA3-B495-EEE15650AE86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5" creationId="{B78A35E4-C8EF-481F-9F44-128369E04FAD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6" creationId="{7436BB35-B2AC-4D25-83C8-A1AB737C5FAF}"/>
          </ac:picMkLst>
        </pc:picChg>
        <pc:picChg chg="add mod modCrop">
          <ac:chgData name="ngod ali" userId="bfabe3cde01fd7ce" providerId="LiveId" clId="{C1449592-6F56-4765-8706-D858BF4A0310}" dt="2021-08-07T10:40:40.194" v="1595" actId="208"/>
          <ac:picMkLst>
            <pc:docMk/>
            <pc:sldMk cId="3829566365" sldId="353"/>
            <ac:picMk id="9" creationId="{1809CAB8-2049-428B-BB3D-17FF4084C92B}"/>
          </ac:picMkLst>
        </pc:picChg>
        <pc:picChg chg="add mod modCrop">
          <ac:chgData name="ngod ali" userId="bfabe3cde01fd7ce" providerId="LiveId" clId="{C1449592-6F56-4765-8706-D858BF4A0310}" dt="2021-08-07T10:40:19.340" v="1589" actId="1076"/>
          <ac:picMkLst>
            <pc:docMk/>
            <pc:sldMk cId="3829566365" sldId="353"/>
            <ac:picMk id="10" creationId="{FC860450-63E6-4487-918C-84865342EF37}"/>
          </ac:picMkLst>
        </pc:picChg>
        <pc:picChg chg="add mod modCrop">
          <ac:chgData name="ngod ali" userId="bfabe3cde01fd7ce" providerId="LiveId" clId="{C1449592-6F56-4765-8706-D858BF4A0310}" dt="2021-08-07T10:40:53.415" v="1598" actId="164"/>
          <ac:picMkLst>
            <pc:docMk/>
            <pc:sldMk cId="3829566365" sldId="353"/>
            <ac:picMk id="13" creationId="{5F0E28DC-7A00-4A4F-8AAD-EE1F30E3C3C6}"/>
          </ac:picMkLst>
        </pc:picChg>
      </pc:sldChg>
      <pc:sldChg chg="new">
        <pc:chgData name="ngod ali" userId="bfabe3cde01fd7ce" providerId="LiveId" clId="{C1449592-6F56-4765-8706-D858BF4A0310}" dt="2021-08-07T10:35:07.564" v="1517" actId="680"/>
        <pc:sldMkLst>
          <pc:docMk/>
          <pc:sldMk cId="2635799301" sldId="354"/>
        </pc:sldMkLst>
      </pc:sldChg>
      <pc:sldChg chg="addSp delSp modSp new mod">
        <pc:chgData name="ngod ali" userId="bfabe3cde01fd7ce" providerId="LiveId" clId="{C1449592-6F56-4765-8706-D858BF4A0310}" dt="2021-08-07T13:19:39.444" v="2096" actId="1076"/>
        <pc:sldMkLst>
          <pc:docMk/>
          <pc:sldMk cId="608119561" sldId="355"/>
        </pc:sldMkLst>
        <pc:grpChg chg="add del mod">
          <ac:chgData name="ngod ali" userId="bfabe3cde01fd7ce" providerId="LiveId" clId="{C1449592-6F56-4765-8706-D858BF4A0310}" dt="2021-08-07T13:17:41.501" v="2072" actId="478"/>
          <ac:grpSpMkLst>
            <pc:docMk/>
            <pc:sldMk cId="608119561" sldId="355"/>
            <ac:grpSpMk id="5" creationId="{3A2A6C9D-514D-446C-8BE2-463907C19E12}"/>
          </ac:grpSpMkLst>
        </pc:grpChg>
        <pc:grpChg chg="add mod">
          <ac:chgData name="ngod ali" userId="bfabe3cde01fd7ce" providerId="LiveId" clId="{C1449592-6F56-4765-8706-D858BF4A0310}" dt="2021-08-07T13:17:59.728" v="2078" actId="164"/>
          <ac:grpSpMkLst>
            <pc:docMk/>
            <pc:sldMk cId="608119561" sldId="355"/>
            <ac:grpSpMk id="9" creationId="{5A3C73F0-F9DB-4C76-8E0E-CF3172AA8446}"/>
          </ac:grpSpMkLst>
        </pc:grpChg>
        <pc:picChg chg="add mod modCrop">
          <ac:chgData name="ngod ali" userId="bfabe3cde01fd7ce" providerId="LiveId" clId="{C1449592-6F56-4765-8706-D858BF4A0310}" dt="2021-08-07T13:18:59.062" v="2093" actId="1076"/>
          <ac:picMkLst>
            <pc:docMk/>
            <pc:sldMk cId="608119561" sldId="355"/>
            <ac:picMk id="3" creationId="{779F46C6-FC5A-4B17-99AA-0A9F2A1E1B29}"/>
          </ac:picMkLst>
        </pc:picChg>
        <pc:picChg chg="add del mod modCrop">
          <ac:chgData name="ngod ali" userId="bfabe3cde01fd7ce" providerId="LiveId" clId="{C1449592-6F56-4765-8706-D858BF4A0310}" dt="2021-08-07T13:17:43.510" v="2073" actId="21"/>
          <ac:picMkLst>
            <pc:docMk/>
            <pc:sldMk cId="608119561" sldId="355"/>
            <ac:picMk id="4" creationId="{7C0D374A-F276-4130-8C4B-E955CD002E99}"/>
          </ac:picMkLst>
        </pc:picChg>
        <pc:picChg chg="mod topLvl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6" creationId="{39D6205E-1E4C-44A7-9A0A-E4578360D45D}"/>
          </ac:picMkLst>
        </pc:picChg>
        <pc:picChg chg="del mod topLvl">
          <ac:chgData name="ngod ali" userId="bfabe3cde01fd7ce" providerId="LiveId" clId="{C1449592-6F56-4765-8706-D858BF4A0310}" dt="2021-08-07T13:17:41.501" v="2072" actId="478"/>
          <ac:picMkLst>
            <pc:docMk/>
            <pc:sldMk cId="608119561" sldId="355"/>
            <ac:picMk id="7" creationId="{A7EDE74E-426C-4AB0-8D65-748A665C13F9}"/>
          </ac:picMkLst>
        </pc:picChg>
        <pc:picChg chg="add mod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8" creationId="{01DC4E0C-261E-4BC7-AA4F-761B7537FF71}"/>
          </ac:picMkLst>
        </pc:picChg>
        <pc:picChg chg="add mod modCrop">
          <ac:chgData name="ngod ali" userId="bfabe3cde01fd7ce" providerId="LiveId" clId="{C1449592-6F56-4765-8706-D858BF4A0310}" dt="2021-08-07T13:19:39.444" v="209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new del">
        <pc:chgData name="ngod ali" userId="bfabe3cde01fd7ce" providerId="LiveId" clId="{C1449592-6F56-4765-8706-D858BF4A0310}" dt="2021-08-07T10:41:43.253" v="1599" actId="47"/>
        <pc:sldMkLst>
          <pc:docMk/>
          <pc:sldMk cId="1935818347" sldId="355"/>
        </pc:sldMkLst>
      </pc:sldChg>
      <pc:sldChg chg="addSp delSp modSp new mod">
        <pc:chgData name="ngod ali" userId="bfabe3cde01fd7ce" providerId="LiveId" clId="{C1449592-6F56-4765-8706-D858BF4A0310}" dt="2021-08-07T13:22:19.029" v="2135" actId="1076"/>
        <pc:sldMkLst>
          <pc:docMk/>
          <pc:sldMk cId="1538830780" sldId="356"/>
        </pc:sldMkLst>
        <pc:grpChg chg="add del mod">
          <ac:chgData name="ngod ali" userId="bfabe3cde01fd7ce" providerId="LiveId" clId="{C1449592-6F56-4765-8706-D858BF4A0310}" dt="2021-08-07T13:20:16.038" v="2104" actId="478"/>
          <ac:grpSpMkLst>
            <pc:docMk/>
            <pc:sldMk cId="1538830780" sldId="356"/>
            <ac:grpSpMk id="4" creationId="{336EC88C-D584-4D11-8F45-0711A3B64451}"/>
          </ac:grpSpMkLst>
        </pc:grpChg>
        <pc:grpChg chg="add mod">
          <ac:chgData name="ngod ali" userId="bfabe3cde01fd7ce" providerId="LiveId" clId="{C1449592-6F56-4765-8706-D858BF4A0310}" dt="2021-08-07T13:22:19.029" v="2135" actId="1076"/>
          <ac:grpSpMkLst>
            <pc:docMk/>
            <pc:sldMk cId="1538830780" sldId="356"/>
            <ac:grpSpMk id="8" creationId="{94728FCF-F84B-4079-91D2-0E3DAF8002B6}"/>
          </ac:grpSpMkLst>
        </pc:grpChg>
        <pc:picChg chg="add mod modCrop">
          <ac:chgData name="ngod ali" userId="bfabe3cde01fd7ce" providerId="LiveId" clId="{C1449592-6F56-4765-8706-D858BF4A0310}" dt="2021-08-07T13:22:16.643" v="2134" actId="1076"/>
          <ac:picMkLst>
            <pc:docMk/>
            <pc:sldMk cId="1538830780" sldId="356"/>
            <ac:picMk id="3" creationId="{0E1EB4E1-7F68-4C70-87B7-DDE367B01D4F}"/>
          </ac:picMkLst>
        </pc:picChg>
        <pc:picChg chg="mod topLvl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5" creationId="{7899F796-03AB-418F-9D0D-021B42454C4F}"/>
          </ac:picMkLst>
        </pc:picChg>
        <pc:picChg chg="del mod topLvl">
          <ac:chgData name="ngod ali" userId="bfabe3cde01fd7ce" providerId="LiveId" clId="{C1449592-6F56-4765-8706-D858BF4A0310}" dt="2021-08-07T13:20:16.038" v="2104" actId="478"/>
          <ac:picMkLst>
            <pc:docMk/>
            <pc:sldMk cId="1538830780" sldId="356"/>
            <ac:picMk id="6" creationId="{70D805C5-F530-4DEC-B7BB-59290F0D51D8}"/>
          </ac:picMkLst>
        </pc:picChg>
        <pc:picChg chg="add mod modCrop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7" creationId="{80D56258-E8D7-4A4F-AC40-AB35A30EDD20}"/>
          </ac:picMkLst>
        </pc:picChg>
        <pc:picChg chg="add mod modCrop">
          <ac:chgData name="ngod ali" userId="bfabe3cde01fd7ce" providerId="LiveId" clId="{C1449592-6F56-4765-8706-D858BF4A0310}" dt="2021-08-07T13:21:46.854" v="2125"/>
          <ac:picMkLst>
            <pc:docMk/>
            <pc:sldMk cId="1538830780" sldId="356"/>
            <ac:picMk id="9" creationId="{8D5B9794-31FC-4F8A-81E0-216F3C39C423}"/>
          </ac:picMkLst>
        </pc:picChg>
      </pc:sldChg>
      <pc:sldChg chg="new">
        <pc:chgData name="ngod ali" userId="bfabe3cde01fd7ce" providerId="LiveId" clId="{C1449592-6F56-4765-8706-D858BF4A0310}" dt="2021-08-07T13:22:25.127" v="2136" actId="680"/>
        <pc:sldMkLst>
          <pc:docMk/>
          <pc:sldMk cId="2846007643" sldId="357"/>
        </pc:sldMkLst>
      </pc:sldChg>
    </pc:docChg>
  </pc:docChgLst>
  <pc:docChgLst>
    <pc:chgData name="ngod ali" userId="bfabe3cde01fd7ce" providerId="LiveId" clId="{7708258D-FD70-4286-95E3-FAEF1481A3C4}"/>
    <pc:docChg chg="undo custSel addSld delSld modSld sldOrd">
      <pc:chgData name="ngod ali" userId="bfabe3cde01fd7ce" providerId="LiveId" clId="{7708258D-FD70-4286-95E3-FAEF1481A3C4}" dt="2021-08-08T07:45:53.146" v="3067" actId="1076"/>
      <pc:docMkLst>
        <pc:docMk/>
      </pc:docMkLst>
      <pc:sldChg chg="addSp delSp modSp mod">
        <pc:chgData name="ngod ali" userId="bfabe3cde01fd7ce" providerId="LiveId" clId="{7708258D-FD70-4286-95E3-FAEF1481A3C4}" dt="2021-08-07T14:53:33.220" v="45" actId="1076"/>
        <pc:sldMkLst>
          <pc:docMk/>
          <pc:sldMk cId="1016005486" sldId="258"/>
        </pc:sldMkLst>
        <pc:spChg chg="mod">
          <ac:chgData name="ngod ali" userId="bfabe3cde01fd7ce" providerId="LiveId" clId="{7708258D-FD70-4286-95E3-FAEF1481A3C4}" dt="2021-08-07T14:50:36.079" v="18" actId="1076"/>
          <ac:spMkLst>
            <pc:docMk/>
            <pc:sldMk cId="1016005486" sldId="258"/>
            <ac:spMk id="2" creationId="{043C4955-15C6-499D-B9AE-A5F58963C65D}"/>
          </ac:spMkLst>
        </pc:spChg>
        <pc:spChg chg="add del">
          <ac:chgData name="ngod ali" userId="bfabe3cde01fd7ce" providerId="LiveId" clId="{7708258D-FD70-4286-95E3-FAEF1481A3C4}" dt="2021-08-07T14:52:42.639" v="32" actId="22"/>
          <ac:spMkLst>
            <pc:docMk/>
            <pc:sldMk cId="1016005486" sldId="258"/>
            <ac:spMk id="10" creationId="{CA216BB9-913C-41C9-B13C-D7D23ACBE224}"/>
          </ac:spMkLst>
        </pc:spChg>
        <pc:grpChg chg="del mod">
          <ac:chgData name="ngod ali" userId="bfabe3cde01fd7ce" providerId="LiveId" clId="{7708258D-FD70-4286-95E3-FAEF1481A3C4}" dt="2021-08-07T14:50:37.069" v="20" actId="478"/>
          <ac:grpSpMkLst>
            <pc:docMk/>
            <pc:sldMk cId="1016005486" sldId="258"/>
            <ac:grpSpMk id="7" creationId="{2627B393-6F6D-4B25-B61B-386DD46242F4}"/>
          </ac:grpSpMkLst>
        </pc:grpChg>
        <pc:picChg chg="add mod">
          <ac:chgData name="ngod ali" userId="bfabe3cde01fd7ce" providerId="LiveId" clId="{7708258D-FD70-4286-95E3-FAEF1481A3C4}" dt="2021-08-07T14:53:31.482" v="44" actId="14100"/>
          <ac:picMkLst>
            <pc:docMk/>
            <pc:sldMk cId="1016005486" sldId="258"/>
            <ac:picMk id="1026" creationId="{54639553-15ED-4F17-BDC1-6D222BA72F7E}"/>
          </ac:picMkLst>
        </pc:picChg>
        <pc:picChg chg="add mod">
          <ac:chgData name="ngod ali" userId="bfabe3cde01fd7ce" providerId="LiveId" clId="{7708258D-FD70-4286-95E3-FAEF1481A3C4}" dt="2021-08-07T14:53:33.220" v="45" actId="1076"/>
          <ac:picMkLst>
            <pc:docMk/>
            <pc:sldMk cId="1016005486" sldId="258"/>
            <ac:picMk id="1028" creationId="{8E9416C1-12E0-4514-9FBB-9C12809BDCF9}"/>
          </ac:picMkLst>
        </pc:picChg>
      </pc:sldChg>
      <pc:sldChg chg="modSp mod">
        <pc:chgData name="ngod ali" userId="bfabe3cde01fd7ce" providerId="LiveId" clId="{7708258D-FD70-4286-95E3-FAEF1481A3C4}" dt="2021-08-07T15:00:02.360" v="55" actId="1076"/>
        <pc:sldMkLst>
          <pc:docMk/>
          <pc:sldMk cId="1459967589" sldId="261"/>
        </pc:sldMkLst>
        <pc:grpChg chg="mod">
          <ac:chgData name="ngod ali" userId="bfabe3cde01fd7ce" providerId="LiveId" clId="{7708258D-FD70-4286-95E3-FAEF1481A3C4}" dt="2021-08-07T15:00:02.360" v="55" actId="1076"/>
          <ac:grpSpMkLst>
            <pc:docMk/>
            <pc:sldMk cId="1459967589" sldId="261"/>
            <ac:grpSpMk id="6" creationId="{8E0DB4AE-5ED4-47DE-AC95-DEF415807A2D}"/>
          </ac:grpSpMkLst>
        </pc:grpChg>
        <pc:picChg chg="mod">
          <ac:chgData name="ngod ali" userId="bfabe3cde01fd7ce" providerId="LiveId" clId="{7708258D-FD70-4286-95E3-FAEF1481A3C4}" dt="2021-08-07T14:57:18.419" v="46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7708258D-FD70-4286-95E3-FAEF1481A3C4}" dt="2021-08-07T14:57:22.769" v="47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7708258D-FD70-4286-95E3-FAEF1481A3C4}" dt="2021-08-07T14:57:27.043" v="48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7708258D-FD70-4286-95E3-FAEF1481A3C4}" dt="2021-08-07T14:57:34.811" v="50"/>
          <ac:picMkLst>
            <pc:docMk/>
            <pc:sldMk cId="1459967589" sldId="261"/>
            <ac:picMk id="24" creationId="{FEAC0D31-59BC-4C9D-8ECF-1CE2C0A93F67}"/>
          </ac:picMkLst>
        </pc:picChg>
      </pc:sldChg>
      <pc:sldChg chg="addSp delSp modSp del mod">
        <pc:chgData name="ngod ali" userId="bfabe3cde01fd7ce" providerId="LiveId" clId="{7708258D-FD70-4286-95E3-FAEF1481A3C4}" dt="2021-08-07T16:00:19.311" v="659" actId="47"/>
        <pc:sldMkLst>
          <pc:docMk/>
          <pc:sldMk cId="1332511638" sldId="263"/>
        </pc:sldMkLst>
        <pc:grpChg chg="add del mod">
          <ac:chgData name="ngod ali" userId="bfabe3cde01fd7ce" providerId="LiveId" clId="{7708258D-FD70-4286-95E3-FAEF1481A3C4}" dt="2021-08-07T15:57:51.065" v="562" actId="21"/>
          <ac:grpSpMkLst>
            <pc:docMk/>
            <pc:sldMk cId="1332511638" sldId="263"/>
            <ac:grpSpMk id="19" creationId="{09E7592A-E384-4BFE-9AE2-38EAECF94F32}"/>
          </ac:grpSpMkLst>
        </pc:grpChg>
        <pc:grpChg chg="del mod">
          <ac:chgData name="ngod ali" userId="bfabe3cde01fd7ce" providerId="LiveId" clId="{7708258D-FD70-4286-95E3-FAEF1481A3C4}" dt="2021-08-07T15:57:46.157" v="559" actId="478"/>
          <ac:grpSpMkLst>
            <pc:docMk/>
            <pc:sldMk cId="1332511638" sldId="263"/>
            <ac:grpSpMk id="22" creationId="{009CE9F9-C89B-4B1C-9720-A07692D18830}"/>
          </ac:grpSpMkLst>
        </pc:grpChg>
        <pc:picChg chg="del mod">
          <ac:chgData name="ngod ali" userId="bfabe3cde01fd7ce" providerId="LiveId" clId="{7708258D-FD70-4286-95E3-FAEF1481A3C4}" dt="2021-08-07T15:57:52.333" v="563" actId="478"/>
          <ac:picMkLst>
            <pc:docMk/>
            <pc:sldMk cId="1332511638" sldId="263"/>
            <ac:picMk id="4" creationId="{031F4073-4FBA-4379-8645-30D50DB5B998}"/>
          </ac:picMkLst>
        </pc:picChg>
        <pc:picChg chg="del">
          <ac:chgData name="ngod ali" userId="bfabe3cde01fd7ce" providerId="LiveId" clId="{7708258D-FD70-4286-95E3-FAEF1481A3C4}" dt="2021-08-07T15:57:54.914" v="565" actId="478"/>
          <ac:picMkLst>
            <pc:docMk/>
            <pc:sldMk cId="1332511638" sldId="263"/>
            <ac:picMk id="15" creationId="{5A1AFBFA-8A0F-4602-AE49-7D821F94AB78}"/>
          </ac:picMkLst>
        </pc:picChg>
        <pc:picChg chg="del">
          <ac:chgData name="ngod ali" userId="bfabe3cde01fd7ce" providerId="LiveId" clId="{7708258D-FD70-4286-95E3-FAEF1481A3C4}" dt="2021-08-07T15:57:53.712" v="564" actId="478"/>
          <ac:picMkLst>
            <pc:docMk/>
            <pc:sldMk cId="1332511638" sldId="263"/>
            <ac:picMk id="21" creationId="{77F0F8A7-EE26-4F43-90A5-BA98C4A3AD89}"/>
          </ac:picMkLst>
        </pc:picChg>
        <pc:picChg chg="del mod">
          <ac:chgData name="ngod ali" userId="bfabe3cde01fd7ce" providerId="LiveId" clId="{7708258D-FD70-4286-95E3-FAEF1481A3C4}" dt="2021-08-07T15:57:51.065" v="562" actId="21"/>
          <ac:picMkLst>
            <pc:docMk/>
            <pc:sldMk cId="1332511638" sldId="263"/>
            <ac:picMk id="23" creationId="{415A5A77-8249-4686-80D8-67B4C5CFD4E7}"/>
          </ac:picMkLst>
        </pc:picChg>
        <pc:picChg chg="del mod">
          <ac:chgData name="ngod ali" userId="bfabe3cde01fd7ce" providerId="LiveId" clId="{7708258D-FD70-4286-95E3-FAEF1481A3C4}" dt="2021-08-07T15:57:46.157" v="559" actId="478"/>
          <ac:picMkLst>
            <pc:docMk/>
            <pc:sldMk cId="1332511638" sldId="263"/>
            <ac:picMk id="24" creationId="{C6260B0A-91FE-4F11-B716-514D964540FF}"/>
          </ac:picMkLst>
        </pc:picChg>
      </pc:sldChg>
      <pc:sldChg chg="addSp delSp modSp mod">
        <pc:chgData name="ngod ali" userId="bfabe3cde01fd7ce" providerId="LiveId" clId="{7708258D-FD70-4286-95E3-FAEF1481A3C4}" dt="2021-08-07T22:01:23.294" v="2700" actId="1076"/>
        <pc:sldMkLst>
          <pc:docMk/>
          <pc:sldMk cId="1851267523" sldId="281"/>
        </pc:sldMkLst>
        <pc:spChg chg="mod">
          <ac:chgData name="ngod ali" userId="bfabe3cde01fd7ce" providerId="LiveId" clId="{7708258D-FD70-4286-95E3-FAEF1481A3C4}" dt="2021-08-07T22:01:19.524" v="2698" actId="1076"/>
          <ac:spMkLst>
            <pc:docMk/>
            <pc:sldMk cId="1851267523" sldId="281"/>
            <ac:spMk id="5" creationId="{3E998CF0-78C5-4801-B33B-F29683B6D588}"/>
          </ac:spMkLst>
        </pc:spChg>
        <pc:picChg chg="add mod modCrop">
          <ac:chgData name="ngod ali" userId="bfabe3cde01fd7ce" providerId="LiveId" clId="{7708258D-FD70-4286-95E3-FAEF1481A3C4}" dt="2021-08-07T22:01:23.294" v="2700" actId="1076"/>
          <ac:picMkLst>
            <pc:docMk/>
            <pc:sldMk cId="1851267523" sldId="281"/>
            <ac:picMk id="6" creationId="{D9B396AD-8434-4FCB-8C7A-5B3F7D92532D}"/>
          </ac:picMkLst>
        </pc:picChg>
        <pc:picChg chg="del mod">
          <ac:chgData name="ngod ali" userId="bfabe3cde01fd7ce" providerId="LiveId" clId="{7708258D-FD70-4286-95E3-FAEF1481A3C4}" dt="2021-08-07T22:00:49.795" v="2686" actId="478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7708258D-FD70-4286-95E3-FAEF1481A3C4}" dt="2021-08-07T22:03:05.123" v="2727" actId="1076"/>
        <pc:sldMkLst>
          <pc:docMk/>
          <pc:sldMk cId="1349774769" sldId="282"/>
        </pc:sldMkLst>
        <pc:spChg chg="mod">
          <ac:chgData name="ngod ali" userId="bfabe3cde01fd7ce" providerId="LiveId" clId="{7708258D-FD70-4286-95E3-FAEF1481A3C4}" dt="2021-08-07T22:03:05.123" v="2727" actId="1076"/>
          <ac:spMkLst>
            <pc:docMk/>
            <pc:sldMk cId="1349774769" sldId="282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1.411" v="2726" actId="1076"/>
          <ac:grpSpMkLst>
            <pc:docMk/>
            <pc:sldMk cId="1349774769" sldId="282"/>
            <ac:grpSpMk id="9" creationId="{BAA24803-8A4E-4975-826A-224DBD9300A7}"/>
          </ac:grpSpMkLst>
        </pc:grpChg>
        <pc:picChg chg="add mod modCrop">
          <ac:chgData name="ngod ali" userId="bfabe3cde01fd7ce" providerId="LiveId" clId="{7708258D-FD70-4286-95E3-FAEF1481A3C4}" dt="2021-08-07T22:02:52.225" v="2723" actId="1076"/>
          <ac:picMkLst>
            <pc:docMk/>
            <pc:sldMk cId="1349774769" sldId="282"/>
            <ac:picMk id="3" creationId="{C3329669-D48D-437C-A067-0DF74ADD2787}"/>
          </ac:picMkLst>
        </pc:picChg>
        <pc:picChg chg="del">
          <ac:chgData name="ngod ali" userId="bfabe3cde01fd7ce" providerId="LiveId" clId="{7708258D-FD70-4286-95E3-FAEF1481A3C4}" dt="2021-08-07T22:01:25.724" v="2701" actId="478"/>
          <ac:picMkLst>
            <pc:docMk/>
            <pc:sldMk cId="1349774769" sldId="282"/>
            <ac:picMk id="7" creationId="{2875CDDF-1E34-49CC-9B94-0321FDCC9F61}"/>
          </ac:picMkLst>
        </pc:picChg>
      </pc:sldChg>
      <pc:sldChg chg="delSp modSp del mod">
        <pc:chgData name="ngod ali" userId="bfabe3cde01fd7ce" providerId="LiveId" clId="{7708258D-FD70-4286-95E3-FAEF1481A3C4}" dt="2021-08-07T22:05:12.511" v="2756" actId="47"/>
        <pc:sldMkLst>
          <pc:docMk/>
          <pc:sldMk cId="899717769" sldId="283"/>
        </pc:sldMkLst>
        <pc:picChg chg="del mod">
          <ac:chgData name="ngod ali" userId="bfabe3cde01fd7ce" providerId="LiveId" clId="{7708258D-FD70-4286-95E3-FAEF1481A3C4}" dt="2021-08-07T22:01:46.399" v="2711" actId="478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7708258D-FD70-4286-95E3-FAEF1481A3C4}" dt="2021-08-08T07:23:10.423" v="2830" actId="1076"/>
        <pc:sldMkLst>
          <pc:docMk/>
          <pc:sldMk cId="3759876802" sldId="285"/>
        </pc:sldMkLst>
        <pc:spChg chg="mod">
          <ac:chgData name="ngod ali" userId="bfabe3cde01fd7ce" providerId="LiveId" clId="{7708258D-FD70-4286-95E3-FAEF1481A3C4}" dt="2021-08-07T22:06:07.917" v="2769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7708258D-FD70-4286-95E3-FAEF1481A3C4}" dt="2021-08-07T22:06:04.724" v="2768" actId="1076"/>
          <ac:grpSpMkLst>
            <pc:docMk/>
            <pc:sldMk cId="3759876802" sldId="285"/>
            <ac:grpSpMk id="4" creationId="{9FBEC46A-3ED8-4712-8368-CE349BB88952}"/>
          </ac:grpSpMkLst>
        </pc:grpChg>
        <pc:picChg chg="del mod">
          <ac:chgData name="ngod ali" userId="bfabe3cde01fd7ce" providerId="LiveId" clId="{7708258D-FD70-4286-95E3-FAEF1481A3C4}" dt="2021-08-07T22:01:49.649" v="2713" actId="478"/>
          <ac:picMkLst>
            <pc:docMk/>
            <pc:sldMk cId="3759876802" sldId="285"/>
            <ac:picMk id="3" creationId="{05C63DD0-9709-4241-9E08-B568547F31C2}"/>
          </ac:picMkLst>
        </pc:picChg>
        <pc:picChg chg="add mod modCrop">
          <ac:chgData name="ngod ali" userId="bfabe3cde01fd7ce" providerId="LiveId" clId="{7708258D-FD70-4286-95E3-FAEF1481A3C4}" dt="2021-08-08T07:23:10.423" v="2830" actId="1076"/>
          <ac:picMkLst>
            <pc:docMk/>
            <pc:sldMk cId="3759876802" sldId="285"/>
            <ac:picMk id="8" creationId="{175F6C88-0210-44B5-916F-B647FFEC04AA}"/>
          </ac:picMkLst>
        </pc:picChg>
      </pc:sldChg>
      <pc:sldChg chg="addSp delSp modSp mod ord">
        <pc:chgData name="ngod ali" userId="bfabe3cde01fd7ce" providerId="LiveId" clId="{7708258D-FD70-4286-95E3-FAEF1481A3C4}" dt="2021-08-07T21:36:42.885" v="1823" actId="1076"/>
        <pc:sldMkLst>
          <pc:docMk/>
          <pc:sldMk cId="2113060353" sldId="286"/>
        </pc:sldMkLst>
        <pc:spChg chg="add del">
          <ac:chgData name="ngod ali" userId="bfabe3cde01fd7ce" providerId="LiveId" clId="{7708258D-FD70-4286-95E3-FAEF1481A3C4}" dt="2021-08-07T21:29:59.863" v="1622"/>
          <ac:spMkLst>
            <pc:docMk/>
            <pc:sldMk cId="2113060353" sldId="286"/>
            <ac:spMk id="2" creationId="{9BC2F436-3670-498A-9E91-2785AF568386}"/>
          </ac:spMkLst>
        </pc:spChg>
        <pc:spChg chg="mod">
          <ac:chgData name="ngod ali" userId="bfabe3cde01fd7ce" providerId="LiveId" clId="{7708258D-FD70-4286-95E3-FAEF1481A3C4}" dt="2021-08-07T15:58:31.811" v="586" actId="20577"/>
          <ac:spMkLst>
            <pc:docMk/>
            <pc:sldMk cId="2113060353" sldId="286"/>
            <ac:spMk id="8" creationId="{47B8034F-B76D-4829-BB10-147E760D629F}"/>
          </ac:spMkLst>
        </pc:spChg>
        <pc:picChg chg="add mod">
          <ac:chgData name="ngod ali" userId="bfabe3cde01fd7ce" providerId="LiveId" clId="{7708258D-FD70-4286-95E3-FAEF1481A3C4}" dt="2021-08-07T21:36:42.885" v="1823" actId="1076"/>
          <ac:picMkLst>
            <pc:docMk/>
            <pc:sldMk cId="2113060353" sldId="286"/>
            <ac:picMk id="7" creationId="{6AC321A3-3E5E-4164-B8E3-EB5E6D0D4A3C}"/>
          </ac:picMkLst>
        </pc:picChg>
        <pc:picChg chg="del">
          <ac:chgData name="ngod ali" userId="bfabe3cde01fd7ce" providerId="LiveId" clId="{7708258D-FD70-4286-95E3-FAEF1481A3C4}" dt="2021-08-07T15:58:33.439" v="587" actId="478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 ord">
        <pc:chgData name="ngod ali" userId="bfabe3cde01fd7ce" providerId="LiveId" clId="{7708258D-FD70-4286-95E3-FAEF1481A3C4}" dt="2021-08-07T15:59:10.848" v="622" actId="20577"/>
        <pc:sldMkLst>
          <pc:docMk/>
          <pc:sldMk cId="3902305037" sldId="297"/>
        </pc:sldMkLst>
        <pc:spChg chg="mod">
          <ac:chgData name="ngod ali" userId="bfabe3cde01fd7ce" providerId="LiveId" clId="{7708258D-FD70-4286-95E3-FAEF1481A3C4}" dt="2021-08-07T15:59:10.848" v="622" actId="20577"/>
          <ac:spMkLst>
            <pc:docMk/>
            <pc:sldMk cId="3902305037" sldId="297"/>
            <ac:spMk id="10" creationId="{E20E8501-1C9B-4DA2-A282-77572C93E8D2}"/>
          </ac:spMkLst>
        </pc:spChg>
      </pc:sldChg>
      <pc:sldChg chg="del">
        <pc:chgData name="ngod ali" userId="bfabe3cde01fd7ce" providerId="LiveId" clId="{7708258D-FD70-4286-95E3-FAEF1481A3C4}" dt="2021-08-07T15:59:32.288" v="623" actId="47"/>
        <pc:sldMkLst>
          <pc:docMk/>
          <pc:sldMk cId="3961046382" sldId="304"/>
        </pc:sldMkLst>
      </pc:sldChg>
      <pc:sldChg chg="del">
        <pc:chgData name="ngod ali" userId="bfabe3cde01fd7ce" providerId="LiveId" clId="{7708258D-FD70-4286-95E3-FAEF1481A3C4}" dt="2021-08-07T15:59:44.552" v="632" actId="47"/>
        <pc:sldMkLst>
          <pc:docMk/>
          <pc:sldMk cId="1683551281" sldId="306"/>
        </pc:sldMkLst>
      </pc:sldChg>
      <pc:sldChg chg="del">
        <pc:chgData name="ngod ali" userId="bfabe3cde01fd7ce" providerId="LiveId" clId="{7708258D-FD70-4286-95E3-FAEF1481A3C4}" dt="2021-08-07T15:58:42.275" v="591" actId="47"/>
        <pc:sldMkLst>
          <pc:docMk/>
          <pc:sldMk cId="3370955125" sldId="338"/>
        </pc:sldMkLst>
      </pc:sldChg>
      <pc:sldChg chg="del">
        <pc:chgData name="ngod ali" userId="bfabe3cde01fd7ce" providerId="LiveId" clId="{7708258D-FD70-4286-95E3-FAEF1481A3C4}" dt="2021-08-07T15:59:32.960" v="624" actId="47"/>
        <pc:sldMkLst>
          <pc:docMk/>
          <pc:sldMk cId="3184353815" sldId="342"/>
        </pc:sldMkLst>
      </pc:sldChg>
      <pc:sldChg chg="delSp modSp del">
        <pc:chgData name="ngod ali" userId="bfabe3cde01fd7ce" providerId="LiveId" clId="{7708258D-FD70-4286-95E3-FAEF1481A3C4}" dt="2021-08-07T16:00:24.758" v="661" actId="47"/>
        <pc:sldMkLst>
          <pc:docMk/>
          <pc:sldMk cId="659790519" sldId="343"/>
        </pc:sldMkLst>
        <pc:grpChg chg="del mod">
          <ac:chgData name="ngod ali" userId="bfabe3cde01fd7ce" providerId="LiveId" clId="{7708258D-FD70-4286-95E3-FAEF1481A3C4}" dt="2021-08-07T15:58:07.127" v="569" actId="478"/>
          <ac:grpSpMkLst>
            <pc:docMk/>
            <pc:sldMk cId="659790519" sldId="343"/>
            <ac:grpSpMk id="2" creationId="{C3E45ADC-DA12-454E-AA98-8AAB6EB1F77C}"/>
          </ac:grpSpMkLst>
        </pc:grp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5" creationId="{FE4430E1-9A5C-477C-9606-6B9E30635371}"/>
          </ac:picMkLst>
        </pc:pic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6" creationId="{F6CF8428-C4A2-4DA9-9D89-D98844B7F14B}"/>
          </ac:picMkLst>
        </pc:picChg>
        <pc:picChg chg="del">
          <ac:chgData name="ngod ali" userId="bfabe3cde01fd7ce" providerId="LiveId" clId="{7708258D-FD70-4286-95E3-FAEF1481A3C4}" dt="2021-08-07T15:58:07.127" v="569" actId="478"/>
          <ac:picMkLst>
            <pc:docMk/>
            <pc:sldMk cId="659790519" sldId="343"/>
            <ac:picMk id="8" creationId="{4FED8A08-6211-42BE-8E4D-FCAADB6878D1}"/>
          </ac:picMkLst>
        </pc:picChg>
      </pc:sldChg>
      <pc:sldChg chg="del">
        <pc:chgData name="ngod ali" userId="bfabe3cde01fd7ce" providerId="LiveId" clId="{7708258D-FD70-4286-95E3-FAEF1481A3C4}" dt="2021-08-07T15:58:19.429" v="574" actId="47"/>
        <pc:sldMkLst>
          <pc:docMk/>
          <pc:sldMk cId="3062407910" sldId="344"/>
        </pc:sldMkLst>
      </pc:sldChg>
      <pc:sldChg chg="del">
        <pc:chgData name="ngod ali" userId="bfabe3cde01fd7ce" providerId="LiveId" clId="{7708258D-FD70-4286-95E3-FAEF1481A3C4}" dt="2021-08-07T15:58:40.099" v="590" actId="47"/>
        <pc:sldMkLst>
          <pc:docMk/>
          <pc:sldMk cId="816373767" sldId="345"/>
        </pc:sldMkLst>
      </pc:sldChg>
      <pc:sldChg chg="addSp delSp modSp mod ord">
        <pc:chgData name="ngod ali" userId="bfabe3cde01fd7ce" providerId="LiveId" clId="{7708258D-FD70-4286-95E3-FAEF1481A3C4}" dt="2021-08-07T20:44:01.637" v="755" actId="1076"/>
        <pc:sldMkLst>
          <pc:docMk/>
          <pc:sldMk cId="924330203" sldId="346"/>
        </pc:sldMkLst>
        <pc:spChg chg="del mod">
          <ac:chgData name="ngod ali" userId="bfabe3cde01fd7ce" providerId="LiveId" clId="{7708258D-FD70-4286-95E3-FAEF1481A3C4}" dt="2021-08-07T15:50:23.102" v="439" actId="478"/>
          <ac:spMkLst>
            <pc:docMk/>
            <pc:sldMk cId="924330203" sldId="346"/>
            <ac:spMk id="10" creationId="{EA8D276B-B875-483C-8739-26E8825322C7}"/>
          </ac:spMkLst>
        </pc:spChg>
        <pc:spChg chg="mod">
          <ac:chgData name="ngod ali" userId="bfabe3cde01fd7ce" providerId="LiveId" clId="{7708258D-FD70-4286-95E3-FAEF1481A3C4}" dt="2021-08-07T20:44:01.637" v="755" actId="1076"/>
          <ac:spMkLst>
            <pc:docMk/>
            <pc:sldMk cId="924330203" sldId="346"/>
            <ac:spMk id="11" creationId="{A98482A3-8BCD-4454-A0C3-391EB2378839}"/>
          </ac:spMkLst>
        </pc:spChg>
        <pc:spChg chg="add mod">
          <ac:chgData name="ngod ali" userId="bfabe3cde01fd7ce" providerId="LiveId" clId="{7708258D-FD70-4286-95E3-FAEF1481A3C4}" dt="2021-08-07T20:32:36.163" v="685" actId="1076"/>
          <ac:spMkLst>
            <pc:docMk/>
            <pc:sldMk cId="924330203" sldId="346"/>
            <ac:spMk id="12" creationId="{CB52A263-54AF-49DE-A153-BD9AD39C2607}"/>
          </ac:spMkLst>
        </pc:spChg>
        <pc:spChg chg="add del mod">
          <ac:chgData name="ngod ali" userId="bfabe3cde01fd7ce" providerId="LiveId" clId="{7708258D-FD70-4286-95E3-FAEF1481A3C4}" dt="2021-08-07T15:16:10.132" v="256" actId="478"/>
          <ac:spMkLst>
            <pc:docMk/>
            <pc:sldMk cId="924330203" sldId="346"/>
            <ac:spMk id="13" creationId="{16C0F71B-E8CE-459D-8ACD-FD2665A4F009}"/>
          </ac:spMkLst>
        </pc:spChg>
        <pc:spChg chg="del mod">
          <ac:chgData name="ngod ali" userId="bfabe3cde01fd7ce" providerId="LiveId" clId="{7708258D-FD70-4286-95E3-FAEF1481A3C4}" dt="2021-08-07T15:08:49.775" v="103" actId="478"/>
          <ac:spMkLst>
            <pc:docMk/>
            <pc:sldMk cId="924330203" sldId="346"/>
            <ac:spMk id="14" creationId="{2C3E34B5-037C-42BB-B9BC-74A6D40F83EC}"/>
          </ac:spMkLst>
        </pc:spChg>
        <pc:picChg chg="add del mod modCrop">
          <ac:chgData name="ngod ali" userId="bfabe3cde01fd7ce" providerId="LiveId" clId="{7708258D-FD70-4286-95E3-FAEF1481A3C4}" dt="2021-08-07T15:14:50.084" v="235" actId="478"/>
          <ac:picMkLst>
            <pc:docMk/>
            <pc:sldMk cId="924330203" sldId="346"/>
            <ac:picMk id="3" creationId="{54298A1F-5027-4F8D-B76A-BAC5CA5EE0CD}"/>
          </ac:picMkLst>
        </pc:picChg>
        <pc:picChg chg="del mod">
          <ac:chgData name="ngod ali" userId="bfabe3cde01fd7ce" providerId="LiveId" clId="{7708258D-FD70-4286-95E3-FAEF1481A3C4}" dt="2021-08-07T14:57:40.080" v="52" actId="478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7708258D-FD70-4286-95E3-FAEF1481A3C4}" dt="2021-08-07T15:51:18.448" v="465" actId="21"/>
          <ac:picMkLst>
            <pc:docMk/>
            <pc:sldMk cId="924330203" sldId="346"/>
            <ac:picMk id="17" creationId="{6C08A223-A8D2-40F3-8793-6C1FF885F637}"/>
          </ac:picMkLst>
        </pc:picChg>
        <pc:picChg chg="add mod">
          <ac:chgData name="ngod ali" userId="bfabe3cde01fd7ce" providerId="LiveId" clId="{7708258D-FD70-4286-95E3-FAEF1481A3C4}" dt="2021-08-07T20:32:06.224" v="673" actId="1076"/>
          <ac:picMkLst>
            <pc:docMk/>
            <pc:sldMk cId="924330203" sldId="346"/>
            <ac:picMk id="18" creationId="{D33253D7-30F2-4067-A3F1-F17131B4178F}"/>
          </ac:picMkLst>
        </pc:picChg>
        <pc:picChg chg="add del mod">
          <ac:chgData name="ngod ali" userId="bfabe3cde01fd7ce" providerId="LiveId" clId="{7708258D-FD70-4286-95E3-FAEF1481A3C4}" dt="2021-08-07T15:51:06.523" v="463" actId="21"/>
          <ac:picMkLst>
            <pc:docMk/>
            <pc:sldMk cId="924330203" sldId="346"/>
            <ac:picMk id="2050" creationId="{7F004C6F-A94D-46D8-8337-BA35D4B2C2F1}"/>
          </ac:picMkLst>
        </pc:picChg>
        <pc:cxnChg chg="del mod">
          <ac:chgData name="ngod ali" userId="bfabe3cde01fd7ce" providerId="LiveId" clId="{7708258D-FD70-4286-95E3-FAEF1481A3C4}" dt="2021-08-07T15:50:25.776" v="441" actId="478"/>
          <ac:cxnSpMkLst>
            <pc:docMk/>
            <pc:sldMk cId="924330203" sldId="346"/>
            <ac:cxnSpMk id="16" creationId="{A10350F6-6A5E-4BBD-B51A-BCB784D1CC04}"/>
          </ac:cxnSpMkLst>
        </pc:cxnChg>
      </pc:sldChg>
      <pc:sldChg chg="delSp modSp del mod">
        <pc:chgData name="ngod ali" userId="bfabe3cde01fd7ce" providerId="LiveId" clId="{7708258D-FD70-4286-95E3-FAEF1481A3C4}" dt="2021-08-07T15:32:05.679" v="296" actId="47"/>
        <pc:sldMkLst>
          <pc:docMk/>
          <pc:sldMk cId="3627129296" sldId="347"/>
        </pc:sldMkLst>
        <pc:spChg chg="del">
          <ac:chgData name="ngod ali" userId="bfabe3cde01fd7ce" providerId="LiveId" clId="{7708258D-FD70-4286-95E3-FAEF1481A3C4}" dt="2021-08-07T15:16:44.495" v="264" actId="478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7708258D-FD70-4286-95E3-FAEF1481A3C4}" dt="2021-08-07T15:22:29.126" v="291" actId="1076"/>
          <ac:spMkLst>
            <pc:docMk/>
            <pc:sldMk cId="3627129296" sldId="347"/>
            <ac:spMk id="14" creationId="{2C3E34B5-037C-42BB-B9BC-74A6D40F83EC}"/>
          </ac:spMkLst>
        </pc:spChg>
        <pc:picChg chg="del">
          <ac:chgData name="ngod ali" userId="bfabe3cde01fd7ce" providerId="LiveId" clId="{7708258D-FD70-4286-95E3-FAEF1481A3C4}" dt="2021-08-07T15:16:41.974" v="263" actId="478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7708258D-FD70-4286-95E3-FAEF1481A3C4}" dt="2021-08-07T15:22:26.549" v="290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mod">
        <pc:chgData name="ngod ali" userId="bfabe3cde01fd7ce" providerId="LiveId" clId="{7708258D-FD70-4286-95E3-FAEF1481A3C4}" dt="2021-08-07T15:55:20.136" v="531" actId="20577"/>
        <pc:sldMkLst>
          <pc:docMk/>
          <pc:sldMk cId="3163617825" sldId="348"/>
        </pc:sldMkLst>
        <pc:spChg chg="mod">
          <ac:chgData name="ngod ali" userId="bfabe3cde01fd7ce" providerId="LiveId" clId="{7708258D-FD70-4286-95E3-FAEF1481A3C4}" dt="2021-08-07T15:55:20.136" v="531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del">
        <pc:chgData name="ngod ali" userId="bfabe3cde01fd7ce" providerId="LiveId" clId="{7708258D-FD70-4286-95E3-FAEF1481A3C4}" dt="2021-08-07T15:58:44.416" v="593" actId="47"/>
        <pc:sldMkLst>
          <pc:docMk/>
          <pc:sldMk cId="3191470671" sldId="349"/>
        </pc:sldMkLst>
      </pc:sldChg>
      <pc:sldChg chg="del">
        <pc:chgData name="ngod ali" userId="bfabe3cde01fd7ce" providerId="LiveId" clId="{7708258D-FD70-4286-95E3-FAEF1481A3C4}" dt="2021-08-07T15:58:47.068" v="595" actId="47"/>
        <pc:sldMkLst>
          <pc:docMk/>
          <pc:sldMk cId="1170174236" sldId="350"/>
        </pc:sldMkLst>
      </pc:sldChg>
      <pc:sldChg chg="del">
        <pc:chgData name="ngod ali" userId="bfabe3cde01fd7ce" providerId="LiveId" clId="{7708258D-FD70-4286-95E3-FAEF1481A3C4}" dt="2021-08-07T15:58:49.890" v="597" actId="47"/>
        <pc:sldMkLst>
          <pc:docMk/>
          <pc:sldMk cId="3362823699" sldId="351"/>
        </pc:sldMkLst>
      </pc:sldChg>
      <pc:sldChg chg="del">
        <pc:chgData name="ngod ali" userId="bfabe3cde01fd7ce" providerId="LiveId" clId="{7708258D-FD70-4286-95E3-FAEF1481A3C4}" dt="2021-08-07T15:58:43.603" v="592" actId="47"/>
        <pc:sldMkLst>
          <pc:docMk/>
          <pc:sldMk cId="2656905121" sldId="352"/>
        </pc:sldMkLst>
      </pc:sldChg>
      <pc:sldChg chg="del">
        <pc:chgData name="ngod ali" userId="bfabe3cde01fd7ce" providerId="LiveId" clId="{7708258D-FD70-4286-95E3-FAEF1481A3C4}" dt="2021-08-07T15:59:41.393" v="630" actId="47"/>
        <pc:sldMkLst>
          <pc:docMk/>
          <pc:sldMk cId="3829566365" sldId="353"/>
        </pc:sldMkLst>
      </pc:sldChg>
      <pc:sldChg chg="del">
        <pc:chgData name="ngod ali" userId="bfabe3cde01fd7ce" providerId="LiveId" clId="{7708258D-FD70-4286-95E3-FAEF1481A3C4}" dt="2021-08-07T15:59:42.400" v="631" actId="47"/>
        <pc:sldMkLst>
          <pc:docMk/>
          <pc:sldMk cId="2635799301" sldId="354"/>
        </pc:sldMkLst>
      </pc:sldChg>
      <pc:sldChg chg="del">
        <pc:chgData name="ngod ali" userId="bfabe3cde01fd7ce" providerId="LiveId" clId="{7708258D-FD70-4286-95E3-FAEF1481A3C4}" dt="2021-08-07T15:59:34.615" v="626" actId="47"/>
        <pc:sldMkLst>
          <pc:docMk/>
          <pc:sldMk cId="608119561" sldId="355"/>
        </pc:sldMkLst>
      </pc:sldChg>
      <pc:sldChg chg="del">
        <pc:chgData name="ngod ali" userId="bfabe3cde01fd7ce" providerId="LiveId" clId="{7708258D-FD70-4286-95E3-FAEF1481A3C4}" dt="2021-08-07T15:59:36.707" v="628" actId="47"/>
        <pc:sldMkLst>
          <pc:docMk/>
          <pc:sldMk cId="1538830780" sldId="356"/>
        </pc:sldMkLst>
      </pc:sldChg>
      <pc:sldChg chg="del">
        <pc:chgData name="ngod ali" userId="bfabe3cde01fd7ce" providerId="LiveId" clId="{7708258D-FD70-4286-95E3-FAEF1481A3C4}" dt="2021-08-07T15:59:34.037" v="625" actId="47"/>
        <pc:sldMkLst>
          <pc:docMk/>
          <pc:sldMk cId="2846007643" sldId="357"/>
        </pc:sldMkLst>
      </pc:sldChg>
      <pc:sldChg chg="addSp delSp modSp mod">
        <pc:chgData name="ngod ali" userId="bfabe3cde01fd7ce" providerId="LiveId" clId="{7708258D-FD70-4286-95E3-FAEF1481A3C4}" dt="2021-08-07T22:04:07.717" v="2744" actId="1076"/>
        <pc:sldMkLst>
          <pc:docMk/>
          <pc:sldMk cId="724670654" sldId="358"/>
        </pc:sldMkLst>
        <pc:spChg chg="mod">
          <ac:chgData name="ngod ali" userId="bfabe3cde01fd7ce" providerId="LiveId" clId="{7708258D-FD70-4286-95E3-FAEF1481A3C4}" dt="2021-08-07T22:04:07.717" v="2744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9.304" v="2728" actId="1076"/>
          <ac:grpSpMkLst>
            <pc:docMk/>
            <pc:sldMk cId="724670654" sldId="358"/>
            <ac:grpSpMk id="9" creationId="{BAA24803-8A4E-4975-826A-224DBD9300A7}"/>
          </ac:grpSpMkLst>
        </pc:grp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3" creationId="{EB65F7F4-CC9E-4E27-88AE-D60ACEFDE0DC}"/>
          </ac:picMkLst>
        </pc:picChg>
        <pc:picChg chg="add mod modCrop">
          <ac:chgData name="ngod ali" userId="bfabe3cde01fd7ce" providerId="LiveId" clId="{7708258D-FD70-4286-95E3-FAEF1481A3C4}" dt="2021-08-07T22:03:56.658" v="2741" actId="1076"/>
          <ac:picMkLst>
            <pc:docMk/>
            <pc:sldMk cId="724670654" sldId="358"/>
            <ac:picMk id="4" creationId="{89994214-240C-40B2-A3FE-1AFB4CA9E652}"/>
          </ac:picMkLst>
        </pc:pic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mod">
        <pc:chgData name="ngod ali" userId="bfabe3cde01fd7ce" providerId="LiveId" clId="{7708258D-FD70-4286-95E3-FAEF1481A3C4}" dt="2021-08-07T22:05:07.069" v="2755"/>
        <pc:sldMkLst>
          <pc:docMk/>
          <pc:sldMk cId="3579822182" sldId="359"/>
        </pc:sldMkLst>
        <pc:spChg chg="mod">
          <ac:chgData name="ngod ali" userId="bfabe3cde01fd7ce" providerId="LiveId" clId="{7708258D-FD70-4286-95E3-FAEF1481A3C4}" dt="2021-08-07T22:05:02.538" v="2754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7708258D-FD70-4286-95E3-FAEF1481A3C4}" dt="2021-08-07T22:01:39.966" v="2708" actId="1076"/>
          <ac:spMkLst>
            <pc:docMk/>
            <pc:sldMk cId="3579822182" sldId="359"/>
            <ac:spMk id="14" creationId="{F6B0E246-4138-491D-B836-98A103221A5E}"/>
          </ac:spMkLst>
        </pc:sp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7708258D-FD70-4286-95E3-FAEF1481A3C4}" dt="2021-08-07T22:05:07.069" v="2755"/>
          <ac:picMkLst>
            <pc:docMk/>
            <pc:sldMk cId="3579822182" sldId="359"/>
            <ac:picMk id="4" creationId="{94862A66-AEE5-47F0-9FCA-986B57FCD6F9}"/>
          </ac:picMkLst>
        </pc:pic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7708258D-FD70-4286-95E3-FAEF1481A3C4}" dt="2021-08-07T22:01:42.007" v="2709" actId="1076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del mod ord delAnim">
        <pc:chgData name="ngod ali" userId="bfabe3cde01fd7ce" providerId="LiveId" clId="{7708258D-FD70-4286-95E3-FAEF1481A3C4}" dt="2021-08-07T21:29:52.906" v="1620" actId="47"/>
        <pc:sldMkLst>
          <pc:docMk/>
          <pc:sldMk cId="2134107654" sldId="360"/>
        </pc:sldMkLst>
        <pc:spChg chg="add del mod">
          <ac:chgData name="ngod ali" userId="bfabe3cde01fd7ce" providerId="LiveId" clId="{7708258D-FD70-4286-95E3-FAEF1481A3C4}" dt="2021-08-07T21:29:18.645" v="1610" actId="478"/>
          <ac:spMkLst>
            <pc:docMk/>
            <pc:sldMk cId="2134107654" sldId="360"/>
            <ac:spMk id="2" creationId="{3F38EC26-D121-4CD0-9952-E28471211C0E}"/>
          </ac:spMkLst>
        </pc:spChg>
        <pc:spChg chg="del mod">
          <ac:chgData name="ngod ali" userId="bfabe3cde01fd7ce" providerId="LiveId" clId="{7708258D-FD70-4286-95E3-FAEF1481A3C4}" dt="2021-08-07T15:57:38.063" v="556" actId="478"/>
          <ac:spMkLst>
            <pc:docMk/>
            <pc:sldMk cId="2134107654" sldId="360"/>
            <ac:spMk id="3" creationId="{93EB983A-E932-4E2B-A6D9-22562C9A0B1E}"/>
          </ac:spMkLst>
        </pc:spChg>
        <pc:spChg chg="add del">
          <ac:chgData name="ngod ali" userId="bfabe3cde01fd7ce" providerId="LiveId" clId="{7708258D-FD70-4286-95E3-FAEF1481A3C4}" dt="2021-08-07T21:29:30.220" v="1614"/>
          <ac:spMkLst>
            <pc:docMk/>
            <pc:sldMk cId="2134107654" sldId="360"/>
            <ac:spMk id="3" creationId="{ED75761F-7EF1-4D88-AD03-02E3BC3340E2}"/>
          </ac:spMkLst>
        </pc:spChg>
        <pc:spChg chg="add del mod">
          <ac:chgData name="ngod ali" userId="bfabe3cde01fd7ce" providerId="LiveId" clId="{7708258D-FD70-4286-95E3-FAEF1481A3C4}" dt="2021-08-07T21:29:32.966" v="1617" actId="478"/>
          <ac:spMkLst>
            <pc:docMk/>
            <pc:sldMk cId="2134107654" sldId="360"/>
            <ac:spMk id="4" creationId="{71A28535-EFA0-4D7A-A730-675F4CEDB2F8}"/>
          </ac:spMkLst>
        </pc:spChg>
        <pc:spChg chg="add del">
          <ac:chgData name="ngod ali" userId="bfabe3cde01fd7ce" providerId="LiveId" clId="{7708258D-FD70-4286-95E3-FAEF1481A3C4}" dt="2021-08-07T21:29:50.868" v="1619" actId="478"/>
          <ac:spMkLst>
            <pc:docMk/>
            <pc:sldMk cId="2134107654" sldId="360"/>
            <ac:spMk id="6" creationId="{002EDB26-B15F-4501-9C85-447BD94BB4A2}"/>
          </ac:spMkLst>
        </pc:spChg>
        <pc:picChg chg="del">
          <ac:chgData name="ngod ali" userId="bfabe3cde01fd7ce" providerId="LiveId" clId="{7708258D-FD70-4286-95E3-FAEF1481A3C4}" dt="2021-08-07T15:55:44.761" v="554" actId="478"/>
          <ac:picMkLst>
            <pc:docMk/>
            <pc:sldMk cId="2134107654" sldId="360"/>
            <ac:picMk id="4" creationId="{286D517E-5689-48D8-BC34-BB142CC6E58C}"/>
          </ac:picMkLst>
        </pc:picChg>
        <pc:picChg chg="add mod">
          <ac:chgData name="ngod ali" userId="bfabe3cde01fd7ce" providerId="LiveId" clId="{7708258D-FD70-4286-95E3-FAEF1481A3C4}" dt="2021-08-07T15:58:00.733" v="567" actId="1076"/>
          <ac:picMkLst>
            <pc:docMk/>
            <pc:sldMk cId="2134107654" sldId="360"/>
            <ac:picMk id="5" creationId="{4FA9CB5B-64DF-43CF-8DB3-8414B2BFF8FA}"/>
          </ac:picMkLst>
        </pc:picChg>
      </pc:sldChg>
      <pc:sldChg chg="del">
        <pc:chgData name="ngod ali" userId="bfabe3cde01fd7ce" providerId="LiveId" clId="{7708258D-FD70-4286-95E3-FAEF1481A3C4}" dt="2021-08-07T15:58:17.709" v="573" actId="47"/>
        <pc:sldMkLst>
          <pc:docMk/>
          <pc:sldMk cId="753849943" sldId="361"/>
        </pc:sldMkLst>
      </pc:sldChg>
      <pc:sldChg chg="del">
        <pc:chgData name="ngod ali" userId="bfabe3cde01fd7ce" providerId="LiveId" clId="{7708258D-FD70-4286-95E3-FAEF1481A3C4}" dt="2021-08-07T15:58:48.287" v="596" actId="47"/>
        <pc:sldMkLst>
          <pc:docMk/>
          <pc:sldMk cId="75123765" sldId="362"/>
        </pc:sldMkLst>
      </pc:sldChg>
      <pc:sldChg chg="del">
        <pc:chgData name="ngod ali" userId="bfabe3cde01fd7ce" providerId="LiveId" clId="{7708258D-FD70-4286-95E3-FAEF1481A3C4}" dt="2021-08-07T15:59:39.609" v="629" actId="47"/>
        <pc:sldMkLst>
          <pc:docMk/>
          <pc:sldMk cId="85176143" sldId="363"/>
        </pc:sldMkLst>
      </pc:sldChg>
      <pc:sldChg chg="delSp modSp del mod delAnim">
        <pc:chgData name="ngod ali" userId="bfabe3cde01fd7ce" providerId="LiveId" clId="{7708258D-FD70-4286-95E3-FAEF1481A3C4}" dt="2021-08-07T15:58:46.228" v="594" actId="47"/>
        <pc:sldMkLst>
          <pc:docMk/>
          <pc:sldMk cId="30392586" sldId="364"/>
        </pc:sldMkLst>
        <pc:spChg chg="del mod">
          <ac:chgData name="ngod ali" userId="bfabe3cde01fd7ce" providerId="LiveId" clId="{7708258D-FD70-4286-95E3-FAEF1481A3C4}" dt="2021-08-07T15:58:14.483" v="572" actId="478"/>
          <ac:spMkLst>
            <pc:docMk/>
            <pc:sldMk cId="30392586" sldId="364"/>
            <ac:spMk id="3" creationId="{B2E67374-E6C8-443B-9971-3F1936211313}"/>
          </ac:spMkLst>
        </pc:spChg>
        <pc:picChg chg="del">
          <ac:chgData name="ngod ali" userId="bfabe3cde01fd7ce" providerId="LiveId" clId="{7708258D-FD70-4286-95E3-FAEF1481A3C4}" dt="2021-08-07T15:58:12.737" v="570" actId="478"/>
          <ac:picMkLst>
            <pc:docMk/>
            <pc:sldMk cId="30392586" sldId="364"/>
            <ac:picMk id="2" creationId="{773C889F-8937-48CC-B686-2DE9B747CA93}"/>
          </ac:picMkLst>
        </pc:picChg>
      </pc:sldChg>
      <pc:sldChg chg="del">
        <pc:chgData name="ngod ali" userId="bfabe3cde01fd7ce" providerId="LiveId" clId="{7708258D-FD70-4286-95E3-FAEF1481A3C4}" dt="2021-08-07T15:59:35.551" v="627" actId="47"/>
        <pc:sldMkLst>
          <pc:docMk/>
          <pc:sldMk cId="409017951" sldId="365"/>
        </pc:sldMkLst>
      </pc:sldChg>
      <pc:sldChg chg="addSp delSp modSp new del mod">
        <pc:chgData name="ngod ali" userId="bfabe3cde01fd7ce" providerId="LiveId" clId="{7708258D-FD70-4286-95E3-FAEF1481A3C4}" dt="2021-08-07T20:37:24.531" v="686" actId="2696"/>
        <pc:sldMkLst>
          <pc:docMk/>
          <pc:sldMk cId="682471143" sldId="366"/>
        </pc:sldMkLst>
        <pc:spChg chg="add del mod">
          <ac:chgData name="ngod ali" userId="bfabe3cde01fd7ce" providerId="LiveId" clId="{7708258D-FD70-4286-95E3-FAEF1481A3C4}" dt="2021-08-07T15:42:56.807" v="328" actId="21"/>
          <ac:spMkLst>
            <pc:docMk/>
            <pc:sldMk cId="682471143" sldId="366"/>
            <ac:spMk id="9" creationId="{77D9BBD7-869E-4C65-8BED-C88323ADEDF9}"/>
          </ac:spMkLst>
        </pc:spChg>
        <pc:grpChg chg="add mod">
          <ac:chgData name="ngod ali" userId="bfabe3cde01fd7ce" providerId="LiveId" clId="{7708258D-FD70-4286-95E3-FAEF1481A3C4}" dt="2021-08-07T15:42:45" v="325" actId="1076"/>
          <ac:grpSpMkLst>
            <pc:docMk/>
            <pc:sldMk cId="682471143" sldId="366"/>
            <ac:grpSpMk id="7" creationId="{A9CCFAA2-DD8A-43C9-A7CF-EE13A1A58B82}"/>
          </ac:grpSpMkLst>
        </pc:grpChg>
        <pc:grpChg chg="add mod">
          <ac:chgData name="ngod ali" userId="bfabe3cde01fd7ce" providerId="LiveId" clId="{7708258D-FD70-4286-95E3-FAEF1481A3C4}" dt="2021-08-07T15:53:56.306" v="509" actId="164"/>
          <ac:grpSpMkLst>
            <pc:docMk/>
            <pc:sldMk cId="682471143" sldId="366"/>
            <ac:grpSpMk id="14" creationId="{8989DA43-4F41-47A7-8F0B-407DEF121F60}"/>
          </ac:grpSpMkLst>
        </pc:grpChg>
        <pc:picChg chg="add del mod modCrop">
          <ac:chgData name="ngod ali" userId="bfabe3cde01fd7ce" providerId="LiveId" clId="{7708258D-FD70-4286-95E3-FAEF1481A3C4}" dt="2021-08-07T15:33:13.977" v="308" actId="21"/>
          <ac:picMkLst>
            <pc:docMk/>
            <pc:sldMk cId="682471143" sldId="366"/>
            <ac:picMk id="3" creationId="{4D164E75-FE74-4645-A4EF-198631D327A3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4" creationId="{6774ABA9-1B60-48C4-AD9A-E096369B6954}"/>
          </ac:picMkLst>
        </pc:picChg>
        <pc:picChg chg="add del mod">
          <ac:chgData name="ngod ali" userId="bfabe3cde01fd7ce" providerId="LiveId" clId="{7708258D-FD70-4286-95E3-FAEF1481A3C4}" dt="2021-08-07T15:33:21.629" v="311" actId="21"/>
          <ac:picMkLst>
            <pc:docMk/>
            <pc:sldMk cId="682471143" sldId="366"/>
            <ac:picMk id="5" creationId="{0EE7F3B8-C7D3-4BA5-B69D-AF1AD01F6C6A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6" creationId="{87BF35BD-9E09-4753-886E-0A5481E92C77}"/>
          </ac:picMkLst>
        </pc:picChg>
        <pc:picChg chg="add del mod modCrop">
          <ac:chgData name="ngod ali" userId="bfabe3cde01fd7ce" providerId="LiveId" clId="{7708258D-FD70-4286-95E3-FAEF1481A3C4}" dt="2021-08-07T15:53:34.949" v="502" actId="21"/>
          <ac:picMkLst>
            <pc:docMk/>
            <pc:sldMk cId="682471143" sldId="366"/>
            <ac:picMk id="11" creationId="{79D81F97-56BE-420F-8ADD-BB07476CB71A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2" creationId="{42A11497-524D-4C7C-AED2-3460FC491014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3" creationId="{C99B8A98-C9F7-4FDA-AF17-7014C13E2FB1}"/>
          </ac:picMkLst>
        </pc:picChg>
      </pc:sldChg>
      <pc:sldChg chg="modSp add ord">
        <pc:chgData name="ngod ali" userId="bfabe3cde01fd7ce" providerId="LiveId" clId="{7708258D-FD70-4286-95E3-FAEF1481A3C4}" dt="2021-08-07T20:39:43.407" v="698"/>
        <pc:sldMkLst>
          <pc:docMk/>
          <pc:sldMk cId="1822822860" sldId="366"/>
        </pc:sldMkLst>
        <pc:grpChg chg="mod">
          <ac:chgData name="ngod ali" userId="bfabe3cde01fd7ce" providerId="LiveId" clId="{7708258D-FD70-4286-95E3-FAEF1481A3C4}" dt="2021-08-07T20:37:41.780" v="692" actId="1076"/>
          <ac:grpSpMkLst>
            <pc:docMk/>
            <pc:sldMk cId="1822822860" sldId="366"/>
            <ac:grpSpMk id="7" creationId="{A9CCFAA2-DD8A-43C9-A7CF-EE13A1A58B82}"/>
          </ac:grpSpMkLst>
        </pc:grp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4" creationId="{6774ABA9-1B60-48C4-AD9A-E096369B6954}"/>
          </ac:picMkLst>
        </pc:pic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6" creationId="{87BF35BD-9E09-4753-886E-0A5481E92C77}"/>
          </ac:picMkLst>
        </pc:picChg>
      </pc:sldChg>
      <pc:sldChg chg="addSp delSp modSp new mod setBg setClrOvrMap">
        <pc:chgData name="ngod ali" userId="bfabe3cde01fd7ce" providerId="LiveId" clId="{7708258D-FD70-4286-95E3-FAEF1481A3C4}" dt="2021-08-07T20:31:32.170" v="663" actId="1076"/>
        <pc:sldMkLst>
          <pc:docMk/>
          <pc:sldMk cId="3389554309" sldId="367"/>
        </pc:sldMkLst>
        <pc:spChg chg="add del mod ord">
          <ac:chgData name="ngod ali" userId="bfabe3cde01fd7ce" providerId="LiveId" clId="{7708258D-FD70-4286-95E3-FAEF1481A3C4}" dt="2021-08-07T15:48:08.742" v="411" actId="478"/>
          <ac:spMkLst>
            <pc:docMk/>
            <pc:sldMk cId="3389554309" sldId="367"/>
            <ac:spMk id="2" creationId="{BF4A0FBD-2525-4F49-BD10-0BBF75962AAF}"/>
          </ac:spMkLst>
        </pc:spChg>
        <pc:spChg chg="add mod">
          <ac:chgData name="ngod ali" userId="bfabe3cde01fd7ce" providerId="LiveId" clId="{7708258D-FD70-4286-95E3-FAEF1481A3C4}" dt="2021-08-07T20:31:28.562" v="662" actId="1076"/>
          <ac:spMkLst>
            <pc:docMk/>
            <pc:sldMk cId="3389554309" sldId="367"/>
            <ac:spMk id="3" creationId="{C9B1A2CF-457C-49D5-B043-D543D8086F7F}"/>
          </ac:spMkLst>
        </pc:spChg>
        <pc:spChg chg="add mod">
          <ac:chgData name="ngod ali" userId="bfabe3cde01fd7ce" providerId="LiveId" clId="{7708258D-FD70-4286-95E3-FAEF1481A3C4}" dt="2021-08-07T20:31:32.170" v="663" actId="1076"/>
          <ac:spMkLst>
            <pc:docMk/>
            <pc:sldMk cId="3389554309" sldId="367"/>
            <ac:spMk id="7" creationId="{288A2B8F-15D8-4B7A-A9A2-1D78F155FBD5}"/>
          </ac:spMkLst>
        </pc:spChg>
        <pc:spChg chg="add mod">
          <ac:chgData name="ngod ali" userId="bfabe3cde01fd7ce" providerId="LiveId" clId="{7708258D-FD70-4286-95E3-FAEF1481A3C4}" dt="2021-08-07T15:50:16.996" v="438" actId="1076"/>
          <ac:spMkLst>
            <pc:docMk/>
            <pc:sldMk cId="3389554309" sldId="367"/>
            <ac:spMk id="8" creationId="{4E9C800C-C3BD-4BEF-B7BF-B36875F02125}"/>
          </ac:spMkLst>
        </pc:spChg>
        <pc:spChg chg="add">
          <ac:chgData name="ngod ali" userId="bfabe3cde01fd7ce" providerId="LiveId" clId="{7708258D-FD70-4286-95E3-FAEF1481A3C4}" dt="2021-08-07T15:48:06.149" v="409" actId="26606"/>
          <ac:spMkLst>
            <pc:docMk/>
            <pc:sldMk cId="3389554309" sldId="367"/>
            <ac:spMk id="10" creationId="{CF62D2A7-8207-488C-9F46-316BA81A16C8}"/>
          </ac:spMkLst>
        </pc:spChg>
        <pc:picChg chg="add mod">
          <ac:chgData name="ngod ali" userId="bfabe3cde01fd7ce" providerId="LiveId" clId="{7708258D-FD70-4286-95E3-FAEF1481A3C4}" dt="2021-08-07T15:48:06.149" v="409" actId="26606"/>
          <ac:picMkLst>
            <pc:docMk/>
            <pc:sldMk cId="3389554309" sldId="367"/>
            <ac:picMk id="5" creationId="{7A7B96A0-CC0B-47F8-BACA-7145C94F3C5D}"/>
          </ac:picMkLst>
        </pc:picChg>
        <pc:picChg chg="add del mod">
          <ac:chgData name="ngod ali" userId="bfabe3cde01fd7ce" providerId="LiveId" clId="{7708258D-FD70-4286-95E3-FAEF1481A3C4}" dt="2021-08-07T15:47:55.724" v="407" actId="21"/>
          <ac:picMkLst>
            <pc:docMk/>
            <pc:sldMk cId="3389554309" sldId="367"/>
            <ac:picMk id="3074" creationId="{8BE9E43C-CFE2-4016-BA01-2A6DD210AADA}"/>
          </ac:picMkLst>
        </pc:picChg>
      </pc:sldChg>
      <pc:sldChg chg="addSp modSp new del mod">
        <pc:chgData name="ngod ali" userId="bfabe3cde01fd7ce" providerId="LiveId" clId="{7708258D-FD70-4286-95E3-FAEF1481A3C4}" dt="2021-08-07T20:37:24.531" v="686" actId="2696"/>
        <pc:sldMkLst>
          <pc:docMk/>
          <pc:sldMk cId="2235940189" sldId="368"/>
        </pc:sldMkLst>
        <pc:picChg chg="add mod modCrop">
          <ac:chgData name="ngod ali" userId="bfabe3cde01fd7ce" providerId="LiveId" clId="{7708258D-FD70-4286-95E3-FAEF1481A3C4}" dt="2021-08-07T15:55:07.580" v="524" actId="1076"/>
          <ac:picMkLst>
            <pc:docMk/>
            <pc:sldMk cId="2235940189" sldId="368"/>
            <ac:picMk id="2" creationId="{F6EE20C8-7C18-434F-BAF1-023C55FC3990}"/>
          </ac:picMkLst>
        </pc:picChg>
      </pc:sldChg>
      <pc:sldChg chg="addSp modSp add mod">
        <pc:chgData name="ngod ali" userId="bfabe3cde01fd7ce" providerId="LiveId" clId="{7708258D-FD70-4286-95E3-FAEF1481A3C4}" dt="2021-08-07T21:11:48.072" v="1322" actId="1076"/>
        <pc:sldMkLst>
          <pc:docMk/>
          <pc:sldMk cId="3539872885" sldId="368"/>
        </pc:sldMkLst>
        <pc:grpChg chg="add mod">
          <ac:chgData name="ngod ali" userId="bfabe3cde01fd7ce" providerId="LiveId" clId="{7708258D-FD70-4286-95E3-FAEF1481A3C4}" dt="2021-08-07T21:11:32.029" v="1318" actId="1076"/>
          <ac:grpSpMkLst>
            <pc:docMk/>
            <pc:sldMk cId="3539872885" sldId="368"/>
            <ac:grpSpMk id="5" creationId="{5E528798-B06A-4C6B-AC13-B43137A66A6D}"/>
          </ac:grpSpMkLst>
        </pc:grpChg>
        <pc:grpChg chg="add mod">
          <ac:chgData name="ngod ali" userId="bfabe3cde01fd7ce" providerId="LiveId" clId="{7708258D-FD70-4286-95E3-FAEF1481A3C4}" dt="2021-08-07T21:11:48.072" v="1322" actId="1076"/>
          <ac:grpSpMkLst>
            <pc:docMk/>
            <pc:sldMk cId="3539872885" sldId="368"/>
            <ac:grpSpMk id="7" creationId="{9A011F5E-5932-4980-9232-9D3C699E527E}"/>
          </ac:grpSpMkLst>
        </pc:grpChg>
        <pc:picChg chg="mod modCrop">
          <ac:chgData name="ngod ali" userId="bfabe3cde01fd7ce" providerId="LiveId" clId="{7708258D-FD70-4286-95E3-FAEF1481A3C4}" dt="2021-08-07T21:11:21.182" v="1314" actId="1076"/>
          <ac:picMkLst>
            <pc:docMk/>
            <pc:sldMk cId="3539872885" sldId="368"/>
            <ac:picMk id="2" creationId="{F6EE20C8-7C18-434F-BAF1-023C55FC3990}"/>
          </ac:picMkLst>
        </pc:picChg>
        <pc:picChg chg="add mod modCrop">
          <ac:chgData name="ngod ali" userId="bfabe3cde01fd7ce" providerId="LiveId" clId="{7708258D-FD70-4286-95E3-FAEF1481A3C4}" dt="2021-08-07T21:11:05.113" v="1309" actId="164"/>
          <ac:picMkLst>
            <pc:docMk/>
            <pc:sldMk cId="3539872885" sldId="368"/>
            <ac:picMk id="3" creationId="{6A2F4607-A0CF-4B7C-B640-2E4D155FAA70}"/>
          </ac:picMkLst>
        </pc:picChg>
        <pc:picChg chg="add mod modCrop">
          <ac:chgData name="ngod ali" userId="bfabe3cde01fd7ce" providerId="LiveId" clId="{7708258D-FD70-4286-95E3-FAEF1481A3C4}" dt="2021-08-07T21:11:27.356" v="1316" actId="1076"/>
          <ac:picMkLst>
            <pc:docMk/>
            <pc:sldMk cId="3539872885" sldId="368"/>
            <ac:picMk id="4" creationId="{CFA701A8-7D29-4371-9E73-358D3D71903B}"/>
          </ac:picMkLst>
        </pc:picChg>
        <pc:picChg chg="add mod modCrop">
          <ac:chgData name="ngod ali" userId="bfabe3cde01fd7ce" providerId="LiveId" clId="{7708258D-FD70-4286-95E3-FAEF1481A3C4}" dt="2021-08-07T21:11:40.001" v="1320" actId="1076"/>
          <ac:picMkLst>
            <pc:docMk/>
            <pc:sldMk cId="3539872885" sldId="368"/>
            <ac:picMk id="6" creationId="{D4D20586-3C6E-427F-8791-93F585EA52EF}"/>
          </ac:picMkLst>
        </pc:picChg>
      </pc:sldChg>
      <pc:sldChg chg="modSp add mod">
        <pc:chgData name="ngod ali" userId="bfabe3cde01fd7ce" providerId="LiveId" clId="{7708258D-FD70-4286-95E3-FAEF1481A3C4}" dt="2021-08-07T15:55:35.862" v="553" actId="20577"/>
        <pc:sldMkLst>
          <pc:docMk/>
          <pc:sldMk cId="3184699120" sldId="369"/>
        </pc:sldMkLst>
        <pc:spChg chg="mod">
          <ac:chgData name="ngod ali" userId="bfabe3cde01fd7ce" providerId="LiveId" clId="{7708258D-FD70-4286-95E3-FAEF1481A3C4}" dt="2021-08-07T15:55:35.862" v="553" actId="20577"/>
          <ac:spMkLst>
            <pc:docMk/>
            <pc:sldMk cId="3184699120" sldId="369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7708258D-FD70-4286-95E3-FAEF1481A3C4}" dt="2021-08-07T20:53:13.658" v="781" actId="1076"/>
        <pc:sldMkLst>
          <pc:docMk/>
          <pc:sldMk cId="2471803703" sldId="370"/>
        </pc:sldMkLst>
        <pc:spChg chg="mod">
          <ac:chgData name="ngod ali" userId="bfabe3cde01fd7ce" providerId="LiveId" clId="{7708258D-FD70-4286-95E3-FAEF1481A3C4}" dt="2021-08-07T16:00:04.406" v="652" actId="20577"/>
          <ac:spMkLst>
            <pc:docMk/>
            <pc:sldMk cId="2471803703" sldId="370"/>
            <ac:spMk id="8" creationId="{47B8034F-B76D-4829-BB10-147E760D629F}"/>
          </ac:spMkLst>
        </pc:spChg>
        <pc:grpChg chg="mod">
          <ac:chgData name="ngod ali" userId="bfabe3cde01fd7ce" providerId="LiveId" clId="{7708258D-FD70-4286-95E3-FAEF1481A3C4}" dt="2021-08-07T20:53:13.658" v="781" actId="1076"/>
          <ac:grpSpMkLst>
            <pc:docMk/>
            <pc:sldMk cId="2471803703" sldId="370"/>
            <ac:grpSpMk id="9" creationId="{58137F92-0324-4D6D-9011-03CD088B4861}"/>
          </ac:grpSpMkLst>
        </pc:grpChg>
      </pc:sldChg>
      <pc:sldChg chg="addSp delSp modSp add mod ord">
        <pc:chgData name="ngod ali" userId="bfabe3cde01fd7ce" providerId="LiveId" clId="{7708258D-FD70-4286-95E3-FAEF1481A3C4}" dt="2021-08-07T21:26:10.180" v="1566" actId="1076"/>
        <pc:sldMkLst>
          <pc:docMk/>
          <pc:sldMk cId="220326426" sldId="371"/>
        </pc:sldMkLst>
        <pc:spChg chg="add mod">
          <ac:chgData name="ngod ali" userId="bfabe3cde01fd7ce" providerId="LiveId" clId="{7708258D-FD70-4286-95E3-FAEF1481A3C4}" dt="2021-08-07T21:26:10.180" v="1566" actId="1076"/>
          <ac:spMkLst>
            <pc:docMk/>
            <pc:sldMk cId="220326426" sldId="371"/>
            <ac:spMk id="7" creationId="{7D3E6359-0861-4057-B973-A040D786DA53}"/>
          </ac:spMkLst>
        </pc:spChg>
        <pc:spChg chg="add mod">
          <ac:chgData name="ngod ali" userId="bfabe3cde01fd7ce" providerId="LiveId" clId="{7708258D-FD70-4286-95E3-FAEF1481A3C4}" dt="2021-08-07T21:26:06.367" v="1565" actId="1076"/>
          <ac:spMkLst>
            <pc:docMk/>
            <pc:sldMk cId="220326426" sldId="371"/>
            <ac:spMk id="11" creationId="{715D4FB0-2264-434D-A729-4096DD146B1B}"/>
          </ac:spMkLst>
        </pc:spChg>
        <pc:grpChg chg="add del mod">
          <ac:chgData name="ngod ali" userId="bfabe3cde01fd7ce" providerId="LiveId" clId="{7708258D-FD70-4286-95E3-FAEF1481A3C4}" dt="2021-08-07T21:24:00.550" v="1390" actId="478"/>
          <ac:grpSpMkLst>
            <pc:docMk/>
            <pc:sldMk cId="220326426" sldId="371"/>
            <ac:grpSpMk id="4" creationId="{744792DB-9B81-489C-86A5-A6B2CE51E798}"/>
          </ac:grpSpMkLst>
        </pc:grpChg>
        <pc:picChg chg="add del mod modCrop">
          <ac:chgData name="ngod ali" userId="bfabe3cde01fd7ce" providerId="LiveId" clId="{7708258D-FD70-4286-95E3-FAEF1481A3C4}" dt="2021-08-07T21:25:22.696" v="1548" actId="478"/>
          <ac:picMkLst>
            <pc:docMk/>
            <pc:sldMk cId="220326426" sldId="371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6" creationId="{455F9127-279D-4D40-AA31-478368FC17CC}"/>
          </ac:picMkLst>
        </pc:picChg>
        <pc:picChg chg="add del mod modCrop">
          <ac:chgData name="ngod ali" userId="bfabe3cde01fd7ce" providerId="LiveId" clId="{7708258D-FD70-4286-95E3-FAEF1481A3C4}" dt="2021-08-07T21:25:45.116" v="1557" actId="21"/>
          <ac:picMkLst>
            <pc:docMk/>
            <pc:sldMk cId="220326426" sldId="371"/>
            <ac:picMk id="9" creationId="{793023EF-6F7F-4409-9B09-664358F30591}"/>
          </ac:picMkLst>
        </pc:picChg>
        <pc:picChg chg="add del mod">
          <ac:chgData name="ngod ali" userId="bfabe3cde01fd7ce" providerId="LiveId" clId="{7708258D-FD70-4286-95E3-FAEF1481A3C4}" dt="2021-08-07T21:25:53.536" v="1560" actId="21"/>
          <ac:picMkLst>
            <pc:docMk/>
            <pc:sldMk cId="220326426" sldId="371"/>
            <ac:picMk id="12" creationId="{A3815110-E5EF-43AF-935B-F5C9AB15A32F}"/>
          </ac:picMkLst>
        </pc:picChg>
        <pc:picChg chg="add mod">
          <ac:chgData name="ngod ali" userId="bfabe3cde01fd7ce" providerId="LiveId" clId="{7708258D-FD70-4286-95E3-FAEF1481A3C4}" dt="2021-08-07T21:26:02.528" v="1564" actId="1076"/>
          <ac:picMkLst>
            <pc:docMk/>
            <pc:sldMk cId="220326426" sldId="371"/>
            <ac:picMk id="13" creationId="{D3F38826-04B5-4E94-82D6-48D17552A713}"/>
          </ac:picMkLst>
        </pc:picChg>
        <pc:picChg chg="add del mod">
          <ac:chgData name="ngod ali" userId="bfabe3cde01fd7ce" providerId="LiveId" clId="{7708258D-FD70-4286-95E3-FAEF1481A3C4}" dt="2021-08-07T21:22:13.907" v="1363" actId="478"/>
          <ac:picMkLst>
            <pc:docMk/>
            <pc:sldMk cId="220326426" sldId="371"/>
            <ac:picMk id="3074" creationId="{ED443236-9393-42BD-A1BA-605FDAFB4DAB}"/>
          </ac:picMkLst>
        </pc:picChg>
      </pc:sldChg>
      <pc:sldChg chg="addSp delSp modSp add mod ord">
        <pc:chgData name="ngod ali" userId="bfabe3cde01fd7ce" providerId="LiveId" clId="{7708258D-FD70-4286-95E3-FAEF1481A3C4}" dt="2021-08-07T21:36:30.325" v="1817" actId="21"/>
        <pc:sldMkLst>
          <pc:docMk/>
          <pc:sldMk cId="1036140943" sldId="372"/>
        </pc:sldMkLst>
        <pc:spChg chg="add mod">
          <ac:chgData name="ngod ali" userId="bfabe3cde01fd7ce" providerId="LiveId" clId="{7708258D-FD70-4286-95E3-FAEF1481A3C4}" dt="2021-08-07T21:36:10.024" v="1810" actId="1076"/>
          <ac:spMkLst>
            <pc:docMk/>
            <pc:sldMk cId="1036140943" sldId="372"/>
            <ac:spMk id="8" creationId="{7569AF7E-84B3-4124-A5F7-5D1321B62FB9}"/>
          </ac:spMkLst>
        </pc:spChg>
        <pc:spChg chg="add mod">
          <ac:chgData name="ngod ali" userId="bfabe3cde01fd7ce" providerId="LiveId" clId="{7708258D-FD70-4286-95E3-FAEF1481A3C4}" dt="2021-08-07T21:36:14.235" v="1812" actId="1076"/>
          <ac:spMkLst>
            <pc:docMk/>
            <pc:sldMk cId="1036140943" sldId="372"/>
            <ac:spMk id="9" creationId="{0A0863BA-0EF5-4F6C-95FE-D1824422C4A7}"/>
          </ac:spMkLst>
        </pc:spChg>
        <pc:grpChg chg="add del mod">
          <ac:chgData name="ngod ali" userId="bfabe3cde01fd7ce" providerId="LiveId" clId="{7708258D-FD70-4286-95E3-FAEF1481A3C4}" dt="2021-08-07T21:34:51.978" v="1789" actId="478"/>
          <ac:grpSpMkLst>
            <pc:docMk/>
            <pc:sldMk cId="1036140943" sldId="372"/>
            <ac:grpSpMk id="7" creationId="{68027104-50CB-40CF-A5EF-E9FCD2AEE1D5}"/>
          </ac:grpSpMkLst>
        </pc:grpChg>
        <pc:picChg chg="add del mod">
          <ac:chgData name="ngod ali" userId="bfabe3cde01fd7ce" providerId="LiveId" clId="{7708258D-FD70-4286-95E3-FAEF1481A3C4}" dt="2021-08-07T21:31:19.888" v="1624" actId="478"/>
          <ac:picMkLst>
            <pc:docMk/>
            <pc:sldMk cId="1036140943" sldId="372"/>
            <ac:picMk id="3" creationId="{D72880C2-8F9C-4864-90D7-EF32E76A02E1}"/>
          </ac:picMkLst>
        </pc:picChg>
        <pc:picChg chg="mod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6" creationId="{80C2B569-DCCE-455A-BFD2-5AEA649FB496}"/>
          </ac:picMkLst>
        </pc:picChg>
        <pc:picChg chg="add del mod">
          <ac:chgData name="ngod ali" userId="bfabe3cde01fd7ce" providerId="LiveId" clId="{7708258D-FD70-4286-95E3-FAEF1481A3C4}" dt="2021-08-07T21:36:30.325" v="1817" actId="21"/>
          <ac:picMkLst>
            <pc:docMk/>
            <pc:sldMk cId="1036140943" sldId="372"/>
            <ac:picMk id="7170" creationId="{7A848929-ECCE-4CDC-8F4E-311B2A16845F}"/>
          </ac:picMkLst>
        </pc:picChg>
        <pc:picChg chg="add mod">
          <ac:chgData name="ngod ali" userId="bfabe3cde01fd7ce" providerId="LiveId" clId="{7708258D-FD70-4286-95E3-FAEF1481A3C4}" dt="2021-08-07T21:36:02.718" v="1807"/>
          <ac:picMkLst>
            <pc:docMk/>
            <pc:sldMk cId="1036140943" sldId="372"/>
            <ac:picMk id="7172" creationId="{E836798A-5EFB-4527-B48B-AA182F0961B0}"/>
          </ac:picMkLst>
        </pc:picChg>
      </pc:sldChg>
      <pc:sldChg chg="addSp delSp modSp add mod">
        <pc:chgData name="ngod ali" userId="bfabe3cde01fd7ce" providerId="LiveId" clId="{7708258D-FD70-4286-95E3-FAEF1481A3C4}" dt="2021-08-07T21:58:06.312" v="2657" actId="1076"/>
        <pc:sldMkLst>
          <pc:docMk/>
          <pc:sldMk cId="3915196818" sldId="373"/>
        </pc:sldMkLst>
        <pc:spChg chg="add del mod">
          <ac:chgData name="ngod ali" userId="bfabe3cde01fd7ce" providerId="LiveId" clId="{7708258D-FD70-4286-95E3-FAEF1481A3C4}" dt="2021-08-07T21:52:08.751" v="2496" actId="478"/>
          <ac:spMkLst>
            <pc:docMk/>
            <pc:sldMk cId="3915196818" sldId="373"/>
            <ac:spMk id="6" creationId="{5F6CB7A5-9355-49FA-8FA8-6CB544BBF6CA}"/>
          </ac:spMkLst>
        </pc:spChg>
        <pc:spChg chg="add del mod">
          <ac:chgData name="ngod ali" userId="bfabe3cde01fd7ce" providerId="LiveId" clId="{7708258D-FD70-4286-95E3-FAEF1481A3C4}" dt="2021-08-07T21:52:07.044" v="2494" actId="478"/>
          <ac:spMkLst>
            <pc:docMk/>
            <pc:sldMk cId="3915196818" sldId="373"/>
            <ac:spMk id="7" creationId="{985CE021-BA7E-44A3-8640-7ED2AF379AAF}"/>
          </ac:spMkLst>
        </pc:spChg>
        <pc:spChg chg="add mod">
          <ac:chgData name="ngod ali" userId="bfabe3cde01fd7ce" providerId="LiveId" clId="{7708258D-FD70-4286-95E3-FAEF1481A3C4}" dt="2021-08-07T21:57:18.552" v="2639" actId="113"/>
          <ac:spMkLst>
            <pc:docMk/>
            <pc:sldMk cId="3915196818" sldId="373"/>
            <ac:spMk id="8" creationId="{C509CE7A-D726-495A-8F8E-F600AF55D124}"/>
          </ac:spMkLst>
        </pc:spChg>
        <pc:spChg chg="add del mod">
          <ac:chgData name="ngod ali" userId="bfabe3cde01fd7ce" providerId="LiveId" clId="{7708258D-FD70-4286-95E3-FAEF1481A3C4}" dt="2021-08-07T21:56:59.190" v="2632" actId="21"/>
          <ac:spMkLst>
            <pc:docMk/>
            <pc:sldMk cId="3915196818" sldId="373"/>
            <ac:spMk id="9" creationId="{1A5592BA-307A-4CDC-B863-3120E149589D}"/>
          </ac:spMkLst>
        </pc:spChg>
        <pc:spChg chg="add mod">
          <ac:chgData name="ngod ali" userId="bfabe3cde01fd7ce" providerId="LiveId" clId="{7708258D-FD70-4286-95E3-FAEF1481A3C4}" dt="2021-08-07T21:57:29.021" v="2642" actId="1076"/>
          <ac:spMkLst>
            <pc:docMk/>
            <pc:sldMk cId="3915196818" sldId="373"/>
            <ac:spMk id="11" creationId="{C80B1DAB-5816-492A-BB8B-EEE9D6628CD2}"/>
          </ac:spMkLst>
        </pc:spChg>
        <pc:spChg chg="add mod">
          <ac:chgData name="ngod ali" userId="bfabe3cde01fd7ce" providerId="LiveId" clId="{7708258D-FD70-4286-95E3-FAEF1481A3C4}" dt="2021-08-07T21:57:56.472" v="2653" actId="1076"/>
          <ac:spMkLst>
            <pc:docMk/>
            <pc:sldMk cId="3915196818" sldId="373"/>
            <ac:spMk id="16" creationId="{E2585C43-8638-48A1-AC1D-05942784CA63}"/>
          </ac:spMkLst>
        </pc:spChg>
        <pc:grpChg chg="add del mod">
          <ac:chgData name="ngod ali" userId="bfabe3cde01fd7ce" providerId="LiveId" clId="{7708258D-FD70-4286-95E3-FAEF1481A3C4}" dt="2021-08-07T21:56:59.190" v="2632" actId="21"/>
          <ac:grpSpMkLst>
            <pc:docMk/>
            <pc:sldMk cId="3915196818" sldId="373"/>
            <ac:grpSpMk id="4" creationId="{9B089D17-6B7B-4561-AB22-553CF43CA76E}"/>
          </ac:grpSpMkLst>
        </pc:grpChg>
        <pc:grpChg chg="add mod">
          <ac:chgData name="ngod ali" userId="bfabe3cde01fd7ce" providerId="LiveId" clId="{7708258D-FD70-4286-95E3-FAEF1481A3C4}" dt="2021-08-07T21:58:06.312" v="2657" actId="1076"/>
          <ac:grpSpMkLst>
            <pc:docMk/>
            <pc:sldMk cId="3915196818" sldId="373"/>
            <ac:grpSpMk id="12" creationId="{E3B9A64F-6B2A-4738-8BCD-496B89E5E82C}"/>
          </ac:grpSpMkLst>
        </pc:grpChg>
        <pc:picChg chg="add del mod modCrop">
          <ac:chgData name="ngod ali" userId="bfabe3cde01fd7ce" providerId="LiveId" clId="{7708258D-FD70-4286-95E3-FAEF1481A3C4}" dt="2021-08-07T21:47:38.402" v="2382" actId="21"/>
          <ac:picMkLst>
            <pc:docMk/>
            <pc:sldMk cId="3915196818" sldId="373"/>
            <ac:picMk id="3" creationId="{663F27D2-9872-4718-80D8-AC4271C45C68}"/>
          </ac:picMkLst>
        </pc:picChg>
        <pc:picChg chg="del">
          <ac:chgData name="ngod ali" userId="bfabe3cde01fd7ce" providerId="LiveId" clId="{7708258D-FD70-4286-95E3-FAEF1481A3C4}" dt="2021-08-07T21:39:36.709" v="1852" actId="478"/>
          <ac:picMkLst>
            <pc:docMk/>
            <pc:sldMk cId="3915196818" sldId="373"/>
            <ac:picMk id="5" creationId="{4FA9CB5B-64DF-43CF-8DB3-8414B2BFF8FA}"/>
          </ac:picMkLst>
        </pc:picChg>
        <pc:picChg chg="add del mod">
          <ac:chgData name="ngod ali" userId="bfabe3cde01fd7ce" providerId="LiveId" clId="{7708258D-FD70-4286-95E3-FAEF1481A3C4}" dt="2021-08-07T21:54:16.685" v="2594" actId="478"/>
          <ac:picMkLst>
            <pc:docMk/>
            <pc:sldMk cId="3915196818" sldId="373"/>
            <ac:picMk id="10" creationId="{018B5EB7-760E-4E93-9613-670BCF8CE7AB}"/>
          </ac:picMkLst>
        </pc:picChg>
        <pc:picChg chg="add del mod">
          <ac:chgData name="ngod ali" userId="bfabe3cde01fd7ce" providerId="LiveId" clId="{7708258D-FD70-4286-95E3-FAEF1481A3C4}" dt="2021-08-07T21:56:45.509" v="2625" actId="21"/>
          <ac:picMkLst>
            <pc:docMk/>
            <pc:sldMk cId="3915196818" sldId="373"/>
            <ac:picMk id="13" creationId="{6EBC779F-35DE-4060-B882-2A936519D1BC}"/>
          </ac:picMkLst>
        </pc:picChg>
        <pc:picChg chg="add mod">
          <ac:chgData name="ngod ali" userId="bfabe3cde01fd7ce" providerId="LiveId" clId="{7708258D-FD70-4286-95E3-FAEF1481A3C4}" dt="2021-08-07T21:58:00.510" v="2656" actId="1076"/>
          <ac:picMkLst>
            <pc:docMk/>
            <pc:sldMk cId="3915196818" sldId="373"/>
            <ac:picMk id="15" creationId="{3274D25A-DF9E-4F76-AE5E-A6DD2185D9F0}"/>
          </ac:picMkLst>
        </pc:picChg>
        <pc:picChg chg="add del mod">
          <ac:chgData name="ngod ali" userId="bfabe3cde01fd7ce" providerId="LiveId" clId="{7708258D-FD70-4286-95E3-FAEF1481A3C4}" dt="2021-08-07T21:56:25.618" v="2616" actId="21"/>
          <ac:picMkLst>
            <pc:docMk/>
            <pc:sldMk cId="3915196818" sldId="373"/>
            <ac:picMk id="10242" creationId="{2C1F7FC9-0B13-4AA7-9E8C-2B1DBBD58EBC}"/>
          </ac:picMkLst>
        </pc:picChg>
      </pc:sldChg>
      <pc:sldChg chg="addSp delSp modSp new mod">
        <pc:chgData name="ngod ali" userId="bfabe3cde01fd7ce" providerId="LiveId" clId="{7708258D-FD70-4286-95E3-FAEF1481A3C4}" dt="2021-08-07T20:42:19.819" v="744"/>
        <pc:sldMkLst>
          <pc:docMk/>
          <pc:sldMk cId="1560165090" sldId="374"/>
        </pc:sldMkLst>
        <pc:grpChg chg="add mod">
          <ac:chgData name="ngod ali" userId="bfabe3cde01fd7ce" providerId="LiveId" clId="{7708258D-FD70-4286-95E3-FAEF1481A3C4}" dt="2021-08-07T20:41:38.856" v="733" actId="1076"/>
          <ac:grpSpMkLst>
            <pc:docMk/>
            <pc:sldMk cId="1560165090" sldId="374"/>
            <ac:grpSpMk id="6" creationId="{A6BC7923-E730-4F53-92AF-11AC7ACE775C}"/>
          </ac:grpSpMkLst>
        </pc:grpChg>
        <pc:grpChg chg="add mod">
          <ac:chgData name="ngod ali" userId="bfabe3cde01fd7ce" providerId="LiveId" clId="{7708258D-FD70-4286-95E3-FAEF1481A3C4}" dt="2021-08-07T20:42:15.157" v="743" actId="164"/>
          <ac:grpSpMkLst>
            <pc:docMk/>
            <pc:sldMk cId="1560165090" sldId="374"/>
            <ac:grpSpMk id="11" creationId="{EC4E5C25-0791-4299-84E2-02249DEECB3C}"/>
          </ac:grpSpMkLst>
        </pc:grp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2" creationId="{68964190-67BC-4203-B9D6-9973FD1A5A5E}"/>
          </ac:picMkLst>
        </pc:picChg>
        <pc:picChg chg="add del mod modCrop">
          <ac:chgData name="ngod ali" userId="bfabe3cde01fd7ce" providerId="LiveId" clId="{7708258D-FD70-4286-95E3-FAEF1481A3C4}" dt="2021-08-07T20:40:06.619" v="704" actId="21"/>
          <ac:picMkLst>
            <pc:docMk/>
            <pc:sldMk cId="1560165090" sldId="374"/>
            <ac:picMk id="4" creationId="{961BA8C3-9AB8-4BEF-A71A-DA6D120EA67A}"/>
          </ac:picMkLst>
        </pc:pic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5" creationId="{98DA05A7-06EF-45A4-9BD5-FA20CEE9FD31}"/>
          </ac:picMkLst>
        </pc:picChg>
        <pc:picChg chg="add mod modCrop">
          <ac:chgData name="ngod ali" userId="bfabe3cde01fd7ce" providerId="LiveId" clId="{7708258D-FD70-4286-95E3-FAEF1481A3C4}" dt="2021-08-07T20:42:15.157" v="743" actId="164"/>
          <ac:picMkLst>
            <pc:docMk/>
            <pc:sldMk cId="1560165090" sldId="374"/>
            <ac:picMk id="8" creationId="{332102FC-9420-404C-958B-B7BBE502424A}"/>
          </ac:picMkLst>
        </pc:picChg>
        <pc:picChg chg="add mod modCrop">
          <ac:chgData name="ngod ali" userId="bfabe3cde01fd7ce" providerId="LiveId" clId="{7708258D-FD70-4286-95E3-FAEF1481A3C4}" dt="2021-08-07T20:42:19.819" v="744"/>
          <ac:picMkLst>
            <pc:docMk/>
            <pc:sldMk cId="1560165090" sldId="374"/>
            <ac:picMk id="10" creationId="{FB6AE3BC-69EE-4585-8760-97832C520D17}"/>
          </ac:picMkLst>
        </pc:picChg>
      </pc:sldChg>
      <pc:sldChg chg="addSp delSp modSp new mod">
        <pc:chgData name="ngod ali" userId="bfabe3cde01fd7ce" providerId="LiveId" clId="{7708258D-FD70-4286-95E3-FAEF1481A3C4}" dt="2021-08-07T20:56:39.693" v="1017" actId="207"/>
        <pc:sldMkLst>
          <pc:docMk/>
          <pc:sldMk cId="3211517559" sldId="375"/>
        </pc:sldMkLst>
        <pc:spChg chg="add mod">
          <ac:chgData name="ngod ali" userId="bfabe3cde01fd7ce" providerId="LiveId" clId="{7708258D-FD70-4286-95E3-FAEF1481A3C4}" dt="2021-08-07T20:56:16.894" v="1010" actId="113"/>
          <ac:spMkLst>
            <pc:docMk/>
            <pc:sldMk cId="3211517559" sldId="375"/>
            <ac:spMk id="4" creationId="{45102898-A027-4622-B8AA-954D0D53F9E0}"/>
          </ac:spMkLst>
        </pc:spChg>
        <pc:spChg chg="add mod">
          <ac:chgData name="ngod ali" userId="bfabe3cde01fd7ce" providerId="LiveId" clId="{7708258D-FD70-4286-95E3-FAEF1481A3C4}" dt="2021-08-07T20:56:39.693" v="1017" actId="207"/>
          <ac:spMkLst>
            <pc:docMk/>
            <pc:sldMk cId="3211517559" sldId="375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0:56:21.145" v="1011" actId="1076"/>
          <ac:spMkLst>
            <pc:docMk/>
            <pc:sldMk cId="3211517559" sldId="375"/>
            <ac:spMk id="7" creationId="{FE502377-4EE9-4C61-9755-ACE4B2CB2A8C}"/>
          </ac:spMkLst>
        </pc:spChg>
        <pc:picChg chg="add del mod modCrop">
          <ac:chgData name="ngod ali" userId="bfabe3cde01fd7ce" providerId="LiveId" clId="{7708258D-FD70-4286-95E3-FAEF1481A3C4}" dt="2021-08-07T20:55:35" v="957" actId="478"/>
          <ac:picMkLst>
            <pc:docMk/>
            <pc:sldMk cId="3211517559" sldId="375"/>
            <ac:picMk id="3" creationId="{65CD2193-FB59-4A4F-AD8D-DED3D717233F}"/>
          </ac:picMkLst>
        </pc:picChg>
        <pc:picChg chg="add mod">
          <ac:chgData name="ngod ali" userId="bfabe3cde01fd7ce" providerId="LiveId" clId="{7708258D-FD70-4286-95E3-FAEF1481A3C4}" dt="2021-08-07T20:56:22.605" v="1012" actId="1076"/>
          <ac:picMkLst>
            <pc:docMk/>
            <pc:sldMk cId="3211517559" sldId="375"/>
            <ac:picMk id="1026" creationId="{A298CCCC-51A0-4E36-BCB6-FF9B3F169BB0}"/>
          </ac:picMkLst>
        </pc:picChg>
      </pc:sldChg>
      <pc:sldChg chg="addSp delSp modSp add mod">
        <pc:chgData name="ngod ali" userId="bfabe3cde01fd7ce" providerId="LiveId" clId="{7708258D-FD70-4286-95E3-FAEF1481A3C4}" dt="2021-08-07T21:05:25.150" v="1247" actId="1076"/>
        <pc:sldMkLst>
          <pc:docMk/>
          <pc:sldMk cId="374122991" sldId="376"/>
        </pc:sldMkLst>
        <pc:spChg chg="mod">
          <ac:chgData name="ngod ali" userId="bfabe3cde01fd7ce" providerId="LiveId" clId="{7708258D-FD70-4286-95E3-FAEF1481A3C4}" dt="2021-08-07T21:04:44.277" v="1239" actId="1076"/>
          <ac:spMkLst>
            <pc:docMk/>
            <pc:sldMk cId="374122991" sldId="376"/>
            <ac:spMk id="4" creationId="{45102898-A027-4622-B8AA-954D0D53F9E0}"/>
          </ac:spMkLst>
        </pc:spChg>
        <pc:spChg chg="del mod">
          <ac:chgData name="ngod ali" userId="bfabe3cde01fd7ce" providerId="LiveId" clId="{7708258D-FD70-4286-95E3-FAEF1481A3C4}" dt="2021-08-07T20:58:46.804" v="1218" actId="478"/>
          <ac:spMkLst>
            <pc:docMk/>
            <pc:sldMk cId="374122991" sldId="376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1:05:25.150" v="1247" actId="1076"/>
          <ac:spMkLst>
            <pc:docMk/>
            <pc:sldMk cId="374122991" sldId="376"/>
            <ac:spMk id="7" creationId="{CFD46B18-A83D-4F9F-B0F2-4E206FEECFF7}"/>
          </ac:spMkLst>
        </pc:spChg>
        <pc:picChg chg="del mod">
          <ac:chgData name="ngod ali" userId="bfabe3cde01fd7ce" providerId="LiveId" clId="{7708258D-FD70-4286-95E3-FAEF1481A3C4}" dt="2021-08-07T20:58:32.662" v="1213" actId="478"/>
          <ac:picMkLst>
            <pc:docMk/>
            <pc:sldMk cId="374122991" sldId="376"/>
            <ac:picMk id="3" creationId="{65CD2193-FB59-4A4F-AD8D-DED3D717233F}"/>
          </ac:picMkLst>
        </pc:picChg>
        <pc:picChg chg="del">
          <ac:chgData name="ngod ali" userId="bfabe3cde01fd7ce" providerId="LiveId" clId="{7708258D-FD70-4286-95E3-FAEF1481A3C4}" dt="2021-08-07T20:56:46.759" v="1019" actId="478"/>
          <ac:picMkLst>
            <pc:docMk/>
            <pc:sldMk cId="374122991" sldId="376"/>
            <ac:picMk id="1026" creationId="{A298CCCC-51A0-4E36-BCB6-FF9B3F169BB0}"/>
          </ac:picMkLst>
        </pc:picChg>
        <pc:picChg chg="add mod">
          <ac:chgData name="ngod ali" userId="bfabe3cde01fd7ce" providerId="LiveId" clId="{7708258D-FD70-4286-95E3-FAEF1481A3C4}" dt="2021-08-07T20:59:40.001" v="1227" actId="1076"/>
          <ac:picMkLst>
            <pc:docMk/>
            <pc:sldMk cId="374122991" sldId="376"/>
            <ac:picMk id="2050" creationId="{BA05ED05-62FE-4F3F-860D-C67409315843}"/>
          </ac:picMkLst>
        </pc:picChg>
      </pc:sldChg>
      <pc:sldChg chg="addSp delSp modSp new del mod">
        <pc:chgData name="ngod ali" userId="bfabe3cde01fd7ce" providerId="LiveId" clId="{7708258D-FD70-4286-95E3-FAEF1481A3C4}" dt="2021-08-07T21:11:50.717" v="1323" actId="47"/>
        <pc:sldMkLst>
          <pc:docMk/>
          <pc:sldMk cId="2196708089" sldId="377"/>
        </pc:sldMkLst>
        <pc:picChg chg="add del mod modCrop">
          <ac:chgData name="ngod ali" userId="bfabe3cde01fd7ce" providerId="LiveId" clId="{7708258D-FD70-4286-95E3-FAEF1481A3C4}" dt="2021-08-07T21:07:50.716" v="1254" actId="21"/>
          <ac:picMkLst>
            <pc:docMk/>
            <pc:sldMk cId="2196708089" sldId="377"/>
            <ac:picMk id="3" creationId="{830F1F2C-0AF1-4D13-84A5-B1BF471E1A2D}"/>
          </ac:picMkLst>
        </pc:picChg>
      </pc:sldChg>
      <pc:sldChg chg="addSp delSp modSp add mod">
        <pc:chgData name="ngod ali" userId="bfabe3cde01fd7ce" providerId="LiveId" clId="{7708258D-FD70-4286-95E3-FAEF1481A3C4}" dt="2021-08-07T21:28:12.481" v="1603" actId="1076"/>
        <pc:sldMkLst>
          <pc:docMk/>
          <pc:sldMk cId="3672686495" sldId="377"/>
        </pc:sldMkLst>
        <pc:spChg chg="del">
          <ac:chgData name="ngod ali" userId="bfabe3cde01fd7ce" providerId="LiveId" clId="{7708258D-FD70-4286-95E3-FAEF1481A3C4}" dt="2021-08-07T21:26:15.042" v="1567" actId="478"/>
          <ac:spMkLst>
            <pc:docMk/>
            <pc:sldMk cId="3672686495" sldId="377"/>
            <ac:spMk id="7" creationId="{7D3E6359-0861-4057-B973-A040D786DA53}"/>
          </ac:spMkLst>
        </pc:spChg>
        <pc:spChg chg="del">
          <ac:chgData name="ngod ali" userId="bfabe3cde01fd7ce" providerId="LiveId" clId="{7708258D-FD70-4286-95E3-FAEF1481A3C4}" dt="2021-08-07T21:26:17.712" v="1568" actId="478"/>
          <ac:spMkLst>
            <pc:docMk/>
            <pc:sldMk cId="3672686495" sldId="377"/>
            <ac:spMk id="11" creationId="{715D4FB0-2264-434D-A729-4096DD146B1B}"/>
          </ac:spMkLst>
        </pc:spChg>
        <pc:grpChg chg="mod">
          <ac:chgData name="ngod ali" userId="bfabe3cde01fd7ce" providerId="LiveId" clId="{7708258D-FD70-4286-95E3-FAEF1481A3C4}" dt="2021-08-07T21:28:12.481" v="1603" actId="1076"/>
          <ac:grpSpMkLst>
            <pc:docMk/>
            <pc:sldMk cId="3672686495" sldId="377"/>
            <ac:grpSpMk id="4" creationId="{744792DB-9B81-489C-86A5-A6B2CE51E798}"/>
          </ac:grpSpMkLst>
        </pc:grpChg>
        <pc:grpChg chg="add mod">
          <ac:chgData name="ngod ali" userId="bfabe3cde01fd7ce" providerId="LiveId" clId="{7708258D-FD70-4286-95E3-FAEF1481A3C4}" dt="2021-08-07T21:28:11.225" v="1602" actId="1076"/>
          <ac:grpSpMkLst>
            <pc:docMk/>
            <pc:sldMk cId="3672686495" sldId="377"/>
            <ac:grpSpMk id="10" creationId="{4A0A5590-AF4D-4D36-B3B6-7AE09D222C46}"/>
          </ac:grpSpMkLst>
        </pc:grpChg>
        <pc:picChg chg="del">
          <ac:chgData name="ngod ali" userId="bfabe3cde01fd7ce" providerId="LiveId" clId="{7708258D-FD70-4286-95E3-FAEF1481A3C4}" dt="2021-08-07T21:26:20.122" v="1570" actId="478"/>
          <ac:picMkLst>
            <pc:docMk/>
            <pc:sldMk cId="3672686495" sldId="377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6" creationId="{455F9127-279D-4D40-AA31-478368FC17CC}"/>
          </ac:picMkLst>
        </pc:picChg>
        <pc:picChg chg="add mod modCrop">
          <ac:chgData name="ngod ali" userId="bfabe3cde01fd7ce" providerId="LiveId" clId="{7708258D-FD70-4286-95E3-FAEF1481A3C4}" dt="2021-08-07T21:27:34.148" v="1593" actId="164"/>
          <ac:picMkLst>
            <pc:docMk/>
            <pc:sldMk cId="3672686495" sldId="377"/>
            <ac:picMk id="8" creationId="{A1F7B1F5-2C5C-4923-99EE-C0E60D760804}"/>
          </ac:picMkLst>
        </pc:picChg>
        <pc:picChg chg="del">
          <ac:chgData name="ngod ali" userId="bfabe3cde01fd7ce" providerId="LiveId" clId="{7708258D-FD70-4286-95E3-FAEF1481A3C4}" dt="2021-08-07T21:26:18.938" v="1569" actId="478"/>
          <ac:picMkLst>
            <pc:docMk/>
            <pc:sldMk cId="3672686495" sldId="377"/>
            <ac:picMk id="9" creationId="{793023EF-6F7F-4409-9B09-664358F30591}"/>
          </ac:picMkLst>
        </pc:picChg>
        <pc:picChg chg="add mod modCrop">
          <ac:chgData name="ngod ali" userId="bfabe3cde01fd7ce" providerId="LiveId" clId="{7708258D-FD70-4286-95E3-FAEF1481A3C4}" dt="2021-08-07T21:28:05.969" v="1601" actId="1076"/>
          <ac:picMkLst>
            <pc:docMk/>
            <pc:sldMk cId="3672686495" sldId="377"/>
            <ac:picMk id="12" creationId="{2B80E861-0BFB-4575-B89B-8D99482F0ABB}"/>
          </ac:picMkLst>
        </pc:picChg>
      </pc:sldChg>
      <pc:sldChg chg="addSp delSp modSp add mod">
        <pc:chgData name="ngod ali" userId="bfabe3cde01fd7ce" providerId="LiveId" clId="{7708258D-FD70-4286-95E3-FAEF1481A3C4}" dt="2021-08-07T21:38:21.944" v="1846" actId="1076"/>
        <pc:sldMkLst>
          <pc:docMk/>
          <pc:sldMk cId="1805115281" sldId="378"/>
        </pc:sldMkLst>
        <pc:spChg chg="mod">
          <ac:chgData name="ngod ali" userId="bfabe3cde01fd7ce" providerId="LiveId" clId="{7708258D-FD70-4286-95E3-FAEF1481A3C4}" dt="2021-08-07T21:35:25.626" v="1799" actId="14100"/>
          <ac:spMkLst>
            <pc:docMk/>
            <pc:sldMk cId="1805115281" sldId="378"/>
            <ac:spMk id="8" creationId="{7569AF7E-84B3-4124-A5F7-5D1321B62FB9}"/>
          </ac:spMkLst>
        </pc:spChg>
        <pc:spChg chg="del">
          <ac:chgData name="ngod ali" userId="bfabe3cde01fd7ce" providerId="LiveId" clId="{7708258D-FD70-4286-95E3-FAEF1481A3C4}" dt="2021-08-07T21:35:15.365" v="1795" actId="478"/>
          <ac:spMkLst>
            <pc:docMk/>
            <pc:sldMk cId="1805115281" sldId="378"/>
            <ac:spMk id="9" creationId="{0A0863BA-0EF5-4F6C-95FE-D1824422C4A7}"/>
          </ac:spMkLst>
        </pc:spChg>
        <pc:grpChg chg="add mod">
          <ac:chgData name="ngod ali" userId="bfabe3cde01fd7ce" providerId="LiveId" clId="{7708258D-FD70-4286-95E3-FAEF1481A3C4}" dt="2021-08-07T21:38:00.200" v="1843" actId="164"/>
          <ac:grpSpMkLst>
            <pc:docMk/>
            <pc:sldMk cId="1805115281" sldId="378"/>
            <ac:grpSpMk id="4" creationId="{063C4CAB-4463-455A-B158-AE32A56F079E}"/>
          </ac:grpSpMkLst>
        </pc:grpChg>
        <pc:grpChg chg="mod">
          <ac:chgData name="ngod ali" userId="bfabe3cde01fd7ce" providerId="LiveId" clId="{7708258D-FD70-4286-95E3-FAEF1481A3C4}" dt="2021-08-07T21:35:28.408" v="1800" actId="1076"/>
          <ac:grpSpMkLst>
            <pc:docMk/>
            <pc:sldMk cId="1805115281" sldId="378"/>
            <ac:grpSpMk id="7" creationId="{68027104-50CB-40CF-A5EF-E9FCD2AEE1D5}"/>
          </ac:grpSpMkLst>
        </pc:grpChg>
        <pc:picChg chg="add mod modCrop">
          <ac:chgData name="ngod ali" userId="bfabe3cde01fd7ce" providerId="LiveId" clId="{7708258D-FD70-4286-95E3-FAEF1481A3C4}" dt="2021-08-07T21:38:06.060" v="1844"/>
          <ac:picMkLst>
            <pc:docMk/>
            <pc:sldMk cId="1805115281" sldId="378"/>
            <ac:picMk id="3" creationId="{0203036B-3078-468C-B2BB-2A039D48EB90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6" creationId="{80C2B569-DCCE-455A-BFD2-5AEA649FB496}"/>
          </ac:picMkLst>
        </pc:picChg>
        <pc:picChg chg="add mod modCrop">
          <ac:chgData name="ngod ali" userId="bfabe3cde01fd7ce" providerId="LiveId" clId="{7708258D-FD70-4286-95E3-FAEF1481A3C4}" dt="2021-08-07T21:38:21.944" v="1846" actId="1076"/>
          <ac:picMkLst>
            <pc:docMk/>
            <pc:sldMk cId="1805115281" sldId="378"/>
            <ac:picMk id="10" creationId="{9798669C-63A9-4F12-8B1F-D7644DAE1C6E}"/>
          </ac:picMkLst>
        </pc:picChg>
        <pc:picChg chg="del mod">
          <ac:chgData name="ngod ali" userId="bfabe3cde01fd7ce" providerId="LiveId" clId="{7708258D-FD70-4286-95E3-FAEF1481A3C4}" dt="2021-08-07T21:35:17.441" v="1797" actId="478"/>
          <ac:picMkLst>
            <pc:docMk/>
            <pc:sldMk cId="1805115281" sldId="378"/>
            <ac:picMk id="7170" creationId="{7A848929-ECCE-4CDC-8F4E-311B2A16845F}"/>
          </ac:picMkLst>
        </pc:picChg>
      </pc:sldChg>
      <pc:sldChg chg="addSp delSp modSp add mod ord">
        <pc:chgData name="ngod ali" userId="bfabe3cde01fd7ce" providerId="LiveId" clId="{7708258D-FD70-4286-95E3-FAEF1481A3C4}" dt="2021-08-07T21:52:00.092" v="2493" actId="1076"/>
        <pc:sldMkLst>
          <pc:docMk/>
          <pc:sldMk cId="669576082" sldId="379"/>
        </pc:sldMkLst>
        <pc:spChg chg="mod">
          <ac:chgData name="ngod ali" userId="bfabe3cde01fd7ce" providerId="LiveId" clId="{7708258D-FD70-4286-95E3-FAEF1481A3C4}" dt="2021-08-07T21:51:06.635" v="2480" actId="113"/>
          <ac:spMkLst>
            <pc:docMk/>
            <pc:sldMk cId="669576082" sldId="379"/>
            <ac:spMk id="6" creationId="{5F6CB7A5-9355-49FA-8FA8-6CB544BBF6CA}"/>
          </ac:spMkLst>
        </pc:spChg>
        <pc:spChg chg="mod">
          <ac:chgData name="ngod ali" userId="bfabe3cde01fd7ce" providerId="LiveId" clId="{7708258D-FD70-4286-95E3-FAEF1481A3C4}" dt="2021-08-07T21:51:20.451" v="2487" actId="1076"/>
          <ac:spMkLst>
            <pc:docMk/>
            <pc:sldMk cId="669576082" sldId="379"/>
            <ac:spMk id="7" creationId="{985CE021-BA7E-44A3-8640-7ED2AF379AAF}"/>
          </ac:spMkLst>
        </pc:spChg>
        <pc:spChg chg="del">
          <ac:chgData name="ngod ali" userId="bfabe3cde01fd7ce" providerId="LiveId" clId="{7708258D-FD70-4286-95E3-FAEF1481A3C4}" dt="2021-08-07T21:50:07.632" v="2464" actId="478"/>
          <ac:spMkLst>
            <pc:docMk/>
            <pc:sldMk cId="669576082" sldId="379"/>
            <ac:spMk id="11" creationId="{C80B1DAB-5816-492A-BB8B-EEE9D6628CD2}"/>
          </ac:spMkLst>
        </pc:spChg>
        <pc:grpChg chg="del mod">
          <ac:chgData name="ngod ali" userId="bfabe3cde01fd7ce" providerId="LiveId" clId="{7708258D-FD70-4286-95E3-FAEF1481A3C4}" dt="2021-08-07T21:50:51.613" v="2473" actId="478"/>
          <ac:grpSpMkLst>
            <pc:docMk/>
            <pc:sldMk cId="669576082" sldId="379"/>
            <ac:grpSpMk id="4" creationId="{9B089D17-6B7B-4561-AB22-553CF43CA76E}"/>
          </ac:grpSpMkLst>
        </pc:grpChg>
        <pc:picChg chg="del">
          <ac:chgData name="ngod ali" userId="bfabe3cde01fd7ce" providerId="LiveId" clId="{7708258D-FD70-4286-95E3-FAEF1481A3C4}" dt="2021-08-07T21:50:04.639" v="2463" actId="478"/>
          <ac:picMkLst>
            <pc:docMk/>
            <pc:sldMk cId="669576082" sldId="379"/>
            <ac:picMk id="10" creationId="{018B5EB7-760E-4E93-9613-670BCF8CE7AB}"/>
          </ac:picMkLst>
        </pc:picChg>
        <pc:picChg chg="add mod">
          <ac:chgData name="ngod ali" userId="bfabe3cde01fd7ce" providerId="LiveId" clId="{7708258D-FD70-4286-95E3-FAEF1481A3C4}" dt="2021-08-07T21:51:47.943" v="2490" actId="1076"/>
          <ac:picMkLst>
            <pc:docMk/>
            <pc:sldMk cId="669576082" sldId="379"/>
            <ac:picMk id="9218" creationId="{4519A155-D885-4571-AE9E-FCDC4BA59C0A}"/>
          </ac:picMkLst>
        </pc:picChg>
        <pc:picChg chg="add mod">
          <ac:chgData name="ngod ali" userId="bfabe3cde01fd7ce" providerId="LiveId" clId="{7708258D-FD70-4286-95E3-FAEF1481A3C4}" dt="2021-08-07T21:52:00.092" v="2493" actId="1076"/>
          <ac:picMkLst>
            <pc:docMk/>
            <pc:sldMk cId="669576082" sldId="379"/>
            <ac:picMk id="9220" creationId="{76CF5563-B93C-495F-91FD-000B77A62490}"/>
          </ac:picMkLst>
        </pc:picChg>
      </pc:sldChg>
      <pc:sldChg chg="addSp modSp new mod">
        <pc:chgData name="ngod ali" userId="bfabe3cde01fd7ce" providerId="LiveId" clId="{7708258D-FD70-4286-95E3-FAEF1481A3C4}" dt="2021-08-07T22:00:04.946" v="2684"/>
        <pc:sldMkLst>
          <pc:docMk/>
          <pc:sldMk cId="1004623674" sldId="380"/>
        </pc:sldMkLst>
        <pc:grpChg chg="add mod">
          <ac:chgData name="ngod ali" userId="bfabe3cde01fd7ce" providerId="LiveId" clId="{7708258D-FD70-4286-95E3-FAEF1481A3C4}" dt="2021-08-07T22:00:00.460" v="2683" actId="1076"/>
          <ac:grpSpMkLst>
            <pc:docMk/>
            <pc:sldMk cId="1004623674" sldId="380"/>
            <ac:grpSpMk id="5" creationId="{C8A18EB4-AFC3-4104-96C6-390C80057B0D}"/>
          </ac:grpSpMkLst>
        </pc:grpChg>
        <pc:picChg chg="add mod modCrop">
          <ac:chgData name="ngod ali" userId="bfabe3cde01fd7ce" providerId="LiveId" clId="{7708258D-FD70-4286-95E3-FAEF1481A3C4}" dt="2021-08-07T21:59:58.721" v="2682" actId="164"/>
          <ac:picMkLst>
            <pc:docMk/>
            <pc:sldMk cId="1004623674" sldId="380"/>
            <ac:picMk id="3" creationId="{0774B188-B6A5-4ACF-998D-342D99437A79}"/>
          </ac:picMkLst>
        </pc:picChg>
        <pc:picChg chg="add mod modCrop">
          <ac:chgData name="ngod ali" userId="bfabe3cde01fd7ce" providerId="LiveId" clId="{7708258D-FD70-4286-95E3-FAEF1481A3C4}" dt="2021-08-07T22:00:04.946" v="2684"/>
          <ac:picMkLst>
            <pc:docMk/>
            <pc:sldMk cId="1004623674" sldId="380"/>
            <ac:picMk id="4" creationId="{9B0E01D0-05D2-4648-8F8E-3712D7ECDA86}"/>
          </ac:picMkLst>
        </pc:picChg>
      </pc:sldChg>
      <pc:sldChg chg="addSp modSp new mod modAnim">
        <pc:chgData name="ngod ali" userId="bfabe3cde01fd7ce" providerId="LiveId" clId="{7708258D-FD70-4286-95E3-FAEF1481A3C4}" dt="2021-08-08T07:00:47.166" v="2792" actId="1076"/>
        <pc:sldMkLst>
          <pc:docMk/>
          <pc:sldMk cId="2836544467" sldId="381"/>
        </pc:sldMkLst>
        <pc:spChg chg="add mod">
          <ac:chgData name="ngod ali" userId="bfabe3cde01fd7ce" providerId="LiveId" clId="{7708258D-FD70-4286-95E3-FAEF1481A3C4}" dt="2021-08-08T07:00:45.633" v="2791" actId="1076"/>
          <ac:spMkLst>
            <pc:docMk/>
            <pc:sldMk cId="2836544467" sldId="381"/>
            <ac:spMk id="3" creationId="{A5557BC3-E3CC-4A1A-BCD4-D04C69D08141}"/>
          </ac:spMkLst>
        </pc:spChg>
        <pc:picChg chg="add mod">
          <ac:chgData name="ngod ali" userId="bfabe3cde01fd7ce" providerId="LiveId" clId="{7708258D-FD70-4286-95E3-FAEF1481A3C4}" dt="2021-08-08T07:00:47.166" v="2792" actId="1076"/>
          <ac:picMkLst>
            <pc:docMk/>
            <pc:sldMk cId="2836544467" sldId="381"/>
            <ac:picMk id="2" creationId="{5A75943B-0A5C-476E-B192-C3A4D5B628D0}"/>
          </ac:picMkLst>
        </pc:picChg>
      </pc:sldChg>
      <pc:sldChg chg="addSp modSp new mod modAnim">
        <pc:chgData name="ngod ali" userId="bfabe3cde01fd7ce" providerId="LiveId" clId="{7708258D-FD70-4286-95E3-FAEF1481A3C4}" dt="2021-08-08T07:03:04.193" v="2797" actId="1076"/>
        <pc:sldMkLst>
          <pc:docMk/>
          <pc:sldMk cId="2258322624" sldId="382"/>
        </pc:sldMkLst>
        <pc:picChg chg="add mod">
          <ac:chgData name="ngod ali" userId="bfabe3cde01fd7ce" providerId="LiveId" clId="{7708258D-FD70-4286-95E3-FAEF1481A3C4}" dt="2021-08-08T07:03:04.193" v="2797" actId="1076"/>
          <ac:picMkLst>
            <pc:docMk/>
            <pc:sldMk cId="2258322624" sldId="382"/>
            <ac:picMk id="2" creationId="{5F5FED8F-26CB-4762-8D0D-FC823F3C10D6}"/>
          </ac:picMkLst>
        </pc:picChg>
      </pc:sldChg>
      <pc:sldChg chg="addSp modSp new mod modAnim">
        <pc:chgData name="ngod ali" userId="bfabe3cde01fd7ce" providerId="LiveId" clId="{7708258D-FD70-4286-95E3-FAEF1481A3C4}" dt="2021-08-08T07:12:32.648" v="2802" actId="1076"/>
        <pc:sldMkLst>
          <pc:docMk/>
          <pc:sldMk cId="2642338816" sldId="383"/>
        </pc:sldMkLst>
        <pc:picChg chg="add mod">
          <ac:chgData name="ngod ali" userId="bfabe3cde01fd7ce" providerId="LiveId" clId="{7708258D-FD70-4286-95E3-FAEF1481A3C4}" dt="2021-08-08T07:12:32.648" v="2802" actId="1076"/>
          <ac:picMkLst>
            <pc:docMk/>
            <pc:sldMk cId="2642338816" sldId="383"/>
            <ac:picMk id="2" creationId="{914A1D03-9535-46A7-B42C-DBB6A3C6A3D0}"/>
          </ac:picMkLst>
        </pc:picChg>
      </pc:sldChg>
      <pc:sldChg chg="addSp modSp new mod modAnim">
        <pc:chgData name="ngod ali" userId="bfabe3cde01fd7ce" providerId="LiveId" clId="{7708258D-FD70-4286-95E3-FAEF1481A3C4}" dt="2021-08-08T07:15:33.798" v="2808" actId="1076"/>
        <pc:sldMkLst>
          <pc:docMk/>
          <pc:sldMk cId="2120795278" sldId="384"/>
        </pc:sldMkLst>
        <pc:picChg chg="add mod">
          <ac:chgData name="ngod ali" userId="bfabe3cde01fd7ce" providerId="LiveId" clId="{7708258D-FD70-4286-95E3-FAEF1481A3C4}" dt="2021-08-08T07:15:33.798" v="2808" actId="1076"/>
          <ac:picMkLst>
            <pc:docMk/>
            <pc:sldMk cId="2120795278" sldId="384"/>
            <ac:picMk id="2" creationId="{4FBD236A-7430-424C-B7A9-661276DB93B7}"/>
          </ac:picMkLst>
        </pc:picChg>
      </pc:sldChg>
      <pc:sldChg chg="addSp modSp new mod modAnim">
        <pc:chgData name="ngod ali" userId="bfabe3cde01fd7ce" providerId="LiveId" clId="{7708258D-FD70-4286-95E3-FAEF1481A3C4}" dt="2021-08-08T07:17:15.192" v="2814" actId="1076"/>
        <pc:sldMkLst>
          <pc:docMk/>
          <pc:sldMk cId="812681012" sldId="385"/>
        </pc:sldMkLst>
        <pc:picChg chg="add mod">
          <ac:chgData name="ngod ali" userId="bfabe3cde01fd7ce" providerId="LiveId" clId="{7708258D-FD70-4286-95E3-FAEF1481A3C4}" dt="2021-08-08T07:17:15.192" v="2814" actId="1076"/>
          <ac:picMkLst>
            <pc:docMk/>
            <pc:sldMk cId="812681012" sldId="385"/>
            <ac:picMk id="2" creationId="{6DC52AB7-CBC1-4AE0-9014-09C927B3E0AA}"/>
          </ac:picMkLst>
        </pc:picChg>
      </pc:sldChg>
      <pc:sldChg chg="addSp modSp new mod modAnim">
        <pc:chgData name="ngod ali" userId="bfabe3cde01fd7ce" providerId="LiveId" clId="{7708258D-FD70-4286-95E3-FAEF1481A3C4}" dt="2021-08-08T07:34:09.619" v="2832" actId="1076"/>
        <pc:sldMkLst>
          <pc:docMk/>
          <pc:sldMk cId="326552869" sldId="386"/>
        </pc:sldMkLst>
        <pc:picChg chg="add mod">
          <ac:chgData name="ngod ali" userId="bfabe3cde01fd7ce" providerId="LiveId" clId="{7708258D-FD70-4286-95E3-FAEF1481A3C4}" dt="2021-08-08T07:34:09.619" v="2832" actId="1076"/>
          <ac:picMkLst>
            <pc:docMk/>
            <pc:sldMk cId="326552869" sldId="386"/>
            <ac:picMk id="2" creationId="{B75086CE-466B-4C23-B307-A574DDDD3508}"/>
          </ac:picMkLst>
        </pc:picChg>
      </pc:sldChg>
      <pc:sldChg chg="addSp delSp modSp add mod delAnim">
        <pc:chgData name="ngod ali" userId="bfabe3cde01fd7ce" providerId="LiveId" clId="{7708258D-FD70-4286-95E3-FAEF1481A3C4}" dt="2021-08-08T07:45:53.146" v="3067" actId="1076"/>
        <pc:sldMkLst>
          <pc:docMk/>
          <pc:sldMk cId="4121560858" sldId="387"/>
        </pc:sldMkLst>
        <pc:spChg chg="mod">
          <ac:chgData name="ngod ali" userId="bfabe3cde01fd7ce" providerId="LiveId" clId="{7708258D-FD70-4286-95E3-FAEF1481A3C4}" dt="2021-08-08T07:44:13.441" v="3034" actId="1076"/>
          <ac:spMkLst>
            <pc:docMk/>
            <pc:sldMk cId="4121560858" sldId="387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5:43.857" v="3065" actId="164"/>
          <ac:grpSpMkLst>
            <pc:docMk/>
            <pc:sldMk cId="4121560858" sldId="387"/>
            <ac:grpSpMk id="9" creationId="{D192EF49-D73F-41B0-8BCD-E39D00B50A50}"/>
          </ac:grpSpMkLst>
        </pc:grpChg>
        <pc:grpChg chg="add mod">
          <ac:chgData name="ngod ali" userId="bfabe3cde01fd7ce" providerId="LiveId" clId="{7708258D-FD70-4286-95E3-FAEF1481A3C4}" dt="2021-08-08T07:45:53.146" v="3067" actId="1076"/>
          <ac:grpSpMkLst>
            <pc:docMk/>
            <pc:sldMk cId="4121560858" sldId="387"/>
            <ac:grpSpMk id="12" creationId="{4F093CC8-D2E4-485F-89F8-9997B9A25107}"/>
          </ac:grpSpMkLst>
        </pc:grpChg>
        <pc:picChg chg="del">
          <ac:chgData name="ngod ali" userId="bfabe3cde01fd7ce" providerId="LiveId" clId="{7708258D-FD70-4286-95E3-FAEF1481A3C4}" dt="2021-08-08T07:34:46.004" v="2834" actId="478"/>
          <ac:picMkLst>
            <pc:docMk/>
            <pc:sldMk cId="4121560858" sldId="387"/>
            <ac:picMk id="2" creationId="{5A75943B-0A5C-476E-B192-C3A4D5B628D0}"/>
          </ac:picMkLst>
        </pc:picChg>
        <pc:picChg chg="add del mod modCrop">
          <ac:chgData name="ngod ali" userId="bfabe3cde01fd7ce" providerId="LiveId" clId="{7708258D-FD70-4286-95E3-FAEF1481A3C4}" dt="2021-08-08T07:38:52.551" v="2933" actId="21"/>
          <ac:picMkLst>
            <pc:docMk/>
            <pc:sldMk cId="4121560858" sldId="387"/>
            <ac:picMk id="5" creationId="{CDEF7082-8312-468A-AE28-174D8A296A13}"/>
          </ac:picMkLst>
        </pc:picChg>
        <pc:picChg chg="add mod modCrop">
          <ac:chgData name="ngod ali" userId="bfabe3cde01fd7ce" providerId="LiveId" clId="{7708258D-FD70-4286-95E3-FAEF1481A3C4}" dt="2021-08-08T07:44:50.734" v="3049" actId="14100"/>
          <ac:picMkLst>
            <pc:docMk/>
            <pc:sldMk cId="4121560858" sldId="387"/>
            <ac:picMk id="7" creationId="{F14470CE-AFA7-4B02-923A-DE041BB93E19}"/>
          </ac:picMkLst>
        </pc:picChg>
        <pc:picChg chg="add mod modCrop">
          <ac:chgData name="ngod ali" userId="bfabe3cde01fd7ce" providerId="LiveId" clId="{7708258D-FD70-4286-95E3-FAEF1481A3C4}" dt="2021-08-08T07:44:57.986" v="3051" actId="1076"/>
          <ac:picMkLst>
            <pc:docMk/>
            <pc:sldMk cId="4121560858" sldId="387"/>
            <ac:picMk id="8" creationId="{EF51A7DA-6D21-478C-8868-3BF52AD367FD}"/>
          </ac:picMkLst>
        </pc:picChg>
        <pc:picChg chg="add mod modCrop">
          <ac:chgData name="ngod ali" userId="bfabe3cde01fd7ce" providerId="LiveId" clId="{7708258D-FD70-4286-95E3-FAEF1481A3C4}" dt="2021-08-08T07:45:43.857" v="3065" actId="164"/>
          <ac:picMkLst>
            <pc:docMk/>
            <pc:sldMk cId="4121560858" sldId="387"/>
            <ac:picMk id="11" creationId="{FB8A276C-3AED-4AE0-9A57-2392F352C36B}"/>
          </ac:picMkLst>
        </pc:picChg>
      </pc:sldChg>
      <pc:sldChg chg="addSp delSp modSp add mod">
        <pc:chgData name="ngod ali" userId="bfabe3cde01fd7ce" providerId="LiveId" clId="{7708258D-FD70-4286-95E3-FAEF1481A3C4}" dt="2021-08-08T07:43:42.869" v="3027"/>
        <pc:sldMkLst>
          <pc:docMk/>
          <pc:sldMk cId="2581111967" sldId="388"/>
        </pc:sldMkLst>
        <pc:spChg chg="mod">
          <ac:chgData name="ngod ali" userId="bfabe3cde01fd7ce" providerId="LiveId" clId="{7708258D-FD70-4286-95E3-FAEF1481A3C4}" dt="2021-08-08T07:43:23.165" v="3022" actId="14100"/>
          <ac:spMkLst>
            <pc:docMk/>
            <pc:sldMk cId="2581111967" sldId="388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3:31.792" v="3025" actId="164"/>
          <ac:grpSpMkLst>
            <pc:docMk/>
            <pc:sldMk cId="2581111967" sldId="388"/>
            <ac:grpSpMk id="5" creationId="{8871C798-F478-4AA4-8D71-FDE255D44847}"/>
          </ac:grpSpMkLst>
        </pc:grpChg>
        <pc:grpChg chg="del">
          <ac:chgData name="ngod ali" userId="bfabe3cde01fd7ce" providerId="LiveId" clId="{7708258D-FD70-4286-95E3-FAEF1481A3C4}" dt="2021-08-08T07:40:13.337" v="2959" actId="478"/>
          <ac:grpSpMkLst>
            <pc:docMk/>
            <pc:sldMk cId="2581111967" sldId="388"/>
            <ac:grpSpMk id="9" creationId="{D192EF49-D73F-41B0-8BCD-E39D00B50A50}"/>
          </ac:grpSpMkLst>
        </pc:grpChg>
        <pc:picChg chg="add mod modCrop">
          <ac:chgData name="ngod ali" userId="bfabe3cde01fd7ce" providerId="LiveId" clId="{7708258D-FD70-4286-95E3-FAEF1481A3C4}" dt="2021-08-08T07:43:37.866" v="3026"/>
          <ac:picMkLst>
            <pc:docMk/>
            <pc:sldMk cId="2581111967" sldId="388"/>
            <ac:picMk id="4" creationId="{D9825D69-DD52-4117-802C-CFFD7CECCCDB}"/>
          </ac:picMkLst>
        </pc:picChg>
        <pc:picChg chg="add mod modCrop">
          <ac:chgData name="ngod ali" userId="bfabe3cde01fd7ce" providerId="LiveId" clId="{7708258D-FD70-4286-95E3-FAEF1481A3C4}" dt="2021-08-08T07:43:42.869" v="3027"/>
          <ac:picMkLst>
            <pc:docMk/>
            <pc:sldMk cId="2581111967" sldId="388"/>
            <ac:picMk id="10" creationId="{F37BC794-A788-4354-9B0F-DB8FD273E9AB}"/>
          </ac:picMkLst>
        </pc:picChg>
      </pc:sldChg>
      <pc:sldChg chg="modSp add mod">
        <pc:chgData name="ngod ali" userId="bfabe3cde01fd7ce" providerId="LiveId" clId="{7708258D-FD70-4286-95E3-FAEF1481A3C4}" dt="2021-08-08T07:44:29.563" v="3047" actId="20577"/>
        <pc:sldMkLst>
          <pc:docMk/>
          <pc:sldMk cId="791331647" sldId="389"/>
        </pc:sldMkLst>
        <pc:spChg chg="mod">
          <ac:chgData name="ngod ali" userId="bfabe3cde01fd7ce" providerId="LiveId" clId="{7708258D-FD70-4286-95E3-FAEF1481A3C4}" dt="2021-08-08T07:44:29.563" v="3047" actId="20577"/>
          <ac:spMkLst>
            <pc:docMk/>
            <pc:sldMk cId="791331647" sldId="389"/>
            <ac:spMk id="10" creationId="{E20E8501-1C9B-4DA2-A282-77572C93E8D2}"/>
          </ac:spMkLst>
        </pc:spChg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  <pc:docChgLst>
    <pc:chgData name="ngod ali" userId="bfabe3cde01fd7ce" providerId="LiveId" clId="{EB8C185D-8217-4662-B78D-72DF2F1CEC66}"/>
    <pc:docChg chg="custSel addSld modSld sldOrd">
      <pc:chgData name="ngod ali" userId="bfabe3cde01fd7ce" providerId="LiveId" clId="{EB8C185D-8217-4662-B78D-72DF2F1CEC66}" dt="2021-08-07T14:42:49.192" v="414" actId="1076"/>
      <pc:docMkLst>
        <pc:docMk/>
      </pc:docMkLst>
      <pc:sldChg chg="addSp delSp modSp mod">
        <pc:chgData name="ngod ali" userId="bfabe3cde01fd7ce" providerId="LiveId" clId="{EB8C185D-8217-4662-B78D-72DF2F1CEC66}" dt="2021-08-07T13:50:10.990" v="14"/>
        <pc:sldMkLst>
          <pc:docMk/>
          <pc:sldMk cId="1851267523" sldId="281"/>
        </pc:sldMkLst>
        <pc:spChg chg="mod">
          <ac:chgData name="ngod ali" userId="bfabe3cde01fd7ce" providerId="LiveId" clId="{EB8C185D-8217-4662-B78D-72DF2F1CEC66}" dt="2021-08-07T13:49:55.008" v="10" actId="20577"/>
          <ac:spMkLst>
            <pc:docMk/>
            <pc:sldMk cId="1851267523" sldId="281"/>
            <ac:spMk id="5" creationId="{3E998CF0-78C5-4801-B33B-F29683B6D588}"/>
          </ac:spMkLst>
        </pc:spChg>
        <pc:picChg chg="del">
          <ac:chgData name="ngod ali" userId="bfabe3cde01fd7ce" providerId="LiveId" clId="{EB8C185D-8217-4662-B78D-72DF2F1CEC66}" dt="2021-08-07T13:49:19.912" v="0" actId="478"/>
          <ac:picMkLst>
            <pc:docMk/>
            <pc:sldMk cId="1851267523" sldId="281"/>
            <ac:picMk id="6" creationId="{907CF9D2-A9E6-49CD-A60F-2493E952F613}"/>
          </ac:picMkLst>
        </pc:picChg>
        <pc:picChg chg="add mod modCrop">
          <ac:chgData name="ngod ali" userId="bfabe3cde01fd7ce" providerId="LiveId" clId="{EB8C185D-8217-4662-B78D-72DF2F1CEC66}" dt="2021-08-07T13:50:10.990" v="14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EB8C185D-8217-4662-B78D-72DF2F1CEC66}" dt="2021-08-07T14:42:14.120" v="406" actId="1076"/>
        <pc:sldMkLst>
          <pc:docMk/>
          <pc:sldMk cId="1349774769" sldId="282"/>
        </pc:sldMkLst>
        <pc:spChg chg="del">
          <ac:chgData name="ngod ali" userId="bfabe3cde01fd7ce" providerId="LiveId" clId="{EB8C185D-8217-4662-B78D-72DF2F1CEC66}" dt="2021-08-07T13:51:19.747" v="27" actId="478"/>
          <ac:spMkLst>
            <pc:docMk/>
            <pc:sldMk cId="1349774769" sldId="282"/>
            <ac:spMk id="10" creationId="{1FFB7127-93A1-43C9-B518-9786EADA1F94}"/>
          </ac:spMkLst>
        </pc:spChg>
        <pc:spChg chg="mod">
          <ac:chgData name="ngod ali" userId="bfabe3cde01fd7ce" providerId="LiveId" clId="{EB8C185D-8217-4662-B78D-72DF2F1CEC66}" dt="2021-08-07T13:51:20.608" v="28"/>
          <ac:spMkLst>
            <pc:docMk/>
            <pc:sldMk cId="1349774769" sldId="282"/>
            <ac:spMk id="11" creationId="{42584CE4-7DC1-4F8B-B036-4A2970568E21}"/>
          </ac:spMkLst>
        </pc:spChg>
        <pc:spChg chg="add mod">
          <ac:chgData name="ngod ali" userId="bfabe3cde01fd7ce" providerId="LiveId" clId="{EB8C185D-8217-4662-B78D-72DF2F1CEC66}" dt="2021-08-07T14:00:36.187" v="152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EB8C185D-8217-4662-B78D-72DF2F1CEC66}" dt="2021-08-07T13:51:17.564" v="26" actId="478"/>
          <ac:grpSpMkLst>
            <pc:docMk/>
            <pc:sldMk cId="1349774769" sldId="282"/>
            <ac:grpSpMk id="2" creationId="{6830AC5A-4871-47D1-95DF-E04C2D5699DD}"/>
          </ac:grpSpMkLst>
        </pc:grpChg>
        <pc:grpChg chg="add mod">
          <ac:chgData name="ngod ali" userId="bfabe3cde01fd7ce" providerId="LiveId" clId="{EB8C185D-8217-4662-B78D-72DF2F1CEC66}" dt="2021-08-07T14:00:33.785" v="151" actId="1076"/>
          <ac:grpSpMkLst>
            <pc:docMk/>
            <pc:sldMk cId="1349774769" sldId="282"/>
            <ac:grpSpMk id="9" creationId="{BAA24803-8A4E-4975-826A-224DBD9300A7}"/>
          </ac:grpSpMkLst>
        </pc:grpChg>
        <pc:picChg chg="del">
          <ac:chgData name="ngod ali" userId="bfabe3cde01fd7ce" providerId="LiveId" clId="{EB8C185D-8217-4662-B78D-72DF2F1CEC66}" dt="2021-08-07T13:50:25.024" v="15" actId="478"/>
          <ac:picMkLst>
            <pc:docMk/>
            <pc:sldMk cId="1349774769" sldId="282"/>
            <ac:picMk id="6" creationId="{756B6293-CEDE-4A36-9A51-C2B2C358C722}"/>
          </ac:picMkLst>
        </pc:picChg>
        <pc:picChg chg="add mod modCrop">
          <ac:chgData name="ngod ali" userId="bfabe3cde01fd7ce" providerId="LiveId" clId="{EB8C185D-8217-4662-B78D-72DF2F1CEC66}" dt="2021-08-07T14:42:14.120" v="406" actId="1076"/>
          <ac:picMkLst>
            <pc:docMk/>
            <pc:sldMk cId="1349774769" sldId="282"/>
            <ac:picMk id="7" creationId="{2875CDDF-1E34-49CC-9B94-0321FDCC9F61}"/>
          </ac:picMkLst>
        </pc:picChg>
        <pc:cxnChg chg="mod">
          <ac:chgData name="ngod ali" userId="bfabe3cde01fd7ce" providerId="LiveId" clId="{EB8C185D-8217-4662-B78D-72DF2F1CEC66}" dt="2021-08-07T13:51:20.608" v="28"/>
          <ac:cxnSpMkLst>
            <pc:docMk/>
            <pc:sldMk cId="1349774769" sldId="282"/>
            <ac:cxnSpMk id="12" creationId="{29123E30-226A-488A-8106-13BB05B5D4D0}"/>
          </ac:cxnSpMkLst>
        </pc:cxnChg>
      </pc:sldChg>
      <pc:sldChg chg="addSp delSp modSp mod">
        <pc:chgData name="ngod ali" userId="bfabe3cde01fd7ce" providerId="LiveId" clId="{EB8C185D-8217-4662-B78D-72DF2F1CEC66}" dt="2021-08-07T14:42:36.899" v="411" actId="1076"/>
        <pc:sldMkLst>
          <pc:docMk/>
          <pc:sldMk cId="899717769" sldId="283"/>
        </pc:sldMkLst>
        <pc:spChg chg="mod">
          <ac:chgData name="ngod ali" userId="bfabe3cde01fd7ce" providerId="LiveId" clId="{EB8C185D-8217-4662-B78D-72DF2F1CEC66}" dt="2021-08-07T14:42:32.168" v="408" actId="207"/>
          <ac:spMkLst>
            <pc:docMk/>
            <pc:sldMk cId="899717769" sldId="283"/>
            <ac:spMk id="8" creationId="{8535766D-2B0D-4D68-9C04-31479B18EDDF}"/>
          </ac:spMkLst>
        </pc:spChg>
        <pc:picChg chg="add del mod modCrop">
          <ac:chgData name="ngod ali" userId="bfabe3cde01fd7ce" providerId="LiveId" clId="{EB8C185D-8217-4662-B78D-72DF2F1CEC66}" dt="2021-08-07T13:52:47.613" v="40" actId="21"/>
          <ac:picMkLst>
            <pc:docMk/>
            <pc:sldMk cId="899717769" sldId="283"/>
            <ac:picMk id="3" creationId="{B5A0367D-8DBE-4722-81D7-6C7D37A8F886}"/>
          </ac:picMkLst>
        </pc:picChg>
        <pc:picChg chg="del">
          <ac:chgData name="ngod ali" userId="bfabe3cde01fd7ce" providerId="LiveId" clId="{EB8C185D-8217-4662-B78D-72DF2F1CEC66}" dt="2021-08-07T13:50:28.261" v="16" actId="478"/>
          <ac:picMkLst>
            <pc:docMk/>
            <pc:sldMk cId="899717769" sldId="283"/>
            <ac:picMk id="9" creationId="{0C24C215-4D15-423B-BAEF-40B8AFD44B61}"/>
          </ac:picMkLst>
        </pc:picChg>
        <pc:picChg chg="add mod modCrop">
          <ac:chgData name="ngod ali" userId="bfabe3cde01fd7ce" providerId="LiveId" clId="{EB8C185D-8217-4662-B78D-72DF2F1CEC66}" dt="2021-08-07T14:42:36.899" v="411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EB8C185D-8217-4662-B78D-72DF2F1CEC66}" dt="2021-08-07T14:42:49.192" v="414" actId="1076"/>
        <pc:sldMkLst>
          <pc:docMk/>
          <pc:sldMk cId="3759876802" sldId="285"/>
        </pc:sldMkLst>
        <pc:spChg chg="mod">
          <ac:chgData name="ngod ali" userId="bfabe3cde01fd7ce" providerId="LiveId" clId="{EB8C185D-8217-4662-B78D-72DF2F1CEC66}" dt="2021-08-07T14:42:49.192" v="414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EB8C185D-8217-4662-B78D-72DF2F1CEC66}" dt="2021-08-07T14:03:13.507" v="164" actId="1076"/>
          <ac:grpSpMkLst>
            <pc:docMk/>
            <pc:sldMk cId="3759876802" sldId="285"/>
            <ac:grpSpMk id="4" creationId="{9FBEC46A-3ED8-4712-8368-CE349BB88952}"/>
          </ac:grpSpMkLst>
        </pc:grpChg>
        <pc:picChg chg="add mod modCrop">
          <ac:chgData name="ngod ali" userId="bfabe3cde01fd7ce" providerId="LiveId" clId="{EB8C185D-8217-4662-B78D-72DF2F1CEC66}" dt="2021-08-07T14:42:43.419" v="412" actId="1076"/>
          <ac:picMkLst>
            <pc:docMk/>
            <pc:sldMk cId="3759876802" sldId="285"/>
            <ac:picMk id="3" creationId="{05C63DD0-9709-4241-9E08-B568547F31C2}"/>
          </ac:picMkLst>
        </pc:picChg>
        <pc:picChg chg="del">
          <ac:chgData name="ngod ali" userId="bfabe3cde01fd7ce" providerId="LiveId" clId="{EB8C185D-8217-4662-B78D-72DF2F1CEC66}" dt="2021-08-07T13:57:33.104" v="114" actId="478"/>
          <ac:picMkLst>
            <pc:docMk/>
            <pc:sldMk cId="3759876802" sldId="285"/>
            <ac:picMk id="8" creationId="{F987585F-8A7F-4D21-91CB-7B3ED482AA5B}"/>
          </ac:picMkLst>
        </pc:picChg>
      </pc:sldChg>
      <pc:sldChg chg="addSp modSp mod">
        <pc:chgData name="ngod ali" userId="bfabe3cde01fd7ce" providerId="LiveId" clId="{EB8C185D-8217-4662-B78D-72DF2F1CEC66}" dt="2021-08-07T14:39:41.134" v="365" actId="1076"/>
        <pc:sldMkLst>
          <pc:docMk/>
          <pc:sldMk cId="3184353815" sldId="342"/>
        </pc:sldMkLst>
        <pc:spChg chg="mod">
          <ac:chgData name="ngod ali" userId="bfabe3cde01fd7ce" providerId="LiveId" clId="{EB8C185D-8217-4662-B78D-72DF2F1CEC66}" dt="2021-08-07T14:39:41.134" v="365" actId="1076"/>
          <ac:spMkLst>
            <pc:docMk/>
            <pc:sldMk cId="3184353815" sldId="342"/>
            <ac:spMk id="5" creationId="{EAFE1E75-BE02-4858-9FB1-FAE42827B220}"/>
          </ac:spMkLst>
        </pc:spChg>
        <pc:spChg chg="mod">
          <ac:chgData name="ngod ali" userId="bfabe3cde01fd7ce" providerId="LiveId" clId="{EB8C185D-8217-4662-B78D-72DF2F1CEC66}" dt="2021-08-07T14:39:37.993" v="364" actId="1076"/>
          <ac:spMkLst>
            <pc:docMk/>
            <pc:sldMk cId="3184353815" sldId="342"/>
            <ac:spMk id="6" creationId="{DF60F1D2-8192-49E9-A2B9-675157E9E60D}"/>
          </ac:spMkLst>
        </pc:spChg>
        <pc:spChg chg="mod">
          <ac:chgData name="ngod ali" userId="bfabe3cde01fd7ce" providerId="LiveId" clId="{EB8C185D-8217-4662-B78D-72DF2F1CEC66}" dt="2021-08-07T14:38:30.269" v="356" actId="1076"/>
          <ac:spMkLst>
            <pc:docMk/>
            <pc:sldMk cId="3184353815" sldId="342"/>
            <ac:spMk id="8" creationId="{730E87CD-E1D8-4201-99C3-15D78AADCE9C}"/>
          </ac:spMkLst>
        </pc:spChg>
        <pc:grpChg chg="add mod">
          <ac:chgData name="ngod ali" userId="bfabe3cde01fd7ce" providerId="LiveId" clId="{EB8C185D-8217-4662-B78D-72DF2F1CEC66}" dt="2021-08-07T14:39:37.993" v="364" actId="1076"/>
          <ac:grpSpMkLst>
            <pc:docMk/>
            <pc:sldMk cId="3184353815" sldId="342"/>
            <ac:grpSpMk id="2" creationId="{EC8A714A-4BE3-4B2F-9CAC-2897621731A5}"/>
          </ac:grpSpMkLst>
        </pc:grpChg>
        <pc:picChg chg="mod">
          <ac:chgData name="ngod ali" userId="bfabe3cde01fd7ce" providerId="LiveId" clId="{EB8C185D-8217-4662-B78D-72DF2F1CEC66}" dt="2021-08-07T14:39:37.993" v="364" actId="1076"/>
          <ac:picMkLst>
            <pc:docMk/>
            <pc:sldMk cId="3184353815" sldId="342"/>
            <ac:picMk id="15362" creationId="{1AF9702B-44A3-4D60-8ACF-8E90B8CB0B1B}"/>
          </ac:picMkLst>
        </pc:picChg>
      </pc:sldChg>
      <pc:sldChg chg="addSp delSp modSp mod delAnim modAnim">
        <pc:chgData name="ngod ali" userId="bfabe3cde01fd7ce" providerId="LiveId" clId="{EB8C185D-8217-4662-B78D-72DF2F1CEC66}" dt="2021-08-07T14:29:46.246" v="303" actId="1076"/>
        <pc:sldMkLst>
          <pc:docMk/>
          <pc:sldMk cId="2656905121" sldId="352"/>
        </pc:sldMkLst>
        <pc:spChg chg="add mod">
          <ac:chgData name="ngod ali" userId="bfabe3cde01fd7ce" providerId="LiveId" clId="{EB8C185D-8217-4662-B78D-72DF2F1CEC66}" dt="2021-08-07T14:18:12.128" v="232" actId="1076"/>
          <ac:spMkLst>
            <pc:docMk/>
            <pc:sldMk cId="2656905121" sldId="352"/>
            <ac:spMk id="3" creationId="{39F5B029-F749-4A0C-838B-DD6015A6CE7C}"/>
          </ac:spMkLst>
        </pc:spChg>
        <pc:picChg chg="add del mod">
          <ac:chgData name="ngod ali" userId="bfabe3cde01fd7ce" providerId="LiveId" clId="{EB8C185D-8217-4662-B78D-72DF2F1CEC66}" dt="2021-08-07T14:29:01.345" v="294" actId="478"/>
          <ac:picMkLst>
            <pc:docMk/>
            <pc:sldMk cId="2656905121" sldId="352"/>
            <ac:picMk id="2" creationId="{B17D1235-DD8A-4FAA-9FAF-47C54210FD2B}"/>
          </ac:picMkLst>
        </pc:picChg>
        <pc:picChg chg="add mod">
          <ac:chgData name="ngod ali" userId="bfabe3cde01fd7ce" providerId="LiveId" clId="{EB8C185D-8217-4662-B78D-72DF2F1CEC66}" dt="2021-08-07T14:29:46.246" v="303" actId="1076"/>
          <ac:picMkLst>
            <pc:docMk/>
            <pc:sldMk cId="2656905121" sldId="352"/>
            <ac:picMk id="4" creationId="{73C00A32-2F9B-40D2-9C1A-2C867FD3F2F7}"/>
          </ac:picMkLst>
        </pc:picChg>
      </pc:sldChg>
      <pc:sldChg chg="addSp modSp mod modAnim">
        <pc:chgData name="ngod ali" userId="bfabe3cde01fd7ce" providerId="LiveId" clId="{EB8C185D-8217-4662-B78D-72DF2F1CEC66}" dt="2021-08-07T14:36:53.329" v="337" actId="1076"/>
        <pc:sldMkLst>
          <pc:docMk/>
          <pc:sldMk cId="2635799301" sldId="354"/>
        </pc:sldMkLst>
        <pc:spChg chg="add mod">
          <ac:chgData name="ngod ali" userId="bfabe3cde01fd7ce" providerId="LiveId" clId="{EB8C185D-8217-4662-B78D-72DF2F1CEC66}" dt="2021-08-07T14:35:50.377" v="333" actId="1076"/>
          <ac:spMkLst>
            <pc:docMk/>
            <pc:sldMk cId="2635799301" sldId="354"/>
            <ac:spMk id="2" creationId="{0CEEA67A-3EFF-4682-9BBE-F6B7A8DA0764}"/>
          </ac:spMkLst>
        </pc:spChg>
        <pc:picChg chg="add mod">
          <ac:chgData name="ngod ali" userId="bfabe3cde01fd7ce" providerId="LiveId" clId="{EB8C185D-8217-4662-B78D-72DF2F1CEC66}" dt="2021-08-07T14:36:53.329" v="337" actId="1076"/>
          <ac:picMkLst>
            <pc:docMk/>
            <pc:sldMk cId="2635799301" sldId="354"/>
            <ac:picMk id="3" creationId="{D098C0DF-FC4A-4C74-8739-F9338A4E090F}"/>
          </ac:picMkLst>
        </pc:picChg>
      </pc:sldChg>
      <pc:sldChg chg="addSp modSp mod ord modAnim">
        <pc:chgData name="ngod ali" userId="bfabe3cde01fd7ce" providerId="LiveId" clId="{EB8C185D-8217-4662-B78D-72DF2F1CEC66}" dt="2021-08-07T14:40:29.455" v="388" actId="1076"/>
        <pc:sldMkLst>
          <pc:docMk/>
          <pc:sldMk cId="2846007643" sldId="357"/>
        </pc:sldMkLst>
        <pc:spChg chg="add mod">
          <ac:chgData name="ngod ali" userId="bfabe3cde01fd7ce" providerId="LiveId" clId="{EB8C185D-8217-4662-B78D-72DF2F1CEC66}" dt="2021-08-07T14:40:24.772" v="386" actId="14100"/>
          <ac:spMkLst>
            <pc:docMk/>
            <pc:sldMk cId="2846007643" sldId="357"/>
            <ac:spMk id="3" creationId="{FE093073-0E8E-4DB9-B72C-335D7554CA14}"/>
          </ac:spMkLst>
        </pc:spChg>
        <pc:picChg chg="add mod">
          <ac:chgData name="ngod ali" userId="bfabe3cde01fd7ce" providerId="LiveId" clId="{EB8C185D-8217-4662-B78D-72DF2F1CEC66}" dt="2021-08-07T14:40:29.455" v="388" actId="1076"/>
          <ac:picMkLst>
            <pc:docMk/>
            <pc:sldMk cId="2846007643" sldId="357"/>
            <ac:picMk id="2" creationId="{FDDD8925-D081-47E5-B8F9-83189F3F11A1}"/>
          </ac:picMkLst>
        </pc:picChg>
      </pc:sldChg>
      <pc:sldChg chg="addSp delSp modSp add mod">
        <pc:chgData name="ngod ali" userId="bfabe3cde01fd7ce" providerId="LiveId" clId="{EB8C185D-8217-4662-B78D-72DF2F1CEC66}" dt="2021-08-07T14:42:11.686" v="405" actId="1076"/>
        <pc:sldMkLst>
          <pc:docMk/>
          <pc:sldMk cId="724670654" sldId="358"/>
        </pc:sldMkLst>
        <pc:spChg chg="mod">
          <ac:chgData name="ngod ali" userId="bfabe3cde01fd7ce" providerId="LiveId" clId="{EB8C185D-8217-4662-B78D-72DF2F1CEC66}" dt="2021-08-07T14:00:27.936" v="149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EB8C185D-8217-4662-B78D-72DF2F1CEC66}" dt="2021-08-07T14:00:30.539" v="150" actId="1076"/>
          <ac:grpSpMkLst>
            <pc:docMk/>
            <pc:sldMk cId="724670654" sldId="358"/>
            <ac:grpSpMk id="9" creationId="{BAA24803-8A4E-4975-826A-224DBD9300A7}"/>
          </ac:grpSpMkLst>
        </pc:grpChg>
        <pc:picChg chg="add mod modCrop">
          <ac:chgData name="ngod ali" userId="bfabe3cde01fd7ce" providerId="LiveId" clId="{EB8C185D-8217-4662-B78D-72DF2F1CEC66}" dt="2021-08-07T13:54:22.328" v="72"/>
          <ac:picMkLst>
            <pc:docMk/>
            <pc:sldMk cId="724670654" sldId="358"/>
            <ac:picMk id="3" creationId="{EB65F7F4-CC9E-4E27-88AE-D60ACEFDE0DC}"/>
          </ac:picMkLst>
        </pc:picChg>
        <pc:picChg chg="del">
          <ac:chgData name="ngod ali" userId="bfabe3cde01fd7ce" providerId="LiveId" clId="{EB8C185D-8217-4662-B78D-72DF2F1CEC66}" dt="2021-08-07T13:52:18.818" v="34" actId="478"/>
          <ac:picMkLst>
            <pc:docMk/>
            <pc:sldMk cId="724670654" sldId="358"/>
            <ac:picMk id="7" creationId="{2875CDDF-1E34-49CC-9B94-0321FDCC9F61}"/>
          </ac:picMkLst>
        </pc:picChg>
        <pc:picChg chg="add mod">
          <ac:chgData name="ngod ali" userId="bfabe3cde01fd7ce" providerId="LiveId" clId="{EB8C185D-8217-4662-B78D-72DF2F1CEC66}" dt="2021-08-07T14:42:11.686" v="405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add mod">
        <pc:chgData name="ngod ali" userId="bfabe3cde01fd7ce" providerId="LiveId" clId="{EB8C185D-8217-4662-B78D-72DF2F1CEC66}" dt="2021-08-07T14:42:08.175" v="404" actId="1076"/>
        <pc:sldMkLst>
          <pc:docMk/>
          <pc:sldMk cId="3579822182" sldId="359"/>
        </pc:sldMkLst>
        <pc:spChg chg="mod">
          <ac:chgData name="ngod ali" userId="bfabe3cde01fd7ce" providerId="LiveId" clId="{EB8C185D-8217-4662-B78D-72DF2F1CEC66}" dt="2021-08-07T14:00:20.706" v="147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EB8C185D-8217-4662-B78D-72DF2F1CEC66}" dt="2021-08-07T14:01:13.129" v="160" actId="122"/>
          <ac:spMkLst>
            <pc:docMk/>
            <pc:sldMk cId="3579822182" sldId="359"/>
            <ac:spMk id="14" creationId="{F6B0E246-4138-491D-B836-98A103221A5E}"/>
          </ac:spMkLst>
        </pc:spChg>
        <pc:grpChg chg="del mod">
          <ac:chgData name="ngod ali" userId="bfabe3cde01fd7ce" providerId="LiveId" clId="{EB8C185D-8217-4662-B78D-72DF2F1CEC66}" dt="2021-08-07T14:00:59.096" v="154" actId="478"/>
          <ac:grpSpMkLst>
            <pc:docMk/>
            <pc:sldMk cId="3579822182" sldId="359"/>
            <ac:grpSpMk id="9" creationId="{BAA24803-8A4E-4975-826A-224DBD9300A7}"/>
          </ac:grpSpMkLst>
        </pc:grpChg>
        <pc:grpChg chg="add mod">
          <ac:chgData name="ngod ali" userId="bfabe3cde01fd7ce" providerId="LiveId" clId="{EB8C185D-8217-4662-B78D-72DF2F1CEC66}" dt="2021-08-07T14:01:11.324" v="159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EB8C185D-8217-4662-B78D-72DF2F1CEC66}" dt="2021-08-07T14:42:08.175" v="404" actId="1076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EB8C185D-8217-4662-B78D-72DF2F1CEC66}" dt="2021-08-07T13:56:58.848" v="112" actId="1076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EB8C185D-8217-4662-B78D-72DF2F1CEC66}" dt="2021-08-07T14:00:59.967" v="155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new mod delAnim modAnim">
        <pc:chgData name="ngod ali" userId="bfabe3cde01fd7ce" providerId="LiveId" clId="{EB8C185D-8217-4662-B78D-72DF2F1CEC66}" dt="2021-08-07T14:26:42.101" v="289" actId="1076"/>
        <pc:sldMkLst>
          <pc:docMk/>
          <pc:sldMk cId="2134107654" sldId="360"/>
        </pc:sldMkLst>
        <pc:spChg chg="add mod">
          <ac:chgData name="ngod ali" userId="bfabe3cde01fd7ce" providerId="LiveId" clId="{EB8C185D-8217-4662-B78D-72DF2F1CEC66}" dt="2021-08-07T14:10:02.275" v="183" actId="1076"/>
          <ac:spMkLst>
            <pc:docMk/>
            <pc:sldMk cId="2134107654" sldId="360"/>
            <ac:spMk id="3" creationId="{93EB983A-E932-4E2B-A6D9-22562C9A0B1E}"/>
          </ac:spMkLst>
        </pc:spChg>
        <pc:picChg chg="add del mod">
          <ac:chgData name="ngod ali" userId="bfabe3cde01fd7ce" providerId="LiveId" clId="{EB8C185D-8217-4662-B78D-72DF2F1CEC66}" dt="2021-08-07T14:25:35.573" v="282" actId="478"/>
          <ac:picMkLst>
            <pc:docMk/>
            <pc:sldMk cId="2134107654" sldId="360"/>
            <ac:picMk id="2" creationId="{8FC9B532-2B7A-4E1A-9701-CB525E26235A}"/>
          </ac:picMkLst>
        </pc:picChg>
        <pc:picChg chg="add mod">
          <ac:chgData name="ngod ali" userId="bfabe3cde01fd7ce" providerId="LiveId" clId="{EB8C185D-8217-4662-B78D-72DF2F1CEC66}" dt="2021-08-07T14:26:42.101" v="289" actId="1076"/>
          <ac:picMkLst>
            <pc:docMk/>
            <pc:sldMk cId="2134107654" sldId="360"/>
            <ac:picMk id="4" creationId="{286D517E-5689-48D8-BC34-BB142CC6E58C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28:55.318" v="293" actId="14100"/>
        <pc:sldMkLst>
          <pc:docMk/>
          <pc:sldMk cId="753849943" sldId="361"/>
        </pc:sldMkLst>
        <pc:spChg chg="add mod">
          <ac:chgData name="ngod ali" userId="bfabe3cde01fd7ce" providerId="LiveId" clId="{EB8C185D-8217-4662-B78D-72DF2F1CEC66}" dt="2021-08-07T14:17:42.851" v="211" actId="1076"/>
          <ac:spMkLst>
            <pc:docMk/>
            <pc:sldMk cId="753849943" sldId="361"/>
            <ac:spMk id="2" creationId="{D7122FCD-67C1-407A-B4B7-E57679D1B03F}"/>
          </ac:spMkLst>
        </pc:spChg>
        <pc:picChg chg="add del mod">
          <ac:chgData name="ngod ali" userId="bfabe3cde01fd7ce" providerId="LiveId" clId="{EB8C185D-8217-4662-B78D-72DF2F1CEC66}" dt="2021-08-07T14:26:54.263" v="290" actId="478"/>
          <ac:picMkLst>
            <pc:docMk/>
            <pc:sldMk cId="753849943" sldId="361"/>
            <ac:picMk id="3" creationId="{463D63AB-8F50-4D76-812B-C48CAFE3B890}"/>
          </ac:picMkLst>
        </pc:picChg>
        <pc:picChg chg="add mod">
          <ac:chgData name="ngod ali" userId="bfabe3cde01fd7ce" providerId="LiveId" clId="{EB8C185D-8217-4662-B78D-72DF2F1CEC66}" dt="2021-08-07T14:28:55.318" v="293" actId="14100"/>
          <ac:picMkLst>
            <pc:docMk/>
            <pc:sldMk cId="753849943" sldId="361"/>
            <ac:picMk id="4" creationId="{0230C56E-A257-4A76-88B3-3060F7FBE762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31:58.258" v="310" actId="1076"/>
        <pc:sldMkLst>
          <pc:docMk/>
          <pc:sldMk cId="75123765" sldId="362"/>
        </pc:sldMkLst>
        <pc:spChg chg="add mod">
          <ac:chgData name="ngod ali" userId="bfabe3cde01fd7ce" providerId="LiveId" clId="{EB8C185D-8217-4662-B78D-72DF2F1CEC66}" dt="2021-08-07T14:18:31.888" v="243" actId="1076"/>
          <ac:spMkLst>
            <pc:docMk/>
            <pc:sldMk cId="75123765" sldId="362"/>
            <ac:spMk id="3" creationId="{36B392AE-09AC-433D-A801-7508A7CBFBBD}"/>
          </ac:spMkLst>
        </pc:spChg>
        <pc:picChg chg="add del mod">
          <ac:chgData name="ngod ali" userId="bfabe3cde01fd7ce" providerId="LiveId" clId="{EB8C185D-8217-4662-B78D-72DF2F1CEC66}" dt="2021-08-07T14:29:52.089" v="304" actId="478"/>
          <ac:picMkLst>
            <pc:docMk/>
            <pc:sldMk cId="75123765" sldId="362"/>
            <ac:picMk id="2" creationId="{491FBFEC-E3A3-411F-A37C-551ACA8AB86A}"/>
          </ac:picMkLst>
        </pc:picChg>
        <pc:picChg chg="add mod">
          <ac:chgData name="ngod ali" userId="bfabe3cde01fd7ce" providerId="LiveId" clId="{EB8C185D-8217-4662-B78D-72DF2F1CEC66}" dt="2021-08-07T14:31:58.258" v="310" actId="1076"/>
          <ac:picMkLst>
            <pc:docMk/>
            <pc:sldMk cId="75123765" sldId="362"/>
            <ac:picMk id="4" creationId="{F79EBC6F-E0CA-4F16-BD86-ED84AB6F87DA}"/>
          </ac:picMkLst>
        </pc:picChg>
      </pc:sldChg>
      <pc:sldChg chg="addSp modSp new mod modAnim">
        <pc:chgData name="ngod ali" userId="bfabe3cde01fd7ce" providerId="LiveId" clId="{EB8C185D-8217-4662-B78D-72DF2F1CEC66}" dt="2021-08-07T14:35:36.817" v="327" actId="1076"/>
        <pc:sldMkLst>
          <pc:docMk/>
          <pc:sldMk cId="85176143" sldId="363"/>
        </pc:sldMkLst>
        <pc:spChg chg="add mod">
          <ac:chgData name="ngod ali" userId="bfabe3cde01fd7ce" providerId="LiveId" clId="{EB8C185D-8217-4662-B78D-72DF2F1CEC66}" dt="2021-08-07T14:35:36.817" v="327" actId="1076"/>
          <ac:spMkLst>
            <pc:docMk/>
            <pc:sldMk cId="85176143" sldId="363"/>
            <ac:spMk id="3" creationId="{00C6005B-17A5-44A7-B6A4-04E1C336A5E0}"/>
          </ac:spMkLst>
        </pc:spChg>
        <pc:picChg chg="add mod">
          <ac:chgData name="ngod ali" userId="bfabe3cde01fd7ce" providerId="LiveId" clId="{EB8C185D-8217-4662-B78D-72DF2F1CEC66}" dt="2021-08-07T14:35:34.390" v="326" actId="1076"/>
          <ac:picMkLst>
            <pc:docMk/>
            <pc:sldMk cId="85176143" sldId="363"/>
            <ac:picMk id="2" creationId="{E88EB897-ACB5-4B1C-94BF-09714133341B}"/>
          </ac:picMkLst>
        </pc:picChg>
      </pc:sldChg>
      <pc:sldChg chg="addSp modSp new mod modAnim">
        <pc:chgData name="ngod ali" userId="bfabe3cde01fd7ce" providerId="LiveId" clId="{EB8C185D-8217-4662-B78D-72DF2F1CEC66}" dt="2021-08-07T14:23:24.138" v="280" actId="1076"/>
        <pc:sldMkLst>
          <pc:docMk/>
          <pc:sldMk cId="30392586" sldId="364"/>
        </pc:sldMkLst>
        <pc:spChg chg="add mod">
          <ac:chgData name="ngod ali" userId="bfabe3cde01fd7ce" providerId="LiveId" clId="{EB8C185D-8217-4662-B78D-72DF2F1CEC66}" dt="2021-08-07T14:23:22.346" v="279" actId="1076"/>
          <ac:spMkLst>
            <pc:docMk/>
            <pc:sldMk cId="30392586" sldId="364"/>
            <ac:spMk id="3" creationId="{B2E67374-E6C8-443B-9971-3F1936211313}"/>
          </ac:spMkLst>
        </pc:spChg>
        <pc:picChg chg="add mod">
          <ac:chgData name="ngod ali" userId="bfabe3cde01fd7ce" providerId="LiveId" clId="{EB8C185D-8217-4662-B78D-72DF2F1CEC66}" dt="2021-08-07T14:23:24.138" v="280" actId="1076"/>
          <ac:picMkLst>
            <pc:docMk/>
            <pc:sldMk cId="30392586" sldId="364"/>
            <ac:picMk id="2" creationId="{773C889F-8937-48CC-B686-2DE9B747CA93}"/>
          </ac:picMkLst>
        </pc:picChg>
      </pc:sldChg>
      <pc:sldChg chg="addSp modSp new mod modAnim">
        <pc:chgData name="ngod ali" userId="bfabe3cde01fd7ce" providerId="LiveId" clId="{EB8C185D-8217-4662-B78D-72DF2F1CEC66}" dt="2021-08-07T14:42:00.114" v="403" actId="1076"/>
        <pc:sldMkLst>
          <pc:docMk/>
          <pc:sldMk cId="409017951" sldId="365"/>
        </pc:sldMkLst>
        <pc:spChg chg="add mod">
          <ac:chgData name="ngod ali" userId="bfabe3cde01fd7ce" providerId="LiveId" clId="{EB8C185D-8217-4662-B78D-72DF2F1CEC66}" dt="2021-08-07T14:40:52.127" v="398" actId="1076"/>
          <ac:spMkLst>
            <pc:docMk/>
            <pc:sldMk cId="409017951" sldId="365"/>
            <ac:spMk id="2" creationId="{A84C5612-AD4D-4A13-8555-E0E359620FD4}"/>
          </ac:spMkLst>
        </pc:spChg>
        <pc:picChg chg="add mod">
          <ac:chgData name="ngod ali" userId="bfabe3cde01fd7ce" providerId="LiveId" clId="{EB8C185D-8217-4662-B78D-72DF2F1CEC66}" dt="2021-08-07T14:42:00.114" v="403" actId="1076"/>
          <ac:picMkLst>
            <pc:docMk/>
            <pc:sldMk cId="409017951" sldId="365"/>
            <ac:picMk id="3" creationId="{D0B33427-34FA-4A4A-9A61-A3A1017412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30/12/42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eL_G5wG_s8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-4x-iAOrvo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.moe.gov.sa/Najran/Pages/default.asp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h6OeB-n15o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oSiEa0Ii4s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wcW9M3TWKg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Df-1PwVSXM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453056" y="420077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423046" y="3852601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9B1A2CF-457C-49D5-B043-D543D8086F7F}"/>
              </a:ext>
            </a:extLst>
          </p:cNvPr>
          <p:cNvSpPr txBox="1"/>
          <p:nvPr/>
        </p:nvSpPr>
        <p:spPr>
          <a:xfrm>
            <a:off x="781464" y="846548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أهمية ضبط التاريخ والوقت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برامج مجانية لضبط الوقت والتاريخ تلقائيًا بعد تشغيل الكمبيوتر - تحميل برامج  مجانية">
            <a:extLst>
              <a:ext uri="{FF2B5EF4-FFF2-40B4-BE49-F238E27FC236}">
                <a16:creationId xmlns:a16="http://schemas.microsoft.com/office/drawing/2014/main" id="{7A7B96A0-CC0B-47F8-BACA-7145C94F3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88A2B8F-15D8-4B7A-A9A2-1D78F155FBD5}"/>
              </a:ext>
            </a:extLst>
          </p:cNvPr>
          <p:cNvSpPr txBox="1"/>
          <p:nvPr/>
        </p:nvSpPr>
        <p:spPr>
          <a:xfrm>
            <a:off x="239876" y="1979579"/>
            <a:ext cx="63429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تعتبر مشكلة تغير الوقت والتاريخ بعد إعادة تشغيل ويندوز 7 على أجهزة الحاسوب من المشاكل الخطيرة التي قد تؤدي إلى توقف تحميل كافة المواقع مثل </a:t>
            </a:r>
            <a:r>
              <a:rPr lang="ar-SA" sz="3200" b="1" i="0" dirty="0">
                <a:solidFill>
                  <a:srgbClr val="FFFF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يوتيوب أو فيس بوك</a:t>
            </a:r>
          </a:p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مع وجود مشكلة في الوصول إلى الملفات</a:t>
            </a:r>
          </a:p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بالإضافة إلى حدوث أخطاء غريبة مثل ظهور الرسائل الإلكترونية الحديثة في الجزء السفلي من البريد، بجانب انتهاء صلاحية البرامج التجريبية في الحال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E9C800C-C3BD-4BEF-B7BF-B36875F02125}"/>
              </a:ext>
            </a:extLst>
          </p:cNvPr>
          <p:cNvSpPr txBox="1"/>
          <p:nvPr/>
        </p:nvSpPr>
        <p:spPr>
          <a:xfrm>
            <a:off x="4516445" y="18715"/>
            <a:ext cx="2185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 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338955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6895896" y="534997"/>
            <a:ext cx="3192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التاريخ والوقت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52A263-54AF-49DE-A153-BD9AD39C2607}"/>
              </a:ext>
            </a:extLst>
          </p:cNvPr>
          <p:cNvSpPr txBox="1"/>
          <p:nvPr/>
        </p:nvSpPr>
        <p:spPr>
          <a:xfrm>
            <a:off x="5592418" y="3429000"/>
            <a:ext cx="5798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وجود التاريخ والوقت على الجانب السفلي الأيمن من شريط المهام وستظهر الساعة والتقويم  </a:t>
            </a:r>
          </a:p>
        </p:txBody>
      </p:sp>
      <p:pic>
        <p:nvPicPr>
          <p:cNvPr id="18" name="Picture 2" descr="ايقونه التاريخ والوقت اقلاع">
            <a:extLst>
              <a:ext uri="{FF2B5EF4-FFF2-40B4-BE49-F238E27FC236}">
                <a16:creationId xmlns:a16="http://schemas.microsoft.com/office/drawing/2014/main" id="{D33253D7-30F2-4067-A3F1-F17131B4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90" y="1479500"/>
            <a:ext cx="3991906" cy="33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  الملف 2   التاريخ والوقت">
            <a:hlinkClick r:id="" action="ppaction://media"/>
            <a:extLst>
              <a:ext uri="{FF2B5EF4-FFF2-40B4-BE49-F238E27FC236}">
                <a16:creationId xmlns:a16="http://schemas.microsoft.com/office/drawing/2014/main" id="{5F5FED8F-26CB-4762-8D0D-FC823F3C10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9425" y="1308271"/>
            <a:ext cx="7917787" cy="44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C7923-E730-4F53-92AF-11AC7ACE775C}"/>
              </a:ext>
            </a:extLst>
          </p:cNvPr>
          <p:cNvGrpSpPr/>
          <p:nvPr/>
        </p:nvGrpSpPr>
        <p:grpSpPr>
          <a:xfrm>
            <a:off x="7633253" y="910785"/>
            <a:ext cx="4352449" cy="5423755"/>
            <a:chOff x="7686261" y="1440872"/>
            <a:chExt cx="3756101" cy="4696723"/>
          </a:xfrm>
        </p:grpSpPr>
        <p:pic>
          <p:nvPicPr>
            <p:cNvPr id="2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8964190-67BC-4203-B9D6-9973FD1A5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686261" y="1440872"/>
              <a:ext cx="3756101" cy="469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8DA05A7-06EF-45A4-9BD5-FA20CEE9F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91" t="30329" r="31917" b="25979"/>
            <a:stretch/>
          </p:blipFill>
          <p:spPr>
            <a:xfrm>
              <a:off x="8097079" y="2266123"/>
              <a:ext cx="3061252" cy="3617844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C4E5C25-0791-4299-84E2-02249DEECB3C}"/>
              </a:ext>
            </a:extLst>
          </p:cNvPr>
          <p:cNvGrpSpPr/>
          <p:nvPr/>
        </p:nvGrpSpPr>
        <p:grpSpPr>
          <a:xfrm>
            <a:off x="471342" y="215650"/>
            <a:ext cx="7030915" cy="5944940"/>
            <a:chOff x="471342" y="215650"/>
            <a:chExt cx="7030915" cy="594494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332102FC-9420-404C-958B-B7BBE5024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544" t="18730" r="55108" b="23851"/>
            <a:stretch/>
          </p:blipFill>
          <p:spPr>
            <a:xfrm>
              <a:off x="471342" y="215650"/>
              <a:ext cx="2988618" cy="4986625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B6AE3BC-69EE-4585-8760-97832C52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4509" t="64355" r="30978" b="13263"/>
            <a:stretch/>
          </p:blipFill>
          <p:spPr>
            <a:xfrm>
              <a:off x="3149809" y="3926211"/>
              <a:ext cx="4352448" cy="2234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16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622862" y="203485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إعدادات الشاشة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5102898-A027-4622-B8AA-954D0D53F9E0}"/>
              </a:ext>
            </a:extLst>
          </p:cNvPr>
          <p:cNvSpPr txBox="1"/>
          <p:nvPr/>
        </p:nvSpPr>
        <p:spPr>
          <a:xfrm>
            <a:off x="6245653" y="329582"/>
            <a:ext cx="4209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المناقشة والحوار</a:t>
            </a:r>
          </a:p>
        </p:txBody>
      </p:sp>
      <p:pic>
        <p:nvPicPr>
          <p:cNvPr id="1026" name="Picture 2" descr="شاشات الكمبيوتر- كل ما تود معرفته عن الشاشات">
            <a:extLst>
              <a:ext uri="{FF2B5EF4-FFF2-40B4-BE49-F238E27FC236}">
                <a16:creationId xmlns:a16="http://schemas.microsoft.com/office/drawing/2014/main" id="{A298CCCC-51A0-4E36-BCB6-FF9B3F16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41" y="1968570"/>
            <a:ext cx="3474371" cy="33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96E8F38-0ACE-4721-ADB2-E6AB1E094201}"/>
              </a:ext>
            </a:extLst>
          </p:cNvPr>
          <p:cNvSpPr txBox="1"/>
          <p:nvPr/>
        </p:nvSpPr>
        <p:spPr>
          <a:xfrm>
            <a:off x="1298713" y="2538413"/>
            <a:ext cx="7086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أجهزة الحاسب وحدة البكسل لإظهار </a:t>
            </a:r>
          </a:p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النصوص والصور على الشاشة .</a:t>
            </a:r>
          </a:p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ماذا ترمز البكسل؟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502377-4EE9-4C61-9755-ACE4B2CB2A8C}"/>
              </a:ext>
            </a:extLst>
          </p:cNvPr>
          <p:cNvSpPr txBox="1"/>
          <p:nvPr/>
        </p:nvSpPr>
        <p:spPr>
          <a:xfrm>
            <a:off x="3213024" y="1362860"/>
            <a:ext cx="4435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إعدادات الشاشة </a:t>
            </a:r>
          </a:p>
        </p:txBody>
      </p:sp>
    </p:spTree>
    <p:extLst>
      <p:ext uri="{BB962C8B-B14F-4D97-AF65-F5344CB8AC3E}">
        <p14:creationId xmlns:p14="http://schemas.microsoft.com/office/powerpoint/2010/main" val="321151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5102898-A027-4622-B8AA-954D0D53F9E0}"/>
              </a:ext>
            </a:extLst>
          </p:cNvPr>
          <p:cNvSpPr txBox="1"/>
          <p:nvPr/>
        </p:nvSpPr>
        <p:spPr>
          <a:xfrm>
            <a:off x="6253265" y="1208860"/>
            <a:ext cx="4435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إعدادات الشاشة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FD46B18-A83D-4F9F-B0F2-4E206FEECFF7}"/>
              </a:ext>
            </a:extLst>
          </p:cNvPr>
          <p:cNvSpPr txBox="1"/>
          <p:nvPr/>
        </p:nvSpPr>
        <p:spPr>
          <a:xfrm>
            <a:off x="5393635" y="2479041"/>
            <a:ext cx="58726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ترمز البكسل إلى 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دقة الشاشة </a:t>
            </a:r>
          </a:p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وتظهر الشاشة الأكثر دقة النصوص والصور بشكل أكثر وضوحاً </a:t>
            </a:r>
          </a:p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بينما تظهر الصور والنصوص أكبر حجماً على الشاشة الأقل دقة .</a:t>
            </a:r>
          </a:p>
        </p:txBody>
      </p:sp>
      <p:pic>
        <p:nvPicPr>
          <p:cNvPr id="2050" name="Picture 2" descr="شاشة الكمبيوتر, ديل, الكمبيوتر صورة بابوا نيو غينيا">
            <a:extLst>
              <a:ext uri="{FF2B5EF4-FFF2-40B4-BE49-F238E27FC236}">
                <a16:creationId xmlns:a16="http://schemas.microsoft.com/office/drawing/2014/main" id="{BA05ED05-62FE-4F3F-860D-C6740931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5" y="1090100"/>
            <a:ext cx="4620246" cy="40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22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  الملف 3   إعدادات الشاشة">
            <a:hlinkClick r:id="" action="ppaction://media"/>
            <a:extLst>
              <a:ext uri="{FF2B5EF4-FFF2-40B4-BE49-F238E27FC236}">
                <a16:creationId xmlns:a16="http://schemas.microsoft.com/office/drawing/2014/main" id="{914A1D03-9535-46A7-B42C-DBB6A3C6A3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5270" y="1295471"/>
            <a:ext cx="8239229" cy="46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9CCFAA2-DD8A-43C9-A7CF-EE13A1A58B82}"/>
              </a:ext>
            </a:extLst>
          </p:cNvPr>
          <p:cNvGrpSpPr/>
          <p:nvPr/>
        </p:nvGrpSpPr>
        <p:grpSpPr>
          <a:xfrm>
            <a:off x="6696221" y="279467"/>
            <a:ext cx="4178105" cy="6246056"/>
            <a:chOff x="6657791" y="207499"/>
            <a:chExt cx="4293909" cy="5686864"/>
          </a:xfrm>
        </p:grpSpPr>
        <p:pic>
          <p:nvPicPr>
            <p:cNvPr id="4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774ABA9-1B60-48C4-AD9A-E096369B6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657791" y="207499"/>
              <a:ext cx="4293909" cy="568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7BF35BD-9E09-4753-886E-0A5481E9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38" t="24398" r="28923" b="16907"/>
            <a:stretch/>
          </p:blipFill>
          <p:spPr>
            <a:xfrm>
              <a:off x="7107745" y="1135486"/>
              <a:ext cx="3246078" cy="4428072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989DA43-4F41-47A7-8F0B-407DEF121F60}"/>
              </a:ext>
            </a:extLst>
          </p:cNvPr>
          <p:cNvGrpSpPr/>
          <p:nvPr/>
        </p:nvGrpSpPr>
        <p:grpSpPr>
          <a:xfrm>
            <a:off x="729438" y="559190"/>
            <a:ext cx="5902278" cy="5447600"/>
            <a:chOff x="729438" y="559190"/>
            <a:chExt cx="5902278" cy="544760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2A11497-524D-4C7C-AED2-3460FC491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197" t="13931" r="54597" b="75750"/>
            <a:stretch/>
          </p:blipFill>
          <p:spPr>
            <a:xfrm>
              <a:off x="1899427" y="559190"/>
              <a:ext cx="3896751" cy="1883782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C99B8A98-C9F7-4FDA-AF17-7014C13E2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846" t="23122" r="45078" b="38578"/>
            <a:stretch/>
          </p:blipFill>
          <p:spPr>
            <a:xfrm>
              <a:off x="729438" y="2238996"/>
              <a:ext cx="5902278" cy="3767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822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E528798-B06A-4C6B-AC13-B43137A66A6D}"/>
              </a:ext>
            </a:extLst>
          </p:cNvPr>
          <p:cNvGrpSpPr/>
          <p:nvPr/>
        </p:nvGrpSpPr>
        <p:grpSpPr>
          <a:xfrm>
            <a:off x="4912766" y="2079362"/>
            <a:ext cx="6981096" cy="4393349"/>
            <a:chOff x="5058541" y="1061586"/>
            <a:chExt cx="6981096" cy="4393349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F6EE20C8-7C18-434F-BAF1-023C55FC3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665" t="62583" r="46682" b="26638"/>
            <a:stretch/>
          </p:blipFill>
          <p:spPr>
            <a:xfrm>
              <a:off x="7056819" y="1061586"/>
              <a:ext cx="4668982" cy="1383544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FA701A8-7D29-4371-9E73-358D3D719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846" t="73254" r="45078" b="7466"/>
            <a:stretch/>
          </p:blipFill>
          <p:spPr>
            <a:xfrm>
              <a:off x="5058541" y="2445130"/>
              <a:ext cx="6981096" cy="3009805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011F5E-5932-4980-9232-9D3C699E527E}"/>
              </a:ext>
            </a:extLst>
          </p:cNvPr>
          <p:cNvGrpSpPr/>
          <p:nvPr/>
        </p:nvGrpSpPr>
        <p:grpSpPr>
          <a:xfrm>
            <a:off x="768758" y="219438"/>
            <a:ext cx="5932492" cy="3259258"/>
            <a:chOff x="3502397" y="3140766"/>
            <a:chExt cx="5932492" cy="325925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A2F4607-A0CF-4B7C-B640-2E4D155FA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7794" t="35320" r="27842" b="35954"/>
            <a:stretch/>
          </p:blipFill>
          <p:spPr>
            <a:xfrm>
              <a:off x="6947962" y="3140766"/>
              <a:ext cx="2486927" cy="3259258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4D20586-3C6E-427F-8791-93F585EA5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50" t="45770" r="42206" b="39921"/>
            <a:stretch/>
          </p:blipFill>
          <p:spPr>
            <a:xfrm>
              <a:off x="3502397" y="4344830"/>
              <a:ext cx="3684104" cy="156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87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426">
            <a:extLst>
              <a:ext uri="{FF2B5EF4-FFF2-40B4-BE49-F238E27FC236}">
                <a16:creationId xmlns:a16="http://schemas.microsoft.com/office/drawing/2014/main" id="{6D6AC389-00E9-433D-B51D-87B897342373}"/>
              </a:ext>
            </a:extLst>
          </p:cNvPr>
          <p:cNvSpPr txBox="1"/>
          <p:nvPr/>
        </p:nvSpPr>
        <p:spPr>
          <a:xfrm>
            <a:off x="1" y="424498"/>
            <a:ext cx="10338618" cy="6963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2696877-337A-42B4-AD37-1669AF358697}"/>
              </a:ext>
            </a:extLst>
          </p:cNvPr>
          <p:cNvSpPr txBox="1"/>
          <p:nvPr/>
        </p:nvSpPr>
        <p:spPr>
          <a:xfrm>
            <a:off x="3352800" y="2650237"/>
            <a:ext cx="54864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الوحدة الأولى</a:t>
            </a:r>
          </a:p>
          <a:p>
            <a:pPr algn="ctr"/>
            <a:endParaRPr lang="ar-SA" sz="4000" b="1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endParaRPr lang="ar-SA" sz="800" b="1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تعلم الأساسيات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07E0283-52CA-4CDD-8F62-9BF98148C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71587" y="4905437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التخصيص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7D3E6359-0861-4057-B973-A040D786DA53}"/>
              </a:ext>
            </a:extLst>
          </p:cNvPr>
          <p:cNvSpPr txBox="1"/>
          <p:nvPr/>
        </p:nvSpPr>
        <p:spPr>
          <a:xfrm>
            <a:off x="8282610" y="1430057"/>
            <a:ext cx="22793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التخصيص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15D4FB0-2264-434D-A729-4096DD146B1B}"/>
              </a:ext>
            </a:extLst>
          </p:cNvPr>
          <p:cNvSpPr txBox="1"/>
          <p:nvPr/>
        </p:nvSpPr>
        <p:spPr>
          <a:xfrm>
            <a:off x="5485057" y="2539260"/>
            <a:ext cx="55951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لكل مستخدم تخصيص سطح المكتب الخاص به بالصور والألوان التي يفضلها.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3F38826-04B5-4E94-82D6-48D17552A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6" t="18487" r="64964" b="45118"/>
          <a:stretch/>
        </p:blipFill>
        <p:spPr>
          <a:xfrm>
            <a:off x="1126437" y="535357"/>
            <a:ext cx="3763616" cy="45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  الملف 4   التخصيص">
            <a:hlinkClick r:id="" action="ppaction://media"/>
            <a:extLst>
              <a:ext uri="{FF2B5EF4-FFF2-40B4-BE49-F238E27FC236}">
                <a16:creationId xmlns:a16="http://schemas.microsoft.com/office/drawing/2014/main" id="{4FBD236A-7430-424C-B7A9-661276DB93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34492" y="1406769"/>
            <a:ext cx="7712507" cy="43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44792DB-9B81-489C-86A5-A6B2CE51E798}"/>
              </a:ext>
            </a:extLst>
          </p:cNvPr>
          <p:cNvGrpSpPr/>
          <p:nvPr/>
        </p:nvGrpSpPr>
        <p:grpSpPr>
          <a:xfrm>
            <a:off x="6930888" y="1166191"/>
            <a:ext cx="4763754" cy="5128591"/>
            <a:chOff x="7593496" y="1083212"/>
            <a:chExt cx="4034885" cy="438911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4FA9CB5B-64DF-43CF-8DB3-8414B2BFF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93496" y="1083212"/>
              <a:ext cx="4034885" cy="438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55F9127-279D-4D40-AA31-478368FC1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370" t="29942" r="26848" b="36225"/>
            <a:stretch/>
          </p:blipFill>
          <p:spPr>
            <a:xfrm>
              <a:off x="7985159" y="2093844"/>
              <a:ext cx="3314036" cy="2994991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A0A5590-AF4D-4D36-B3B6-7AE09D222C46}"/>
              </a:ext>
            </a:extLst>
          </p:cNvPr>
          <p:cNvGrpSpPr/>
          <p:nvPr/>
        </p:nvGrpSpPr>
        <p:grpSpPr>
          <a:xfrm>
            <a:off x="1816493" y="-78056"/>
            <a:ext cx="4949449" cy="6261652"/>
            <a:chOff x="2067814" y="145774"/>
            <a:chExt cx="4949449" cy="626165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1F7B1F5-2C5C-4923-99EE-C0E60D760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78" t="39222" r="50978" b="28299"/>
            <a:stretch/>
          </p:blipFill>
          <p:spPr>
            <a:xfrm>
              <a:off x="2067814" y="2869094"/>
              <a:ext cx="4949449" cy="3538332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B80E861-0BFB-4575-B89B-8D99482F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3478" t="15636" r="56724" b="60778"/>
            <a:stretch/>
          </p:blipFill>
          <p:spPr>
            <a:xfrm>
              <a:off x="2067814" y="145774"/>
              <a:ext cx="3768344" cy="2723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686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أصوات النظام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  <p:pic>
        <p:nvPicPr>
          <p:cNvPr id="7" name="Picture 2" descr="كيفية تكوين أصوات النظام على Windows 7. كيفية تكوين بطاقة صوت. الإخراج  التناظرية القياسية">
            <a:extLst>
              <a:ext uri="{FF2B5EF4-FFF2-40B4-BE49-F238E27FC236}">
                <a16:creationId xmlns:a16="http://schemas.microsoft.com/office/drawing/2014/main" id="{6AC321A3-3E5E-4164-B8E3-EB5E6D0D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t="6483" r="37620" b="11701"/>
          <a:stretch/>
        </p:blipFill>
        <p:spPr bwMode="auto">
          <a:xfrm>
            <a:off x="10445235" y="2729948"/>
            <a:ext cx="1085893" cy="37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7569AF7E-84B3-4124-A5F7-5D1321B62FB9}"/>
              </a:ext>
            </a:extLst>
          </p:cNvPr>
          <p:cNvSpPr txBox="1"/>
          <p:nvPr/>
        </p:nvSpPr>
        <p:spPr>
          <a:xfrm>
            <a:off x="7146594" y="779264"/>
            <a:ext cx="3187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أصوات النظام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A0863BA-0EF5-4F6C-95FE-D1824422C4A7}"/>
              </a:ext>
            </a:extLst>
          </p:cNvPr>
          <p:cNvSpPr txBox="1"/>
          <p:nvPr/>
        </p:nvSpPr>
        <p:spPr>
          <a:xfrm>
            <a:off x="6096000" y="2327363"/>
            <a:ext cx="5570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توجد أيقونة مكبر الصوت على الجانب الأيمن من شريط المهام </a:t>
            </a:r>
          </a:p>
        </p:txBody>
      </p:sp>
      <p:pic>
        <p:nvPicPr>
          <p:cNvPr id="7172" name="Picture 4" descr="أجهزة الكمبيوتر المكتبي من HP وCompaq - لا جهاز صوت (Windows XP) | دعم  عملاء ®HP">
            <a:extLst>
              <a:ext uri="{FF2B5EF4-FFF2-40B4-BE49-F238E27FC236}">
                <a16:creationId xmlns:a16="http://schemas.microsoft.com/office/drawing/2014/main" id="{E836798A-5EFB-4527-B48B-AA182F09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4" y="529935"/>
            <a:ext cx="3617073" cy="44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40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  الملف 5   أصوات النظام">
            <a:hlinkClick r:id="" action="ppaction://media"/>
            <a:extLst>
              <a:ext uri="{FF2B5EF4-FFF2-40B4-BE49-F238E27FC236}">
                <a16:creationId xmlns:a16="http://schemas.microsoft.com/office/drawing/2014/main" id="{6DC52AB7-CBC1-4AE0-9014-09C927B3E0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9926" y="993481"/>
            <a:ext cx="8621304" cy="48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8027104-50CB-40CF-A5EF-E9FCD2AEE1D5}"/>
              </a:ext>
            </a:extLst>
          </p:cNvPr>
          <p:cNvGrpSpPr/>
          <p:nvPr/>
        </p:nvGrpSpPr>
        <p:grpSpPr>
          <a:xfrm>
            <a:off x="7175888" y="922907"/>
            <a:ext cx="4564973" cy="5692972"/>
            <a:chOff x="429301" y="775715"/>
            <a:chExt cx="3314037" cy="438911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4FA9CB5B-64DF-43CF-8DB3-8414B2BFF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429301" y="775715"/>
              <a:ext cx="3314037" cy="438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0C2B569-DCCE-455A-BFD2-5AEA649FB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928" t="28262" r="25114" b="23219"/>
            <a:stretch/>
          </p:blipFill>
          <p:spPr>
            <a:xfrm>
              <a:off x="933376" y="1725507"/>
              <a:ext cx="2433310" cy="3325846"/>
            </a:xfrm>
            <a:prstGeom prst="rect">
              <a:avLst/>
            </a:prstGeom>
          </p:spPr>
        </p:pic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569AF7E-84B3-4124-A5F7-5D1321B62FB9}"/>
              </a:ext>
            </a:extLst>
          </p:cNvPr>
          <p:cNvSpPr txBox="1"/>
          <p:nvPr/>
        </p:nvSpPr>
        <p:spPr>
          <a:xfrm>
            <a:off x="7387923" y="91910"/>
            <a:ext cx="29980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أصوات النظام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63C4CAB-4463-455A-B158-AE32A56F079E}"/>
              </a:ext>
            </a:extLst>
          </p:cNvPr>
          <p:cNvGrpSpPr/>
          <p:nvPr/>
        </p:nvGrpSpPr>
        <p:grpSpPr>
          <a:xfrm>
            <a:off x="1139872" y="1156765"/>
            <a:ext cx="5609996" cy="4246295"/>
            <a:chOff x="1139872" y="1156765"/>
            <a:chExt cx="5609996" cy="424629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203036B-3078-468C-B2BB-2A039D48E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8333" t="23768" r="48406" b="42025"/>
            <a:stretch/>
          </p:blipFill>
          <p:spPr>
            <a:xfrm>
              <a:off x="4045143" y="1480417"/>
              <a:ext cx="2704725" cy="3922643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798669C-63A9-4F12-8B1F-D7644DAE1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4131" t="21048" r="60612" b="53101"/>
            <a:stretch/>
          </p:blipFill>
          <p:spPr>
            <a:xfrm>
              <a:off x="1139872" y="1156765"/>
              <a:ext cx="2998036" cy="2856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115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79762" y="2664808"/>
              <a:ext cx="5026444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حماية الحاسب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05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5F6CB7A5-9355-49FA-8FA8-6CB544BBF6CA}"/>
              </a:ext>
            </a:extLst>
          </p:cNvPr>
          <p:cNvSpPr txBox="1"/>
          <p:nvPr/>
        </p:nvSpPr>
        <p:spPr>
          <a:xfrm>
            <a:off x="6652591" y="371557"/>
            <a:ext cx="3521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حماية الحاسب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85CE021-BA7E-44A3-8640-7ED2AF379AAF}"/>
              </a:ext>
            </a:extLst>
          </p:cNvPr>
          <p:cNvSpPr txBox="1"/>
          <p:nvPr/>
        </p:nvSpPr>
        <p:spPr>
          <a:xfrm>
            <a:off x="3636136" y="1699451"/>
            <a:ext cx="67664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هناك اخطار على أجهزة الحاسب ويطلق عليها الفيروسات والبرمجيات الخبيثة</a:t>
            </a:r>
          </a:p>
          <a:p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اضرارها :</a:t>
            </a:r>
          </a:p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تسبب ضرر كبير بالحاسب والبرامج ومنها سرقة وتدمير الملفات والبيانات الشخصية </a:t>
            </a:r>
          </a:p>
        </p:txBody>
      </p:sp>
      <p:pic>
        <p:nvPicPr>
          <p:cNvPr id="9218" name="Picture 2" descr="فيروسات الحاسب الآلي.. اقض عليها قبل أن تقضي على جهازك لها أون لاين - موقع  المرأة العربية">
            <a:extLst>
              <a:ext uri="{FF2B5EF4-FFF2-40B4-BE49-F238E27FC236}">
                <a16:creationId xmlns:a16="http://schemas.microsoft.com/office/drawing/2014/main" id="{4519A155-D885-4571-AE9E-FCDC4BA5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9" y="1000259"/>
            <a:ext cx="3236377" cy="229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ما هي فيروسات الكمبيوتر وانواعها المتعددة ؟">
            <a:extLst>
              <a:ext uri="{FF2B5EF4-FFF2-40B4-BE49-F238E27FC236}">
                <a16:creationId xmlns:a16="http://schemas.microsoft.com/office/drawing/2014/main" id="{76CF5563-B93C-495F-91FD-000B77A6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95" y="3812029"/>
            <a:ext cx="4321036" cy="269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7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B9A64F-6B2A-4738-8BCD-496B89E5E82C}"/>
              </a:ext>
            </a:extLst>
          </p:cNvPr>
          <p:cNvGrpSpPr/>
          <p:nvPr/>
        </p:nvGrpSpPr>
        <p:grpSpPr>
          <a:xfrm>
            <a:off x="2895241" y="3833916"/>
            <a:ext cx="7011368" cy="2352260"/>
            <a:chOff x="3195588" y="1859340"/>
            <a:chExt cx="7837456" cy="2352260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C509CE7A-D726-495A-8F8E-F600AF55D124}"/>
                </a:ext>
              </a:extLst>
            </p:cNvPr>
            <p:cNvSpPr txBox="1"/>
            <p:nvPr/>
          </p:nvSpPr>
          <p:spPr>
            <a:xfrm>
              <a:off x="3195588" y="1859340"/>
              <a:ext cx="78374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تثبيت برامج مكافحة الفيروسات والبرمجيات الخبيثة </a:t>
              </a:r>
            </a:p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تحديثه بشكل مستمر </a:t>
              </a:r>
            </a:p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يمكنك شراء و تحميل تلك البرامج عبر الانترنت 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80B1DAB-5816-492A-BB8B-EEE9D6628CD2}"/>
                </a:ext>
              </a:extLst>
            </p:cNvPr>
            <p:cNvSpPr txBox="1"/>
            <p:nvPr/>
          </p:nvSpPr>
          <p:spPr>
            <a:xfrm>
              <a:off x="4110376" y="3626825"/>
              <a:ext cx="62152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مثال :  </a:t>
              </a: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ويندوز ديفندر(</a:t>
              </a:r>
              <a:r>
                <a:rPr lang="en-US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(Windows Defender</a:t>
              </a:r>
              <a:endPara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5" name="Picture 2" descr="كيفية تعطيل ويندوز ديفندر على نظام ويندوز 10 - تيك فايبز">
            <a:extLst>
              <a:ext uri="{FF2B5EF4-FFF2-40B4-BE49-F238E27FC236}">
                <a16:creationId xmlns:a16="http://schemas.microsoft.com/office/drawing/2014/main" id="{3274D25A-DF9E-4F76-AE5E-A6DD2185D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4" r="25173"/>
          <a:stretch/>
        </p:blipFill>
        <p:spPr bwMode="auto">
          <a:xfrm>
            <a:off x="4717899" y="755373"/>
            <a:ext cx="3366052" cy="32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2585C43-8638-48A1-AC1D-05942784CA63}"/>
              </a:ext>
            </a:extLst>
          </p:cNvPr>
          <p:cNvSpPr txBox="1"/>
          <p:nvPr/>
        </p:nvSpPr>
        <p:spPr>
          <a:xfrm>
            <a:off x="3607725" y="269942"/>
            <a:ext cx="5586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سبل الحماية من البرامج الضارة 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5196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8A18EB4-AFC3-4104-96C6-390C80057B0D}"/>
              </a:ext>
            </a:extLst>
          </p:cNvPr>
          <p:cNvGrpSpPr/>
          <p:nvPr/>
        </p:nvGrpSpPr>
        <p:grpSpPr>
          <a:xfrm>
            <a:off x="2157093" y="259181"/>
            <a:ext cx="8280800" cy="6339637"/>
            <a:chOff x="2276363" y="-26504"/>
            <a:chExt cx="8280800" cy="633963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774B188-B6A5-4ACF-998D-342D99437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024" t="37165" r="26363" b="7049"/>
            <a:stretch/>
          </p:blipFill>
          <p:spPr>
            <a:xfrm>
              <a:off x="6968837" y="1336361"/>
              <a:ext cx="3588326" cy="4976772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B0E01D0-05D2-4648-8F8E-3712D7ECD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454" t="29687" r="46932" b="43532"/>
            <a:stretch/>
          </p:blipFill>
          <p:spPr>
            <a:xfrm>
              <a:off x="2276363" y="-26504"/>
              <a:ext cx="5070764" cy="3376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623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الملف 6 سبل الحماية من البرامج الضارة">
            <a:hlinkClick r:id="" action="ppaction://media"/>
            <a:extLst>
              <a:ext uri="{FF2B5EF4-FFF2-40B4-BE49-F238E27FC236}">
                <a16:creationId xmlns:a16="http://schemas.microsoft.com/office/drawing/2014/main" id="{B75086CE-466B-4C23-B307-A574DDDD35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7013" y="941432"/>
            <a:ext cx="7637974" cy="46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لنبطق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5358ABD-E44F-49E0-9F3F-CAD3F1EC8673}"/>
              </a:ext>
            </a:extLst>
          </p:cNvPr>
          <p:cNvGrpSpPr/>
          <p:nvPr/>
        </p:nvGrpSpPr>
        <p:grpSpPr>
          <a:xfrm>
            <a:off x="7124377" y="932001"/>
            <a:ext cx="3369212" cy="1232715"/>
            <a:chOff x="7582486" y="206886"/>
            <a:chExt cx="3369212" cy="1232715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11A713A4-1FA2-4011-BB21-8EB2BB5E5172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78BB3B01-238C-4A99-8B2B-AF652CD5769D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362916" y="2893513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55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9B396AD-8434-4FCB-8C7A-5B3F7D925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0" t="24335" r="35217" b="9158"/>
          <a:stretch/>
        </p:blipFill>
        <p:spPr>
          <a:xfrm>
            <a:off x="1698411" y="277159"/>
            <a:ext cx="4987727" cy="63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AA24803-8A4E-4975-826A-224DBD9300A7}"/>
              </a:ext>
            </a:extLst>
          </p:cNvPr>
          <p:cNvGrpSpPr/>
          <p:nvPr/>
        </p:nvGrpSpPr>
        <p:grpSpPr>
          <a:xfrm>
            <a:off x="7622862" y="1202956"/>
            <a:ext cx="3369212" cy="1232715"/>
            <a:chOff x="7582486" y="206886"/>
            <a:chExt cx="3369212" cy="1232715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42584CE4-7DC1-4F8B-B036-4A2970568E21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9123E30-226A-488A-8106-13BB05B5D4D0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7622862" y="2885056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56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3329669-D48D-437C-A067-0DF74ADD2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2" t="17376" r="34475" b="17666"/>
          <a:stretch/>
        </p:blipFill>
        <p:spPr>
          <a:xfrm>
            <a:off x="832877" y="-72885"/>
            <a:ext cx="5726949" cy="70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4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AA24803-8A4E-4975-826A-224DBD9300A7}"/>
              </a:ext>
            </a:extLst>
          </p:cNvPr>
          <p:cNvGrpSpPr/>
          <p:nvPr/>
        </p:nvGrpSpPr>
        <p:grpSpPr>
          <a:xfrm>
            <a:off x="7886747" y="1256202"/>
            <a:ext cx="3369212" cy="1232715"/>
            <a:chOff x="7582486" y="206886"/>
            <a:chExt cx="3369212" cy="1232715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42584CE4-7DC1-4F8B-B036-4A2970568E21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9123E30-226A-488A-8106-13BB05B5D4D0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7886747" y="2854180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57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9994214-240C-40B2-A3FE-1AFB4CA9E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85" t="24335" r="35312" b="11672"/>
          <a:stretch/>
        </p:blipFill>
        <p:spPr>
          <a:xfrm>
            <a:off x="1298150" y="436963"/>
            <a:ext cx="5239742" cy="5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164660" y="2823835"/>
            <a:ext cx="30198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58</a:t>
            </a:r>
            <a:endParaRPr lang="ar-SA" sz="4800" dirty="0">
              <a:solidFill>
                <a:srgbClr val="0070C0"/>
              </a:solidFill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13E0356-BDEB-4EB8-9008-6BA9AA2B521A}"/>
              </a:ext>
            </a:extLst>
          </p:cNvPr>
          <p:cNvGrpSpPr/>
          <p:nvPr/>
        </p:nvGrpSpPr>
        <p:grpSpPr>
          <a:xfrm>
            <a:off x="7845287" y="1023343"/>
            <a:ext cx="3865469" cy="1253338"/>
            <a:chOff x="3851915" y="206886"/>
            <a:chExt cx="6886630" cy="1253338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6B0E246-4138-491D-B836-98A103221A5E}"/>
                </a:ext>
              </a:extLst>
            </p:cNvPr>
            <p:cNvSpPr txBox="1"/>
            <p:nvPr/>
          </p:nvSpPr>
          <p:spPr>
            <a:xfrm>
              <a:off x="3851915" y="206886"/>
              <a:ext cx="688663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التقويم النهائي:</a:t>
              </a:r>
              <a:endParaRPr lang="ar-SA" sz="6600" dirty="0"/>
            </a:p>
          </p:txBody>
        </p: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077E6ADA-272D-4DF0-B678-E2F8F63E1247}"/>
                </a:ext>
              </a:extLst>
            </p:cNvPr>
            <p:cNvCxnSpPr>
              <a:cxnSpLocks/>
            </p:cNvCxnSpPr>
            <p:nvPr/>
          </p:nvCxnSpPr>
          <p:spPr>
            <a:xfrm>
              <a:off x="5639544" y="1460224"/>
              <a:ext cx="4246098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4862A66-AEE5-47F0-9FCA-986B57FC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804" t="16409" r="30217" b="8386"/>
          <a:stretch/>
        </p:blipFill>
        <p:spPr>
          <a:xfrm>
            <a:off x="1099930" y="119282"/>
            <a:ext cx="6400800" cy="66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2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FBEC46A-3ED8-4712-8368-CE349BB88952}"/>
              </a:ext>
            </a:extLst>
          </p:cNvPr>
          <p:cNvGrpSpPr/>
          <p:nvPr/>
        </p:nvGrpSpPr>
        <p:grpSpPr>
          <a:xfrm>
            <a:off x="7239059" y="1466233"/>
            <a:ext cx="4431693" cy="1200329"/>
            <a:chOff x="6330461" y="206886"/>
            <a:chExt cx="4431693" cy="1200329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31A096B-AB97-4E03-8243-5AB67B05A775}"/>
                </a:ext>
              </a:extLst>
            </p:cNvPr>
            <p:cNvSpPr txBox="1"/>
            <p:nvPr/>
          </p:nvSpPr>
          <p:spPr>
            <a:xfrm>
              <a:off x="6330461" y="206886"/>
              <a:ext cx="44316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المهام الادائية </a:t>
              </a:r>
              <a:endParaRPr lang="ar-SA" sz="7200" dirty="0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74915B97-F3DB-4277-A9D8-2903DA5AB7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3258" y="1391710"/>
              <a:ext cx="4246098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F4E33D0-A6D9-46D5-90BA-28CC2B06E5FF}"/>
              </a:ext>
            </a:extLst>
          </p:cNvPr>
          <p:cNvSpPr txBox="1"/>
          <p:nvPr/>
        </p:nvSpPr>
        <p:spPr>
          <a:xfrm>
            <a:off x="7617079" y="3466665"/>
            <a:ext cx="36756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59</a:t>
            </a:r>
            <a:endParaRPr lang="ar-SA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5F6C88-0210-44B5-916F-B647FFEC0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2" t="21049" r="29783" b="24661"/>
          <a:stretch/>
        </p:blipFill>
        <p:spPr>
          <a:xfrm>
            <a:off x="899270" y="309960"/>
            <a:ext cx="6246991" cy="58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6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برامج أخرى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33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9C50CD-22A3-4763-81CA-EB436453E324}"/>
              </a:ext>
            </a:extLst>
          </p:cNvPr>
          <p:cNvGrpSpPr/>
          <p:nvPr/>
        </p:nvGrpSpPr>
        <p:grpSpPr>
          <a:xfrm>
            <a:off x="2622490" y="63304"/>
            <a:ext cx="7449751" cy="6731391"/>
            <a:chOff x="2949677" y="0"/>
            <a:chExt cx="7451315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5C6E62-8EDA-4C35-A298-8B4F3C7F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2AC904A-5A55-45CB-89D0-990F67E483F2}"/>
                </a:ext>
              </a:extLst>
            </p:cNvPr>
            <p:cNvSpPr txBox="1"/>
            <p:nvPr/>
          </p:nvSpPr>
          <p:spPr>
            <a:xfrm rot="21239509">
              <a:off x="3681424" y="2342770"/>
              <a:ext cx="58258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استرجاع الدروس السابقة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C4D16C0-856A-492E-A076-192C02A2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882" y="422678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5557BC3-E3CC-4A1A-BCD4-D04C69D08141}"/>
              </a:ext>
            </a:extLst>
          </p:cNvPr>
          <p:cNvSpPr txBox="1"/>
          <p:nvPr/>
        </p:nvSpPr>
        <p:spPr>
          <a:xfrm>
            <a:off x="2940146" y="266284"/>
            <a:ext cx="7439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لوحة التحكم أبل أي أو إس </a:t>
            </a:r>
            <a:r>
              <a:rPr lang="ar-SA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Apple iOS</a:t>
            </a:r>
            <a:r>
              <a:rPr lang="ar-SA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F093CC8-D2E4-485F-89F8-9997B9A25107}"/>
              </a:ext>
            </a:extLst>
          </p:cNvPr>
          <p:cNvGrpSpPr/>
          <p:nvPr/>
        </p:nvGrpSpPr>
        <p:grpSpPr>
          <a:xfrm>
            <a:off x="376242" y="1041010"/>
            <a:ext cx="11117063" cy="5816990"/>
            <a:chOff x="10482" y="872041"/>
            <a:chExt cx="11487016" cy="6042230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D192EF49-D73F-41B0-8BCD-E39D00B50A50}"/>
                </a:ext>
              </a:extLst>
            </p:cNvPr>
            <p:cNvGrpSpPr/>
            <p:nvPr/>
          </p:nvGrpSpPr>
          <p:grpSpPr>
            <a:xfrm>
              <a:off x="10482" y="872041"/>
              <a:ext cx="8254139" cy="6042230"/>
              <a:chOff x="512191" y="1125427"/>
              <a:chExt cx="7929540" cy="5845016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F14470CE-AFA7-4B02-923A-DE041BB93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22269" t="19267" r="46423" b="16701"/>
              <a:stretch/>
            </p:blipFill>
            <p:spPr>
              <a:xfrm>
                <a:off x="512191" y="1125427"/>
                <a:ext cx="6387849" cy="5845016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EF51A7DA-6D21-478C-8868-3BF52AD36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3943" t="28944" r="41269" b="61102"/>
              <a:stretch/>
            </p:blipFill>
            <p:spPr>
              <a:xfrm>
                <a:off x="6900040" y="1642710"/>
                <a:ext cx="1541691" cy="1694258"/>
              </a:xfrm>
              <a:prstGeom prst="rect">
                <a:avLst/>
              </a:prstGeom>
            </p:spPr>
          </p:pic>
        </p:grp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B8A276C-3AED-4AE0-9A57-2392F352C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9077" t="27887" r="22230" b="13623"/>
            <a:stretch/>
          </p:blipFill>
          <p:spPr>
            <a:xfrm>
              <a:off x="8550833" y="1406777"/>
              <a:ext cx="2946665" cy="5183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560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5557BC3-E3CC-4A1A-BCD4-D04C69D08141}"/>
              </a:ext>
            </a:extLst>
          </p:cNvPr>
          <p:cNvSpPr txBox="1"/>
          <p:nvPr/>
        </p:nvSpPr>
        <p:spPr>
          <a:xfrm>
            <a:off x="3319975" y="266284"/>
            <a:ext cx="7059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لوحة التحكم جوجل أندرويد 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Google Android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71C798-F478-4AA4-8D71-FDE255D44847}"/>
              </a:ext>
            </a:extLst>
          </p:cNvPr>
          <p:cNvGrpSpPr/>
          <p:nvPr/>
        </p:nvGrpSpPr>
        <p:grpSpPr>
          <a:xfrm>
            <a:off x="1026939" y="974170"/>
            <a:ext cx="9777550" cy="5024585"/>
            <a:chOff x="1026939" y="974170"/>
            <a:chExt cx="9777550" cy="502458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D9825D69-DD52-4117-802C-CFFD7CEC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1846" t="44972" r="22001" b="28758"/>
            <a:stretch/>
          </p:blipFill>
          <p:spPr>
            <a:xfrm>
              <a:off x="3917190" y="2757268"/>
              <a:ext cx="6887299" cy="2813538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37BC794-A788-4354-9B0F-DB8FD273E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4115" t="28502" r="60885" b="25116"/>
            <a:stretch/>
          </p:blipFill>
          <p:spPr>
            <a:xfrm>
              <a:off x="1026939" y="974170"/>
              <a:ext cx="2890251" cy="5024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11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A77603-6C8D-4466-82A5-AB4D4A16D5DE}"/>
              </a:ext>
            </a:extLst>
          </p:cNvPr>
          <p:cNvSpPr txBox="1"/>
          <p:nvPr/>
        </p:nvSpPr>
        <p:spPr>
          <a:xfrm>
            <a:off x="6574850" y="286919"/>
            <a:ext cx="3729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جدول التعلم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BD6929F-EB3A-4440-9574-6765E944DEA3}"/>
              </a:ext>
            </a:extLst>
          </p:cNvPr>
          <p:cNvCxnSpPr>
            <a:cxnSpLocks/>
          </p:cNvCxnSpPr>
          <p:nvPr/>
        </p:nvCxnSpPr>
        <p:spPr>
          <a:xfrm flipV="1">
            <a:off x="6494507" y="998337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825EF59-D540-4094-8BB6-A419C4A9ABE3}"/>
              </a:ext>
            </a:extLst>
          </p:cNvPr>
          <p:cNvGrpSpPr/>
          <p:nvPr/>
        </p:nvGrpSpPr>
        <p:grpSpPr>
          <a:xfrm>
            <a:off x="2080335" y="1693555"/>
            <a:ext cx="8989029" cy="3884754"/>
            <a:chOff x="1038179" y="1570365"/>
            <a:chExt cx="10212992" cy="397263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E6E9B7B8-CBE3-413A-83B8-EA915E075365}"/>
                </a:ext>
              </a:extLst>
            </p:cNvPr>
            <p:cNvGrpSpPr/>
            <p:nvPr/>
          </p:nvGrpSpPr>
          <p:grpSpPr>
            <a:xfrm>
              <a:off x="1166082" y="1570365"/>
              <a:ext cx="10085089" cy="3972633"/>
              <a:chOff x="1121505" y="1777183"/>
              <a:chExt cx="10348931" cy="4195748"/>
            </a:xfrm>
          </p:grpSpPr>
          <p:grpSp>
            <p:nvGrpSpPr>
              <p:cNvPr id="3" name="مجموعة 2">
                <a:extLst>
                  <a:ext uri="{FF2B5EF4-FFF2-40B4-BE49-F238E27FC236}">
                    <a16:creationId xmlns:a16="http://schemas.microsoft.com/office/drawing/2014/main" id="{6A336A8E-A1E2-4768-98B4-F8229B069001}"/>
                  </a:ext>
                </a:extLst>
              </p:cNvPr>
              <p:cNvGrpSpPr/>
              <p:nvPr/>
            </p:nvGrpSpPr>
            <p:grpSpPr>
              <a:xfrm>
                <a:off x="1121505" y="1777183"/>
                <a:ext cx="10162239" cy="921772"/>
                <a:chOff x="732079" y="2091869"/>
                <a:chExt cx="11346475" cy="1194618"/>
              </a:xfrm>
            </p:grpSpPr>
            <p:sp>
              <p:nvSpPr>
                <p:cNvPr id="2" name="مستطيل: زوايا مستديرة 1">
                  <a:extLst>
                    <a:ext uri="{FF2B5EF4-FFF2-40B4-BE49-F238E27FC236}">
                      <a16:creationId xmlns:a16="http://schemas.microsoft.com/office/drawing/2014/main" id="{E0D3C9B9-7B08-4B20-88F6-4CD0FEFBE6EC}"/>
                    </a:ext>
                  </a:extLst>
                </p:cNvPr>
                <p:cNvSpPr/>
                <p:nvPr/>
              </p:nvSpPr>
              <p:spPr>
                <a:xfrm>
                  <a:off x="4414284" y="2091869"/>
                  <a:ext cx="3982065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نريد أن نعرف ؟</a:t>
                  </a:r>
                </a:p>
              </p:txBody>
            </p:sp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CC7891A8-C700-4FF9-B722-3FE8F8227535}"/>
                    </a:ext>
                  </a:extLst>
                </p:cNvPr>
                <p:cNvSpPr/>
                <p:nvPr/>
              </p:nvSpPr>
              <p:spPr>
                <a:xfrm>
                  <a:off x="9173122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نعرف ؟</a:t>
                  </a:r>
                </a:p>
              </p:txBody>
            </p:sp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30D1C348-CBC8-46B2-A4F0-6EE57F7E77CF}"/>
                    </a:ext>
                  </a:extLst>
                </p:cNvPr>
                <p:cNvSpPr/>
                <p:nvPr/>
              </p:nvSpPr>
              <p:spPr>
                <a:xfrm>
                  <a:off x="732079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تعلمنا؟</a:t>
                  </a:r>
                </a:p>
              </p:txBody>
            </p:sp>
          </p:grpSp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45E8986C-A89C-4D3F-B0A5-C7C2A48808C0}"/>
                  </a:ext>
                </a:extLst>
              </p:cNvPr>
              <p:cNvGrpSpPr/>
              <p:nvPr/>
            </p:nvGrpSpPr>
            <p:grpSpPr>
              <a:xfrm>
                <a:off x="4557476" y="2903871"/>
                <a:ext cx="6912960" cy="3069060"/>
                <a:chOff x="4799061" y="1970383"/>
                <a:chExt cx="8176985" cy="3977511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" name="مستطيل: زوايا مستديرة 8">
                  <a:extLst>
                    <a:ext uri="{FF2B5EF4-FFF2-40B4-BE49-F238E27FC236}">
                      <a16:creationId xmlns:a16="http://schemas.microsoft.com/office/drawing/2014/main" id="{A4E29470-61F2-4761-8A87-B031F2F8CF2D}"/>
                    </a:ext>
                  </a:extLst>
                </p:cNvPr>
                <p:cNvSpPr/>
                <p:nvPr/>
              </p:nvSpPr>
              <p:spPr>
                <a:xfrm>
                  <a:off x="4799061" y="337956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7D649F8F-0F0C-42FA-9C66-6A0EC77CF3AA}"/>
                    </a:ext>
                  </a:extLst>
                </p:cNvPr>
                <p:cNvSpPr/>
                <p:nvPr/>
              </p:nvSpPr>
              <p:spPr>
                <a:xfrm>
                  <a:off x="9474009" y="1970383"/>
                  <a:ext cx="3484420" cy="1194618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2" name="مستطيل: زوايا مستديرة 11">
                  <a:extLst>
                    <a:ext uri="{FF2B5EF4-FFF2-40B4-BE49-F238E27FC236}">
                      <a16:creationId xmlns:a16="http://schemas.microsoft.com/office/drawing/2014/main" id="{7E669D9F-3798-4DF7-B6F3-78DF54D9E669}"/>
                    </a:ext>
                  </a:extLst>
                </p:cNvPr>
                <p:cNvSpPr/>
                <p:nvPr/>
              </p:nvSpPr>
              <p:spPr>
                <a:xfrm>
                  <a:off x="9474009" y="3346019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3" name="مستطيل: زوايا مستديرة 12">
                  <a:extLst>
                    <a:ext uri="{FF2B5EF4-FFF2-40B4-BE49-F238E27FC236}">
                      <a16:creationId xmlns:a16="http://schemas.microsoft.com/office/drawing/2014/main" id="{F52D8162-0A50-414D-9B21-71FFAB33B85D}"/>
                    </a:ext>
                  </a:extLst>
                </p:cNvPr>
                <p:cNvSpPr/>
                <p:nvPr/>
              </p:nvSpPr>
              <p:spPr>
                <a:xfrm>
                  <a:off x="9491626" y="4721655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4" name="مستطيل: زوايا مستديرة 13">
                  <a:extLst>
                    <a:ext uri="{FF2B5EF4-FFF2-40B4-BE49-F238E27FC236}">
                      <a16:creationId xmlns:a16="http://schemas.microsoft.com/office/drawing/2014/main" id="{CC79306B-9B6D-495D-858B-81C54F491858}"/>
                    </a:ext>
                  </a:extLst>
                </p:cNvPr>
                <p:cNvSpPr/>
                <p:nvPr/>
              </p:nvSpPr>
              <p:spPr>
                <a:xfrm>
                  <a:off x="4823624" y="2005855"/>
                  <a:ext cx="3932940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5" name="مستطيل: زوايا مستديرة 14">
                  <a:extLst>
                    <a:ext uri="{FF2B5EF4-FFF2-40B4-BE49-F238E27FC236}">
                      <a16:creationId xmlns:a16="http://schemas.microsoft.com/office/drawing/2014/main" id="{698D3374-D8BA-47FF-B23F-5983FE15C880}"/>
                    </a:ext>
                  </a:extLst>
                </p:cNvPr>
                <p:cNvSpPr/>
                <p:nvPr/>
              </p:nvSpPr>
              <p:spPr>
                <a:xfrm>
                  <a:off x="4823625" y="475327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</p:grpSp>
        </p:grp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1BCAAA40-949D-4079-BD99-24AD06D217DF}"/>
                </a:ext>
              </a:extLst>
            </p:cNvPr>
            <p:cNvSpPr/>
            <p:nvPr/>
          </p:nvSpPr>
          <p:spPr>
            <a:xfrm>
              <a:off x="1038179" y="2637140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95CA253C-5899-4CFE-BFE7-BAA0323D7F92}"/>
                </a:ext>
              </a:extLst>
            </p:cNvPr>
            <p:cNvSpPr/>
            <p:nvPr/>
          </p:nvSpPr>
          <p:spPr>
            <a:xfrm>
              <a:off x="1038179" y="3642141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D63272-7B7D-47A1-922B-8F4E14AB4F17}"/>
                </a:ext>
              </a:extLst>
            </p:cNvPr>
            <p:cNvSpPr/>
            <p:nvPr/>
          </p:nvSpPr>
          <p:spPr>
            <a:xfrm>
              <a:off x="1052693" y="4647142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9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43C4955-15C6-499D-B9AE-A5F58963C65D}"/>
              </a:ext>
            </a:extLst>
          </p:cNvPr>
          <p:cNvSpPr txBox="1"/>
          <p:nvPr/>
        </p:nvSpPr>
        <p:spPr>
          <a:xfrm>
            <a:off x="3322648" y="424074"/>
            <a:ext cx="593487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Special" panose="02010000000000000000" pitchFamily="2" charset="-78"/>
              </a:rPr>
              <a:t>الدرس الرابع  : لوحة التحكم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72A7BB9-17CF-4A96-9B3C-2B74F36288B6}"/>
              </a:ext>
            </a:extLst>
          </p:cNvPr>
          <p:cNvCxnSpPr>
            <a:cxnSpLocks/>
          </p:cNvCxnSpPr>
          <p:nvPr/>
        </p:nvCxnSpPr>
        <p:spPr>
          <a:xfrm>
            <a:off x="3893574" y="1423578"/>
            <a:ext cx="499486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لوحة التحكم-الرموز-أيقونة الحرة تحميل مجاني">
            <a:extLst>
              <a:ext uri="{FF2B5EF4-FFF2-40B4-BE49-F238E27FC236}">
                <a16:creationId xmlns:a16="http://schemas.microsoft.com/office/drawing/2014/main" id="{54639553-15ED-4F17-BDC1-6D222BA7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59" y="2555045"/>
            <a:ext cx="3360023" cy="336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يقونات الكمبيوتر, لوحة التحكم, تصميم أيقونة صورة بابوا نيو غينيا">
            <a:extLst>
              <a:ext uri="{FF2B5EF4-FFF2-40B4-BE49-F238E27FC236}">
                <a16:creationId xmlns:a16="http://schemas.microsoft.com/office/drawing/2014/main" id="{8E9416C1-12E0-4514-9FBB-9C12809BD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0" t="12935" r="22741" b="21247"/>
          <a:stretch/>
        </p:blipFill>
        <p:spPr bwMode="auto">
          <a:xfrm>
            <a:off x="2559488" y="2175608"/>
            <a:ext cx="3062068" cy="21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00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100536" y="1204397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250363" y="215456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81910" y="2339861"/>
            <a:ext cx="11967522" cy="2645952"/>
            <a:chOff x="482425" y="2246676"/>
            <a:chExt cx="11482583" cy="2645952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482425" y="2252573"/>
              <a:ext cx="9520981" cy="2640055"/>
              <a:chOff x="355195" y="1622138"/>
              <a:chExt cx="9964388" cy="3107420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525550" y="1622138"/>
                <a:ext cx="1794033" cy="3090644"/>
                <a:chOff x="10030427" y="1702171"/>
                <a:chExt cx="1857495" cy="2184075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030427" y="1702171"/>
                  <a:ext cx="1742266" cy="2184075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067551" y="2380119"/>
                  <a:ext cx="1820371" cy="1305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ما الملفات والمجلدات وكيفية استخدامها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528074" y="1622138"/>
                <a:ext cx="1856615" cy="3090645"/>
                <a:chOff x="9917520" y="1680434"/>
                <a:chExt cx="1821408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9927591" y="1680434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9917520" y="2173034"/>
                  <a:ext cx="1811337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لماذا ومتى نستخدم الاختصارات للملفات والمجلدات .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489166" y="1641809"/>
                <a:ext cx="2089680" cy="3070972"/>
                <a:chOff x="9849104" y="1655010"/>
                <a:chExt cx="1941335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849104" y="1655010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91603" y="2131606"/>
                  <a:ext cx="1698836" cy="161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فوائد استخدام الملفات والمجلدات المضغوطة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360583" y="1625034"/>
                <a:ext cx="2231053" cy="3104524"/>
                <a:chOff x="9901671" y="1576238"/>
                <a:chExt cx="1921935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9901671" y="1576238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194431" y="2066782"/>
                  <a:ext cx="1629175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كيفية استعادة أو حذف الملفات والمجلدات بشكل دائم .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355195" y="1641808"/>
                <a:ext cx="1937951" cy="3070972"/>
                <a:chOff x="9899750" y="1652790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88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9899750" y="1652790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24561" y="2179226"/>
                  <a:ext cx="1486540" cy="1346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طرق تعديل الاعدادات الأساسية في الحاسب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9989200" y="2246676"/>
              <a:ext cx="1975808" cy="2637595"/>
              <a:chOff x="9943464" y="2150244"/>
              <a:chExt cx="1975808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43464" y="2150244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00350" y="2745839"/>
                <a:ext cx="181892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الأجهزة الرئيسية والملحقة بالحاسب واستخداماتها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4   الملف 1    لوحة التحكم">
            <a:hlinkClick r:id="" action="ppaction://media"/>
            <a:extLst>
              <a:ext uri="{FF2B5EF4-FFF2-40B4-BE49-F238E27FC236}">
                <a16:creationId xmlns:a16="http://schemas.microsoft.com/office/drawing/2014/main" id="{5A75943B-0A5C-476E-B192-C3A4D5B628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3089" y="1814732"/>
            <a:ext cx="7768354" cy="438912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5557BC3-E3CC-4A1A-BCD4-D04C69D08141}"/>
              </a:ext>
            </a:extLst>
          </p:cNvPr>
          <p:cNvSpPr txBox="1"/>
          <p:nvPr/>
        </p:nvSpPr>
        <p:spPr>
          <a:xfrm>
            <a:off x="3810113" y="279992"/>
            <a:ext cx="4571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لوحة التحكم</a:t>
            </a:r>
            <a:endParaRPr lang="ar-SA" sz="6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65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التاريخ والوقت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9120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370</Words>
  <Application>Microsoft Office PowerPoint</Application>
  <PresentationFormat>شاشة عريضة</PresentationFormat>
  <Paragraphs>79</Paragraphs>
  <Slides>41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Sakkal Majalla</vt:lpstr>
      <vt:lpstr>Wingdings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يحي محمد علي حكمي</cp:lastModifiedBy>
  <cp:revision>5</cp:revision>
  <dcterms:created xsi:type="dcterms:W3CDTF">2021-08-02T05:51:03Z</dcterms:created>
  <dcterms:modified xsi:type="dcterms:W3CDTF">2021-08-08T07:59:26Z</dcterms:modified>
</cp:coreProperties>
</file>