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sldIdLst>
    <p:sldId id="321" r:id="rId2"/>
    <p:sldId id="258" r:id="rId3"/>
    <p:sldId id="259" r:id="rId4"/>
    <p:sldId id="260" r:id="rId5"/>
    <p:sldId id="348" r:id="rId6"/>
    <p:sldId id="370" r:id="rId7"/>
    <p:sldId id="349" r:id="rId8"/>
    <p:sldId id="363" r:id="rId9"/>
    <p:sldId id="369" r:id="rId10"/>
    <p:sldId id="350" r:id="rId11"/>
    <p:sldId id="365" r:id="rId12"/>
    <p:sldId id="366" r:id="rId13"/>
    <p:sldId id="367" r:id="rId14"/>
    <p:sldId id="368" r:id="rId15"/>
    <p:sldId id="376" r:id="rId16"/>
    <p:sldId id="353" r:id="rId17"/>
    <p:sldId id="359" r:id="rId18"/>
    <p:sldId id="371" r:id="rId19"/>
    <p:sldId id="284" r:id="rId20"/>
    <p:sldId id="372" r:id="rId21"/>
    <p:sldId id="373" r:id="rId22"/>
    <p:sldId id="375" r:id="rId23"/>
    <p:sldId id="374" r:id="rId24"/>
    <p:sldId id="314" r:id="rId25"/>
    <p:sldId id="347" r:id="rId26"/>
    <p:sldId id="361" r:id="rId27"/>
    <p:sldId id="341" r:id="rId28"/>
  </p:sldIdLst>
  <p:sldSz cx="12192000" cy="6858000"/>
  <p:notesSz cx="6858000" cy="9144000"/>
  <p:custDataLst>
    <p:tags r:id="rId29"/>
  </p:custDataLst>
  <p:defaultText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9A826"/>
    <a:srgbClr val="8F6D6E"/>
    <a:srgbClr val="FFD042"/>
    <a:srgbClr val="FEFEFE"/>
    <a:srgbClr val="EAEDFE"/>
    <a:srgbClr val="FCFCFE"/>
    <a:srgbClr val="FDFDFD"/>
    <a:srgbClr val="F2A46F"/>
    <a:srgbClr val="FFFFFF"/>
    <a:srgbClr val="FBE5D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نمط متوسط 2 - تميي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4865" autoAdjust="0"/>
    <p:restoredTop sz="94660"/>
  </p:normalViewPr>
  <p:slideViewPr>
    <p:cSldViewPr snapToGrid="0">
      <p:cViewPr varScale="1">
        <p:scale>
          <a:sx n="63" d="100"/>
          <a:sy n="63" d="100"/>
        </p:scale>
        <p:origin x="796" y="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9A63834-5C56-46F6-A710-52D5518336B9}" type="doc">
      <dgm:prSet loTypeId="urn:microsoft.com/office/officeart/2005/8/layout/cycle5" loCatId="cycle" qsTypeId="urn:microsoft.com/office/officeart/2005/8/quickstyle/3d4" qsCatId="3D" csTypeId="urn:microsoft.com/office/officeart/2005/8/colors/accent1_2" csCatId="accent1" phldr="1"/>
      <dgm:spPr/>
      <dgm:t>
        <a:bodyPr/>
        <a:lstStyle/>
        <a:p>
          <a:pPr rtl="1"/>
          <a:endParaRPr lang="ar-SA"/>
        </a:p>
      </dgm:t>
    </dgm:pt>
    <dgm:pt modelId="{B8A385B8-5EE5-48C7-8E0C-1A12F640766B}">
      <dgm:prSet phldrT="[نص]" phldr="1"/>
      <dgm:spPr/>
      <dgm:t>
        <a:bodyPr/>
        <a:lstStyle/>
        <a:p>
          <a:pPr rtl="1"/>
          <a:endParaRPr lang="ar-SA" dirty="0"/>
        </a:p>
      </dgm:t>
    </dgm:pt>
    <dgm:pt modelId="{E93BF5DE-B575-4FAD-814C-17581D2CCA67}" type="parTrans" cxnId="{F9B25DCA-FDE4-41B7-801E-A7D7592BD983}">
      <dgm:prSet/>
      <dgm:spPr/>
      <dgm:t>
        <a:bodyPr/>
        <a:lstStyle/>
        <a:p>
          <a:pPr rtl="1"/>
          <a:endParaRPr lang="ar-SA"/>
        </a:p>
      </dgm:t>
    </dgm:pt>
    <dgm:pt modelId="{752325A2-EEAD-46D2-A96C-76AA911E4F89}" type="sibTrans" cxnId="{F9B25DCA-FDE4-41B7-801E-A7D7592BD983}">
      <dgm:prSet/>
      <dgm:spPr/>
      <dgm:t>
        <a:bodyPr/>
        <a:lstStyle/>
        <a:p>
          <a:pPr rtl="1"/>
          <a:endParaRPr lang="ar-SA"/>
        </a:p>
      </dgm:t>
    </dgm:pt>
    <dgm:pt modelId="{8C71BB9B-F677-4084-BC46-2F6D9048E3E7}">
      <dgm:prSet phldrT="[نص]" phldr="1"/>
      <dgm:spPr/>
      <dgm:t>
        <a:bodyPr/>
        <a:lstStyle/>
        <a:p>
          <a:pPr rtl="1"/>
          <a:endParaRPr lang="ar-SA" dirty="0"/>
        </a:p>
      </dgm:t>
    </dgm:pt>
    <dgm:pt modelId="{4403D6B2-0225-4F71-8BB8-287033569193}" type="parTrans" cxnId="{E102524F-51FE-41E4-A250-8905EE1C20F4}">
      <dgm:prSet/>
      <dgm:spPr/>
      <dgm:t>
        <a:bodyPr/>
        <a:lstStyle/>
        <a:p>
          <a:pPr rtl="1"/>
          <a:endParaRPr lang="ar-SA"/>
        </a:p>
      </dgm:t>
    </dgm:pt>
    <dgm:pt modelId="{101B57D3-2F96-4B85-8CFE-48DEB0C0D09E}" type="sibTrans" cxnId="{E102524F-51FE-41E4-A250-8905EE1C20F4}">
      <dgm:prSet/>
      <dgm:spPr/>
      <dgm:t>
        <a:bodyPr/>
        <a:lstStyle/>
        <a:p>
          <a:pPr rtl="1"/>
          <a:endParaRPr lang="ar-SA">
            <a:solidFill>
              <a:schemeClr val="tx1"/>
            </a:solidFill>
          </a:endParaRPr>
        </a:p>
      </dgm:t>
    </dgm:pt>
    <dgm:pt modelId="{0ECE5511-8473-4F4B-851D-D784B0D72978}">
      <dgm:prSet phldrT="[نص]" phldr="1"/>
      <dgm:spPr/>
      <dgm:t>
        <a:bodyPr/>
        <a:lstStyle/>
        <a:p>
          <a:pPr rtl="1"/>
          <a:endParaRPr lang="ar-SA"/>
        </a:p>
      </dgm:t>
    </dgm:pt>
    <dgm:pt modelId="{9C3778B0-7590-480B-ADC5-C2AB9428BAB0}" type="parTrans" cxnId="{93D0900A-92FF-403B-ADE6-A553F809769C}">
      <dgm:prSet/>
      <dgm:spPr/>
      <dgm:t>
        <a:bodyPr/>
        <a:lstStyle/>
        <a:p>
          <a:pPr rtl="1"/>
          <a:endParaRPr lang="ar-SA"/>
        </a:p>
      </dgm:t>
    </dgm:pt>
    <dgm:pt modelId="{DE90F241-98A8-4870-8C22-AE89719A6B99}" type="sibTrans" cxnId="{93D0900A-92FF-403B-ADE6-A553F809769C}">
      <dgm:prSet/>
      <dgm:spPr/>
      <dgm:t>
        <a:bodyPr/>
        <a:lstStyle/>
        <a:p>
          <a:pPr rtl="1"/>
          <a:endParaRPr lang="ar-SA"/>
        </a:p>
      </dgm:t>
    </dgm:pt>
    <dgm:pt modelId="{67252071-752C-4E8B-9822-0236906CD694}">
      <dgm:prSet phldrT="[نص]" phldr="1"/>
      <dgm:spPr/>
      <dgm:t>
        <a:bodyPr/>
        <a:lstStyle/>
        <a:p>
          <a:pPr rtl="1"/>
          <a:endParaRPr lang="ar-SA"/>
        </a:p>
      </dgm:t>
    </dgm:pt>
    <dgm:pt modelId="{390550CB-E46F-4576-B6B8-DD75D377A853}" type="parTrans" cxnId="{DE13E1E5-D838-4C8F-812B-D94882C3BF6D}">
      <dgm:prSet/>
      <dgm:spPr/>
      <dgm:t>
        <a:bodyPr/>
        <a:lstStyle/>
        <a:p>
          <a:pPr rtl="1"/>
          <a:endParaRPr lang="ar-SA"/>
        </a:p>
      </dgm:t>
    </dgm:pt>
    <dgm:pt modelId="{B9B9D72F-B9FC-4F8B-B650-2781D45F745D}" type="sibTrans" cxnId="{DE13E1E5-D838-4C8F-812B-D94882C3BF6D}">
      <dgm:prSet/>
      <dgm:spPr/>
      <dgm:t>
        <a:bodyPr/>
        <a:lstStyle/>
        <a:p>
          <a:pPr rtl="1"/>
          <a:endParaRPr lang="ar-SA"/>
        </a:p>
      </dgm:t>
    </dgm:pt>
    <dgm:pt modelId="{15AD62C3-0D76-41F8-A48B-02CC3AA72975}">
      <dgm:prSet phldrT="[نص]" phldr="1"/>
      <dgm:spPr/>
      <dgm:t>
        <a:bodyPr/>
        <a:lstStyle/>
        <a:p>
          <a:pPr rtl="1"/>
          <a:endParaRPr lang="ar-SA" dirty="0"/>
        </a:p>
      </dgm:t>
    </dgm:pt>
    <dgm:pt modelId="{B77E0672-FDBF-4298-B172-FA0EB61D3026}" type="parTrans" cxnId="{1C8F0FC7-C4EC-4A1C-8014-2240A87DC271}">
      <dgm:prSet/>
      <dgm:spPr/>
      <dgm:t>
        <a:bodyPr/>
        <a:lstStyle/>
        <a:p>
          <a:pPr rtl="1"/>
          <a:endParaRPr lang="ar-SA"/>
        </a:p>
      </dgm:t>
    </dgm:pt>
    <dgm:pt modelId="{9A7CB0FE-ACD8-48E5-898D-3C501325F8EE}" type="sibTrans" cxnId="{1C8F0FC7-C4EC-4A1C-8014-2240A87DC271}">
      <dgm:prSet/>
      <dgm:spPr/>
      <dgm:t>
        <a:bodyPr/>
        <a:lstStyle/>
        <a:p>
          <a:pPr rtl="1"/>
          <a:endParaRPr lang="ar-SA"/>
        </a:p>
      </dgm:t>
    </dgm:pt>
    <dgm:pt modelId="{8BD018B4-2AF8-499A-8FC5-015C17FFB25F}">
      <dgm:prSet phldrT="[نص]" phldr="1"/>
      <dgm:spPr/>
      <dgm:t>
        <a:bodyPr/>
        <a:lstStyle/>
        <a:p>
          <a:pPr rtl="1"/>
          <a:endParaRPr lang="ar-SA" dirty="0"/>
        </a:p>
      </dgm:t>
    </dgm:pt>
    <dgm:pt modelId="{2960C8DA-597C-471C-8AFB-C7955935CC4B}" type="parTrans" cxnId="{4FAE5ADC-0178-45FC-9CF4-68AE7B80117E}">
      <dgm:prSet/>
      <dgm:spPr/>
      <dgm:t>
        <a:bodyPr/>
        <a:lstStyle/>
        <a:p>
          <a:pPr rtl="1"/>
          <a:endParaRPr lang="ar-SA"/>
        </a:p>
      </dgm:t>
    </dgm:pt>
    <dgm:pt modelId="{C1E0BEFD-E300-4718-BC0E-66C63F0D3CA5}" type="sibTrans" cxnId="{4FAE5ADC-0178-45FC-9CF4-68AE7B80117E}">
      <dgm:prSet/>
      <dgm:spPr/>
      <dgm:t>
        <a:bodyPr/>
        <a:lstStyle/>
        <a:p>
          <a:pPr rtl="1"/>
          <a:endParaRPr lang="ar-SA"/>
        </a:p>
      </dgm:t>
    </dgm:pt>
    <dgm:pt modelId="{8B083621-57F7-4739-8E7A-E7287EFABA7D}" type="pres">
      <dgm:prSet presAssocID="{C9A63834-5C56-46F6-A710-52D5518336B9}" presName="cycle" presStyleCnt="0">
        <dgm:presLayoutVars>
          <dgm:dir/>
          <dgm:resizeHandles val="exact"/>
        </dgm:presLayoutVars>
      </dgm:prSet>
      <dgm:spPr/>
    </dgm:pt>
    <dgm:pt modelId="{7CAF19A4-7A4B-42CD-B538-803716678539}" type="pres">
      <dgm:prSet presAssocID="{B8A385B8-5EE5-48C7-8E0C-1A12F640766B}" presName="node" presStyleLbl="node1" presStyleIdx="0" presStyleCnt="6" custScaleX="228318">
        <dgm:presLayoutVars>
          <dgm:bulletEnabled val="1"/>
        </dgm:presLayoutVars>
      </dgm:prSet>
      <dgm:spPr/>
    </dgm:pt>
    <dgm:pt modelId="{4F051BDD-5604-40AC-AB98-175DF4B1889C}" type="pres">
      <dgm:prSet presAssocID="{B8A385B8-5EE5-48C7-8E0C-1A12F640766B}" presName="spNode" presStyleCnt="0"/>
      <dgm:spPr/>
    </dgm:pt>
    <dgm:pt modelId="{7D842216-1EA5-4C7F-81D0-50952B71F4AE}" type="pres">
      <dgm:prSet presAssocID="{752325A2-EEAD-46D2-A96C-76AA911E4F89}" presName="sibTrans" presStyleLbl="sibTrans1D1" presStyleIdx="0" presStyleCnt="6"/>
      <dgm:spPr/>
    </dgm:pt>
    <dgm:pt modelId="{A0DAE4BA-69CB-4534-9F11-1F2FAC46C72C}" type="pres">
      <dgm:prSet presAssocID="{8C71BB9B-F677-4084-BC46-2F6D9048E3E7}" presName="node" presStyleLbl="node1" presStyleIdx="1" presStyleCnt="6" custScaleX="228318">
        <dgm:presLayoutVars>
          <dgm:bulletEnabled val="1"/>
        </dgm:presLayoutVars>
      </dgm:prSet>
      <dgm:spPr/>
    </dgm:pt>
    <dgm:pt modelId="{9EB225AB-981E-436F-88C4-861B1DC3AC32}" type="pres">
      <dgm:prSet presAssocID="{8C71BB9B-F677-4084-BC46-2F6D9048E3E7}" presName="spNode" presStyleCnt="0"/>
      <dgm:spPr/>
    </dgm:pt>
    <dgm:pt modelId="{2C6C1BF2-8484-41A9-929D-25C165927FB4}" type="pres">
      <dgm:prSet presAssocID="{101B57D3-2F96-4B85-8CFE-48DEB0C0D09E}" presName="sibTrans" presStyleLbl="sibTrans1D1" presStyleIdx="1" presStyleCnt="6"/>
      <dgm:spPr/>
    </dgm:pt>
    <dgm:pt modelId="{0402936A-6CB1-4F9F-BAA6-68A4BBCF0FCD}" type="pres">
      <dgm:prSet presAssocID="{0ECE5511-8473-4F4B-851D-D784B0D72978}" presName="node" presStyleLbl="node1" presStyleIdx="2" presStyleCnt="6" custScaleX="228318">
        <dgm:presLayoutVars>
          <dgm:bulletEnabled val="1"/>
        </dgm:presLayoutVars>
      </dgm:prSet>
      <dgm:spPr/>
    </dgm:pt>
    <dgm:pt modelId="{E6481AEC-C063-47B3-A8D5-EE1E152DBBEC}" type="pres">
      <dgm:prSet presAssocID="{0ECE5511-8473-4F4B-851D-D784B0D72978}" presName="spNode" presStyleCnt="0"/>
      <dgm:spPr/>
    </dgm:pt>
    <dgm:pt modelId="{30965E1C-5B1F-436B-A734-3CA07A5729BC}" type="pres">
      <dgm:prSet presAssocID="{DE90F241-98A8-4870-8C22-AE89719A6B99}" presName="sibTrans" presStyleLbl="sibTrans1D1" presStyleIdx="2" presStyleCnt="6"/>
      <dgm:spPr/>
    </dgm:pt>
    <dgm:pt modelId="{099B5581-501E-4629-8BCA-747BDA1F396F}" type="pres">
      <dgm:prSet presAssocID="{67252071-752C-4E8B-9822-0236906CD694}" presName="node" presStyleLbl="node1" presStyleIdx="3" presStyleCnt="6" custScaleX="228318">
        <dgm:presLayoutVars>
          <dgm:bulletEnabled val="1"/>
        </dgm:presLayoutVars>
      </dgm:prSet>
      <dgm:spPr/>
    </dgm:pt>
    <dgm:pt modelId="{D0B156F3-0BED-4AAB-A08A-941887C90C79}" type="pres">
      <dgm:prSet presAssocID="{67252071-752C-4E8B-9822-0236906CD694}" presName="spNode" presStyleCnt="0"/>
      <dgm:spPr/>
    </dgm:pt>
    <dgm:pt modelId="{8EF926D4-B3FC-49DF-91F9-1F04A3E1B0EE}" type="pres">
      <dgm:prSet presAssocID="{B9B9D72F-B9FC-4F8B-B650-2781D45F745D}" presName="sibTrans" presStyleLbl="sibTrans1D1" presStyleIdx="3" presStyleCnt="6"/>
      <dgm:spPr/>
    </dgm:pt>
    <dgm:pt modelId="{E3627BEF-D9D7-41C9-B58A-6B5DA83A4DEC}" type="pres">
      <dgm:prSet presAssocID="{15AD62C3-0D76-41F8-A48B-02CC3AA72975}" presName="node" presStyleLbl="node1" presStyleIdx="4" presStyleCnt="6" custScaleX="239054">
        <dgm:presLayoutVars>
          <dgm:bulletEnabled val="1"/>
        </dgm:presLayoutVars>
      </dgm:prSet>
      <dgm:spPr/>
    </dgm:pt>
    <dgm:pt modelId="{8BDC05CB-67AD-41B2-9B93-5B278E5B03D1}" type="pres">
      <dgm:prSet presAssocID="{15AD62C3-0D76-41F8-A48B-02CC3AA72975}" presName="spNode" presStyleCnt="0"/>
      <dgm:spPr/>
    </dgm:pt>
    <dgm:pt modelId="{A46810C6-5819-4F00-9490-0DAC2C45F06B}" type="pres">
      <dgm:prSet presAssocID="{9A7CB0FE-ACD8-48E5-898D-3C501325F8EE}" presName="sibTrans" presStyleLbl="sibTrans1D1" presStyleIdx="4" presStyleCnt="6"/>
      <dgm:spPr/>
    </dgm:pt>
    <dgm:pt modelId="{0A77E60D-C30F-425D-B1A0-9B90AA29AA2E}" type="pres">
      <dgm:prSet presAssocID="{8BD018B4-2AF8-499A-8FC5-015C17FFB25F}" presName="node" presStyleLbl="node1" presStyleIdx="5" presStyleCnt="6" custScaleX="228318">
        <dgm:presLayoutVars>
          <dgm:bulletEnabled val="1"/>
        </dgm:presLayoutVars>
      </dgm:prSet>
      <dgm:spPr/>
    </dgm:pt>
    <dgm:pt modelId="{5E1F466F-F672-4066-B0B7-7E365235BE0C}" type="pres">
      <dgm:prSet presAssocID="{8BD018B4-2AF8-499A-8FC5-015C17FFB25F}" presName="spNode" presStyleCnt="0"/>
      <dgm:spPr/>
    </dgm:pt>
    <dgm:pt modelId="{828D8881-14D6-4CF7-91AC-4A18A76BD947}" type="pres">
      <dgm:prSet presAssocID="{C1E0BEFD-E300-4718-BC0E-66C63F0D3CA5}" presName="sibTrans" presStyleLbl="sibTrans1D1" presStyleIdx="5" presStyleCnt="6"/>
      <dgm:spPr/>
    </dgm:pt>
  </dgm:ptLst>
  <dgm:cxnLst>
    <dgm:cxn modelId="{93D0900A-92FF-403B-ADE6-A553F809769C}" srcId="{C9A63834-5C56-46F6-A710-52D5518336B9}" destId="{0ECE5511-8473-4F4B-851D-D784B0D72978}" srcOrd="2" destOrd="0" parTransId="{9C3778B0-7590-480B-ADC5-C2AB9428BAB0}" sibTransId="{DE90F241-98A8-4870-8C22-AE89719A6B99}"/>
    <dgm:cxn modelId="{2B9F3E0C-3A37-4A8F-AC7D-2AC363E81050}" type="presOf" srcId="{DE90F241-98A8-4870-8C22-AE89719A6B99}" destId="{30965E1C-5B1F-436B-A734-3CA07A5729BC}" srcOrd="0" destOrd="0" presId="urn:microsoft.com/office/officeart/2005/8/layout/cycle5"/>
    <dgm:cxn modelId="{279FA13D-FD8D-47B2-915E-68A8CEC050F0}" type="presOf" srcId="{8BD018B4-2AF8-499A-8FC5-015C17FFB25F}" destId="{0A77E60D-C30F-425D-B1A0-9B90AA29AA2E}" srcOrd="0" destOrd="0" presId="urn:microsoft.com/office/officeart/2005/8/layout/cycle5"/>
    <dgm:cxn modelId="{62E8774D-6E38-408B-A59D-7965FBF3139E}" type="presOf" srcId="{67252071-752C-4E8B-9822-0236906CD694}" destId="{099B5581-501E-4629-8BCA-747BDA1F396F}" srcOrd="0" destOrd="0" presId="urn:microsoft.com/office/officeart/2005/8/layout/cycle5"/>
    <dgm:cxn modelId="{E102524F-51FE-41E4-A250-8905EE1C20F4}" srcId="{C9A63834-5C56-46F6-A710-52D5518336B9}" destId="{8C71BB9B-F677-4084-BC46-2F6D9048E3E7}" srcOrd="1" destOrd="0" parTransId="{4403D6B2-0225-4F71-8BB8-287033569193}" sibTransId="{101B57D3-2F96-4B85-8CFE-48DEB0C0D09E}"/>
    <dgm:cxn modelId="{2FB47A4F-DA63-4D1E-AE69-75A1C45D3FE1}" type="presOf" srcId="{C1E0BEFD-E300-4718-BC0E-66C63F0D3CA5}" destId="{828D8881-14D6-4CF7-91AC-4A18A76BD947}" srcOrd="0" destOrd="0" presId="urn:microsoft.com/office/officeart/2005/8/layout/cycle5"/>
    <dgm:cxn modelId="{8D8F6B56-AA34-4C61-B18D-80E3B4B0066F}" type="presOf" srcId="{752325A2-EEAD-46D2-A96C-76AA911E4F89}" destId="{7D842216-1EA5-4C7F-81D0-50952B71F4AE}" srcOrd="0" destOrd="0" presId="urn:microsoft.com/office/officeart/2005/8/layout/cycle5"/>
    <dgm:cxn modelId="{0C0CBA5A-7EDE-4F3B-A7EB-B45687E9AF0B}" type="presOf" srcId="{15AD62C3-0D76-41F8-A48B-02CC3AA72975}" destId="{E3627BEF-D9D7-41C9-B58A-6B5DA83A4DEC}" srcOrd="0" destOrd="0" presId="urn:microsoft.com/office/officeart/2005/8/layout/cycle5"/>
    <dgm:cxn modelId="{BB271A83-1C47-40C4-BD44-A59085FF1A06}" type="presOf" srcId="{B9B9D72F-B9FC-4F8B-B650-2781D45F745D}" destId="{8EF926D4-B3FC-49DF-91F9-1F04A3E1B0EE}" srcOrd="0" destOrd="0" presId="urn:microsoft.com/office/officeart/2005/8/layout/cycle5"/>
    <dgm:cxn modelId="{C3C4CE9C-84B1-4E5F-B5FB-732DA6F19C4D}" type="presOf" srcId="{101B57D3-2F96-4B85-8CFE-48DEB0C0D09E}" destId="{2C6C1BF2-8484-41A9-929D-25C165927FB4}" srcOrd="0" destOrd="0" presId="urn:microsoft.com/office/officeart/2005/8/layout/cycle5"/>
    <dgm:cxn modelId="{CCB345A6-AD57-4B54-BB34-08E9D219E8B4}" type="presOf" srcId="{9A7CB0FE-ACD8-48E5-898D-3C501325F8EE}" destId="{A46810C6-5819-4F00-9490-0DAC2C45F06B}" srcOrd="0" destOrd="0" presId="urn:microsoft.com/office/officeart/2005/8/layout/cycle5"/>
    <dgm:cxn modelId="{78BC7AA9-5E96-4478-B649-B98BDA5C3001}" type="presOf" srcId="{8C71BB9B-F677-4084-BC46-2F6D9048E3E7}" destId="{A0DAE4BA-69CB-4534-9F11-1F2FAC46C72C}" srcOrd="0" destOrd="0" presId="urn:microsoft.com/office/officeart/2005/8/layout/cycle5"/>
    <dgm:cxn modelId="{2E2C0CB8-A26B-4205-8E89-CA9D13C25096}" type="presOf" srcId="{B8A385B8-5EE5-48C7-8E0C-1A12F640766B}" destId="{7CAF19A4-7A4B-42CD-B538-803716678539}" srcOrd="0" destOrd="0" presId="urn:microsoft.com/office/officeart/2005/8/layout/cycle5"/>
    <dgm:cxn modelId="{1C8F0FC7-C4EC-4A1C-8014-2240A87DC271}" srcId="{C9A63834-5C56-46F6-A710-52D5518336B9}" destId="{15AD62C3-0D76-41F8-A48B-02CC3AA72975}" srcOrd="4" destOrd="0" parTransId="{B77E0672-FDBF-4298-B172-FA0EB61D3026}" sibTransId="{9A7CB0FE-ACD8-48E5-898D-3C501325F8EE}"/>
    <dgm:cxn modelId="{F9B25DCA-FDE4-41B7-801E-A7D7592BD983}" srcId="{C9A63834-5C56-46F6-A710-52D5518336B9}" destId="{B8A385B8-5EE5-48C7-8E0C-1A12F640766B}" srcOrd="0" destOrd="0" parTransId="{E93BF5DE-B575-4FAD-814C-17581D2CCA67}" sibTransId="{752325A2-EEAD-46D2-A96C-76AA911E4F89}"/>
    <dgm:cxn modelId="{55ABFCCD-ED81-4E45-A433-B2C267EB0123}" type="presOf" srcId="{0ECE5511-8473-4F4B-851D-D784B0D72978}" destId="{0402936A-6CB1-4F9F-BAA6-68A4BBCF0FCD}" srcOrd="0" destOrd="0" presId="urn:microsoft.com/office/officeart/2005/8/layout/cycle5"/>
    <dgm:cxn modelId="{47B20CD3-9227-4F3E-B950-B1C3106947B4}" type="presOf" srcId="{C9A63834-5C56-46F6-A710-52D5518336B9}" destId="{8B083621-57F7-4739-8E7A-E7287EFABA7D}" srcOrd="0" destOrd="0" presId="urn:microsoft.com/office/officeart/2005/8/layout/cycle5"/>
    <dgm:cxn modelId="{4FAE5ADC-0178-45FC-9CF4-68AE7B80117E}" srcId="{C9A63834-5C56-46F6-A710-52D5518336B9}" destId="{8BD018B4-2AF8-499A-8FC5-015C17FFB25F}" srcOrd="5" destOrd="0" parTransId="{2960C8DA-597C-471C-8AFB-C7955935CC4B}" sibTransId="{C1E0BEFD-E300-4718-BC0E-66C63F0D3CA5}"/>
    <dgm:cxn modelId="{DE13E1E5-D838-4C8F-812B-D94882C3BF6D}" srcId="{C9A63834-5C56-46F6-A710-52D5518336B9}" destId="{67252071-752C-4E8B-9822-0236906CD694}" srcOrd="3" destOrd="0" parTransId="{390550CB-E46F-4576-B6B8-DD75D377A853}" sibTransId="{B9B9D72F-B9FC-4F8B-B650-2781D45F745D}"/>
    <dgm:cxn modelId="{7830A1CF-2EAC-460B-9594-9FEFB0DDF498}" type="presParOf" srcId="{8B083621-57F7-4739-8E7A-E7287EFABA7D}" destId="{7CAF19A4-7A4B-42CD-B538-803716678539}" srcOrd="0" destOrd="0" presId="urn:microsoft.com/office/officeart/2005/8/layout/cycle5"/>
    <dgm:cxn modelId="{8E4D3353-04E3-4B4A-9F03-2BDD734A71F8}" type="presParOf" srcId="{8B083621-57F7-4739-8E7A-E7287EFABA7D}" destId="{4F051BDD-5604-40AC-AB98-175DF4B1889C}" srcOrd="1" destOrd="0" presId="urn:microsoft.com/office/officeart/2005/8/layout/cycle5"/>
    <dgm:cxn modelId="{448BA9B4-06AD-425B-BC92-8775F7D57DC1}" type="presParOf" srcId="{8B083621-57F7-4739-8E7A-E7287EFABA7D}" destId="{7D842216-1EA5-4C7F-81D0-50952B71F4AE}" srcOrd="2" destOrd="0" presId="urn:microsoft.com/office/officeart/2005/8/layout/cycle5"/>
    <dgm:cxn modelId="{385363E2-D651-4CF7-BF99-7BFECB1E558A}" type="presParOf" srcId="{8B083621-57F7-4739-8E7A-E7287EFABA7D}" destId="{A0DAE4BA-69CB-4534-9F11-1F2FAC46C72C}" srcOrd="3" destOrd="0" presId="urn:microsoft.com/office/officeart/2005/8/layout/cycle5"/>
    <dgm:cxn modelId="{417D8BF8-A995-4EFF-B9F6-CC4D4663978D}" type="presParOf" srcId="{8B083621-57F7-4739-8E7A-E7287EFABA7D}" destId="{9EB225AB-981E-436F-88C4-861B1DC3AC32}" srcOrd="4" destOrd="0" presId="urn:microsoft.com/office/officeart/2005/8/layout/cycle5"/>
    <dgm:cxn modelId="{6B6C0B4E-1ABE-4FE4-85A0-2A53560E08F5}" type="presParOf" srcId="{8B083621-57F7-4739-8E7A-E7287EFABA7D}" destId="{2C6C1BF2-8484-41A9-929D-25C165927FB4}" srcOrd="5" destOrd="0" presId="urn:microsoft.com/office/officeart/2005/8/layout/cycle5"/>
    <dgm:cxn modelId="{6D282544-2669-41FD-BC28-7DA0C0D81A21}" type="presParOf" srcId="{8B083621-57F7-4739-8E7A-E7287EFABA7D}" destId="{0402936A-6CB1-4F9F-BAA6-68A4BBCF0FCD}" srcOrd="6" destOrd="0" presId="urn:microsoft.com/office/officeart/2005/8/layout/cycle5"/>
    <dgm:cxn modelId="{3DAF1476-778C-4BDA-841B-510B2D566DFA}" type="presParOf" srcId="{8B083621-57F7-4739-8E7A-E7287EFABA7D}" destId="{E6481AEC-C063-47B3-A8D5-EE1E152DBBEC}" srcOrd="7" destOrd="0" presId="urn:microsoft.com/office/officeart/2005/8/layout/cycle5"/>
    <dgm:cxn modelId="{7CC68B0B-D99D-4B80-A2F0-A4D95D73D34C}" type="presParOf" srcId="{8B083621-57F7-4739-8E7A-E7287EFABA7D}" destId="{30965E1C-5B1F-436B-A734-3CA07A5729BC}" srcOrd="8" destOrd="0" presId="urn:microsoft.com/office/officeart/2005/8/layout/cycle5"/>
    <dgm:cxn modelId="{C01FAD51-7E30-4D3C-B77A-8CA8F41F26D3}" type="presParOf" srcId="{8B083621-57F7-4739-8E7A-E7287EFABA7D}" destId="{099B5581-501E-4629-8BCA-747BDA1F396F}" srcOrd="9" destOrd="0" presId="urn:microsoft.com/office/officeart/2005/8/layout/cycle5"/>
    <dgm:cxn modelId="{4A3ABE01-6EAD-4FEB-AFEE-26ED32304299}" type="presParOf" srcId="{8B083621-57F7-4739-8E7A-E7287EFABA7D}" destId="{D0B156F3-0BED-4AAB-A08A-941887C90C79}" srcOrd="10" destOrd="0" presId="urn:microsoft.com/office/officeart/2005/8/layout/cycle5"/>
    <dgm:cxn modelId="{C8C06C8A-D694-4A1F-909F-AE1DF928D95C}" type="presParOf" srcId="{8B083621-57F7-4739-8E7A-E7287EFABA7D}" destId="{8EF926D4-B3FC-49DF-91F9-1F04A3E1B0EE}" srcOrd="11" destOrd="0" presId="urn:microsoft.com/office/officeart/2005/8/layout/cycle5"/>
    <dgm:cxn modelId="{9F3CB891-DA88-4ECC-87CB-6103BE0025CE}" type="presParOf" srcId="{8B083621-57F7-4739-8E7A-E7287EFABA7D}" destId="{E3627BEF-D9D7-41C9-B58A-6B5DA83A4DEC}" srcOrd="12" destOrd="0" presId="urn:microsoft.com/office/officeart/2005/8/layout/cycle5"/>
    <dgm:cxn modelId="{62D42A8E-244F-4A39-844F-9CC5E1CAF5F1}" type="presParOf" srcId="{8B083621-57F7-4739-8E7A-E7287EFABA7D}" destId="{8BDC05CB-67AD-41B2-9B93-5B278E5B03D1}" srcOrd="13" destOrd="0" presId="urn:microsoft.com/office/officeart/2005/8/layout/cycle5"/>
    <dgm:cxn modelId="{209AF249-35B8-40F7-8B81-10881A09F8E5}" type="presParOf" srcId="{8B083621-57F7-4739-8E7A-E7287EFABA7D}" destId="{A46810C6-5819-4F00-9490-0DAC2C45F06B}" srcOrd="14" destOrd="0" presId="urn:microsoft.com/office/officeart/2005/8/layout/cycle5"/>
    <dgm:cxn modelId="{1CC33B17-070F-4E28-AFA2-1D028CFE183A}" type="presParOf" srcId="{8B083621-57F7-4739-8E7A-E7287EFABA7D}" destId="{0A77E60D-C30F-425D-B1A0-9B90AA29AA2E}" srcOrd="15" destOrd="0" presId="urn:microsoft.com/office/officeart/2005/8/layout/cycle5"/>
    <dgm:cxn modelId="{F6A43FC8-E905-4B7B-89B4-0F82920247D6}" type="presParOf" srcId="{8B083621-57F7-4739-8E7A-E7287EFABA7D}" destId="{5E1F466F-F672-4066-B0B7-7E365235BE0C}" srcOrd="16" destOrd="0" presId="urn:microsoft.com/office/officeart/2005/8/layout/cycle5"/>
    <dgm:cxn modelId="{964E5930-717C-4977-94FE-6D7759A7E7C3}" type="presParOf" srcId="{8B083621-57F7-4739-8E7A-E7287EFABA7D}" destId="{828D8881-14D6-4CF7-91AC-4A18A76BD947}" srcOrd="17" destOrd="0" presId="urn:microsoft.com/office/officeart/2005/8/layout/cycle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AF19A4-7A4B-42CD-B538-803716678539}">
      <dsp:nvSpPr>
        <dsp:cNvPr id="0" name=""/>
        <dsp:cNvSpPr/>
      </dsp:nvSpPr>
      <dsp:spPr>
        <a:xfrm>
          <a:off x="3255155" y="466"/>
          <a:ext cx="2863574" cy="815232"/>
        </a:xfrm>
        <a:prstGeom prst="roundRect">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ctr" defTabSz="1555750" rtl="1">
            <a:lnSpc>
              <a:spcPct val="90000"/>
            </a:lnSpc>
            <a:spcBef>
              <a:spcPct val="0"/>
            </a:spcBef>
            <a:spcAft>
              <a:spcPct val="35000"/>
            </a:spcAft>
            <a:buNone/>
          </a:pPr>
          <a:endParaRPr lang="ar-SA" sz="3500" kern="1200" dirty="0"/>
        </a:p>
      </dsp:txBody>
      <dsp:txXfrm>
        <a:off x="3294951" y="40262"/>
        <a:ext cx="2783982" cy="735640"/>
      </dsp:txXfrm>
    </dsp:sp>
    <dsp:sp modelId="{7D842216-1EA5-4C7F-81D0-50952B71F4AE}">
      <dsp:nvSpPr>
        <dsp:cNvPr id="0" name=""/>
        <dsp:cNvSpPr/>
      </dsp:nvSpPr>
      <dsp:spPr>
        <a:xfrm>
          <a:off x="2641471" y="626085"/>
          <a:ext cx="3839216" cy="3839216"/>
        </a:xfrm>
        <a:custGeom>
          <a:avLst/>
          <a:gdLst/>
          <a:ahLst/>
          <a:cxnLst/>
          <a:rect l="0" t="0" r="0" b="0"/>
          <a:pathLst>
            <a:path>
              <a:moveTo>
                <a:pt x="2803215" y="215456"/>
              </a:moveTo>
              <a:arcTo wR="1919608" hR="1919608" stAng="17844411" swAng="311179"/>
            </a:path>
          </a:pathLst>
        </a:custGeom>
        <a:noFill/>
        <a:ln w="6350" cap="flat" cmpd="sng" algn="ctr">
          <a:solidFill>
            <a:schemeClr val="accent1">
              <a:hueOff val="0"/>
              <a:satOff val="0"/>
              <a:lumOff val="0"/>
              <a:alphaOff val="0"/>
            </a:schemeClr>
          </a:solidFill>
          <a:prstDash val="solid"/>
          <a:miter lim="800000"/>
          <a:tailEnd type="arrow"/>
        </a:ln>
        <a:effectLst/>
        <a:scene3d>
          <a:camera prst="orthographicFront"/>
          <a:lightRig rig="chilly" dir="t"/>
        </a:scene3d>
        <a:sp3d z="-40000" prstMaterial="matte"/>
      </dsp:spPr>
      <dsp:style>
        <a:lnRef idx="1">
          <a:scrgbClr r="0" g="0" b="0"/>
        </a:lnRef>
        <a:fillRef idx="0">
          <a:scrgbClr r="0" g="0" b="0"/>
        </a:fillRef>
        <a:effectRef idx="0">
          <a:scrgbClr r="0" g="0" b="0"/>
        </a:effectRef>
        <a:fontRef idx="minor"/>
      </dsp:style>
    </dsp:sp>
    <dsp:sp modelId="{A0DAE4BA-69CB-4534-9F11-1F2FAC46C72C}">
      <dsp:nvSpPr>
        <dsp:cNvPr id="0" name=""/>
        <dsp:cNvSpPr/>
      </dsp:nvSpPr>
      <dsp:spPr>
        <a:xfrm>
          <a:off x="4917585" y="960270"/>
          <a:ext cx="2863574" cy="815232"/>
        </a:xfrm>
        <a:prstGeom prst="roundRect">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ctr" defTabSz="1555750" rtl="1">
            <a:lnSpc>
              <a:spcPct val="90000"/>
            </a:lnSpc>
            <a:spcBef>
              <a:spcPct val="0"/>
            </a:spcBef>
            <a:spcAft>
              <a:spcPct val="35000"/>
            </a:spcAft>
            <a:buNone/>
          </a:pPr>
          <a:endParaRPr lang="ar-SA" sz="3500" kern="1200" dirty="0"/>
        </a:p>
      </dsp:txBody>
      <dsp:txXfrm>
        <a:off x="4957381" y="1000066"/>
        <a:ext cx="2783982" cy="735640"/>
      </dsp:txXfrm>
    </dsp:sp>
    <dsp:sp modelId="{2C6C1BF2-8484-41A9-929D-25C165927FB4}">
      <dsp:nvSpPr>
        <dsp:cNvPr id="0" name=""/>
        <dsp:cNvSpPr/>
      </dsp:nvSpPr>
      <dsp:spPr>
        <a:xfrm>
          <a:off x="2767334" y="408083"/>
          <a:ext cx="3839216" cy="3839216"/>
        </a:xfrm>
        <a:custGeom>
          <a:avLst/>
          <a:gdLst/>
          <a:ahLst/>
          <a:cxnLst/>
          <a:rect l="0" t="0" r="0" b="0"/>
          <a:pathLst>
            <a:path>
              <a:moveTo>
                <a:pt x="3809321" y="1582144"/>
              </a:moveTo>
              <a:arcTo wR="1919608" hR="1919608" stAng="20992494" swAng="1215012"/>
            </a:path>
          </a:pathLst>
        </a:custGeom>
        <a:noFill/>
        <a:ln w="6350" cap="flat" cmpd="sng" algn="ctr">
          <a:solidFill>
            <a:schemeClr val="accent1">
              <a:hueOff val="0"/>
              <a:satOff val="0"/>
              <a:lumOff val="0"/>
              <a:alphaOff val="0"/>
            </a:schemeClr>
          </a:solidFill>
          <a:prstDash val="solid"/>
          <a:miter lim="800000"/>
          <a:tailEnd type="arrow"/>
        </a:ln>
        <a:effectLst/>
        <a:scene3d>
          <a:camera prst="orthographicFront"/>
          <a:lightRig rig="chilly" dir="t"/>
        </a:scene3d>
        <a:sp3d z="-40000" prstMaterial="matte"/>
      </dsp:spPr>
      <dsp:style>
        <a:lnRef idx="1">
          <a:scrgbClr r="0" g="0" b="0"/>
        </a:lnRef>
        <a:fillRef idx="0">
          <a:scrgbClr r="0" g="0" b="0"/>
        </a:fillRef>
        <a:effectRef idx="0">
          <a:scrgbClr r="0" g="0" b="0"/>
        </a:effectRef>
        <a:fontRef idx="minor"/>
      </dsp:style>
    </dsp:sp>
    <dsp:sp modelId="{0402936A-6CB1-4F9F-BAA6-68A4BBCF0FCD}">
      <dsp:nvSpPr>
        <dsp:cNvPr id="0" name=""/>
        <dsp:cNvSpPr/>
      </dsp:nvSpPr>
      <dsp:spPr>
        <a:xfrm>
          <a:off x="4917585" y="2879879"/>
          <a:ext cx="2863574" cy="815232"/>
        </a:xfrm>
        <a:prstGeom prst="roundRect">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ctr" defTabSz="1555750" rtl="1">
            <a:lnSpc>
              <a:spcPct val="90000"/>
            </a:lnSpc>
            <a:spcBef>
              <a:spcPct val="0"/>
            </a:spcBef>
            <a:spcAft>
              <a:spcPct val="35000"/>
            </a:spcAft>
            <a:buNone/>
          </a:pPr>
          <a:endParaRPr lang="ar-SA" sz="3500" kern="1200"/>
        </a:p>
      </dsp:txBody>
      <dsp:txXfrm>
        <a:off x="4957381" y="2919675"/>
        <a:ext cx="2783982" cy="735640"/>
      </dsp:txXfrm>
    </dsp:sp>
    <dsp:sp modelId="{30965E1C-5B1F-436B-A734-3CA07A5729BC}">
      <dsp:nvSpPr>
        <dsp:cNvPr id="0" name=""/>
        <dsp:cNvSpPr/>
      </dsp:nvSpPr>
      <dsp:spPr>
        <a:xfrm>
          <a:off x="2641471" y="190081"/>
          <a:ext cx="3839216" cy="3839216"/>
        </a:xfrm>
        <a:custGeom>
          <a:avLst/>
          <a:gdLst/>
          <a:ahLst/>
          <a:cxnLst/>
          <a:rect l="0" t="0" r="0" b="0"/>
          <a:pathLst>
            <a:path>
              <a:moveTo>
                <a:pt x="2953644" y="3536910"/>
              </a:moveTo>
              <a:arcTo wR="1919608" hR="1919608" stAng="3444411" swAng="311179"/>
            </a:path>
          </a:pathLst>
        </a:custGeom>
        <a:noFill/>
        <a:ln w="6350" cap="flat" cmpd="sng" algn="ctr">
          <a:solidFill>
            <a:schemeClr val="accent1">
              <a:hueOff val="0"/>
              <a:satOff val="0"/>
              <a:lumOff val="0"/>
              <a:alphaOff val="0"/>
            </a:schemeClr>
          </a:solidFill>
          <a:prstDash val="solid"/>
          <a:miter lim="800000"/>
          <a:tailEnd type="arrow"/>
        </a:ln>
        <a:effectLst/>
        <a:scene3d>
          <a:camera prst="orthographicFront"/>
          <a:lightRig rig="chilly" dir="t"/>
        </a:scene3d>
        <a:sp3d z="-40000" prstMaterial="matte"/>
      </dsp:spPr>
      <dsp:style>
        <a:lnRef idx="1">
          <a:scrgbClr r="0" g="0" b="0"/>
        </a:lnRef>
        <a:fillRef idx="0">
          <a:scrgbClr r="0" g="0" b="0"/>
        </a:fillRef>
        <a:effectRef idx="0">
          <a:scrgbClr r="0" g="0" b="0"/>
        </a:effectRef>
        <a:fontRef idx="minor"/>
      </dsp:style>
    </dsp:sp>
    <dsp:sp modelId="{099B5581-501E-4629-8BCA-747BDA1F396F}">
      <dsp:nvSpPr>
        <dsp:cNvPr id="0" name=""/>
        <dsp:cNvSpPr/>
      </dsp:nvSpPr>
      <dsp:spPr>
        <a:xfrm>
          <a:off x="3255155" y="3839683"/>
          <a:ext cx="2863574" cy="815232"/>
        </a:xfrm>
        <a:prstGeom prst="roundRect">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ctr" defTabSz="1555750" rtl="1">
            <a:lnSpc>
              <a:spcPct val="90000"/>
            </a:lnSpc>
            <a:spcBef>
              <a:spcPct val="0"/>
            </a:spcBef>
            <a:spcAft>
              <a:spcPct val="35000"/>
            </a:spcAft>
            <a:buNone/>
          </a:pPr>
          <a:endParaRPr lang="ar-SA" sz="3500" kern="1200"/>
        </a:p>
      </dsp:txBody>
      <dsp:txXfrm>
        <a:off x="3294951" y="3879479"/>
        <a:ext cx="2783982" cy="735640"/>
      </dsp:txXfrm>
    </dsp:sp>
    <dsp:sp modelId="{8EF926D4-B3FC-49DF-91F9-1F04A3E1B0EE}">
      <dsp:nvSpPr>
        <dsp:cNvPr id="0" name=""/>
        <dsp:cNvSpPr/>
      </dsp:nvSpPr>
      <dsp:spPr>
        <a:xfrm>
          <a:off x="2893197" y="190081"/>
          <a:ext cx="3839216" cy="3839216"/>
        </a:xfrm>
        <a:custGeom>
          <a:avLst/>
          <a:gdLst/>
          <a:ahLst/>
          <a:cxnLst/>
          <a:rect l="0" t="0" r="0" b="0"/>
          <a:pathLst>
            <a:path>
              <a:moveTo>
                <a:pt x="1036001" y="3623760"/>
              </a:moveTo>
              <a:arcTo wR="1919608" hR="1919608" stAng="7044411" swAng="311179"/>
            </a:path>
          </a:pathLst>
        </a:custGeom>
        <a:noFill/>
        <a:ln w="6350" cap="flat" cmpd="sng" algn="ctr">
          <a:solidFill>
            <a:schemeClr val="accent1">
              <a:hueOff val="0"/>
              <a:satOff val="0"/>
              <a:lumOff val="0"/>
              <a:alphaOff val="0"/>
            </a:schemeClr>
          </a:solidFill>
          <a:prstDash val="solid"/>
          <a:miter lim="800000"/>
          <a:tailEnd type="arrow"/>
        </a:ln>
        <a:effectLst/>
        <a:scene3d>
          <a:camera prst="orthographicFront"/>
          <a:lightRig rig="chilly" dir="t"/>
        </a:scene3d>
        <a:sp3d z="-40000" prstMaterial="matte"/>
      </dsp:spPr>
      <dsp:style>
        <a:lnRef idx="1">
          <a:scrgbClr r="0" g="0" b="0"/>
        </a:lnRef>
        <a:fillRef idx="0">
          <a:scrgbClr r="0" g="0" b="0"/>
        </a:fillRef>
        <a:effectRef idx="0">
          <a:scrgbClr r="0" g="0" b="0"/>
        </a:effectRef>
        <a:fontRef idx="minor"/>
      </dsp:style>
    </dsp:sp>
    <dsp:sp modelId="{E3627BEF-D9D7-41C9-B58A-6B5DA83A4DEC}">
      <dsp:nvSpPr>
        <dsp:cNvPr id="0" name=""/>
        <dsp:cNvSpPr/>
      </dsp:nvSpPr>
      <dsp:spPr>
        <a:xfrm>
          <a:off x="1525400" y="2879879"/>
          <a:ext cx="2998225" cy="815232"/>
        </a:xfrm>
        <a:prstGeom prst="roundRect">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ctr" defTabSz="1555750" rtl="1">
            <a:lnSpc>
              <a:spcPct val="90000"/>
            </a:lnSpc>
            <a:spcBef>
              <a:spcPct val="0"/>
            </a:spcBef>
            <a:spcAft>
              <a:spcPct val="35000"/>
            </a:spcAft>
            <a:buNone/>
          </a:pPr>
          <a:endParaRPr lang="ar-SA" sz="3500" kern="1200" dirty="0"/>
        </a:p>
      </dsp:txBody>
      <dsp:txXfrm>
        <a:off x="1565196" y="2919675"/>
        <a:ext cx="2918633" cy="735640"/>
      </dsp:txXfrm>
    </dsp:sp>
    <dsp:sp modelId="{A46810C6-5819-4F00-9490-0DAC2C45F06B}">
      <dsp:nvSpPr>
        <dsp:cNvPr id="0" name=""/>
        <dsp:cNvSpPr/>
      </dsp:nvSpPr>
      <dsp:spPr>
        <a:xfrm>
          <a:off x="2767334" y="408083"/>
          <a:ext cx="3839216" cy="3839216"/>
        </a:xfrm>
        <a:custGeom>
          <a:avLst/>
          <a:gdLst/>
          <a:ahLst/>
          <a:cxnLst/>
          <a:rect l="0" t="0" r="0" b="0"/>
          <a:pathLst>
            <a:path>
              <a:moveTo>
                <a:pt x="29895" y="2257071"/>
              </a:moveTo>
              <a:arcTo wR="1919608" hR="1919608" stAng="10192494" swAng="1215012"/>
            </a:path>
          </a:pathLst>
        </a:custGeom>
        <a:noFill/>
        <a:ln w="6350" cap="flat" cmpd="sng" algn="ctr">
          <a:solidFill>
            <a:schemeClr val="accent1">
              <a:hueOff val="0"/>
              <a:satOff val="0"/>
              <a:lumOff val="0"/>
              <a:alphaOff val="0"/>
            </a:schemeClr>
          </a:solidFill>
          <a:prstDash val="solid"/>
          <a:miter lim="800000"/>
          <a:tailEnd type="arrow"/>
        </a:ln>
        <a:effectLst/>
        <a:scene3d>
          <a:camera prst="orthographicFront"/>
          <a:lightRig rig="chilly" dir="t"/>
        </a:scene3d>
        <a:sp3d z="-40000" prstMaterial="matte"/>
      </dsp:spPr>
      <dsp:style>
        <a:lnRef idx="1">
          <a:scrgbClr r="0" g="0" b="0"/>
        </a:lnRef>
        <a:fillRef idx="0">
          <a:scrgbClr r="0" g="0" b="0"/>
        </a:fillRef>
        <a:effectRef idx="0">
          <a:scrgbClr r="0" g="0" b="0"/>
        </a:effectRef>
        <a:fontRef idx="minor"/>
      </dsp:style>
    </dsp:sp>
    <dsp:sp modelId="{0A77E60D-C30F-425D-B1A0-9B90AA29AA2E}">
      <dsp:nvSpPr>
        <dsp:cNvPr id="0" name=""/>
        <dsp:cNvSpPr/>
      </dsp:nvSpPr>
      <dsp:spPr>
        <a:xfrm>
          <a:off x="1592726" y="960270"/>
          <a:ext cx="2863574" cy="815232"/>
        </a:xfrm>
        <a:prstGeom prst="roundRect">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ctr" defTabSz="1555750" rtl="1">
            <a:lnSpc>
              <a:spcPct val="90000"/>
            </a:lnSpc>
            <a:spcBef>
              <a:spcPct val="0"/>
            </a:spcBef>
            <a:spcAft>
              <a:spcPct val="35000"/>
            </a:spcAft>
            <a:buNone/>
          </a:pPr>
          <a:endParaRPr lang="ar-SA" sz="3500" kern="1200" dirty="0"/>
        </a:p>
      </dsp:txBody>
      <dsp:txXfrm>
        <a:off x="1632522" y="1000066"/>
        <a:ext cx="2783982" cy="735640"/>
      </dsp:txXfrm>
    </dsp:sp>
    <dsp:sp modelId="{828D8881-14D6-4CF7-91AC-4A18A76BD947}">
      <dsp:nvSpPr>
        <dsp:cNvPr id="0" name=""/>
        <dsp:cNvSpPr/>
      </dsp:nvSpPr>
      <dsp:spPr>
        <a:xfrm>
          <a:off x="2893197" y="626085"/>
          <a:ext cx="3839216" cy="3839216"/>
        </a:xfrm>
        <a:custGeom>
          <a:avLst/>
          <a:gdLst/>
          <a:ahLst/>
          <a:cxnLst/>
          <a:rect l="0" t="0" r="0" b="0"/>
          <a:pathLst>
            <a:path>
              <a:moveTo>
                <a:pt x="885572" y="302306"/>
              </a:moveTo>
              <a:arcTo wR="1919608" hR="1919608" stAng="14244411" swAng="311179"/>
            </a:path>
          </a:pathLst>
        </a:custGeom>
        <a:noFill/>
        <a:ln w="6350" cap="flat" cmpd="sng" algn="ctr">
          <a:solidFill>
            <a:schemeClr val="accent1">
              <a:hueOff val="0"/>
              <a:satOff val="0"/>
              <a:lumOff val="0"/>
              <a:alphaOff val="0"/>
            </a:schemeClr>
          </a:solidFill>
          <a:prstDash val="solid"/>
          <a:miter lim="800000"/>
          <a:tailEnd type="arrow"/>
        </a:ln>
        <a:effectLst/>
        <a:scene3d>
          <a:camera prst="orthographicFront"/>
          <a:lightRig rig="chilly" dir="t"/>
        </a:scene3d>
        <a:sp3d z="-40000" prstMaterial="matte"/>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8D014AF3-A6F9-4F79-8ED3-88913AFFCAB2}"/>
              </a:ext>
            </a:extLst>
          </p:cNvPr>
          <p:cNvSpPr>
            <a:spLocks noGrp="1"/>
          </p:cNvSpPr>
          <p:nvPr>
            <p:ph type="ctrTitle"/>
          </p:nvPr>
        </p:nvSpPr>
        <p:spPr>
          <a:xfrm>
            <a:off x="1524000" y="1122363"/>
            <a:ext cx="9144000" cy="2387600"/>
          </a:xfrm>
        </p:spPr>
        <p:txBody>
          <a:bodyPr anchor="b"/>
          <a:lstStyle>
            <a:lvl1pPr algn="ctr">
              <a:defRPr sz="6000"/>
            </a:lvl1pPr>
          </a:lstStyle>
          <a:p>
            <a:r>
              <a:rPr lang="ar-SA"/>
              <a:t>انقر لتحرير نمط عنوان الشكل الرئيسي</a:t>
            </a:r>
          </a:p>
        </p:txBody>
      </p:sp>
      <p:sp>
        <p:nvSpPr>
          <p:cNvPr id="3" name="عنوان فرعي 2">
            <a:extLst>
              <a:ext uri="{FF2B5EF4-FFF2-40B4-BE49-F238E27FC236}">
                <a16:creationId xmlns:a16="http://schemas.microsoft.com/office/drawing/2014/main" id="{87786DC3-D07E-4F87-A065-3FB5DD266DB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ar-SA"/>
              <a:t>انقر لتحرير نمط العنوان الفرعي للشكل الرئيسي</a:t>
            </a:r>
          </a:p>
        </p:txBody>
      </p:sp>
      <p:sp>
        <p:nvSpPr>
          <p:cNvPr id="4" name="عنصر نائب للتاريخ 3">
            <a:extLst>
              <a:ext uri="{FF2B5EF4-FFF2-40B4-BE49-F238E27FC236}">
                <a16:creationId xmlns:a16="http://schemas.microsoft.com/office/drawing/2014/main" id="{A1310560-CB10-47AB-87DA-27CF5A291CF9}"/>
              </a:ext>
            </a:extLst>
          </p:cNvPr>
          <p:cNvSpPr>
            <a:spLocks noGrp="1"/>
          </p:cNvSpPr>
          <p:nvPr>
            <p:ph type="dt" sz="half" idx="10"/>
          </p:nvPr>
        </p:nvSpPr>
        <p:spPr/>
        <p:txBody>
          <a:bodyPr/>
          <a:lstStyle/>
          <a:p>
            <a:fld id="{73E46DC1-6C90-4B1A-89D4-1263FF4863E7}" type="datetimeFigureOut">
              <a:rPr lang="ar-SA" smtClean="0"/>
              <a:t>14/02/45</a:t>
            </a:fld>
            <a:endParaRPr lang="ar-SA"/>
          </a:p>
        </p:txBody>
      </p:sp>
      <p:sp>
        <p:nvSpPr>
          <p:cNvPr id="5" name="عنصر نائب للتذييل 4">
            <a:extLst>
              <a:ext uri="{FF2B5EF4-FFF2-40B4-BE49-F238E27FC236}">
                <a16:creationId xmlns:a16="http://schemas.microsoft.com/office/drawing/2014/main" id="{7F64355A-D965-437E-95A5-0D6493F3549D}"/>
              </a:ext>
            </a:extLst>
          </p:cNvPr>
          <p:cNvSpPr>
            <a:spLocks noGrp="1"/>
          </p:cNvSpPr>
          <p:nvPr>
            <p:ph type="ftr" sz="quarter" idx="11"/>
          </p:nvPr>
        </p:nvSpPr>
        <p:spPr/>
        <p:txBody>
          <a:bodyPr/>
          <a:lstStyle/>
          <a:p>
            <a:endParaRPr lang="ar-SA"/>
          </a:p>
        </p:txBody>
      </p:sp>
      <p:sp>
        <p:nvSpPr>
          <p:cNvPr id="6" name="عنصر نائب لرقم الشريحة 5">
            <a:extLst>
              <a:ext uri="{FF2B5EF4-FFF2-40B4-BE49-F238E27FC236}">
                <a16:creationId xmlns:a16="http://schemas.microsoft.com/office/drawing/2014/main" id="{DC2B97E0-024B-44C9-86F0-6CA38D16349A}"/>
              </a:ext>
            </a:extLst>
          </p:cNvPr>
          <p:cNvSpPr>
            <a:spLocks noGrp="1"/>
          </p:cNvSpPr>
          <p:nvPr>
            <p:ph type="sldNum" sz="quarter" idx="12"/>
          </p:nvPr>
        </p:nvSpPr>
        <p:spPr/>
        <p:txBody>
          <a:bodyPr/>
          <a:lstStyle/>
          <a:p>
            <a:fld id="{EDD7A941-AB1E-4368-AAD1-D914DAFF4D53}" type="slidenum">
              <a:rPr lang="ar-SA" smtClean="0"/>
              <a:t>‹#›</a:t>
            </a:fld>
            <a:endParaRPr lang="ar-SA"/>
          </a:p>
        </p:txBody>
      </p:sp>
    </p:spTree>
    <p:extLst>
      <p:ext uri="{BB962C8B-B14F-4D97-AF65-F5344CB8AC3E}">
        <p14:creationId xmlns:p14="http://schemas.microsoft.com/office/powerpoint/2010/main" val="22517149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2F2B6C23-07EB-46DE-9ECF-BD61E98C5B44}"/>
              </a:ext>
            </a:extLst>
          </p:cNvPr>
          <p:cNvSpPr>
            <a:spLocks noGrp="1"/>
          </p:cNvSpPr>
          <p:nvPr>
            <p:ph type="title"/>
          </p:nvPr>
        </p:nvSpPr>
        <p:spPr/>
        <p:txBody>
          <a:bodyPr/>
          <a:lstStyle/>
          <a:p>
            <a:r>
              <a:rPr lang="ar-SA"/>
              <a:t>انقر لتحرير نمط عنوان الشكل الرئيسي</a:t>
            </a:r>
          </a:p>
        </p:txBody>
      </p:sp>
      <p:sp>
        <p:nvSpPr>
          <p:cNvPr id="3" name="عنصر نائب للعنوان العمودي 2">
            <a:extLst>
              <a:ext uri="{FF2B5EF4-FFF2-40B4-BE49-F238E27FC236}">
                <a16:creationId xmlns:a16="http://schemas.microsoft.com/office/drawing/2014/main" id="{551F2852-4D0E-499C-9018-50899C0DD52B}"/>
              </a:ext>
            </a:extLst>
          </p:cNvPr>
          <p:cNvSpPr>
            <a:spLocks noGrp="1"/>
          </p:cNvSpPr>
          <p:nvPr>
            <p:ph type="body" orient="vert" idx="1"/>
          </p:nvPr>
        </p:nvSpPr>
        <p:spPr/>
        <p:txBody>
          <a:bodyPr vert="eaVert"/>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a:extLst>
              <a:ext uri="{FF2B5EF4-FFF2-40B4-BE49-F238E27FC236}">
                <a16:creationId xmlns:a16="http://schemas.microsoft.com/office/drawing/2014/main" id="{2A593302-8425-4BB9-9D56-A8567FC33A85}"/>
              </a:ext>
            </a:extLst>
          </p:cNvPr>
          <p:cNvSpPr>
            <a:spLocks noGrp="1"/>
          </p:cNvSpPr>
          <p:nvPr>
            <p:ph type="dt" sz="half" idx="10"/>
          </p:nvPr>
        </p:nvSpPr>
        <p:spPr/>
        <p:txBody>
          <a:bodyPr/>
          <a:lstStyle/>
          <a:p>
            <a:fld id="{73E46DC1-6C90-4B1A-89D4-1263FF4863E7}" type="datetimeFigureOut">
              <a:rPr lang="ar-SA" smtClean="0"/>
              <a:t>14/02/45</a:t>
            </a:fld>
            <a:endParaRPr lang="ar-SA"/>
          </a:p>
        </p:txBody>
      </p:sp>
      <p:sp>
        <p:nvSpPr>
          <p:cNvPr id="5" name="عنصر نائب للتذييل 4">
            <a:extLst>
              <a:ext uri="{FF2B5EF4-FFF2-40B4-BE49-F238E27FC236}">
                <a16:creationId xmlns:a16="http://schemas.microsoft.com/office/drawing/2014/main" id="{4E2E693F-832C-4502-B0F6-1989AF430420}"/>
              </a:ext>
            </a:extLst>
          </p:cNvPr>
          <p:cNvSpPr>
            <a:spLocks noGrp="1"/>
          </p:cNvSpPr>
          <p:nvPr>
            <p:ph type="ftr" sz="quarter" idx="11"/>
          </p:nvPr>
        </p:nvSpPr>
        <p:spPr/>
        <p:txBody>
          <a:bodyPr/>
          <a:lstStyle/>
          <a:p>
            <a:endParaRPr lang="ar-SA"/>
          </a:p>
        </p:txBody>
      </p:sp>
      <p:sp>
        <p:nvSpPr>
          <p:cNvPr id="6" name="عنصر نائب لرقم الشريحة 5">
            <a:extLst>
              <a:ext uri="{FF2B5EF4-FFF2-40B4-BE49-F238E27FC236}">
                <a16:creationId xmlns:a16="http://schemas.microsoft.com/office/drawing/2014/main" id="{FF9B48B2-1505-4C96-A1A7-6084CDAF8142}"/>
              </a:ext>
            </a:extLst>
          </p:cNvPr>
          <p:cNvSpPr>
            <a:spLocks noGrp="1"/>
          </p:cNvSpPr>
          <p:nvPr>
            <p:ph type="sldNum" sz="quarter" idx="12"/>
          </p:nvPr>
        </p:nvSpPr>
        <p:spPr/>
        <p:txBody>
          <a:bodyPr/>
          <a:lstStyle/>
          <a:p>
            <a:fld id="{EDD7A941-AB1E-4368-AAD1-D914DAFF4D53}" type="slidenum">
              <a:rPr lang="ar-SA" smtClean="0"/>
              <a:t>‹#›</a:t>
            </a:fld>
            <a:endParaRPr lang="ar-SA"/>
          </a:p>
        </p:txBody>
      </p:sp>
    </p:spTree>
    <p:extLst>
      <p:ext uri="{BB962C8B-B14F-4D97-AF65-F5344CB8AC3E}">
        <p14:creationId xmlns:p14="http://schemas.microsoft.com/office/powerpoint/2010/main" val="29729018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a:extLst>
              <a:ext uri="{FF2B5EF4-FFF2-40B4-BE49-F238E27FC236}">
                <a16:creationId xmlns:a16="http://schemas.microsoft.com/office/drawing/2014/main" id="{4B7C3B20-64E8-4341-BEC1-1026E5648EC1}"/>
              </a:ext>
            </a:extLst>
          </p:cNvPr>
          <p:cNvSpPr>
            <a:spLocks noGrp="1"/>
          </p:cNvSpPr>
          <p:nvPr>
            <p:ph type="title" orient="vert"/>
          </p:nvPr>
        </p:nvSpPr>
        <p:spPr>
          <a:xfrm>
            <a:off x="8724900" y="365125"/>
            <a:ext cx="2628900" cy="5811838"/>
          </a:xfrm>
        </p:spPr>
        <p:txBody>
          <a:bodyPr vert="eaVert"/>
          <a:lstStyle/>
          <a:p>
            <a:r>
              <a:rPr lang="ar-SA"/>
              <a:t>انقر لتحرير نمط عنوان الشكل الرئيسي</a:t>
            </a:r>
          </a:p>
        </p:txBody>
      </p:sp>
      <p:sp>
        <p:nvSpPr>
          <p:cNvPr id="3" name="عنصر نائب للعنوان العمودي 2">
            <a:extLst>
              <a:ext uri="{FF2B5EF4-FFF2-40B4-BE49-F238E27FC236}">
                <a16:creationId xmlns:a16="http://schemas.microsoft.com/office/drawing/2014/main" id="{CFB1A01E-3B40-4EBD-AA14-F5F8E69A2ACE}"/>
              </a:ext>
            </a:extLst>
          </p:cNvPr>
          <p:cNvSpPr>
            <a:spLocks noGrp="1"/>
          </p:cNvSpPr>
          <p:nvPr>
            <p:ph type="body" orient="vert" idx="1"/>
          </p:nvPr>
        </p:nvSpPr>
        <p:spPr>
          <a:xfrm>
            <a:off x="838200" y="365125"/>
            <a:ext cx="7734300" cy="5811838"/>
          </a:xfrm>
        </p:spPr>
        <p:txBody>
          <a:bodyPr vert="eaVert"/>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a:extLst>
              <a:ext uri="{FF2B5EF4-FFF2-40B4-BE49-F238E27FC236}">
                <a16:creationId xmlns:a16="http://schemas.microsoft.com/office/drawing/2014/main" id="{7CCD9F15-DCAD-4DE8-913D-B3E2349BD25B}"/>
              </a:ext>
            </a:extLst>
          </p:cNvPr>
          <p:cNvSpPr>
            <a:spLocks noGrp="1"/>
          </p:cNvSpPr>
          <p:nvPr>
            <p:ph type="dt" sz="half" idx="10"/>
          </p:nvPr>
        </p:nvSpPr>
        <p:spPr/>
        <p:txBody>
          <a:bodyPr/>
          <a:lstStyle/>
          <a:p>
            <a:fld id="{73E46DC1-6C90-4B1A-89D4-1263FF4863E7}" type="datetimeFigureOut">
              <a:rPr lang="ar-SA" smtClean="0"/>
              <a:t>14/02/45</a:t>
            </a:fld>
            <a:endParaRPr lang="ar-SA"/>
          </a:p>
        </p:txBody>
      </p:sp>
      <p:sp>
        <p:nvSpPr>
          <p:cNvPr id="5" name="عنصر نائب للتذييل 4">
            <a:extLst>
              <a:ext uri="{FF2B5EF4-FFF2-40B4-BE49-F238E27FC236}">
                <a16:creationId xmlns:a16="http://schemas.microsoft.com/office/drawing/2014/main" id="{9D1408EA-F486-4B59-B8E8-CCB7F5CF4A4C}"/>
              </a:ext>
            </a:extLst>
          </p:cNvPr>
          <p:cNvSpPr>
            <a:spLocks noGrp="1"/>
          </p:cNvSpPr>
          <p:nvPr>
            <p:ph type="ftr" sz="quarter" idx="11"/>
          </p:nvPr>
        </p:nvSpPr>
        <p:spPr/>
        <p:txBody>
          <a:bodyPr/>
          <a:lstStyle/>
          <a:p>
            <a:endParaRPr lang="ar-SA"/>
          </a:p>
        </p:txBody>
      </p:sp>
      <p:sp>
        <p:nvSpPr>
          <p:cNvPr id="6" name="عنصر نائب لرقم الشريحة 5">
            <a:extLst>
              <a:ext uri="{FF2B5EF4-FFF2-40B4-BE49-F238E27FC236}">
                <a16:creationId xmlns:a16="http://schemas.microsoft.com/office/drawing/2014/main" id="{2E498DDB-17FE-4FEE-AFC7-B69B5D7A08DB}"/>
              </a:ext>
            </a:extLst>
          </p:cNvPr>
          <p:cNvSpPr>
            <a:spLocks noGrp="1"/>
          </p:cNvSpPr>
          <p:nvPr>
            <p:ph type="sldNum" sz="quarter" idx="12"/>
          </p:nvPr>
        </p:nvSpPr>
        <p:spPr/>
        <p:txBody>
          <a:bodyPr/>
          <a:lstStyle/>
          <a:p>
            <a:fld id="{EDD7A941-AB1E-4368-AAD1-D914DAFF4D53}" type="slidenum">
              <a:rPr lang="ar-SA" smtClean="0"/>
              <a:t>‹#›</a:t>
            </a:fld>
            <a:endParaRPr lang="ar-SA"/>
          </a:p>
        </p:txBody>
      </p:sp>
    </p:spTree>
    <p:extLst>
      <p:ext uri="{BB962C8B-B14F-4D97-AF65-F5344CB8AC3E}">
        <p14:creationId xmlns:p14="http://schemas.microsoft.com/office/powerpoint/2010/main" val="40792165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444A2277-7A2D-4218-B882-01D0AD9210E1}"/>
              </a:ext>
            </a:extLst>
          </p:cNvPr>
          <p:cNvSpPr>
            <a:spLocks noGrp="1"/>
          </p:cNvSpPr>
          <p:nvPr>
            <p:ph type="title"/>
          </p:nvPr>
        </p:nvSpPr>
        <p:spPr/>
        <p:txBody>
          <a:bodyPr/>
          <a:lstStyle/>
          <a:p>
            <a:r>
              <a:rPr lang="ar-SA"/>
              <a:t>انقر لتحرير نمط عنوان الشكل الرئيسي</a:t>
            </a:r>
          </a:p>
        </p:txBody>
      </p:sp>
      <p:sp>
        <p:nvSpPr>
          <p:cNvPr id="3" name="عنصر نائب للمحتوى 2">
            <a:extLst>
              <a:ext uri="{FF2B5EF4-FFF2-40B4-BE49-F238E27FC236}">
                <a16:creationId xmlns:a16="http://schemas.microsoft.com/office/drawing/2014/main" id="{4A2476A0-2E37-4F85-9382-24FDB4836005}"/>
              </a:ext>
            </a:extLst>
          </p:cNvPr>
          <p:cNvSpPr>
            <a:spLocks noGrp="1"/>
          </p:cNvSpPr>
          <p:nvPr>
            <p:ph idx="1"/>
          </p:nvPr>
        </p:nvSpPr>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a:extLst>
              <a:ext uri="{FF2B5EF4-FFF2-40B4-BE49-F238E27FC236}">
                <a16:creationId xmlns:a16="http://schemas.microsoft.com/office/drawing/2014/main" id="{D5653025-9C7D-467B-B17A-2F0A6B548D6D}"/>
              </a:ext>
            </a:extLst>
          </p:cNvPr>
          <p:cNvSpPr>
            <a:spLocks noGrp="1"/>
          </p:cNvSpPr>
          <p:nvPr>
            <p:ph type="dt" sz="half" idx="10"/>
          </p:nvPr>
        </p:nvSpPr>
        <p:spPr/>
        <p:txBody>
          <a:bodyPr/>
          <a:lstStyle/>
          <a:p>
            <a:fld id="{73E46DC1-6C90-4B1A-89D4-1263FF4863E7}" type="datetimeFigureOut">
              <a:rPr lang="ar-SA" smtClean="0"/>
              <a:t>14/02/45</a:t>
            </a:fld>
            <a:endParaRPr lang="ar-SA"/>
          </a:p>
        </p:txBody>
      </p:sp>
      <p:sp>
        <p:nvSpPr>
          <p:cNvPr id="5" name="عنصر نائب للتذييل 4">
            <a:extLst>
              <a:ext uri="{FF2B5EF4-FFF2-40B4-BE49-F238E27FC236}">
                <a16:creationId xmlns:a16="http://schemas.microsoft.com/office/drawing/2014/main" id="{AFF5BB13-B861-4823-8972-BEEB335BD433}"/>
              </a:ext>
            </a:extLst>
          </p:cNvPr>
          <p:cNvSpPr>
            <a:spLocks noGrp="1"/>
          </p:cNvSpPr>
          <p:nvPr>
            <p:ph type="ftr" sz="quarter" idx="11"/>
          </p:nvPr>
        </p:nvSpPr>
        <p:spPr/>
        <p:txBody>
          <a:bodyPr/>
          <a:lstStyle/>
          <a:p>
            <a:endParaRPr lang="ar-SA"/>
          </a:p>
        </p:txBody>
      </p:sp>
      <p:sp>
        <p:nvSpPr>
          <p:cNvPr id="6" name="عنصر نائب لرقم الشريحة 5">
            <a:extLst>
              <a:ext uri="{FF2B5EF4-FFF2-40B4-BE49-F238E27FC236}">
                <a16:creationId xmlns:a16="http://schemas.microsoft.com/office/drawing/2014/main" id="{FF98FF09-FD47-4CAC-A846-B1F70ED92B91}"/>
              </a:ext>
            </a:extLst>
          </p:cNvPr>
          <p:cNvSpPr>
            <a:spLocks noGrp="1"/>
          </p:cNvSpPr>
          <p:nvPr>
            <p:ph type="sldNum" sz="quarter" idx="12"/>
          </p:nvPr>
        </p:nvSpPr>
        <p:spPr/>
        <p:txBody>
          <a:bodyPr/>
          <a:lstStyle/>
          <a:p>
            <a:fld id="{EDD7A941-AB1E-4368-AAD1-D914DAFF4D53}" type="slidenum">
              <a:rPr lang="ar-SA" smtClean="0"/>
              <a:t>‹#›</a:t>
            </a:fld>
            <a:endParaRPr lang="ar-SA"/>
          </a:p>
        </p:txBody>
      </p:sp>
    </p:spTree>
    <p:extLst>
      <p:ext uri="{BB962C8B-B14F-4D97-AF65-F5344CB8AC3E}">
        <p14:creationId xmlns:p14="http://schemas.microsoft.com/office/powerpoint/2010/main" val="12372748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79146769-61F4-45D4-87A9-4A92FA9F884D}"/>
              </a:ext>
            </a:extLst>
          </p:cNvPr>
          <p:cNvSpPr>
            <a:spLocks noGrp="1"/>
          </p:cNvSpPr>
          <p:nvPr>
            <p:ph type="title"/>
          </p:nvPr>
        </p:nvSpPr>
        <p:spPr>
          <a:xfrm>
            <a:off x="831850" y="1709738"/>
            <a:ext cx="10515600" cy="2852737"/>
          </a:xfrm>
        </p:spPr>
        <p:txBody>
          <a:bodyPr anchor="b"/>
          <a:lstStyle>
            <a:lvl1pPr>
              <a:defRPr sz="6000"/>
            </a:lvl1pPr>
          </a:lstStyle>
          <a:p>
            <a:r>
              <a:rPr lang="ar-SA"/>
              <a:t>انقر لتحرير نمط عنوان الشكل الرئيسي</a:t>
            </a:r>
          </a:p>
        </p:txBody>
      </p:sp>
      <p:sp>
        <p:nvSpPr>
          <p:cNvPr id="3" name="عنصر نائب للنص 2">
            <a:extLst>
              <a:ext uri="{FF2B5EF4-FFF2-40B4-BE49-F238E27FC236}">
                <a16:creationId xmlns:a16="http://schemas.microsoft.com/office/drawing/2014/main" id="{8A36435A-0275-4C09-A774-B23D28F7401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ar-SA"/>
              <a:t>انقر لتحرير أنماط نص الشكل الرئيسي</a:t>
            </a:r>
          </a:p>
        </p:txBody>
      </p:sp>
      <p:sp>
        <p:nvSpPr>
          <p:cNvPr id="4" name="عنصر نائب للتاريخ 3">
            <a:extLst>
              <a:ext uri="{FF2B5EF4-FFF2-40B4-BE49-F238E27FC236}">
                <a16:creationId xmlns:a16="http://schemas.microsoft.com/office/drawing/2014/main" id="{28BF5E4F-7E29-47CC-8C0F-E31173B5A8E6}"/>
              </a:ext>
            </a:extLst>
          </p:cNvPr>
          <p:cNvSpPr>
            <a:spLocks noGrp="1"/>
          </p:cNvSpPr>
          <p:nvPr>
            <p:ph type="dt" sz="half" idx="10"/>
          </p:nvPr>
        </p:nvSpPr>
        <p:spPr/>
        <p:txBody>
          <a:bodyPr/>
          <a:lstStyle/>
          <a:p>
            <a:fld id="{73E46DC1-6C90-4B1A-89D4-1263FF4863E7}" type="datetimeFigureOut">
              <a:rPr lang="ar-SA" smtClean="0"/>
              <a:t>14/02/45</a:t>
            </a:fld>
            <a:endParaRPr lang="ar-SA"/>
          </a:p>
        </p:txBody>
      </p:sp>
      <p:sp>
        <p:nvSpPr>
          <p:cNvPr id="5" name="عنصر نائب للتذييل 4">
            <a:extLst>
              <a:ext uri="{FF2B5EF4-FFF2-40B4-BE49-F238E27FC236}">
                <a16:creationId xmlns:a16="http://schemas.microsoft.com/office/drawing/2014/main" id="{D7A78EF4-0FE9-4FBF-83C3-022284A16A82}"/>
              </a:ext>
            </a:extLst>
          </p:cNvPr>
          <p:cNvSpPr>
            <a:spLocks noGrp="1"/>
          </p:cNvSpPr>
          <p:nvPr>
            <p:ph type="ftr" sz="quarter" idx="11"/>
          </p:nvPr>
        </p:nvSpPr>
        <p:spPr/>
        <p:txBody>
          <a:bodyPr/>
          <a:lstStyle/>
          <a:p>
            <a:endParaRPr lang="ar-SA"/>
          </a:p>
        </p:txBody>
      </p:sp>
      <p:sp>
        <p:nvSpPr>
          <p:cNvPr id="6" name="عنصر نائب لرقم الشريحة 5">
            <a:extLst>
              <a:ext uri="{FF2B5EF4-FFF2-40B4-BE49-F238E27FC236}">
                <a16:creationId xmlns:a16="http://schemas.microsoft.com/office/drawing/2014/main" id="{D02B7A85-CF13-4812-9F95-4C462AD9A63A}"/>
              </a:ext>
            </a:extLst>
          </p:cNvPr>
          <p:cNvSpPr>
            <a:spLocks noGrp="1"/>
          </p:cNvSpPr>
          <p:nvPr>
            <p:ph type="sldNum" sz="quarter" idx="12"/>
          </p:nvPr>
        </p:nvSpPr>
        <p:spPr/>
        <p:txBody>
          <a:bodyPr/>
          <a:lstStyle/>
          <a:p>
            <a:fld id="{EDD7A941-AB1E-4368-AAD1-D914DAFF4D53}" type="slidenum">
              <a:rPr lang="ar-SA" smtClean="0"/>
              <a:t>‹#›</a:t>
            </a:fld>
            <a:endParaRPr lang="ar-SA"/>
          </a:p>
        </p:txBody>
      </p:sp>
    </p:spTree>
    <p:extLst>
      <p:ext uri="{BB962C8B-B14F-4D97-AF65-F5344CB8AC3E}">
        <p14:creationId xmlns:p14="http://schemas.microsoft.com/office/powerpoint/2010/main" val="5635371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محتويان">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9D605EAA-9D23-4C94-A6B9-571604315AF7}"/>
              </a:ext>
            </a:extLst>
          </p:cNvPr>
          <p:cNvSpPr>
            <a:spLocks noGrp="1"/>
          </p:cNvSpPr>
          <p:nvPr>
            <p:ph type="title"/>
          </p:nvPr>
        </p:nvSpPr>
        <p:spPr/>
        <p:txBody>
          <a:bodyPr/>
          <a:lstStyle/>
          <a:p>
            <a:r>
              <a:rPr lang="ar-SA"/>
              <a:t>انقر لتحرير نمط عنوان الشكل الرئيسي</a:t>
            </a:r>
          </a:p>
        </p:txBody>
      </p:sp>
      <p:sp>
        <p:nvSpPr>
          <p:cNvPr id="3" name="عنصر نائب للمحتوى 2">
            <a:extLst>
              <a:ext uri="{FF2B5EF4-FFF2-40B4-BE49-F238E27FC236}">
                <a16:creationId xmlns:a16="http://schemas.microsoft.com/office/drawing/2014/main" id="{4125652D-2BCD-4408-B8C2-CCD5D6CD3EAE}"/>
              </a:ext>
            </a:extLst>
          </p:cNvPr>
          <p:cNvSpPr>
            <a:spLocks noGrp="1"/>
          </p:cNvSpPr>
          <p:nvPr>
            <p:ph sz="half" idx="1"/>
          </p:nvPr>
        </p:nvSpPr>
        <p:spPr>
          <a:xfrm>
            <a:off x="838200" y="1825625"/>
            <a:ext cx="5181600" cy="435133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محتوى 3">
            <a:extLst>
              <a:ext uri="{FF2B5EF4-FFF2-40B4-BE49-F238E27FC236}">
                <a16:creationId xmlns:a16="http://schemas.microsoft.com/office/drawing/2014/main" id="{B220ADBA-3E09-40F7-A453-1F4ABAB568DF}"/>
              </a:ext>
            </a:extLst>
          </p:cNvPr>
          <p:cNvSpPr>
            <a:spLocks noGrp="1"/>
          </p:cNvSpPr>
          <p:nvPr>
            <p:ph sz="half" idx="2"/>
          </p:nvPr>
        </p:nvSpPr>
        <p:spPr>
          <a:xfrm>
            <a:off x="6172200" y="1825625"/>
            <a:ext cx="5181600" cy="435133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5" name="عنصر نائب للتاريخ 4">
            <a:extLst>
              <a:ext uri="{FF2B5EF4-FFF2-40B4-BE49-F238E27FC236}">
                <a16:creationId xmlns:a16="http://schemas.microsoft.com/office/drawing/2014/main" id="{C9D15A1E-29AE-4416-9397-767AEA725234}"/>
              </a:ext>
            </a:extLst>
          </p:cNvPr>
          <p:cNvSpPr>
            <a:spLocks noGrp="1"/>
          </p:cNvSpPr>
          <p:nvPr>
            <p:ph type="dt" sz="half" idx="10"/>
          </p:nvPr>
        </p:nvSpPr>
        <p:spPr/>
        <p:txBody>
          <a:bodyPr/>
          <a:lstStyle/>
          <a:p>
            <a:fld id="{73E46DC1-6C90-4B1A-89D4-1263FF4863E7}" type="datetimeFigureOut">
              <a:rPr lang="ar-SA" smtClean="0"/>
              <a:t>14/02/45</a:t>
            </a:fld>
            <a:endParaRPr lang="ar-SA"/>
          </a:p>
        </p:txBody>
      </p:sp>
      <p:sp>
        <p:nvSpPr>
          <p:cNvPr id="6" name="عنصر نائب للتذييل 5">
            <a:extLst>
              <a:ext uri="{FF2B5EF4-FFF2-40B4-BE49-F238E27FC236}">
                <a16:creationId xmlns:a16="http://schemas.microsoft.com/office/drawing/2014/main" id="{A5D3E249-CEE3-42AE-86D1-5F540CFF13C2}"/>
              </a:ext>
            </a:extLst>
          </p:cNvPr>
          <p:cNvSpPr>
            <a:spLocks noGrp="1"/>
          </p:cNvSpPr>
          <p:nvPr>
            <p:ph type="ftr" sz="quarter" idx="11"/>
          </p:nvPr>
        </p:nvSpPr>
        <p:spPr/>
        <p:txBody>
          <a:bodyPr/>
          <a:lstStyle/>
          <a:p>
            <a:endParaRPr lang="ar-SA"/>
          </a:p>
        </p:txBody>
      </p:sp>
      <p:sp>
        <p:nvSpPr>
          <p:cNvPr id="7" name="عنصر نائب لرقم الشريحة 6">
            <a:extLst>
              <a:ext uri="{FF2B5EF4-FFF2-40B4-BE49-F238E27FC236}">
                <a16:creationId xmlns:a16="http://schemas.microsoft.com/office/drawing/2014/main" id="{1B69C2BE-9F01-4DB7-B92F-D94C43132EE4}"/>
              </a:ext>
            </a:extLst>
          </p:cNvPr>
          <p:cNvSpPr>
            <a:spLocks noGrp="1"/>
          </p:cNvSpPr>
          <p:nvPr>
            <p:ph type="sldNum" sz="quarter" idx="12"/>
          </p:nvPr>
        </p:nvSpPr>
        <p:spPr/>
        <p:txBody>
          <a:bodyPr/>
          <a:lstStyle/>
          <a:p>
            <a:fld id="{EDD7A941-AB1E-4368-AAD1-D914DAFF4D53}" type="slidenum">
              <a:rPr lang="ar-SA" smtClean="0"/>
              <a:t>‹#›</a:t>
            </a:fld>
            <a:endParaRPr lang="ar-SA"/>
          </a:p>
        </p:txBody>
      </p:sp>
    </p:spTree>
    <p:extLst>
      <p:ext uri="{BB962C8B-B14F-4D97-AF65-F5344CB8AC3E}">
        <p14:creationId xmlns:p14="http://schemas.microsoft.com/office/powerpoint/2010/main" val="2303830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DAF42817-2835-4E9B-802E-92D84EA646B1}"/>
              </a:ext>
            </a:extLst>
          </p:cNvPr>
          <p:cNvSpPr>
            <a:spLocks noGrp="1"/>
          </p:cNvSpPr>
          <p:nvPr>
            <p:ph type="title"/>
          </p:nvPr>
        </p:nvSpPr>
        <p:spPr>
          <a:xfrm>
            <a:off x="839788" y="365125"/>
            <a:ext cx="10515600" cy="1325563"/>
          </a:xfrm>
        </p:spPr>
        <p:txBody>
          <a:bodyPr/>
          <a:lstStyle/>
          <a:p>
            <a:r>
              <a:rPr lang="ar-SA"/>
              <a:t>انقر لتحرير نمط عنوان الشكل الرئيسي</a:t>
            </a:r>
          </a:p>
        </p:txBody>
      </p:sp>
      <p:sp>
        <p:nvSpPr>
          <p:cNvPr id="3" name="عنصر نائب للنص 2">
            <a:extLst>
              <a:ext uri="{FF2B5EF4-FFF2-40B4-BE49-F238E27FC236}">
                <a16:creationId xmlns:a16="http://schemas.microsoft.com/office/drawing/2014/main" id="{082DDBFB-CF53-4D3D-A543-387ACA76029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نص الشكل الرئيسي</a:t>
            </a:r>
          </a:p>
        </p:txBody>
      </p:sp>
      <p:sp>
        <p:nvSpPr>
          <p:cNvPr id="4" name="عنصر نائب للمحتوى 3">
            <a:extLst>
              <a:ext uri="{FF2B5EF4-FFF2-40B4-BE49-F238E27FC236}">
                <a16:creationId xmlns:a16="http://schemas.microsoft.com/office/drawing/2014/main" id="{97F4FC0D-5945-4389-871D-9CB49794C62E}"/>
              </a:ext>
            </a:extLst>
          </p:cNvPr>
          <p:cNvSpPr>
            <a:spLocks noGrp="1"/>
          </p:cNvSpPr>
          <p:nvPr>
            <p:ph sz="half" idx="2"/>
          </p:nvPr>
        </p:nvSpPr>
        <p:spPr>
          <a:xfrm>
            <a:off x="839788" y="2505075"/>
            <a:ext cx="5157787" cy="368458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5" name="عنصر نائب للنص 4">
            <a:extLst>
              <a:ext uri="{FF2B5EF4-FFF2-40B4-BE49-F238E27FC236}">
                <a16:creationId xmlns:a16="http://schemas.microsoft.com/office/drawing/2014/main" id="{D9013375-6AEC-4A63-90F8-10265578084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نص الشكل الرئيسي</a:t>
            </a:r>
          </a:p>
        </p:txBody>
      </p:sp>
      <p:sp>
        <p:nvSpPr>
          <p:cNvPr id="6" name="عنصر نائب للمحتوى 5">
            <a:extLst>
              <a:ext uri="{FF2B5EF4-FFF2-40B4-BE49-F238E27FC236}">
                <a16:creationId xmlns:a16="http://schemas.microsoft.com/office/drawing/2014/main" id="{4C5DF7C4-763E-4513-829D-B33658C7BFBE}"/>
              </a:ext>
            </a:extLst>
          </p:cNvPr>
          <p:cNvSpPr>
            <a:spLocks noGrp="1"/>
          </p:cNvSpPr>
          <p:nvPr>
            <p:ph sz="quarter" idx="4"/>
          </p:nvPr>
        </p:nvSpPr>
        <p:spPr>
          <a:xfrm>
            <a:off x="6172200" y="2505075"/>
            <a:ext cx="5183188" cy="368458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7" name="عنصر نائب للتاريخ 6">
            <a:extLst>
              <a:ext uri="{FF2B5EF4-FFF2-40B4-BE49-F238E27FC236}">
                <a16:creationId xmlns:a16="http://schemas.microsoft.com/office/drawing/2014/main" id="{54678468-5A70-4036-A7A1-20507035D5AD}"/>
              </a:ext>
            </a:extLst>
          </p:cNvPr>
          <p:cNvSpPr>
            <a:spLocks noGrp="1"/>
          </p:cNvSpPr>
          <p:nvPr>
            <p:ph type="dt" sz="half" idx="10"/>
          </p:nvPr>
        </p:nvSpPr>
        <p:spPr/>
        <p:txBody>
          <a:bodyPr/>
          <a:lstStyle/>
          <a:p>
            <a:fld id="{73E46DC1-6C90-4B1A-89D4-1263FF4863E7}" type="datetimeFigureOut">
              <a:rPr lang="ar-SA" smtClean="0"/>
              <a:t>14/02/45</a:t>
            </a:fld>
            <a:endParaRPr lang="ar-SA"/>
          </a:p>
        </p:txBody>
      </p:sp>
      <p:sp>
        <p:nvSpPr>
          <p:cNvPr id="8" name="عنصر نائب للتذييل 7">
            <a:extLst>
              <a:ext uri="{FF2B5EF4-FFF2-40B4-BE49-F238E27FC236}">
                <a16:creationId xmlns:a16="http://schemas.microsoft.com/office/drawing/2014/main" id="{05C9399A-9BC8-412B-9D1E-7C15AC7E15EF}"/>
              </a:ext>
            </a:extLst>
          </p:cNvPr>
          <p:cNvSpPr>
            <a:spLocks noGrp="1"/>
          </p:cNvSpPr>
          <p:nvPr>
            <p:ph type="ftr" sz="quarter" idx="11"/>
          </p:nvPr>
        </p:nvSpPr>
        <p:spPr/>
        <p:txBody>
          <a:bodyPr/>
          <a:lstStyle/>
          <a:p>
            <a:endParaRPr lang="ar-SA"/>
          </a:p>
        </p:txBody>
      </p:sp>
      <p:sp>
        <p:nvSpPr>
          <p:cNvPr id="9" name="عنصر نائب لرقم الشريحة 8">
            <a:extLst>
              <a:ext uri="{FF2B5EF4-FFF2-40B4-BE49-F238E27FC236}">
                <a16:creationId xmlns:a16="http://schemas.microsoft.com/office/drawing/2014/main" id="{C6C4CE75-FC8F-43D8-A421-E1CAA029BB8D}"/>
              </a:ext>
            </a:extLst>
          </p:cNvPr>
          <p:cNvSpPr>
            <a:spLocks noGrp="1"/>
          </p:cNvSpPr>
          <p:nvPr>
            <p:ph type="sldNum" sz="quarter" idx="12"/>
          </p:nvPr>
        </p:nvSpPr>
        <p:spPr/>
        <p:txBody>
          <a:bodyPr/>
          <a:lstStyle/>
          <a:p>
            <a:fld id="{EDD7A941-AB1E-4368-AAD1-D914DAFF4D53}" type="slidenum">
              <a:rPr lang="ar-SA" smtClean="0"/>
              <a:t>‹#›</a:t>
            </a:fld>
            <a:endParaRPr lang="ar-SA"/>
          </a:p>
        </p:txBody>
      </p:sp>
    </p:spTree>
    <p:extLst>
      <p:ext uri="{BB962C8B-B14F-4D97-AF65-F5344CB8AC3E}">
        <p14:creationId xmlns:p14="http://schemas.microsoft.com/office/powerpoint/2010/main" val="2927988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022CDF6B-6F2F-4AFA-A40E-E91184AC4B06}"/>
              </a:ext>
            </a:extLst>
          </p:cNvPr>
          <p:cNvSpPr>
            <a:spLocks noGrp="1"/>
          </p:cNvSpPr>
          <p:nvPr>
            <p:ph type="title"/>
          </p:nvPr>
        </p:nvSpPr>
        <p:spPr/>
        <p:txBody>
          <a:bodyPr/>
          <a:lstStyle/>
          <a:p>
            <a:r>
              <a:rPr lang="ar-SA"/>
              <a:t>انقر لتحرير نمط عنوان الشكل الرئيسي</a:t>
            </a:r>
          </a:p>
        </p:txBody>
      </p:sp>
      <p:sp>
        <p:nvSpPr>
          <p:cNvPr id="3" name="عنصر نائب للتاريخ 2">
            <a:extLst>
              <a:ext uri="{FF2B5EF4-FFF2-40B4-BE49-F238E27FC236}">
                <a16:creationId xmlns:a16="http://schemas.microsoft.com/office/drawing/2014/main" id="{E9CA16F2-0643-4AE5-B9EB-1F0C116E827D}"/>
              </a:ext>
            </a:extLst>
          </p:cNvPr>
          <p:cNvSpPr>
            <a:spLocks noGrp="1"/>
          </p:cNvSpPr>
          <p:nvPr>
            <p:ph type="dt" sz="half" idx="10"/>
          </p:nvPr>
        </p:nvSpPr>
        <p:spPr/>
        <p:txBody>
          <a:bodyPr/>
          <a:lstStyle/>
          <a:p>
            <a:fld id="{73E46DC1-6C90-4B1A-89D4-1263FF4863E7}" type="datetimeFigureOut">
              <a:rPr lang="ar-SA" smtClean="0"/>
              <a:t>14/02/45</a:t>
            </a:fld>
            <a:endParaRPr lang="ar-SA"/>
          </a:p>
        </p:txBody>
      </p:sp>
      <p:sp>
        <p:nvSpPr>
          <p:cNvPr id="4" name="عنصر نائب للتذييل 3">
            <a:extLst>
              <a:ext uri="{FF2B5EF4-FFF2-40B4-BE49-F238E27FC236}">
                <a16:creationId xmlns:a16="http://schemas.microsoft.com/office/drawing/2014/main" id="{01890C72-2B2C-4A1F-AF71-E57ADB0F5E4B}"/>
              </a:ext>
            </a:extLst>
          </p:cNvPr>
          <p:cNvSpPr>
            <a:spLocks noGrp="1"/>
          </p:cNvSpPr>
          <p:nvPr>
            <p:ph type="ftr" sz="quarter" idx="11"/>
          </p:nvPr>
        </p:nvSpPr>
        <p:spPr/>
        <p:txBody>
          <a:bodyPr/>
          <a:lstStyle/>
          <a:p>
            <a:endParaRPr lang="ar-SA"/>
          </a:p>
        </p:txBody>
      </p:sp>
      <p:sp>
        <p:nvSpPr>
          <p:cNvPr id="5" name="عنصر نائب لرقم الشريحة 4">
            <a:extLst>
              <a:ext uri="{FF2B5EF4-FFF2-40B4-BE49-F238E27FC236}">
                <a16:creationId xmlns:a16="http://schemas.microsoft.com/office/drawing/2014/main" id="{5C81B225-D74A-44C7-B376-988B1AE1B084}"/>
              </a:ext>
            </a:extLst>
          </p:cNvPr>
          <p:cNvSpPr>
            <a:spLocks noGrp="1"/>
          </p:cNvSpPr>
          <p:nvPr>
            <p:ph type="sldNum" sz="quarter" idx="12"/>
          </p:nvPr>
        </p:nvSpPr>
        <p:spPr/>
        <p:txBody>
          <a:bodyPr/>
          <a:lstStyle/>
          <a:p>
            <a:fld id="{EDD7A941-AB1E-4368-AAD1-D914DAFF4D53}" type="slidenum">
              <a:rPr lang="ar-SA" smtClean="0"/>
              <a:t>‹#›</a:t>
            </a:fld>
            <a:endParaRPr lang="ar-SA"/>
          </a:p>
        </p:txBody>
      </p:sp>
    </p:spTree>
    <p:extLst>
      <p:ext uri="{BB962C8B-B14F-4D97-AF65-F5344CB8AC3E}">
        <p14:creationId xmlns:p14="http://schemas.microsoft.com/office/powerpoint/2010/main" val="25878276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عنصر نائب للتاريخ 1">
            <a:extLst>
              <a:ext uri="{FF2B5EF4-FFF2-40B4-BE49-F238E27FC236}">
                <a16:creationId xmlns:a16="http://schemas.microsoft.com/office/drawing/2014/main" id="{BB07EC8E-D712-450C-9729-1DE3EE74E336}"/>
              </a:ext>
            </a:extLst>
          </p:cNvPr>
          <p:cNvSpPr>
            <a:spLocks noGrp="1"/>
          </p:cNvSpPr>
          <p:nvPr>
            <p:ph type="dt" sz="half" idx="10"/>
          </p:nvPr>
        </p:nvSpPr>
        <p:spPr/>
        <p:txBody>
          <a:bodyPr/>
          <a:lstStyle/>
          <a:p>
            <a:fld id="{73E46DC1-6C90-4B1A-89D4-1263FF4863E7}" type="datetimeFigureOut">
              <a:rPr lang="ar-SA" smtClean="0"/>
              <a:t>14/02/45</a:t>
            </a:fld>
            <a:endParaRPr lang="ar-SA"/>
          </a:p>
        </p:txBody>
      </p:sp>
      <p:sp>
        <p:nvSpPr>
          <p:cNvPr id="3" name="عنصر نائب للتذييل 2">
            <a:extLst>
              <a:ext uri="{FF2B5EF4-FFF2-40B4-BE49-F238E27FC236}">
                <a16:creationId xmlns:a16="http://schemas.microsoft.com/office/drawing/2014/main" id="{21D17F24-5260-4DF2-B69A-1F96DA4F93DC}"/>
              </a:ext>
            </a:extLst>
          </p:cNvPr>
          <p:cNvSpPr>
            <a:spLocks noGrp="1"/>
          </p:cNvSpPr>
          <p:nvPr>
            <p:ph type="ftr" sz="quarter" idx="11"/>
          </p:nvPr>
        </p:nvSpPr>
        <p:spPr/>
        <p:txBody>
          <a:bodyPr/>
          <a:lstStyle/>
          <a:p>
            <a:endParaRPr lang="ar-SA"/>
          </a:p>
        </p:txBody>
      </p:sp>
      <p:sp>
        <p:nvSpPr>
          <p:cNvPr id="4" name="عنصر نائب لرقم الشريحة 3">
            <a:extLst>
              <a:ext uri="{FF2B5EF4-FFF2-40B4-BE49-F238E27FC236}">
                <a16:creationId xmlns:a16="http://schemas.microsoft.com/office/drawing/2014/main" id="{CBA3BC16-E89A-4A33-B718-F8999931F3F3}"/>
              </a:ext>
            </a:extLst>
          </p:cNvPr>
          <p:cNvSpPr>
            <a:spLocks noGrp="1"/>
          </p:cNvSpPr>
          <p:nvPr>
            <p:ph type="sldNum" sz="quarter" idx="12"/>
          </p:nvPr>
        </p:nvSpPr>
        <p:spPr/>
        <p:txBody>
          <a:bodyPr/>
          <a:lstStyle/>
          <a:p>
            <a:fld id="{EDD7A941-AB1E-4368-AAD1-D914DAFF4D53}" type="slidenum">
              <a:rPr lang="ar-SA" smtClean="0"/>
              <a:t>‹#›</a:t>
            </a:fld>
            <a:endParaRPr lang="ar-SA"/>
          </a:p>
        </p:txBody>
      </p:sp>
    </p:spTree>
    <p:extLst>
      <p:ext uri="{BB962C8B-B14F-4D97-AF65-F5344CB8AC3E}">
        <p14:creationId xmlns:p14="http://schemas.microsoft.com/office/powerpoint/2010/main" val="42028905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محتوى مع تسمية توضيحية">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3D779512-D5B5-411E-A2C1-125C924D208B}"/>
              </a:ext>
            </a:extLst>
          </p:cNvPr>
          <p:cNvSpPr>
            <a:spLocks noGrp="1"/>
          </p:cNvSpPr>
          <p:nvPr>
            <p:ph type="title"/>
          </p:nvPr>
        </p:nvSpPr>
        <p:spPr>
          <a:xfrm>
            <a:off x="839788" y="457200"/>
            <a:ext cx="3932237" cy="1600200"/>
          </a:xfrm>
        </p:spPr>
        <p:txBody>
          <a:bodyPr anchor="b"/>
          <a:lstStyle>
            <a:lvl1pPr>
              <a:defRPr sz="3200"/>
            </a:lvl1pPr>
          </a:lstStyle>
          <a:p>
            <a:r>
              <a:rPr lang="ar-SA"/>
              <a:t>انقر لتحرير نمط عنوان الشكل الرئيسي</a:t>
            </a:r>
          </a:p>
        </p:txBody>
      </p:sp>
      <p:sp>
        <p:nvSpPr>
          <p:cNvPr id="3" name="عنصر نائب للمحتوى 2">
            <a:extLst>
              <a:ext uri="{FF2B5EF4-FFF2-40B4-BE49-F238E27FC236}">
                <a16:creationId xmlns:a16="http://schemas.microsoft.com/office/drawing/2014/main" id="{9E1E3C23-7FB4-406C-8BF1-548E1CC0B77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نص 3">
            <a:extLst>
              <a:ext uri="{FF2B5EF4-FFF2-40B4-BE49-F238E27FC236}">
                <a16:creationId xmlns:a16="http://schemas.microsoft.com/office/drawing/2014/main" id="{A9DDB0B5-A248-4CC6-95B2-9DCE349441F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ar-SA"/>
              <a:t>انقر لتحرير أنماط نص الشكل الرئيسي</a:t>
            </a:r>
          </a:p>
        </p:txBody>
      </p:sp>
      <p:sp>
        <p:nvSpPr>
          <p:cNvPr id="5" name="عنصر نائب للتاريخ 4">
            <a:extLst>
              <a:ext uri="{FF2B5EF4-FFF2-40B4-BE49-F238E27FC236}">
                <a16:creationId xmlns:a16="http://schemas.microsoft.com/office/drawing/2014/main" id="{48140CF9-584F-476A-83BB-52A52D2F01F3}"/>
              </a:ext>
            </a:extLst>
          </p:cNvPr>
          <p:cNvSpPr>
            <a:spLocks noGrp="1"/>
          </p:cNvSpPr>
          <p:nvPr>
            <p:ph type="dt" sz="half" idx="10"/>
          </p:nvPr>
        </p:nvSpPr>
        <p:spPr/>
        <p:txBody>
          <a:bodyPr/>
          <a:lstStyle/>
          <a:p>
            <a:fld id="{73E46DC1-6C90-4B1A-89D4-1263FF4863E7}" type="datetimeFigureOut">
              <a:rPr lang="ar-SA" smtClean="0"/>
              <a:t>14/02/45</a:t>
            </a:fld>
            <a:endParaRPr lang="ar-SA"/>
          </a:p>
        </p:txBody>
      </p:sp>
      <p:sp>
        <p:nvSpPr>
          <p:cNvPr id="6" name="عنصر نائب للتذييل 5">
            <a:extLst>
              <a:ext uri="{FF2B5EF4-FFF2-40B4-BE49-F238E27FC236}">
                <a16:creationId xmlns:a16="http://schemas.microsoft.com/office/drawing/2014/main" id="{B894225F-CD0F-4B17-873C-F4F7EA31F74C}"/>
              </a:ext>
            </a:extLst>
          </p:cNvPr>
          <p:cNvSpPr>
            <a:spLocks noGrp="1"/>
          </p:cNvSpPr>
          <p:nvPr>
            <p:ph type="ftr" sz="quarter" idx="11"/>
          </p:nvPr>
        </p:nvSpPr>
        <p:spPr/>
        <p:txBody>
          <a:bodyPr/>
          <a:lstStyle/>
          <a:p>
            <a:endParaRPr lang="ar-SA"/>
          </a:p>
        </p:txBody>
      </p:sp>
      <p:sp>
        <p:nvSpPr>
          <p:cNvPr id="7" name="عنصر نائب لرقم الشريحة 6">
            <a:extLst>
              <a:ext uri="{FF2B5EF4-FFF2-40B4-BE49-F238E27FC236}">
                <a16:creationId xmlns:a16="http://schemas.microsoft.com/office/drawing/2014/main" id="{91C49B2C-E31F-49B9-9AB1-164AB14598B2}"/>
              </a:ext>
            </a:extLst>
          </p:cNvPr>
          <p:cNvSpPr>
            <a:spLocks noGrp="1"/>
          </p:cNvSpPr>
          <p:nvPr>
            <p:ph type="sldNum" sz="quarter" idx="12"/>
          </p:nvPr>
        </p:nvSpPr>
        <p:spPr/>
        <p:txBody>
          <a:bodyPr/>
          <a:lstStyle/>
          <a:p>
            <a:fld id="{EDD7A941-AB1E-4368-AAD1-D914DAFF4D53}" type="slidenum">
              <a:rPr lang="ar-SA" smtClean="0"/>
              <a:t>‹#›</a:t>
            </a:fld>
            <a:endParaRPr lang="ar-SA"/>
          </a:p>
        </p:txBody>
      </p:sp>
    </p:spTree>
    <p:extLst>
      <p:ext uri="{BB962C8B-B14F-4D97-AF65-F5344CB8AC3E}">
        <p14:creationId xmlns:p14="http://schemas.microsoft.com/office/powerpoint/2010/main" val="32187629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صورة مع تسمية توضيحية">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9CCBFA3D-09CD-4EF8-9999-3D09ADCBED84}"/>
              </a:ext>
            </a:extLst>
          </p:cNvPr>
          <p:cNvSpPr>
            <a:spLocks noGrp="1"/>
          </p:cNvSpPr>
          <p:nvPr>
            <p:ph type="title"/>
          </p:nvPr>
        </p:nvSpPr>
        <p:spPr>
          <a:xfrm>
            <a:off x="839788" y="457200"/>
            <a:ext cx="3932237" cy="1600200"/>
          </a:xfrm>
        </p:spPr>
        <p:txBody>
          <a:bodyPr anchor="b"/>
          <a:lstStyle>
            <a:lvl1pPr>
              <a:defRPr sz="3200"/>
            </a:lvl1pPr>
          </a:lstStyle>
          <a:p>
            <a:r>
              <a:rPr lang="ar-SA"/>
              <a:t>انقر لتحرير نمط عنوان الشكل الرئيسي</a:t>
            </a:r>
          </a:p>
        </p:txBody>
      </p:sp>
      <p:sp>
        <p:nvSpPr>
          <p:cNvPr id="3" name="عنصر نائب للصورة 2">
            <a:extLst>
              <a:ext uri="{FF2B5EF4-FFF2-40B4-BE49-F238E27FC236}">
                <a16:creationId xmlns:a16="http://schemas.microsoft.com/office/drawing/2014/main" id="{04959C4E-06E1-46C1-AE1F-0C9D039F2C9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r-SA"/>
          </a:p>
        </p:txBody>
      </p:sp>
      <p:sp>
        <p:nvSpPr>
          <p:cNvPr id="4" name="عنصر نائب للنص 3">
            <a:extLst>
              <a:ext uri="{FF2B5EF4-FFF2-40B4-BE49-F238E27FC236}">
                <a16:creationId xmlns:a16="http://schemas.microsoft.com/office/drawing/2014/main" id="{4656F27F-6AED-4635-AB8D-904989F76B0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ar-SA"/>
              <a:t>انقر لتحرير أنماط نص الشكل الرئيسي</a:t>
            </a:r>
          </a:p>
        </p:txBody>
      </p:sp>
      <p:sp>
        <p:nvSpPr>
          <p:cNvPr id="5" name="عنصر نائب للتاريخ 4">
            <a:extLst>
              <a:ext uri="{FF2B5EF4-FFF2-40B4-BE49-F238E27FC236}">
                <a16:creationId xmlns:a16="http://schemas.microsoft.com/office/drawing/2014/main" id="{83C80337-4042-4335-A7A8-05E7CFE4872F}"/>
              </a:ext>
            </a:extLst>
          </p:cNvPr>
          <p:cNvSpPr>
            <a:spLocks noGrp="1"/>
          </p:cNvSpPr>
          <p:nvPr>
            <p:ph type="dt" sz="half" idx="10"/>
          </p:nvPr>
        </p:nvSpPr>
        <p:spPr/>
        <p:txBody>
          <a:bodyPr/>
          <a:lstStyle/>
          <a:p>
            <a:fld id="{73E46DC1-6C90-4B1A-89D4-1263FF4863E7}" type="datetimeFigureOut">
              <a:rPr lang="ar-SA" smtClean="0"/>
              <a:t>14/02/45</a:t>
            </a:fld>
            <a:endParaRPr lang="ar-SA"/>
          </a:p>
        </p:txBody>
      </p:sp>
      <p:sp>
        <p:nvSpPr>
          <p:cNvPr id="6" name="عنصر نائب للتذييل 5">
            <a:extLst>
              <a:ext uri="{FF2B5EF4-FFF2-40B4-BE49-F238E27FC236}">
                <a16:creationId xmlns:a16="http://schemas.microsoft.com/office/drawing/2014/main" id="{CCF68E6C-E3C4-4641-A017-C75F3A042053}"/>
              </a:ext>
            </a:extLst>
          </p:cNvPr>
          <p:cNvSpPr>
            <a:spLocks noGrp="1"/>
          </p:cNvSpPr>
          <p:nvPr>
            <p:ph type="ftr" sz="quarter" idx="11"/>
          </p:nvPr>
        </p:nvSpPr>
        <p:spPr/>
        <p:txBody>
          <a:bodyPr/>
          <a:lstStyle/>
          <a:p>
            <a:endParaRPr lang="ar-SA"/>
          </a:p>
        </p:txBody>
      </p:sp>
      <p:sp>
        <p:nvSpPr>
          <p:cNvPr id="7" name="عنصر نائب لرقم الشريحة 6">
            <a:extLst>
              <a:ext uri="{FF2B5EF4-FFF2-40B4-BE49-F238E27FC236}">
                <a16:creationId xmlns:a16="http://schemas.microsoft.com/office/drawing/2014/main" id="{8E459A24-E4F1-4A03-B5BC-124509C65136}"/>
              </a:ext>
            </a:extLst>
          </p:cNvPr>
          <p:cNvSpPr>
            <a:spLocks noGrp="1"/>
          </p:cNvSpPr>
          <p:nvPr>
            <p:ph type="sldNum" sz="quarter" idx="12"/>
          </p:nvPr>
        </p:nvSpPr>
        <p:spPr/>
        <p:txBody>
          <a:bodyPr/>
          <a:lstStyle/>
          <a:p>
            <a:fld id="{EDD7A941-AB1E-4368-AAD1-D914DAFF4D53}" type="slidenum">
              <a:rPr lang="ar-SA" smtClean="0"/>
              <a:t>‹#›</a:t>
            </a:fld>
            <a:endParaRPr lang="ar-SA"/>
          </a:p>
        </p:txBody>
      </p:sp>
    </p:spTree>
    <p:extLst>
      <p:ext uri="{BB962C8B-B14F-4D97-AF65-F5344CB8AC3E}">
        <p14:creationId xmlns:p14="http://schemas.microsoft.com/office/powerpoint/2010/main" val="15406969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عنوان 1">
            <a:extLst>
              <a:ext uri="{FF2B5EF4-FFF2-40B4-BE49-F238E27FC236}">
                <a16:creationId xmlns:a16="http://schemas.microsoft.com/office/drawing/2014/main" id="{E3C40690-BBE8-4E5E-B038-DC800DC3D15A}"/>
              </a:ext>
            </a:extLst>
          </p:cNvPr>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ar-SA"/>
              <a:t>انقر لتحرير نمط عنوان الشكل الرئيسي</a:t>
            </a:r>
          </a:p>
        </p:txBody>
      </p:sp>
      <p:sp>
        <p:nvSpPr>
          <p:cNvPr id="3" name="عنصر نائب للنص 2">
            <a:extLst>
              <a:ext uri="{FF2B5EF4-FFF2-40B4-BE49-F238E27FC236}">
                <a16:creationId xmlns:a16="http://schemas.microsoft.com/office/drawing/2014/main" id="{D1983950-27CF-4A0B-8329-4360C592C3FE}"/>
              </a:ext>
            </a:extLst>
          </p:cNvPr>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a:extLst>
              <a:ext uri="{FF2B5EF4-FFF2-40B4-BE49-F238E27FC236}">
                <a16:creationId xmlns:a16="http://schemas.microsoft.com/office/drawing/2014/main" id="{DF353348-FB9D-4FD7-AC26-BE95B31806DE}"/>
              </a:ext>
            </a:extLst>
          </p:cNvPr>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73E46DC1-6C90-4B1A-89D4-1263FF4863E7}" type="datetimeFigureOut">
              <a:rPr lang="ar-SA" smtClean="0"/>
              <a:t>14/02/45</a:t>
            </a:fld>
            <a:endParaRPr lang="ar-SA"/>
          </a:p>
        </p:txBody>
      </p:sp>
      <p:sp>
        <p:nvSpPr>
          <p:cNvPr id="5" name="عنصر نائب للتذييل 4">
            <a:extLst>
              <a:ext uri="{FF2B5EF4-FFF2-40B4-BE49-F238E27FC236}">
                <a16:creationId xmlns:a16="http://schemas.microsoft.com/office/drawing/2014/main" id="{4671DBC5-F551-435A-96C2-36B022C6257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ar-SA"/>
          </a:p>
        </p:txBody>
      </p:sp>
      <p:sp>
        <p:nvSpPr>
          <p:cNvPr id="6" name="عنصر نائب لرقم الشريحة 5">
            <a:extLst>
              <a:ext uri="{FF2B5EF4-FFF2-40B4-BE49-F238E27FC236}">
                <a16:creationId xmlns:a16="http://schemas.microsoft.com/office/drawing/2014/main" id="{8C9EA29A-C0A0-4375-83F0-2044AF354FD6}"/>
              </a:ext>
            </a:extLst>
          </p:cNvPr>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EDD7A941-AB1E-4368-AAD1-D914DAFF4D53}" type="slidenum">
              <a:rPr lang="ar-SA" smtClean="0"/>
              <a:t>‹#›</a:t>
            </a:fld>
            <a:endParaRPr lang="ar-SA"/>
          </a:p>
        </p:txBody>
      </p:sp>
    </p:spTree>
    <p:extLst>
      <p:ext uri="{BB962C8B-B14F-4D97-AF65-F5344CB8AC3E}">
        <p14:creationId xmlns:p14="http://schemas.microsoft.com/office/powerpoint/2010/main" val="37556218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5.png"/><Relationship Id="rId7" Type="http://schemas.openxmlformats.org/officeDocument/2006/relationships/diagramColors" Target="../diagrams/colors1.xml"/><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10" Type="http://schemas.openxmlformats.org/officeDocument/2006/relationships/image" Target="../media/image11.png"/><Relationship Id="rId4" Type="http://schemas.openxmlformats.org/officeDocument/2006/relationships/diagramData" Target="../diagrams/data1.xml"/><Relationship Id="rId9" Type="http://schemas.openxmlformats.org/officeDocument/2006/relationships/image" Target="../media/image10.jpeg"/></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2.xml"/><Relationship Id="rId1" Type="http://schemas.openxmlformats.org/officeDocument/2006/relationships/tags" Target="../tags/tag11.xml"/><Relationship Id="rId5" Type="http://schemas.openxmlformats.org/officeDocument/2006/relationships/image" Target="../media/image17.png"/><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2.xml"/><Relationship Id="rId1" Type="http://schemas.openxmlformats.org/officeDocument/2006/relationships/tags" Target="../tags/tag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tags" Target="../tags/tag13.xml"/><Relationship Id="rId6" Type="http://schemas.openxmlformats.org/officeDocument/2006/relationships/image" Target="../media/image18.png"/><Relationship Id="rId5" Type="http://schemas.openxmlformats.org/officeDocument/2006/relationships/image" Target="../media/image11.png"/><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19.png"/><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2.xml"/><Relationship Id="rId1" Type="http://schemas.openxmlformats.org/officeDocument/2006/relationships/tags" Target="../tags/tag14.xml"/><Relationship Id="rId4" Type="http://schemas.microsoft.com/office/2007/relationships/hdphoto" Target="../media/hdphoto3.wdp"/></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2.xml"/><Relationship Id="rId1" Type="http://schemas.openxmlformats.org/officeDocument/2006/relationships/tags" Target="../tags/tag15.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png"/></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2.xml"/><Relationship Id="rId1" Type="http://schemas.openxmlformats.org/officeDocument/2006/relationships/tags" Target="../tags/tag16.xml"/></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7.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tags" Target="../tags/tag4.xm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image" Target="../media/image2.svg"/></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media" Target="../media/media1.mp4"/><Relationship Id="rId7" Type="http://schemas.openxmlformats.org/officeDocument/2006/relationships/hyperlink" Target="https://youtu.be/9dkGoWhgQBg?si=lhxWI25U6_4Ij4_V" TargetMode="External"/><Relationship Id="rId2" Type="http://schemas.openxmlformats.org/officeDocument/2006/relationships/video" Target="NULL" TargetMode="External"/><Relationship Id="rId1" Type="http://schemas.openxmlformats.org/officeDocument/2006/relationships/tags" Target="../tags/tag5.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7.png"/><Relationship Id="rId4" Type="http://schemas.openxmlformats.org/officeDocument/2006/relationships/slideLayout" Target="../slideLayouts/slideLayout2.xml"/><Relationship Id="rId9" Type="http://schemas.microsoft.com/office/2007/relationships/hdphoto" Target="../media/hdphoto2.wdp"/></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7" Type="http://schemas.microsoft.com/office/2007/relationships/hdphoto" Target="../media/hdphoto2.wdp"/><Relationship Id="rId2" Type="http://schemas.openxmlformats.org/officeDocument/2006/relationships/slideLayout" Target="../slideLayouts/slideLayout2.xml"/><Relationship Id="rId1" Type="http://schemas.openxmlformats.org/officeDocument/2006/relationships/tags" Target="../tags/tag6.xml"/><Relationship Id="rId6" Type="http://schemas.openxmlformats.org/officeDocument/2006/relationships/image" Target="../media/image6.png"/><Relationship Id="rId5" Type="http://schemas.openxmlformats.org/officeDocument/2006/relationships/image" Target="../media/image8.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2.xml"/><Relationship Id="rId1" Type="http://schemas.openxmlformats.org/officeDocument/2006/relationships/tags" Target="../tags/tag7.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8.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tags" Target="../tags/tag9.xml"/><Relationship Id="rId6" Type="http://schemas.microsoft.com/office/2007/relationships/hdphoto" Target="../media/hdphoto2.wdp"/><Relationship Id="rId5" Type="http://schemas.openxmlformats.org/officeDocument/2006/relationships/image" Target="../media/image6.pn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2.xml"/><Relationship Id="rId1" Type="http://schemas.openxmlformats.org/officeDocument/2006/relationships/tags" Target="../tags/tag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4">
            <a:extLst>
              <a:ext uri="{FF2B5EF4-FFF2-40B4-BE49-F238E27FC236}">
                <a16:creationId xmlns:a16="http://schemas.microsoft.com/office/drawing/2014/main" id="{4BBFD2EF-0EF5-6CAA-CC60-E0B27C7BF681}"/>
              </a:ext>
            </a:extLst>
          </p:cNvPr>
          <p:cNvSpPr txBox="1"/>
          <p:nvPr/>
        </p:nvSpPr>
        <p:spPr>
          <a:xfrm>
            <a:off x="1097280" y="1656324"/>
            <a:ext cx="9837420" cy="3545351"/>
          </a:xfrm>
          <a:prstGeom prst="rect">
            <a:avLst/>
          </a:prstGeom>
          <a:solidFill>
            <a:schemeClr val="bg1">
              <a:lumMod val="95000"/>
            </a:schemeClr>
          </a:solidFill>
        </p:spPr>
        <p:txBody>
          <a:bodyPr spcFirstLastPara="1" wrap="square" lIns="91425" tIns="91425" rIns="91425" bIns="91425" anchor="ctr" anchorCtr="0">
            <a:noAutofit/>
          </a:bodyPr>
          <a:lstStyle>
            <a:defPPr>
              <a:defRPr lang="en-US"/>
            </a:defPPr>
            <a:lvl1pPr algn="ctr" defTabSz="914423" rtl="1">
              <a:lnSpc>
                <a:spcPct val="90000"/>
              </a:lnSpc>
              <a:spcBef>
                <a:spcPts val="0"/>
              </a:spcBef>
              <a:buNone/>
              <a:defRPr sz="5400">
                <a:effectLst>
                  <a:outerShdw blurRad="38100" dist="38100" dir="2700000" algn="tl">
                    <a:srgbClr val="000000">
                      <a:alpha val="43137"/>
                    </a:srgbClr>
                  </a:outerShdw>
                </a:effectLst>
                <a:latin typeface="Aref Ruqaa"/>
                <a:ea typeface="+mj-ea"/>
                <a:cs typeface="Aref Ruqaa"/>
              </a:defRPr>
            </a:lvl1pPr>
            <a:lvl2pPr rtl="1" fontAlgn="base">
              <a:spcBef>
                <a:spcPct val="0"/>
              </a:spcBef>
              <a:spcAft>
                <a:spcPct val="0"/>
              </a:spcAft>
              <a:defRPr sz="3200">
                <a:solidFill>
                  <a:schemeClr val="bg1"/>
                </a:solidFill>
                <a:latin typeface="Verdana" panose="020B0604030504040204" pitchFamily="34" charset="0"/>
              </a:defRPr>
            </a:lvl2pPr>
            <a:lvl3pPr rtl="1" fontAlgn="base">
              <a:spcBef>
                <a:spcPct val="0"/>
              </a:spcBef>
              <a:spcAft>
                <a:spcPct val="0"/>
              </a:spcAft>
              <a:defRPr sz="3200">
                <a:solidFill>
                  <a:schemeClr val="bg1"/>
                </a:solidFill>
                <a:latin typeface="Verdana" panose="020B0604030504040204" pitchFamily="34" charset="0"/>
              </a:defRPr>
            </a:lvl3pPr>
            <a:lvl4pPr rtl="1" fontAlgn="base">
              <a:spcBef>
                <a:spcPct val="0"/>
              </a:spcBef>
              <a:spcAft>
                <a:spcPct val="0"/>
              </a:spcAft>
              <a:defRPr sz="3200">
                <a:solidFill>
                  <a:schemeClr val="bg1"/>
                </a:solidFill>
                <a:latin typeface="Verdana" panose="020B0604030504040204" pitchFamily="34" charset="0"/>
              </a:defRPr>
            </a:lvl4pPr>
            <a:lvl5pPr rtl="1" fontAlgn="base">
              <a:spcBef>
                <a:spcPct val="0"/>
              </a:spcBef>
              <a:spcAft>
                <a:spcPct val="0"/>
              </a:spcAft>
              <a:defRPr sz="3200">
                <a:solidFill>
                  <a:schemeClr val="bg1"/>
                </a:solidFill>
                <a:latin typeface="Verdana" panose="020B0604030504040204" pitchFamily="34" charset="0"/>
              </a:defRPr>
            </a:lvl5pPr>
            <a:lvl6pPr marL="457200" rtl="1" fontAlgn="base">
              <a:spcBef>
                <a:spcPct val="0"/>
              </a:spcBef>
              <a:spcAft>
                <a:spcPct val="0"/>
              </a:spcAft>
              <a:defRPr sz="3200">
                <a:solidFill>
                  <a:schemeClr val="bg1"/>
                </a:solidFill>
                <a:latin typeface="Verdana" panose="020B0604030504040204" pitchFamily="34" charset="0"/>
              </a:defRPr>
            </a:lvl6pPr>
            <a:lvl7pPr marL="914400" rtl="1" fontAlgn="base">
              <a:spcBef>
                <a:spcPct val="0"/>
              </a:spcBef>
              <a:spcAft>
                <a:spcPct val="0"/>
              </a:spcAft>
              <a:defRPr sz="3200">
                <a:solidFill>
                  <a:schemeClr val="bg1"/>
                </a:solidFill>
                <a:latin typeface="Verdana" panose="020B0604030504040204" pitchFamily="34" charset="0"/>
              </a:defRPr>
            </a:lvl7pPr>
            <a:lvl8pPr marL="1371600" rtl="1" fontAlgn="base">
              <a:spcBef>
                <a:spcPct val="0"/>
              </a:spcBef>
              <a:spcAft>
                <a:spcPct val="0"/>
              </a:spcAft>
              <a:defRPr sz="3200">
                <a:solidFill>
                  <a:schemeClr val="bg1"/>
                </a:solidFill>
                <a:latin typeface="Verdana" panose="020B0604030504040204" pitchFamily="34" charset="0"/>
              </a:defRPr>
            </a:lvl8pPr>
            <a:lvl9pPr marL="1828800" rtl="1" fontAlgn="base">
              <a:spcBef>
                <a:spcPct val="0"/>
              </a:spcBef>
              <a:spcAft>
                <a:spcPct val="0"/>
              </a:spcAft>
              <a:defRPr sz="3200">
                <a:solidFill>
                  <a:schemeClr val="bg1"/>
                </a:solidFill>
                <a:latin typeface="Verdana" panose="020B0604030504040204" pitchFamily="34" charset="0"/>
              </a:defRPr>
            </a:lvl9pPr>
          </a:lstStyle>
          <a:p>
            <a:r>
              <a:rPr lang="ar-SA" sz="4800" dirty="0">
                <a:cs typeface="+mn-cs"/>
              </a:rPr>
              <a:t>المادة: تصميم رقمي</a:t>
            </a:r>
          </a:p>
          <a:p>
            <a:endParaRPr lang="ar-SA" sz="4800" dirty="0">
              <a:cs typeface="+mn-cs"/>
            </a:endParaRPr>
          </a:p>
          <a:p>
            <a:r>
              <a:rPr lang="ar-SA" sz="4800" dirty="0">
                <a:cs typeface="+mn-cs"/>
              </a:rPr>
              <a:t>الوحدة الأولى: تصميم الاتصال المرئي</a:t>
            </a:r>
          </a:p>
          <a:p>
            <a:r>
              <a:rPr lang="ar-SA" sz="4800" dirty="0">
                <a:cs typeface="+mn-cs"/>
              </a:rPr>
              <a:t> </a:t>
            </a:r>
          </a:p>
          <a:p>
            <a:r>
              <a:rPr lang="ar-SA" sz="4800" dirty="0">
                <a:cs typeface="+mn-cs"/>
              </a:rPr>
              <a:t> الدرس الثالث :التفكير التصميمي</a:t>
            </a:r>
            <a:endParaRPr lang="en-US" sz="4800" dirty="0">
              <a:cs typeface="+mn-cs"/>
            </a:endParaRPr>
          </a:p>
        </p:txBody>
      </p:sp>
      <p:sp>
        <p:nvSpPr>
          <p:cNvPr id="2" name="مستطيل 1">
            <a:extLst>
              <a:ext uri="{FF2B5EF4-FFF2-40B4-BE49-F238E27FC236}">
                <a16:creationId xmlns:a16="http://schemas.microsoft.com/office/drawing/2014/main" id="{5019AC30-8CA5-F1AB-ED10-F7F6EC1EFF76}"/>
              </a:ext>
            </a:extLst>
          </p:cNvPr>
          <p:cNvSpPr/>
          <p:nvPr/>
        </p:nvSpPr>
        <p:spPr>
          <a:xfrm>
            <a:off x="5030906" y="5710535"/>
            <a:ext cx="1584088" cy="40011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ar-SA" sz="2000" b="1" cap="none" spc="0" dirty="0">
                <a:ln/>
                <a:solidFill>
                  <a:schemeClr val="accent4"/>
                </a:solidFill>
                <a:effectLst/>
              </a:rPr>
              <a:t>أ . حليمة المالكي</a:t>
            </a:r>
          </a:p>
        </p:txBody>
      </p:sp>
    </p:spTree>
    <p:custDataLst>
      <p:tags r:id="rId1"/>
    </p:custDataLst>
    <p:extLst>
      <p:ext uri="{BB962C8B-B14F-4D97-AF65-F5344CB8AC3E}">
        <p14:creationId xmlns:p14="http://schemas.microsoft.com/office/powerpoint/2010/main" val="36294131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ستطيل: زوايا مستديرة 3">
            <a:extLst>
              <a:ext uri="{FF2B5EF4-FFF2-40B4-BE49-F238E27FC236}">
                <a16:creationId xmlns:a16="http://schemas.microsoft.com/office/drawing/2014/main" id="{AD887676-9E1C-B815-0A79-DA0352E3DED9}"/>
              </a:ext>
            </a:extLst>
          </p:cNvPr>
          <p:cNvSpPr/>
          <p:nvPr/>
        </p:nvSpPr>
        <p:spPr>
          <a:xfrm>
            <a:off x="1733226" y="1176577"/>
            <a:ext cx="8725545" cy="913308"/>
          </a:xfrm>
          <a:prstGeom prst="roundRect">
            <a:avLst/>
          </a:prstGeom>
          <a:solidFill>
            <a:srgbClr val="F9A82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400" b="1" dirty="0">
                <a:ln w="9525">
                  <a:solidFill>
                    <a:schemeClr val="bg1"/>
                  </a:solidFill>
                  <a:prstDash val="solid"/>
                </a:ln>
                <a:solidFill>
                  <a:schemeClr val="bg1"/>
                </a:solidFill>
                <a:effectLst>
                  <a:outerShdw blurRad="12700" dist="38100" dir="2700000" algn="tl" rotWithShape="0">
                    <a:schemeClr val="accent5">
                      <a:lumMod val="60000"/>
                      <a:lumOff val="40000"/>
                    </a:schemeClr>
                  </a:outerShdw>
                </a:effectLst>
              </a:rPr>
              <a:t>الخطوات الإجرائية للتفكير التصميمي.</a:t>
            </a:r>
            <a:endParaRPr lang="ar-SA" sz="4400" b="1" dirty="0">
              <a:solidFill>
                <a:schemeClr val="bg1"/>
              </a:solidFill>
            </a:endParaRPr>
          </a:p>
        </p:txBody>
      </p:sp>
      <p:sp>
        <p:nvSpPr>
          <p:cNvPr id="3" name="مربع نص 2">
            <a:extLst>
              <a:ext uri="{FF2B5EF4-FFF2-40B4-BE49-F238E27FC236}">
                <a16:creationId xmlns:a16="http://schemas.microsoft.com/office/drawing/2014/main" id="{248899E3-4617-F1A9-5A58-812F8897AD94}"/>
              </a:ext>
            </a:extLst>
          </p:cNvPr>
          <p:cNvSpPr txBox="1"/>
          <p:nvPr/>
        </p:nvSpPr>
        <p:spPr>
          <a:xfrm>
            <a:off x="1920240" y="2632064"/>
            <a:ext cx="8351519" cy="2219838"/>
          </a:xfrm>
          <a:prstGeom prst="rect">
            <a:avLst/>
          </a:prstGeom>
          <a:solidFill>
            <a:schemeClr val="bg1">
              <a:lumMod val="85000"/>
            </a:schemeClr>
          </a:solidFill>
        </p:spPr>
        <p:txBody>
          <a:bodyPr wrap="square">
            <a:spAutoFit/>
          </a:bodyPr>
          <a:lstStyle/>
          <a:p>
            <a:pPr algn="ctr" rtl="1">
              <a:lnSpc>
                <a:spcPct val="150000"/>
              </a:lnSpc>
            </a:pPr>
            <a:r>
              <a:rPr lang="ar-SA" sz="3200" b="1" dirty="0">
                <a:latin typeface="Times New Roman" panose="02020603050405020304" pitchFamily="18" charset="0"/>
                <a:cs typeface="Times New Roman" panose="02020603050405020304" pitchFamily="18" charset="0"/>
              </a:rPr>
              <a:t>تتكون عملية التفكير التصميمي من ست خطوات إجرائية: </a:t>
            </a:r>
            <a:r>
              <a:rPr lang="en-US" sz="3200" b="1" dirty="0">
                <a:latin typeface="Times New Roman" panose="02020603050405020304" pitchFamily="18" charset="0"/>
                <a:cs typeface="Times New Roman" panose="02020603050405020304" pitchFamily="18" charset="0"/>
              </a:rPr>
              <a:t> </a:t>
            </a:r>
            <a:r>
              <a:rPr lang="ar-SA" sz="3200" b="1" dirty="0">
                <a:latin typeface="Times New Roman" panose="02020603050405020304" pitchFamily="18" charset="0"/>
                <a:cs typeface="Times New Roman" panose="02020603050405020304" pitchFamily="18" charset="0"/>
              </a:rPr>
              <a:t>وهي مراحل متتالية في فهم المشكلات ومراقبتها وتحديدها</a:t>
            </a:r>
            <a:r>
              <a:rPr lang="en-US" sz="3200" b="1" dirty="0">
                <a:latin typeface="Times New Roman" panose="02020603050405020304" pitchFamily="18" charset="0"/>
                <a:cs typeface="Times New Roman" panose="02020603050405020304" pitchFamily="18" charset="0"/>
              </a:rPr>
              <a:t> </a:t>
            </a:r>
            <a:r>
              <a:rPr lang="ar-SA" sz="3200" b="1" dirty="0">
                <a:latin typeface="Times New Roman" panose="02020603050405020304" pitchFamily="18" charset="0"/>
                <a:cs typeface="Times New Roman" panose="02020603050405020304" pitchFamily="18" charset="0"/>
              </a:rPr>
              <a:t>وإيجاد الأفكار وتطوير النماذج الأولية والاختبارات.</a:t>
            </a:r>
            <a:endParaRPr lang="ar-SA" sz="3200" b="1" dirty="0">
              <a:ln w="9525">
                <a:solidFill>
                  <a:schemeClr val="bg1"/>
                </a:solidFill>
                <a:prstDash val="solid"/>
              </a:ln>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endParaRPr>
          </a:p>
        </p:txBody>
      </p:sp>
      <p:sp>
        <p:nvSpPr>
          <p:cNvPr id="2" name="مستطيل 1">
            <a:extLst>
              <a:ext uri="{FF2B5EF4-FFF2-40B4-BE49-F238E27FC236}">
                <a16:creationId xmlns:a16="http://schemas.microsoft.com/office/drawing/2014/main" id="{6C95F8CF-2DFC-9153-2F0A-2678357CCED6}"/>
              </a:ext>
            </a:extLst>
          </p:cNvPr>
          <p:cNvSpPr/>
          <p:nvPr/>
        </p:nvSpPr>
        <p:spPr>
          <a:xfrm>
            <a:off x="5030906" y="5710535"/>
            <a:ext cx="1584088" cy="40011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ar-SA" sz="2000" b="1" cap="none" spc="0" dirty="0">
                <a:ln/>
                <a:solidFill>
                  <a:schemeClr val="accent4"/>
                </a:solidFill>
                <a:effectLst/>
              </a:rPr>
              <a:t>أ . حليمة المالكي</a:t>
            </a:r>
          </a:p>
        </p:txBody>
      </p:sp>
    </p:spTree>
    <p:extLst>
      <p:ext uri="{BB962C8B-B14F-4D97-AF65-F5344CB8AC3E}">
        <p14:creationId xmlns:p14="http://schemas.microsoft.com/office/powerpoint/2010/main" val="13837031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عنوان 2">
            <a:extLst>
              <a:ext uri="{FF2B5EF4-FFF2-40B4-BE49-F238E27FC236}">
                <a16:creationId xmlns:a16="http://schemas.microsoft.com/office/drawing/2014/main" id="{DDAD7D2C-2774-CEB5-18CC-457B95F00EA4}"/>
              </a:ext>
            </a:extLst>
          </p:cNvPr>
          <p:cNvSpPr>
            <a:spLocks noGrp="1"/>
          </p:cNvSpPr>
          <p:nvPr>
            <p:ph type="title"/>
          </p:nvPr>
        </p:nvSpPr>
        <p:spPr>
          <a:xfrm>
            <a:off x="838199" y="573638"/>
            <a:ext cx="10515600" cy="1325563"/>
          </a:xfrm>
        </p:spPr>
        <p:txBody>
          <a:bodyPr/>
          <a:lstStyle/>
          <a:p>
            <a:pPr algn="ctr"/>
            <a:r>
              <a:rPr lang="ar-SA" sz="4400" b="1" dirty="0">
                <a:solidFill>
                  <a:schemeClr val="bg1"/>
                </a:solidFill>
              </a:rPr>
              <a:t>التفكير التصميمي</a:t>
            </a:r>
            <a:br>
              <a:rPr lang="en-US" sz="4400" b="1" dirty="0">
                <a:solidFill>
                  <a:schemeClr val="bg1"/>
                </a:solidFill>
              </a:rPr>
            </a:br>
            <a:endParaRPr lang="ar-SA" dirty="0">
              <a:solidFill>
                <a:schemeClr val="bg1"/>
              </a:solidFill>
            </a:endParaRPr>
          </a:p>
        </p:txBody>
      </p:sp>
      <p:sp>
        <p:nvSpPr>
          <p:cNvPr id="5" name="مستطيل 4">
            <a:extLst>
              <a:ext uri="{FF2B5EF4-FFF2-40B4-BE49-F238E27FC236}">
                <a16:creationId xmlns:a16="http://schemas.microsoft.com/office/drawing/2014/main" id="{0C157D40-CEBD-320D-2CA2-279992F9E19C}"/>
              </a:ext>
            </a:extLst>
          </p:cNvPr>
          <p:cNvSpPr/>
          <p:nvPr/>
        </p:nvSpPr>
        <p:spPr>
          <a:xfrm>
            <a:off x="2881089" y="1258151"/>
            <a:ext cx="7173611" cy="887345"/>
          </a:xfrm>
          <a:prstGeom prst="rect">
            <a:avLst/>
          </a:prstGeom>
          <a:solidFill>
            <a:srgbClr val="F9A82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400" b="1" dirty="0">
                <a:solidFill>
                  <a:schemeClr val="bg1"/>
                </a:solidFill>
              </a:rPr>
              <a:t>رتبي خطوات التفكير التصميمي:</a:t>
            </a:r>
          </a:p>
        </p:txBody>
      </p:sp>
      <p:sp>
        <p:nvSpPr>
          <p:cNvPr id="6" name="مستطيل: زوايا مستديرة 5">
            <a:extLst>
              <a:ext uri="{FF2B5EF4-FFF2-40B4-BE49-F238E27FC236}">
                <a16:creationId xmlns:a16="http://schemas.microsoft.com/office/drawing/2014/main" id="{156FD45A-E002-4731-1BB0-E18E4B5A26D2}"/>
              </a:ext>
            </a:extLst>
          </p:cNvPr>
          <p:cNvSpPr/>
          <p:nvPr/>
        </p:nvSpPr>
        <p:spPr>
          <a:xfrm>
            <a:off x="8657304" y="327343"/>
            <a:ext cx="3168645" cy="716472"/>
          </a:xfrm>
          <a:prstGeom prst="roundRect">
            <a:avLst/>
          </a:prstGeom>
          <a:solidFill>
            <a:srgbClr val="F9A826"/>
          </a:solidFill>
          <a:ln>
            <a:solidFill>
              <a:srgbClr val="F9A826"/>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7" name="مستطيل: زوايا مستديرة 6">
            <a:extLst>
              <a:ext uri="{FF2B5EF4-FFF2-40B4-BE49-F238E27FC236}">
                <a16:creationId xmlns:a16="http://schemas.microsoft.com/office/drawing/2014/main" id="{59CF6ED1-87C0-D33B-B4F9-745C603D3971}"/>
              </a:ext>
            </a:extLst>
          </p:cNvPr>
          <p:cNvSpPr/>
          <p:nvPr/>
        </p:nvSpPr>
        <p:spPr>
          <a:xfrm>
            <a:off x="4648539" y="286703"/>
            <a:ext cx="3168645" cy="716472"/>
          </a:xfrm>
          <a:prstGeom prst="roundRect">
            <a:avLst/>
          </a:prstGeom>
          <a:solidFill>
            <a:srgbClr val="F9A826"/>
          </a:solidFill>
          <a:ln>
            <a:solidFill>
              <a:srgbClr val="F9A826"/>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8" name="مستطيل: زوايا مستديرة 7">
            <a:extLst>
              <a:ext uri="{FF2B5EF4-FFF2-40B4-BE49-F238E27FC236}">
                <a16:creationId xmlns:a16="http://schemas.microsoft.com/office/drawing/2014/main" id="{535A0747-B1C9-73F3-4652-2AE758BFD710}"/>
              </a:ext>
            </a:extLst>
          </p:cNvPr>
          <p:cNvSpPr/>
          <p:nvPr/>
        </p:nvSpPr>
        <p:spPr>
          <a:xfrm>
            <a:off x="398455" y="327343"/>
            <a:ext cx="3168645" cy="716472"/>
          </a:xfrm>
          <a:prstGeom prst="roundRect">
            <a:avLst/>
          </a:prstGeom>
          <a:solidFill>
            <a:srgbClr val="F9A826"/>
          </a:solidFill>
          <a:ln>
            <a:solidFill>
              <a:srgbClr val="F9A826"/>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9" name="مستطيل: زوايا مستديرة 8">
            <a:extLst>
              <a:ext uri="{FF2B5EF4-FFF2-40B4-BE49-F238E27FC236}">
                <a16:creationId xmlns:a16="http://schemas.microsoft.com/office/drawing/2014/main" id="{4EFE1B0A-B902-48A9-71A5-4C5AA967368A}"/>
              </a:ext>
            </a:extLst>
          </p:cNvPr>
          <p:cNvSpPr/>
          <p:nvPr/>
        </p:nvSpPr>
        <p:spPr>
          <a:xfrm>
            <a:off x="11207042" y="383460"/>
            <a:ext cx="548158" cy="571866"/>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10" name="مستطيل: زوايا مستديرة 9">
            <a:extLst>
              <a:ext uri="{FF2B5EF4-FFF2-40B4-BE49-F238E27FC236}">
                <a16:creationId xmlns:a16="http://schemas.microsoft.com/office/drawing/2014/main" id="{5D37FA67-7827-BC24-97EC-8449FD6FD83C}"/>
              </a:ext>
            </a:extLst>
          </p:cNvPr>
          <p:cNvSpPr/>
          <p:nvPr/>
        </p:nvSpPr>
        <p:spPr>
          <a:xfrm>
            <a:off x="7189112" y="406373"/>
            <a:ext cx="548158" cy="571866"/>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11" name="مستطيل: زوايا مستديرة 10">
            <a:extLst>
              <a:ext uri="{FF2B5EF4-FFF2-40B4-BE49-F238E27FC236}">
                <a16:creationId xmlns:a16="http://schemas.microsoft.com/office/drawing/2014/main" id="{0F289009-A73E-A0D8-DED5-274B4BFAFD49}"/>
              </a:ext>
            </a:extLst>
          </p:cNvPr>
          <p:cNvSpPr/>
          <p:nvPr/>
        </p:nvSpPr>
        <p:spPr>
          <a:xfrm>
            <a:off x="2881089" y="413297"/>
            <a:ext cx="548158" cy="571866"/>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pic>
        <p:nvPicPr>
          <p:cNvPr id="12" name="صورة 11" descr="صورة تحتوي على نص, ساعة حائط, ساعة&#10;&#10;تم إنشاء الوصف تلقائياً">
            <a:extLst>
              <a:ext uri="{FF2B5EF4-FFF2-40B4-BE49-F238E27FC236}">
                <a16:creationId xmlns:a16="http://schemas.microsoft.com/office/drawing/2014/main" id="{B4434BBB-E7FC-7C4E-AA1A-D6B321986987}"/>
              </a:ext>
            </a:extLst>
          </p:cNvPr>
          <p:cNvPicPr>
            <a:picLocks noChangeAspect="1"/>
          </p:cNvPicPr>
          <p:nvPr/>
        </p:nvPicPr>
        <p:blipFill>
          <a:blip r:embed="rId2"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7188652" y="400246"/>
            <a:ext cx="512190" cy="629164"/>
          </a:xfrm>
          <a:prstGeom prst="rect">
            <a:avLst/>
          </a:prstGeom>
        </p:spPr>
      </p:pic>
      <p:pic>
        <p:nvPicPr>
          <p:cNvPr id="13" name="صورة 12">
            <a:extLst>
              <a:ext uri="{FF2B5EF4-FFF2-40B4-BE49-F238E27FC236}">
                <a16:creationId xmlns:a16="http://schemas.microsoft.com/office/drawing/2014/main" id="{EC2AE318-E63B-DB30-B5E8-C2FC2015764D}"/>
              </a:ext>
            </a:extLst>
          </p:cNvPr>
          <p:cNvPicPr>
            <a:picLocks noChangeAspect="1"/>
          </p:cNvPicPr>
          <p:nvPr/>
        </p:nvPicPr>
        <p:blipFill>
          <a:blip r:embed="rId3"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11179710" y="300101"/>
            <a:ext cx="622744" cy="722382"/>
          </a:xfrm>
          <a:prstGeom prst="rect">
            <a:avLst/>
          </a:prstGeom>
        </p:spPr>
      </p:pic>
      <p:sp>
        <p:nvSpPr>
          <p:cNvPr id="15" name="عنوان 1">
            <a:extLst>
              <a:ext uri="{FF2B5EF4-FFF2-40B4-BE49-F238E27FC236}">
                <a16:creationId xmlns:a16="http://schemas.microsoft.com/office/drawing/2014/main" id="{7DB1FF7F-6D7C-9CEC-4220-559E7B2FEC87}"/>
              </a:ext>
            </a:extLst>
          </p:cNvPr>
          <p:cNvSpPr txBox="1">
            <a:spLocks/>
          </p:cNvSpPr>
          <p:nvPr/>
        </p:nvSpPr>
        <p:spPr>
          <a:xfrm>
            <a:off x="50147" y="57121"/>
            <a:ext cx="2679535" cy="1325563"/>
          </a:xfrm>
          <a:prstGeom prst="rect">
            <a:avLst/>
          </a:prstGeom>
        </p:spPr>
        <p:txBody>
          <a:bodyPr vert="horz" lIns="91440" tIns="45720" rIns="91440" bIns="45720" rtlCol="1" anchor="ctr">
            <a:norm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r>
              <a:rPr lang="ar-SA" sz="2400" dirty="0">
                <a:solidFill>
                  <a:schemeClr val="bg1"/>
                </a:solidFill>
              </a:rPr>
              <a:t>جماعي</a:t>
            </a:r>
          </a:p>
        </p:txBody>
      </p:sp>
      <p:graphicFrame>
        <p:nvGraphicFramePr>
          <p:cNvPr id="16" name="رسم تخطيطي 15">
            <a:extLst>
              <a:ext uri="{FF2B5EF4-FFF2-40B4-BE49-F238E27FC236}">
                <a16:creationId xmlns:a16="http://schemas.microsoft.com/office/drawing/2014/main" id="{CA7B96AB-CC5A-1B38-0E13-6E24CF7F98B0}"/>
              </a:ext>
            </a:extLst>
          </p:cNvPr>
          <p:cNvGraphicFramePr/>
          <p:nvPr>
            <p:extLst>
              <p:ext uri="{D42A27DB-BD31-4B8C-83A1-F6EECF244321}">
                <p14:modId xmlns:p14="http://schemas.microsoft.com/office/powerpoint/2010/main" val="2003679257"/>
              </p:ext>
            </p:extLst>
          </p:nvPr>
        </p:nvGraphicFramePr>
        <p:xfrm>
          <a:off x="1574800" y="2145496"/>
          <a:ext cx="9306560" cy="465538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7" name="مستطيل 16">
            <a:extLst>
              <a:ext uri="{FF2B5EF4-FFF2-40B4-BE49-F238E27FC236}">
                <a16:creationId xmlns:a16="http://schemas.microsoft.com/office/drawing/2014/main" id="{07CC027B-FAFF-BE17-F723-26AD63B01B0B}"/>
              </a:ext>
            </a:extLst>
          </p:cNvPr>
          <p:cNvSpPr/>
          <p:nvPr/>
        </p:nvSpPr>
        <p:spPr>
          <a:xfrm>
            <a:off x="9470500" y="3933903"/>
            <a:ext cx="2716419" cy="584775"/>
          </a:xfrm>
          <a:prstGeom prst="rect">
            <a:avLst/>
          </a:prstGeom>
          <a:solidFill>
            <a:schemeClr val="bg1">
              <a:lumMod val="85000"/>
            </a:schemeClr>
          </a:solidFill>
        </p:spPr>
        <p:txBody>
          <a:bodyPr wrap="square" lIns="91440" tIns="45720" rIns="91440" bIns="45720">
            <a:spAutoFit/>
          </a:bodyPr>
          <a:lstStyle/>
          <a:p>
            <a:pPr algn="ctr"/>
            <a:r>
              <a:rPr lang="ar-SA" sz="3200" b="0" cap="none" spc="0" dirty="0">
                <a:ln w="0"/>
                <a:solidFill>
                  <a:schemeClr val="tx1"/>
                </a:solidFill>
                <a:effectLst>
                  <a:outerShdw blurRad="38100" dist="19050" dir="2700000" algn="tl" rotWithShape="0">
                    <a:schemeClr val="dk1">
                      <a:alpha val="40000"/>
                    </a:schemeClr>
                  </a:outerShdw>
                </a:effectLst>
              </a:rPr>
              <a:t>فهم المشكلة</a:t>
            </a:r>
          </a:p>
        </p:txBody>
      </p:sp>
      <p:sp>
        <p:nvSpPr>
          <p:cNvPr id="18" name="مستطيل 17">
            <a:extLst>
              <a:ext uri="{FF2B5EF4-FFF2-40B4-BE49-F238E27FC236}">
                <a16:creationId xmlns:a16="http://schemas.microsoft.com/office/drawing/2014/main" id="{7ECA0F8A-34F1-9537-ABF2-FCCFB57D21D9}"/>
              </a:ext>
            </a:extLst>
          </p:cNvPr>
          <p:cNvSpPr/>
          <p:nvPr/>
        </p:nvSpPr>
        <p:spPr>
          <a:xfrm>
            <a:off x="9470500" y="2859465"/>
            <a:ext cx="2716419" cy="584775"/>
          </a:xfrm>
          <a:prstGeom prst="rect">
            <a:avLst/>
          </a:prstGeom>
          <a:solidFill>
            <a:schemeClr val="bg1">
              <a:lumMod val="85000"/>
            </a:schemeClr>
          </a:solidFill>
        </p:spPr>
        <p:txBody>
          <a:bodyPr wrap="square" lIns="91440" tIns="45720" rIns="91440" bIns="45720">
            <a:spAutoFit/>
          </a:bodyPr>
          <a:lstStyle/>
          <a:p>
            <a:pPr algn="ctr"/>
            <a:r>
              <a:rPr lang="ar-SA" sz="3200" b="0" cap="none" spc="0" dirty="0">
                <a:ln w="0"/>
                <a:solidFill>
                  <a:schemeClr val="tx1"/>
                </a:solidFill>
                <a:effectLst>
                  <a:outerShdw blurRad="38100" dist="19050" dir="2700000" algn="tl" rotWithShape="0">
                    <a:schemeClr val="dk1">
                      <a:alpha val="40000"/>
                    </a:schemeClr>
                  </a:outerShdw>
                </a:effectLst>
              </a:rPr>
              <a:t>مراقبة المشكلة</a:t>
            </a:r>
          </a:p>
        </p:txBody>
      </p:sp>
      <p:sp>
        <p:nvSpPr>
          <p:cNvPr id="19" name="مستطيل 18">
            <a:extLst>
              <a:ext uri="{FF2B5EF4-FFF2-40B4-BE49-F238E27FC236}">
                <a16:creationId xmlns:a16="http://schemas.microsoft.com/office/drawing/2014/main" id="{FE17B3BF-0F08-F023-7917-738E108C32B2}"/>
              </a:ext>
            </a:extLst>
          </p:cNvPr>
          <p:cNvSpPr/>
          <p:nvPr/>
        </p:nvSpPr>
        <p:spPr>
          <a:xfrm>
            <a:off x="9470500" y="5096745"/>
            <a:ext cx="2716419" cy="584775"/>
          </a:xfrm>
          <a:prstGeom prst="rect">
            <a:avLst/>
          </a:prstGeom>
          <a:solidFill>
            <a:schemeClr val="bg1">
              <a:lumMod val="85000"/>
            </a:schemeClr>
          </a:solidFill>
        </p:spPr>
        <p:txBody>
          <a:bodyPr wrap="square" lIns="91440" tIns="45720" rIns="91440" bIns="45720">
            <a:spAutoFit/>
          </a:bodyPr>
          <a:lstStyle/>
          <a:p>
            <a:pPr algn="ctr"/>
            <a:r>
              <a:rPr lang="ar-SA" sz="3200" b="0" cap="none" spc="0" dirty="0">
                <a:ln w="0"/>
                <a:solidFill>
                  <a:schemeClr val="tx1"/>
                </a:solidFill>
                <a:effectLst>
                  <a:outerShdw blurRad="38100" dist="19050" dir="2700000" algn="tl" rotWithShape="0">
                    <a:schemeClr val="dk1">
                      <a:alpha val="40000"/>
                    </a:schemeClr>
                  </a:outerShdw>
                </a:effectLst>
              </a:rPr>
              <a:t>تحديد المشكلة</a:t>
            </a:r>
          </a:p>
        </p:txBody>
      </p:sp>
      <p:sp>
        <p:nvSpPr>
          <p:cNvPr id="20" name="مستطيل 19">
            <a:extLst>
              <a:ext uri="{FF2B5EF4-FFF2-40B4-BE49-F238E27FC236}">
                <a16:creationId xmlns:a16="http://schemas.microsoft.com/office/drawing/2014/main" id="{F90606F2-B3BA-6995-C8C4-36BA5BE3EAAC}"/>
              </a:ext>
            </a:extLst>
          </p:cNvPr>
          <p:cNvSpPr/>
          <p:nvPr/>
        </p:nvSpPr>
        <p:spPr>
          <a:xfrm>
            <a:off x="50147" y="5189077"/>
            <a:ext cx="2716419" cy="523220"/>
          </a:xfrm>
          <a:prstGeom prst="rect">
            <a:avLst/>
          </a:prstGeom>
          <a:solidFill>
            <a:schemeClr val="bg1">
              <a:lumMod val="85000"/>
            </a:schemeClr>
          </a:solidFill>
        </p:spPr>
        <p:txBody>
          <a:bodyPr wrap="square" lIns="91440" tIns="45720" rIns="91440" bIns="45720">
            <a:spAutoFit/>
          </a:bodyPr>
          <a:lstStyle/>
          <a:p>
            <a:pPr algn="ctr"/>
            <a:r>
              <a:rPr lang="ar-SA" sz="2800" b="0" cap="none" spc="0" dirty="0">
                <a:ln w="0"/>
                <a:solidFill>
                  <a:schemeClr val="tx1"/>
                </a:solidFill>
                <a:effectLst>
                  <a:outerShdw blurRad="38100" dist="19050" dir="2700000" algn="tl" rotWithShape="0">
                    <a:schemeClr val="dk1">
                      <a:alpha val="40000"/>
                    </a:schemeClr>
                  </a:outerShdw>
                </a:effectLst>
              </a:rPr>
              <a:t>إيجاد الافكار</a:t>
            </a:r>
          </a:p>
        </p:txBody>
      </p:sp>
      <p:sp>
        <p:nvSpPr>
          <p:cNvPr id="21" name="مستطيل 20">
            <a:extLst>
              <a:ext uri="{FF2B5EF4-FFF2-40B4-BE49-F238E27FC236}">
                <a16:creationId xmlns:a16="http://schemas.microsoft.com/office/drawing/2014/main" id="{C1819E1B-B2CC-E0C4-64EA-1B94AF79E44A}"/>
              </a:ext>
            </a:extLst>
          </p:cNvPr>
          <p:cNvSpPr/>
          <p:nvPr/>
        </p:nvSpPr>
        <p:spPr>
          <a:xfrm>
            <a:off x="50147" y="3995458"/>
            <a:ext cx="2716419" cy="523220"/>
          </a:xfrm>
          <a:prstGeom prst="rect">
            <a:avLst/>
          </a:prstGeom>
          <a:solidFill>
            <a:schemeClr val="bg1">
              <a:lumMod val="85000"/>
            </a:schemeClr>
          </a:solidFill>
        </p:spPr>
        <p:txBody>
          <a:bodyPr wrap="square" lIns="91440" tIns="45720" rIns="91440" bIns="45720">
            <a:spAutoFit/>
          </a:bodyPr>
          <a:lstStyle/>
          <a:p>
            <a:pPr algn="ctr"/>
            <a:r>
              <a:rPr lang="ar-SA" sz="2800" b="0" cap="none" spc="0" dirty="0">
                <a:ln w="0"/>
                <a:solidFill>
                  <a:schemeClr val="tx1"/>
                </a:solidFill>
                <a:effectLst>
                  <a:outerShdw blurRad="38100" dist="19050" dir="2700000" algn="tl" rotWithShape="0">
                    <a:schemeClr val="dk1">
                      <a:alpha val="40000"/>
                    </a:schemeClr>
                  </a:outerShdw>
                </a:effectLst>
              </a:rPr>
              <a:t>تطوير النموذج الأولي</a:t>
            </a:r>
          </a:p>
        </p:txBody>
      </p:sp>
      <p:sp>
        <p:nvSpPr>
          <p:cNvPr id="22" name="مستطيل 21">
            <a:extLst>
              <a:ext uri="{FF2B5EF4-FFF2-40B4-BE49-F238E27FC236}">
                <a16:creationId xmlns:a16="http://schemas.microsoft.com/office/drawing/2014/main" id="{E8F2443B-0F0F-6370-E7F1-B07E7426FEC3}"/>
              </a:ext>
            </a:extLst>
          </p:cNvPr>
          <p:cNvSpPr/>
          <p:nvPr/>
        </p:nvSpPr>
        <p:spPr>
          <a:xfrm>
            <a:off x="50147" y="2819810"/>
            <a:ext cx="2716419" cy="523220"/>
          </a:xfrm>
          <a:prstGeom prst="rect">
            <a:avLst/>
          </a:prstGeom>
          <a:solidFill>
            <a:schemeClr val="bg1">
              <a:lumMod val="85000"/>
            </a:schemeClr>
          </a:solidFill>
        </p:spPr>
        <p:txBody>
          <a:bodyPr wrap="square" lIns="91440" tIns="45720" rIns="91440" bIns="45720">
            <a:spAutoFit/>
          </a:bodyPr>
          <a:lstStyle/>
          <a:p>
            <a:pPr algn="ctr"/>
            <a:r>
              <a:rPr lang="ar-SA" sz="2800" b="0" cap="none" spc="0" dirty="0">
                <a:ln w="0"/>
                <a:solidFill>
                  <a:schemeClr val="tx1"/>
                </a:solidFill>
                <a:effectLst>
                  <a:outerShdw blurRad="38100" dist="19050" dir="2700000" algn="tl" rotWithShape="0">
                    <a:schemeClr val="dk1">
                      <a:alpha val="40000"/>
                    </a:schemeClr>
                  </a:outerShdw>
                </a:effectLst>
              </a:rPr>
              <a:t>اختبارها</a:t>
            </a:r>
          </a:p>
        </p:txBody>
      </p:sp>
      <p:pic>
        <p:nvPicPr>
          <p:cNvPr id="23" name="صورة 22">
            <a:extLst>
              <a:ext uri="{FF2B5EF4-FFF2-40B4-BE49-F238E27FC236}">
                <a16:creationId xmlns:a16="http://schemas.microsoft.com/office/drawing/2014/main" id="{B7B63D8E-5737-CB31-5962-1A5322D833E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002563" y="1176480"/>
            <a:ext cx="1079498" cy="1081159"/>
          </a:xfrm>
          <a:prstGeom prst="rect">
            <a:avLst/>
          </a:prstGeom>
          <a:ln>
            <a:noFill/>
          </a:ln>
          <a:effectLst>
            <a:outerShdw blurRad="190500" dist="228600" dir="2700000" algn="ctr">
              <a:srgbClr val="000000">
                <a:alpha val="30000"/>
              </a:srgbClr>
            </a:outerShdw>
          </a:effectLst>
        </p:spPr>
      </p:pic>
      <p:sp>
        <p:nvSpPr>
          <p:cNvPr id="24" name="عنوان 1">
            <a:extLst>
              <a:ext uri="{FF2B5EF4-FFF2-40B4-BE49-F238E27FC236}">
                <a16:creationId xmlns:a16="http://schemas.microsoft.com/office/drawing/2014/main" id="{13F22F34-2B6F-C39F-A8A2-1943CD9690D8}"/>
              </a:ext>
            </a:extLst>
          </p:cNvPr>
          <p:cNvSpPr txBox="1">
            <a:spLocks/>
          </p:cNvSpPr>
          <p:nvPr/>
        </p:nvSpPr>
        <p:spPr>
          <a:xfrm>
            <a:off x="8177014" y="0"/>
            <a:ext cx="3080266" cy="1351221"/>
          </a:xfrm>
          <a:prstGeom prst="rect">
            <a:avLst/>
          </a:prstGeom>
        </p:spPr>
        <p:txBody>
          <a:bodyPr vert="horz" lIns="91440" tIns="45720" rIns="91440" bIns="45720" rtlCol="1" anchor="ctr">
            <a:norm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endParaRPr lang="ar-SA" sz="1400" b="1" dirty="0">
              <a:solidFill>
                <a:schemeClr val="bg1"/>
              </a:solidFill>
            </a:endParaRPr>
          </a:p>
          <a:p>
            <a:r>
              <a:rPr lang="ar-SA" sz="1400" b="1" dirty="0">
                <a:solidFill>
                  <a:schemeClr val="bg1"/>
                </a:solidFill>
              </a:rPr>
              <a:t>تنمية مهارة تفكير-مهارة التحليل-الترتيب</a:t>
            </a:r>
          </a:p>
        </p:txBody>
      </p:sp>
      <p:sp>
        <p:nvSpPr>
          <p:cNvPr id="25" name="عنوان 1">
            <a:extLst>
              <a:ext uri="{FF2B5EF4-FFF2-40B4-BE49-F238E27FC236}">
                <a16:creationId xmlns:a16="http://schemas.microsoft.com/office/drawing/2014/main" id="{6A1092BF-C93A-FBD5-032B-4D568D2F9855}"/>
              </a:ext>
            </a:extLst>
          </p:cNvPr>
          <p:cNvSpPr txBox="1">
            <a:spLocks/>
          </p:cNvSpPr>
          <p:nvPr/>
        </p:nvSpPr>
        <p:spPr>
          <a:xfrm>
            <a:off x="4300231" y="40405"/>
            <a:ext cx="2679535" cy="1325563"/>
          </a:xfrm>
          <a:prstGeom prst="rect">
            <a:avLst/>
          </a:prstGeom>
        </p:spPr>
        <p:txBody>
          <a:bodyPr vert="horz" lIns="91440" tIns="45720" rIns="91440" bIns="45720" rtlCol="1" anchor="ctr">
            <a:norm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r>
              <a:rPr lang="ar-SA" sz="2400" dirty="0">
                <a:solidFill>
                  <a:schemeClr val="bg1"/>
                </a:solidFill>
              </a:rPr>
              <a:t>دقيــقــتـان </a:t>
            </a:r>
          </a:p>
        </p:txBody>
      </p:sp>
      <p:pic>
        <p:nvPicPr>
          <p:cNvPr id="26" name="صورة 25">
            <a:extLst>
              <a:ext uri="{FF2B5EF4-FFF2-40B4-BE49-F238E27FC236}">
                <a16:creationId xmlns:a16="http://schemas.microsoft.com/office/drawing/2014/main" id="{DB87BC28-CFCC-8126-B756-0CDA6F6136BF}"/>
              </a:ext>
            </a:extLst>
          </p:cNvPr>
          <p:cNvPicPr>
            <a:picLocks noChangeAspect="1"/>
          </p:cNvPicPr>
          <p:nvPr/>
        </p:nvPicPr>
        <p:blipFill>
          <a:blip r:embed="rId10"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909766" y="480576"/>
            <a:ext cx="504967" cy="423122"/>
          </a:xfrm>
          <a:prstGeom prst="rect">
            <a:avLst/>
          </a:prstGeom>
        </p:spPr>
      </p:pic>
    </p:spTree>
    <p:extLst>
      <p:ext uri="{BB962C8B-B14F-4D97-AF65-F5344CB8AC3E}">
        <p14:creationId xmlns:p14="http://schemas.microsoft.com/office/powerpoint/2010/main" val="2951599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3" presetClass="path" presetSubtype="0" accel="50000" decel="50000" fill="hold" grpId="0" nodeType="clickEffect">
                                  <p:stCondLst>
                                    <p:cond delay="0"/>
                                  </p:stCondLst>
                                  <p:childTnLst>
                                    <p:animMotion origin="layout" path="M -1.04167E-6 -3.7037E-6 L -0.18594 -3.7037E-6 C -0.26901 -3.7037E-6 -0.37148 -0.06921 -0.37148 -0.12523 L -0.37148 -0.25023 " pathEditMode="relative" rAng="0" ptsTypes="AAAA">
                                      <p:cBhvr>
                                        <p:cTn id="6" dur="2000" fill="hold"/>
                                        <p:tgtEl>
                                          <p:spTgt spid="17"/>
                                        </p:tgtEl>
                                        <p:attrNameLst>
                                          <p:attrName>ppt_x</p:attrName>
                                          <p:attrName>ppt_y</p:attrName>
                                        </p:attrNameLst>
                                      </p:cBhvr>
                                      <p:rCtr x="-18581" y="-12523"/>
                                    </p:animMotion>
                                  </p:childTnLst>
                                </p:cTn>
                              </p:par>
                            </p:childTnLst>
                          </p:cTn>
                        </p:par>
                      </p:childTnLst>
                    </p:cTn>
                  </p:par>
                  <p:par>
                    <p:cTn id="7" fill="hold">
                      <p:stCondLst>
                        <p:cond delay="indefinite"/>
                      </p:stCondLst>
                      <p:childTnLst>
                        <p:par>
                          <p:cTn id="8" fill="hold">
                            <p:stCondLst>
                              <p:cond delay="0"/>
                            </p:stCondLst>
                            <p:childTnLst>
                              <p:par>
                                <p:cTn id="9" presetID="43" presetClass="path" presetSubtype="0" accel="50000" decel="50000" fill="hold" grpId="0" nodeType="clickEffect">
                                  <p:stCondLst>
                                    <p:cond delay="0"/>
                                  </p:stCondLst>
                                  <p:childTnLst>
                                    <p:animMotion origin="layout" path="M -1.04167E-6 -7.40741E-7 L -0.11888 -7.40741E-7 C -0.172 -7.40741E-7 -0.23737 0.01435 -0.23737 0.02639 L -0.23737 0.05301 " pathEditMode="relative" rAng="0" ptsTypes="AAAA">
                                      <p:cBhvr>
                                        <p:cTn id="10" dur="2000" fill="hold"/>
                                        <p:tgtEl>
                                          <p:spTgt spid="18"/>
                                        </p:tgtEl>
                                        <p:attrNameLst>
                                          <p:attrName>ppt_x</p:attrName>
                                          <p:attrName>ppt_y</p:attrName>
                                        </p:attrNameLst>
                                      </p:cBhvr>
                                      <p:rCtr x="-11875" y="2639"/>
                                    </p:animMotion>
                                  </p:childTnLst>
                                </p:cTn>
                              </p:par>
                            </p:childTnLst>
                          </p:cTn>
                        </p:par>
                      </p:childTnLst>
                    </p:cTn>
                  </p:par>
                  <p:par>
                    <p:cTn id="11" fill="hold">
                      <p:stCondLst>
                        <p:cond delay="indefinite"/>
                      </p:stCondLst>
                      <p:childTnLst>
                        <p:par>
                          <p:cTn id="12" fill="hold">
                            <p:stCondLst>
                              <p:cond delay="0"/>
                            </p:stCondLst>
                            <p:childTnLst>
                              <p:par>
                                <p:cTn id="13" presetID="35" presetClass="path" presetSubtype="0" accel="50000" decel="50000" fill="hold" grpId="0" nodeType="clickEffect">
                                  <p:stCondLst>
                                    <p:cond delay="0"/>
                                  </p:stCondLst>
                                  <p:childTnLst>
                                    <p:animMotion origin="layout" path="M -0.01367 -0.00301 L -0.23125 -0.00139 " pathEditMode="relative" rAng="0" ptsTypes="AA">
                                      <p:cBhvr>
                                        <p:cTn id="14" dur="2000" fill="hold"/>
                                        <p:tgtEl>
                                          <p:spTgt spid="19"/>
                                        </p:tgtEl>
                                        <p:attrNameLst>
                                          <p:attrName>ppt_x</p:attrName>
                                          <p:attrName>ppt_y</p:attrName>
                                        </p:attrNameLst>
                                      </p:cBhvr>
                                      <p:rCtr x="-10885" y="69"/>
                                    </p:animMotion>
                                  </p:childTnLst>
                                </p:cTn>
                              </p:par>
                            </p:childTnLst>
                          </p:cTn>
                        </p:par>
                      </p:childTnLst>
                    </p:cTn>
                  </p:par>
                  <p:par>
                    <p:cTn id="15" fill="hold">
                      <p:stCondLst>
                        <p:cond delay="indefinite"/>
                      </p:stCondLst>
                      <p:childTnLst>
                        <p:par>
                          <p:cTn id="16" fill="hold">
                            <p:stCondLst>
                              <p:cond delay="0"/>
                            </p:stCondLst>
                            <p:childTnLst>
                              <p:par>
                                <p:cTn id="17" presetID="36" presetClass="path" presetSubtype="0" accel="50000" decel="50000" fill="hold" grpId="0" nodeType="clickEffect">
                                  <p:stCondLst>
                                    <p:cond delay="0"/>
                                  </p:stCondLst>
                                  <p:childTnLst>
                                    <p:animMotion origin="layout" path="M -4.79167E-6 -0.00695 L -4.79167E-6 0.06527 C -4.79167E-6 0.09791 0.11094 0.13819 0.20079 0.13819 L 0.40196 0.13819 " pathEditMode="relative" rAng="0" ptsTypes="AAAA">
                                      <p:cBhvr>
                                        <p:cTn id="18" dur="2000" fill="hold"/>
                                        <p:tgtEl>
                                          <p:spTgt spid="20"/>
                                        </p:tgtEl>
                                        <p:attrNameLst>
                                          <p:attrName>ppt_x</p:attrName>
                                          <p:attrName>ppt_y</p:attrName>
                                        </p:attrNameLst>
                                      </p:cBhvr>
                                      <p:rCtr x="20091" y="7245"/>
                                    </p:animMotion>
                                  </p:childTnLst>
                                </p:cTn>
                              </p:par>
                            </p:childTnLst>
                          </p:cTn>
                        </p:par>
                      </p:childTnLst>
                    </p:cTn>
                  </p:par>
                  <p:par>
                    <p:cTn id="19" fill="hold">
                      <p:stCondLst>
                        <p:cond delay="indefinite"/>
                      </p:stCondLst>
                      <p:childTnLst>
                        <p:par>
                          <p:cTn id="20" fill="hold">
                            <p:stCondLst>
                              <p:cond delay="0"/>
                            </p:stCondLst>
                            <p:childTnLst>
                              <p:par>
                                <p:cTn id="21" presetID="36" presetClass="path" presetSubtype="0" accel="50000" decel="50000" fill="hold" grpId="0" nodeType="clickEffect">
                                  <p:stCondLst>
                                    <p:cond delay="0"/>
                                  </p:stCondLst>
                                  <p:childTnLst>
                                    <p:animMotion origin="layout" path="M -4.79167E-6 -1.85185E-6 L -4.79167E-6 0.08218 C -4.79167E-6 0.11898 0.07331 0.16459 0.13269 0.16459 L 0.26576 0.16459 " pathEditMode="relative" rAng="0" ptsTypes="AAAA">
                                      <p:cBhvr>
                                        <p:cTn id="22" dur="2000" fill="hold"/>
                                        <p:tgtEl>
                                          <p:spTgt spid="21"/>
                                        </p:tgtEl>
                                        <p:attrNameLst>
                                          <p:attrName>ppt_x</p:attrName>
                                          <p:attrName>ppt_y</p:attrName>
                                        </p:attrNameLst>
                                      </p:cBhvr>
                                      <p:rCtr x="13281" y="8218"/>
                                    </p:animMotion>
                                  </p:childTnLst>
                                </p:cTn>
                              </p:par>
                            </p:childTnLst>
                          </p:cTn>
                        </p:par>
                      </p:childTnLst>
                    </p:cTn>
                  </p:par>
                  <p:par>
                    <p:cTn id="23" fill="hold">
                      <p:stCondLst>
                        <p:cond delay="indefinite"/>
                      </p:stCondLst>
                      <p:childTnLst>
                        <p:par>
                          <p:cTn id="24" fill="hold">
                            <p:stCondLst>
                              <p:cond delay="0"/>
                            </p:stCondLst>
                            <p:childTnLst>
                              <p:par>
                                <p:cTn id="25" presetID="36" presetClass="path" presetSubtype="0" accel="50000" decel="50000" fill="hold" grpId="0" nodeType="clickEffect">
                                  <p:stCondLst>
                                    <p:cond delay="0"/>
                                  </p:stCondLst>
                                  <p:childTnLst>
                                    <p:animMotion origin="layout" path="M -4.79167E-6 4.44444E-6 L -4.79167E-6 0.03148 C -4.79167E-6 0.04537 0.07318 0.06319 0.13269 0.06319 L 0.26576 0.06319 " pathEditMode="relative" rAng="0" ptsTypes="AAAA">
                                      <p:cBhvr>
                                        <p:cTn id="26" dur="2000" fill="hold"/>
                                        <p:tgtEl>
                                          <p:spTgt spid="22"/>
                                        </p:tgtEl>
                                        <p:attrNameLst>
                                          <p:attrName>ppt_x</p:attrName>
                                          <p:attrName>ppt_y</p:attrName>
                                        </p:attrNameLst>
                                      </p:cBhvr>
                                      <p:rCtr x="13281" y="314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P spid="21" grpId="0" animBg="1"/>
      <p:bldP spid="2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A500A39D-1469-B449-EF32-572323F0EA11}"/>
              </a:ext>
            </a:extLst>
          </p:cNvPr>
          <p:cNvPicPr>
            <a:picLocks noChangeAspect="1"/>
          </p:cNvPicPr>
          <p:nvPr/>
        </p:nvPicPr>
        <p:blipFill>
          <a:blip r:embed="rId2"/>
          <a:stretch>
            <a:fillRect/>
          </a:stretch>
        </p:blipFill>
        <p:spPr>
          <a:xfrm>
            <a:off x="2642234" y="251901"/>
            <a:ext cx="7294245" cy="615158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83213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مربع نص 4">
            <a:extLst>
              <a:ext uri="{FF2B5EF4-FFF2-40B4-BE49-F238E27FC236}">
                <a16:creationId xmlns:a16="http://schemas.microsoft.com/office/drawing/2014/main" id="{60279AF0-7A7C-3514-8DDE-DAC72D2C891C}"/>
              </a:ext>
            </a:extLst>
          </p:cNvPr>
          <p:cNvSpPr txBox="1"/>
          <p:nvPr/>
        </p:nvSpPr>
        <p:spPr>
          <a:xfrm>
            <a:off x="2143760" y="2010773"/>
            <a:ext cx="8087360" cy="2958502"/>
          </a:xfrm>
          <a:prstGeom prst="rect">
            <a:avLst/>
          </a:prstGeom>
          <a:solidFill>
            <a:schemeClr val="bg1">
              <a:lumMod val="85000"/>
            </a:schemeClr>
          </a:solidFill>
        </p:spPr>
        <p:txBody>
          <a:bodyPr wrap="square">
            <a:spAutoFit/>
          </a:bodyPr>
          <a:lstStyle/>
          <a:p>
            <a:pPr algn="ctr" rtl="1">
              <a:lnSpc>
                <a:spcPct val="150000"/>
              </a:lnSpc>
            </a:pPr>
            <a:r>
              <a:rPr lang="ar-SA" sz="3200" b="1" dirty="0">
                <a:latin typeface="Times New Roman" panose="02020603050405020304" pitchFamily="18" charset="0"/>
                <a:cs typeface="Times New Roman" panose="02020603050405020304" pitchFamily="18" charset="0"/>
              </a:rPr>
              <a:t>تصف المراحل الثلاث الأولية ما يسمى </a:t>
            </a:r>
            <a:r>
              <a:rPr lang="ar-SA" sz="3200" b="1" dirty="0">
                <a:highlight>
                  <a:srgbClr val="FFFF00"/>
                </a:highlight>
                <a:latin typeface="Times New Roman" panose="02020603050405020304" pitchFamily="18" charset="0"/>
                <a:cs typeface="Times New Roman" panose="02020603050405020304" pitchFamily="18" charset="0"/>
              </a:rPr>
              <a:t>بمساحة المشكلة وأسبابها</a:t>
            </a:r>
            <a:r>
              <a:rPr lang="ar-SA" sz="3200" b="1" dirty="0">
                <a:latin typeface="Times New Roman" panose="02020603050405020304" pitchFamily="18" charset="0"/>
                <a:cs typeface="Times New Roman" panose="02020603050405020304" pitchFamily="18" charset="0"/>
              </a:rPr>
              <a:t>، وما هي المشكلة ولماذا توجد المشكلة؟</a:t>
            </a:r>
          </a:p>
          <a:p>
            <a:pPr algn="ctr" rtl="1">
              <a:lnSpc>
                <a:spcPct val="150000"/>
              </a:lnSpc>
            </a:pPr>
            <a:r>
              <a:rPr lang="ar-SA" sz="3200" b="1" dirty="0">
                <a:latin typeface="Times New Roman" panose="02020603050405020304" pitchFamily="18" charset="0"/>
                <a:cs typeface="Times New Roman" panose="02020603050405020304" pitchFamily="18" charset="0"/>
              </a:rPr>
              <a:t>المراحل الثلاثة الأخرى تسمى </a:t>
            </a:r>
            <a:r>
              <a:rPr lang="ar-SA" sz="3200" b="1" dirty="0">
                <a:highlight>
                  <a:srgbClr val="FFFF00"/>
                </a:highlight>
                <a:latin typeface="Times New Roman" panose="02020603050405020304" pitchFamily="18" charset="0"/>
                <a:cs typeface="Times New Roman" panose="02020603050405020304" pitchFamily="18" charset="0"/>
              </a:rPr>
              <a:t>مساحة الحل تصف الحلول </a:t>
            </a:r>
            <a:r>
              <a:rPr lang="ar-SA" sz="3200" b="1" dirty="0">
                <a:latin typeface="Times New Roman" panose="02020603050405020304" pitchFamily="18" charset="0"/>
                <a:cs typeface="Times New Roman" panose="02020603050405020304" pitchFamily="18" charset="0"/>
              </a:rPr>
              <a:t>التي يمكن أن توجد وكيف يمكن أن تكون؟</a:t>
            </a:r>
          </a:p>
        </p:txBody>
      </p:sp>
      <p:sp>
        <p:nvSpPr>
          <p:cNvPr id="6" name="مستطيل: زوايا مستديرة 5">
            <a:extLst>
              <a:ext uri="{FF2B5EF4-FFF2-40B4-BE49-F238E27FC236}">
                <a16:creationId xmlns:a16="http://schemas.microsoft.com/office/drawing/2014/main" id="{E741AF8A-381D-67BB-6C70-1D29B5F8E035}"/>
              </a:ext>
            </a:extLst>
          </p:cNvPr>
          <p:cNvSpPr/>
          <p:nvPr/>
        </p:nvSpPr>
        <p:spPr>
          <a:xfrm>
            <a:off x="1733227" y="414577"/>
            <a:ext cx="8725545" cy="913308"/>
          </a:xfrm>
          <a:prstGeom prst="roundRect">
            <a:avLst/>
          </a:prstGeom>
          <a:solidFill>
            <a:srgbClr val="F9A82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400" b="1" dirty="0">
                <a:ln w="9525">
                  <a:solidFill>
                    <a:schemeClr val="bg1"/>
                  </a:solidFill>
                  <a:prstDash val="solid"/>
                </a:ln>
                <a:solidFill>
                  <a:schemeClr val="bg1"/>
                </a:solidFill>
                <a:effectLst>
                  <a:outerShdw blurRad="12700" dist="38100" dir="2700000" algn="tl" rotWithShape="0">
                    <a:schemeClr val="accent5">
                      <a:lumMod val="60000"/>
                      <a:lumOff val="40000"/>
                    </a:schemeClr>
                  </a:outerShdw>
                </a:effectLst>
              </a:rPr>
              <a:t>الخطوات الإجرائية للتفكير التصميمي.</a:t>
            </a:r>
            <a:endParaRPr lang="ar-SA" sz="4400" b="1" dirty="0">
              <a:solidFill>
                <a:schemeClr val="bg1"/>
              </a:solidFill>
            </a:endParaRPr>
          </a:p>
        </p:txBody>
      </p:sp>
    </p:spTree>
    <p:extLst>
      <p:ext uri="{BB962C8B-B14F-4D97-AF65-F5344CB8AC3E}">
        <p14:creationId xmlns:p14="http://schemas.microsoft.com/office/powerpoint/2010/main" val="7109453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صورة 5">
            <a:extLst>
              <a:ext uri="{FF2B5EF4-FFF2-40B4-BE49-F238E27FC236}">
                <a16:creationId xmlns:a16="http://schemas.microsoft.com/office/drawing/2014/main" id="{6346D16E-B31D-9733-6677-F048F7B8C240}"/>
              </a:ext>
            </a:extLst>
          </p:cNvPr>
          <p:cNvPicPr>
            <a:picLocks noChangeAspect="1"/>
          </p:cNvPicPr>
          <p:nvPr/>
        </p:nvPicPr>
        <p:blipFill rotWithShape="1">
          <a:blip r:embed="rId2"/>
          <a:srcRect l="17334" t="20148" r="11916" b="6815"/>
          <a:stretch/>
        </p:blipFill>
        <p:spPr>
          <a:xfrm>
            <a:off x="853440" y="441959"/>
            <a:ext cx="10288022" cy="5974081"/>
          </a:xfrm>
          <a:prstGeom prst="rect">
            <a:avLst/>
          </a:prstGeom>
        </p:spPr>
      </p:pic>
    </p:spTree>
    <p:extLst>
      <p:ext uri="{BB962C8B-B14F-4D97-AF65-F5344CB8AC3E}">
        <p14:creationId xmlns:p14="http://schemas.microsoft.com/office/powerpoint/2010/main" val="17574665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1F7881CD-73D5-AD74-9B23-3796D2DD92BD}"/>
              </a:ext>
            </a:extLst>
          </p:cNvPr>
          <p:cNvPicPr>
            <a:picLocks noChangeAspect="1"/>
          </p:cNvPicPr>
          <p:nvPr/>
        </p:nvPicPr>
        <p:blipFill rotWithShape="1">
          <a:blip r:embed="rId2"/>
          <a:srcRect l="26749" t="55704" r="26167" b="29481"/>
          <a:stretch/>
        </p:blipFill>
        <p:spPr>
          <a:xfrm>
            <a:off x="714380" y="2153920"/>
            <a:ext cx="10763239" cy="1905000"/>
          </a:xfrm>
          <a:prstGeom prst="rect">
            <a:avLst/>
          </a:prstGeom>
        </p:spPr>
      </p:pic>
      <p:sp>
        <p:nvSpPr>
          <p:cNvPr id="2" name="مستطيل 1">
            <a:extLst>
              <a:ext uri="{FF2B5EF4-FFF2-40B4-BE49-F238E27FC236}">
                <a16:creationId xmlns:a16="http://schemas.microsoft.com/office/drawing/2014/main" id="{4FE6BC39-1D07-792E-F09A-37B8C5BE74DA}"/>
              </a:ext>
            </a:extLst>
          </p:cNvPr>
          <p:cNvSpPr/>
          <p:nvPr/>
        </p:nvSpPr>
        <p:spPr>
          <a:xfrm>
            <a:off x="5030906" y="5710535"/>
            <a:ext cx="1584088" cy="40011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ar-SA" sz="2000" b="1" cap="none" spc="0" dirty="0">
                <a:ln/>
                <a:solidFill>
                  <a:schemeClr val="accent4"/>
                </a:solidFill>
                <a:effectLst/>
              </a:rPr>
              <a:t>أ . حليمة المالكي</a:t>
            </a:r>
          </a:p>
        </p:txBody>
      </p:sp>
    </p:spTree>
    <p:extLst>
      <p:ext uri="{BB962C8B-B14F-4D97-AF65-F5344CB8AC3E}">
        <p14:creationId xmlns:p14="http://schemas.microsoft.com/office/powerpoint/2010/main" val="42678711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صورة 9" descr="صورة تحتوي على نص, رسوم المتجهات&#10;&#10;تم إنشاء الوصف تلقائياً">
            <a:extLst>
              <a:ext uri="{FF2B5EF4-FFF2-40B4-BE49-F238E27FC236}">
                <a16:creationId xmlns:a16="http://schemas.microsoft.com/office/drawing/2014/main" id="{DBB28A70-8477-CE8D-2C61-5D347737D9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85" y="4027324"/>
            <a:ext cx="2993760" cy="2830676"/>
          </a:xfrm>
          <a:prstGeom prst="rect">
            <a:avLst/>
          </a:prstGeom>
        </p:spPr>
      </p:pic>
      <p:sp>
        <p:nvSpPr>
          <p:cNvPr id="4" name="مستطيل 3">
            <a:extLst>
              <a:ext uri="{FF2B5EF4-FFF2-40B4-BE49-F238E27FC236}">
                <a16:creationId xmlns:a16="http://schemas.microsoft.com/office/drawing/2014/main" id="{CD5E52C1-3F01-4CA2-AB0A-A0BEB895209E}"/>
              </a:ext>
            </a:extLst>
          </p:cNvPr>
          <p:cNvSpPr/>
          <p:nvPr/>
        </p:nvSpPr>
        <p:spPr>
          <a:xfrm>
            <a:off x="-51620" y="0"/>
            <a:ext cx="12295239" cy="1104911"/>
          </a:xfrm>
          <a:prstGeom prst="rect">
            <a:avLst/>
          </a:prstGeom>
          <a:solidFill>
            <a:srgbClr val="F9A826"/>
          </a:solidFill>
          <a:ln>
            <a:solidFill>
              <a:srgbClr val="F9A82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5" name="شكل بيضاوي 4">
            <a:extLst>
              <a:ext uri="{FF2B5EF4-FFF2-40B4-BE49-F238E27FC236}">
                <a16:creationId xmlns:a16="http://schemas.microsoft.com/office/drawing/2014/main" id="{95616190-C5D7-4B90-8D76-FD797FB491B5}"/>
              </a:ext>
            </a:extLst>
          </p:cNvPr>
          <p:cNvSpPr/>
          <p:nvPr/>
        </p:nvSpPr>
        <p:spPr>
          <a:xfrm>
            <a:off x="306704" y="258054"/>
            <a:ext cx="469732" cy="46973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6" name="شكل بيضاوي 5">
            <a:extLst>
              <a:ext uri="{FF2B5EF4-FFF2-40B4-BE49-F238E27FC236}">
                <a16:creationId xmlns:a16="http://schemas.microsoft.com/office/drawing/2014/main" id="{3394F10D-DE95-4AD3-B9F6-84BE3EC44528}"/>
              </a:ext>
            </a:extLst>
          </p:cNvPr>
          <p:cNvSpPr/>
          <p:nvPr/>
        </p:nvSpPr>
        <p:spPr>
          <a:xfrm>
            <a:off x="941579" y="258054"/>
            <a:ext cx="469732" cy="46973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7" name="شكل بيضاوي 6">
            <a:extLst>
              <a:ext uri="{FF2B5EF4-FFF2-40B4-BE49-F238E27FC236}">
                <a16:creationId xmlns:a16="http://schemas.microsoft.com/office/drawing/2014/main" id="{25C2723C-C3ED-4237-8F11-A429372A3E15}"/>
              </a:ext>
            </a:extLst>
          </p:cNvPr>
          <p:cNvSpPr/>
          <p:nvPr/>
        </p:nvSpPr>
        <p:spPr>
          <a:xfrm>
            <a:off x="1532129" y="258054"/>
            <a:ext cx="469732" cy="46973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8" name="عنوان 1">
            <a:extLst>
              <a:ext uri="{FF2B5EF4-FFF2-40B4-BE49-F238E27FC236}">
                <a16:creationId xmlns:a16="http://schemas.microsoft.com/office/drawing/2014/main" id="{D6800F67-C88C-457F-A626-9C77EF997B68}"/>
              </a:ext>
            </a:extLst>
          </p:cNvPr>
          <p:cNvSpPr txBox="1">
            <a:spLocks/>
          </p:cNvSpPr>
          <p:nvPr/>
        </p:nvSpPr>
        <p:spPr>
          <a:xfrm>
            <a:off x="1223400" y="-87396"/>
            <a:ext cx="10661896" cy="1325563"/>
          </a:xfrm>
          <a:prstGeom prst="rect">
            <a:avLst/>
          </a:prstGeom>
        </p:spPr>
        <p:txBody>
          <a:bodyPr vert="horz" lIns="91440" tIns="45720" rIns="91440" bIns="45720" rtlCol="1" anchor="ctr">
            <a:norm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r>
              <a:rPr lang="ar-SA" b="1" dirty="0">
                <a:solidFill>
                  <a:schemeClr val="bg1"/>
                </a:solidFill>
              </a:rPr>
              <a:t>تقويم مرحلي</a:t>
            </a:r>
          </a:p>
        </p:txBody>
      </p:sp>
      <p:sp>
        <p:nvSpPr>
          <p:cNvPr id="14" name="عنوان 1">
            <a:extLst>
              <a:ext uri="{FF2B5EF4-FFF2-40B4-BE49-F238E27FC236}">
                <a16:creationId xmlns:a16="http://schemas.microsoft.com/office/drawing/2014/main" id="{D510059A-6AC2-4B53-8C96-6585946B8F80}"/>
              </a:ext>
            </a:extLst>
          </p:cNvPr>
          <p:cNvSpPr txBox="1">
            <a:spLocks/>
          </p:cNvSpPr>
          <p:nvPr/>
        </p:nvSpPr>
        <p:spPr>
          <a:xfrm>
            <a:off x="173430" y="1362965"/>
            <a:ext cx="11845137" cy="2137983"/>
          </a:xfrm>
          <a:prstGeom prst="rect">
            <a:avLst/>
          </a:prstGeom>
        </p:spPr>
        <p:txBody>
          <a:bodyPr vert="horz" lIns="91440" tIns="45720" rIns="91440" bIns="45720" rtlCol="1" anchor="ctr">
            <a:normAutofit fontScale="92500" lnSpcReduction="20000"/>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ar-SA" sz="3600" b="1" dirty="0"/>
              <a:t>اختاري الإجابة الصحيحة فيما يلي :</a:t>
            </a:r>
          </a:p>
          <a:p>
            <a:pPr>
              <a:lnSpc>
                <a:spcPct val="150000"/>
              </a:lnSpc>
            </a:pPr>
            <a:r>
              <a:rPr lang="ar-SA" sz="3600" dirty="0"/>
              <a:t>منهجية للابتكار تتمحور حول الإنسان مستمدة من مجموعة أدوات المصمم لدمج احتياجات الناس مع الإمكانات التقنية ومتطلبات نجاح المشاريع التجارية .</a:t>
            </a:r>
          </a:p>
          <a:p>
            <a:pPr>
              <a:lnSpc>
                <a:spcPct val="150000"/>
              </a:lnSpc>
            </a:pPr>
            <a:endParaRPr lang="ar-SA" sz="3600" b="1" dirty="0"/>
          </a:p>
        </p:txBody>
      </p:sp>
      <p:grpSp>
        <p:nvGrpSpPr>
          <p:cNvPr id="15" name="مجموعة 14">
            <a:extLst>
              <a:ext uri="{FF2B5EF4-FFF2-40B4-BE49-F238E27FC236}">
                <a16:creationId xmlns:a16="http://schemas.microsoft.com/office/drawing/2014/main" id="{FD99549E-897D-49B2-8E23-51AE1059EB0D}"/>
              </a:ext>
            </a:extLst>
          </p:cNvPr>
          <p:cNvGrpSpPr/>
          <p:nvPr/>
        </p:nvGrpSpPr>
        <p:grpSpPr>
          <a:xfrm>
            <a:off x="9485371" y="3459545"/>
            <a:ext cx="2758248" cy="2758248"/>
            <a:chOff x="9485371" y="3429000"/>
            <a:chExt cx="2758248" cy="2758248"/>
          </a:xfrm>
        </p:grpSpPr>
        <p:pic>
          <p:nvPicPr>
            <p:cNvPr id="16" name="صورة 15">
              <a:extLst>
                <a:ext uri="{FF2B5EF4-FFF2-40B4-BE49-F238E27FC236}">
                  <a16:creationId xmlns:a16="http://schemas.microsoft.com/office/drawing/2014/main" id="{52CDA585-EEFD-4528-9218-B48342E361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85371" y="3429000"/>
              <a:ext cx="2758248" cy="2758248"/>
            </a:xfrm>
            <a:prstGeom prst="rect">
              <a:avLst/>
            </a:prstGeom>
          </p:spPr>
        </p:pic>
        <p:sp>
          <p:nvSpPr>
            <p:cNvPr id="17" name="مستطيل 16">
              <a:extLst>
                <a:ext uri="{FF2B5EF4-FFF2-40B4-BE49-F238E27FC236}">
                  <a16:creationId xmlns:a16="http://schemas.microsoft.com/office/drawing/2014/main" id="{0FC24360-E418-42A4-9FFE-E5D56EC8F8D9}"/>
                </a:ext>
              </a:extLst>
            </p:cNvPr>
            <p:cNvSpPr/>
            <p:nvPr/>
          </p:nvSpPr>
          <p:spPr>
            <a:xfrm>
              <a:off x="9932277" y="3960543"/>
              <a:ext cx="1765738" cy="2018102"/>
            </a:xfrm>
            <a:prstGeom prst="rect">
              <a:avLst/>
            </a:prstGeom>
            <a:solidFill>
              <a:srgbClr val="EDEFF1"/>
            </a:solidFill>
            <a:ln>
              <a:solidFill>
                <a:srgbClr val="EDEFF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grpSp>
      <p:grpSp>
        <p:nvGrpSpPr>
          <p:cNvPr id="18" name="مجموعة 17">
            <a:extLst>
              <a:ext uri="{FF2B5EF4-FFF2-40B4-BE49-F238E27FC236}">
                <a16:creationId xmlns:a16="http://schemas.microsoft.com/office/drawing/2014/main" id="{7274DB33-2407-4936-B501-5C5821F43118}"/>
              </a:ext>
            </a:extLst>
          </p:cNvPr>
          <p:cNvGrpSpPr/>
          <p:nvPr/>
        </p:nvGrpSpPr>
        <p:grpSpPr>
          <a:xfrm>
            <a:off x="3903649" y="3517923"/>
            <a:ext cx="2758248" cy="2758248"/>
            <a:chOff x="3884205" y="3429000"/>
            <a:chExt cx="2758248" cy="2758248"/>
          </a:xfrm>
        </p:grpSpPr>
        <p:pic>
          <p:nvPicPr>
            <p:cNvPr id="19" name="صورة 18">
              <a:extLst>
                <a:ext uri="{FF2B5EF4-FFF2-40B4-BE49-F238E27FC236}">
                  <a16:creationId xmlns:a16="http://schemas.microsoft.com/office/drawing/2014/main" id="{611ACA17-96C6-461C-A411-46B2A65858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84205" y="3429000"/>
              <a:ext cx="2758248" cy="2758248"/>
            </a:xfrm>
            <a:prstGeom prst="rect">
              <a:avLst/>
            </a:prstGeom>
          </p:spPr>
        </p:pic>
        <p:sp>
          <p:nvSpPr>
            <p:cNvPr id="20" name="مستطيل 19">
              <a:extLst>
                <a:ext uri="{FF2B5EF4-FFF2-40B4-BE49-F238E27FC236}">
                  <a16:creationId xmlns:a16="http://schemas.microsoft.com/office/drawing/2014/main" id="{ED6FDF96-1023-4E8F-B2B5-1BCBB9B7F8D7}"/>
                </a:ext>
              </a:extLst>
            </p:cNvPr>
            <p:cNvSpPr/>
            <p:nvPr/>
          </p:nvSpPr>
          <p:spPr>
            <a:xfrm>
              <a:off x="4348655" y="3960543"/>
              <a:ext cx="1765738" cy="2102090"/>
            </a:xfrm>
            <a:prstGeom prst="rect">
              <a:avLst/>
            </a:prstGeom>
            <a:solidFill>
              <a:srgbClr val="EDEFF1"/>
            </a:solidFill>
            <a:ln>
              <a:solidFill>
                <a:srgbClr val="EDEFF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grpSp>
      <p:grpSp>
        <p:nvGrpSpPr>
          <p:cNvPr id="21" name="مجموعة 20">
            <a:extLst>
              <a:ext uri="{FF2B5EF4-FFF2-40B4-BE49-F238E27FC236}">
                <a16:creationId xmlns:a16="http://schemas.microsoft.com/office/drawing/2014/main" id="{BEE640B7-AD83-4164-B068-C9F72BA5D954}"/>
              </a:ext>
            </a:extLst>
          </p:cNvPr>
          <p:cNvGrpSpPr/>
          <p:nvPr/>
        </p:nvGrpSpPr>
        <p:grpSpPr>
          <a:xfrm>
            <a:off x="6653822" y="3459545"/>
            <a:ext cx="2758248" cy="2758248"/>
            <a:chOff x="6653822" y="3429000"/>
            <a:chExt cx="2758248" cy="2758248"/>
          </a:xfrm>
        </p:grpSpPr>
        <p:pic>
          <p:nvPicPr>
            <p:cNvPr id="22" name="صورة 21">
              <a:extLst>
                <a:ext uri="{FF2B5EF4-FFF2-40B4-BE49-F238E27FC236}">
                  <a16:creationId xmlns:a16="http://schemas.microsoft.com/office/drawing/2014/main" id="{C2664561-2035-4E12-A0BA-23D0362734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53822" y="3429000"/>
              <a:ext cx="2758248" cy="2758248"/>
            </a:xfrm>
            <a:prstGeom prst="rect">
              <a:avLst/>
            </a:prstGeom>
          </p:spPr>
        </p:pic>
        <p:sp>
          <p:nvSpPr>
            <p:cNvPr id="23" name="مستطيل 22">
              <a:extLst>
                <a:ext uri="{FF2B5EF4-FFF2-40B4-BE49-F238E27FC236}">
                  <a16:creationId xmlns:a16="http://schemas.microsoft.com/office/drawing/2014/main" id="{D4C5E98D-D472-4F20-854C-33A858AC1C89}"/>
                </a:ext>
              </a:extLst>
            </p:cNvPr>
            <p:cNvSpPr/>
            <p:nvPr/>
          </p:nvSpPr>
          <p:spPr>
            <a:xfrm>
              <a:off x="7126212" y="3960543"/>
              <a:ext cx="1765738" cy="2102090"/>
            </a:xfrm>
            <a:prstGeom prst="rect">
              <a:avLst/>
            </a:prstGeom>
            <a:solidFill>
              <a:srgbClr val="EDEFF1"/>
            </a:solidFill>
            <a:ln>
              <a:solidFill>
                <a:srgbClr val="EDEFF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grpSp>
      <p:sp>
        <p:nvSpPr>
          <p:cNvPr id="24" name="عنوان 1">
            <a:extLst>
              <a:ext uri="{FF2B5EF4-FFF2-40B4-BE49-F238E27FC236}">
                <a16:creationId xmlns:a16="http://schemas.microsoft.com/office/drawing/2014/main" id="{7A41BD08-9A32-466C-BF22-32A799A75097}"/>
              </a:ext>
            </a:extLst>
          </p:cNvPr>
          <p:cNvSpPr txBox="1">
            <a:spLocks/>
          </p:cNvSpPr>
          <p:nvPr/>
        </p:nvSpPr>
        <p:spPr>
          <a:xfrm>
            <a:off x="6712902" y="3617441"/>
            <a:ext cx="2690685" cy="2442456"/>
          </a:xfrm>
          <a:prstGeom prst="rect">
            <a:avLst/>
          </a:prstGeom>
        </p:spPr>
        <p:txBody>
          <a:bodyPr vert="horz" lIns="91440" tIns="45720" rIns="91440" bIns="45720" rtlCol="1" anchor="ctr">
            <a:norm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ar-SA" sz="3200" b="1" dirty="0"/>
              <a:t>عناصر</a:t>
            </a:r>
          </a:p>
          <a:p>
            <a:pPr algn="ctr">
              <a:lnSpc>
                <a:spcPct val="150000"/>
              </a:lnSpc>
            </a:pPr>
            <a:r>
              <a:rPr lang="ar-SA" sz="3200" b="1" dirty="0"/>
              <a:t> التصميم</a:t>
            </a:r>
            <a:endParaRPr lang="ar-SA" sz="3200" dirty="0"/>
          </a:p>
        </p:txBody>
      </p:sp>
      <p:sp>
        <p:nvSpPr>
          <p:cNvPr id="25" name="عنوان 1">
            <a:extLst>
              <a:ext uri="{FF2B5EF4-FFF2-40B4-BE49-F238E27FC236}">
                <a16:creationId xmlns:a16="http://schemas.microsoft.com/office/drawing/2014/main" id="{F43B88CA-5758-4691-9D12-3C21C4D94F80}"/>
              </a:ext>
            </a:extLst>
          </p:cNvPr>
          <p:cNvSpPr txBox="1">
            <a:spLocks/>
          </p:cNvSpPr>
          <p:nvPr/>
        </p:nvSpPr>
        <p:spPr>
          <a:xfrm>
            <a:off x="2565802" y="3419891"/>
            <a:ext cx="5385382" cy="2997200"/>
          </a:xfrm>
          <a:prstGeom prst="rect">
            <a:avLst/>
          </a:prstGeom>
        </p:spPr>
        <p:txBody>
          <a:bodyPr vert="horz" lIns="91440" tIns="45720" rIns="91440" bIns="45720" rtlCol="1" anchor="ctr">
            <a:norm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ar-SA" sz="3200" b="1" dirty="0"/>
              <a:t>التفكير</a:t>
            </a:r>
          </a:p>
          <a:p>
            <a:pPr algn="ctr">
              <a:lnSpc>
                <a:spcPct val="150000"/>
              </a:lnSpc>
            </a:pPr>
            <a:r>
              <a:rPr lang="ar-SA" sz="3200" b="1" dirty="0"/>
              <a:t> التصميمي</a:t>
            </a:r>
            <a:endParaRPr lang="ar-SA" sz="3200" dirty="0"/>
          </a:p>
        </p:txBody>
      </p:sp>
      <p:sp>
        <p:nvSpPr>
          <p:cNvPr id="26" name="عنوان 1">
            <a:extLst>
              <a:ext uri="{FF2B5EF4-FFF2-40B4-BE49-F238E27FC236}">
                <a16:creationId xmlns:a16="http://schemas.microsoft.com/office/drawing/2014/main" id="{C6AC7AF5-3CD8-45A4-B48B-2B753DCCC5AD}"/>
              </a:ext>
            </a:extLst>
          </p:cNvPr>
          <p:cNvSpPr txBox="1">
            <a:spLocks/>
          </p:cNvSpPr>
          <p:nvPr/>
        </p:nvSpPr>
        <p:spPr>
          <a:xfrm>
            <a:off x="10210129" y="4027324"/>
            <a:ext cx="1308732" cy="1828258"/>
          </a:xfrm>
          <a:prstGeom prst="rect">
            <a:avLst/>
          </a:prstGeom>
        </p:spPr>
        <p:txBody>
          <a:bodyPr vert="horz" lIns="91440" tIns="45720" rIns="91440" bIns="45720" rtlCol="1" anchor="ctr">
            <a:norm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ar-SA" sz="2400" b="1" dirty="0"/>
              <a:t>تصميم الاتصال</a:t>
            </a:r>
          </a:p>
          <a:p>
            <a:pPr algn="ctr">
              <a:lnSpc>
                <a:spcPct val="150000"/>
              </a:lnSpc>
            </a:pPr>
            <a:r>
              <a:rPr lang="ar-SA" sz="2400" b="1" dirty="0"/>
              <a:t> المرئي</a:t>
            </a:r>
            <a:endParaRPr lang="ar-SA" sz="2400" dirty="0"/>
          </a:p>
        </p:txBody>
      </p:sp>
      <p:pic>
        <p:nvPicPr>
          <p:cNvPr id="27" name="صورة 26" descr="صورة تحتوي على سهم&#10;&#10;تم إنشاء الوصف تلقائياً">
            <a:extLst>
              <a:ext uri="{FF2B5EF4-FFF2-40B4-BE49-F238E27FC236}">
                <a16:creationId xmlns:a16="http://schemas.microsoft.com/office/drawing/2014/main" id="{48CBAEEB-3EF9-4BAB-8BFE-284F7D067CEB}"/>
              </a:ext>
            </a:extLst>
          </p:cNvPr>
          <p:cNvPicPr>
            <a:picLocks noChangeAspect="1"/>
          </p:cNvPicPr>
          <p:nvPr/>
        </p:nvPicPr>
        <p:blipFill>
          <a:blip r:embed="rId5">
            <a:duotone>
              <a:prstClr val="black"/>
              <a:srgbClr val="FEC3C5">
                <a:tint val="45000"/>
                <a:satMod val="400000"/>
              </a:srgbClr>
            </a:duotone>
            <a:extLst>
              <a:ext uri="{28A0092B-C50C-407E-A947-70E740481C1C}">
                <a14:useLocalDpi xmlns:a14="http://schemas.microsoft.com/office/drawing/2010/main" val="0"/>
              </a:ext>
            </a:extLst>
          </a:blip>
          <a:stretch>
            <a:fillRect/>
          </a:stretch>
        </p:blipFill>
        <p:spPr>
          <a:xfrm>
            <a:off x="4346568" y="3867445"/>
            <a:ext cx="2102091" cy="2102091"/>
          </a:xfrm>
          <a:prstGeom prst="rect">
            <a:avLst/>
          </a:prstGeom>
        </p:spPr>
      </p:pic>
    </p:spTree>
    <p:custDataLst>
      <p:tags r:id="rId1"/>
    </p:custDataLst>
    <p:extLst>
      <p:ext uri="{BB962C8B-B14F-4D97-AF65-F5344CB8AC3E}">
        <p14:creationId xmlns:p14="http://schemas.microsoft.com/office/powerpoint/2010/main" val="230229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7" presetClass="entr" presetSubtype="0" fill="hold" grpId="0" nodeType="afterEffect">
                                  <p:stCondLst>
                                    <p:cond delay="0"/>
                                  </p:stCondLst>
                                  <p:childTnLst>
                                    <p:set>
                                      <p:cBhvr>
                                        <p:cTn id="11" dur="1" fill="hold">
                                          <p:stCondLst>
                                            <p:cond delay="0"/>
                                          </p:stCondLst>
                                        </p:cTn>
                                        <p:tgtEl>
                                          <p:spTgt spid="14">
                                            <p:txEl>
                                              <p:pRg st="0" end="0"/>
                                            </p:txEl>
                                          </p:spTgt>
                                        </p:tgtEl>
                                        <p:attrNameLst>
                                          <p:attrName>style.visibility</p:attrName>
                                        </p:attrNameLst>
                                      </p:cBhvr>
                                      <p:to>
                                        <p:strVal val="visible"/>
                                      </p:to>
                                    </p:set>
                                    <p:animEffect transition="in" filter="fade">
                                      <p:cBhvr>
                                        <p:cTn id="12" dur="1000"/>
                                        <p:tgtEl>
                                          <p:spTgt spid="14">
                                            <p:txEl>
                                              <p:pRg st="0" end="0"/>
                                            </p:txEl>
                                          </p:spTgt>
                                        </p:tgtEl>
                                      </p:cBhvr>
                                    </p:animEffect>
                                    <p:anim calcmode="lin" valueType="num">
                                      <p:cBhvr>
                                        <p:cTn id="13"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14">
                                            <p:txEl>
                                              <p:pRg st="1" end="1"/>
                                            </p:txEl>
                                          </p:spTgt>
                                        </p:tgtEl>
                                        <p:attrNameLst>
                                          <p:attrName>style.visibility</p:attrName>
                                        </p:attrNameLst>
                                      </p:cBhvr>
                                      <p:to>
                                        <p:strVal val="visible"/>
                                      </p:to>
                                    </p:set>
                                    <p:animEffect transition="in" filter="fade">
                                      <p:cBhvr>
                                        <p:cTn id="19" dur="1000"/>
                                        <p:tgtEl>
                                          <p:spTgt spid="14">
                                            <p:txEl>
                                              <p:pRg st="1" end="1"/>
                                            </p:txEl>
                                          </p:spTgt>
                                        </p:tgtEl>
                                      </p:cBhvr>
                                    </p:animEffect>
                                    <p:anim calcmode="lin" valueType="num">
                                      <p:cBhvr>
                                        <p:cTn id="20" dur="1000" fill="hold"/>
                                        <p:tgtEl>
                                          <p:spTgt spid="14">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14">
                                            <p:txEl>
                                              <p:pRg st="1" end="1"/>
                                            </p:txEl>
                                          </p:spTgt>
                                        </p:tgtEl>
                                        <p:attrNameLst>
                                          <p:attrName>ppt_y</p:attrName>
                                        </p:attrNameLst>
                                      </p:cBhvr>
                                      <p:tavLst>
                                        <p:tav tm="0">
                                          <p:val>
                                            <p:strVal val="#ppt_y-.1"/>
                                          </p:val>
                                        </p:tav>
                                        <p:tav tm="100000">
                                          <p:val>
                                            <p:strVal val="#ppt_y"/>
                                          </p:val>
                                        </p:tav>
                                      </p:tavLst>
                                    </p:anim>
                                  </p:childTnLst>
                                </p:cTn>
                              </p:par>
                            </p:childTnLst>
                          </p:cTn>
                        </p:par>
                        <p:par>
                          <p:cTn id="22" fill="hold">
                            <p:stCondLst>
                              <p:cond delay="1000"/>
                            </p:stCondLst>
                            <p:childTnLst>
                              <p:par>
                                <p:cTn id="23" presetID="22" presetClass="entr" presetSubtype="1" fill="hold" nodeType="after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up)">
                                      <p:cBhvr>
                                        <p:cTn id="25" dur="500"/>
                                        <p:tgtEl>
                                          <p:spTgt spid="15"/>
                                        </p:tgtEl>
                                      </p:cBhvr>
                                    </p:animEffect>
                                  </p:childTnLst>
                                </p:cTn>
                              </p:par>
                            </p:childTnLst>
                          </p:cTn>
                        </p:par>
                        <p:par>
                          <p:cTn id="26" fill="hold">
                            <p:stCondLst>
                              <p:cond delay="1500"/>
                            </p:stCondLst>
                            <p:childTnLst>
                              <p:par>
                                <p:cTn id="27" presetID="22" presetClass="entr" presetSubtype="1" fill="hold" grpId="0" nodeType="after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wipe(up)">
                                      <p:cBhvr>
                                        <p:cTn id="29" dur="500"/>
                                        <p:tgtEl>
                                          <p:spTgt spid="26"/>
                                        </p:tgtEl>
                                      </p:cBhvr>
                                    </p:animEffect>
                                  </p:childTnLst>
                                </p:cTn>
                              </p:par>
                            </p:childTnLst>
                          </p:cTn>
                        </p:par>
                        <p:par>
                          <p:cTn id="30" fill="hold">
                            <p:stCondLst>
                              <p:cond delay="2000"/>
                            </p:stCondLst>
                            <p:childTnLst>
                              <p:par>
                                <p:cTn id="31" presetID="22" presetClass="entr" presetSubtype="1" fill="hold" nodeType="after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wipe(up)">
                                      <p:cBhvr>
                                        <p:cTn id="33" dur="500"/>
                                        <p:tgtEl>
                                          <p:spTgt spid="21"/>
                                        </p:tgtEl>
                                      </p:cBhvr>
                                    </p:animEffect>
                                  </p:childTnLst>
                                </p:cTn>
                              </p:par>
                            </p:childTnLst>
                          </p:cTn>
                        </p:par>
                        <p:par>
                          <p:cTn id="34" fill="hold">
                            <p:stCondLst>
                              <p:cond delay="2500"/>
                            </p:stCondLst>
                            <p:childTnLst>
                              <p:par>
                                <p:cTn id="35" presetID="22" presetClass="entr" presetSubtype="1" fill="hold" grpId="0" nodeType="after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wipe(up)">
                                      <p:cBhvr>
                                        <p:cTn id="37" dur="500"/>
                                        <p:tgtEl>
                                          <p:spTgt spid="24"/>
                                        </p:tgtEl>
                                      </p:cBhvr>
                                    </p:animEffect>
                                  </p:childTnLst>
                                </p:cTn>
                              </p:par>
                            </p:childTnLst>
                          </p:cTn>
                        </p:par>
                        <p:par>
                          <p:cTn id="38" fill="hold">
                            <p:stCondLst>
                              <p:cond delay="3000"/>
                            </p:stCondLst>
                            <p:childTnLst>
                              <p:par>
                                <p:cTn id="39" presetID="22" presetClass="entr" presetSubtype="1" fill="hold" nodeType="after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wipe(up)">
                                      <p:cBhvr>
                                        <p:cTn id="41" dur="500"/>
                                        <p:tgtEl>
                                          <p:spTgt spid="18"/>
                                        </p:tgtEl>
                                      </p:cBhvr>
                                    </p:animEffect>
                                  </p:childTnLst>
                                </p:cTn>
                              </p:par>
                            </p:childTnLst>
                          </p:cTn>
                        </p:par>
                        <p:par>
                          <p:cTn id="42" fill="hold">
                            <p:stCondLst>
                              <p:cond delay="3500"/>
                            </p:stCondLst>
                            <p:childTnLst>
                              <p:par>
                                <p:cTn id="43" presetID="22" presetClass="entr" presetSubtype="1" fill="hold" grpId="0" nodeType="afterEffect">
                                  <p:stCondLst>
                                    <p:cond delay="0"/>
                                  </p:stCondLst>
                                  <p:childTnLst>
                                    <p:set>
                                      <p:cBhvr>
                                        <p:cTn id="44" dur="1" fill="hold">
                                          <p:stCondLst>
                                            <p:cond delay="0"/>
                                          </p:stCondLst>
                                        </p:cTn>
                                        <p:tgtEl>
                                          <p:spTgt spid="25"/>
                                        </p:tgtEl>
                                        <p:attrNameLst>
                                          <p:attrName>style.visibility</p:attrName>
                                        </p:attrNameLst>
                                      </p:cBhvr>
                                      <p:to>
                                        <p:strVal val="visible"/>
                                      </p:to>
                                    </p:set>
                                    <p:animEffect transition="in" filter="wipe(up)">
                                      <p:cBhvr>
                                        <p:cTn id="45" dur="500"/>
                                        <p:tgtEl>
                                          <p:spTgt spid="25"/>
                                        </p:tgtEl>
                                      </p:cBhvr>
                                    </p:animEffec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4" grpId="0" build="p"/>
      <p:bldP spid="24" grpId="0"/>
      <p:bldP spid="25" grpId="0"/>
      <p:bldP spid="2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4">
            <a:extLst>
              <a:ext uri="{FF2B5EF4-FFF2-40B4-BE49-F238E27FC236}">
                <a16:creationId xmlns:a16="http://schemas.microsoft.com/office/drawing/2014/main" id="{4BBFD2EF-0EF5-6CAA-CC60-E0B27C7BF681}"/>
              </a:ext>
            </a:extLst>
          </p:cNvPr>
          <p:cNvSpPr txBox="1"/>
          <p:nvPr/>
        </p:nvSpPr>
        <p:spPr>
          <a:xfrm>
            <a:off x="1224280" y="1199858"/>
            <a:ext cx="9743440" cy="354622"/>
          </a:xfrm>
          <a:prstGeom prst="rect">
            <a:avLst/>
          </a:prstGeom>
        </p:spPr>
        <p:txBody>
          <a:bodyPr spcFirstLastPara="1" wrap="square" lIns="91425" tIns="91425" rIns="91425" bIns="91425" anchor="ctr" anchorCtr="0">
            <a:noAutofit/>
          </a:bodyPr>
          <a:lstStyle>
            <a:defPPr>
              <a:defRPr lang="en-US"/>
            </a:defPPr>
            <a:lvl1pPr algn="ctr" defTabSz="914423" rtl="1">
              <a:lnSpc>
                <a:spcPct val="90000"/>
              </a:lnSpc>
              <a:spcBef>
                <a:spcPts val="0"/>
              </a:spcBef>
              <a:buNone/>
              <a:defRPr sz="5400">
                <a:effectLst>
                  <a:outerShdw blurRad="38100" dist="38100" dir="2700000" algn="tl">
                    <a:srgbClr val="000000">
                      <a:alpha val="43137"/>
                    </a:srgbClr>
                  </a:outerShdw>
                </a:effectLst>
                <a:latin typeface="Aref Ruqaa"/>
                <a:ea typeface="+mj-ea"/>
                <a:cs typeface="Aref Ruqaa"/>
              </a:defRPr>
            </a:lvl1pPr>
            <a:lvl2pPr rtl="1" fontAlgn="base">
              <a:spcBef>
                <a:spcPct val="0"/>
              </a:spcBef>
              <a:spcAft>
                <a:spcPct val="0"/>
              </a:spcAft>
              <a:defRPr sz="3200">
                <a:solidFill>
                  <a:schemeClr val="bg1"/>
                </a:solidFill>
                <a:latin typeface="Verdana" panose="020B0604030504040204" pitchFamily="34" charset="0"/>
              </a:defRPr>
            </a:lvl2pPr>
            <a:lvl3pPr rtl="1" fontAlgn="base">
              <a:spcBef>
                <a:spcPct val="0"/>
              </a:spcBef>
              <a:spcAft>
                <a:spcPct val="0"/>
              </a:spcAft>
              <a:defRPr sz="3200">
                <a:solidFill>
                  <a:schemeClr val="bg1"/>
                </a:solidFill>
                <a:latin typeface="Verdana" panose="020B0604030504040204" pitchFamily="34" charset="0"/>
              </a:defRPr>
            </a:lvl3pPr>
            <a:lvl4pPr rtl="1" fontAlgn="base">
              <a:spcBef>
                <a:spcPct val="0"/>
              </a:spcBef>
              <a:spcAft>
                <a:spcPct val="0"/>
              </a:spcAft>
              <a:defRPr sz="3200">
                <a:solidFill>
                  <a:schemeClr val="bg1"/>
                </a:solidFill>
                <a:latin typeface="Verdana" panose="020B0604030504040204" pitchFamily="34" charset="0"/>
              </a:defRPr>
            </a:lvl4pPr>
            <a:lvl5pPr rtl="1" fontAlgn="base">
              <a:spcBef>
                <a:spcPct val="0"/>
              </a:spcBef>
              <a:spcAft>
                <a:spcPct val="0"/>
              </a:spcAft>
              <a:defRPr sz="3200">
                <a:solidFill>
                  <a:schemeClr val="bg1"/>
                </a:solidFill>
                <a:latin typeface="Verdana" panose="020B0604030504040204" pitchFamily="34" charset="0"/>
              </a:defRPr>
            </a:lvl5pPr>
            <a:lvl6pPr marL="457200" rtl="1" fontAlgn="base">
              <a:spcBef>
                <a:spcPct val="0"/>
              </a:spcBef>
              <a:spcAft>
                <a:spcPct val="0"/>
              </a:spcAft>
              <a:defRPr sz="3200">
                <a:solidFill>
                  <a:schemeClr val="bg1"/>
                </a:solidFill>
                <a:latin typeface="Verdana" panose="020B0604030504040204" pitchFamily="34" charset="0"/>
              </a:defRPr>
            </a:lvl6pPr>
            <a:lvl7pPr marL="914400" rtl="1" fontAlgn="base">
              <a:spcBef>
                <a:spcPct val="0"/>
              </a:spcBef>
              <a:spcAft>
                <a:spcPct val="0"/>
              </a:spcAft>
              <a:defRPr sz="3200">
                <a:solidFill>
                  <a:schemeClr val="bg1"/>
                </a:solidFill>
                <a:latin typeface="Verdana" panose="020B0604030504040204" pitchFamily="34" charset="0"/>
              </a:defRPr>
            </a:lvl7pPr>
            <a:lvl8pPr marL="1371600" rtl="1" fontAlgn="base">
              <a:spcBef>
                <a:spcPct val="0"/>
              </a:spcBef>
              <a:spcAft>
                <a:spcPct val="0"/>
              </a:spcAft>
              <a:defRPr sz="3200">
                <a:solidFill>
                  <a:schemeClr val="bg1"/>
                </a:solidFill>
                <a:latin typeface="Verdana" panose="020B0604030504040204" pitchFamily="34" charset="0"/>
              </a:defRPr>
            </a:lvl8pPr>
            <a:lvl9pPr marL="1828800" rtl="1" fontAlgn="base">
              <a:spcBef>
                <a:spcPct val="0"/>
              </a:spcBef>
              <a:spcAft>
                <a:spcPct val="0"/>
              </a:spcAft>
              <a:defRPr sz="3200">
                <a:solidFill>
                  <a:schemeClr val="bg1"/>
                </a:solidFill>
                <a:latin typeface="Verdana" panose="020B0604030504040204" pitchFamily="34" charset="0"/>
              </a:defRPr>
            </a:lvl9pPr>
          </a:lstStyle>
          <a:p>
            <a:r>
              <a:rPr lang="ar-SA" sz="4800" dirty="0">
                <a:solidFill>
                  <a:srgbClr val="FFC000"/>
                </a:solidFill>
                <a:cs typeface="+mn-cs"/>
              </a:rPr>
              <a:t>الهدف الثالث</a:t>
            </a:r>
          </a:p>
          <a:p>
            <a:r>
              <a:rPr lang="ar-SA" sz="4800" dirty="0">
                <a:solidFill>
                  <a:srgbClr val="FFC000"/>
                </a:solidFill>
                <a:cs typeface="+mn-cs"/>
              </a:rPr>
              <a:t> </a:t>
            </a:r>
          </a:p>
          <a:p>
            <a:r>
              <a:rPr lang="ar-SA" sz="4800" dirty="0">
                <a:solidFill>
                  <a:srgbClr val="FFC000"/>
                </a:solidFill>
                <a:cs typeface="+mn-cs"/>
              </a:rPr>
              <a:t> </a:t>
            </a:r>
            <a:endParaRPr lang="en-US" sz="4800" dirty="0">
              <a:solidFill>
                <a:srgbClr val="FFC000"/>
              </a:solidFill>
              <a:cs typeface="+mn-cs"/>
            </a:endParaRPr>
          </a:p>
        </p:txBody>
      </p:sp>
      <p:sp>
        <p:nvSpPr>
          <p:cNvPr id="2" name="عنصر نائب للمحتوى 2">
            <a:extLst>
              <a:ext uri="{FF2B5EF4-FFF2-40B4-BE49-F238E27FC236}">
                <a16:creationId xmlns:a16="http://schemas.microsoft.com/office/drawing/2014/main" id="{74E71F47-7437-6FE9-4BF1-B66F43D76E14}"/>
              </a:ext>
            </a:extLst>
          </p:cNvPr>
          <p:cNvSpPr txBox="1">
            <a:spLocks/>
          </p:cNvSpPr>
          <p:nvPr/>
        </p:nvSpPr>
        <p:spPr>
          <a:xfrm>
            <a:off x="-640080" y="1691786"/>
            <a:ext cx="10515600" cy="481925"/>
          </a:xfrm>
          <a:prstGeom prst="rect">
            <a:avLst/>
          </a:prstGeom>
        </p:spPr>
        <p:txBody>
          <a:bodyPr vert="horz" lIns="91440" tIns="45720" rIns="91440" bIns="45720" rtlCol="1">
            <a:no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71486" indent="-571486">
              <a:lnSpc>
                <a:spcPct val="150000"/>
              </a:lnSpc>
              <a:spcBef>
                <a:spcPts val="600"/>
              </a:spcBef>
              <a:buFont typeface="Wingdings" panose="05000000000000000000" pitchFamily="2" charset="2"/>
              <a:buChar char="Ø"/>
            </a:pPr>
            <a:r>
              <a:rPr lang="ar-SA" sz="4800" b="1" dirty="0">
                <a:ln w="9525">
                  <a:solidFill>
                    <a:schemeClr val="bg1"/>
                  </a:solidFill>
                  <a:prstDash val="solid"/>
                </a:ln>
                <a:effectLst>
                  <a:outerShdw blurRad="12700" dist="38100" dir="2700000" algn="tl" rotWithShape="0">
                    <a:schemeClr val="accent5">
                      <a:lumMod val="60000"/>
                      <a:lumOff val="40000"/>
                    </a:schemeClr>
                  </a:outerShdw>
                </a:effectLst>
              </a:rPr>
              <a:t>توليد الأفكار في التفكير التصميمي.</a:t>
            </a:r>
          </a:p>
        </p:txBody>
      </p:sp>
      <p:pic>
        <p:nvPicPr>
          <p:cNvPr id="3" name="Picture 2" descr="Graphic Design PNG Transparent Images - PNG All">
            <a:extLst>
              <a:ext uri="{FF2B5EF4-FFF2-40B4-BE49-F238E27FC236}">
                <a16:creationId xmlns:a16="http://schemas.microsoft.com/office/drawing/2014/main" id="{450DA787-9A45-9423-07CD-1808749ED2A6}"/>
              </a:ext>
            </a:extLst>
          </p:cNvPr>
          <p:cNvPicPr>
            <a:picLocks noChangeAspect="1" noChangeArrowheads="1"/>
          </p:cNvPicPr>
          <p:nvPr/>
        </p:nvPicPr>
        <p:blipFill>
          <a:blip r:embed="rId3">
            <a:alphaModFix amt="35000"/>
            <a:extLst>
              <a:ext uri="{28A0092B-C50C-407E-A947-70E740481C1C}">
                <a14:useLocalDpi xmlns:a14="http://schemas.microsoft.com/office/drawing/2010/main" val="0"/>
              </a:ext>
            </a:extLst>
          </a:blip>
          <a:srcRect/>
          <a:stretch>
            <a:fillRect/>
          </a:stretch>
        </p:blipFill>
        <p:spPr bwMode="auto">
          <a:xfrm>
            <a:off x="3594735" y="3490171"/>
            <a:ext cx="4330065" cy="3367829"/>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462578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99A4154E-E1B5-8A71-C4C5-22A28B221345}"/>
              </a:ext>
            </a:extLst>
          </p:cNvPr>
          <p:cNvSpPr>
            <a:spLocks noGrp="1"/>
          </p:cNvSpPr>
          <p:nvPr>
            <p:ph type="title"/>
          </p:nvPr>
        </p:nvSpPr>
        <p:spPr>
          <a:xfrm>
            <a:off x="716280" y="1110138"/>
            <a:ext cx="10515600" cy="3756502"/>
          </a:xfrm>
          <a:solidFill>
            <a:schemeClr val="bg1">
              <a:lumMod val="85000"/>
            </a:schemeClr>
          </a:solidFill>
        </p:spPr>
        <p:txBody>
          <a:bodyPr>
            <a:normAutofit fontScale="90000"/>
          </a:bodyPr>
          <a:lstStyle/>
          <a:p>
            <a:pPr rtl="1">
              <a:lnSpc>
                <a:spcPct val="150000"/>
              </a:lnSpc>
            </a:pPr>
            <a:r>
              <a:rPr lang="ar-SA" sz="4400" b="1" dirty="0">
                <a:highlight>
                  <a:srgbClr val="FFFF00"/>
                </a:highlight>
                <a:latin typeface="Times New Roman" panose="02020603050405020304" pitchFamily="18" charset="0"/>
                <a:cs typeface="Times New Roman" panose="02020603050405020304" pitchFamily="18" charset="0"/>
              </a:rPr>
              <a:t>الهدف الرئيسي من مرحلة توليد الأفكار :</a:t>
            </a:r>
            <a:br>
              <a:rPr lang="ar-SA" sz="4400" b="1" dirty="0">
                <a:latin typeface="Times New Roman" panose="02020603050405020304" pitchFamily="18" charset="0"/>
                <a:cs typeface="Times New Roman" panose="02020603050405020304" pitchFamily="18" charset="0"/>
              </a:rPr>
            </a:br>
            <a:r>
              <a:rPr lang="ar-SA" sz="4400" b="1" dirty="0">
                <a:latin typeface="Times New Roman" panose="02020603050405020304" pitchFamily="18" charset="0"/>
                <a:cs typeface="Times New Roman" panose="02020603050405020304" pitchFamily="18" charset="0"/>
              </a:rPr>
              <a:t>هو استخدام مهارات التفكير التحليلي والناقد والتفكير الإبداعي من أجل تطوير الحلول، أو التوصل إلى حلول إبداعية.</a:t>
            </a:r>
            <a:br>
              <a:rPr lang="ar-SA" sz="4400" b="1" dirty="0">
                <a:latin typeface="Times New Roman" panose="02020603050405020304" pitchFamily="18" charset="0"/>
                <a:cs typeface="Times New Roman" panose="02020603050405020304" pitchFamily="18" charset="0"/>
              </a:rPr>
            </a:br>
            <a:endParaRPr lang="ar-SA" dirty="0"/>
          </a:p>
        </p:txBody>
      </p:sp>
      <p:sp>
        <p:nvSpPr>
          <p:cNvPr id="3" name="مستطيل 2">
            <a:extLst>
              <a:ext uri="{FF2B5EF4-FFF2-40B4-BE49-F238E27FC236}">
                <a16:creationId xmlns:a16="http://schemas.microsoft.com/office/drawing/2014/main" id="{633804E2-0C0E-9FD3-4731-A06AC69EBC21}"/>
              </a:ext>
            </a:extLst>
          </p:cNvPr>
          <p:cNvSpPr/>
          <p:nvPr/>
        </p:nvSpPr>
        <p:spPr>
          <a:xfrm>
            <a:off x="5030906" y="5730855"/>
            <a:ext cx="1584088" cy="40011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ar-SA" sz="2000" b="1" cap="none" spc="0" dirty="0">
                <a:ln/>
                <a:solidFill>
                  <a:schemeClr val="accent4"/>
                </a:solidFill>
                <a:effectLst/>
              </a:rPr>
              <a:t>أ . حليمة المالكي</a:t>
            </a:r>
          </a:p>
        </p:txBody>
      </p:sp>
    </p:spTree>
    <p:extLst>
      <p:ext uri="{BB962C8B-B14F-4D97-AF65-F5344CB8AC3E}">
        <p14:creationId xmlns:p14="http://schemas.microsoft.com/office/powerpoint/2010/main" val="24200068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مستطيل: زوايا مستديرة 4">
            <a:extLst>
              <a:ext uri="{FF2B5EF4-FFF2-40B4-BE49-F238E27FC236}">
                <a16:creationId xmlns:a16="http://schemas.microsoft.com/office/drawing/2014/main" id="{A4FD7376-02DE-DD0B-6FE4-62E6F74A2C9D}"/>
              </a:ext>
            </a:extLst>
          </p:cNvPr>
          <p:cNvSpPr/>
          <p:nvPr/>
        </p:nvSpPr>
        <p:spPr>
          <a:xfrm>
            <a:off x="1733227" y="1497526"/>
            <a:ext cx="8725545" cy="913308"/>
          </a:xfrm>
          <a:prstGeom prst="roundRect">
            <a:avLst/>
          </a:prstGeom>
          <a:solidFill>
            <a:srgbClr val="F9A82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4400" b="1" dirty="0">
              <a:solidFill>
                <a:schemeClr val="bg1"/>
              </a:solidFill>
              <a:latin typeface="Times New Roman" panose="02020603050405020304" pitchFamily="18" charset="0"/>
              <a:cs typeface="Times New Roman" panose="02020603050405020304" pitchFamily="18" charset="0"/>
            </a:endParaRPr>
          </a:p>
          <a:p>
            <a:pPr algn="ctr"/>
            <a:r>
              <a:rPr lang="ar-SA" sz="4400" b="1" dirty="0">
                <a:solidFill>
                  <a:schemeClr val="bg1"/>
                </a:solidFill>
                <a:latin typeface="Times New Roman" panose="02020603050405020304" pitchFamily="18" charset="0"/>
                <a:cs typeface="Times New Roman" panose="02020603050405020304" pitchFamily="18" charset="0"/>
              </a:rPr>
              <a:t>اذكري أهم الطرق لتوليد الأفكار ؟</a:t>
            </a:r>
          </a:p>
          <a:p>
            <a:pPr algn="ctr"/>
            <a:endParaRPr lang="ar-SA" sz="4400" b="1" dirty="0">
              <a:solidFill>
                <a:schemeClr val="bg1"/>
              </a:solidFill>
            </a:endParaRPr>
          </a:p>
        </p:txBody>
      </p:sp>
      <p:sp>
        <p:nvSpPr>
          <p:cNvPr id="3" name="مستطيل: زوايا مستديرة 2">
            <a:extLst>
              <a:ext uri="{FF2B5EF4-FFF2-40B4-BE49-F238E27FC236}">
                <a16:creationId xmlns:a16="http://schemas.microsoft.com/office/drawing/2014/main" id="{C8CF48EB-96BF-F453-A474-D1AA3C387925}"/>
              </a:ext>
            </a:extLst>
          </p:cNvPr>
          <p:cNvSpPr/>
          <p:nvPr/>
        </p:nvSpPr>
        <p:spPr>
          <a:xfrm>
            <a:off x="8657304" y="327343"/>
            <a:ext cx="3168645" cy="716472"/>
          </a:xfrm>
          <a:prstGeom prst="roundRect">
            <a:avLst/>
          </a:prstGeom>
          <a:solidFill>
            <a:srgbClr val="F9A826"/>
          </a:solidFill>
          <a:ln>
            <a:solidFill>
              <a:srgbClr val="F9A826"/>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4" name="مستطيل: زوايا مستديرة 3">
            <a:extLst>
              <a:ext uri="{FF2B5EF4-FFF2-40B4-BE49-F238E27FC236}">
                <a16:creationId xmlns:a16="http://schemas.microsoft.com/office/drawing/2014/main" id="{8C030485-CB60-DCAF-FE57-11523752CAE2}"/>
              </a:ext>
            </a:extLst>
          </p:cNvPr>
          <p:cNvSpPr/>
          <p:nvPr/>
        </p:nvSpPr>
        <p:spPr>
          <a:xfrm>
            <a:off x="4648539" y="286703"/>
            <a:ext cx="3168645" cy="716472"/>
          </a:xfrm>
          <a:prstGeom prst="roundRect">
            <a:avLst/>
          </a:prstGeom>
          <a:solidFill>
            <a:srgbClr val="F9A826"/>
          </a:solidFill>
          <a:ln>
            <a:solidFill>
              <a:srgbClr val="F9A826"/>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8" name="مستطيل: زوايا مستديرة 7">
            <a:extLst>
              <a:ext uri="{FF2B5EF4-FFF2-40B4-BE49-F238E27FC236}">
                <a16:creationId xmlns:a16="http://schemas.microsoft.com/office/drawing/2014/main" id="{C7CDEDFC-F674-66AE-BA2E-1A94AFF15741}"/>
              </a:ext>
            </a:extLst>
          </p:cNvPr>
          <p:cNvSpPr/>
          <p:nvPr/>
        </p:nvSpPr>
        <p:spPr>
          <a:xfrm>
            <a:off x="398455" y="327343"/>
            <a:ext cx="3168645" cy="716472"/>
          </a:xfrm>
          <a:prstGeom prst="roundRect">
            <a:avLst/>
          </a:prstGeom>
          <a:solidFill>
            <a:srgbClr val="F9A826"/>
          </a:solidFill>
          <a:ln>
            <a:solidFill>
              <a:srgbClr val="F9A826"/>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9" name="مستطيل: زوايا مستديرة 8">
            <a:extLst>
              <a:ext uri="{FF2B5EF4-FFF2-40B4-BE49-F238E27FC236}">
                <a16:creationId xmlns:a16="http://schemas.microsoft.com/office/drawing/2014/main" id="{E21F35AE-7D2D-9096-1404-B8A144B72721}"/>
              </a:ext>
            </a:extLst>
          </p:cNvPr>
          <p:cNvSpPr/>
          <p:nvPr/>
        </p:nvSpPr>
        <p:spPr>
          <a:xfrm>
            <a:off x="11207042" y="383460"/>
            <a:ext cx="548158" cy="571866"/>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10" name="مستطيل: زوايا مستديرة 9">
            <a:extLst>
              <a:ext uri="{FF2B5EF4-FFF2-40B4-BE49-F238E27FC236}">
                <a16:creationId xmlns:a16="http://schemas.microsoft.com/office/drawing/2014/main" id="{29EEA888-CEE2-D49F-40BE-47D46CDE28E7}"/>
              </a:ext>
            </a:extLst>
          </p:cNvPr>
          <p:cNvSpPr/>
          <p:nvPr/>
        </p:nvSpPr>
        <p:spPr>
          <a:xfrm>
            <a:off x="7189112" y="406373"/>
            <a:ext cx="548158" cy="571866"/>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11" name="مستطيل: زوايا مستديرة 10">
            <a:extLst>
              <a:ext uri="{FF2B5EF4-FFF2-40B4-BE49-F238E27FC236}">
                <a16:creationId xmlns:a16="http://schemas.microsoft.com/office/drawing/2014/main" id="{2A56D57F-39A7-7892-D9FC-604A0616390D}"/>
              </a:ext>
            </a:extLst>
          </p:cNvPr>
          <p:cNvSpPr/>
          <p:nvPr/>
        </p:nvSpPr>
        <p:spPr>
          <a:xfrm>
            <a:off x="2881089" y="413297"/>
            <a:ext cx="548158" cy="571866"/>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pic>
        <p:nvPicPr>
          <p:cNvPr id="12" name="صورة 11" descr="صورة تحتوي على نص, ساعة حائط, ساعة&#10;&#10;تم إنشاء الوصف تلقائياً">
            <a:extLst>
              <a:ext uri="{FF2B5EF4-FFF2-40B4-BE49-F238E27FC236}">
                <a16:creationId xmlns:a16="http://schemas.microsoft.com/office/drawing/2014/main" id="{7C45397B-59D3-D922-9103-C1B359694556}"/>
              </a:ext>
            </a:extLst>
          </p:cNvPr>
          <p:cNvPicPr>
            <a:picLocks noChangeAspect="1"/>
          </p:cNvPicPr>
          <p:nvPr/>
        </p:nvPicPr>
        <p:blipFill>
          <a:blip r:embed="rId3"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7188652" y="400246"/>
            <a:ext cx="512190" cy="629164"/>
          </a:xfrm>
          <a:prstGeom prst="rect">
            <a:avLst/>
          </a:prstGeom>
        </p:spPr>
      </p:pic>
      <p:pic>
        <p:nvPicPr>
          <p:cNvPr id="13" name="صورة 12">
            <a:extLst>
              <a:ext uri="{FF2B5EF4-FFF2-40B4-BE49-F238E27FC236}">
                <a16:creationId xmlns:a16="http://schemas.microsoft.com/office/drawing/2014/main" id="{F1643BD1-6F5A-91E7-6702-32171F1CC60F}"/>
              </a:ext>
            </a:extLst>
          </p:cNvPr>
          <p:cNvPicPr>
            <a:picLocks noChangeAspect="1"/>
          </p:cNvPicPr>
          <p:nvPr/>
        </p:nvPicPr>
        <p:blipFill>
          <a:blip r:embed="rId4"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11179710" y="300101"/>
            <a:ext cx="622744" cy="722382"/>
          </a:xfrm>
          <a:prstGeom prst="rect">
            <a:avLst/>
          </a:prstGeom>
        </p:spPr>
      </p:pic>
      <p:sp>
        <p:nvSpPr>
          <p:cNvPr id="15" name="عنوان 1">
            <a:extLst>
              <a:ext uri="{FF2B5EF4-FFF2-40B4-BE49-F238E27FC236}">
                <a16:creationId xmlns:a16="http://schemas.microsoft.com/office/drawing/2014/main" id="{282123B9-3E90-EAEC-7BB5-5D6A25D284C6}"/>
              </a:ext>
            </a:extLst>
          </p:cNvPr>
          <p:cNvSpPr txBox="1">
            <a:spLocks/>
          </p:cNvSpPr>
          <p:nvPr/>
        </p:nvSpPr>
        <p:spPr>
          <a:xfrm>
            <a:off x="50147" y="57121"/>
            <a:ext cx="2679535" cy="1325563"/>
          </a:xfrm>
          <a:prstGeom prst="rect">
            <a:avLst/>
          </a:prstGeom>
        </p:spPr>
        <p:txBody>
          <a:bodyPr vert="horz" lIns="91440" tIns="45720" rIns="91440" bIns="45720" rtlCol="1" anchor="ctr">
            <a:norm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r>
              <a:rPr lang="ar-SA" sz="2400" dirty="0">
                <a:solidFill>
                  <a:schemeClr val="bg1"/>
                </a:solidFill>
              </a:rPr>
              <a:t>جماعي</a:t>
            </a:r>
          </a:p>
        </p:txBody>
      </p:sp>
      <p:sp>
        <p:nvSpPr>
          <p:cNvPr id="16" name="عنوان 1">
            <a:extLst>
              <a:ext uri="{FF2B5EF4-FFF2-40B4-BE49-F238E27FC236}">
                <a16:creationId xmlns:a16="http://schemas.microsoft.com/office/drawing/2014/main" id="{7A13C9B6-DC90-884C-E1C1-91DAA063C6B8}"/>
              </a:ext>
            </a:extLst>
          </p:cNvPr>
          <p:cNvSpPr txBox="1">
            <a:spLocks/>
          </p:cNvSpPr>
          <p:nvPr/>
        </p:nvSpPr>
        <p:spPr>
          <a:xfrm>
            <a:off x="8177014" y="0"/>
            <a:ext cx="3080266" cy="1351221"/>
          </a:xfrm>
          <a:prstGeom prst="rect">
            <a:avLst/>
          </a:prstGeom>
        </p:spPr>
        <p:txBody>
          <a:bodyPr vert="horz" lIns="91440" tIns="45720" rIns="91440" bIns="45720" rtlCol="1" anchor="ctr">
            <a:norm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endParaRPr lang="ar-SA" sz="1400" b="1" dirty="0">
              <a:solidFill>
                <a:schemeClr val="bg1"/>
              </a:solidFill>
            </a:endParaRPr>
          </a:p>
          <a:p>
            <a:r>
              <a:rPr lang="ar-SA" sz="1400" b="1" dirty="0">
                <a:solidFill>
                  <a:schemeClr val="bg1"/>
                </a:solidFill>
              </a:rPr>
              <a:t>     فكر-زاوج-شارك</a:t>
            </a:r>
          </a:p>
        </p:txBody>
      </p:sp>
      <p:sp>
        <p:nvSpPr>
          <p:cNvPr id="17" name="عنوان 1">
            <a:extLst>
              <a:ext uri="{FF2B5EF4-FFF2-40B4-BE49-F238E27FC236}">
                <a16:creationId xmlns:a16="http://schemas.microsoft.com/office/drawing/2014/main" id="{83978D88-8F2C-89BD-D312-DAE4BEB1A0DC}"/>
              </a:ext>
            </a:extLst>
          </p:cNvPr>
          <p:cNvSpPr txBox="1">
            <a:spLocks/>
          </p:cNvSpPr>
          <p:nvPr/>
        </p:nvSpPr>
        <p:spPr>
          <a:xfrm>
            <a:off x="4300231" y="40405"/>
            <a:ext cx="2679535" cy="1325563"/>
          </a:xfrm>
          <a:prstGeom prst="rect">
            <a:avLst/>
          </a:prstGeom>
        </p:spPr>
        <p:txBody>
          <a:bodyPr vert="horz" lIns="91440" tIns="45720" rIns="91440" bIns="45720" rtlCol="1" anchor="ctr">
            <a:norm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r>
              <a:rPr lang="ar-SA" sz="2400" dirty="0">
                <a:solidFill>
                  <a:schemeClr val="bg1"/>
                </a:solidFill>
              </a:rPr>
              <a:t>دقيــقــتـان </a:t>
            </a:r>
          </a:p>
        </p:txBody>
      </p:sp>
      <p:pic>
        <p:nvPicPr>
          <p:cNvPr id="18" name="صورة 17">
            <a:extLst>
              <a:ext uri="{FF2B5EF4-FFF2-40B4-BE49-F238E27FC236}">
                <a16:creationId xmlns:a16="http://schemas.microsoft.com/office/drawing/2014/main" id="{14CE71BB-226C-6D6A-55A5-C677433C15FF}"/>
              </a:ext>
            </a:extLst>
          </p:cNvPr>
          <p:cNvPicPr>
            <a:picLocks noChangeAspect="1"/>
          </p:cNvPicPr>
          <p:nvPr/>
        </p:nvPicPr>
        <p:blipFill>
          <a:blip r:embed="rId5"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909766" y="480576"/>
            <a:ext cx="504967" cy="423122"/>
          </a:xfrm>
          <a:prstGeom prst="rect">
            <a:avLst/>
          </a:prstGeom>
        </p:spPr>
      </p:pic>
      <p:graphicFrame>
        <p:nvGraphicFramePr>
          <p:cNvPr id="6" name="جدول 5">
            <a:extLst>
              <a:ext uri="{FF2B5EF4-FFF2-40B4-BE49-F238E27FC236}">
                <a16:creationId xmlns:a16="http://schemas.microsoft.com/office/drawing/2014/main" id="{BFFC8622-3B18-8A6A-59B6-DC4531C20063}"/>
              </a:ext>
            </a:extLst>
          </p:cNvPr>
          <p:cNvGraphicFramePr>
            <a:graphicFrameLocks noGrp="1"/>
          </p:cNvGraphicFramePr>
          <p:nvPr>
            <p:extLst>
              <p:ext uri="{D42A27DB-BD31-4B8C-83A1-F6EECF244321}">
                <p14:modId xmlns:p14="http://schemas.microsoft.com/office/powerpoint/2010/main" val="3242018529"/>
              </p:ext>
            </p:extLst>
          </p:nvPr>
        </p:nvGraphicFramePr>
        <p:xfrm>
          <a:off x="2109871" y="2763520"/>
          <a:ext cx="7948530" cy="3308203"/>
        </p:xfrm>
        <a:graphic>
          <a:graphicData uri="http://schemas.openxmlformats.org/drawingml/2006/table">
            <a:tbl>
              <a:tblPr firstRow="1" bandRow="1">
                <a:tableStyleId>{00A15C55-8517-42AA-B614-E9B94910E393}</a:tableStyleId>
              </a:tblPr>
              <a:tblGrid>
                <a:gridCol w="2649510">
                  <a:extLst>
                    <a:ext uri="{9D8B030D-6E8A-4147-A177-3AD203B41FA5}">
                      <a16:colId xmlns:a16="http://schemas.microsoft.com/office/drawing/2014/main" val="3750687209"/>
                    </a:ext>
                  </a:extLst>
                </a:gridCol>
                <a:gridCol w="2649510">
                  <a:extLst>
                    <a:ext uri="{9D8B030D-6E8A-4147-A177-3AD203B41FA5}">
                      <a16:colId xmlns:a16="http://schemas.microsoft.com/office/drawing/2014/main" val="1328553461"/>
                    </a:ext>
                  </a:extLst>
                </a:gridCol>
                <a:gridCol w="2649510">
                  <a:extLst>
                    <a:ext uri="{9D8B030D-6E8A-4147-A177-3AD203B41FA5}">
                      <a16:colId xmlns:a16="http://schemas.microsoft.com/office/drawing/2014/main" val="1719249397"/>
                    </a:ext>
                  </a:extLst>
                </a:gridCol>
              </a:tblGrid>
              <a:tr h="1304558">
                <a:tc>
                  <a:txBody>
                    <a:bodyPr/>
                    <a:lstStyle/>
                    <a:p>
                      <a:pPr algn="ctr"/>
                      <a:r>
                        <a:rPr lang="ar-SA" sz="3200" dirty="0">
                          <a:solidFill>
                            <a:schemeClr val="tx1"/>
                          </a:solidFill>
                        </a:rPr>
                        <a:t>شارك</a:t>
                      </a:r>
                      <a:endParaRPr lang="en-US" sz="3200" dirty="0">
                        <a:solidFill>
                          <a:schemeClr val="tx1"/>
                        </a:solidFill>
                      </a:endParaRPr>
                    </a:p>
                  </a:txBody>
                  <a:tcPr>
                    <a:solidFill>
                      <a:schemeClr val="bg2">
                        <a:lumMod val="90000"/>
                      </a:schemeClr>
                    </a:solidFill>
                  </a:tcPr>
                </a:tc>
                <a:tc>
                  <a:txBody>
                    <a:bodyPr/>
                    <a:lstStyle/>
                    <a:p>
                      <a:pPr algn="ctr"/>
                      <a:r>
                        <a:rPr lang="ar-SA" sz="3200" dirty="0">
                          <a:solidFill>
                            <a:schemeClr val="tx1"/>
                          </a:solidFill>
                        </a:rPr>
                        <a:t>زاوج</a:t>
                      </a:r>
                      <a:endParaRPr lang="en-US" sz="3200" dirty="0">
                        <a:solidFill>
                          <a:schemeClr val="tx1"/>
                        </a:solidFill>
                      </a:endParaRPr>
                    </a:p>
                  </a:txBody>
                  <a:tcPr>
                    <a:solidFill>
                      <a:schemeClr val="bg2">
                        <a:lumMod val="90000"/>
                      </a:schemeClr>
                    </a:solidFill>
                  </a:tcPr>
                </a:tc>
                <a:tc>
                  <a:txBody>
                    <a:bodyPr/>
                    <a:lstStyle/>
                    <a:p>
                      <a:pPr algn="ctr"/>
                      <a:r>
                        <a:rPr lang="ar-SA" sz="3200" dirty="0">
                          <a:solidFill>
                            <a:schemeClr val="tx1"/>
                          </a:solidFill>
                        </a:rPr>
                        <a:t>فكر</a:t>
                      </a:r>
                      <a:endParaRPr lang="en-US" sz="3200" dirty="0">
                        <a:solidFill>
                          <a:schemeClr val="tx1"/>
                        </a:solidFill>
                      </a:endParaRPr>
                    </a:p>
                  </a:txBody>
                  <a:tcPr>
                    <a:solidFill>
                      <a:schemeClr val="bg2">
                        <a:lumMod val="90000"/>
                      </a:schemeClr>
                    </a:solidFill>
                  </a:tcPr>
                </a:tc>
                <a:extLst>
                  <a:ext uri="{0D108BD9-81ED-4DB2-BD59-A6C34878D82A}">
                    <a16:rowId xmlns:a16="http://schemas.microsoft.com/office/drawing/2014/main" val="119715895"/>
                  </a:ext>
                </a:extLst>
              </a:tr>
              <a:tr h="2003645">
                <a:tc>
                  <a:txBody>
                    <a:bodyPr/>
                    <a:lstStyle/>
                    <a:p>
                      <a:endParaRPr lang="en-US" dirty="0">
                        <a:solidFill>
                          <a:schemeClr val="tx1"/>
                        </a:solidFill>
                      </a:endParaRPr>
                    </a:p>
                  </a:txBody>
                  <a:tcPr>
                    <a:solidFill>
                      <a:schemeClr val="bg2">
                        <a:lumMod val="90000"/>
                      </a:schemeClr>
                    </a:solidFill>
                  </a:tcPr>
                </a:tc>
                <a:tc>
                  <a:txBody>
                    <a:bodyPr/>
                    <a:lstStyle/>
                    <a:p>
                      <a:endParaRPr lang="en-US" dirty="0">
                        <a:solidFill>
                          <a:schemeClr val="tx1"/>
                        </a:solidFill>
                      </a:endParaRPr>
                    </a:p>
                  </a:txBody>
                  <a:tcPr>
                    <a:solidFill>
                      <a:schemeClr val="bg2">
                        <a:lumMod val="90000"/>
                      </a:schemeClr>
                    </a:solidFill>
                  </a:tcPr>
                </a:tc>
                <a:tc>
                  <a:txBody>
                    <a:bodyPr/>
                    <a:lstStyle/>
                    <a:p>
                      <a:endParaRPr lang="en-US" dirty="0">
                        <a:solidFill>
                          <a:schemeClr val="tx1"/>
                        </a:solidFill>
                      </a:endParaRPr>
                    </a:p>
                  </a:txBody>
                  <a:tcPr>
                    <a:solidFill>
                      <a:schemeClr val="bg2">
                        <a:lumMod val="90000"/>
                      </a:schemeClr>
                    </a:solidFill>
                  </a:tcPr>
                </a:tc>
                <a:extLst>
                  <a:ext uri="{0D108BD9-81ED-4DB2-BD59-A6C34878D82A}">
                    <a16:rowId xmlns:a16="http://schemas.microsoft.com/office/drawing/2014/main" val="2713470551"/>
                  </a:ext>
                </a:extLst>
              </a:tr>
            </a:tbl>
          </a:graphicData>
        </a:graphic>
      </p:graphicFrame>
      <p:pic>
        <p:nvPicPr>
          <p:cNvPr id="7" name="صورة 6">
            <a:extLst>
              <a:ext uri="{FF2B5EF4-FFF2-40B4-BE49-F238E27FC236}">
                <a16:creationId xmlns:a16="http://schemas.microsoft.com/office/drawing/2014/main" id="{BC4A8A5E-9820-8852-CFAC-18708D17F51F}"/>
              </a:ext>
            </a:extLst>
          </p:cNvPr>
          <p:cNvPicPr/>
          <p:nvPr/>
        </p:nvPicPr>
        <p:blipFill>
          <a:blip r:embed="rId6" cstate="print">
            <a:extLst>
              <a:ext uri="{28A0092B-C50C-407E-A947-70E740481C1C}">
                <a14:useLocalDpi xmlns:a14="http://schemas.microsoft.com/office/drawing/2010/main" val="0"/>
              </a:ext>
            </a:extLst>
          </a:blip>
          <a:stretch>
            <a:fillRect/>
          </a:stretch>
        </p:blipFill>
        <p:spPr>
          <a:xfrm>
            <a:off x="398455" y="4744952"/>
            <a:ext cx="2267358" cy="1785705"/>
          </a:xfrm>
          <a:prstGeom prst="rect">
            <a:avLst/>
          </a:prstGeom>
        </p:spPr>
      </p:pic>
    </p:spTree>
    <p:custDataLst>
      <p:tags r:id="rId1"/>
    </p:custDataLst>
    <p:extLst>
      <p:ext uri="{BB962C8B-B14F-4D97-AF65-F5344CB8AC3E}">
        <p14:creationId xmlns:p14="http://schemas.microsoft.com/office/powerpoint/2010/main" val="14433608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مستطيل: زوايا مستديرة 17">
            <a:extLst>
              <a:ext uri="{FF2B5EF4-FFF2-40B4-BE49-F238E27FC236}">
                <a16:creationId xmlns:a16="http://schemas.microsoft.com/office/drawing/2014/main" id="{AD91D592-DFB7-04BD-C617-BFA8656F1672}"/>
              </a:ext>
            </a:extLst>
          </p:cNvPr>
          <p:cNvSpPr/>
          <p:nvPr/>
        </p:nvSpPr>
        <p:spPr>
          <a:xfrm>
            <a:off x="1853151" y="427453"/>
            <a:ext cx="8725545" cy="913308"/>
          </a:xfrm>
          <a:prstGeom prst="roundRect">
            <a:avLst/>
          </a:prstGeom>
          <a:solidFill>
            <a:srgbClr val="F9A82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1600"/>
          </a:p>
        </p:txBody>
      </p:sp>
      <p:sp>
        <p:nvSpPr>
          <p:cNvPr id="13" name="مربع نص 12">
            <a:extLst>
              <a:ext uri="{FF2B5EF4-FFF2-40B4-BE49-F238E27FC236}">
                <a16:creationId xmlns:a16="http://schemas.microsoft.com/office/drawing/2014/main" id="{57D525FC-2172-6898-BFC7-67CE20F0384B}"/>
              </a:ext>
            </a:extLst>
          </p:cNvPr>
          <p:cNvSpPr txBox="1"/>
          <p:nvPr/>
        </p:nvSpPr>
        <p:spPr>
          <a:xfrm>
            <a:off x="2278000" y="549908"/>
            <a:ext cx="7849598" cy="769441"/>
          </a:xfrm>
          <a:prstGeom prst="rect">
            <a:avLst/>
          </a:prstGeom>
          <a:noFill/>
        </p:spPr>
        <p:txBody>
          <a:bodyPr wrap="square" rtlCol="1">
            <a:spAutoFit/>
          </a:bodyPr>
          <a:lstStyle/>
          <a:p>
            <a:pPr algn="ctr"/>
            <a:r>
              <a:rPr lang="ar-SA" sz="4400" b="1" dirty="0">
                <a:solidFill>
                  <a:schemeClr val="bg1"/>
                </a:solidFill>
                <a:latin typeface="JF Flat" panose="02000500000000000000" pitchFamily="2" charset="-78"/>
                <a:cs typeface="JF Flat" panose="02000500000000000000" pitchFamily="2" charset="-78"/>
              </a:rPr>
              <a:t>مراجعة الدرس السابق</a:t>
            </a:r>
          </a:p>
        </p:txBody>
      </p:sp>
      <p:sp>
        <p:nvSpPr>
          <p:cNvPr id="3" name="Rounded Rectangle 52">
            <a:extLst>
              <a:ext uri="{FF2B5EF4-FFF2-40B4-BE49-F238E27FC236}">
                <a16:creationId xmlns:a16="http://schemas.microsoft.com/office/drawing/2014/main" id="{9A86C2DB-3BAC-2C06-BE96-50131122B46C}"/>
              </a:ext>
            </a:extLst>
          </p:cNvPr>
          <p:cNvSpPr/>
          <p:nvPr/>
        </p:nvSpPr>
        <p:spPr>
          <a:xfrm>
            <a:off x="488322" y="3162196"/>
            <a:ext cx="3548876" cy="2405339"/>
          </a:xfrm>
          <a:prstGeom prst="roundRect">
            <a:avLst/>
          </a:prstGeom>
          <a:gradFill flip="none" rotWithShape="1">
            <a:gsLst>
              <a:gs pos="100000">
                <a:schemeClr val="accent4"/>
              </a:gs>
              <a:gs pos="50000">
                <a:schemeClr val="accent4">
                  <a:lumMod val="60000"/>
                  <a:lumOff val="40000"/>
                </a:schemeClr>
              </a:gs>
              <a:gs pos="0">
                <a:schemeClr val="accent4"/>
              </a:gs>
            </a:gsLst>
            <a:lin ang="0" scaled="1"/>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2"/>
          </a:lnRef>
          <a:fillRef idx="1">
            <a:schemeClr val="lt1"/>
          </a:fillRef>
          <a:effectRef idx="0">
            <a:schemeClr val="accent2"/>
          </a:effectRef>
          <a:fontRef idx="minor">
            <a:schemeClr val="dk1"/>
          </a:fontRef>
        </p:style>
        <p:txBody>
          <a:bodyPr rtlCol="0" anchor="ctr"/>
          <a:lstStyle/>
          <a:p>
            <a:pPr algn="ctr" defTabSz="685800">
              <a:defRPr/>
            </a:pPr>
            <a:r>
              <a:rPr lang="ar-SA" sz="3600" b="1" dirty="0">
                <a:solidFill>
                  <a:schemeClr val="tx1"/>
                </a:solidFill>
                <a:latin typeface="Calibri"/>
                <a:cs typeface="Arial" panose="020B0604020202020204" pitchFamily="34" charset="0"/>
              </a:rPr>
              <a:t>عنصر من عناصر التصميم ويعني المسافة التي تربط بين نقطتين</a:t>
            </a:r>
            <a:endParaRPr lang="en-US" sz="3600" b="1" dirty="0">
              <a:solidFill>
                <a:schemeClr val="tx1"/>
              </a:solidFill>
              <a:latin typeface="Calibri"/>
            </a:endParaRPr>
          </a:p>
        </p:txBody>
      </p:sp>
      <p:sp>
        <p:nvSpPr>
          <p:cNvPr id="4" name="Rounded Rectangle 57">
            <a:extLst>
              <a:ext uri="{FF2B5EF4-FFF2-40B4-BE49-F238E27FC236}">
                <a16:creationId xmlns:a16="http://schemas.microsoft.com/office/drawing/2014/main" id="{653800A1-462B-8543-7D80-013FEA57F61B}"/>
              </a:ext>
            </a:extLst>
          </p:cNvPr>
          <p:cNvSpPr/>
          <p:nvPr/>
        </p:nvSpPr>
        <p:spPr>
          <a:xfrm>
            <a:off x="8185282" y="3162196"/>
            <a:ext cx="3518396" cy="2405339"/>
          </a:xfrm>
          <a:prstGeom prst="roundRect">
            <a:avLst/>
          </a:prstGeom>
          <a:gradFill flip="none" rotWithShape="1">
            <a:gsLst>
              <a:gs pos="100000">
                <a:schemeClr val="accent4"/>
              </a:gs>
              <a:gs pos="50000">
                <a:schemeClr val="accent4">
                  <a:lumMod val="60000"/>
                  <a:lumOff val="40000"/>
                </a:schemeClr>
              </a:gs>
              <a:gs pos="0">
                <a:schemeClr val="accent4"/>
              </a:gs>
            </a:gsLst>
            <a:lin ang="0" scaled="1"/>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2"/>
          </a:lnRef>
          <a:fillRef idx="1">
            <a:schemeClr val="lt1"/>
          </a:fillRef>
          <a:effectRef idx="0">
            <a:schemeClr val="accent2"/>
          </a:effectRef>
          <a:fontRef idx="minor">
            <a:schemeClr val="dk1"/>
          </a:fontRef>
        </p:style>
        <p:txBody>
          <a:bodyPr rtlCol="0" anchor="ctr"/>
          <a:lstStyle/>
          <a:p>
            <a:pPr algn="ctr" defTabSz="685800">
              <a:defRPr/>
            </a:pPr>
            <a:r>
              <a:rPr lang="ar-SA" sz="3200" b="1" dirty="0">
                <a:solidFill>
                  <a:schemeClr val="tx1"/>
                </a:solidFill>
                <a:latin typeface="Calibri"/>
                <a:cs typeface="Arial" panose="020B0604020202020204" pitchFamily="34" charset="0"/>
              </a:rPr>
              <a:t>من مبادئ التصميم يقصد به ترتيب العناصر المكونة للتصميم بطريقة تسهل فهمها .</a:t>
            </a:r>
            <a:endParaRPr lang="en-US" sz="3200" b="1" dirty="0">
              <a:solidFill>
                <a:schemeClr val="tx1"/>
              </a:solidFill>
              <a:latin typeface="Calibri"/>
            </a:endParaRPr>
          </a:p>
        </p:txBody>
      </p:sp>
      <p:sp>
        <p:nvSpPr>
          <p:cNvPr id="5" name="Rounded Rectangle 5">
            <a:extLst>
              <a:ext uri="{FF2B5EF4-FFF2-40B4-BE49-F238E27FC236}">
                <a16:creationId xmlns:a16="http://schemas.microsoft.com/office/drawing/2014/main" id="{B7C8A973-E332-E763-BCB1-7253E47EB9F2}"/>
              </a:ext>
            </a:extLst>
          </p:cNvPr>
          <p:cNvSpPr/>
          <p:nvPr/>
        </p:nvSpPr>
        <p:spPr>
          <a:xfrm>
            <a:off x="518802" y="3162196"/>
            <a:ext cx="3518396" cy="2405339"/>
          </a:xfrm>
          <a:prstGeom prst="roundRect">
            <a:avLst/>
          </a:prstGeom>
          <a:solidFill>
            <a:schemeClr val="bg1">
              <a:lumMod val="8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3">
            <a:schemeClr val="lt1"/>
          </a:lnRef>
          <a:fillRef idx="1">
            <a:schemeClr val="accent4"/>
          </a:fillRef>
          <a:effectRef idx="1">
            <a:schemeClr val="accent4"/>
          </a:effectRef>
          <a:fontRef idx="minor">
            <a:schemeClr val="lt1"/>
          </a:fontRef>
        </p:style>
        <p:txBody>
          <a:bodyPr rtlCol="0" anchor="ctr"/>
          <a:lstStyle/>
          <a:p>
            <a:pPr algn="ctr" defTabSz="685800">
              <a:defRPr/>
            </a:pPr>
            <a:r>
              <a:rPr lang="en-US" sz="2700" b="1" dirty="0">
                <a:solidFill>
                  <a:schemeClr val="tx1"/>
                </a:solidFill>
                <a:latin typeface="Calibri"/>
              </a:rPr>
              <a:t>1</a:t>
            </a:r>
          </a:p>
        </p:txBody>
      </p:sp>
      <p:sp>
        <p:nvSpPr>
          <p:cNvPr id="6" name="Rounded Rectangle 11">
            <a:extLst>
              <a:ext uri="{FF2B5EF4-FFF2-40B4-BE49-F238E27FC236}">
                <a16:creationId xmlns:a16="http://schemas.microsoft.com/office/drawing/2014/main" id="{DC6C5B33-9914-03F3-8946-0F51D5814A01}"/>
              </a:ext>
            </a:extLst>
          </p:cNvPr>
          <p:cNvSpPr/>
          <p:nvPr/>
        </p:nvSpPr>
        <p:spPr>
          <a:xfrm>
            <a:off x="8215762" y="3140784"/>
            <a:ext cx="3518396" cy="2405339"/>
          </a:xfrm>
          <a:prstGeom prst="roundRect">
            <a:avLst/>
          </a:prstGeom>
          <a:solidFill>
            <a:schemeClr val="bg1">
              <a:lumMod val="8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3">
            <a:schemeClr val="lt1"/>
          </a:lnRef>
          <a:fillRef idx="1">
            <a:schemeClr val="accent4"/>
          </a:fillRef>
          <a:effectRef idx="1">
            <a:schemeClr val="accent4"/>
          </a:effectRef>
          <a:fontRef idx="minor">
            <a:schemeClr val="lt1"/>
          </a:fontRef>
        </p:style>
        <p:txBody>
          <a:bodyPr rtlCol="0" anchor="ctr"/>
          <a:lstStyle/>
          <a:p>
            <a:pPr algn="ctr" defTabSz="685800">
              <a:defRPr/>
            </a:pPr>
            <a:r>
              <a:rPr lang="en-US" sz="2700" b="1" dirty="0">
                <a:solidFill>
                  <a:schemeClr val="tx1"/>
                </a:solidFill>
                <a:latin typeface="Calibri"/>
              </a:rPr>
              <a:t>3</a:t>
            </a:r>
          </a:p>
        </p:txBody>
      </p:sp>
      <p:sp>
        <p:nvSpPr>
          <p:cNvPr id="7" name="مستطيل 6">
            <a:extLst>
              <a:ext uri="{FF2B5EF4-FFF2-40B4-BE49-F238E27FC236}">
                <a16:creationId xmlns:a16="http://schemas.microsoft.com/office/drawing/2014/main" id="{7AA50BDA-9404-EEB6-EB74-21ADD91622BD}"/>
              </a:ext>
            </a:extLst>
          </p:cNvPr>
          <p:cNvSpPr/>
          <p:nvPr/>
        </p:nvSpPr>
        <p:spPr>
          <a:xfrm>
            <a:off x="2397760" y="1469729"/>
            <a:ext cx="7061200" cy="1182032"/>
          </a:xfrm>
          <a:prstGeom prst="rect">
            <a:avLst/>
          </a:prstGeom>
          <a:solidFill>
            <a:schemeClr val="accent2">
              <a:lumMod val="20000"/>
              <a:lumOff val="80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defTabSz="685800">
              <a:defRPr/>
            </a:pPr>
            <a:r>
              <a:rPr lang="ar-SA" sz="3600" dirty="0">
                <a:solidFill>
                  <a:schemeClr val="tx1"/>
                </a:solidFill>
                <a:latin typeface="Calibri"/>
                <a:cs typeface="Arial" panose="020B0604020202020204" pitchFamily="34" charset="0"/>
              </a:rPr>
              <a:t>لعبة البطاقات </a:t>
            </a:r>
          </a:p>
          <a:p>
            <a:pPr algn="ctr" defTabSz="685800">
              <a:defRPr/>
            </a:pPr>
            <a:r>
              <a:rPr lang="ar-SA" sz="3600" dirty="0">
                <a:solidFill>
                  <a:schemeClr val="tx1"/>
                </a:solidFill>
                <a:latin typeface="Calibri"/>
                <a:cs typeface="Arial" panose="020B0604020202020204" pitchFamily="34" charset="0"/>
              </a:rPr>
              <a:t>اختاري </a:t>
            </a:r>
            <a:r>
              <a:rPr lang="ar-SA" sz="3600" dirty="0" err="1">
                <a:solidFill>
                  <a:schemeClr val="tx1"/>
                </a:solidFill>
                <a:latin typeface="Calibri"/>
                <a:cs typeface="Arial" panose="020B0604020202020204" pitchFamily="34" charset="0"/>
              </a:rPr>
              <a:t>واجيبي</a:t>
            </a:r>
            <a:endParaRPr lang="en-US" sz="3600" dirty="0">
              <a:solidFill>
                <a:schemeClr val="tx1"/>
              </a:solidFill>
              <a:latin typeface="Calibri"/>
            </a:endParaRPr>
          </a:p>
        </p:txBody>
      </p:sp>
      <p:sp>
        <p:nvSpPr>
          <p:cNvPr id="8" name="Rounded Rectangle 57">
            <a:extLst>
              <a:ext uri="{FF2B5EF4-FFF2-40B4-BE49-F238E27FC236}">
                <a16:creationId xmlns:a16="http://schemas.microsoft.com/office/drawing/2014/main" id="{84955AC6-843D-3D8B-43E5-3D0A8AD12DDA}"/>
              </a:ext>
            </a:extLst>
          </p:cNvPr>
          <p:cNvSpPr/>
          <p:nvPr/>
        </p:nvSpPr>
        <p:spPr>
          <a:xfrm>
            <a:off x="4336802" y="3162196"/>
            <a:ext cx="3518396" cy="2405339"/>
          </a:xfrm>
          <a:prstGeom prst="roundRect">
            <a:avLst/>
          </a:prstGeom>
          <a:gradFill flip="none" rotWithShape="1">
            <a:gsLst>
              <a:gs pos="100000">
                <a:schemeClr val="accent4"/>
              </a:gs>
              <a:gs pos="50000">
                <a:schemeClr val="accent4">
                  <a:lumMod val="60000"/>
                  <a:lumOff val="40000"/>
                </a:schemeClr>
              </a:gs>
              <a:gs pos="0">
                <a:schemeClr val="accent4"/>
              </a:gs>
            </a:gsLst>
            <a:lin ang="0" scaled="1"/>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2"/>
          </a:lnRef>
          <a:fillRef idx="1">
            <a:schemeClr val="lt1"/>
          </a:fillRef>
          <a:effectRef idx="0">
            <a:schemeClr val="accent2"/>
          </a:effectRef>
          <a:fontRef idx="minor">
            <a:schemeClr val="dk1"/>
          </a:fontRef>
        </p:style>
        <p:txBody>
          <a:bodyPr rtlCol="0" anchor="ctr"/>
          <a:lstStyle/>
          <a:p>
            <a:pPr algn="ctr" defTabSz="685800">
              <a:defRPr/>
            </a:pPr>
            <a:r>
              <a:rPr lang="ar-SA" sz="3200" b="1" dirty="0">
                <a:solidFill>
                  <a:schemeClr val="tx1"/>
                </a:solidFill>
                <a:latin typeface="Calibri"/>
                <a:cs typeface="Arial" panose="020B0604020202020204" pitchFamily="34" charset="0"/>
              </a:rPr>
              <a:t>ماذا يسمى العنصر الذي يعتمد في معايير التصميم على الشكل ثلاثي الأبعاد</a:t>
            </a:r>
            <a:endParaRPr lang="en-US" sz="3200" b="1" dirty="0">
              <a:solidFill>
                <a:schemeClr val="tx1"/>
              </a:solidFill>
              <a:latin typeface="Calibri"/>
            </a:endParaRPr>
          </a:p>
        </p:txBody>
      </p:sp>
      <p:sp>
        <p:nvSpPr>
          <p:cNvPr id="9" name="Rounded Rectangle 11">
            <a:extLst>
              <a:ext uri="{FF2B5EF4-FFF2-40B4-BE49-F238E27FC236}">
                <a16:creationId xmlns:a16="http://schemas.microsoft.com/office/drawing/2014/main" id="{A3F93E61-AC40-C630-D3FB-5A3D37F61B9A}"/>
              </a:ext>
            </a:extLst>
          </p:cNvPr>
          <p:cNvSpPr/>
          <p:nvPr/>
        </p:nvSpPr>
        <p:spPr>
          <a:xfrm>
            <a:off x="4367282" y="3162052"/>
            <a:ext cx="3518396" cy="2405339"/>
          </a:xfrm>
          <a:prstGeom prst="roundRect">
            <a:avLst/>
          </a:prstGeom>
          <a:solidFill>
            <a:schemeClr val="bg1">
              <a:lumMod val="8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3">
            <a:schemeClr val="lt1"/>
          </a:lnRef>
          <a:fillRef idx="1">
            <a:schemeClr val="accent4"/>
          </a:fillRef>
          <a:effectRef idx="1">
            <a:schemeClr val="accent4"/>
          </a:effectRef>
          <a:fontRef idx="minor">
            <a:schemeClr val="lt1"/>
          </a:fontRef>
        </p:style>
        <p:txBody>
          <a:bodyPr rtlCol="0" anchor="ctr"/>
          <a:lstStyle/>
          <a:p>
            <a:pPr algn="ctr" defTabSz="685800">
              <a:defRPr/>
            </a:pPr>
            <a:r>
              <a:rPr lang="en-US" sz="2700" b="1" dirty="0">
                <a:solidFill>
                  <a:schemeClr val="tx1"/>
                </a:solidFill>
                <a:latin typeface="Calibri"/>
              </a:rPr>
              <a:t>2</a:t>
            </a:r>
          </a:p>
        </p:txBody>
      </p:sp>
    </p:spTree>
    <p:custDataLst>
      <p:tags r:id="rId1"/>
    </p:custDataLst>
    <p:extLst>
      <p:ext uri="{BB962C8B-B14F-4D97-AF65-F5344CB8AC3E}">
        <p14:creationId xmlns:p14="http://schemas.microsoft.com/office/powerpoint/2010/main" val="94698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7" presetClass="exit" presetSubtype="10" fill="hold" grpId="0" nodeType="clickEffect">
                                  <p:stCondLst>
                                    <p:cond delay="0"/>
                                  </p:stCondLst>
                                  <p:childTnLst>
                                    <p:anim calcmode="lin" valueType="num">
                                      <p:cBhvr>
                                        <p:cTn id="12" dur="250"/>
                                        <p:tgtEl>
                                          <p:spTgt spid="5"/>
                                        </p:tgtEl>
                                        <p:attrNameLst>
                                          <p:attrName>ppt_w</p:attrName>
                                        </p:attrNameLst>
                                      </p:cBhvr>
                                      <p:tavLst>
                                        <p:tav tm="0">
                                          <p:val>
                                            <p:strVal val="ppt_w"/>
                                          </p:val>
                                        </p:tav>
                                        <p:tav tm="100000">
                                          <p:val>
                                            <p:fltVal val="0"/>
                                          </p:val>
                                        </p:tav>
                                      </p:tavLst>
                                    </p:anim>
                                    <p:anim calcmode="lin" valueType="num">
                                      <p:cBhvr>
                                        <p:cTn id="13" dur="250"/>
                                        <p:tgtEl>
                                          <p:spTgt spid="5"/>
                                        </p:tgtEl>
                                        <p:attrNameLst>
                                          <p:attrName>ppt_h</p:attrName>
                                        </p:attrNameLst>
                                      </p:cBhvr>
                                      <p:tavLst>
                                        <p:tav tm="0">
                                          <p:val>
                                            <p:strVal val="ppt_h"/>
                                          </p:val>
                                        </p:tav>
                                        <p:tav tm="100000">
                                          <p:val>
                                            <p:strVal val="ppt_h"/>
                                          </p:val>
                                        </p:tav>
                                      </p:tavLst>
                                    </p:anim>
                                    <p:set>
                                      <p:cBhvr>
                                        <p:cTn id="14" dur="1" fill="hold">
                                          <p:stCondLst>
                                            <p:cond delay="249"/>
                                          </p:stCondLst>
                                        </p:cTn>
                                        <p:tgtEl>
                                          <p:spTgt spid="5"/>
                                        </p:tgtEl>
                                        <p:attrNameLst>
                                          <p:attrName>style.visibility</p:attrName>
                                        </p:attrNameLst>
                                      </p:cBhvr>
                                      <p:to>
                                        <p:strVal val="hidden"/>
                                      </p:to>
                                    </p:set>
                                  </p:childTnLst>
                                </p:cTn>
                              </p:par>
                            </p:childTnLst>
                          </p:cTn>
                        </p:par>
                        <p:par>
                          <p:cTn id="15" fill="hold">
                            <p:stCondLst>
                              <p:cond delay="250"/>
                            </p:stCondLst>
                            <p:childTnLst>
                              <p:par>
                                <p:cTn id="16" presetID="17" presetClass="entr" presetSubtype="10" fill="hold" grpId="0" nodeType="after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p:cTn id="18" dur="250" fill="hold"/>
                                        <p:tgtEl>
                                          <p:spTgt spid="3"/>
                                        </p:tgtEl>
                                        <p:attrNameLst>
                                          <p:attrName>ppt_w</p:attrName>
                                        </p:attrNameLst>
                                      </p:cBhvr>
                                      <p:tavLst>
                                        <p:tav tm="0">
                                          <p:val>
                                            <p:fltVal val="0"/>
                                          </p:val>
                                        </p:tav>
                                        <p:tav tm="100000">
                                          <p:val>
                                            <p:strVal val="#ppt_w"/>
                                          </p:val>
                                        </p:tav>
                                      </p:tavLst>
                                    </p:anim>
                                    <p:anim calcmode="lin" valueType="num">
                                      <p:cBhvr>
                                        <p:cTn id="19" dur="25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5"/>
                  </p:tgtEl>
                </p:cond>
              </p:nextCondLst>
            </p:seq>
            <p:seq concurrent="1" nextAc="seek">
              <p:cTn id="20" restart="whenNotActive" fill="hold" evtFilter="cancelBubble" nodeType="interactiveSeq">
                <p:stCondLst>
                  <p:cond evt="onClick" delay="0">
                    <p:tgtEl>
                      <p:spTgt spid="6"/>
                    </p:tgtEl>
                  </p:cond>
                </p:stCondLst>
                <p:endSync evt="end" delay="0">
                  <p:rtn val="all"/>
                </p:endSync>
                <p:childTnLst>
                  <p:par>
                    <p:cTn id="21" fill="hold">
                      <p:stCondLst>
                        <p:cond delay="0"/>
                      </p:stCondLst>
                      <p:childTnLst>
                        <p:par>
                          <p:cTn id="22" fill="hold">
                            <p:stCondLst>
                              <p:cond delay="0"/>
                            </p:stCondLst>
                            <p:childTnLst>
                              <p:par>
                                <p:cTn id="23" presetID="17" presetClass="exit" presetSubtype="10" fill="hold" grpId="0" nodeType="clickEffect">
                                  <p:stCondLst>
                                    <p:cond delay="0"/>
                                  </p:stCondLst>
                                  <p:childTnLst>
                                    <p:anim calcmode="lin" valueType="num">
                                      <p:cBhvr>
                                        <p:cTn id="24" dur="250"/>
                                        <p:tgtEl>
                                          <p:spTgt spid="6"/>
                                        </p:tgtEl>
                                        <p:attrNameLst>
                                          <p:attrName>ppt_w</p:attrName>
                                        </p:attrNameLst>
                                      </p:cBhvr>
                                      <p:tavLst>
                                        <p:tav tm="0">
                                          <p:val>
                                            <p:strVal val="ppt_w"/>
                                          </p:val>
                                        </p:tav>
                                        <p:tav tm="100000">
                                          <p:val>
                                            <p:fltVal val="0"/>
                                          </p:val>
                                        </p:tav>
                                      </p:tavLst>
                                    </p:anim>
                                    <p:anim calcmode="lin" valueType="num">
                                      <p:cBhvr>
                                        <p:cTn id="25" dur="250"/>
                                        <p:tgtEl>
                                          <p:spTgt spid="6"/>
                                        </p:tgtEl>
                                        <p:attrNameLst>
                                          <p:attrName>ppt_h</p:attrName>
                                        </p:attrNameLst>
                                      </p:cBhvr>
                                      <p:tavLst>
                                        <p:tav tm="0">
                                          <p:val>
                                            <p:strVal val="ppt_h"/>
                                          </p:val>
                                        </p:tav>
                                        <p:tav tm="100000">
                                          <p:val>
                                            <p:strVal val="ppt_h"/>
                                          </p:val>
                                        </p:tav>
                                      </p:tavLst>
                                    </p:anim>
                                    <p:set>
                                      <p:cBhvr>
                                        <p:cTn id="26" dur="1" fill="hold">
                                          <p:stCondLst>
                                            <p:cond delay="249"/>
                                          </p:stCondLst>
                                        </p:cTn>
                                        <p:tgtEl>
                                          <p:spTgt spid="6"/>
                                        </p:tgtEl>
                                        <p:attrNameLst>
                                          <p:attrName>style.visibility</p:attrName>
                                        </p:attrNameLst>
                                      </p:cBhvr>
                                      <p:to>
                                        <p:strVal val="hidden"/>
                                      </p:to>
                                    </p:set>
                                  </p:childTnLst>
                                </p:cTn>
                              </p:par>
                            </p:childTnLst>
                          </p:cTn>
                        </p:par>
                        <p:par>
                          <p:cTn id="27" fill="hold">
                            <p:stCondLst>
                              <p:cond delay="250"/>
                            </p:stCondLst>
                            <p:childTnLst>
                              <p:par>
                                <p:cTn id="28" presetID="17" presetClass="entr" presetSubtype="10" fill="hold" grpId="0" nodeType="afterEffect">
                                  <p:stCondLst>
                                    <p:cond delay="0"/>
                                  </p:stCondLst>
                                  <p:childTnLst>
                                    <p:set>
                                      <p:cBhvr>
                                        <p:cTn id="29" dur="1" fill="hold">
                                          <p:stCondLst>
                                            <p:cond delay="0"/>
                                          </p:stCondLst>
                                        </p:cTn>
                                        <p:tgtEl>
                                          <p:spTgt spid="4"/>
                                        </p:tgtEl>
                                        <p:attrNameLst>
                                          <p:attrName>style.visibility</p:attrName>
                                        </p:attrNameLst>
                                      </p:cBhvr>
                                      <p:to>
                                        <p:strVal val="visible"/>
                                      </p:to>
                                    </p:set>
                                    <p:anim calcmode="lin" valueType="num">
                                      <p:cBhvr>
                                        <p:cTn id="30" dur="250" fill="hold"/>
                                        <p:tgtEl>
                                          <p:spTgt spid="4"/>
                                        </p:tgtEl>
                                        <p:attrNameLst>
                                          <p:attrName>ppt_w</p:attrName>
                                        </p:attrNameLst>
                                      </p:cBhvr>
                                      <p:tavLst>
                                        <p:tav tm="0">
                                          <p:val>
                                            <p:fltVal val="0"/>
                                          </p:val>
                                        </p:tav>
                                        <p:tav tm="100000">
                                          <p:val>
                                            <p:strVal val="#ppt_w"/>
                                          </p:val>
                                        </p:tav>
                                      </p:tavLst>
                                    </p:anim>
                                    <p:anim calcmode="lin" valueType="num">
                                      <p:cBhvr>
                                        <p:cTn id="31" dur="25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6"/>
                  </p:tgtEl>
                </p:cond>
              </p:nextCondLst>
            </p:seq>
            <p:seq concurrent="1" nextAc="seek">
              <p:cTn id="32" restart="whenNotActive" fill="hold" evtFilter="cancelBubble" nodeType="interactiveSeq">
                <p:stCondLst>
                  <p:cond evt="onClick" delay="0">
                    <p:tgtEl>
                      <p:spTgt spid="3"/>
                    </p:tgtEl>
                  </p:cond>
                </p:stCondLst>
                <p:endSync evt="end" delay="0">
                  <p:rtn val="all"/>
                </p:endSync>
                <p:childTnLst>
                  <p:par>
                    <p:cTn id="33" fill="hold">
                      <p:stCondLst>
                        <p:cond delay="0"/>
                      </p:stCondLst>
                      <p:childTnLst>
                        <p:par>
                          <p:cTn id="34" fill="hold">
                            <p:stCondLst>
                              <p:cond delay="0"/>
                            </p:stCondLst>
                            <p:childTnLst>
                              <p:par>
                                <p:cTn id="35" presetID="17" presetClass="exit" presetSubtype="10" fill="hold" grpId="1" nodeType="clickEffect">
                                  <p:stCondLst>
                                    <p:cond delay="0"/>
                                  </p:stCondLst>
                                  <p:childTnLst>
                                    <p:anim calcmode="lin" valueType="num">
                                      <p:cBhvr>
                                        <p:cTn id="36" dur="250"/>
                                        <p:tgtEl>
                                          <p:spTgt spid="3"/>
                                        </p:tgtEl>
                                        <p:attrNameLst>
                                          <p:attrName>ppt_w</p:attrName>
                                        </p:attrNameLst>
                                      </p:cBhvr>
                                      <p:tavLst>
                                        <p:tav tm="0">
                                          <p:val>
                                            <p:strVal val="ppt_w"/>
                                          </p:val>
                                        </p:tav>
                                        <p:tav tm="100000">
                                          <p:val>
                                            <p:fltVal val="0"/>
                                          </p:val>
                                        </p:tav>
                                      </p:tavLst>
                                    </p:anim>
                                    <p:anim calcmode="lin" valueType="num">
                                      <p:cBhvr>
                                        <p:cTn id="37" dur="250"/>
                                        <p:tgtEl>
                                          <p:spTgt spid="3"/>
                                        </p:tgtEl>
                                        <p:attrNameLst>
                                          <p:attrName>ppt_h</p:attrName>
                                        </p:attrNameLst>
                                      </p:cBhvr>
                                      <p:tavLst>
                                        <p:tav tm="0">
                                          <p:val>
                                            <p:strVal val="ppt_h"/>
                                          </p:val>
                                        </p:tav>
                                        <p:tav tm="100000">
                                          <p:val>
                                            <p:strVal val="ppt_h"/>
                                          </p:val>
                                        </p:tav>
                                      </p:tavLst>
                                    </p:anim>
                                    <p:set>
                                      <p:cBhvr>
                                        <p:cTn id="38" dur="1" fill="hold">
                                          <p:stCondLst>
                                            <p:cond delay="249"/>
                                          </p:stCondLst>
                                        </p:cTn>
                                        <p:tgtEl>
                                          <p:spTgt spid="3"/>
                                        </p:tgtEl>
                                        <p:attrNameLst>
                                          <p:attrName>style.visibility</p:attrName>
                                        </p:attrNameLst>
                                      </p:cBhvr>
                                      <p:to>
                                        <p:strVal val="hidden"/>
                                      </p:to>
                                    </p:set>
                                  </p:childTnLst>
                                </p:cTn>
                              </p:par>
                            </p:childTnLst>
                          </p:cTn>
                        </p:par>
                        <p:par>
                          <p:cTn id="39" fill="hold">
                            <p:stCondLst>
                              <p:cond delay="250"/>
                            </p:stCondLst>
                            <p:childTnLst>
                              <p:par>
                                <p:cTn id="40" presetID="17" presetClass="entr" presetSubtype="10" fill="hold" grpId="1" nodeType="afterEffect">
                                  <p:stCondLst>
                                    <p:cond delay="0"/>
                                  </p:stCondLst>
                                  <p:childTnLst>
                                    <p:set>
                                      <p:cBhvr>
                                        <p:cTn id="41" dur="1" fill="hold">
                                          <p:stCondLst>
                                            <p:cond delay="0"/>
                                          </p:stCondLst>
                                        </p:cTn>
                                        <p:tgtEl>
                                          <p:spTgt spid="5"/>
                                        </p:tgtEl>
                                        <p:attrNameLst>
                                          <p:attrName>style.visibility</p:attrName>
                                        </p:attrNameLst>
                                      </p:cBhvr>
                                      <p:to>
                                        <p:strVal val="visible"/>
                                      </p:to>
                                    </p:set>
                                    <p:anim calcmode="lin" valueType="num">
                                      <p:cBhvr>
                                        <p:cTn id="42" dur="250" fill="hold"/>
                                        <p:tgtEl>
                                          <p:spTgt spid="5"/>
                                        </p:tgtEl>
                                        <p:attrNameLst>
                                          <p:attrName>ppt_w</p:attrName>
                                        </p:attrNameLst>
                                      </p:cBhvr>
                                      <p:tavLst>
                                        <p:tav tm="0">
                                          <p:val>
                                            <p:fltVal val="0"/>
                                          </p:val>
                                        </p:tav>
                                        <p:tav tm="100000">
                                          <p:val>
                                            <p:strVal val="#ppt_w"/>
                                          </p:val>
                                        </p:tav>
                                      </p:tavLst>
                                    </p:anim>
                                    <p:anim calcmode="lin" valueType="num">
                                      <p:cBhvr>
                                        <p:cTn id="43" dur="25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3"/>
                  </p:tgtEl>
                </p:cond>
              </p:nextCondLst>
            </p:seq>
            <p:seq concurrent="1" nextAc="seek">
              <p:cTn id="44" restart="whenNotActive" fill="hold" evtFilter="cancelBubble" nodeType="interactiveSeq">
                <p:stCondLst>
                  <p:cond evt="onClick" delay="0">
                    <p:tgtEl>
                      <p:spTgt spid="4"/>
                    </p:tgtEl>
                  </p:cond>
                </p:stCondLst>
                <p:endSync evt="end" delay="0">
                  <p:rtn val="all"/>
                </p:endSync>
                <p:childTnLst>
                  <p:par>
                    <p:cTn id="45" fill="hold">
                      <p:stCondLst>
                        <p:cond delay="0"/>
                      </p:stCondLst>
                      <p:childTnLst>
                        <p:par>
                          <p:cTn id="46" fill="hold">
                            <p:stCondLst>
                              <p:cond delay="0"/>
                            </p:stCondLst>
                            <p:childTnLst>
                              <p:par>
                                <p:cTn id="47" presetID="17" presetClass="exit" presetSubtype="10" fill="hold" grpId="1" nodeType="clickEffect">
                                  <p:stCondLst>
                                    <p:cond delay="0"/>
                                  </p:stCondLst>
                                  <p:childTnLst>
                                    <p:anim calcmode="lin" valueType="num">
                                      <p:cBhvr>
                                        <p:cTn id="48" dur="250"/>
                                        <p:tgtEl>
                                          <p:spTgt spid="4"/>
                                        </p:tgtEl>
                                        <p:attrNameLst>
                                          <p:attrName>ppt_w</p:attrName>
                                        </p:attrNameLst>
                                      </p:cBhvr>
                                      <p:tavLst>
                                        <p:tav tm="0">
                                          <p:val>
                                            <p:strVal val="ppt_w"/>
                                          </p:val>
                                        </p:tav>
                                        <p:tav tm="100000">
                                          <p:val>
                                            <p:fltVal val="0"/>
                                          </p:val>
                                        </p:tav>
                                      </p:tavLst>
                                    </p:anim>
                                    <p:anim calcmode="lin" valueType="num">
                                      <p:cBhvr>
                                        <p:cTn id="49" dur="250"/>
                                        <p:tgtEl>
                                          <p:spTgt spid="4"/>
                                        </p:tgtEl>
                                        <p:attrNameLst>
                                          <p:attrName>ppt_h</p:attrName>
                                        </p:attrNameLst>
                                      </p:cBhvr>
                                      <p:tavLst>
                                        <p:tav tm="0">
                                          <p:val>
                                            <p:strVal val="ppt_h"/>
                                          </p:val>
                                        </p:tav>
                                        <p:tav tm="100000">
                                          <p:val>
                                            <p:strVal val="ppt_h"/>
                                          </p:val>
                                        </p:tav>
                                      </p:tavLst>
                                    </p:anim>
                                    <p:set>
                                      <p:cBhvr>
                                        <p:cTn id="50" dur="1" fill="hold">
                                          <p:stCondLst>
                                            <p:cond delay="249"/>
                                          </p:stCondLst>
                                        </p:cTn>
                                        <p:tgtEl>
                                          <p:spTgt spid="4"/>
                                        </p:tgtEl>
                                        <p:attrNameLst>
                                          <p:attrName>style.visibility</p:attrName>
                                        </p:attrNameLst>
                                      </p:cBhvr>
                                      <p:to>
                                        <p:strVal val="hidden"/>
                                      </p:to>
                                    </p:set>
                                  </p:childTnLst>
                                </p:cTn>
                              </p:par>
                            </p:childTnLst>
                          </p:cTn>
                        </p:par>
                        <p:par>
                          <p:cTn id="51" fill="hold">
                            <p:stCondLst>
                              <p:cond delay="250"/>
                            </p:stCondLst>
                            <p:childTnLst>
                              <p:par>
                                <p:cTn id="52" presetID="17" presetClass="entr" presetSubtype="10" fill="hold" grpId="1" nodeType="afterEffect">
                                  <p:stCondLst>
                                    <p:cond delay="0"/>
                                  </p:stCondLst>
                                  <p:childTnLst>
                                    <p:set>
                                      <p:cBhvr>
                                        <p:cTn id="53" dur="1" fill="hold">
                                          <p:stCondLst>
                                            <p:cond delay="0"/>
                                          </p:stCondLst>
                                        </p:cTn>
                                        <p:tgtEl>
                                          <p:spTgt spid="6"/>
                                        </p:tgtEl>
                                        <p:attrNameLst>
                                          <p:attrName>style.visibility</p:attrName>
                                        </p:attrNameLst>
                                      </p:cBhvr>
                                      <p:to>
                                        <p:strVal val="visible"/>
                                      </p:to>
                                    </p:set>
                                    <p:anim calcmode="lin" valueType="num">
                                      <p:cBhvr>
                                        <p:cTn id="54" dur="250" fill="hold"/>
                                        <p:tgtEl>
                                          <p:spTgt spid="6"/>
                                        </p:tgtEl>
                                        <p:attrNameLst>
                                          <p:attrName>ppt_w</p:attrName>
                                        </p:attrNameLst>
                                      </p:cBhvr>
                                      <p:tavLst>
                                        <p:tav tm="0">
                                          <p:val>
                                            <p:fltVal val="0"/>
                                          </p:val>
                                        </p:tav>
                                        <p:tav tm="100000">
                                          <p:val>
                                            <p:strVal val="#ppt_w"/>
                                          </p:val>
                                        </p:tav>
                                      </p:tavLst>
                                    </p:anim>
                                    <p:anim calcmode="lin" valueType="num">
                                      <p:cBhvr>
                                        <p:cTn id="55" dur="25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4"/>
                  </p:tgtEl>
                </p:cond>
              </p:nextCondLst>
            </p:seq>
            <p:seq concurrent="1" nextAc="seek">
              <p:cTn id="56" restart="whenNotActive" fill="hold" evtFilter="cancelBubble" nodeType="interactiveSeq">
                <p:stCondLst>
                  <p:cond evt="onClick" delay="0">
                    <p:tgtEl>
                      <p:spTgt spid="9"/>
                    </p:tgtEl>
                  </p:cond>
                </p:stCondLst>
                <p:endSync evt="end" delay="0">
                  <p:rtn val="all"/>
                </p:endSync>
                <p:childTnLst>
                  <p:par>
                    <p:cTn id="57" fill="hold">
                      <p:stCondLst>
                        <p:cond delay="0"/>
                      </p:stCondLst>
                      <p:childTnLst>
                        <p:par>
                          <p:cTn id="58" fill="hold">
                            <p:stCondLst>
                              <p:cond delay="0"/>
                            </p:stCondLst>
                            <p:childTnLst>
                              <p:par>
                                <p:cTn id="59" presetID="17" presetClass="exit" presetSubtype="10" fill="hold" grpId="0" nodeType="clickEffect">
                                  <p:stCondLst>
                                    <p:cond delay="0"/>
                                  </p:stCondLst>
                                  <p:childTnLst>
                                    <p:anim calcmode="lin" valueType="num">
                                      <p:cBhvr>
                                        <p:cTn id="60" dur="250"/>
                                        <p:tgtEl>
                                          <p:spTgt spid="9"/>
                                        </p:tgtEl>
                                        <p:attrNameLst>
                                          <p:attrName>ppt_w</p:attrName>
                                        </p:attrNameLst>
                                      </p:cBhvr>
                                      <p:tavLst>
                                        <p:tav tm="0">
                                          <p:val>
                                            <p:strVal val="ppt_w"/>
                                          </p:val>
                                        </p:tav>
                                        <p:tav tm="100000">
                                          <p:val>
                                            <p:fltVal val="0"/>
                                          </p:val>
                                        </p:tav>
                                      </p:tavLst>
                                    </p:anim>
                                    <p:anim calcmode="lin" valueType="num">
                                      <p:cBhvr>
                                        <p:cTn id="61" dur="250"/>
                                        <p:tgtEl>
                                          <p:spTgt spid="9"/>
                                        </p:tgtEl>
                                        <p:attrNameLst>
                                          <p:attrName>ppt_h</p:attrName>
                                        </p:attrNameLst>
                                      </p:cBhvr>
                                      <p:tavLst>
                                        <p:tav tm="0">
                                          <p:val>
                                            <p:strVal val="ppt_h"/>
                                          </p:val>
                                        </p:tav>
                                        <p:tav tm="100000">
                                          <p:val>
                                            <p:strVal val="ppt_h"/>
                                          </p:val>
                                        </p:tav>
                                      </p:tavLst>
                                    </p:anim>
                                    <p:set>
                                      <p:cBhvr>
                                        <p:cTn id="62" dur="1" fill="hold">
                                          <p:stCondLst>
                                            <p:cond delay="249"/>
                                          </p:stCondLst>
                                        </p:cTn>
                                        <p:tgtEl>
                                          <p:spTgt spid="9"/>
                                        </p:tgtEl>
                                        <p:attrNameLst>
                                          <p:attrName>style.visibility</p:attrName>
                                        </p:attrNameLst>
                                      </p:cBhvr>
                                      <p:to>
                                        <p:strVal val="hidden"/>
                                      </p:to>
                                    </p:set>
                                  </p:childTnLst>
                                </p:cTn>
                              </p:par>
                            </p:childTnLst>
                          </p:cTn>
                        </p:par>
                        <p:par>
                          <p:cTn id="63" fill="hold">
                            <p:stCondLst>
                              <p:cond delay="250"/>
                            </p:stCondLst>
                            <p:childTnLst>
                              <p:par>
                                <p:cTn id="64" presetID="17" presetClass="entr" presetSubtype="10" fill="hold" grpId="0" nodeType="afterEffect">
                                  <p:stCondLst>
                                    <p:cond delay="0"/>
                                  </p:stCondLst>
                                  <p:childTnLst>
                                    <p:set>
                                      <p:cBhvr>
                                        <p:cTn id="65" dur="1" fill="hold">
                                          <p:stCondLst>
                                            <p:cond delay="0"/>
                                          </p:stCondLst>
                                        </p:cTn>
                                        <p:tgtEl>
                                          <p:spTgt spid="8"/>
                                        </p:tgtEl>
                                        <p:attrNameLst>
                                          <p:attrName>style.visibility</p:attrName>
                                        </p:attrNameLst>
                                      </p:cBhvr>
                                      <p:to>
                                        <p:strVal val="visible"/>
                                      </p:to>
                                    </p:set>
                                    <p:anim calcmode="lin" valueType="num">
                                      <p:cBhvr>
                                        <p:cTn id="66" dur="250" fill="hold"/>
                                        <p:tgtEl>
                                          <p:spTgt spid="8"/>
                                        </p:tgtEl>
                                        <p:attrNameLst>
                                          <p:attrName>ppt_w</p:attrName>
                                        </p:attrNameLst>
                                      </p:cBhvr>
                                      <p:tavLst>
                                        <p:tav tm="0">
                                          <p:val>
                                            <p:fltVal val="0"/>
                                          </p:val>
                                        </p:tav>
                                        <p:tav tm="100000">
                                          <p:val>
                                            <p:strVal val="#ppt_w"/>
                                          </p:val>
                                        </p:tav>
                                      </p:tavLst>
                                    </p:anim>
                                    <p:anim calcmode="lin" valueType="num">
                                      <p:cBhvr>
                                        <p:cTn id="67" dur="250" fill="hold"/>
                                        <p:tgtEl>
                                          <p:spTgt spid="8"/>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9"/>
                  </p:tgtEl>
                </p:cond>
              </p:nextCondLst>
            </p:seq>
            <p:seq concurrent="1" nextAc="seek">
              <p:cTn id="68" restart="whenNotActive" fill="hold" evtFilter="cancelBubble" nodeType="interactiveSeq">
                <p:stCondLst>
                  <p:cond evt="onClick" delay="0">
                    <p:tgtEl>
                      <p:spTgt spid="8"/>
                    </p:tgtEl>
                  </p:cond>
                </p:stCondLst>
                <p:endSync evt="end" delay="0">
                  <p:rtn val="all"/>
                </p:endSync>
                <p:childTnLst>
                  <p:par>
                    <p:cTn id="69" fill="hold">
                      <p:stCondLst>
                        <p:cond delay="0"/>
                      </p:stCondLst>
                      <p:childTnLst>
                        <p:par>
                          <p:cTn id="70" fill="hold">
                            <p:stCondLst>
                              <p:cond delay="0"/>
                            </p:stCondLst>
                            <p:childTnLst>
                              <p:par>
                                <p:cTn id="71" presetID="17" presetClass="exit" presetSubtype="10" fill="hold" grpId="1" nodeType="clickEffect">
                                  <p:stCondLst>
                                    <p:cond delay="0"/>
                                  </p:stCondLst>
                                  <p:childTnLst>
                                    <p:anim calcmode="lin" valueType="num">
                                      <p:cBhvr>
                                        <p:cTn id="72" dur="250"/>
                                        <p:tgtEl>
                                          <p:spTgt spid="8"/>
                                        </p:tgtEl>
                                        <p:attrNameLst>
                                          <p:attrName>ppt_w</p:attrName>
                                        </p:attrNameLst>
                                      </p:cBhvr>
                                      <p:tavLst>
                                        <p:tav tm="0">
                                          <p:val>
                                            <p:strVal val="ppt_w"/>
                                          </p:val>
                                        </p:tav>
                                        <p:tav tm="100000">
                                          <p:val>
                                            <p:fltVal val="0"/>
                                          </p:val>
                                        </p:tav>
                                      </p:tavLst>
                                    </p:anim>
                                    <p:anim calcmode="lin" valueType="num">
                                      <p:cBhvr>
                                        <p:cTn id="73" dur="250"/>
                                        <p:tgtEl>
                                          <p:spTgt spid="8"/>
                                        </p:tgtEl>
                                        <p:attrNameLst>
                                          <p:attrName>ppt_h</p:attrName>
                                        </p:attrNameLst>
                                      </p:cBhvr>
                                      <p:tavLst>
                                        <p:tav tm="0">
                                          <p:val>
                                            <p:strVal val="ppt_h"/>
                                          </p:val>
                                        </p:tav>
                                        <p:tav tm="100000">
                                          <p:val>
                                            <p:strVal val="ppt_h"/>
                                          </p:val>
                                        </p:tav>
                                      </p:tavLst>
                                    </p:anim>
                                    <p:set>
                                      <p:cBhvr>
                                        <p:cTn id="74" dur="1" fill="hold">
                                          <p:stCondLst>
                                            <p:cond delay="249"/>
                                          </p:stCondLst>
                                        </p:cTn>
                                        <p:tgtEl>
                                          <p:spTgt spid="8"/>
                                        </p:tgtEl>
                                        <p:attrNameLst>
                                          <p:attrName>style.visibility</p:attrName>
                                        </p:attrNameLst>
                                      </p:cBhvr>
                                      <p:to>
                                        <p:strVal val="hidden"/>
                                      </p:to>
                                    </p:set>
                                  </p:childTnLst>
                                </p:cTn>
                              </p:par>
                            </p:childTnLst>
                          </p:cTn>
                        </p:par>
                        <p:par>
                          <p:cTn id="75" fill="hold">
                            <p:stCondLst>
                              <p:cond delay="250"/>
                            </p:stCondLst>
                            <p:childTnLst>
                              <p:par>
                                <p:cTn id="76" presetID="17" presetClass="entr" presetSubtype="10" fill="hold" grpId="1" nodeType="afterEffect">
                                  <p:stCondLst>
                                    <p:cond delay="0"/>
                                  </p:stCondLst>
                                  <p:childTnLst>
                                    <p:set>
                                      <p:cBhvr>
                                        <p:cTn id="77" dur="1" fill="hold">
                                          <p:stCondLst>
                                            <p:cond delay="0"/>
                                          </p:stCondLst>
                                        </p:cTn>
                                        <p:tgtEl>
                                          <p:spTgt spid="9"/>
                                        </p:tgtEl>
                                        <p:attrNameLst>
                                          <p:attrName>style.visibility</p:attrName>
                                        </p:attrNameLst>
                                      </p:cBhvr>
                                      <p:to>
                                        <p:strVal val="visible"/>
                                      </p:to>
                                    </p:set>
                                    <p:anim calcmode="lin" valueType="num">
                                      <p:cBhvr>
                                        <p:cTn id="78" dur="250" fill="hold"/>
                                        <p:tgtEl>
                                          <p:spTgt spid="9"/>
                                        </p:tgtEl>
                                        <p:attrNameLst>
                                          <p:attrName>ppt_w</p:attrName>
                                        </p:attrNameLst>
                                      </p:cBhvr>
                                      <p:tavLst>
                                        <p:tav tm="0">
                                          <p:val>
                                            <p:fltVal val="0"/>
                                          </p:val>
                                        </p:tav>
                                        <p:tav tm="100000">
                                          <p:val>
                                            <p:strVal val="#ppt_w"/>
                                          </p:val>
                                        </p:tav>
                                      </p:tavLst>
                                    </p:anim>
                                    <p:anim calcmode="lin" valueType="num">
                                      <p:cBhvr>
                                        <p:cTn id="79" dur="250" fill="hold"/>
                                        <p:tgtEl>
                                          <p:spTgt spid="9"/>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8"/>
                  </p:tgtEl>
                </p:cond>
              </p:nextCondLst>
            </p:seq>
          </p:childTnLst>
        </p:cTn>
      </p:par>
    </p:tnLst>
    <p:bldLst>
      <p:bldP spid="13" grpId="0"/>
      <p:bldP spid="3" grpId="0" animBg="1"/>
      <p:bldP spid="3" grpId="1" animBg="1"/>
      <p:bldP spid="4" grpId="0" animBg="1"/>
      <p:bldP spid="4" grpId="1" animBg="1"/>
      <p:bldP spid="5" grpId="0" animBg="1"/>
      <p:bldP spid="5" grpId="1" animBg="1"/>
      <p:bldP spid="6" grpId="0" animBg="1"/>
      <p:bldP spid="6" grpId="1" animBg="1"/>
      <p:bldP spid="8" grpId="0" animBg="1"/>
      <p:bldP spid="8" grpId="1" animBg="1"/>
      <p:bldP spid="9" grpId="0" animBg="1"/>
      <p:bldP spid="9" grpId="1"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مربع نص 4">
            <a:extLst>
              <a:ext uri="{FF2B5EF4-FFF2-40B4-BE49-F238E27FC236}">
                <a16:creationId xmlns:a16="http://schemas.microsoft.com/office/drawing/2014/main" id="{A5CB5729-9E8A-A429-9BD3-02E2B0122489}"/>
              </a:ext>
            </a:extLst>
          </p:cNvPr>
          <p:cNvSpPr txBox="1"/>
          <p:nvPr/>
        </p:nvSpPr>
        <p:spPr>
          <a:xfrm>
            <a:off x="589279" y="2244389"/>
            <a:ext cx="11013440" cy="2958502"/>
          </a:xfrm>
          <a:prstGeom prst="rect">
            <a:avLst/>
          </a:prstGeom>
          <a:solidFill>
            <a:schemeClr val="bg1">
              <a:lumMod val="85000"/>
            </a:schemeClr>
          </a:solidFill>
        </p:spPr>
        <p:txBody>
          <a:bodyPr wrap="square">
            <a:spAutoFit/>
          </a:bodyPr>
          <a:lstStyle/>
          <a:p>
            <a:pPr rtl="1">
              <a:lnSpc>
                <a:spcPct val="150000"/>
              </a:lnSpc>
            </a:pPr>
            <a:r>
              <a:rPr lang="ar-SA" sz="3200" b="1" dirty="0">
                <a:latin typeface="Times New Roman" panose="02020603050405020304" pitchFamily="18" charset="0"/>
                <a:cs typeface="Times New Roman" panose="02020603050405020304" pitchFamily="18" charset="0"/>
              </a:rPr>
              <a:t>ما هو العصف الذهني ؟أحد الأساليب   الأساسية المستخدمة من خلال مرحلة التفكير في عملية التفكير التصميمي حيث يعد العصف الذهني طريقة جيدة لتوليد العديد من الأفكار، وذلك من خلال الاستفادة من التفكير الجماعي للمجموعة، والانخراط مع بعضهم البعض، والاستماع، والبناء على أفكار أخرى.</a:t>
            </a:r>
          </a:p>
        </p:txBody>
      </p:sp>
      <p:sp>
        <p:nvSpPr>
          <p:cNvPr id="6" name="مستطيل: زوايا مستديرة 5">
            <a:extLst>
              <a:ext uri="{FF2B5EF4-FFF2-40B4-BE49-F238E27FC236}">
                <a16:creationId xmlns:a16="http://schemas.microsoft.com/office/drawing/2014/main" id="{518C7279-581A-0870-90DF-00DB970D26FE}"/>
              </a:ext>
            </a:extLst>
          </p:cNvPr>
          <p:cNvSpPr/>
          <p:nvPr/>
        </p:nvSpPr>
        <p:spPr>
          <a:xfrm>
            <a:off x="1733227" y="674566"/>
            <a:ext cx="8725545" cy="913308"/>
          </a:xfrm>
          <a:prstGeom prst="roundRect">
            <a:avLst/>
          </a:prstGeom>
          <a:solidFill>
            <a:srgbClr val="F9A82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4400" b="1" dirty="0">
              <a:solidFill>
                <a:schemeClr val="bg1"/>
              </a:solidFill>
              <a:latin typeface="Times New Roman" panose="02020603050405020304" pitchFamily="18" charset="0"/>
              <a:cs typeface="Times New Roman" panose="02020603050405020304" pitchFamily="18" charset="0"/>
            </a:endParaRPr>
          </a:p>
          <a:p>
            <a:pPr algn="ctr"/>
            <a:r>
              <a:rPr lang="ar-SA" sz="4400" b="1" dirty="0">
                <a:solidFill>
                  <a:schemeClr val="bg1"/>
                </a:solidFill>
                <a:latin typeface="Times New Roman" panose="02020603050405020304" pitchFamily="18" charset="0"/>
                <a:cs typeface="Times New Roman" panose="02020603050405020304" pitchFamily="18" charset="0"/>
              </a:rPr>
              <a:t>العصف الذهني</a:t>
            </a:r>
          </a:p>
          <a:p>
            <a:pPr algn="ctr"/>
            <a:endParaRPr lang="ar-SA" sz="4400" b="1" dirty="0">
              <a:solidFill>
                <a:schemeClr val="bg1"/>
              </a:solidFill>
            </a:endParaRPr>
          </a:p>
        </p:txBody>
      </p:sp>
      <p:sp>
        <p:nvSpPr>
          <p:cNvPr id="2" name="مستطيل 1">
            <a:extLst>
              <a:ext uri="{FF2B5EF4-FFF2-40B4-BE49-F238E27FC236}">
                <a16:creationId xmlns:a16="http://schemas.microsoft.com/office/drawing/2014/main" id="{B1A66792-B469-4364-17AC-415755F8D496}"/>
              </a:ext>
            </a:extLst>
          </p:cNvPr>
          <p:cNvSpPr/>
          <p:nvPr/>
        </p:nvSpPr>
        <p:spPr>
          <a:xfrm>
            <a:off x="5030906" y="5710535"/>
            <a:ext cx="1584088" cy="40011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ar-SA" sz="2000" b="1" cap="none" spc="0" dirty="0">
                <a:ln/>
                <a:solidFill>
                  <a:schemeClr val="accent4"/>
                </a:solidFill>
                <a:effectLst/>
              </a:rPr>
              <a:t>أ . حليمة المالكي</a:t>
            </a:r>
          </a:p>
        </p:txBody>
      </p:sp>
    </p:spTree>
    <p:extLst>
      <p:ext uri="{BB962C8B-B14F-4D97-AF65-F5344CB8AC3E}">
        <p14:creationId xmlns:p14="http://schemas.microsoft.com/office/powerpoint/2010/main" val="34418304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مربع نص 4">
            <a:extLst>
              <a:ext uri="{FF2B5EF4-FFF2-40B4-BE49-F238E27FC236}">
                <a16:creationId xmlns:a16="http://schemas.microsoft.com/office/drawing/2014/main" id="{99AB34BD-C297-DDC9-D52A-34921DEBC54F}"/>
              </a:ext>
            </a:extLst>
          </p:cNvPr>
          <p:cNvSpPr txBox="1"/>
          <p:nvPr/>
        </p:nvSpPr>
        <p:spPr>
          <a:xfrm>
            <a:off x="568960" y="1767840"/>
            <a:ext cx="11054080" cy="3697166"/>
          </a:xfrm>
          <a:prstGeom prst="rect">
            <a:avLst/>
          </a:prstGeom>
          <a:solidFill>
            <a:schemeClr val="bg1">
              <a:lumMod val="85000"/>
            </a:schemeClr>
          </a:solidFill>
        </p:spPr>
        <p:txBody>
          <a:bodyPr wrap="square">
            <a:spAutoFit/>
          </a:bodyPr>
          <a:lstStyle/>
          <a:p>
            <a:pPr algn="ctr" rtl="1">
              <a:lnSpc>
                <a:spcPct val="150000"/>
              </a:lnSpc>
            </a:pPr>
            <a:r>
              <a:rPr lang="ar-SA" sz="3200" b="1" dirty="0">
                <a:latin typeface="Times New Roman" panose="02020603050405020304" pitchFamily="18" charset="0"/>
                <a:cs typeface="Times New Roman" panose="02020603050405020304" pitchFamily="18" charset="0"/>
              </a:rPr>
              <a:t>العصف الذهني هو الخطوة الأولى في تحديد كيفية معالجة المشكلة؛ ويتضمن العصف الذهني وضع القلم على الورق ومن</a:t>
            </a:r>
          </a:p>
          <a:p>
            <a:pPr algn="ctr" rtl="1">
              <a:lnSpc>
                <a:spcPct val="150000"/>
              </a:lnSpc>
            </a:pPr>
            <a:r>
              <a:rPr lang="ar-SA" sz="3200" b="1" dirty="0">
                <a:latin typeface="Times New Roman" panose="02020603050405020304" pitchFamily="18" charset="0"/>
                <a:cs typeface="Times New Roman" panose="02020603050405020304" pitchFamily="18" charset="0"/>
              </a:rPr>
              <a:t>ثم اتخاذ القرار حول ما سيتم تصميمه فعليا والتوصل التلقائي إلى أفكار حول كيفية حل المشكلة بشكل مبدع ومقارنتها لتحديد</a:t>
            </a:r>
          </a:p>
          <a:p>
            <a:pPr algn="ctr" rtl="1">
              <a:lnSpc>
                <a:spcPct val="150000"/>
              </a:lnSpc>
            </a:pPr>
            <a:r>
              <a:rPr lang="ar-SA" sz="3200" b="1" dirty="0">
                <a:latin typeface="Times New Roman" panose="02020603050405020304" pitchFamily="18" charset="0"/>
                <a:cs typeface="Times New Roman" panose="02020603050405020304" pitchFamily="18" charset="0"/>
              </a:rPr>
              <a:t>الأفضل، وبالتأكيد لن تكون كل الأفكار التي توصلوا إليها جيدة.</a:t>
            </a:r>
          </a:p>
        </p:txBody>
      </p:sp>
      <p:sp>
        <p:nvSpPr>
          <p:cNvPr id="6" name="مستطيل: زوايا مستديرة 5">
            <a:extLst>
              <a:ext uri="{FF2B5EF4-FFF2-40B4-BE49-F238E27FC236}">
                <a16:creationId xmlns:a16="http://schemas.microsoft.com/office/drawing/2014/main" id="{FA13D94D-47D5-D6FE-AFFB-A5FBB5BD1349}"/>
              </a:ext>
            </a:extLst>
          </p:cNvPr>
          <p:cNvSpPr/>
          <p:nvPr/>
        </p:nvSpPr>
        <p:spPr>
          <a:xfrm>
            <a:off x="1733227" y="674566"/>
            <a:ext cx="8725545" cy="913308"/>
          </a:xfrm>
          <a:prstGeom prst="roundRect">
            <a:avLst/>
          </a:prstGeom>
          <a:solidFill>
            <a:srgbClr val="F9A82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4400" b="1" dirty="0">
              <a:solidFill>
                <a:schemeClr val="bg1"/>
              </a:solidFill>
              <a:latin typeface="Times New Roman" panose="02020603050405020304" pitchFamily="18" charset="0"/>
              <a:cs typeface="Times New Roman" panose="02020603050405020304" pitchFamily="18" charset="0"/>
            </a:endParaRPr>
          </a:p>
          <a:p>
            <a:pPr algn="ctr"/>
            <a:r>
              <a:rPr lang="ar-SA" sz="4400" b="1" dirty="0">
                <a:solidFill>
                  <a:schemeClr val="bg1"/>
                </a:solidFill>
                <a:latin typeface="Times New Roman" panose="02020603050405020304" pitchFamily="18" charset="0"/>
                <a:cs typeface="Times New Roman" panose="02020603050405020304" pitchFamily="18" charset="0"/>
              </a:rPr>
              <a:t>العصف الذهني</a:t>
            </a:r>
          </a:p>
          <a:p>
            <a:pPr algn="ctr"/>
            <a:endParaRPr lang="ar-SA" sz="4400" b="1" dirty="0">
              <a:solidFill>
                <a:schemeClr val="bg1"/>
              </a:solidFill>
            </a:endParaRPr>
          </a:p>
        </p:txBody>
      </p:sp>
      <p:sp>
        <p:nvSpPr>
          <p:cNvPr id="2" name="مستطيل 1">
            <a:extLst>
              <a:ext uri="{FF2B5EF4-FFF2-40B4-BE49-F238E27FC236}">
                <a16:creationId xmlns:a16="http://schemas.microsoft.com/office/drawing/2014/main" id="{57F2E08E-785C-74BF-9DA7-E6B6370747F4}"/>
              </a:ext>
            </a:extLst>
          </p:cNvPr>
          <p:cNvSpPr/>
          <p:nvPr/>
        </p:nvSpPr>
        <p:spPr>
          <a:xfrm>
            <a:off x="5030906" y="5720695"/>
            <a:ext cx="1584088" cy="40011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ar-SA" sz="2000" b="1" cap="none" spc="0" dirty="0">
                <a:ln/>
                <a:solidFill>
                  <a:schemeClr val="accent4"/>
                </a:solidFill>
                <a:effectLst/>
              </a:rPr>
              <a:t>أ . حليمة المالكي</a:t>
            </a:r>
          </a:p>
        </p:txBody>
      </p:sp>
    </p:spTree>
    <p:extLst>
      <p:ext uri="{BB962C8B-B14F-4D97-AF65-F5344CB8AC3E}">
        <p14:creationId xmlns:p14="http://schemas.microsoft.com/office/powerpoint/2010/main" val="23410473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ربع نص 2">
            <a:extLst>
              <a:ext uri="{FF2B5EF4-FFF2-40B4-BE49-F238E27FC236}">
                <a16:creationId xmlns:a16="http://schemas.microsoft.com/office/drawing/2014/main" id="{BE9C45BA-274B-C1C9-089F-0827B983A4C6}"/>
              </a:ext>
            </a:extLst>
          </p:cNvPr>
          <p:cNvSpPr txBox="1"/>
          <p:nvPr/>
        </p:nvSpPr>
        <p:spPr>
          <a:xfrm>
            <a:off x="2245360" y="1625601"/>
            <a:ext cx="7325360" cy="3316742"/>
          </a:xfrm>
          <a:prstGeom prst="rect">
            <a:avLst/>
          </a:prstGeom>
          <a:solidFill>
            <a:schemeClr val="bg1">
              <a:lumMod val="85000"/>
            </a:schemeClr>
          </a:solidFill>
        </p:spPr>
        <p:txBody>
          <a:bodyPr wrap="square">
            <a:spAutoFit/>
          </a:bodyPr>
          <a:lstStyle/>
          <a:p>
            <a:pPr algn="ctr" rtl="1">
              <a:lnSpc>
                <a:spcPct val="150000"/>
              </a:lnSpc>
            </a:pPr>
            <a:r>
              <a:rPr lang="ar-SA" sz="3600" b="1" dirty="0">
                <a:highlight>
                  <a:srgbClr val="FFFF00"/>
                </a:highlight>
                <a:latin typeface="Times New Roman" panose="02020603050405020304" pitchFamily="18" charset="0"/>
                <a:cs typeface="Times New Roman" panose="02020603050405020304" pitchFamily="18" charset="0"/>
              </a:rPr>
              <a:t>مرحلة توليد الأفكار المصغرة :</a:t>
            </a:r>
          </a:p>
          <a:p>
            <a:pPr algn="ctr" rtl="1">
              <a:lnSpc>
                <a:spcPct val="150000"/>
              </a:lnSpc>
            </a:pPr>
            <a:r>
              <a:rPr lang="ar-SA" sz="3600" b="1" dirty="0">
                <a:latin typeface="Times New Roman" panose="02020603050405020304" pitchFamily="18" charset="0"/>
                <a:cs typeface="Times New Roman" panose="02020603050405020304" pitchFamily="18" charset="0"/>
              </a:rPr>
              <a:t>تأتي بعد العصف الذهني وهي المكان الذي يبدأ فيها التصميم في الظهور ويمكن القيام بها مرارًا وتكرارًا حتى نتمكن من تطوير المفاهيم بسرعة.</a:t>
            </a:r>
          </a:p>
        </p:txBody>
      </p:sp>
      <p:sp>
        <p:nvSpPr>
          <p:cNvPr id="2" name="مستطيل 1">
            <a:extLst>
              <a:ext uri="{FF2B5EF4-FFF2-40B4-BE49-F238E27FC236}">
                <a16:creationId xmlns:a16="http://schemas.microsoft.com/office/drawing/2014/main" id="{6B141381-DA53-FFBD-759F-7B0C8EC93E21}"/>
              </a:ext>
            </a:extLst>
          </p:cNvPr>
          <p:cNvSpPr/>
          <p:nvPr/>
        </p:nvSpPr>
        <p:spPr>
          <a:xfrm>
            <a:off x="5030906" y="5710535"/>
            <a:ext cx="1584088" cy="40011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ar-SA" sz="2000" b="1" cap="none" spc="0" dirty="0">
                <a:ln/>
                <a:solidFill>
                  <a:schemeClr val="accent4"/>
                </a:solidFill>
                <a:effectLst/>
              </a:rPr>
              <a:t>أ . حليمة المالكي</a:t>
            </a:r>
          </a:p>
        </p:txBody>
      </p:sp>
    </p:spTree>
    <p:extLst>
      <p:ext uri="{BB962C8B-B14F-4D97-AF65-F5344CB8AC3E}">
        <p14:creationId xmlns:p14="http://schemas.microsoft.com/office/powerpoint/2010/main" val="33171186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ربع نص 2">
            <a:extLst>
              <a:ext uri="{FF2B5EF4-FFF2-40B4-BE49-F238E27FC236}">
                <a16:creationId xmlns:a16="http://schemas.microsoft.com/office/drawing/2014/main" id="{42B08AFC-6255-B93B-274E-F4744789A8E8}"/>
              </a:ext>
            </a:extLst>
          </p:cNvPr>
          <p:cNvSpPr txBox="1"/>
          <p:nvPr/>
        </p:nvSpPr>
        <p:spPr>
          <a:xfrm>
            <a:off x="183026" y="2397761"/>
            <a:ext cx="11825948" cy="2955746"/>
          </a:xfrm>
          <a:prstGeom prst="rect">
            <a:avLst/>
          </a:prstGeom>
          <a:solidFill>
            <a:schemeClr val="bg1">
              <a:lumMod val="85000"/>
            </a:schemeClr>
          </a:solidFill>
        </p:spPr>
        <p:txBody>
          <a:bodyPr wrap="square">
            <a:spAutoFit/>
          </a:bodyPr>
          <a:lstStyle/>
          <a:p>
            <a:pPr lvl="0" rtl="1">
              <a:lnSpc>
                <a:spcPct val="150000"/>
              </a:lnSpc>
            </a:pPr>
            <a:r>
              <a:rPr lang="ar-SA" sz="3200" b="1" dirty="0"/>
              <a:t>بشكل تعاوني يتم طرح حلول لأفكار إبداعية لأحد المشاكل التصميمية: </a:t>
            </a:r>
          </a:p>
          <a:p>
            <a:pPr lvl="0" rtl="1">
              <a:lnSpc>
                <a:spcPct val="150000"/>
              </a:lnSpc>
            </a:pPr>
            <a:endParaRPr lang="ar-SA" sz="3200" b="1" dirty="0"/>
          </a:p>
          <a:p>
            <a:pPr lvl="0" rtl="1">
              <a:lnSpc>
                <a:spcPct val="150000"/>
              </a:lnSpc>
            </a:pPr>
            <a:r>
              <a:rPr lang="ar-SA" sz="3200" b="1" dirty="0"/>
              <a:t>ما هو أفضل تصميم لعدد محدود من حبات التمر، الغرض من التغليف حماية التمر، وتقديمه للأصدقاء في رحلة رياضية...</a:t>
            </a:r>
          </a:p>
        </p:txBody>
      </p:sp>
      <p:sp>
        <p:nvSpPr>
          <p:cNvPr id="5" name="مستطيل: زوايا مستديرة 4">
            <a:extLst>
              <a:ext uri="{FF2B5EF4-FFF2-40B4-BE49-F238E27FC236}">
                <a16:creationId xmlns:a16="http://schemas.microsoft.com/office/drawing/2014/main" id="{897DB327-F67E-D685-F058-6D0161574B57}"/>
              </a:ext>
            </a:extLst>
          </p:cNvPr>
          <p:cNvSpPr/>
          <p:nvPr/>
        </p:nvSpPr>
        <p:spPr>
          <a:xfrm>
            <a:off x="8657304" y="327343"/>
            <a:ext cx="3168645" cy="716472"/>
          </a:xfrm>
          <a:prstGeom prst="roundRect">
            <a:avLst/>
          </a:prstGeom>
          <a:solidFill>
            <a:srgbClr val="F9A826"/>
          </a:solidFill>
          <a:ln>
            <a:solidFill>
              <a:srgbClr val="F9A826"/>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6" name="مستطيل: زوايا مستديرة 5">
            <a:extLst>
              <a:ext uri="{FF2B5EF4-FFF2-40B4-BE49-F238E27FC236}">
                <a16:creationId xmlns:a16="http://schemas.microsoft.com/office/drawing/2014/main" id="{5968E10C-07CD-A8E6-D631-D5B8A9DFA907}"/>
              </a:ext>
            </a:extLst>
          </p:cNvPr>
          <p:cNvSpPr/>
          <p:nvPr/>
        </p:nvSpPr>
        <p:spPr>
          <a:xfrm>
            <a:off x="4648539" y="286703"/>
            <a:ext cx="3168645" cy="716472"/>
          </a:xfrm>
          <a:prstGeom prst="roundRect">
            <a:avLst/>
          </a:prstGeom>
          <a:solidFill>
            <a:srgbClr val="F9A826"/>
          </a:solidFill>
          <a:ln>
            <a:solidFill>
              <a:srgbClr val="F9A826"/>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7" name="مستطيل: زوايا مستديرة 6">
            <a:extLst>
              <a:ext uri="{FF2B5EF4-FFF2-40B4-BE49-F238E27FC236}">
                <a16:creationId xmlns:a16="http://schemas.microsoft.com/office/drawing/2014/main" id="{51E34CDF-C200-45A0-3848-7BB3B156845E}"/>
              </a:ext>
            </a:extLst>
          </p:cNvPr>
          <p:cNvSpPr/>
          <p:nvPr/>
        </p:nvSpPr>
        <p:spPr>
          <a:xfrm>
            <a:off x="398455" y="327343"/>
            <a:ext cx="3168645" cy="716472"/>
          </a:xfrm>
          <a:prstGeom prst="roundRect">
            <a:avLst/>
          </a:prstGeom>
          <a:solidFill>
            <a:srgbClr val="F9A826"/>
          </a:solidFill>
          <a:ln>
            <a:solidFill>
              <a:srgbClr val="F9A826"/>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8" name="مستطيل: زوايا مستديرة 7">
            <a:extLst>
              <a:ext uri="{FF2B5EF4-FFF2-40B4-BE49-F238E27FC236}">
                <a16:creationId xmlns:a16="http://schemas.microsoft.com/office/drawing/2014/main" id="{E32770D9-5B2E-22A4-7822-136642179177}"/>
              </a:ext>
            </a:extLst>
          </p:cNvPr>
          <p:cNvSpPr/>
          <p:nvPr/>
        </p:nvSpPr>
        <p:spPr>
          <a:xfrm>
            <a:off x="11207042" y="383460"/>
            <a:ext cx="548158" cy="571866"/>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9" name="مستطيل: زوايا مستديرة 8">
            <a:extLst>
              <a:ext uri="{FF2B5EF4-FFF2-40B4-BE49-F238E27FC236}">
                <a16:creationId xmlns:a16="http://schemas.microsoft.com/office/drawing/2014/main" id="{58160271-74C3-918F-6F0D-9F72F73D0418}"/>
              </a:ext>
            </a:extLst>
          </p:cNvPr>
          <p:cNvSpPr/>
          <p:nvPr/>
        </p:nvSpPr>
        <p:spPr>
          <a:xfrm>
            <a:off x="7189112" y="406373"/>
            <a:ext cx="548158" cy="571866"/>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10" name="مستطيل: زوايا مستديرة 9">
            <a:extLst>
              <a:ext uri="{FF2B5EF4-FFF2-40B4-BE49-F238E27FC236}">
                <a16:creationId xmlns:a16="http://schemas.microsoft.com/office/drawing/2014/main" id="{EC95FF6F-5097-B559-A3F5-6F614450AAF0}"/>
              </a:ext>
            </a:extLst>
          </p:cNvPr>
          <p:cNvSpPr/>
          <p:nvPr/>
        </p:nvSpPr>
        <p:spPr>
          <a:xfrm>
            <a:off x="2881089" y="413297"/>
            <a:ext cx="548158" cy="571866"/>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pic>
        <p:nvPicPr>
          <p:cNvPr id="11" name="صورة 10" descr="صورة تحتوي على نص, ساعة حائط, ساعة&#10;&#10;تم إنشاء الوصف تلقائياً">
            <a:extLst>
              <a:ext uri="{FF2B5EF4-FFF2-40B4-BE49-F238E27FC236}">
                <a16:creationId xmlns:a16="http://schemas.microsoft.com/office/drawing/2014/main" id="{44E4A145-9C7A-E4FE-B033-5D80D2E01848}"/>
              </a:ext>
            </a:extLst>
          </p:cNvPr>
          <p:cNvPicPr>
            <a:picLocks noChangeAspect="1"/>
          </p:cNvPicPr>
          <p:nvPr/>
        </p:nvPicPr>
        <p:blipFill>
          <a:blip r:embed="rId2"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7188652" y="400246"/>
            <a:ext cx="512190" cy="629164"/>
          </a:xfrm>
          <a:prstGeom prst="rect">
            <a:avLst/>
          </a:prstGeom>
        </p:spPr>
      </p:pic>
      <p:pic>
        <p:nvPicPr>
          <p:cNvPr id="12" name="صورة 11">
            <a:extLst>
              <a:ext uri="{FF2B5EF4-FFF2-40B4-BE49-F238E27FC236}">
                <a16:creationId xmlns:a16="http://schemas.microsoft.com/office/drawing/2014/main" id="{17B98DBA-AD20-BDE4-C6DF-5CA3477A8AB5}"/>
              </a:ext>
            </a:extLst>
          </p:cNvPr>
          <p:cNvPicPr>
            <a:picLocks noChangeAspect="1"/>
          </p:cNvPicPr>
          <p:nvPr/>
        </p:nvPicPr>
        <p:blipFill>
          <a:blip r:embed="rId3"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11179710" y="300101"/>
            <a:ext cx="622744" cy="722382"/>
          </a:xfrm>
          <a:prstGeom prst="rect">
            <a:avLst/>
          </a:prstGeom>
        </p:spPr>
      </p:pic>
      <p:sp>
        <p:nvSpPr>
          <p:cNvPr id="14" name="عنوان 1">
            <a:extLst>
              <a:ext uri="{FF2B5EF4-FFF2-40B4-BE49-F238E27FC236}">
                <a16:creationId xmlns:a16="http://schemas.microsoft.com/office/drawing/2014/main" id="{693D73D5-4D38-313C-3AB7-F87276123C33}"/>
              </a:ext>
            </a:extLst>
          </p:cNvPr>
          <p:cNvSpPr txBox="1">
            <a:spLocks/>
          </p:cNvSpPr>
          <p:nvPr/>
        </p:nvSpPr>
        <p:spPr>
          <a:xfrm>
            <a:off x="50147" y="57121"/>
            <a:ext cx="2679535" cy="1325563"/>
          </a:xfrm>
          <a:prstGeom prst="rect">
            <a:avLst/>
          </a:prstGeom>
        </p:spPr>
        <p:txBody>
          <a:bodyPr vert="horz" lIns="91440" tIns="45720" rIns="91440" bIns="45720" rtlCol="1" anchor="ctr">
            <a:norm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r>
              <a:rPr lang="ar-SA" sz="2400" dirty="0">
                <a:solidFill>
                  <a:schemeClr val="bg1"/>
                </a:solidFill>
              </a:rPr>
              <a:t>جماعي</a:t>
            </a:r>
          </a:p>
        </p:txBody>
      </p:sp>
      <p:sp>
        <p:nvSpPr>
          <p:cNvPr id="15" name="عنوان 1">
            <a:extLst>
              <a:ext uri="{FF2B5EF4-FFF2-40B4-BE49-F238E27FC236}">
                <a16:creationId xmlns:a16="http://schemas.microsoft.com/office/drawing/2014/main" id="{EA78A682-43CB-6783-55D1-D20B690C4666}"/>
              </a:ext>
            </a:extLst>
          </p:cNvPr>
          <p:cNvSpPr txBox="1">
            <a:spLocks/>
          </p:cNvSpPr>
          <p:nvPr/>
        </p:nvSpPr>
        <p:spPr>
          <a:xfrm>
            <a:off x="8177014" y="-10160"/>
            <a:ext cx="3009146" cy="1310581"/>
          </a:xfrm>
          <a:prstGeom prst="rect">
            <a:avLst/>
          </a:prstGeom>
        </p:spPr>
        <p:txBody>
          <a:bodyPr vert="horz" lIns="91440" tIns="45720" rIns="91440" bIns="45720" rtlCol="1" anchor="ctr">
            <a:norm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endParaRPr lang="ar-SA" sz="1800" b="1" dirty="0">
              <a:solidFill>
                <a:schemeClr val="bg1"/>
              </a:solidFill>
            </a:endParaRPr>
          </a:p>
          <a:p>
            <a:r>
              <a:rPr lang="ar-SA" sz="1800" b="1" dirty="0">
                <a:solidFill>
                  <a:schemeClr val="bg1"/>
                </a:solidFill>
              </a:rPr>
              <a:t>    نشاط</a:t>
            </a:r>
          </a:p>
        </p:txBody>
      </p:sp>
      <p:sp>
        <p:nvSpPr>
          <p:cNvPr id="16" name="عنوان 1">
            <a:extLst>
              <a:ext uri="{FF2B5EF4-FFF2-40B4-BE49-F238E27FC236}">
                <a16:creationId xmlns:a16="http://schemas.microsoft.com/office/drawing/2014/main" id="{E65DC759-09E8-DDC6-229F-5DA15E771991}"/>
              </a:ext>
            </a:extLst>
          </p:cNvPr>
          <p:cNvSpPr txBox="1">
            <a:spLocks/>
          </p:cNvSpPr>
          <p:nvPr/>
        </p:nvSpPr>
        <p:spPr>
          <a:xfrm>
            <a:off x="4300231" y="40405"/>
            <a:ext cx="2679535" cy="1325563"/>
          </a:xfrm>
          <a:prstGeom prst="rect">
            <a:avLst/>
          </a:prstGeom>
        </p:spPr>
        <p:txBody>
          <a:bodyPr vert="horz" lIns="91440" tIns="45720" rIns="91440" bIns="45720" rtlCol="1" anchor="ctr">
            <a:norm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r>
              <a:rPr lang="ar-SA" sz="2400" dirty="0">
                <a:solidFill>
                  <a:schemeClr val="bg1"/>
                </a:solidFill>
              </a:rPr>
              <a:t> </a:t>
            </a:r>
          </a:p>
        </p:txBody>
      </p:sp>
      <p:pic>
        <p:nvPicPr>
          <p:cNvPr id="17" name="صورة 16">
            <a:extLst>
              <a:ext uri="{FF2B5EF4-FFF2-40B4-BE49-F238E27FC236}">
                <a16:creationId xmlns:a16="http://schemas.microsoft.com/office/drawing/2014/main" id="{010DC724-1B78-2320-8012-6697399C89AA}"/>
              </a:ext>
            </a:extLst>
          </p:cNvPr>
          <p:cNvPicPr>
            <a:picLocks noChangeAspect="1"/>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909766" y="531376"/>
            <a:ext cx="504967" cy="423122"/>
          </a:xfrm>
          <a:prstGeom prst="rect">
            <a:avLst/>
          </a:prstGeom>
        </p:spPr>
      </p:pic>
      <p:pic>
        <p:nvPicPr>
          <p:cNvPr id="18" name="Picture 4" descr="Cartoon With Beautiful Bulb Light Electricity Gallery - Light Bulb Brain  Png, Transparent Png , Transparent Png Image - PNGitem">
            <a:extLst>
              <a:ext uri="{FF2B5EF4-FFF2-40B4-BE49-F238E27FC236}">
                <a16:creationId xmlns:a16="http://schemas.microsoft.com/office/drawing/2014/main" id="{9D212620-9540-C510-A98E-D6BC3436D985}"/>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6021" b="89791" l="10000" r="90000">
                        <a14:foregroundMark x1="67791" y1="18586" x2="67791" y2="18586"/>
                        <a14:foregroundMark x1="49651" y1="9817" x2="49651" y2="9817"/>
                        <a14:foregroundMark x1="49535" y1="10602" x2="49535" y2="10602"/>
                        <a14:foregroundMark x1="49535" y1="9424" x2="49535" y2="9424"/>
                        <a14:foregroundMark x1="49884" y1="6021" x2="49884" y2="6021"/>
                        <a14:foregroundMark x1="31512" y1="17277" x2="31512" y2="17277"/>
                        <a14:foregroundMark x1="21977" y1="38089" x2="21395" y2="37565"/>
                        <a14:foregroundMark x1="24186" y1="59424" x2="24186" y2="59424"/>
                        <a14:foregroundMark x1="75233" y1="59817" x2="75233" y2="59817"/>
                        <a14:foregroundMark x1="80000" y1="37304" x2="80000" y2="37304"/>
                      </a14:backgroundRemoval>
                    </a14:imgEffect>
                  </a14:imgLayer>
                </a14:imgProps>
              </a:ext>
              <a:ext uri="{28A0092B-C50C-407E-A947-70E740481C1C}">
                <a14:useLocalDpi xmlns:a14="http://schemas.microsoft.com/office/drawing/2010/main" val="0"/>
              </a:ext>
            </a:extLst>
          </a:blip>
          <a:srcRect/>
          <a:stretch>
            <a:fillRect/>
          </a:stretch>
        </p:blipFill>
        <p:spPr bwMode="auto">
          <a:xfrm>
            <a:off x="-476676" y="2885440"/>
            <a:ext cx="2459453" cy="21848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87395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مستطيل: زوايا مستديرة 6">
            <a:extLst>
              <a:ext uri="{FF2B5EF4-FFF2-40B4-BE49-F238E27FC236}">
                <a16:creationId xmlns:a16="http://schemas.microsoft.com/office/drawing/2014/main" id="{DE348A4E-274D-983C-A951-F856456ACF47}"/>
              </a:ext>
            </a:extLst>
          </p:cNvPr>
          <p:cNvSpPr/>
          <p:nvPr/>
        </p:nvSpPr>
        <p:spPr>
          <a:xfrm>
            <a:off x="1733227" y="492561"/>
            <a:ext cx="8725545" cy="913308"/>
          </a:xfrm>
          <a:prstGeom prst="roundRect">
            <a:avLst/>
          </a:prstGeom>
          <a:solidFill>
            <a:srgbClr val="F9A82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400" b="1" dirty="0"/>
              <a:t>نشاط إثرائي : </a:t>
            </a:r>
          </a:p>
        </p:txBody>
      </p:sp>
      <p:sp>
        <p:nvSpPr>
          <p:cNvPr id="9" name="مستطيل 8">
            <a:extLst>
              <a:ext uri="{FF2B5EF4-FFF2-40B4-BE49-F238E27FC236}">
                <a16:creationId xmlns:a16="http://schemas.microsoft.com/office/drawing/2014/main" id="{7CE726D7-9448-62B4-E561-F4C0EDA71CDB}"/>
              </a:ext>
            </a:extLst>
          </p:cNvPr>
          <p:cNvSpPr/>
          <p:nvPr/>
        </p:nvSpPr>
        <p:spPr>
          <a:xfrm>
            <a:off x="1808481" y="2175754"/>
            <a:ext cx="8650292" cy="2343270"/>
          </a:xfrm>
          <a:prstGeom prst="rect">
            <a:avLst/>
          </a:prstGeom>
          <a:solidFill>
            <a:schemeClr val="bg1">
              <a:lumMod val="95000"/>
            </a:schemeClr>
          </a:solidFill>
        </p:spPr>
        <p:txBody>
          <a:bodyPr wrap="square" lIns="68580" tIns="34290" rIns="68580" bIns="34290">
            <a:spAutoFit/>
          </a:bodyPr>
          <a:lstStyle/>
          <a:p>
            <a:pPr>
              <a:lnSpc>
                <a:spcPct val="200000"/>
              </a:lnSpc>
            </a:pPr>
            <a:r>
              <a:rPr lang="ar-SA" sz="4000" b="1" dirty="0"/>
              <a:t>لماذا تم استخدام منهجية تفكير المصممين في تطوير الاستراتيجيات للمؤسسات؟</a:t>
            </a:r>
            <a:endParaRPr lang="ar-SA" sz="4000" b="1" dirty="0">
              <a:latin typeface="Calibri" panose="020F0502020204030204" pitchFamily="34" charset="0"/>
              <a:cs typeface="+mj-cs"/>
            </a:endParaRPr>
          </a:p>
        </p:txBody>
      </p:sp>
      <p:pic>
        <p:nvPicPr>
          <p:cNvPr id="5124" name="Picture 4" descr="Cartoon With Beautiful Bulb Light Electricity Gallery - Light Bulb Brain  Png, Transparent Png , Transparent Png Image - PNGitem">
            <a:extLst>
              <a:ext uri="{FF2B5EF4-FFF2-40B4-BE49-F238E27FC236}">
                <a16:creationId xmlns:a16="http://schemas.microsoft.com/office/drawing/2014/main" id="{1C60AD2D-781B-EC11-7385-2536052E650A}"/>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6021" b="89791" l="10000" r="90000">
                        <a14:foregroundMark x1="67791" y1="18586" x2="67791" y2="18586"/>
                        <a14:foregroundMark x1="49651" y1="9817" x2="49651" y2="9817"/>
                        <a14:foregroundMark x1="49535" y1="10602" x2="49535" y2="10602"/>
                        <a14:foregroundMark x1="49535" y1="9424" x2="49535" y2="9424"/>
                        <a14:foregroundMark x1="49884" y1="6021" x2="49884" y2="6021"/>
                        <a14:foregroundMark x1="31512" y1="17277" x2="31512" y2="17277"/>
                        <a14:foregroundMark x1="21977" y1="38089" x2="21395" y2="37565"/>
                        <a14:foregroundMark x1="24186" y1="59424" x2="24186" y2="59424"/>
                        <a14:foregroundMark x1="75233" y1="59817" x2="75233" y2="59817"/>
                        <a14:foregroundMark x1="80000" y1="37304" x2="80000" y2="37304"/>
                      </a14:backgroundRemoval>
                    </a14:imgEffect>
                  </a14:imgLayer>
                </a14:imgProps>
              </a:ext>
              <a:ext uri="{28A0092B-C50C-407E-A947-70E740481C1C}">
                <a14:useLocalDpi xmlns:a14="http://schemas.microsoft.com/office/drawing/2010/main" val="0"/>
              </a:ext>
            </a:extLst>
          </a:blip>
          <a:srcRect/>
          <a:stretch>
            <a:fillRect/>
          </a:stretch>
        </p:blipFill>
        <p:spPr bwMode="auto">
          <a:xfrm>
            <a:off x="-211018" y="-101600"/>
            <a:ext cx="2459453" cy="2184832"/>
          </a:xfrm>
          <a:prstGeom prst="rect">
            <a:avLst/>
          </a:prstGeom>
          <a:noFill/>
          <a:extLst>
            <a:ext uri="{909E8E84-426E-40DD-AFC4-6F175D3DCCD1}">
              <a14:hiddenFill xmlns:a14="http://schemas.microsoft.com/office/drawing/2010/main">
                <a:solidFill>
                  <a:srgbClr val="FFFFFF"/>
                </a:solidFill>
              </a14:hiddenFill>
            </a:ext>
          </a:extLst>
        </p:spPr>
      </p:pic>
      <p:sp>
        <p:nvSpPr>
          <p:cNvPr id="2" name="مستطيل 1">
            <a:extLst>
              <a:ext uri="{FF2B5EF4-FFF2-40B4-BE49-F238E27FC236}">
                <a16:creationId xmlns:a16="http://schemas.microsoft.com/office/drawing/2014/main" id="{4C750F81-769C-3322-86F9-37C08ADFD04F}"/>
              </a:ext>
            </a:extLst>
          </p:cNvPr>
          <p:cNvSpPr/>
          <p:nvPr/>
        </p:nvSpPr>
        <p:spPr>
          <a:xfrm>
            <a:off x="5030906" y="5710535"/>
            <a:ext cx="1584088" cy="40011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ar-SA" sz="2000" b="1" cap="none" spc="0" dirty="0">
                <a:ln/>
                <a:solidFill>
                  <a:schemeClr val="accent4"/>
                </a:solidFill>
                <a:effectLst/>
              </a:rPr>
              <a:t>أ . حليمة المالكي</a:t>
            </a:r>
          </a:p>
        </p:txBody>
      </p:sp>
    </p:spTree>
    <p:custDataLst>
      <p:tags r:id="rId1"/>
    </p:custDataLst>
    <p:extLst>
      <p:ext uri="{BB962C8B-B14F-4D97-AF65-F5344CB8AC3E}">
        <p14:creationId xmlns:p14="http://schemas.microsoft.com/office/powerpoint/2010/main" val="4928401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descr="صورة تحتوي على نص, رسوم المتجهات&#10;&#10;تم إنشاء الوصف تلقائياً">
            <a:extLst>
              <a:ext uri="{FF2B5EF4-FFF2-40B4-BE49-F238E27FC236}">
                <a16:creationId xmlns:a16="http://schemas.microsoft.com/office/drawing/2014/main" id="{C0F64FED-8008-158D-29E2-F270C649B1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2278" y="4912108"/>
            <a:ext cx="1768334" cy="1672005"/>
          </a:xfrm>
          <a:prstGeom prst="rect">
            <a:avLst/>
          </a:prstGeom>
        </p:spPr>
      </p:pic>
      <p:sp>
        <p:nvSpPr>
          <p:cNvPr id="5" name="مستطيل 4">
            <a:extLst>
              <a:ext uri="{FF2B5EF4-FFF2-40B4-BE49-F238E27FC236}">
                <a16:creationId xmlns:a16="http://schemas.microsoft.com/office/drawing/2014/main" id="{1A912E1B-F3C1-4FEB-E144-747665A5C8E3}"/>
              </a:ext>
            </a:extLst>
          </p:cNvPr>
          <p:cNvSpPr/>
          <p:nvPr/>
        </p:nvSpPr>
        <p:spPr>
          <a:xfrm>
            <a:off x="-51620" y="0"/>
            <a:ext cx="12295239" cy="1104911"/>
          </a:xfrm>
          <a:prstGeom prst="rect">
            <a:avLst/>
          </a:prstGeom>
          <a:solidFill>
            <a:srgbClr val="F9A826"/>
          </a:solidFill>
          <a:ln>
            <a:solidFill>
              <a:srgbClr val="F9A82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6" name="شكل بيضاوي 5">
            <a:extLst>
              <a:ext uri="{FF2B5EF4-FFF2-40B4-BE49-F238E27FC236}">
                <a16:creationId xmlns:a16="http://schemas.microsoft.com/office/drawing/2014/main" id="{E59AE6BB-F567-F10E-1143-EA01DF285F6D}"/>
              </a:ext>
            </a:extLst>
          </p:cNvPr>
          <p:cNvSpPr/>
          <p:nvPr/>
        </p:nvSpPr>
        <p:spPr>
          <a:xfrm>
            <a:off x="306704" y="258054"/>
            <a:ext cx="469732" cy="46973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7" name="شكل بيضاوي 6">
            <a:extLst>
              <a:ext uri="{FF2B5EF4-FFF2-40B4-BE49-F238E27FC236}">
                <a16:creationId xmlns:a16="http://schemas.microsoft.com/office/drawing/2014/main" id="{3D128D5E-6D48-B6BC-A25A-7D6E898628F0}"/>
              </a:ext>
            </a:extLst>
          </p:cNvPr>
          <p:cNvSpPr/>
          <p:nvPr/>
        </p:nvSpPr>
        <p:spPr>
          <a:xfrm>
            <a:off x="941579" y="258054"/>
            <a:ext cx="469732" cy="46973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8" name="شكل بيضاوي 7">
            <a:extLst>
              <a:ext uri="{FF2B5EF4-FFF2-40B4-BE49-F238E27FC236}">
                <a16:creationId xmlns:a16="http://schemas.microsoft.com/office/drawing/2014/main" id="{97B12AE1-D784-0EDD-5F69-C5E3EA7FD2EC}"/>
              </a:ext>
            </a:extLst>
          </p:cNvPr>
          <p:cNvSpPr/>
          <p:nvPr/>
        </p:nvSpPr>
        <p:spPr>
          <a:xfrm>
            <a:off x="1532129" y="258054"/>
            <a:ext cx="469732" cy="46973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9" name="عنوان 1">
            <a:extLst>
              <a:ext uri="{FF2B5EF4-FFF2-40B4-BE49-F238E27FC236}">
                <a16:creationId xmlns:a16="http://schemas.microsoft.com/office/drawing/2014/main" id="{47854784-ED91-8620-E55B-173D1E830E3B}"/>
              </a:ext>
            </a:extLst>
          </p:cNvPr>
          <p:cNvSpPr txBox="1">
            <a:spLocks/>
          </p:cNvSpPr>
          <p:nvPr/>
        </p:nvSpPr>
        <p:spPr>
          <a:xfrm>
            <a:off x="1223400" y="-87396"/>
            <a:ext cx="10661896" cy="1325563"/>
          </a:xfrm>
          <a:prstGeom prst="rect">
            <a:avLst/>
          </a:prstGeom>
        </p:spPr>
        <p:txBody>
          <a:bodyPr vert="horz" lIns="91440" tIns="45720" rIns="91440" bIns="45720" rtlCol="1" anchor="ctr">
            <a:norm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r>
              <a:rPr lang="ar-SA" b="1" dirty="0">
                <a:solidFill>
                  <a:schemeClr val="bg1"/>
                </a:solidFill>
              </a:rPr>
              <a:t>تقويم ختامي</a:t>
            </a:r>
          </a:p>
        </p:txBody>
      </p:sp>
      <p:sp>
        <p:nvSpPr>
          <p:cNvPr id="24" name="عنوان 1">
            <a:extLst>
              <a:ext uri="{FF2B5EF4-FFF2-40B4-BE49-F238E27FC236}">
                <a16:creationId xmlns:a16="http://schemas.microsoft.com/office/drawing/2014/main" id="{6B262E9E-84A5-FDA5-5EEC-A8E42A74A474}"/>
              </a:ext>
            </a:extLst>
          </p:cNvPr>
          <p:cNvSpPr txBox="1">
            <a:spLocks/>
          </p:cNvSpPr>
          <p:nvPr/>
        </p:nvSpPr>
        <p:spPr>
          <a:xfrm>
            <a:off x="511391" y="2337160"/>
            <a:ext cx="11449049" cy="4719986"/>
          </a:xfrm>
          <a:prstGeom prst="rect">
            <a:avLst/>
          </a:prstGeom>
        </p:spPr>
        <p:txBody>
          <a:bodyPr vert="horz" lIns="91440" tIns="45720" rIns="91440" bIns="45720" rtlCol="1" anchor="ctr">
            <a:normAutofit fontScale="92500"/>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a:lnSpc>
                <a:spcPct val="200000"/>
              </a:lnSpc>
            </a:pPr>
            <a:r>
              <a:rPr lang="ar-SA" sz="3600" b="1" dirty="0"/>
              <a:t>هل العبارة صحيحة أم خاطئة: </a:t>
            </a:r>
          </a:p>
          <a:p>
            <a:pPr algn="just">
              <a:lnSpc>
                <a:spcPct val="200000"/>
              </a:lnSpc>
            </a:pPr>
            <a:r>
              <a:rPr lang="ar-SA" sz="3600" dirty="0">
                <a:solidFill>
                  <a:srgbClr val="F9A826"/>
                </a:solidFill>
                <a:latin typeface="Calibri" panose="020F0502020204030204" pitchFamily="34" charset="0"/>
              </a:rPr>
              <a:t> طرق التصميم هي الطريقة التي تجمع الطرائق عبر سلسلة من الوقائع (          )</a:t>
            </a:r>
          </a:p>
          <a:p>
            <a:pPr algn="just">
              <a:lnSpc>
                <a:spcPct val="200000"/>
              </a:lnSpc>
            </a:pPr>
            <a:r>
              <a:rPr lang="ar-SA" sz="3600" dirty="0">
                <a:solidFill>
                  <a:srgbClr val="F9A826"/>
                </a:solidFill>
                <a:latin typeface="Calibri" panose="020F0502020204030204" pitchFamily="34" charset="0"/>
              </a:rPr>
              <a:t>تصف المراحل الثلاث الأولية ما يسمى بمساحة المشكلة وأسبابها (          ) </a:t>
            </a:r>
          </a:p>
          <a:p>
            <a:pPr algn="just">
              <a:lnSpc>
                <a:spcPct val="200000"/>
              </a:lnSpc>
            </a:pPr>
            <a:r>
              <a:rPr lang="ar-SA" sz="3600" dirty="0">
                <a:solidFill>
                  <a:srgbClr val="F9A826"/>
                </a:solidFill>
                <a:latin typeface="Calibri" panose="020F0502020204030204" pitchFamily="34" charset="0"/>
              </a:rPr>
              <a:t>مرحلة توليد الأفكار المصغرة تأتي قبل العصف الذهني(          ) </a:t>
            </a:r>
          </a:p>
          <a:p>
            <a:pPr algn="just">
              <a:lnSpc>
                <a:spcPct val="200000"/>
              </a:lnSpc>
            </a:pPr>
            <a:endParaRPr lang="ar-SA" sz="3600" dirty="0">
              <a:solidFill>
                <a:srgbClr val="F9A826"/>
              </a:solidFill>
              <a:latin typeface="Calibri" panose="020F0502020204030204" pitchFamily="34" charset="0"/>
            </a:endParaRPr>
          </a:p>
          <a:p>
            <a:pPr algn="just">
              <a:lnSpc>
                <a:spcPct val="200000"/>
              </a:lnSpc>
            </a:pPr>
            <a:endParaRPr lang="ar-SA" sz="3600" b="1" dirty="0">
              <a:solidFill>
                <a:srgbClr val="F9A826"/>
              </a:solidFill>
            </a:endParaRPr>
          </a:p>
        </p:txBody>
      </p:sp>
      <p:pic>
        <p:nvPicPr>
          <p:cNvPr id="25" name="صورة 24" descr="صورة تحتوي على سهم&#10;&#10;تم إنشاء الوصف تلقائياً">
            <a:extLst>
              <a:ext uri="{FF2B5EF4-FFF2-40B4-BE49-F238E27FC236}">
                <a16:creationId xmlns:a16="http://schemas.microsoft.com/office/drawing/2014/main" id="{0276EBE8-BC09-DA2A-258A-D03941458A87}"/>
              </a:ext>
            </a:extLst>
          </p:cNvPr>
          <p:cNvPicPr>
            <a:picLocks noChangeAspect="1"/>
          </p:cNvPicPr>
          <p:nvPr/>
        </p:nvPicPr>
        <p:blipFill>
          <a:blip r:embed="rId4" cstate="print">
            <a:duotone>
              <a:prstClr val="black"/>
              <a:srgbClr val="FEC3C5">
                <a:tint val="45000"/>
                <a:satMod val="400000"/>
              </a:srgbClr>
            </a:duotone>
            <a:extLst>
              <a:ext uri="{28A0092B-C50C-407E-A947-70E740481C1C}">
                <a14:useLocalDpi xmlns:a14="http://schemas.microsoft.com/office/drawing/2010/main" val="0"/>
              </a:ext>
            </a:extLst>
          </a:blip>
          <a:stretch>
            <a:fillRect/>
          </a:stretch>
        </p:blipFill>
        <p:spPr>
          <a:xfrm>
            <a:off x="2285366" y="3773752"/>
            <a:ext cx="1116340" cy="1116340"/>
          </a:xfrm>
          <a:prstGeom prst="rect">
            <a:avLst/>
          </a:prstGeom>
        </p:spPr>
      </p:pic>
      <p:pic>
        <p:nvPicPr>
          <p:cNvPr id="26" name="رسم 25" descr="إغلاق مع تعبئة خالصة">
            <a:extLst>
              <a:ext uri="{FF2B5EF4-FFF2-40B4-BE49-F238E27FC236}">
                <a16:creationId xmlns:a16="http://schemas.microsoft.com/office/drawing/2014/main" id="{A069EFA3-70D2-5E0A-A06A-7B050BD5AD59}"/>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540847" y="2939117"/>
            <a:ext cx="873998" cy="873998"/>
          </a:xfrm>
          <a:prstGeom prst="rect">
            <a:avLst/>
          </a:prstGeom>
        </p:spPr>
      </p:pic>
      <p:pic>
        <p:nvPicPr>
          <p:cNvPr id="27" name="رسم 26" descr="إغلاق مع تعبئة خالصة">
            <a:extLst>
              <a:ext uri="{FF2B5EF4-FFF2-40B4-BE49-F238E27FC236}">
                <a16:creationId xmlns:a16="http://schemas.microsoft.com/office/drawing/2014/main" id="{828AF86B-F301-9CA6-66B9-56E3FAE65D2D}"/>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706046" y="4912108"/>
            <a:ext cx="873998" cy="873998"/>
          </a:xfrm>
          <a:prstGeom prst="rect">
            <a:avLst/>
          </a:prstGeom>
        </p:spPr>
      </p:pic>
    </p:spTree>
    <p:custDataLst>
      <p:tags r:id="rId1"/>
    </p:custDataLst>
    <p:extLst>
      <p:ext uri="{BB962C8B-B14F-4D97-AF65-F5344CB8AC3E}">
        <p14:creationId xmlns:p14="http://schemas.microsoft.com/office/powerpoint/2010/main" val="4269274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24">
                                            <p:txEl>
                                              <p:pRg st="0" end="0"/>
                                            </p:txEl>
                                          </p:spTgt>
                                        </p:tgtEl>
                                        <p:attrNameLst>
                                          <p:attrName>style.visibility</p:attrName>
                                        </p:attrNameLst>
                                      </p:cBhvr>
                                      <p:to>
                                        <p:strVal val="visible"/>
                                      </p:to>
                                    </p:set>
                                    <p:animEffect transition="in" filter="fade">
                                      <p:cBhvr>
                                        <p:cTn id="12" dur="1000"/>
                                        <p:tgtEl>
                                          <p:spTgt spid="24">
                                            <p:txEl>
                                              <p:pRg st="0" end="0"/>
                                            </p:txEl>
                                          </p:spTgt>
                                        </p:tgtEl>
                                      </p:cBhvr>
                                    </p:animEffect>
                                    <p:anim calcmode="lin" valueType="num">
                                      <p:cBhvr>
                                        <p:cTn id="13" dur="1000" fill="hold"/>
                                        <p:tgtEl>
                                          <p:spTgt spid="24">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2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4">
                                            <p:txEl>
                                              <p:pRg st="1" end="1"/>
                                            </p:txEl>
                                          </p:spTgt>
                                        </p:tgtEl>
                                        <p:attrNameLst>
                                          <p:attrName>style.visibility</p:attrName>
                                        </p:attrNameLst>
                                      </p:cBhvr>
                                      <p:to>
                                        <p:strVal val="visible"/>
                                      </p:to>
                                    </p:set>
                                    <p:animEffect transition="in" filter="fade">
                                      <p:cBhvr>
                                        <p:cTn id="19" dur="1000"/>
                                        <p:tgtEl>
                                          <p:spTgt spid="24">
                                            <p:txEl>
                                              <p:pRg st="1" end="1"/>
                                            </p:txEl>
                                          </p:spTgt>
                                        </p:tgtEl>
                                      </p:cBhvr>
                                    </p:animEffect>
                                    <p:anim calcmode="lin" valueType="num">
                                      <p:cBhvr>
                                        <p:cTn id="20" dur="1000" fill="hold"/>
                                        <p:tgtEl>
                                          <p:spTgt spid="24">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2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24">
                                            <p:txEl>
                                              <p:pRg st="2" end="2"/>
                                            </p:txEl>
                                          </p:spTgt>
                                        </p:tgtEl>
                                        <p:attrNameLst>
                                          <p:attrName>style.visibility</p:attrName>
                                        </p:attrNameLst>
                                      </p:cBhvr>
                                      <p:to>
                                        <p:strVal val="visible"/>
                                      </p:to>
                                    </p:set>
                                    <p:animEffect transition="in" filter="fade">
                                      <p:cBhvr>
                                        <p:cTn id="26" dur="1000"/>
                                        <p:tgtEl>
                                          <p:spTgt spid="24">
                                            <p:txEl>
                                              <p:pRg st="2" end="2"/>
                                            </p:txEl>
                                          </p:spTgt>
                                        </p:tgtEl>
                                      </p:cBhvr>
                                    </p:animEffect>
                                    <p:anim calcmode="lin" valueType="num">
                                      <p:cBhvr>
                                        <p:cTn id="27" dur="1000" fill="hold"/>
                                        <p:tgtEl>
                                          <p:spTgt spid="24">
                                            <p:txEl>
                                              <p:pRg st="2" end="2"/>
                                            </p:txEl>
                                          </p:spTgt>
                                        </p:tgtEl>
                                        <p:attrNameLst>
                                          <p:attrName>ppt_x</p:attrName>
                                        </p:attrNameLst>
                                      </p:cBhvr>
                                      <p:tavLst>
                                        <p:tav tm="0">
                                          <p:val>
                                            <p:strVal val="#ppt_x"/>
                                          </p:val>
                                        </p:tav>
                                        <p:tav tm="100000">
                                          <p:val>
                                            <p:strVal val="#ppt_x"/>
                                          </p:val>
                                        </p:tav>
                                      </p:tavLst>
                                    </p:anim>
                                    <p:anim calcmode="lin" valueType="num">
                                      <p:cBhvr>
                                        <p:cTn id="28" dur="1000" fill="hold"/>
                                        <p:tgtEl>
                                          <p:spTgt spid="2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24">
                                            <p:txEl>
                                              <p:pRg st="3" end="3"/>
                                            </p:txEl>
                                          </p:spTgt>
                                        </p:tgtEl>
                                        <p:attrNameLst>
                                          <p:attrName>style.visibility</p:attrName>
                                        </p:attrNameLst>
                                      </p:cBhvr>
                                      <p:to>
                                        <p:strVal val="visible"/>
                                      </p:to>
                                    </p:set>
                                    <p:animEffect transition="in" filter="fade">
                                      <p:cBhvr>
                                        <p:cTn id="33" dur="1000"/>
                                        <p:tgtEl>
                                          <p:spTgt spid="24">
                                            <p:txEl>
                                              <p:pRg st="3" end="3"/>
                                            </p:txEl>
                                          </p:spTgt>
                                        </p:tgtEl>
                                      </p:cBhvr>
                                    </p:animEffect>
                                    <p:anim calcmode="lin" valueType="num">
                                      <p:cBhvr>
                                        <p:cTn id="34" dur="1000" fill="hold"/>
                                        <p:tgtEl>
                                          <p:spTgt spid="24">
                                            <p:txEl>
                                              <p:pRg st="3" end="3"/>
                                            </p:txEl>
                                          </p:spTgt>
                                        </p:tgtEl>
                                        <p:attrNameLst>
                                          <p:attrName>ppt_x</p:attrName>
                                        </p:attrNameLst>
                                      </p:cBhvr>
                                      <p:tavLst>
                                        <p:tav tm="0">
                                          <p:val>
                                            <p:strVal val="#ppt_x"/>
                                          </p:val>
                                        </p:tav>
                                        <p:tav tm="100000">
                                          <p:val>
                                            <p:strVal val="#ppt_x"/>
                                          </p:val>
                                        </p:tav>
                                      </p:tavLst>
                                    </p:anim>
                                    <p:anim calcmode="lin" valueType="num">
                                      <p:cBhvr>
                                        <p:cTn id="35" dur="1000" fill="hold"/>
                                        <p:tgtEl>
                                          <p:spTgt spid="2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26"/>
                                        </p:tgtEl>
                                        <p:attrNameLst>
                                          <p:attrName>style.visibility</p:attrName>
                                        </p:attrNameLst>
                                      </p:cBhvr>
                                      <p:to>
                                        <p:strVal val="visible"/>
                                      </p:to>
                                    </p:set>
                                  </p:childTnLst>
                                </p:cTn>
                              </p:par>
                              <p:par>
                                <p:cTn id="40" presetID="1" presetClass="entr" presetSubtype="0" fill="hold" nodeType="withEffect">
                                  <p:stCondLst>
                                    <p:cond delay="0"/>
                                  </p:stCondLst>
                                  <p:childTnLst>
                                    <p:set>
                                      <p:cBhvr>
                                        <p:cTn id="41" dur="1" fill="hold">
                                          <p:stCondLst>
                                            <p:cond delay="0"/>
                                          </p:stCondLst>
                                        </p:cTn>
                                        <p:tgtEl>
                                          <p:spTgt spid="25"/>
                                        </p:tgtEl>
                                        <p:attrNameLst>
                                          <p:attrName>style.visibility</p:attrName>
                                        </p:attrNameLst>
                                      </p:cBhvr>
                                      <p:to>
                                        <p:strVal val="visible"/>
                                      </p:to>
                                    </p:set>
                                  </p:childTnLst>
                                </p:cTn>
                              </p:par>
                              <p:par>
                                <p:cTn id="42" presetID="1" presetClass="entr" presetSubtype="0" fill="hold" nodeType="withEffect">
                                  <p:stCondLst>
                                    <p:cond delay="0"/>
                                  </p:stCondLst>
                                  <p:childTnLst>
                                    <p:set>
                                      <p:cBhvr>
                                        <p:cTn id="43"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4" grpId="0" uiExpand="1"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مستطيل 4">
            <a:extLst>
              <a:ext uri="{FF2B5EF4-FFF2-40B4-BE49-F238E27FC236}">
                <a16:creationId xmlns:a16="http://schemas.microsoft.com/office/drawing/2014/main" id="{1A912E1B-F3C1-4FEB-E144-747665A5C8E3}"/>
              </a:ext>
            </a:extLst>
          </p:cNvPr>
          <p:cNvSpPr/>
          <p:nvPr/>
        </p:nvSpPr>
        <p:spPr>
          <a:xfrm>
            <a:off x="-51620" y="0"/>
            <a:ext cx="12295239" cy="1104911"/>
          </a:xfrm>
          <a:prstGeom prst="rect">
            <a:avLst/>
          </a:prstGeom>
          <a:solidFill>
            <a:srgbClr val="F9A826"/>
          </a:solidFill>
          <a:ln>
            <a:solidFill>
              <a:srgbClr val="F9A82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6" name="شكل بيضاوي 5">
            <a:extLst>
              <a:ext uri="{FF2B5EF4-FFF2-40B4-BE49-F238E27FC236}">
                <a16:creationId xmlns:a16="http://schemas.microsoft.com/office/drawing/2014/main" id="{E59AE6BB-F567-F10E-1143-EA01DF285F6D}"/>
              </a:ext>
            </a:extLst>
          </p:cNvPr>
          <p:cNvSpPr/>
          <p:nvPr/>
        </p:nvSpPr>
        <p:spPr>
          <a:xfrm>
            <a:off x="306704" y="258054"/>
            <a:ext cx="469732" cy="46973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7" name="شكل بيضاوي 6">
            <a:extLst>
              <a:ext uri="{FF2B5EF4-FFF2-40B4-BE49-F238E27FC236}">
                <a16:creationId xmlns:a16="http://schemas.microsoft.com/office/drawing/2014/main" id="{3D128D5E-6D48-B6BC-A25A-7D6E898628F0}"/>
              </a:ext>
            </a:extLst>
          </p:cNvPr>
          <p:cNvSpPr/>
          <p:nvPr/>
        </p:nvSpPr>
        <p:spPr>
          <a:xfrm>
            <a:off x="941579" y="258054"/>
            <a:ext cx="469732" cy="46973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8" name="شكل بيضاوي 7">
            <a:extLst>
              <a:ext uri="{FF2B5EF4-FFF2-40B4-BE49-F238E27FC236}">
                <a16:creationId xmlns:a16="http://schemas.microsoft.com/office/drawing/2014/main" id="{97B12AE1-D784-0EDD-5F69-C5E3EA7FD2EC}"/>
              </a:ext>
            </a:extLst>
          </p:cNvPr>
          <p:cNvSpPr/>
          <p:nvPr/>
        </p:nvSpPr>
        <p:spPr>
          <a:xfrm>
            <a:off x="1532129" y="258054"/>
            <a:ext cx="469732" cy="46973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9" name="عنوان 1">
            <a:extLst>
              <a:ext uri="{FF2B5EF4-FFF2-40B4-BE49-F238E27FC236}">
                <a16:creationId xmlns:a16="http://schemas.microsoft.com/office/drawing/2014/main" id="{47854784-ED91-8620-E55B-173D1E830E3B}"/>
              </a:ext>
            </a:extLst>
          </p:cNvPr>
          <p:cNvSpPr txBox="1">
            <a:spLocks/>
          </p:cNvSpPr>
          <p:nvPr/>
        </p:nvSpPr>
        <p:spPr>
          <a:xfrm>
            <a:off x="1223400" y="-87396"/>
            <a:ext cx="10661896" cy="1325563"/>
          </a:xfrm>
          <a:prstGeom prst="rect">
            <a:avLst/>
          </a:prstGeom>
        </p:spPr>
        <p:txBody>
          <a:bodyPr vert="horz" lIns="91440" tIns="45720" rIns="91440" bIns="45720" rtlCol="1" anchor="ctr">
            <a:norm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r>
              <a:rPr lang="ar-SA" b="1" dirty="0">
                <a:solidFill>
                  <a:schemeClr val="bg1"/>
                </a:solidFill>
              </a:rPr>
              <a:t>الواجب– الدرس3</a:t>
            </a:r>
          </a:p>
        </p:txBody>
      </p:sp>
      <p:sp>
        <p:nvSpPr>
          <p:cNvPr id="2" name="Freeform 3">
            <a:extLst>
              <a:ext uri="{FF2B5EF4-FFF2-40B4-BE49-F238E27FC236}">
                <a16:creationId xmlns:a16="http://schemas.microsoft.com/office/drawing/2014/main" id="{F588AE3C-CD81-CCA5-FD38-DEE1277BD692}"/>
              </a:ext>
            </a:extLst>
          </p:cNvPr>
          <p:cNvSpPr/>
          <p:nvPr/>
        </p:nvSpPr>
        <p:spPr>
          <a:xfrm>
            <a:off x="4009218" y="3032760"/>
            <a:ext cx="4173561" cy="3118671"/>
          </a:xfrm>
          <a:custGeom>
            <a:avLst/>
            <a:gdLst/>
            <a:ahLst/>
            <a:cxnLst/>
            <a:rect l="l" t="t" r="r" b="b"/>
            <a:pathLst>
              <a:path w="7928198" h="4878891">
                <a:moveTo>
                  <a:pt x="0" y="0"/>
                </a:moveTo>
                <a:lnTo>
                  <a:pt x="7928198" y="0"/>
                </a:lnTo>
                <a:lnTo>
                  <a:pt x="7928198" y="4878891"/>
                </a:lnTo>
                <a:lnTo>
                  <a:pt x="0" y="4878891"/>
                </a:lnTo>
                <a:lnTo>
                  <a:pt x="0" y="0"/>
                </a:lnTo>
                <a:close/>
              </a:path>
            </a:pathLst>
          </a:custGeom>
          <a:blipFill>
            <a:blip r:embed="rId3"/>
            <a:stretch>
              <a:fillRect/>
            </a:stretch>
          </a:blipFill>
        </p:spPr>
        <p:txBody>
          <a:bodyPr/>
          <a:lstStyle/>
          <a:p>
            <a:endParaRPr lang="ar-SA"/>
          </a:p>
        </p:txBody>
      </p:sp>
      <p:sp>
        <p:nvSpPr>
          <p:cNvPr id="3" name="TextBox 5">
            <a:extLst>
              <a:ext uri="{FF2B5EF4-FFF2-40B4-BE49-F238E27FC236}">
                <a16:creationId xmlns:a16="http://schemas.microsoft.com/office/drawing/2014/main" id="{332145CF-6696-7D46-3DC4-6B6535EC9CE0}"/>
              </a:ext>
            </a:extLst>
          </p:cNvPr>
          <p:cNvSpPr txBox="1"/>
          <p:nvPr/>
        </p:nvSpPr>
        <p:spPr>
          <a:xfrm>
            <a:off x="17596" y="1788337"/>
            <a:ext cx="11572240" cy="814325"/>
          </a:xfrm>
          <a:prstGeom prst="rect">
            <a:avLst/>
          </a:prstGeom>
        </p:spPr>
        <p:txBody>
          <a:bodyPr wrap="square" lIns="0" tIns="0" rIns="0" bIns="0" rtlCol="0" anchor="t">
            <a:spAutoFit/>
          </a:bodyPr>
          <a:lstStyle/>
          <a:p>
            <a:pPr algn="ctr">
              <a:lnSpc>
                <a:spcPts val="7139"/>
              </a:lnSpc>
              <a:spcBef>
                <a:spcPct val="0"/>
              </a:spcBef>
            </a:pPr>
            <a:r>
              <a:rPr lang="en-US" sz="4000" dirty="0" err="1"/>
              <a:t>قومي</a:t>
            </a:r>
            <a:r>
              <a:rPr lang="en-US" sz="4000" dirty="0"/>
              <a:t> </a:t>
            </a:r>
            <a:r>
              <a:rPr lang="en-US" sz="4000" dirty="0" err="1"/>
              <a:t>بإستكمال</a:t>
            </a:r>
            <a:r>
              <a:rPr lang="en-US" sz="4000" dirty="0"/>
              <a:t> </a:t>
            </a:r>
            <a:r>
              <a:rPr lang="en-US" sz="4000" dirty="0" err="1"/>
              <a:t>مهامكِ</a:t>
            </a:r>
            <a:r>
              <a:rPr lang="en-US" sz="4000" dirty="0"/>
              <a:t> </a:t>
            </a:r>
            <a:r>
              <a:rPr lang="en-US" sz="4000" dirty="0" err="1"/>
              <a:t>الادائية</a:t>
            </a:r>
            <a:r>
              <a:rPr lang="en-US" sz="4000" dirty="0"/>
              <a:t> </a:t>
            </a:r>
            <a:r>
              <a:rPr lang="en-US" sz="4000" dirty="0" err="1"/>
              <a:t>في</a:t>
            </a:r>
            <a:r>
              <a:rPr lang="en-US" sz="4000" dirty="0"/>
              <a:t> </a:t>
            </a:r>
            <a:r>
              <a:rPr lang="en-US" sz="4000" dirty="0" err="1"/>
              <a:t>منصة</a:t>
            </a:r>
            <a:r>
              <a:rPr lang="en-US" sz="4000" dirty="0"/>
              <a:t> </a:t>
            </a:r>
            <a:r>
              <a:rPr lang="en-US" sz="4000" dirty="0" err="1"/>
              <a:t>مدرستي</a:t>
            </a:r>
            <a:endParaRPr lang="en-US" sz="4000" dirty="0"/>
          </a:p>
        </p:txBody>
      </p:sp>
    </p:spTree>
    <p:custDataLst>
      <p:tags r:id="rId1"/>
    </p:custDataLst>
    <p:extLst>
      <p:ext uri="{BB962C8B-B14F-4D97-AF65-F5344CB8AC3E}">
        <p14:creationId xmlns:p14="http://schemas.microsoft.com/office/powerpoint/2010/main" val="1729976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عنوان 1">
            <a:extLst>
              <a:ext uri="{FF2B5EF4-FFF2-40B4-BE49-F238E27FC236}">
                <a16:creationId xmlns:a16="http://schemas.microsoft.com/office/drawing/2014/main" id="{E042F9C8-B0DC-4D96-B15B-8610AAD173B0}"/>
              </a:ext>
            </a:extLst>
          </p:cNvPr>
          <p:cNvSpPr txBox="1">
            <a:spLocks/>
          </p:cNvSpPr>
          <p:nvPr/>
        </p:nvSpPr>
        <p:spPr>
          <a:xfrm>
            <a:off x="0" y="1279254"/>
            <a:ext cx="12192000" cy="2659762"/>
          </a:xfrm>
          <a:custGeom>
            <a:avLst/>
            <a:gdLst>
              <a:gd name="connsiteX0" fmla="*/ 0 w 12192000"/>
              <a:gd name="connsiteY0" fmla="*/ 0 h 2659762"/>
              <a:gd name="connsiteX1" fmla="*/ 12192000 w 12192000"/>
              <a:gd name="connsiteY1" fmla="*/ 0 h 2659762"/>
              <a:gd name="connsiteX2" fmla="*/ 12192000 w 12192000"/>
              <a:gd name="connsiteY2" fmla="*/ 2659762 h 2659762"/>
              <a:gd name="connsiteX3" fmla="*/ 0 w 12192000"/>
              <a:gd name="connsiteY3" fmla="*/ 2659762 h 2659762"/>
              <a:gd name="connsiteX4" fmla="*/ 0 w 12192000"/>
              <a:gd name="connsiteY4" fmla="*/ 0 h 2659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2659762" fill="none" extrusionOk="0">
                <a:moveTo>
                  <a:pt x="0" y="0"/>
                </a:moveTo>
                <a:cubicBezTo>
                  <a:pt x="1423799" y="58209"/>
                  <a:pt x="10019944" y="-141175"/>
                  <a:pt x="12192000" y="0"/>
                </a:cubicBezTo>
                <a:cubicBezTo>
                  <a:pt x="12145607" y="479063"/>
                  <a:pt x="12246913" y="2190912"/>
                  <a:pt x="12192000" y="2659762"/>
                </a:cubicBezTo>
                <a:cubicBezTo>
                  <a:pt x="10385387" y="2614214"/>
                  <a:pt x="4287481" y="2747128"/>
                  <a:pt x="0" y="2659762"/>
                </a:cubicBezTo>
                <a:cubicBezTo>
                  <a:pt x="-1101" y="1400767"/>
                  <a:pt x="-111605" y="345422"/>
                  <a:pt x="0" y="0"/>
                </a:cubicBezTo>
                <a:close/>
              </a:path>
              <a:path w="12192000" h="2659762" stroke="0" extrusionOk="0">
                <a:moveTo>
                  <a:pt x="0" y="0"/>
                </a:moveTo>
                <a:cubicBezTo>
                  <a:pt x="3590537" y="-32335"/>
                  <a:pt x="8877582" y="146684"/>
                  <a:pt x="12192000" y="0"/>
                </a:cubicBezTo>
                <a:cubicBezTo>
                  <a:pt x="12193877" y="537892"/>
                  <a:pt x="12251193" y="2280154"/>
                  <a:pt x="12192000" y="2659762"/>
                </a:cubicBezTo>
                <a:cubicBezTo>
                  <a:pt x="10880248" y="2641887"/>
                  <a:pt x="2714061" y="2509633"/>
                  <a:pt x="0" y="2659762"/>
                </a:cubicBezTo>
                <a:cubicBezTo>
                  <a:pt x="-122541" y="1546056"/>
                  <a:pt x="37353" y="1317133"/>
                  <a:pt x="0" y="0"/>
                </a:cubicBezTo>
                <a:close/>
              </a:path>
            </a:pathLst>
          </a:custGeom>
          <a:solidFill>
            <a:srgbClr val="FFD042"/>
          </a:solidFill>
          <a:ln w="38100">
            <a:solidFill>
              <a:srgbClr val="FFD042"/>
            </a:solidFill>
            <a:extLst>
              <a:ext uri="{C807C97D-BFC1-408E-A445-0C87EB9F89A2}">
                <ask:lineSketchStyleProps xmlns:ask="http://schemas.microsoft.com/office/drawing/2018/sketchyshapes" sd="2376246657">
                  <a:prstGeom prst="rect">
                    <a:avLst/>
                  </a:prstGeom>
                  <ask:type>
                    <ask:lineSketchCurved/>
                  </ask:type>
                </ask:lineSketchStyleProps>
              </a:ext>
            </a:extLst>
          </a:ln>
        </p:spPr>
        <p:txBody>
          <a:bodyPr vert="horz" lIns="91440" tIns="45720" rIns="91440" bIns="45720" rtlCol="1" anchor="ctr">
            <a:no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60000"/>
              </a:lnSpc>
            </a:pPr>
            <a:r>
              <a:rPr lang="ar-SA" sz="5400" b="1" dirty="0">
                <a:solidFill>
                  <a:schemeClr val="bg1"/>
                </a:solidFill>
              </a:rPr>
              <a:t>انتــهى الدرس ،،</a:t>
            </a:r>
          </a:p>
          <a:p>
            <a:pPr algn="ctr">
              <a:lnSpc>
                <a:spcPct val="160000"/>
              </a:lnSpc>
            </a:pPr>
            <a:r>
              <a:rPr lang="ar-SA" sz="5400" b="1" dirty="0">
                <a:solidFill>
                  <a:schemeClr val="bg1"/>
                </a:solidFill>
              </a:rPr>
              <a:t>شــاكرة لكن حسن تفاعلكن</a:t>
            </a:r>
          </a:p>
        </p:txBody>
      </p:sp>
    </p:spTree>
    <p:custDataLst>
      <p:tags r:id="rId1"/>
    </p:custDataLst>
    <p:extLst>
      <p:ext uri="{BB962C8B-B14F-4D97-AF65-F5344CB8AC3E}">
        <p14:creationId xmlns:p14="http://schemas.microsoft.com/office/powerpoint/2010/main" val="938493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مستطيل: زوايا مستديرة 6">
            <a:extLst>
              <a:ext uri="{FF2B5EF4-FFF2-40B4-BE49-F238E27FC236}">
                <a16:creationId xmlns:a16="http://schemas.microsoft.com/office/drawing/2014/main" id="{091FC69B-D122-9FA8-DB48-38320EA08C42}"/>
              </a:ext>
            </a:extLst>
          </p:cNvPr>
          <p:cNvSpPr/>
          <p:nvPr/>
        </p:nvSpPr>
        <p:spPr>
          <a:xfrm>
            <a:off x="251441" y="147143"/>
            <a:ext cx="11826260" cy="913308"/>
          </a:xfrm>
          <a:prstGeom prst="roundRect">
            <a:avLst/>
          </a:prstGeom>
          <a:solidFill>
            <a:srgbClr val="F9A82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1600"/>
          </a:p>
        </p:txBody>
      </p:sp>
      <p:sp>
        <p:nvSpPr>
          <p:cNvPr id="3" name="مربع نص 2">
            <a:extLst>
              <a:ext uri="{FF2B5EF4-FFF2-40B4-BE49-F238E27FC236}">
                <a16:creationId xmlns:a16="http://schemas.microsoft.com/office/drawing/2014/main" id="{712AC181-37DC-EAB4-9B38-C00F6DC4F83B}"/>
              </a:ext>
            </a:extLst>
          </p:cNvPr>
          <p:cNvSpPr txBox="1"/>
          <p:nvPr/>
        </p:nvSpPr>
        <p:spPr>
          <a:xfrm>
            <a:off x="817197" y="227178"/>
            <a:ext cx="10639035" cy="769441"/>
          </a:xfrm>
          <a:prstGeom prst="rect">
            <a:avLst/>
          </a:prstGeom>
          <a:noFill/>
        </p:spPr>
        <p:txBody>
          <a:bodyPr wrap="square" rtlCol="1">
            <a:spAutoFit/>
          </a:bodyPr>
          <a:lstStyle/>
          <a:p>
            <a:pPr algn="ctr"/>
            <a:r>
              <a:rPr lang="ar-SA" sz="4400" b="1" dirty="0">
                <a:solidFill>
                  <a:schemeClr val="bg1"/>
                </a:solidFill>
                <a:latin typeface="JF Flat" panose="02000500000000000000" pitchFamily="2" charset="-78"/>
                <a:cs typeface="JF Flat" panose="02000500000000000000" pitchFamily="2" charset="-78"/>
              </a:rPr>
              <a:t>أهداف الدرس</a:t>
            </a:r>
          </a:p>
        </p:txBody>
      </p:sp>
      <p:pic>
        <p:nvPicPr>
          <p:cNvPr id="4" name="رسم 3" descr="نقطة الهدف مع تعبئة خالصة">
            <a:extLst>
              <a:ext uri="{FF2B5EF4-FFF2-40B4-BE49-F238E27FC236}">
                <a16:creationId xmlns:a16="http://schemas.microsoft.com/office/drawing/2014/main" id="{80D34D5B-9273-4CF0-1292-68551E0C8DED}"/>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135034" y="144163"/>
            <a:ext cx="914400" cy="914400"/>
          </a:xfrm>
          <a:prstGeom prst="rect">
            <a:avLst/>
          </a:prstGeom>
        </p:spPr>
      </p:pic>
      <p:pic>
        <p:nvPicPr>
          <p:cNvPr id="5" name="رسم 4" descr="نقطة الهدف مع تعبئة خالصة">
            <a:extLst>
              <a:ext uri="{FF2B5EF4-FFF2-40B4-BE49-F238E27FC236}">
                <a16:creationId xmlns:a16="http://schemas.microsoft.com/office/drawing/2014/main" id="{9317F263-FBE3-07AE-F986-592772AA649D}"/>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33066" y="149299"/>
            <a:ext cx="914400" cy="914400"/>
          </a:xfrm>
          <a:prstGeom prst="rect">
            <a:avLst/>
          </a:prstGeom>
        </p:spPr>
      </p:pic>
      <p:sp>
        <p:nvSpPr>
          <p:cNvPr id="8" name="مربع نص 7">
            <a:extLst>
              <a:ext uri="{FF2B5EF4-FFF2-40B4-BE49-F238E27FC236}">
                <a16:creationId xmlns:a16="http://schemas.microsoft.com/office/drawing/2014/main" id="{29B91FC4-20DC-3136-DB1F-32E51920AFB9}"/>
              </a:ext>
            </a:extLst>
          </p:cNvPr>
          <p:cNvSpPr txBox="1"/>
          <p:nvPr/>
        </p:nvSpPr>
        <p:spPr>
          <a:xfrm>
            <a:off x="817197" y="2243515"/>
            <a:ext cx="10755191" cy="2370970"/>
          </a:xfrm>
          <a:prstGeom prst="rect">
            <a:avLst/>
          </a:prstGeom>
          <a:solidFill>
            <a:schemeClr val="bg1">
              <a:lumMod val="95000"/>
            </a:schemeClr>
          </a:solidFill>
        </p:spPr>
        <p:txBody>
          <a:bodyPr wrap="square">
            <a:spAutoFit/>
          </a:bodyPr>
          <a:lstStyle/>
          <a:p>
            <a:pPr marL="571486" indent="-571486" algn="r" rtl="1">
              <a:lnSpc>
                <a:spcPct val="150000"/>
              </a:lnSpc>
              <a:spcBef>
                <a:spcPts val="600"/>
              </a:spcBef>
              <a:buFont typeface="Wingdings" panose="05000000000000000000" pitchFamily="2" charset="2"/>
              <a:buChar char="Ø"/>
            </a:pPr>
            <a:r>
              <a:rPr lang="ar-SA" sz="3200" b="1" dirty="0">
                <a:ln w="9525">
                  <a:solidFill>
                    <a:schemeClr val="bg1"/>
                  </a:solidFill>
                  <a:prstDash val="solid"/>
                </a:ln>
                <a:effectLst>
                  <a:outerShdw blurRad="12700" dist="38100" dir="2700000" algn="tl" rotWithShape="0">
                    <a:schemeClr val="accent5">
                      <a:lumMod val="60000"/>
                      <a:lumOff val="40000"/>
                    </a:schemeClr>
                  </a:outerShdw>
                </a:effectLst>
              </a:rPr>
              <a:t>تعريف مفهوم التفكير التصميمي.</a:t>
            </a:r>
          </a:p>
          <a:p>
            <a:pPr marL="571486" indent="-571486" algn="r" rtl="1">
              <a:lnSpc>
                <a:spcPct val="150000"/>
              </a:lnSpc>
              <a:spcBef>
                <a:spcPts val="600"/>
              </a:spcBef>
              <a:buFont typeface="Wingdings" panose="05000000000000000000" pitchFamily="2" charset="2"/>
              <a:buChar char="Ø"/>
            </a:pPr>
            <a:r>
              <a:rPr lang="ar-SA" sz="3200" b="1" dirty="0">
                <a:ln w="9525">
                  <a:solidFill>
                    <a:schemeClr val="bg1"/>
                  </a:solidFill>
                  <a:prstDash val="solid"/>
                </a:ln>
                <a:effectLst>
                  <a:outerShdw blurRad="12700" dist="38100" dir="2700000" algn="tl" rotWithShape="0">
                    <a:schemeClr val="accent5">
                      <a:lumMod val="60000"/>
                      <a:lumOff val="40000"/>
                    </a:schemeClr>
                  </a:outerShdw>
                </a:effectLst>
              </a:rPr>
              <a:t>شرح الخطوات الإجرائية للتفكير التصميمي.</a:t>
            </a:r>
          </a:p>
          <a:p>
            <a:pPr marL="571486" indent="-571486" algn="r" rtl="1">
              <a:lnSpc>
                <a:spcPct val="150000"/>
              </a:lnSpc>
              <a:spcBef>
                <a:spcPts val="600"/>
              </a:spcBef>
              <a:buFont typeface="Wingdings" panose="05000000000000000000" pitchFamily="2" charset="2"/>
              <a:buChar char="Ø"/>
            </a:pPr>
            <a:r>
              <a:rPr lang="ar-SA" sz="3200" b="1" dirty="0">
                <a:ln w="9525">
                  <a:solidFill>
                    <a:schemeClr val="bg1"/>
                  </a:solidFill>
                  <a:prstDash val="solid"/>
                </a:ln>
                <a:effectLst>
                  <a:outerShdw blurRad="12700" dist="38100" dir="2700000" algn="tl" rotWithShape="0">
                    <a:schemeClr val="accent5">
                      <a:lumMod val="60000"/>
                      <a:lumOff val="40000"/>
                    </a:schemeClr>
                  </a:outerShdw>
                </a:effectLst>
              </a:rPr>
              <a:t>توليد الأفكار في التفكير التصميمي.</a:t>
            </a:r>
          </a:p>
        </p:txBody>
      </p:sp>
      <p:pic>
        <p:nvPicPr>
          <p:cNvPr id="9" name="صورة 8">
            <a:extLst>
              <a:ext uri="{FF2B5EF4-FFF2-40B4-BE49-F238E27FC236}">
                <a16:creationId xmlns:a16="http://schemas.microsoft.com/office/drawing/2014/main" id="{93B9A3D2-6971-35C7-77E2-0C390C9D5FF2}"/>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9984" b="89976" l="9084" r="89139">
                        <a14:foregroundMark x1="84005" y1="59054" x2="84005" y2="59054"/>
                        <a14:foregroundMark x1="86335" y1="58569" x2="81240" y2="63824"/>
                        <a14:foregroundMark x1="88231" y1="38561" x2="78160" y2="19685"/>
                        <a14:foregroundMark x1="78160" y1="19685" x2="64929" y2="16168"/>
                        <a14:foregroundMark x1="64929" y1="16168" x2="64929" y2="16168"/>
                        <a14:foregroundMark x1="59795" y1="39976" x2="59795" y2="39976"/>
                        <a14:foregroundMark x1="89139" y1="57639" x2="89139" y2="57639"/>
                        <a14:foregroundMark x1="19313" y1="46645" x2="19313" y2="46645"/>
                        <a14:foregroundMark x1="17891" y1="45715" x2="17891" y2="45715"/>
                        <a14:foregroundMark x1="17891" y1="49515" x2="17891" y2="49515"/>
                        <a14:foregroundMark x1="34202" y1="47130" x2="34202" y2="47130"/>
                        <a14:foregroundMark x1="13231" y1="48100" x2="13231" y2="48100"/>
                        <a14:foregroundMark x1="9992" y1="47615" x2="9992" y2="47615"/>
                      </a14:backgroundRemoval>
                    </a14:imgEffect>
                  </a14:imgLayer>
                </a14:imgProps>
              </a:ext>
              <a:ext uri="{28A0092B-C50C-407E-A947-70E740481C1C}">
                <a14:useLocalDpi xmlns:a14="http://schemas.microsoft.com/office/drawing/2010/main" val="0"/>
              </a:ext>
            </a:extLst>
          </a:blip>
          <a:srcRect r="8995"/>
          <a:stretch/>
        </p:blipFill>
        <p:spPr>
          <a:xfrm>
            <a:off x="817198" y="2246764"/>
            <a:ext cx="2184400" cy="2345118"/>
          </a:xfrm>
          <a:prstGeom prst="rect">
            <a:avLst/>
          </a:prstGeom>
        </p:spPr>
      </p:pic>
      <p:sp>
        <p:nvSpPr>
          <p:cNvPr id="2" name="مستطيل 1">
            <a:extLst>
              <a:ext uri="{FF2B5EF4-FFF2-40B4-BE49-F238E27FC236}">
                <a16:creationId xmlns:a16="http://schemas.microsoft.com/office/drawing/2014/main" id="{DA3DE84D-595D-986A-B14D-9A90686D0267}"/>
              </a:ext>
            </a:extLst>
          </p:cNvPr>
          <p:cNvSpPr/>
          <p:nvPr/>
        </p:nvSpPr>
        <p:spPr>
          <a:xfrm>
            <a:off x="5030906" y="5710535"/>
            <a:ext cx="1584088" cy="40011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ar-SA" sz="2000" b="1" cap="none" spc="0" dirty="0">
                <a:ln/>
                <a:solidFill>
                  <a:schemeClr val="accent4"/>
                </a:solidFill>
                <a:effectLst/>
              </a:rPr>
              <a:t>أ . حليمة المالكي</a:t>
            </a:r>
          </a:p>
        </p:txBody>
      </p:sp>
    </p:spTree>
    <p:custDataLst>
      <p:tags r:id="rId1"/>
    </p:custDataLst>
    <p:extLst>
      <p:ext uri="{BB962C8B-B14F-4D97-AF65-F5344CB8AC3E}">
        <p14:creationId xmlns:p14="http://schemas.microsoft.com/office/powerpoint/2010/main" val="906219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عنوان 1">
            <a:extLst>
              <a:ext uri="{FF2B5EF4-FFF2-40B4-BE49-F238E27FC236}">
                <a16:creationId xmlns:a16="http://schemas.microsoft.com/office/drawing/2014/main" id="{A37851E2-64F8-41A5-AEC4-6A3729E4DA18}"/>
              </a:ext>
            </a:extLst>
          </p:cNvPr>
          <p:cNvSpPr txBox="1">
            <a:spLocks/>
          </p:cNvSpPr>
          <p:nvPr/>
        </p:nvSpPr>
        <p:spPr>
          <a:xfrm>
            <a:off x="1541942" y="-477136"/>
            <a:ext cx="10515600" cy="1940111"/>
          </a:xfrm>
          <a:prstGeom prst="rect">
            <a:avLst/>
          </a:prstGeom>
        </p:spPr>
        <p:txBody>
          <a:bodyPr vert="horz" lIns="91440" tIns="45720" rIns="91440" bIns="45720" rtlCol="1" anchor="ctr">
            <a:normAutofit fontScale="97500"/>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ar-SA" b="1" dirty="0">
                <a:solidFill>
                  <a:schemeClr val="bg1"/>
                </a:solidFill>
              </a:rPr>
              <a:t>نشاط ،،</a:t>
            </a:r>
          </a:p>
        </p:txBody>
      </p:sp>
      <p:sp>
        <p:nvSpPr>
          <p:cNvPr id="32" name="عنوان 1">
            <a:extLst>
              <a:ext uri="{FF2B5EF4-FFF2-40B4-BE49-F238E27FC236}">
                <a16:creationId xmlns:a16="http://schemas.microsoft.com/office/drawing/2014/main" id="{B9A7DCFE-C26A-4A95-BDD3-DE36CC45C4B3}"/>
              </a:ext>
            </a:extLst>
          </p:cNvPr>
          <p:cNvSpPr txBox="1">
            <a:spLocks/>
          </p:cNvSpPr>
          <p:nvPr/>
        </p:nvSpPr>
        <p:spPr>
          <a:xfrm>
            <a:off x="8334272" y="43753"/>
            <a:ext cx="2801252" cy="1325563"/>
          </a:xfrm>
          <a:prstGeom prst="rect">
            <a:avLst/>
          </a:prstGeom>
        </p:spPr>
        <p:txBody>
          <a:bodyPr vert="horz" lIns="91440" tIns="45720" rIns="91440" bIns="45720" rtlCol="1" anchor="ctr">
            <a:norm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r>
              <a:rPr lang="ar-SA" sz="2000" dirty="0">
                <a:solidFill>
                  <a:schemeClr val="bg1"/>
                </a:solidFill>
              </a:rPr>
              <a:t>استراتيجية قراءة الصور</a:t>
            </a:r>
          </a:p>
        </p:txBody>
      </p:sp>
      <p:sp>
        <p:nvSpPr>
          <p:cNvPr id="3" name="مستطيل: زوايا مستديرة 2">
            <a:extLst>
              <a:ext uri="{FF2B5EF4-FFF2-40B4-BE49-F238E27FC236}">
                <a16:creationId xmlns:a16="http://schemas.microsoft.com/office/drawing/2014/main" id="{4FA99086-40F2-A548-A9C9-BC106F42BEE3}"/>
              </a:ext>
            </a:extLst>
          </p:cNvPr>
          <p:cNvSpPr/>
          <p:nvPr/>
        </p:nvSpPr>
        <p:spPr>
          <a:xfrm>
            <a:off x="8657304" y="327343"/>
            <a:ext cx="3168645" cy="716472"/>
          </a:xfrm>
          <a:prstGeom prst="roundRect">
            <a:avLst/>
          </a:prstGeom>
          <a:solidFill>
            <a:srgbClr val="F9A826"/>
          </a:solidFill>
          <a:ln>
            <a:solidFill>
              <a:srgbClr val="F9A826"/>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5" name="مستطيل: زوايا مستديرة 4">
            <a:extLst>
              <a:ext uri="{FF2B5EF4-FFF2-40B4-BE49-F238E27FC236}">
                <a16:creationId xmlns:a16="http://schemas.microsoft.com/office/drawing/2014/main" id="{9730C261-F12F-E50F-AFF8-FB218E31DDD7}"/>
              </a:ext>
            </a:extLst>
          </p:cNvPr>
          <p:cNvSpPr/>
          <p:nvPr/>
        </p:nvSpPr>
        <p:spPr>
          <a:xfrm>
            <a:off x="4648539" y="327343"/>
            <a:ext cx="3168645" cy="716472"/>
          </a:xfrm>
          <a:prstGeom prst="roundRect">
            <a:avLst/>
          </a:prstGeom>
          <a:solidFill>
            <a:srgbClr val="F9A826"/>
          </a:solidFill>
          <a:ln>
            <a:solidFill>
              <a:srgbClr val="F9A826"/>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7" name="مستطيل: زوايا مستديرة 6">
            <a:extLst>
              <a:ext uri="{FF2B5EF4-FFF2-40B4-BE49-F238E27FC236}">
                <a16:creationId xmlns:a16="http://schemas.microsoft.com/office/drawing/2014/main" id="{E4D9344A-2262-7202-94AD-CAC45E082E9E}"/>
              </a:ext>
            </a:extLst>
          </p:cNvPr>
          <p:cNvSpPr/>
          <p:nvPr/>
        </p:nvSpPr>
        <p:spPr>
          <a:xfrm>
            <a:off x="398455" y="327343"/>
            <a:ext cx="3168645" cy="716472"/>
          </a:xfrm>
          <a:prstGeom prst="roundRect">
            <a:avLst/>
          </a:prstGeom>
          <a:solidFill>
            <a:srgbClr val="F9A826"/>
          </a:solidFill>
          <a:ln>
            <a:solidFill>
              <a:srgbClr val="F9A826"/>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11" name="مستطيل: زوايا مستديرة 10">
            <a:extLst>
              <a:ext uri="{FF2B5EF4-FFF2-40B4-BE49-F238E27FC236}">
                <a16:creationId xmlns:a16="http://schemas.microsoft.com/office/drawing/2014/main" id="{672F4BA2-251B-B8F0-6F01-BB57F57BEE05}"/>
              </a:ext>
            </a:extLst>
          </p:cNvPr>
          <p:cNvSpPr/>
          <p:nvPr/>
        </p:nvSpPr>
        <p:spPr>
          <a:xfrm>
            <a:off x="11207042" y="383460"/>
            <a:ext cx="548158" cy="571866"/>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21" name="مستطيل: زوايا مستديرة 20">
            <a:extLst>
              <a:ext uri="{FF2B5EF4-FFF2-40B4-BE49-F238E27FC236}">
                <a16:creationId xmlns:a16="http://schemas.microsoft.com/office/drawing/2014/main" id="{C152CD4F-E992-D6D9-DB14-D1CB040701D5}"/>
              </a:ext>
            </a:extLst>
          </p:cNvPr>
          <p:cNvSpPr/>
          <p:nvPr/>
        </p:nvSpPr>
        <p:spPr>
          <a:xfrm>
            <a:off x="7189112" y="406373"/>
            <a:ext cx="548158" cy="571866"/>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24" name="مستطيل: زوايا مستديرة 23">
            <a:extLst>
              <a:ext uri="{FF2B5EF4-FFF2-40B4-BE49-F238E27FC236}">
                <a16:creationId xmlns:a16="http://schemas.microsoft.com/office/drawing/2014/main" id="{2946095F-A2D3-E489-798B-2F6B63EF8454}"/>
              </a:ext>
            </a:extLst>
          </p:cNvPr>
          <p:cNvSpPr/>
          <p:nvPr/>
        </p:nvSpPr>
        <p:spPr>
          <a:xfrm>
            <a:off x="2881089" y="413297"/>
            <a:ext cx="548158" cy="571866"/>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pic>
        <p:nvPicPr>
          <p:cNvPr id="26" name="صورة 25" descr="صورة تحتوي على نص, ساعة حائط, ساعة&#10;&#10;تم إنشاء الوصف تلقائياً">
            <a:extLst>
              <a:ext uri="{FF2B5EF4-FFF2-40B4-BE49-F238E27FC236}">
                <a16:creationId xmlns:a16="http://schemas.microsoft.com/office/drawing/2014/main" id="{A9333E83-B055-8959-70D9-EFB9572B856C}"/>
              </a:ext>
            </a:extLst>
          </p:cNvPr>
          <p:cNvPicPr>
            <a:picLocks noChangeAspect="1"/>
          </p:cNvPicPr>
          <p:nvPr/>
        </p:nvPicPr>
        <p:blipFill>
          <a:blip r:embed="rId5"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7188652" y="400246"/>
            <a:ext cx="512190" cy="629164"/>
          </a:xfrm>
          <a:prstGeom prst="rect">
            <a:avLst/>
          </a:prstGeom>
        </p:spPr>
      </p:pic>
      <p:pic>
        <p:nvPicPr>
          <p:cNvPr id="28" name="صورة 27">
            <a:extLst>
              <a:ext uri="{FF2B5EF4-FFF2-40B4-BE49-F238E27FC236}">
                <a16:creationId xmlns:a16="http://schemas.microsoft.com/office/drawing/2014/main" id="{9C85D7F9-7608-3E09-E214-9CB2197E74A7}"/>
              </a:ext>
            </a:extLst>
          </p:cNvPr>
          <p:cNvPicPr>
            <a:picLocks noChangeAspect="1"/>
          </p:cNvPicPr>
          <p:nvPr/>
        </p:nvPicPr>
        <p:blipFill>
          <a:blip r:embed="rId6"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11179710" y="300101"/>
            <a:ext cx="622744" cy="722382"/>
          </a:xfrm>
          <a:prstGeom prst="rect">
            <a:avLst/>
          </a:prstGeom>
        </p:spPr>
      </p:pic>
      <p:sp>
        <p:nvSpPr>
          <p:cNvPr id="38" name="عنوان 1">
            <a:extLst>
              <a:ext uri="{FF2B5EF4-FFF2-40B4-BE49-F238E27FC236}">
                <a16:creationId xmlns:a16="http://schemas.microsoft.com/office/drawing/2014/main" id="{63FE2B1B-E6FA-B0D6-FD96-68D9F6F4ACE3}"/>
              </a:ext>
            </a:extLst>
          </p:cNvPr>
          <p:cNvSpPr txBox="1">
            <a:spLocks/>
          </p:cNvSpPr>
          <p:nvPr/>
        </p:nvSpPr>
        <p:spPr>
          <a:xfrm>
            <a:off x="4300231" y="40405"/>
            <a:ext cx="2679535" cy="1325563"/>
          </a:xfrm>
          <a:prstGeom prst="rect">
            <a:avLst/>
          </a:prstGeom>
        </p:spPr>
        <p:txBody>
          <a:bodyPr vert="horz" lIns="91440" tIns="45720" rIns="91440" bIns="45720" rtlCol="1" anchor="ctr">
            <a:norm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r>
              <a:rPr lang="ar-SA" sz="2400" dirty="0">
                <a:solidFill>
                  <a:schemeClr val="bg1"/>
                </a:solidFill>
              </a:rPr>
              <a:t>دقيــقــتـان </a:t>
            </a:r>
          </a:p>
        </p:txBody>
      </p:sp>
      <p:sp>
        <p:nvSpPr>
          <p:cNvPr id="14" name="عنوان 1">
            <a:extLst>
              <a:ext uri="{FF2B5EF4-FFF2-40B4-BE49-F238E27FC236}">
                <a16:creationId xmlns:a16="http://schemas.microsoft.com/office/drawing/2014/main" id="{C90972CD-66A3-78DB-4B91-0F4BB9412C64}"/>
              </a:ext>
            </a:extLst>
          </p:cNvPr>
          <p:cNvSpPr txBox="1">
            <a:spLocks/>
          </p:cNvSpPr>
          <p:nvPr/>
        </p:nvSpPr>
        <p:spPr>
          <a:xfrm>
            <a:off x="8536312" y="28700"/>
            <a:ext cx="2692438" cy="1341060"/>
          </a:xfrm>
          <a:prstGeom prst="rect">
            <a:avLst/>
          </a:prstGeom>
        </p:spPr>
        <p:txBody>
          <a:bodyPr vert="horz" lIns="91440" tIns="45720" rIns="91440" bIns="45720" rtlCol="1" anchor="ctr">
            <a:norm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r>
              <a:rPr lang="ar-SA" sz="1800" b="1" dirty="0">
                <a:solidFill>
                  <a:schemeClr val="bg1"/>
                </a:solidFill>
              </a:rPr>
              <a:t>استراتيجية الاستكشاف الموجه</a:t>
            </a:r>
          </a:p>
        </p:txBody>
      </p:sp>
      <p:sp>
        <p:nvSpPr>
          <p:cNvPr id="15" name="مستطيل 1">
            <a:hlinkClick r:id="rId7"/>
            <a:extLst>
              <a:ext uri="{FF2B5EF4-FFF2-40B4-BE49-F238E27FC236}">
                <a16:creationId xmlns:a16="http://schemas.microsoft.com/office/drawing/2014/main" id="{41F09FE9-3F8F-E21B-37EC-31EC67450C50}"/>
              </a:ext>
            </a:extLst>
          </p:cNvPr>
          <p:cNvSpPr/>
          <p:nvPr/>
        </p:nvSpPr>
        <p:spPr>
          <a:xfrm>
            <a:off x="5168867" y="1145469"/>
            <a:ext cx="1863801" cy="592860"/>
          </a:xfrm>
          <a:prstGeom prst="rect">
            <a:avLst/>
          </a:prstGeom>
          <a:solidFill>
            <a:srgbClr val="FFFFCC"/>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scene3d>
              <a:camera prst="orthographicFront"/>
              <a:lightRig rig="harsh" dir="t"/>
            </a:scene3d>
            <a:sp3d extrusionH="57150" prstMaterial="matte">
              <a:bevelT w="63500" h="12700" prst="angle"/>
              <a:contourClr>
                <a:schemeClr val="bg1">
                  <a:lumMod val="65000"/>
                </a:schemeClr>
              </a:contourClr>
            </a:sp3d>
          </a:bodyPr>
          <a:lstStyle/>
          <a:p>
            <a:pPr algn="ctr" rtl="1"/>
            <a:r>
              <a:rPr lang="ar-SA" b="1" dirty="0">
                <a:ln w="9525">
                  <a:solidFill>
                    <a:schemeClr val="bg1"/>
                  </a:solidFill>
                  <a:prstDash val="solid"/>
                </a:ln>
                <a:solidFill>
                  <a:srgbClr val="00B050"/>
                </a:solidFill>
                <a:effectLst>
                  <a:outerShdw blurRad="12700" dist="38100" dir="2700000" algn="tl" rotWithShape="0">
                    <a:schemeClr val="accent5">
                      <a:lumMod val="60000"/>
                      <a:lumOff val="40000"/>
                    </a:schemeClr>
                  </a:outerShdw>
                </a:effectLst>
              </a:rPr>
              <a:t>التمهيد</a:t>
            </a:r>
          </a:p>
        </p:txBody>
      </p:sp>
      <p:sp>
        <p:nvSpPr>
          <p:cNvPr id="16" name="عنوان 1">
            <a:extLst>
              <a:ext uri="{FF2B5EF4-FFF2-40B4-BE49-F238E27FC236}">
                <a16:creationId xmlns:a16="http://schemas.microsoft.com/office/drawing/2014/main" id="{1446F1EC-DAE6-AE00-1FA0-1E6310556593}"/>
              </a:ext>
            </a:extLst>
          </p:cNvPr>
          <p:cNvSpPr txBox="1">
            <a:spLocks/>
          </p:cNvSpPr>
          <p:nvPr/>
        </p:nvSpPr>
        <p:spPr>
          <a:xfrm>
            <a:off x="8045" y="83359"/>
            <a:ext cx="2679535" cy="1325563"/>
          </a:xfrm>
          <a:prstGeom prst="rect">
            <a:avLst/>
          </a:prstGeom>
        </p:spPr>
        <p:txBody>
          <a:bodyPr vert="horz" lIns="91440" tIns="45720" rIns="91440" bIns="45720" rtlCol="1" anchor="ctr">
            <a:norm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r>
              <a:rPr lang="ar-SA" sz="2400" dirty="0">
                <a:solidFill>
                  <a:schemeClr val="bg1"/>
                </a:solidFill>
              </a:rPr>
              <a:t>فردي</a:t>
            </a:r>
          </a:p>
        </p:txBody>
      </p:sp>
      <p:pic>
        <p:nvPicPr>
          <p:cNvPr id="17" name="Picture 4" descr="Team Svg Png Icon Free Download (#288547) - OnlineWebFonts.COM">
            <a:extLst>
              <a:ext uri="{FF2B5EF4-FFF2-40B4-BE49-F238E27FC236}">
                <a16:creationId xmlns:a16="http://schemas.microsoft.com/office/drawing/2014/main" id="{3599640D-D405-53D6-EF0C-A6CB4C48A5E8}"/>
              </a:ext>
            </a:extLst>
          </p:cNvPr>
          <p:cNvPicPr>
            <a:picLocks noChangeAspect="1" noChangeArrowheads="1"/>
          </p:cNvPicPr>
          <p:nvPr/>
        </p:nvPicPr>
        <p:blipFill>
          <a:blip r:embed="rId8" cstate="print">
            <a:duotone>
              <a:schemeClr val="accent5">
                <a:shade val="45000"/>
                <a:satMod val="135000"/>
              </a:schemeClr>
              <a:prstClr val="white"/>
            </a:duotone>
            <a:extLst>
              <a:ext uri="{BEBA8EAE-BF5A-486C-A8C5-ECC9F3942E4B}">
                <a14:imgProps xmlns:a14="http://schemas.microsoft.com/office/drawing/2010/main">
                  <a14:imgLayer r:embed="rId9">
                    <a14:imgEffect>
                      <a14:backgroundRemoval t="9976" b="97689" l="9990" r="89602">
                        <a14:foregroundMark x1="49134" y1="70438" x2="49134" y2="70438"/>
                        <a14:foregroundMark x1="66361" y1="56813" x2="37003" y2="81995"/>
                        <a14:foregroundMark x1="37003" y1="81995" x2="62487" y2="63625"/>
                        <a14:foregroundMark x1="62487" y1="63625" x2="24975" y2="86618"/>
                        <a14:foregroundMark x1="24975" y1="86618" x2="64832" y2="79075"/>
                        <a14:foregroundMark x1="64832" y1="79075" x2="54944" y2="39903"/>
                        <a14:foregroundMark x1="54944" y1="39903" x2="31600" y2="86375"/>
                        <a14:foregroundMark x1="31600" y1="86375" x2="31091" y2="94282"/>
                        <a14:foregroundMark x1="38736" y1="89781" x2="71865" y2="81144"/>
                        <a14:foregroundMark x1="71865" y1="81144" x2="54944" y2="81752"/>
                        <a14:foregroundMark x1="54944" y1="81752" x2="69215" y2="94282"/>
                        <a14:foregroundMark x1="57798" y1="93187" x2="77778" y2="94282"/>
                        <a14:foregroundMark x1="46279" y1="93187" x2="50153" y2="97689"/>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2795698" y="300101"/>
            <a:ext cx="682534" cy="571867"/>
          </a:xfrm>
          <a:prstGeom prst="rect">
            <a:avLst/>
          </a:prstGeom>
          <a:noFill/>
        </p:spPr>
      </p:pic>
      <p:pic>
        <p:nvPicPr>
          <p:cNvPr id="4" name="فيديو 2">
            <a:hlinkClick r:id="" action="ppaction://media"/>
            <a:extLst>
              <a:ext uri="{FF2B5EF4-FFF2-40B4-BE49-F238E27FC236}">
                <a16:creationId xmlns:a16="http://schemas.microsoft.com/office/drawing/2014/main" id="{C1D580A4-115B-DC1D-C77D-6E0AA34C3758}"/>
              </a:ext>
            </a:extLst>
          </p:cNvPr>
          <p:cNvPicPr>
            <a:picLocks noChangeAspect="1"/>
          </p:cNvPicPr>
          <p:nvPr>
            <a:videoFile r:link="rId2"/>
            <p:extLst>
              <p:ext uri="{DAA4B4D4-6D71-4841-9C94-3DE7FCFB9230}">
                <p14:media xmlns:p14="http://schemas.microsoft.com/office/powerpoint/2010/main" r:embed="rId3">
                  <p14:trim end="13410"/>
                </p14:media>
              </p:ext>
            </p:extLst>
          </p:nvPr>
        </p:nvPicPr>
        <p:blipFill>
          <a:blip r:embed="rId10"/>
          <a:stretch>
            <a:fillRect/>
          </a:stretch>
        </p:blipFill>
        <p:spPr>
          <a:xfrm>
            <a:off x="1945341" y="1838654"/>
            <a:ext cx="8575040" cy="4692003"/>
          </a:xfrm>
          <a:prstGeom prst="rect">
            <a:avLst/>
          </a:prstGeom>
        </p:spPr>
      </p:pic>
    </p:spTree>
    <p:custDataLst>
      <p:tags r:id="rId1"/>
    </p:custDataLst>
    <p:extLst>
      <p:ext uri="{BB962C8B-B14F-4D97-AF65-F5344CB8AC3E}">
        <p14:creationId xmlns:p14="http://schemas.microsoft.com/office/powerpoint/2010/main" val="592201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5294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95918">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عنوان 1">
            <a:extLst>
              <a:ext uri="{FF2B5EF4-FFF2-40B4-BE49-F238E27FC236}">
                <a16:creationId xmlns:a16="http://schemas.microsoft.com/office/drawing/2014/main" id="{A37851E2-64F8-41A5-AEC4-6A3729E4DA18}"/>
              </a:ext>
            </a:extLst>
          </p:cNvPr>
          <p:cNvSpPr txBox="1">
            <a:spLocks/>
          </p:cNvSpPr>
          <p:nvPr/>
        </p:nvSpPr>
        <p:spPr>
          <a:xfrm>
            <a:off x="1541942" y="-477136"/>
            <a:ext cx="10515600" cy="1940111"/>
          </a:xfrm>
          <a:prstGeom prst="rect">
            <a:avLst/>
          </a:prstGeom>
        </p:spPr>
        <p:txBody>
          <a:bodyPr vert="horz" lIns="91440" tIns="45720" rIns="91440" bIns="45720" rtlCol="1" anchor="ctr">
            <a:normAutofit fontScale="97500"/>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ar-SA" b="1" dirty="0">
                <a:solidFill>
                  <a:schemeClr val="bg1"/>
                </a:solidFill>
              </a:rPr>
              <a:t>نشاط ،،</a:t>
            </a:r>
          </a:p>
        </p:txBody>
      </p:sp>
      <p:sp>
        <p:nvSpPr>
          <p:cNvPr id="32" name="عنوان 1">
            <a:extLst>
              <a:ext uri="{FF2B5EF4-FFF2-40B4-BE49-F238E27FC236}">
                <a16:creationId xmlns:a16="http://schemas.microsoft.com/office/drawing/2014/main" id="{B9A7DCFE-C26A-4A95-BDD3-DE36CC45C4B3}"/>
              </a:ext>
            </a:extLst>
          </p:cNvPr>
          <p:cNvSpPr txBox="1">
            <a:spLocks/>
          </p:cNvSpPr>
          <p:nvPr/>
        </p:nvSpPr>
        <p:spPr>
          <a:xfrm>
            <a:off x="8334272" y="43753"/>
            <a:ext cx="2801252" cy="1325563"/>
          </a:xfrm>
          <a:prstGeom prst="rect">
            <a:avLst/>
          </a:prstGeom>
        </p:spPr>
        <p:txBody>
          <a:bodyPr vert="horz" lIns="91440" tIns="45720" rIns="91440" bIns="45720" rtlCol="1" anchor="ctr">
            <a:norm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r>
              <a:rPr lang="ar-SA" sz="2000" dirty="0">
                <a:solidFill>
                  <a:schemeClr val="bg1"/>
                </a:solidFill>
              </a:rPr>
              <a:t>استراتيجية قراءة الصور</a:t>
            </a:r>
          </a:p>
        </p:txBody>
      </p:sp>
      <p:sp>
        <p:nvSpPr>
          <p:cNvPr id="3" name="مستطيل: زوايا مستديرة 2">
            <a:extLst>
              <a:ext uri="{FF2B5EF4-FFF2-40B4-BE49-F238E27FC236}">
                <a16:creationId xmlns:a16="http://schemas.microsoft.com/office/drawing/2014/main" id="{4FA99086-40F2-A548-A9C9-BC106F42BEE3}"/>
              </a:ext>
            </a:extLst>
          </p:cNvPr>
          <p:cNvSpPr/>
          <p:nvPr/>
        </p:nvSpPr>
        <p:spPr>
          <a:xfrm>
            <a:off x="8657304" y="327343"/>
            <a:ext cx="3168645" cy="716472"/>
          </a:xfrm>
          <a:prstGeom prst="roundRect">
            <a:avLst/>
          </a:prstGeom>
          <a:solidFill>
            <a:srgbClr val="F9A826"/>
          </a:solidFill>
          <a:ln>
            <a:solidFill>
              <a:srgbClr val="F9A826"/>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5" name="مستطيل: زوايا مستديرة 4">
            <a:extLst>
              <a:ext uri="{FF2B5EF4-FFF2-40B4-BE49-F238E27FC236}">
                <a16:creationId xmlns:a16="http://schemas.microsoft.com/office/drawing/2014/main" id="{9730C261-F12F-E50F-AFF8-FB218E31DDD7}"/>
              </a:ext>
            </a:extLst>
          </p:cNvPr>
          <p:cNvSpPr/>
          <p:nvPr/>
        </p:nvSpPr>
        <p:spPr>
          <a:xfrm>
            <a:off x="4648539" y="327343"/>
            <a:ext cx="3168645" cy="716472"/>
          </a:xfrm>
          <a:prstGeom prst="roundRect">
            <a:avLst/>
          </a:prstGeom>
          <a:solidFill>
            <a:srgbClr val="F9A826"/>
          </a:solidFill>
          <a:ln>
            <a:solidFill>
              <a:srgbClr val="F9A826"/>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7" name="مستطيل: زوايا مستديرة 6">
            <a:extLst>
              <a:ext uri="{FF2B5EF4-FFF2-40B4-BE49-F238E27FC236}">
                <a16:creationId xmlns:a16="http://schemas.microsoft.com/office/drawing/2014/main" id="{E4D9344A-2262-7202-94AD-CAC45E082E9E}"/>
              </a:ext>
            </a:extLst>
          </p:cNvPr>
          <p:cNvSpPr/>
          <p:nvPr/>
        </p:nvSpPr>
        <p:spPr>
          <a:xfrm>
            <a:off x="398455" y="327343"/>
            <a:ext cx="3168645" cy="716472"/>
          </a:xfrm>
          <a:prstGeom prst="roundRect">
            <a:avLst/>
          </a:prstGeom>
          <a:solidFill>
            <a:srgbClr val="F9A826"/>
          </a:solidFill>
          <a:ln>
            <a:solidFill>
              <a:srgbClr val="F9A826"/>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11" name="مستطيل: زوايا مستديرة 10">
            <a:extLst>
              <a:ext uri="{FF2B5EF4-FFF2-40B4-BE49-F238E27FC236}">
                <a16:creationId xmlns:a16="http://schemas.microsoft.com/office/drawing/2014/main" id="{672F4BA2-251B-B8F0-6F01-BB57F57BEE05}"/>
              </a:ext>
            </a:extLst>
          </p:cNvPr>
          <p:cNvSpPr/>
          <p:nvPr/>
        </p:nvSpPr>
        <p:spPr>
          <a:xfrm>
            <a:off x="11207042" y="383460"/>
            <a:ext cx="548158" cy="571866"/>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21" name="مستطيل: زوايا مستديرة 20">
            <a:extLst>
              <a:ext uri="{FF2B5EF4-FFF2-40B4-BE49-F238E27FC236}">
                <a16:creationId xmlns:a16="http://schemas.microsoft.com/office/drawing/2014/main" id="{C152CD4F-E992-D6D9-DB14-D1CB040701D5}"/>
              </a:ext>
            </a:extLst>
          </p:cNvPr>
          <p:cNvSpPr/>
          <p:nvPr/>
        </p:nvSpPr>
        <p:spPr>
          <a:xfrm>
            <a:off x="7189112" y="406373"/>
            <a:ext cx="548158" cy="571866"/>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24" name="مستطيل: زوايا مستديرة 23">
            <a:extLst>
              <a:ext uri="{FF2B5EF4-FFF2-40B4-BE49-F238E27FC236}">
                <a16:creationId xmlns:a16="http://schemas.microsoft.com/office/drawing/2014/main" id="{2946095F-A2D3-E489-798B-2F6B63EF8454}"/>
              </a:ext>
            </a:extLst>
          </p:cNvPr>
          <p:cNvSpPr/>
          <p:nvPr/>
        </p:nvSpPr>
        <p:spPr>
          <a:xfrm>
            <a:off x="2881089" y="413297"/>
            <a:ext cx="548158" cy="571866"/>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pic>
        <p:nvPicPr>
          <p:cNvPr id="26" name="صورة 25" descr="صورة تحتوي على نص, ساعة حائط, ساعة&#10;&#10;تم إنشاء الوصف تلقائياً">
            <a:extLst>
              <a:ext uri="{FF2B5EF4-FFF2-40B4-BE49-F238E27FC236}">
                <a16:creationId xmlns:a16="http://schemas.microsoft.com/office/drawing/2014/main" id="{A9333E83-B055-8959-70D9-EFB9572B856C}"/>
              </a:ext>
            </a:extLst>
          </p:cNvPr>
          <p:cNvPicPr>
            <a:picLocks noChangeAspect="1"/>
          </p:cNvPicPr>
          <p:nvPr/>
        </p:nvPicPr>
        <p:blipFill>
          <a:blip r:embed="rId3"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7188652" y="400246"/>
            <a:ext cx="512190" cy="629164"/>
          </a:xfrm>
          <a:prstGeom prst="rect">
            <a:avLst/>
          </a:prstGeom>
        </p:spPr>
      </p:pic>
      <p:pic>
        <p:nvPicPr>
          <p:cNvPr id="28" name="صورة 27">
            <a:extLst>
              <a:ext uri="{FF2B5EF4-FFF2-40B4-BE49-F238E27FC236}">
                <a16:creationId xmlns:a16="http://schemas.microsoft.com/office/drawing/2014/main" id="{9C85D7F9-7608-3E09-E214-9CB2197E74A7}"/>
              </a:ext>
            </a:extLst>
          </p:cNvPr>
          <p:cNvPicPr>
            <a:picLocks noChangeAspect="1"/>
          </p:cNvPicPr>
          <p:nvPr/>
        </p:nvPicPr>
        <p:blipFill>
          <a:blip r:embed="rId4"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11179710" y="300101"/>
            <a:ext cx="622744" cy="722382"/>
          </a:xfrm>
          <a:prstGeom prst="rect">
            <a:avLst/>
          </a:prstGeom>
        </p:spPr>
      </p:pic>
      <p:sp>
        <p:nvSpPr>
          <p:cNvPr id="36" name="عنوان 1">
            <a:extLst>
              <a:ext uri="{FF2B5EF4-FFF2-40B4-BE49-F238E27FC236}">
                <a16:creationId xmlns:a16="http://schemas.microsoft.com/office/drawing/2014/main" id="{44537A05-FE05-E29A-17B5-6C67AEB78627}"/>
              </a:ext>
            </a:extLst>
          </p:cNvPr>
          <p:cNvSpPr txBox="1">
            <a:spLocks/>
          </p:cNvSpPr>
          <p:nvPr/>
        </p:nvSpPr>
        <p:spPr>
          <a:xfrm>
            <a:off x="8554682" y="10161"/>
            <a:ext cx="2692438" cy="1341060"/>
          </a:xfrm>
          <a:prstGeom prst="rect">
            <a:avLst/>
          </a:prstGeom>
        </p:spPr>
        <p:txBody>
          <a:bodyPr vert="horz" lIns="91440" tIns="45720" rIns="91440" bIns="45720" rtlCol="1" anchor="ctr">
            <a:norm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r>
              <a:rPr lang="ar-SA" sz="1800" b="1" dirty="0">
                <a:solidFill>
                  <a:schemeClr val="bg1"/>
                </a:solidFill>
              </a:rPr>
              <a:t>استراتيجية الاستكشاف الموجه</a:t>
            </a:r>
          </a:p>
        </p:txBody>
      </p:sp>
      <p:sp>
        <p:nvSpPr>
          <p:cNvPr id="38" name="عنوان 1">
            <a:extLst>
              <a:ext uri="{FF2B5EF4-FFF2-40B4-BE49-F238E27FC236}">
                <a16:creationId xmlns:a16="http://schemas.microsoft.com/office/drawing/2014/main" id="{63FE2B1B-E6FA-B0D6-FD96-68D9F6F4ACE3}"/>
              </a:ext>
            </a:extLst>
          </p:cNvPr>
          <p:cNvSpPr txBox="1">
            <a:spLocks/>
          </p:cNvSpPr>
          <p:nvPr/>
        </p:nvSpPr>
        <p:spPr>
          <a:xfrm>
            <a:off x="4300231" y="40405"/>
            <a:ext cx="2679535" cy="1325563"/>
          </a:xfrm>
          <a:prstGeom prst="rect">
            <a:avLst/>
          </a:prstGeom>
        </p:spPr>
        <p:txBody>
          <a:bodyPr vert="horz" lIns="91440" tIns="45720" rIns="91440" bIns="45720" rtlCol="1" anchor="ctr">
            <a:norm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r>
              <a:rPr lang="ar-SA" sz="2400" dirty="0">
                <a:solidFill>
                  <a:schemeClr val="bg1"/>
                </a:solidFill>
              </a:rPr>
              <a:t>دقيــقــتـان </a:t>
            </a:r>
          </a:p>
        </p:txBody>
      </p:sp>
      <p:sp>
        <p:nvSpPr>
          <p:cNvPr id="40" name="عنوان 1">
            <a:extLst>
              <a:ext uri="{FF2B5EF4-FFF2-40B4-BE49-F238E27FC236}">
                <a16:creationId xmlns:a16="http://schemas.microsoft.com/office/drawing/2014/main" id="{83935B81-D682-871B-CAD3-5608DD66CD45}"/>
              </a:ext>
            </a:extLst>
          </p:cNvPr>
          <p:cNvSpPr txBox="1">
            <a:spLocks/>
          </p:cNvSpPr>
          <p:nvPr/>
        </p:nvSpPr>
        <p:spPr>
          <a:xfrm>
            <a:off x="50147" y="57121"/>
            <a:ext cx="2679535" cy="1325563"/>
          </a:xfrm>
          <a:prstGeom prst="rect">
            <a:avLst/>
          </a:prstGeom>
        </p:spPr>
        <p:txBody>
          <a:bodyPr vert="horz" lIns="91440" tIns="45720" rIns="91440" bIns="45720" rtlCol="1" anchor="ctr">
            <a:norm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r>
              <a:rPr lang="ar-SA" sz="2400" dirty="0">
                <a:solidFill>
                  <a:schemeClr val="bg1"/>
                </a:solidFill>
              </a:rPr>
              <a:t>فردي</a:t>
            </a:r>
          </a:p>
        </p:txBody>
      </p:sp>
      <p:sp>
        <p:nvSpPr>
          <p:cNvPr id="10" name="عنوان 1">
            <a:extLst>
              <a:ext uri="{FF2B5EF4-FFF2-40B4-BE49-F238E27FC236}">
                <a16:creationId xmlns:a16="http://schemas.microsoft.com/office/drawing/2014/main" id="{53BF9D37-2486-7AA5-8036-3E641F18556B}"/>
              </a:ext>
            </a:extLst>
          </p:cNvPr>
          <p:cNvSpPr>
            <a:spLocks noGrp="1"/>
          </p:cNvSpPr>
          <p:nvPr>
            <p:ph type="title"/>
          </p:nvPr>
        </p:nvSpPr>
        <p:spPr>
          <a:xfrm>
            <a:off x="231348" y="1997232"/>
            <a:ext cx="11923084" cy="4201446"/>
          </a:xfrm>
          <a:solidFill>
            <a:schemeClr val="bg1">
              <a:lumMod val="85000"/>
            </a:schemeClr>
          </a:solidFill>
        </p:spPr>
        <p:txBody>
          <a:bodyPr>
            <a:noAutofit/>
          </a:bodyPr>
          <a:lstStyle/>
          <a:p>
            <a:pPr algn="ctr">
              <a:lnSpc>
                <a:spcPct val="150000"/>
              </a:lnSpc>
            </a:pPr>
            <a:r>
              <a:rPr lang="ar-SA" b="1" dirty="0">
                <a:solidFill>
                  <a:srgbClr val="F9A826"/>
                </a:solidFill>
              </a:rPr>
              <a:t>بعد مشاهدتك الفيديو السابق </a:t>
            </a:r>
            <a:r>
              <a:rPr lang="ar-SA" b="1" dirty="0" err="1">
                <a:solidFill>
                  <a:srgbClr val="F9A826"/>
                </a:solidFill>
              </a:rPr>
              <a:t>أجيبي</a:t>
            </a:r>
            <a:r>
              <a:rPr lang="ar-SA" b="1" dirty="0">
                <a:solidFill>
                  <a:srgbClr val="F9A826"/>
                </a:solidFill>
              </a:rPr>
              <a:t> على الأسئلة التالية:</a:t>
            </a:r>
            <a:br>
              <a:rPr lang="ar-SA" b="1" dirty="0">
                <a:solidFill>
                  <a:srgbClr val="F9A826"/>
                </a:solidFill>
              </a:rPr>
            </a:br>
            <a:r>
              <a:rPr lang="ar-SA" b="1" dirty="0">
                <a:solidFill>
                  <a:srgbClr val="F9A826"/>
                </a:solidFill>
              </a:rPr>
              <a:t>ما هو رهاب الصفحة البيضاء ؟</a:t>
            </a:r>
            <a:br>
              <a:rPr lang="ar-SA" b="1" dirty="0">
                <a:solidFill>
                  <a:srgbClr val="F9A826"/>
                </a:solidFill>
              </a:rPr>
            </a:br>
            <a:r>
              <a:rPr lang="ar-SA" b="1" dirty="0">
                <a:solidFill>
                  <a:srgbClr val="F9A826"/>
                </a:solidFill>
              </a:rPr>
              <a:t>هل سبق أن واجهتك هذه المشكلة ؟</a:t>
            </a:r>
            <a:br>
              <a:rPr lang="ar-SA" b="1" dirty="0">
                <a:solidFill>
                  <a:srgbClr val="F9A826"/>
                </a:solidFill>
              </a:rPr>
            </a:br>
            <a:r>
              <a:rPr lang="ar-SA" b="1" dirty="0">
                <a:solidFill>
                  <a:srgbClr val="F9A826"/>
                </a:solidFill>
              </a:rPr>
              <a:t>ما هو التفكير التصميمي ؟</a:t>
            </a:r>
          </a:p>
        </p:txBody>
      </p:sp>
      <p:pic>
        <p:nvPicPr>
          <p:cNvPr id="13" name="صورة 12">
            <a:extLst>
              <a:ext uri="{FF2B5EF4-FFF2-40B4-BE49-F238E27FC236}">
                <a16:creationId xmlns:a16="http://schemas.microsoft.com/office/drawing/2014/main" id="{431A388E-684D-4B91-145F-26A49021ED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0926" y="2914010"/>
            <a:ext cx="661944" cy="1235445"/>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15" name="صورة 14">
            <a:extLst>
              <a:ext uri="{FF2B5EF4-FFF2-40B4-BE49-F238E27FC236}">
                <a16:creationId xmlns:a16="http://schemas.microsoft.com/office/drawing/2014/main" id="{A4A3E7AB-AB16-3C12-8A38-0308409AE4B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41942" y="3429000"/>
            <a:ext cx="853070" cy="1592160"/>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16" name="صورة 15">
            <a:extLst>
              <a:ext uri="{FF2B5EF4-FFF2-40B4-BE49-F238E27FC236}">
                <a16:creationId xmlns:a16="http://schemas.microsoft.com/office/drawing/2014/main" id="{0CEC969E-CD2B-673C-1DBE-08C07C2A5DD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6516" y="4321421"/>
            <a:ext cx="661944" cy="1235444"/>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18" name="Picture 4" descr="Team Svg Png Icon Free Download (#288547) - OnlineWebFonts.COM">
            <a:extLst>
              <a:ext uri="{FF2B5EF4-FFF2-40B4-BE49-F238E27FC236}">
                <a16:creationId xmlns:a16="http://schemas.microsoft.com/office/drawing/2014/main" id="{C3C306E6-DA9B-AF6D-0D55-1287B7E43C5D}"/>
              </a:ext>
            </a:extLst>
          </p:cNvPr>
          <p:cNvPicPr>
            <a:picLocks noChangeAspect="1" noChangeArrowheads="1"/>
          </p:cNvPicPr>
          <p:nvPr/>
        </p:nvPicPr>
        <p:blipFill>
          <a:blip r:embed="rId6" cstate="print">
            <a:duotone>
              <a:schemeClr val="accent5">
                <a:shade val="45000"/>
                <a:satMod val="135000"/>
              </a:schemeClr>
              <a:prstClr val="white"/>
            </a:duotone>
            <a:extLst>
              <a:ext uri="{BEBA8EAE-BF5A-486C-A8C5-ECC9F3942E4B}">
                <a14:imgProps xmlns:a14="http://schemas.microsoft.com/office/drawing/2010/main">
                  <a14:imgLayer r:embed="rId7">
                    <a14:imgEffect>
                      <a14:backgroundRemoval t="9976" b="97689" l="9990" r="89602">
                        <a14:foregroundMark x1="49134" y1="70438" x2="49134" y2="70438"/>
                        <a14:foregroundMark x1="66361" y1="56813" x2="37003" y2="81995"/>
                        <a14:foregroundMark x1="37003" y1="81995" x2="62487" y2="63625"/>
                        <a14:foregroundMark x1="62487" y1="63625" x2="24975" y2="86618"/>
                        <a14:foregroundMark x1="24975" y1="86618" x2="64832" y2="79075"/>
                        <a14:foregroundMark x1="64832" y1="79075" x2="54944" y2="39903"/>
                        <a14:foregroundMark x1="54944" y1="39903" x2="31600" y2="86375"/>
                        <a14:foregroundMark x1="31600" y1="86375" x2="31091" y2="94282"/>
                        <a14:foregroundMark x1="38736" y1="89781" x2="71865" y2="81144"/>
                        <a14:foregroundMark x1="71865" y1="81144" x2="54944" y2="81752"/>
                        <a14:foregroundMark x1="54944" y1="81752" x2="69215" y2="94282"/>
                        <a14:foregroundMark x1="57798" y1="93187" x2="77778" y2="94282"/>
                        <a14:foregroundMark x1="46279" y1="93187" x2="50153" y2="97689"/>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2837800" y="273863"/>
            <a:ext cx="682534" cy="571867"/>
          </a:xfrm>
          <a:prstGeom prst="rect">
            <a:avLst/>
          </a:prstGeom>
          <a:noFill/>
        </p:spPr>
      </p:pic>
      <p:sp>
        <p:nvSpPr>
          <p:cNvPr id="2" name="مستطيل 1">
            <a:extLst>
              <a:ext uri="{FF2B5EF4-FFF2-40B4-BE49-F238E27FC236}">
                <a16:creationId xmlns:a16="http://schemas.microsoft.com/office/drawing/2014/main" id="{62A9272E-B98D-8D98-9583-8283F808B3CD}"/>
              </a:ext>
            </a:extLst>
          </p:cNvPr>
          <p:cNvSpPr/>
          <p:nvPr/>
        </p:nvSpPr>
        <p:spPr>
          <a:xfrm>
            <a:off x="5132506" y="6198678"/>
            <a:ext cx="1584088" cy="40011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ar-SA" sz="2000" b="1" cap="none" spc="0" dirty="0">
                <a:ln/>
                <a:solidFill>
                  <a:schemeClr val="accent4"/>
                </a:solidFill>
                <a:effectLst/>
              </a:rPr>
              <a:t>أ . حليمة المالكي</a:t>
            </a:r>
          </a:p>
        </p:txBody>
      </p:sp>
    </p:spTree>
    <p:custDataLst>
      <p:tags r:id="rId1"/>
    </p:custDataLst>
    <p:extLst>
      <p:ext uri="{BB962C8B-B14F-4D97-AF65-F5344CB8AC3E}">
        <p14:creationId xmlns:p14="http://schemas.microsoft.com/office/powerpoint/2010/main" val="3151318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4">
            <a:extLst>
              <a:ext uri="{FF2B5EF4-FFF2-40B4-BE49-F238E27FC236}">
                <a16:creationId xmlns:a16="http://schemas.microsoft.com/office/drawing/2014/main" id="{4BBFD2EF-0EF5-6CAA-CC60-E0B27C7BF681}"/>
              </a:ext>
            </a:extLst>
          </p:cNvPr>
          <p:cNvSpPr txBox="1"/>
          <p:nvPr/>
        </p:nvSpPr>
        <p:spPr>
          <a:xfrm>
            <a:off x="1224280" y="1199858"/>
            <a:ext cx="9743440" cy="354622"/>
          </a:xfrm>
          <a:prstGeom prst="rect">
            <a:avLst/>
          </a:prstGeom>
        </p:spPr>
        <p:txBody>
          <a:bodyPr spcFirstLastPara="1" wrap="square" lIns="91425" tIns="91425" rIns="91425" bIns="91425" anchor="ctr" anchorCtr="0">
            <a:noAutofit/>
          </a:bodyPr>
          <a:lstStyle>
            <a:defPPr>
              <a:defRPr lang="en-US"/>
            </a:defPPr>
            <a:lvl1pPr algn="ctr" defTabSz="914423" rtl="1">
              <a:lnSpc>
                <a:spcPct val="90000"/>
              </a:lnSpc>
              <a:spcBef>
                <a:spcPts val="0"/>
              </a:spcBef>
              <a:buNone/>
              <a:defRPr sz="5400">
                <a:effectLst>
                  <a:outerShdw blurRad="38100" dist="38100" dir="2700000" algn="tl">
                    <a:srgbClr val="000000">
                      <a:alpha val="43137"/>
                    </a:srgbClr>
                  </a:outerShdw>
                </a:effectLst>
                <a:latin typeface="Aref Ruqaa"/>
                <a:ea typeface="+mj-ea"/>
                <a:cs typeface="Aref Ruqaa"/>
              </a:defRPr>
            </a:lvl1pPr>
            <a:lvl2pPr rtl="1" fontAlgn="base">
              <a:spcBef>
                <a:spcPct val="0"/>
              </a:spcBef>
              <a:spcAft>
                <a:spcPct val="0"/>
              </a:spcAft>
              <a:defRPr sz="3200">
                <a:solidFill>
                  <a:schemeClr val="bg1"/>
                </a:solidFill>
                <a:latin typeface="Verdana" panose="020B0604030504040204" pitchFamily="34" charset="0"/>
              </a:defRPr>
            </a:lvl2pPr>
            <a:lvl3pPr rtl="1" fontAlgn="base">
              <a:spcBef>
                <a:spcPct val="0"/>
              </a:spcBef>
              <a:spcAft>
                <a:spcPct val="0"/>
              </a:spcAft>
              <a:defRPr sz="3200">
                <a:solidFill>
                  <a:schemeClr val="bg1"/>
                </a:solidFill>
                <a:latin typeface="Verdana" panose="020B0604030504040204" pitchFamily="34" charset="0"/>
              </a:defRPr>
            </a:lvl3pPr>
            <a:lvl4pPr rtl="1" fontAlgn="base">
              <a:spcBef>
                <a:spcPct val="0"/>
              </a:spcBef>
              <a:spcAft>
                <a:spcPct val="0"/>
              </a:spcAft>
              <a:defRPr sz="3200">
                <a:solidFill>
                  <a:schemeClr val="bg1"/>
                </a:solidFill>
                <a:latin typeface="Verdana" panose="020B0604030504040204" pitchFamily="34" charset="0"/>
              </a:defRPr>
            </a:lvl4pPr>
            <a:lvl5pPr rtl="1" fontAlgn="base">
              <a:spcBef>
                <a:spcPct val="0"/>
              </a:spcBef>
              <a:spcAft>
                <a:spcPct val="0"/>
              </a:spcAft>
              <a:defRPr sz="3200">
                <a:solidFill>
                  <a:schemeClr val="bg1"/>
                </a:solidFill>
                <a:latin typeface="Verdana" panose="020B0604030504040204" pitchFamily="34" charset="0"/>
              </a:defRPr>
            </a:lvl5pPr>
            <a:lvl6pPr marL="457200" rtl="1" fontAlgn="base">
              <a:spcBef>
                <a:spcPct val="0"/>
              </a:spcBef>
              <a:spcAft>
                <a:spcPct val="0"/>
              </a:spcAft>
              <a:defRPr sz="3200">
                <a:solidFill>
                  <a:schemeClr val="bg1"/>
                </a:solidFill>
                <a:latin typeface="Verdana" panose="020B0604030504040204" pitchFamily="34" charset="0"/>
              </a:defRPr>
            </a:lvl6pPr>
            <a:lvl7pPr marL="914400" rtl="1" fontAlgn="base">
              <a:spcBef>
                <a:spcPct val="0"/>
              </a:spcBef>
              <a:spcAft>
                <a:spcPct val="0"/>
              </a:spcAft>
              <a:defRPr sz="3200">
                <a:solidFill>
                  <a:schemeClr val="bg1"/>
                </a:solidFill>
                <a:latin typeface="Verdana" panose="020B0604030504040204" pitchFamily="34" charset="0"/>
              </a:defRPr>
            </a:lvl7pPr>
            <a:lvl8pPr marL="1371600" rtl="1" fontAlgn="base">
              <a:spcBef>
                <a:spcPct val="0"/>
              </a:spcBef>
              <a:spcAft>
                <a:spcPct val="0"/>
              </a:spcAft>
              <a:defRPr sz="3200">
                <a:solidFill>
                  <a:schemeClr val="bg1"/>
                </a:solidFill>
                <a:latin typeface="Verdana" panose="020B0604030504040204" pitchFamily="34" charset="0"/>
              </a:defRPr>
            </a:lvl8pPr>
            <a:lvl9pPr marL="1828800" rtl="1" fontAlgn="base">
              <a:spcBef>
                <a:spcPct val="0"/>
              </a:spcBef>
              <a:spcAft>
                <a:spcPct val="0"/>
              </a:spcAft>
              <a:defRPr sz="3200">
                <a:solidFill>
                  <a:schemeClr val="bg1"/>
                </a:solidFill>
                <a:latin typeface="Verdana" panose="020B0604030504040204" pitchFamily="34" charset="0"/>
              </a:defRPr>
            </a:lvl9pPr>
          </a:lstStyle>
          <a:p>
            <a:r>
              <a:rPr lang="ar-SA" sz="4800" dirty="0">
                <a:solidFill>
                  <a:srgbClr val="FFC000"/>
                </a:solidFill>
                <a:cs typeface="+mn-cs"/>
              </a:rPr>
              <a:t>الهدف الأول</a:t>
            </a:r>
          </a:p>
          <a:p>
            <a:r>
              <a:rPr lang="ar-SA" sz="4800" dirty="0">
                <a:solidFill>
                  <a:srgbClr val="FFC000"/>
                </a:solidFill>
                <a:cs typeface="+mn-cs"/>
              </a:rPr>
              <a:t> </a:t>
            </a:r>
          </a:p>
          <a:p>
            <a:r>
              <a:rPr lang="ar-SA" sz="4800" dirty="0">
                <a:solidFill>
                  <a:srgbClr val="FFC000"/>
                </a:solidFill>
                <a:cs typeface="+mn-cs"/>
              </a:rPr>
              <a:t> </a:t>
            </a:r>
            <a:endParaRPr lang="en-US" sz="4800" dirty="0">
              <a:solidFill>
                <a:srgbClr val="FFC000"/>
              </a:solidFill>
              <a:cs typeface="+mn-cs"/>
            </a:endParaRPr>
          </a:p>
        </p:txBody>
      </p:sp>
      <p:sp>
        <p:nvSpPr>
          <p:cNvPr id="2" name="عنصر نائب للمحتوى 2">
            <a:extLst>
              <a:ext uri="{FF2B5EF4-FFF2-40B4-BE49-F238E27FC236}">
                <a16:creationId xmlns:a16="http://schemas.microsoft.com/office/drawing/2014/main" id="{74E71F47-7437-6FE9-4BF1-B66F43D76E14}"/>
              </a:ext>
            </a:extLst>
          </p:cNvPr>
          <p:cNvSpPr txBox="1">
            <a:spLocks/>
          </p:cNvSpPr>
          <p:nvPr/>
        </p:nvSpPr>
        <p:spPr>
          <a:xfrm>
            <a:off x="-640080" y="1691786"/>
            <a:ext cx="10515600" cy="481925"/>
          </a:xfrm>
          <a:prstGeom prst="rect">
            <a:avLst/>
          </a:prstGeom>
        </p:spPr>
        <p:txBody>
          <a:bodyPr vert="horz" lIns="91440" tIns="45720" rIns="91440" bIns="45720" rtlCol="1">
            <a:no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71486" indent="-571486">
              <a:lnSpc>
                <a:spcPct val="150000"/>
              </a:lnSpc>
              <a:spcBef>
                <a:spcPts val="600"/>
              </a:spcBef>
              <a:buFont typeface="Wingdings" panose="05000000000000000000" pitchFamily="2" charset="2"/>
              <a:buChar char="Ø"/>
            </a:pPr>
            <a:r>
              <a:rPr lang="ar-SA" sz="4800" b="1" dirty="0">
                <a:ln w="9525">
                  <a:solidFill>
                    <a:schemeClr val="bg1"/>
                  </a:solidFill>
                  <a:prstDash val="solid"/>
                </a:ln>
                <a:effectLst>
                  <a:outerShdw blurRad="12700" dist="38100" dir="2700000" algn="tl" rotWithShape="0">
                    <a:schemeClr val="accent5">
                      <a:lumMod val="60000"/>
                      <a:lumOff val="40000"/>
                    </a:schemeClr>
                  </a:outerShdw>
                </a:effectLst>
              </a:rPr>
              <a:t>تعريف مفهوم التفكير التصميمي.</a:t>
            </a:r>
          </a:p>
        </p:txBody>
      </p:sp>
      <p:pic>
        <p:nvPicPr>
          <p:cNvPr id="4" name="Picture 2" descr="Graphic Design PNG Transparent Images - PNG All">
            <a:extLst>
              <a:ext uri="{FF2B5EF4-FFF2-40B4-BE49-F238E27FC236}">
                <a16:creationId xmlns:a16="http://schemas.microsoft.com/office/drawing/2014/main" id="{E18A6474-0FFD-206A-B59C-348505E0CA4A}"/>
              </a:ext>
            </a:extLst>
          </p:cNvPr>
          <p:cNvPicPr>
            <a:picLocks noChangeAspect="1" noChangeArrowheads="1"/>
          </p:cNvPicPr>
          <p:nvPr/>
        </p:nvPicPr>
        <p:blipFill>
          <a:blip r:embed="rId3">
            <a:alphaModFix amt="35000"/>
            <a:extLst>
              <a:ext uri="{28A0092B-C50C-407E-A947-70E740481C1C}">
                <a14:useLocalDpi xmlns:a14="http://schemas.microsoft.com/office/drawing/2010/main" val="0"/>
              </a:ext>
            </a:extLst>
          </a:blip>
          <a:srcRect/>
          <a:stretch>
            <a:fillRect/>
          </a:stretch>
        </p:blipFill>
        <p:spPr bwMode="auto">
          <a:xfrm>
            <a:off x="3594735" y="3540971"/>
            <a:ext cx="4330065" cy="3367829"/>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822670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مستطيل: زوايا مستديرة 13">
            <a:extLst>
              <a:ext uri="{FF2B5EF4-FFF2-40B4-BE49-F238E27FC236}">
                <a16:creationId xmlns:a16="http://schemas.microsoft.com/office/drawing/2014/main" id="{47784F1F-2E39-4E3B-280C-884FA62299E4}"/>
              </a:ext>
            </a:extLst>
          </p:cNvPr>
          <p:cNvSpPr/>
          <p:nvPr/>
        </p:nvSpPr>
        <p:spPr>
          <a:xfrm>
            <a:off x="1733227" y="414577"/>
            <a:ext cx="8725545" cy="913308"/>
          </a:xfrm>
          <a:prstGeom prst="roundRect">
            <a:avLst/>
          </a:prstGeom>
          <a:solidFill>
            <a:srgbClr val="F9A82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4400" b="1" dirty="0">
              <a:solidFill>
                <a:schemeClr val="bg1"/>
              </a:solidFill>
            </a:endParaRPr>
          </a:p>
        </p:txBody>
      </p:sp>
      <p:sp>
        <p:nvSpPr>
          <p:cNvPr id="3" name="عنوان 2">
            <a:extLst>
              <a:ext uri="{FF2B5EF4-FFF2-40B4-BE49-F238E27FC236}">
                <a16:creationId xmlns:a16="http://schemas.microsoft.com/office/drawing/2014/main" id="{3A92E981-618B-EE73-A951-3E6DEB96C63C}"/>
              </a:ext>
            </a:extLst>
          </p:cNvPr>
          <p:cNvSpPr>
            <a:spLocks noGrp="1"/>
          </p:cNvSpPr>
          <p:nvPr>
            <p:ph type="title"/>
          </p:nvPr>
        </p:nvSpPr>
        <p:spPr>
          <a:xfrm>
            <a:off x="838199" y="573638"/>
            <a:ext cx="10515600" cy="1325563"/>
          </a:xfrm>
        </p:spPr>
        <p:txBody>
          <a:bodyPr/>
          <a:lstStyle/>
          <a:p>
            <a:pPr algn="ctr"/>
            <a:r>
              <a:rPr lang="ar-SA" sz="4400" b="1" dirty="0">
                <a:solidFill>
                  <a:schemeClr val="bg1"/>
                </a:solidFill>
              </a:rPr>
              <a:t>التفكير التصميمي</a:t>
            </a:r>
            <a:br>
              <a:rPr lang="en-US" sz="4400" b="1" dirty="0">
                <a:solidFill>
                  <a:schemeClr val="bg1"/>
                </a:solidFill>
              </a:rPr>
            </a:br>
            <a:endParaRPr lang="ar-SA" dirty="0">
              <a:solidFill>
                <a:schemeClr val="bg1"/>
              </a:solidFill>
            </a:endParaRPr>
          </a:p>
        </p:txBody>
      </p:sp>
      <p:sp>
        <p:nvSpPr>
          <p:cNvPr id="9" name="مربع نص 8">
            <a:extLst>
              <a:ext uri="{FF2B5EF4-FFF2-40B4-BE49-F238E27FC236}">
                <a16:creationId xmlns:a16="http://schemas.microsoft.com/office/drawing/2014/main" id="{9DD4699F-ABC4-E911-AADB-97EA3BC6471C}"/>
              </a:ext>
            </a:extLst>
          </p:cNvPr>
          <p:cNvSpPr txBox="1"/>
          <p:nvPr/>
        </p:nvSpPr>
        <p:spPr>
          <a:xfrm>
            <a:off x="2346960" y="2191434"/>
            <a:ext cx="7975600" cy="2800767"/>
          </a:xfrm>
          <a:prstGeom prst="rect">
            <a:avLst/>
          </a:prstGeom>
          <a:solidFill>
            <a:schemeClr val="bg1">
              <a:lumMod val="95000"/>
            </a:schemeClr>
          </a:solidFill>
        </p:spPr>
        <p:txBody>
          <a:bodyPr wrap="square">
            <a:spAutoFit/>
          </a:bodyPr>
          <a:lstStyle/>
          <a:p>
            <a:pPr algn="ctr"/>
            <a:r>
              <a:rPr lang="ar-SA" sz="4400" dirty="0"/>
              <a:t>منهجية للابتكار تتمحور حول الإنسان مستمدة من مجموعة أدوات المصمم لدمج احتياجات الناس مع الإمكانات التقنية ومتطلبات نجاح المشاريع التجارية .</a:t>
            </a:r>
          </a:p>
        </p:txBody>
      </p:sp>
      <p:sp>
        <p:nvSpPr>
          <p:cNvPr id="2" name="مستطيل 1">
            <a:extLst>
              <a:ext uri="{FF2B5EF4-FFF2-40B4-BE49-F238E27FC236}">
                <a16:creationId xmlns:a16="http://schemas.microsoft.com/office/drawing/2014/main" id="{C813512C-8DE3-AB1B-15A1-BA0A3F89AC24}"/>
              </a:ext>
            </a:extLst>
          </p:cNvPr>
          <p:cNvSpPr/>
          <p:nvPr/>
        </p:nvSpPr>
        <p:spPr>
          <a:xfrm>
            <a:off x="5030906" y="5710535"/>
            <a:ext cx="1584088" cy="40011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ar-SA" sz="2000" b="1" cap="none" spc="0" dirty="0">
                <a:ln/>
                <a:solidFill>
                  <a:schemeClr val="accent4"/>
                </a:solidFill>
                <a:effectLst/>
              </a:rPr>
              <a:t>أ . حليمة المالكي</a:t>
            </a:r>
          </a:p>
        </p:txBody>
      </p:sp>
    </p:spTree>
    <p:custDataLst>
      <p:tags r:id="rId1"/>
    </p:custDataLst>
    <p:extLst>
      <p:ext uri="{BB962C8B-B14F-4D97-AF65-F5344CB8AC3E}">
        <p14:creationId xmlns:p14="http://schemas.microsoft.com/office/powerpoint/2010/main" val="36230185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وان 2">
            <a:extLst>
              <a:ext uri="{FF2B5EF4-FFF2-40B4-BE49-F238E27FC236}">
                <a16:creationId xmlns:a16="http://schemas.microsoft.com/office/drawing/2014/main" id="{3A92E981-618B-EE73-A951-3E6DEB96C63C}"/>
              </a:ext>
            </a:extLst>
          </p:cNvPr>
          <p:cNvSpPr>
            <a:spLocks noGrp="1"/>
          </p:cNvSpPr>
          <p:nvPr>
            <p:ph type="title"/>
          </p:nvPr>
        </p:nvSpPr>
        <p:spPr>
          <a:xfrm>
            <a:off x="838199" y="573638"/>
            <a:ext cx="10515600" cy="1325563"/>
          </a:xfrm>
        </p:spPr>
        <p:txBody>
          <a:bodyPr/>
          <a:lstStyle/>
          <a:p>
            <a:pPr algn="ctr"/>
            <a:r>
              <a:rPr lang="ar-SA" sz="4400" b="1" dirty="0">
                <a:solidFill>
                  <a:schemeClr val="bg1"/>
                </a:solidFill>
              </a:rPr>
              <a:t>التفكير التصميمي</a:t>
            </a:r>
            <a:br>
              <a:rPr lang="en-US" sz="4400" b="1" dirty="0">
                <a:solidFill>
                  <a:schemeClr val="bg1"/>
                </a:solidFill>
              </a:rPr>
            </a:br>
            <a:endParaRPr lang="ar-SA" dirty="0">
              <a:solidFill>
                <a:schemeClr val="bg1"/>
              </a:solidFill>
            </a:endParaRPr>
          </a:p>
        </p:txBody>
      </p:sp>
      <p:sp>
        <p:nvSpPr>
          <p:cNvPr id="2" name="مستطيل 1">
            <a:extLst>
              <a:ext uri="{FF2B5EF4-FFF2-40B4-BE49-F238E27FC236}">
                <a16:creationId xmlns:a16="http://schemas.microsoft.com/office/drawing/2014/main" id="{E7C2A2DF-1F76-4BD6-0333-418535464D5E}"/>
              </a:ext>
            </a:extLst>
          </p:cNvPr>
          <p:cNvSpPr/>
          <p:nvPr/>
        </p:nvSpPr>
        <p:spPr>
          <a:xfrm>
            <a:off x="2881089" y="1258151"/>
            <a:ext cx="7173611" cy="887345"/>
          </a:xfrm>
          <a:prstGeom prst="rect">
            <a:avLst/>
          </a:prstGeom>
          <a:solidFill>
            <a:srgbClr val="F9A82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400" b="1" dirty="0">
                <a:solidFill>
                  <a:schemeClr val="bg1"/>
                </a:solidFill>
              </a:rPr>
              <a:t>صنفي المصطلحات التالية:</a:t>
            </a:r>
          </a:p>
        </p:txBody>
      </p:sp>
      <p:sp>
        <p:nvSpPr>
          <p:cNvPr id="4" name="مستطيل: زوايا مستديرة 3">
            <a:extLst>
              <a:ext uri="{FF2B5EF4-FFF2-40B4-BE49-F238E27FC236}">
                <a16:creationId xmlns:a16="http://schemas.microsoft.com/office/drawing/2014/main" id="{3CCECA9D-BAB8-3682-FB80-18F88BD76F7A}"/>
              </a:ext>
            </a:extLst>
          </p:cNvPr>
          <p:cNvSpPr/>
          <p:nvPr/>
        </p:nvSpPr>
        <p:spPr>
          <a:xfrm>
            <a:off x="8657304" y="327343"/>
            <a:ext cx="3168645" cy="716472"/>
          </a:xfrm>
          <a:prstGeom prst="roundRect">
            <a:avLst/>
          </a:prstGeom>
          <a:solidFill>
            <a:srgbClr val="F9A826"/>
          </a:solidFill>
          <a:ln>
            <a:solidFill>
              <a:srgbClr val="F9A826"/>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5" name="مستطيل: زوايا مستديرة 4">
            <a:extLst>
              <a:ext uri="{FF2B5EF4-FFF2-40B4-BE49-F238E27FC236}">
                <a16:creationId xmlns:a16="http://schemas.microsoft.com/office/drawing/2014/main" id="{DEE5E741-5960-9975-79FE-71BBC10D71CB}"/>
              </a:ext>
            </a:extLst>
          </p:cNvPr>
          <p:cNvSpPr/>
          <p:nvPr/>
        </p:nvSpPr>
        <p:spPr>
          <a:xfrm>
            <a:off x="4648539" y="276543"/>
            <a:ext cx="3168645" cy="716472"/>
          </a:xfrm>
          <a:prstGeom prst="roundRect">
            <a:avLst/>
          </a:prstGeom>
          <a:solidFill>
            <a:srgbClr val="F9A826"/>
          </a:solidFill>
          <a:ln>
            <a:solidFill>
              <a:srgbClr val="F9A826"/>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6" name="مستطيل: زوايا مستديرة 5">
            <a:extLst>
              <a:ext uri="{FF2B5EF4-FFF2-40B4-BE49-F238E27FC236}">
                <a16:creationId xmlns:a16="http://schemas.microsoft.com/office/drawing/2014/main" id="{D842655F-CB82-2C50-5599-62D02D71A97F}"/>
              </a:ext>
            </a:extLst>
          </p:cNvPr>
          <p:cNvSpPr/>
          <p:nvPr/>
        </p:nvSpPr>
        <p:spPr>
          <a:xfrm>
            <a:off x="398455" y="327343"/>
            <a:ext cx="3168645" cy="716472"/>
          </a:xfrm>
          <a:prstGeom prst="roundRect">
            <a:avLst/>
          </a:prstGeom>
          <a:solidFill>
            <a:srgbClr val="F9A826"/>
          </a:solidFill>
          <a:ln>
            <a:solidFill>
              <a:srgbClr val="F9A826"/>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7" name="مستطيل: زوايا مستديرة 6">
            <a:extLst>
              <a:ext uri="{FF2B5EF4-FFF2-40B4-BE49-F238E27FC236}">
                <a16:creationId xmlns:a16="http://schemas.microsoft.com/office/drawing/2014/main" id="{B2D405E8-9BCA-411F-8952-5F440559C3C7}"/>
              </a:ext>
            </a:extLst>
          </p:cNvPr>
          <p:cNvSpPr/>
          <p:nvPr/>
        </p:nvSpPr>
        <p:spPr>
          <a:xfrm>
            <a:off x="11207042" y="383460"/>
            <a:ext cx="548158" cy="571866"/>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8" name="مستطيل: زوايا مستديرة 7">
            <a:extLst>
              <a:ext uri="{FF2B5EF4-FFF2-40B4-BE49-F238E27FC236}">
                <a16:creationId xmlns:a16="http://schemas.microsoft.com/office/drawing/2014/main" id="{3ADBB409-1D47-D4BF-CEA5-677D464A66B7}"/>
              </a:ext>
            </a:extLst>
          </p:cNvPr>
          <p:cNvSpPr/>
          <p:nvPr/>
        </p:nvSpPr>
        <p:spPr>
          <a:xfrm>
            <a:off x="7189112" y="406373"/>
            <a:ext cx="548158" cy="571866"/>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10" name="مستطيل: زوايا مستديرة 9">
            <a:extLst>
              <a:ext uri="{FF2B5EF4-FFF2-40B4-BE49-F238E27FC236}">
                <a16:creationId xmlns:a16="http://schemas.microsoft.com/office/drawing/2014/main" id="{CF11B704-1062-B209-4694-76775CE1AF1D}"/>
              </a:ext>
            </a:extLst>
          </p:cNvPr>
          <p:cNvSpPr/>
          <p:nvPr/>
        </p:nvSpPr>
        <p:spPr>
          <a:xfrm>
            <a:off x="2881089" y="413297"/>
            <a:ext cx="548158" cy="571866"/>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pic>
        <p:nvPicPr>
          <p:cNvPr id="11" name="صورة 10" descr="صورة تحتوي على نص, ساعة حائط, ساعة&#10;&#10;تم إنشاء الوصف تلقائياً">
            <a:extLst>
              <a:ext uri="{FF2B5EF4-FFF2-40B4-BE49-F238E27FC236}">
                <a16:creationId xmlns:a16="http://schemas.microsoft.com/office/drawing/2014/main" id="{E0BA6D13-7A6B-944B-A196-06D419F7A317}"/>
              </a:ext>
            </a:extLst>
          </p:cNvPr>
          <p:cNvPicPr>
            <a:picLocks noChangeAspect="1"/>
          </p:cNvPicPr>
          <p:nvPr/>
        </p:nvPicPr>
        <p:blipFill>
          <a:blip r:embed="rId3"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7188652" y="400246"/>
            <a:ext cx="512190" cy="629164"/>
          </a:xfrm>
          <a:prstGeom prst="rect">
            <a:avLst/>
          </a:prstGeom>
        </p:spPr>
      </p:pic>
      <p:pic>
        <p:nvPicPr>
          <p:cNvPr id="12" name="صورة 11">
            <a:extLst>
              <a:ext uri="{FF2B5EF4-FFF2-40B4-BE49-F238E27FC236}">
                <a16:creationId xmlns:a16="http://schemas.microsoft.com/office/drawing/2014/main" id="{D6C05804-45E4-8B56-3835-BB3AD738B323}"/>
              </a:ext>
            </a:extLst>
          </p:cNvPr>
          <p:cNvPicPr>
            <a:picLocks noChangeAspect="1"/>
          </p:cNvPicPr>
          <p:nvPr/>
        </p:nvPicPr>
        <p:blipFill>
          <a:blip r:embed="rId4"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11179710" y="300101"/>
            <a:ext cx="622744" cy="722382"/>
          </a:xfrm>
          <a:prstGeom prst="rect">
            <a:avLst/>
          </a:prstGeom>
        </p:spPr>
      </p:pic>
      <p:pic>
        <p:nvPicPr>
          <p:cNvPr id="13" name="Picture 4" descr="Team Svg Png Icon Free Download (#288547) - OnlineWebFonts.COM">
            <a:extLst>
              <a:ext uri="{FF2B5EF4-FFF2-40B4-BE49-F238E27FC236}">
                <a16:creationId xmlns:a16="http://schemas.microsoft.com/office/drawing/2014/main" id="{6AD7F955-A91F-4223-F7E8-BB3956464DC0}"/>
              </a:ext>
            </a:extLst>
          </p:cNvPr>
          <p:cNvPicPr>
            <a:picLocks noChangeAspect="1" noChangeArrowheads="1"/>
          </p:cNvPicPr>
          <p:nvPr/>
        </p:nvPicPr>
        <p:blipFill>
          <a:blip r:embed="rId5" cstate="print">
            <a:duotone>
              <a:schemeClr val="accent5">
                <a:shade val="45000"/>
                <a:satMod val="135000"/>
              </a:schemeClr>
              <a:prstClr val="white"/>
            </a:duotone>
            <a:extLst>
              <a:ext uri="{BEBA8EAE-BF5A-486C-A8C5-ECC9F3942E4B}">
                <a14:imgProps xmlns:a14="http://schemas.microsoft.com/office/drawing/2010/main">
                  <a14:imgLayer r:embed="rId6">
                    <a14:imgEffect>
                      <a14:backgroundRemoval t="9976" b="97689" l="9990" r="89602">
                        <a14:foregroundMark x1="49134" y1="70438" x2="49134" y2="70438"/>
                        <a14:foregroundMark x1="66361" y1="56813" x2="37003" y2="81995"/>
                        <a14:foregroundMark x1="37003" y1="81995" x2="62487" y2="63625"/>
                        <a14:foregroundMark x1="62487" y1="63625" x2="24975" y2="86618"/>
                        <a14:foregroundMark x1="24975" y1="86618" x2="64832" y2="79075"/>
                        <a14:foregroundMark x1="64832" y1="79075" x2="54944" y2="39903"/>
                        <a14:foregroundMark x1="54944" y1="39903" x2="31600" y2="86375"/>
                        <a14:foregroundMark x1="31600" y1="86375" x2="31091" y2="94282"/>
                        <a14:foregroundMark x1="38736" y1="89781" x2="71865" y2="81144"/>
                        <a14:foregroundMark x1="71865" y1="81144" x2="54944" y2="81752"/>
                        <a14:foregroundMark x1="54944" y1="81752" x2="69215" y2="94282"/>
                        <a14:foregroundMark x1="57798" y1="93187" x2="77778" y2="94282"/>
                        <a14:foregroundMark x1="46279" y1="93187" x2="50153" y2="97689"/>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2837800" y="273863"/>
            <a:ext cx="682534" cy="571867"/>
          </a:xfrm>
          <a:prstGeom prst="rect">
            <a:avLst/>
          </a:prstGeom>
          <a:noFill/>
        </p:spPr>
      </p:pic>
      <p:sp>
        <p:nvSpPr>
          <p:cNvPr id="15" name="عنوان 1">
            <a:extLst>
              <a:ext uri="{FF2B5EF4-FFF2-40B4-BE49-F238E27FC236}">
                <a16:creationId xmlns:a16="http://schemas.microsoft.com/office/drawing/2014/main" id="{BA384101-B20F-A4AC-E37D-898AB2D326B8}"/>
              </a:ext>
            </a:extLst>
          </p:cNvPr>
          <p:cNvSpPr txBox="1">
            <a:spLocks/>
          </p:cNvSpPr>
          <p:nvPr/>
        </p:nvSpPr>
        <p:spPr>
          <a:xfrm>
            <a:off x="8177014" y="0"/>
            <a:ext cx="3080266" cy="1351221"/>
          </a:xfrm>
          <a:prstGeom prst="rect">
            <a:avLst/>
          </a:prstGeom>
        </p:spPr>
        <p:txBody>
          <a:bodyPr vert="horz" lIns="91440" tIns="45720" rIns="91440" bIns="45720" rtlCol="1" anchor="ctr">
            <a:norm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endParaRPr lang="ar-SA" sz="1400" b="1" dirty="0">
              <a:solidFill>
                <a:schemeClr val="bg1"/>
              </a:solidFill>
            </a:endParaRPr>
          </a:p>
          <a:p>
            <a:r>
              <a:rPr lang="ar-SA" sz="1400" b="1" dirty="0">
                <a:solidFill>
                  <a:schemeClr val="bg1"/>
                </a:solidFill>
              </a:rPr>
              <a:t>تنمية مهارة تفكير-مهارة التحليل والمقارنة </a:t>
            </a:r>
          </a:p>
        </p:txBody>
      </p:sp>
      <p:sp>
        <p:nvSpPr>
          <p:cNvPr id="16" name="عنوان 1">
            <a:extLst>
              <a:ext uri="{FF2B5EF4-FFF2-40B4-BE49-F238E27FC236}">
                <a16:creationId xmlns:a16="http://schemas.microsoft.com/office/drawing/2014/main" id="{BC9A582C-3399-3389-39B0-1BB8A8B69C0D}"/>
              </a:ext>
            </a:extLst>
          </p:cNvPr>
          <p:cNvSpPr txBox="1">
            <a:spLocks/>
          </p:cNvSpPr>
          <p:nvPr/>
        </p:nvSpPr>
        <p:spPr>
          <a:xfrm>
            <a:off x="4300231" y="40405"/>
            <a:ext cx="2679535" cy="1325563"/>
          </a:xfrm>
          <a:prstGeom prst="rect">
            <a:avLst/>
          </a:prstGeom>
        </p:spPr>
        <p:txBody>
          <a:bodyPr vert="horz" lIns="91440" tIns="45720" rIns="91440" bIns="45720" rtlCol="1" anchor="ctr">
            <a:norm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r>
              <a:rPr lang="ar-SA" sz="2400" dirty="0">
                <a:solidFill>
                  <a:schemeClr val="bg1"/>
                </a:solidFill>
              </a:rPr>
              <a:t>دقيــقــتـان </a:t>
            </a:r>
          </a:p>
        </p:txBody>
      </p:sp>
      <p:sp>
        <p:nvSpPr>
          <p:cNvPr id="17" name="عنوان 1">
            <a:extLst>
              <a:ext uri="{FF2B5EF4-FFF2-40B4-BE49-F238E27FC236}">
                <a16:creationId xmlns:a16="http://schemas.microsoft.com/office/drawing/2014/main" id="{A7DC72BC-DFFE-2518-A37B-54E69E72B4A8}"/>
              </a:ext>
            </a:extLst>
          </p:cNvPr>
          <p:cNvSpPr txBox="1">
            <a:spLocks/>
          </p:cNvSpPr>
          <p:nvPr/>
        </p:nvSpPr>
        <p:spPr>
          <a:xfrm>
            <a:off x="50147" y="57121"/>
            <a:ext cx="2679535" cy="1325563"/>
          </a:xfrm>
          <a:prstGeom prst="rect">
            <a:avLst/>
          </a:prstGeom>
        </p:spPr>
        <p:txBody>
          <a:bodyPr vert="horz" lIns="91440" tIns="45720" rIns="91440" bIns="45720" rtlCol="1" anchor="ctr">
            <a:norm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r>
              <a:rPr lang="ar-SA" sz="2400" dirty="0">
                <a:solidFill>
                  <a:schemeClr val="bg1"/>
                </a:solidFill>
              </a:rPr>
              <a:t>فردي</a:t>
            </a:r>
          </a:p>
        </p:txBody>
      </p:sp>
      <p:sp>
        <p:nvSpPr>
          <p:cNvPr id="19" name="مربع نص 18">
            <a:extLst>
              <a:ext uri="{FF2B5EF4-FFF2-40B4-BE49-F238E27FC236}">
                <a16:creationId xmlns:a16="http://schemas.microsoft.com/office/drawing/2014/main" id="{B3A34E30-86E5-7F5C-7C43-B860D0876DB7}"/>
              </a:ext>
            </a:extLst>
          </p:cNvPr>
          <p:cNvSpPr txBox="1"/>
          <p:nvPr/>
        </p:nvSpPr>
        <p:spPr>
          <a:xfrm>
            <a:off x="607616" y="3166482"/>
            <a:ext cx="6978022" cy="954107"/>
          </a:xfrm>
          <a:prstGeom prst="rect">
            <a:avLst/>
          </a:prstGeom>
          <a:solidFill>
            <a:schemeClr val="bg1">
              <a:lumMod val="95000"/>
            </a:schemeClr>
          </a:solidFill>
        </p:spPr>
        <p:txBody>
          <a:bodyPr wrap="square">
            <a:spAutoFit/>
          </a:bodyPr>
          <a:lstStyle/>
          <a:p>
            <a:r>
              <a:rPr lang="ar-SA" sz="2800" dirty="0"/>
              <a:t>هي التقنيات أو القواعد أو الطرق المتبعة لتنفيذ أشــياء تســتخدم في مجال متعلق بالتصميم</a:t>
            </a:r>
          </a:p>
        </p:txBody>
      </p:sp>
      <p:sp>
        <p:nvSpPr>
          <p:cNvPr id="21" name="مربع نص 20">
            <a:extLst>
              <a:ext uri="{FF2B5EF4-FFF2-40B4-BE49-F238E27FC236}">
                <a16:creationId xmlns:a16="http://schemas.microsoft.com/office/drawing/2014/main" id="{6CC23E7F-E524-73BD-7E08-9F6B9D7F7322}"/>
              </a:ext>
            </a:extLst>
          </p:cNvPr>
          <p:cNvSpPr txBox="1"/>
          <p:nvPr/>
        </p:nvSpPr>
        <p:spPr>
          <a:xfrm>
            <a:off x="607616" y="4423064"/>
            <a:ext cx="6978022" cy="1384995"/>
          </a:xfrm>
          <a:prstGeom prst="rect">
            <a:avLst/>
          </a:prstGeom>
          <a:solidFill>
            <a:schemeClr val="bg1">
              <a:lumMod val="95000"/>
            </a:schemeClr>
          </a:solidFill>
        </p:spPr>
        <p:txBody>
          <a:bodyPr wrap="square">
            <a:spAutoFit/>
          </a:bodyPr>
          <a:lstStyle/>
          <a:p>
            <a:r>
              <a:rPr lang="ar-SA" sz="2800" dirty="0"/>
              <a:t>هي الطريقة التي تجمع الطرائق عبر سلسلة من الوقائع، أو الأحداث، أو الخطوات، وما من عملية يمكنها  أن تحدد التفكير التصميمي بمفردها.</a:t>
            </a:r>
          </a:p>
        </p:txBody>
      </p:sp>
      <p:sp>
        <p:nvSpPr>
          <p:cNvPr id="22" name="وسيلة شرح مستطيلة مستديرة الزوايا 20">
            <a:extLst>
              <a:ext uri="{FF2B5EF4-FFF2-40B4-BE49-F238E27FC236}">
                <a16:creationId xmlns:a16="http://schemas.microsoft.com/office/drawing/2014/main" id="{96A23088-9578-07BF-FA1B-E22B085D394A}"/>
              </a:ext>
            </a:extLst>
          </p:cNvPr>
          <p:cNvSpPr/>
          <p:nvPr/>
        </p:nvSpPr>
        <p:spPr>
          <a:xfrm>
            <a:off x="6232861" y="2243400"/>
            <a:ext cx="3040750" cy="578882"/>
          </a:xfrm>
          <a:prstGeom prst="wedgeRoundRectCallout">
            <a:avLst>
              <a:gd name="adj1" fmla="val 51879"/>
              <a:gd name="adj2" fmla="val -23259"/>
              <a:gd name="adj3" fmla="val 16667"/>
            </a:avLst>
          </a:prstGeom>
          <a:solidFill>
            <a:schemeClr val="bg1">
              <a:lumMod val="85000"/>
            </a:schemeClr>
          </a:solidFill>
          <a:ln w="12700">
            <a:solidFill>
              <a:srgbClr val="00B050"/>
            </a:solidFill>
          </a:ln>
        </p:spPr>
        <p:txBody>
          <a:bodyPr wrap="square">
            <a:spAutoFit/>
          </a:bodyPr>
          <a:lstStyle/>
          <a:p>
            <a:pPr lvl="0" algn="ctr">
              <a:buClr>
                <a:schemeClr val="bg2"/>
              </a:buClr>
              <a:buSzPct val="120000"/>
            </a:pPr>
            <a:r>
              <a:rPr lang="ar-SA" sz="2800" b="1" dirty="0">
                <a:cs typeface="AL-Mohanad Bold" pitchFamily="2" charset="-78"/>
              </a:rPr>
              <a:t>طرق التصميم</a:t>
            </a:r>
          </a:p>
        </p:txBody>
      </p:sp>
      <p:sp>
        <p:nvSpPr>
          <p:cNvPr id="23" name="وسيلة شرح مستطيلة مستديرة الزوايا 20">
            <a:extLst>
              <a:ext uri="{FF2B5EF4-FFF2-40B4-BE49-F238E27FC236}">
                <a16:creationId xmlns:a16="http://schemas.microsoft.com/office/drawing/2014/main" id="{C00196D0-633A-3B76-6950-6E640BDF2693}"/>
              </a:ext>
            </a:extLst>
          </p:cNvPr>
          <p:cNvSpPr/>
          <p:nvPr/>
        </p:nvSpPr>
        <p:spPr>
          <a:xfrm>
            <a:off x="2576252" y="2273993"/>
            <a:ext cx="3040750" cy="578882"/>
          </a:xfrm>
          <a:prstGeom prst="wedgeRoundRectCallout">
            <a:avLst>
              <a:gd name="adj1" fmla="val 51879"/>
              <a:gd name="adj2" fmla="val -23259"/>
              <a:gd name="adj3" fmla="val 16667"/>
            </a:avLst>
          </a:prstGeom>
          <a:solidFill>
            <a:schemeClr val="bg1">
              <a:lumMod val="85000"/>
            </a:schemeClr>
          </a:solidFill>
          <a:ln w="12700">
            <a:solidFill>
              <a:srgbClr val="00B050"/>
            </a:solidFill>
          </a:ln>
        </p:spPr>
        <p:txBody>
          <a:bodyPr wrap="square">
            <a:spAutoFit/>
          </a:bodyPr>
          <a:lstStyle/>
          <a:p>
            <a:pPr lvl="0" algn="ctr">
              <a:buClr>
                <a:schemeClr val="bg2"/>
              </a:buClr>
              <a:buSzPct val="120000"/>
            </a:pPr>
            <a:r>
              <a:rPr lang="ar-SA" sz="2800" b="1" dirty="0">
                <a:cs typeface="AL-Mohanad Bold" pitchFamily="2" charset="-78"/>
              </a:rPr>
              <a:t>عملية التصميم</a:t>
            </a:r>
          </a:p>
        </p:txBody>
      </p:sp>
    </p:spTree>
    <p:custDataLst>
      <p:tags r:id="rId1"/>
    </p:custDataLst>
    <p:extLst>
      <p:ext uri="{BB962C8B-B14F-4D97-AF65-F5344CB8AC3E}">
        <p14:creationId xmlns:p14="http://schemas.microsoft.com/office/powerpoint/2010/main" val="2951206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path" presetSubtype="0" accel="50000" decel="50000" fill="hold" grpId="0" nodeType="clickEffect">
                                  <p:stCondLst>
                                    <p:cond delay="0"/>
                                  </p:stCondLst>
                                  <p:childTnLst>
                                    <p:animMotion origin="layout" path="M 2.5E-6 -2.96296E-6 L 0.0763 -2.96296E-6 C 0.11041 -2.96296E-6 0.15273 0.0463 0.15273 0.08426 L 0.15273 0.16852 " pathEditMode="relative" rAng="0" ptsTypes="AAAA">
                                      <p:cBhvr>
                                        <p:cTn id="6" dur="2000" fill="hold"/>
                                        <p:tgtEl>
                                          <p:spTgt spid="22"/>
                                        </p:tgtEl>
                                        <p:attrNameLst>
                                          <p:attrName>ppt_x</p:attrName>
                                          <p:attrName>ppt_y</p:attrName>
                                        </p:attrNameLst>
                                      </p:cBhvr>
                                      <p:rCtr x="7630" y="8426"/>
                                    </p:animMotion>
                                  </p:childTnLst>
                                </p:cTn>
                              </p:par>
                            </p:childTnLst>
                          </p:cTn>
                        </p:par>
                      </p:childTnLst>
                    </p:cTn>
                  </p:par>
                  <p:par>
                    <p:cTn id="7" fill="hold">
                      <p:stCondLst>
                        <p:cond delay="indefinite"/>
                      </p:stCondLst>
                      <p:childTnLst>
                        <p:par>
                          <p:cTn id="8" fill="hold">
                            <p:stCondLst>
                              <p:cond delay="0"/>
                            </p:stCondLst>
                            <p:childTnLst>
                              <p:par>
                                <p:cTn id="9" presetID="50" presetClass="path" presetSubtype="0" accel="50000" decel="50000" fill="hold" grpId="0" nodeType="clickEffect">
                                  <p:stCondLst>
                                    <p:cond delay="0"/>
                                  </p:stCondLst>
                                  <p:childTnLst>
                                    <p:animMotion origin="layout" path="M 2.5E-6 -1.11111E-6 L 0.2263 -1.11111E-6 C 0.32773 -1.11111E-6 0.45273 0.10533 0.45273 0.19097 L 0.45273 0.38195 " pathEditMode="relative" rAng="0" ptsTypes="AAAA">
                                      <p:cBhvr>
                                        <p:cTn id="10" dur="2000" fill="hold"/>
                                        <p:tgtEl>
                                          <p:spTgt spid="23"/>
                                        </p:tgtEl>
                                        <p:attrNameLst>
                                          <p:attrName>ppt_x</p:attrName>
                                          <p:attrName>ppt_y</p:attrName>
                                        </p:attrNameLst>
                                      </p:cBhvr>
                                      <p:rCtr x="22630" y="1909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4">
            <a:extLst>
              <a:ext uri="{FF2B5EF4-FFF2-40B4-BE49-F238E27FC236}">
                <a16:creationId xmlns:a16="http://schemas.microsoft.com/office/drawing/2014/main" id="{4BBFD2EF-0EF5-6CAA-CC60-E0B27C7BF681}"/>
              </a:ext>
            </a:extLst>
          </p:cNvPr>
          <p:cNvSpPr txBox="1"/>
          <p:nvPr/>
        </p:nvSpPr>
        <p:spPr>
          <a:xfrm>
            <a:off x="1224280" y="1199858"/>
            <a:ext cx="9743440" cy="354622"/>
          </a:xfrm>
          <a:prstGeom prst="rect">
            <a:avLst/>
          </a:prstGeom>
        </p:spPr>
        <p:txBody>
          <a:bodyPr spcFirstLastPara="1" wrap="square" lIns="91425" tIns="91425" rIns="91425" bIns="91425" anchor="ctr" anchorCtr="0">
            <a:noAutofit/>
          </a:bodyPr>
          <a:lstStyle>
            <a:defPPr>
              <a:defRPr lang="en-US"/>
            </a:defPPr>
            <a:lvl1pPr algn="ctr" defTabSz="914423" rtl="1">
              <a:lnSpc>
                <a:spcPct val="90000"/>
              </a:lnSpc>
              <a:spcBef>
                <a:spcPts val="0"/>
              </a:spcBef>
              <a:buNone/>
              <a:defRPr sz="5400">
                <a:effectLst>
                  <a:outerShdw blurRad="38100" dist="38100" dir="2700000" algn="tl">
                    <a:srgbClr val="000000">
                      <a:alpha val="43137"/>
                    </a:srgbClr>
                  </a:outerShdw>
                </a:effectLst>
                <a:latin typeface="Aref Ruqaa"/>
                <a:ea typeface="+mj-ea"/>
                <a:cs typeface="Aref Ruqaa"/>
              </a:defRPr>
            </a:lvl1pPr>
            <a:lvl2pPr rtl="1" fontAlgn="base">
              <a:spcBef>
                <a:spcPct val="0"/>
              </a:spcBef>
              <a:spcAft>
                <a:spcPct val="0"/>
              </a:spcAft>
              <a:defRPr sz="3200">
                <a:solidFill>
                  <a:schemeClr val="bg1"/>
                </a:solidFill>
                <a:latin typeface="Verdana" panose="020B0604030504040204" pitchFamily="34" charset="0"/>
              </a:defRPr>
            </a:lvl2pPr>
            <a:lvl3pPr rtl="1" fontAlgn="base">
              <a:spcBef>
                <a:spcPct val="0"/>
              </a:spcBef>
              <a:spcAft>
                <a:spcPct val="0"/>
              </a:spcAft>
              <a:defRPr sz="3200">
                <a:solidFill>
                  <a:schemeClr val="bg1"/>
                </a:solidFill>
                <a:latin typeface="Verdana" panose="020B0604030504040204" pitchFamily="34" charset="0"/>
              </a:defRPr>
            </a:lvl3pPr>
            <a:lvl4pPr rtl="1" fontAlgn="base">
              <a:spcBef>
                <a:spcPct val="0"/>
              </a:spcBef>
              <a:spcAft>
                <a:spcPct val="0"/>
              </a:spcAft>
              <a:defRPr sz="3200">
                <a:solidFill>
                  <a:schemeClr val="bg1"/>
                </a:solidFill>
                <a:latin typeface="Verdana" panose="020B0604030504040204" pitchFamily="34" charset="0"/>
              </a:defRPr>
            </a:lvl4pPr>
            <a:lvl5pPr rtl="1" fontAlgn="base">
              <a:spcBef>
                <a:spcPct val="0"/>
              </a:spcBef>
              <a:spcAft>
                <a:spcPct val="0"/>
              </a:spcAft>
              <a:defRPr sz="3200">
                <a:solidFill>
                  <a:schemeClr val="bg1"/>
                </a:solidFill>
                <a:latin typeface="Verdana" panose="020B0604030504040204" pitchFamily="34" charset="0"/>
              </a:defRPr>
            </a:lvl5pPr>
            <a:lvl6pPr marL="457200" rtl="1" fontAlgn="base">
              <a:spcBef>
                <a:spcPct val="0"/>
              </a:spcBef>
              <a:spcAft>
                <a:spcPct val="0"/>
              </a:spcAft>
              <a:defRPr sz="3200">
                <a:solidFill>
                  <a:schemeClr val="bg1"/>
                </a:solidFill>
                <a:latin typeface="Verdana" panose="020B0604030504040204" pitchFamily="34" charset="0"/>
              </a:defRPr>
            </a:lvl6pPr>
            <a:lvl7pPr marL="914400" rtl="1" fontAlgn="base">
              <a:spcBef>
                <a:spcPct val="0"/>
              </a:spcBef>
              <a:spcAft>
                <a:spcPct val="0"/>
              </a:spcAft>
              <a:defRPr sz="3200">
                <a:solidFill>
                  <a:schemeClr val="bg1"/>
                </a:solidFill>
                <a:latin typeface="Verdana" panose="020B0604030504040204" pitchFamily="34" charset="0"/>
              </a:defRPr>
            </a:lvl7pPr>
            <a:lvl8pPr marL="1371600" rtl="1" fontAlgn="base">
              <a:spcBef>
                <a:spcPct val="0"/>
              </a:spcBef>
              <a:spcAft>
                <a:spcPct val="0"/>
              </a:spcAft>
              <a:defRPr sz="3200">
                <a:solidFill>
                  <a:schemeClr val="bg1"/>
                </a:solidFill>
                <a:latin typeface="Verdana" panose="020B0604030504040204" pitchFamily="34" charset="0"/>
              </a:defRPr>
            </a:lvl8pPr>
            <a:lvl9pPr marL="1828800" rtl="1" fontAlgn="base">
              <a:spcBef>
                <a:spcPct val="0"/>
              </a:spcBef>
              <a:spcAft>
                <a:spcPct val="0"/>
              </a:spcAft>
              <a:defRPr sz="3200">
                <a:solidFill>
                  <a:schemeClr val="bg1"/>
                </a:solidFill>
                <a:latin typeface="Verdana" panose="020B0604030504040204" pitchFamily="34" charset="0"/>
              </a:defRPr>
            </a:lvl9pPr>
          </a:lstStyle>
          <a:p>
            <a:r>
              <a:rPr lang="ar-SA" sz="4800" dirty="0">
                <a:solidFill>
                  <a:srgbClr val="FFC000"/>
                </a:solidFill>
                <a:cs typeface="+mn-cs"/>
              </a:rPr>
              <a:t>الهدف الثاني</a:t>
            </a:r>
          </a:p>
          <a:p>
            <a:r>
              <a:rPr lang="ar-SA" sz="4800" dirty="0">
                <a:solidFill>
                  <a:srgbClr val="FFC000"/>
                </a:solidFill>
                <a:cs typeface="+mn-cs"/>
              </a:rPr>
              <a:t> </a:t>
            </a:r>
          </a:p>
          <a:p>
            <a:r>
              <a:rPr lang="ar-SA" sz="4800" dirty="0">
                <a:solidFill>
                  <a:srgbClr val="FFC000"/>
                </a:solidFill>
                <a:cs typeface="+mn-cs"/>
              </a:rPr>
              <a:t> </a:t>
            </a:r>
            <a:endParaRPr lang="en-US" sz="4800" dirty="0">
              <a:solidFill>
                <a:srgbClr val="FFC000"/>
              </a:solidFill>
              <a:cs typeface="+mn-cs"/>
            </a:endParaRPr>
          </a:p>
        </p:txBody>
      </p:sp>
      <p:sp>
        <p:nvSpPr>
          <p:cNvPr id="2" name="عنصر نائب للمحتوى 2">
            <a:extLst>
              <a:ext uri="{FF2B5EF4-FFF2-40B4-BE49-F238E27FC236}">
                <a16:creationId xmlns:a16="http://schemas.microsoft.com/office/drawing/2014/main" id="{74E71F47-7437-6FE9-4BF1-B66F43D76E14}"/>
              </a:ext>
            </a:extLst>
          </p:cNvPr>
          <p:cNvSpPr txBox="1">
            <a:spLocks/>
          </p:cNvSpPr>
          <p:nvPr/>
        </p:nvSpPr>
        <p:spPr>
          <a:xfrm>
            <a:off x="-640080" y="1691786"/>
            <a:ext cx="10515600" cy="481925"/>
          </a:xfrm>
          <a:prstGeom prst="rect">
            <a:avLst/>
          </a:prstGeom>
        </p:spPr>
        <p:txBody>
          <a:bodyPr vert="horz" lIns="91440" tIns="45720" rIns="91440" bIns="45720" rtlCol="1">
            <a:no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71486" indent="-571486">
              <a:lnSpc>
                <a:spcPct val="150000"/>
              </a:lnSpc>
              <a:spcBef>
                <a:spcPts val="600"/>
              </a:spcBef>
              <a:buFont typeface="Wingdings" panose="05000000000000000000" pitchFamily="2" charset="2"/>
              <a:buChar char="Ø"/>
            </a:pPr>
            <a:r>
              <a:rPr lang="ar-SA" sz="4800" b="1" dirty="0">
                <a:ln w="9525">
                  <a:solidFill>
                    <a:schemeClr val="bg1"/>
                  </a:solidFill>
                  <a:prstDash val="solid"/>
                </a:ln>
                <a:effectLst>
                  <a:outerShdw blurRad="12700" dist="38100" dir="2700000" algn="tl" rotWithShape="0">
                    <a:schemeClr val="accent5">
                      <a:lumMod val="60000"/>
                      <a:lumOff val="40000"/>
                    </a:schemeClr>
                  </a:outerShdw>
                </a:effectLst>
              </a:rPr>
              <a:t>شرح الخطوات الإجرائية للتفكير التصميمي.</a:t>
            </a:r>
          </a:p>
        </p:txBody>
      </p:sp>
      <p:pic>
        <p:nvPicPr>
          <p:cNvPr id="3" name="Picture 2" descr="Graphic Design PNG Transparent Images - PNG All">
            <a:extLst>
              <a:ext uri="{FF2B5EF4-FFF2-40B4-BE49-F238E27FC236}">
                <a16:creationId xmlns:a16="http://schemas.microsoft.com/office/drawing/2014/main" id="{450DA787-9A45-9423-07CD-1808749ED2A6}"/>
              </a:ext>
            </a:extLst>
          </p:cNvPr>
          <p:cNvPicPr>
            <a:picLocks noChangeAspect="1" noChangeArrowheads="1"/>
          </p:cNvPicPr>
          <p:nvPr/>
        </p:nvPicPr>
        <p:blipFill>
          <a:blip r:embed="rId3">
            <a:alphaModFix amt="35000"/>
            <a:extLst>
              <a:ext uri="{28A0092B-C50C-407E-A947-70E740481C1C}">
                <a14:useLocalDpi xmlns:a14="http://schemas.microsoft.com/office/drawing/2010/main" val="0"/>
              </a:ext>
            </a:extLst>
          </a:blip>
          <a:srcRect/>
          <a:stretch>
            <a:fillRect/>
          </a:stretch>
        </p:blipFill>
        <p:spPr bwMode="auto">
          <a:xfrm>
            <a:off x="3594735" y="3540971"/>
            <a:ext cx="4330065" cy="3367829"/>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3592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PROJECT_OPEN" val="0"/>
  <p:tag name="ARTICULATE_SLIDE_COUNT" val="45"/>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نسق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3130</TotalTime>
  <Words>705</Words>
  <Application>Microsoft Office PowerPoint</Application>
  <PresentationFormat>شاشة عريضة</PresentationFormat>
  <Paragraphs>129</Paragraphs>
  <Slides>27</Slides>
  <Notes>0</Notes>
  <HiddenSlides>0</HiddenSlides>
  <MMClips>1</MMClips>
  <ScaleCrop>false</ScaleCrop>
  <HeadingPairs>
    <vt:vector size="6" baseType="variant">
      <vt:variant>
        <vt:lpstr>الخطوط المستخدمة</vt:lpstr>
      </vt:variant>
      <vt:variant>
        <vt:i4>7</vt:i4>
      </vt:variant>
      <vt:variant>
        <vt:lpstr>نسق</vt:lpstr>
      </vt:variant>
      <vt:variant>
        <vt:i4>1</vt:i4>
      </vt:variant>
      <vt:variant>
        <vt:lpstr>عناوين الشرائح</vt:lpstr>
      </vt:variant>
      <vt:variant>
        <vt:i4>27</vt:i4>
      </vt:variant>
    </vt:vector>
  </HeadingPairs>
  <TitlesOfParts>
    <vt:vector size="35" baseType="lpstr">
      <vt:lpstr>Aref Ruqaa</vt:lpstr>
      <vt:lpstr>Arial</vt:lpstr>
      <vt:lpstr>Calibri</vt:lpstr>
      <vt:lpstr>Calibri Light</vt:lpstr>
      <vt:lpstr>JF Flat</vt:lpstr>
      <vt:lpstr>Times New Roman</vt:lpstr>
      <vt:lpstr>Wingdings</vt:lpstr>
      <vt:lpstr>نسق Office</vt:lpstr>
      <vt:lpstr>عرض تقديمي في PowerPoint</vt:lpstr>
      <vt:lpstr>عرض تقديمي في PowerPoint</vt:lpstr>
      <vt:lpstr>عرض تقديمي في PowerPoint</vt:lpstr>
      <vt:lpstr>عرض تقديمي في PowerPoint</vt:lpstr>
      <vt:lpstr>بعد مشاهدتك الفيديو السابق أجيبي على الأسئلة التالية: ما هو رهاب الصفحة البيضاء ؟ هل سبق أن واجهتك هذه المشكلة ؟ ما هو التفكير التصميمي ؟</vt:lpstr>
      <vt:lpstr>عرض تقديمي في PowerPoint</vt:lpstr>
      <vt:lpstr>التفكير التصميمي </vt:lpstr>
      <vt:lpstr>التفكير التصميمي </vt:lpstr>
      <vt:lpstr>عرض تقديمي في PowerPoint</vt:lpstr>
      <vt:lpstr>عرض تقديمي في PowerPoint</vt:lpstr>
      <vt:lpstr>التفكير التصميمي </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الهدف الرئيسي من مرحلة توليد الأفكار : هو استخدام مهارات التفكير التحليلي والناقد والتفكير الإبداعي من أجل تطوير الحلول، أو التوصل إلى حلول إبداعية. </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عرض تقديمي في PowerPoint</dc:title>
  <dc:creator>فيصل العنزي</dc:creator>
  <cp:lastModifiedBy>eu u</cp:lastModifiedBy>
  <cp:revision>315</cp:revision>
  <dcterms:created xsi:type="dcterms:W3CDTF">2022-03-24T22:26:05Z</dcterms:created>
  <dcterms:modified xsi:type="dcterms:W3CDTF">2023-08-30T14:30:06Z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B7FB12C7-7038-4F03-9FEA-662C2CC69DDF</vt:lpwstr>
  </property>
  <property fmtid="{D5CDD505-2E9C-101B-9397-08002B2CF9AE}" pid="3" name="ArticulatePath">
    <vt:lpwstr>عرض تقديمي1</vt:lpwstr>
  </property>
</Properties>
</file>