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66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C0CD80-62A0-4009-8ADB-A3BD742E073B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7B763032-229D-4F28-B4E8-7CA7D1634A82}">
      <dgm:prSet phldrT="[نص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ar-SA" dirty="0">
              <a:solidFill>
                <a:schemeClr val="tx1"/>
              </a:solidFill>
              <a:cs typeface="Akhbar MT" pitchFamily="2" charset="-78"/>
            </a:rPr>
            <a:t>الشكل</a:t>
          </a:r>
          <a:endParaRPr lang="en-GB" dirty="0">
            <a:solidFill>
              <a:schemeClr val="tx1"/>
            </a:solidFill>
            <a:cs typeface="Akhbar MT" pitchFamily="2" charset="-78"/>
          </a:endParaRPr>
        </a:p>
      </dgm:t>
    </dgm:pt>
    <dgm:pt modelId="{74BACCFF-8FE6-412B-B96C-77C90D30076D}" type="parTrans" cxnId="{EB8E9F54-AE64-415C-B96D-3AC993A7107F}">
      <dgm:prSet/>
      <dgm:spPr/>
      <dgm:t>
        <a:bodyPr/>
        <a:lstStyle/>
        <a:p>
          <a:endParaRPr lang="en-GB">
            <a:solidFill>
              <a:schemeClr val="tx1"/>
            </a:solidFill>
            <a:cs typeface="Akhbar MT" pitchFamily="2" charset="-78"/>
          </a:endParaRPr>
        </a:p>
      </dgm:t>
    </dgm:pt>
    <dgm:pt modelId="{83510DF1-B61D-49C7-B84C-938F3C9E40A6}" type="sibTrans" cxnId="{EB8E9F54-AE64-415C-B96D-3AC993A7107F}">
      <dgm:prSet/>
      <dgm:spPr/>
      <dgm:t>
        <a:bodyPr/>
        <a:lstStyle/>
        <a:p>
          <a:endParaRPr lang="en-GB">
            <a:solidFill>
              <a:schemeClr val="tx1"/>
            </a:solidFill>
            <a:cs typeface="Akhbar MT" pitchFamily="2" charset="-78"/>
          </a:endParaRPr>
        </a:p>
      </dgm:t>
    </dgm:pt>
    <dgm:pt modelId="{D46A278A-4942-43AD-80B4-46D2BD85B3A5}">
      <dgm:prSet phldrT="[نص]"/>
      <dgm:spPr/>
      <dgm:t>
        <a:bodyPr/>
        <a:lstStyle/>
        <a:p>
          <a:r>
            <a:rPr lang="ar-SA" dirty="0">
              <a:solidFill>
                <a:schemeClr val="tx1"/>
              </a:solidFill>
              <a:cs typeface="Akhbar MT" pitchFamily="2" charset="-78"/>
            </a:rPr>
            <a:t>الخط</a:t>
          </a:r>
          <a:endParaRPr lang="en-GB" dirty="0">
            <a:solidFill>
              <a:schemeClr val="tx1"/>
            </a:solidFill>
            <a:cs typeface="Akhbar MT" pitchFamily="2" charset="-78"/>
          </a:endParaRPr>
        </a:p>
      </dgm:t>
    </dgm:pt>
    <dgm:pt modelId="{B6D2D737-1287-4B9A-8D43-A98A251082F5}" type="parTrans" cxnId="{2DEF0D87-1CA1-488B-B4CE-EF1843686255}">
      <dgm:prSet/>
      <dgm:spPr/>
      <dgm:t>
        <a:bodyPr/>
        <a:lstStyle/>
        <a:p>
          <a:endParaRPr lang="en-GB">
            <a:solidFill>
              <a:schemeClr val="tx1"/>
            </a:solidFill>
            <a:cs typeface="Akhbar MT" pitchFamily="2" charset="-78"/>
          </a:endParaRPr>
        </a:p>
      </dgm:t>
    </dgm:pt>
    <dgm:pt modelId="{F142E3CD-4D8C-42DC-8606-F356835FA378}" type="sibTrans" cxnId="{2DEF0D87-1CA1-488B-B4CE-EF1843686255}">
      <dgm:prSet/>
      <dgm:spPr/>
      <dgm:t>
        <a:bodyPr/>
        <a:lstStyle/>
        <a:p>
          <a:endParaRPr lang="en-GB">
            <a:solidFill>
              <a:schemeClr val="tx1"/>
            </a:solidFill>
            <a:cs typeface="Akhbar MT" pitchFamily="2" charset="-78"/>
          </a:endParaRPr>
        </a:p>
      </dgm:t>
    </dgm:pt>
    <dgm:pt modelId="{418EAABC-77AA-4567-9188-410BD27141C8}">
      <dgm:prSet phldrT="[نص]"/>
      <dgm:spPr/>
      <dgm:t>
        <a:bodyPr/>
        <a:lstStyle/>
        <a:p>
          <a:r>
            <a:rPr lang="ar-SA" dirty="0">
              <a:solidFill>
                <a:schemeClr val="tx1"/>
              </a:solidFill>
              <a:cs typeface="Akhbar MT" pitchFamily="2" charset="-78"/>
            </a:rPr>
            <a:t>الحجم</a:t>
          </a:r>
          <a:endParaRPr lang="en-GB" dirty="0">
            <a:solidFill>
              <a:schemeClr val="tx1"/>
            </a:solidFill>
            <a:cs typeface="Akhbar MT" pitchFamily="2" charset="-78"/>
          </a:endParaRPr>
        </a:p>
      </dgm:t>
    </dgm:pt>
    <dgm:pt modelId="{4DFA83D3-76B9-4EE9-9906-601FDED1E4D3}" type="parTrans" cxnId="{5065D80E-F8E6-4493-A2EC-1EED06870F26}">
      <dgm:prSet/>
      <dgm:spPr/>
      <dgm:t>
        <a:bodyPr/>
        <a:lstStyle/>
        <a:p>
          <a:endParaRPr lang="en-GB">
            <a:solidFill>
              <a:schemeClr val="tx1"/>
            </a:solidFill>
            <a:cs typeface="Akhbar MT" pitchFamily="2" charset="-78"/>
          </a:endParaRPr>
        </a:p>
      </dgm:t>
    </dgm:pt>
    <dgm:pt modelId="{73C08759-E21A-41DE-9428-9402BC7F433D}" type="sibTrans" cxnId="{5065D80E-F8E6-4493-A2EC-1EED06870F26}">
      <dgm:prSet/>
      <dgm:spPr/>
      <dgm:t>
        <a:bodyPr/>
        <a:lstStyle/>
        <a:p>
          <a:endParaRPr lang="en-GB">
            <a:solidFill>
              <a:schemeClr val="tx1"/>
            </a:solidFill>
            <a:cs typeface="Akhbar MT" pitchFamily="2" charset="-78"/>
          </a:endParaRPr>
        </a:p>
      </dgm:t>
    </dgm:pt>
    <dgm:pt modelId="{DAD9F520-6A3C-4789-9629-D436876320B2}">
      <dgm:prSet phldrT="[نص]"/>
      <dgm:spPr/>
      <dgm:t>
        <a:bodyPr/>
        <a:lstStyle/>
        <a:p>
          <a:r>
            <a:rPr lang="ar-SA" dirty="0">
              <a:solidFill>
                <a:schemeClr val="tx1"/>
              </a:solidFill>
              <a:cs typeface="Akhbar MT" pitchFamily="2" charset="-78"/>
            </a:rPr>
            <a:t>الفراغ</a:t>
          </a:r>
          <a:endParaRPr lang="en-GB" dirty="0">
            <a:solidFill>
              <a:schemeClr val="tx1"/>
            </a:solidFill>
            <a:cs typeface="Akhbar MT" pitchFamily="2" charset="-78"/>
          </a:endParaRPr>
        </a:p>
      </dgm:t>
    </dgm:pt>
    <dgm:pt modelId="{587CA5A2-41FA-4AFE-B899-87BA92940ED0}" type="parTrans" cxnId="{CF9FFAB1-76B0-4449-BEC9-ADD8637CB53F}">
      <dgm:prSet/>
      <dgm:spPr/>
      <dgm:t>
        <a:bodyPr/>
        <a:lstStyle/>
        <a:p>
          <a:endParaRPr lang="en-GB">
            <a:solidFill>
              <a:schemeClr val="tx1"/>
            </a:solidFill>
            <a:cs typeface="Akhbar MT" pitchFamily="2" charset="-78"/>
          </a:endParaRPr>
        </a:p>
      </dgm:t>
    </dgm:pt>
    <dgm:pt modelId="{39271C2F-5C1D-4DE1-96F1-CC8AAD8F5C38}" type="sibTrans" cxnId="{CF9FFAB1-76B0-4449-BEC9-ADD8637CB53F}">
      <dgm:prSet/>
      <dgm:spPr/>
      <dgm:t>
        <a:bodyPr/>
        <a:lstStyle/>
        <a:p>
          <a:endParaRPr lang="en-GB">
            <a:solidFill>
              <a:schemeClr val="tx1"/>
            </a:solidFill>
            <a:cs typeface="Akhbar MT" pitchFamily="2" charset="-78"/>
          </a:endParaRPr>
        </a:p>
      </dgm:t>
    </dgm:pt>
    <dgm:pt modelId="{44B01D84-694E-4920-8506-995942794D2C}">
      <dgm:prSet phldrT="[نص]"/>
      <dgm:spPr/>
      <dgm:t>
        <a:bodyPr/>
        <a:lstStyle/>
        <a:p>
          <a:r>
            <a:rPr lang="ar-SA" dirty="0">
              <a:solidFill>
                <a:schemeClr val="tx1"/>
              </a:solidFill>
              <a:cs typeface="Akhbar MT" pitchFamily="2" charset="-78"/>
            </a:rPr>
            <a:t>القيمة</a:t>
          </a:r>
          <a:endParaRPr lang="en-GB" dirty="0">
            <a:solidFill>
              <a:schemeClr val="tx1"/>
            </a:solidFill>
            <a:cs typeface="Akhbar MT" pitchFamily="2" charset="-78"/>
          </a:endParaRPr>
        </a:p>
      </dgm:t>
    </dgm:pt>
    <dgm:pt modelId="{9C14636E-DBED-4590-B795-86A19B29E7A4}" type="parTrans" cxnId="{B9E01CFE-4518-4BD4-BDBF-7B7D35B36323}">
      <dgm:prSet/>
      <dgm:spPr/>
      <dgm:t>
        <a:bodyPr/>
        <a:lstStyle/>
        <a:p>
          <a:endParaRPr lang="en-GB">
            <a:solidFill>
              <a:schemeClr val="tx1"/>
            </a:solidFill>
            <a:cs typeface="Akhbar MT" pitchFamily="2" charset="-78"/>
          </a:endParaRPr>
        </a:p>
      </dgm:t>
    </dgm:pt>
    <dgm:pt modelId="{D86CC81D-3416-4177-A4E8-4127A71D8C7F}" type="sibTrans" cxnId="{B9E01CFE-4518-4BD4-BDBF-7B7D35B36323}">
      <dgm:prSet/>
      <dgm:spPr/>
      <dgm:t>
        <a:bodyPr/>
        <a:lstStyle/>
        <a:p>
          <a:endParaRPr lang="en-GB">
            <a:solidFill>
              <a:schemeClr val="tx1"/>
            </a:solidFill>
            <a:cs typeface="Akhbar MT" pitchFamily="2" charset="-78"/>
          </a:endParaRPr>
        </a:p>
      </dgm:t>
    </dgm:pt>
    <dgm:pt modelId="{CF58CF6E-13FE-4013-AACA-C61B644B111F}">
      <dgm:prSet/>
      <dgm:spPr/>
      <dgm:t>
        <a:bodyPr/>
        <a:lstStyle/>
        <a:p>
          <a:r>
            <a:rPr lang="ar-SA" dirty="0">
              <a:solidFill>
                <a:schemeClr val="tx1"/>
              </a:solidFill>
              <a:cs typeface="Akhbar MT" pitchFamily="2" charset="-78"/>
            </a:rPr>
            <a:t>اللون</a:t>
          </a:r>
          <a:endParaRPr lang="en-GB" dirty="0">
            <a:solidFill>
              <a:schemeClr val="tx1"/>
            </a:solidFill>
            <a:cs typeface="Akhbar MT" pitchFamily="2" charset="-78"/>
          </a:endParaRPr>
        </a:p>
      </dgm:t>
    </dgm:pt>
    <dgm:pt modelId="{D45966EC-AAD1-4106-859D-1ADB6F01589D}" type="parTrans" cxnId="{203BBA91-9318-445A-BC5D-4A2E99232098}">
      <dgm:prSet/>
      <dgm:spPr/>
      <dgm:t>
        <a:bodyPr/>
        <a:lstStyle/>
        <a:p>
          <a:endParaRPr lang="en-GB">
            <a:solidFill>
              <a:schemeClr val="tx1"/>
            </a:solidFill>
            <a:cs typeface="Akhbar MT" pitchFamily="2" charset="-78"/>
          </a:endParaRPr>
        </a:p>
      </dgm:t>
    </dgm:pt>
    <dgm:pt modelId="{20A57B89-8670-4EFD-8E11-AD6D325EC49D}" type="sibTrans" cxnId="{203BBA91-9318-445A-BC5D-4A2E99232098}">
      <dgm:prSet/>
      <dgm:spPr/>
      <dgm:t>
        <a:bodyPr/>
        <a:lstStyle/>
        <a:p>
          <a:endParaRPr lang="en-GB">
            <a:solidFill>
              <a:schemeClr val="tx1"/>
            </a:solidFill>
            <a:cs typeface="Akhbar MT" pitchFamily="2" charset="-78"/>
          </a:endParaRPr>
        </a:p>
      </dgm:t>
    </dgm:pt>
    <dgm:pt modelId="{8F0AAFD0-2248-435A-B402-AF067FB0E223}" type="pres">
      <dgm:prSet presAssocID="{4DC0CD80-62A0-4009-8ADB-A3BD742E073B}" presName="diagram" presStyleCnt="0">
        <dgm:presLayoutVars>
          <dgm:dir/>
          <dgm:resizeHandles val="exact"/>
        </dgm:presLayoutVars>
      </dgm:prSet>
      <dgm:spPr/>
    </dgm:pt>
    <dgm:pt modelId="{BE071379-BB97-4652-97E0-0E4B723363F5}" type="pres">
      <dgm:prSet presAssocID="{7B763032-229D-4F28-B4E8-7CA7D1634A82}" presName="node" presStyleLbl="node1" presStyleIdx="0" presStyleCnt="6">
        <dgm:presLayoutVars>
          <dgm:bulletEnabled val="1"/>
        </dgm:presLayoutVars>
      </dgm:prSet>
      <dgm:spPr/>
    </dgm:pt>
    <dgm:pt modelId="{D71057F6-A407-42A7-B31B-27CF73F2A4FE}" type="pres">
      <dgm:prSet presAssocID="{83510DF1-B61D-49C7-B84C-938F3C9E40A6}" presName="sibTrans" presStyleCnt="0"/>
      <dgm:spPr/>
    </dgm:pt>
    <dgm:pt modelId="{16B9CF40-76B4-42D0-B835-0FE25620F959}" type="pres">
      <dgm:prSet presAssocID="{D46A278A-4942-43AD-80B4-46D2BD85B3A5}" presName="node" presStyleLbl="node1" presStyleIdx="1" presStyleCnt="6">
        <dgm:presLayoutVars>
          <dgm:bulletEnabled val="1"/>
        </dgm:presLayoutVars>
      </dgm:prSet>
      <dgm:spPr/>
    </dgm:pt>
    <dgm:pt modelId="{9A50C9AA-E93E-448D-938B-44F23E5D4DD0}" type="pres">
      <dgm:prSet presAssocID="{F142E3CD-4D8C-42DC-8606-F356835FA378}" presName="sibTrans" presStyleCnt="0"/>
      <dgm:spPr/>
    </dgm:pt>
    <dgm:pt modelId="{2CA75F1B-C18E-4A3C-A02F-75DACC1A2EF8}" type="pres">
      <dgm:prSet presAssocID="{418EAABC-77AA-4567-9188-410BD27141C8}" presName="node" presStyleLbl="node1" presStyleIdx="2" presStyleCnt="6">
        <dgm:presLayoutVars>
          <dgm:bulletEnabled val="1"/>
        </dgm:presLayoutVars>
      </dgm:prSet>
      <dgm:spPr/>
    </dgm:pt>
    <dgm:pt modelId="{665DA725-D204-4CDB-B1DE-A3097F38178E}" type="pres">
      <dgm:prSet presAssocID="{73C08759-E21A-41DE-9428-9402BC7F433D}" presName="sibTrans" presStyleCnt="0"/>
      <dgm:spPr/>
    </dgm:pt>
    <dgm:pt modelId="{CC10C96B-2526-4ADC-A1AA-2CEC2684AAA8}" type="pres">
      <dgm:prSet presAssocID="{DAD9F520-6A3C-4789-9629-D436876320B2}" presName="node" presStyleLbl="node1" presStyleIdx="3" presStyleCnt="6">
        <dgm:presLayoutVars>
          <dgm:bulletEnabled val="1"/>
        </dgm:presLayoutVars>
      </dgm:prSet>
      <dgm:spPr/>
    </dgm:pt>
    <dgm:pt modelId="{37614DC6-84C3-4CE7-9C08-0FC612283E9F}" type="pres">
      <dgm:prSet presAssocID="{39271C2F-5C1D-4DE1-96F1-CC8AAD8F5C38}" presName="sibTrans" presStyleCnt="0"/>
      <dgm:spPr/>
    </dgm:pt>
    <dgm:pt modelId="{3727ACB8-FF89-485D-9D08-EAE7BD0DF55B}" type="pres">
      <dgm:prSet presAssocID="{44B01D84-694E-4920-8506-995942794D2C}" presName="node" presStyleLbl="node1" presStyleIdx="4" presStyleCnt="6">
        <dgm:presLayoutVars>
          <dgm:bulletEnabled val="1"/>
        </dgm:presLayoutVars>
      </dgm:prSet>
      <dgm:spPr/>
    </dgm:pt>
    <dgm:pt modelId="{4FDEC31A-EA57-409A-A7DD-374D81CD2FE7}" type="pres">
      <dgm:prSet presAssocID="{D86CC81D-3416-4177-A4E8-4127A71D8C7F}" presName="sibTrans" presStyleCnt="0"/>
      <dgm:spPr/>
    </dgm:pt>
    <dgm:pt modelId="{F9B93846-154B-4E5B-B37B-85A2548651AF}" type="pres">
      <dgm:prSet presAssocID="{CF58CF6E-13FE-4013-AACA-C61B644B111F}" presName="node" presStyleLbl="node1" presStyleIdx="5" presStyleCnt="6">
        <dgm:presLayoutVars>
          <dgm:bulletEnabled val="1"/>
        </dgm:presLayoutVars>
      </dgm:prSet>
      <dgm:spPr/>
    </dgm:pt>
  </dgm:ptLst>
  <dgm:cxnLst>
    <dgm:cxn modelId="{5065D80E-F8E6-4493-A2EC-1EED06870F26}" srcId="{4DC0CD80-62A0-4009-8ADB-A3BD742E073B}" destId="{418EAABC-77AA-4567-9188-410BD27141C8}" srcOrd="2" destOrd="0" parTransId="{4DFA83D3-76B9-4EE9-9906-601FDED1E4D3}" sibTransId="{73C08759-E21A-41DE-9428-9402BC7F433D}"/>
    <dgm:cxn modelId="{9561A314-2395-463E-A9B2-D3A3E421CD6D}" type="presOf" srcId="{D46A278A-4942-43AD-80B4-46D2BD85B3A5}" destId="{16B9CF40-76B4-42D0-B835-0FE25620F959}" srcOrd="0" destOrd="0" presId="urn:microsoft.com/office/officeart/2005/8/layout/default"/>
    <dgm:cxn modelId="{C837CE20-71DC-4AD4-84FB-DA9FA06C9C7B}" type="presOf" srcId="{7B763032-229D-4F28-B4E8-7CA7D1634A82}" destId="{BE071379-BB97-4652-97E0-0E4B723363F5}" srcOrd="0" destOrd="0" presId="urn:microsoft.com/office/officeart/2005/8/layout/default"/>
    <dgm:cxn modelId="{A9000843-0012-4594-9177-3E5DDFBF8799}" type="presOf" srcId="{DAD9F520-6A3C-4789-9629-D436876320B2}" destId="{CC10C96B-2526-4ADC-A1AA-2CEC2684AAA8}" srcOrd="0" destOrd="0" presId="urn:microsoft.com/office/officeart/2005/8/layout/default"/>
    <dgm:cxn modelId="{EB8E9F54-AE64-415C-B96D-3AC993A7107F}" srcId="{4DC0CD80-62A0-4009-8ADB-A3BD742E073B}" destId="{7B763032-229D-4F28-B4E8-7CA7D1634A82}" srcOrd="0" destOrd="0" parTransId="{74BACCFF-8FE6-412B-B96C-77C90D30076D}" sibTransId="{83510DF1-B61D-49C7-B84C-938F3C9E40A6}"/>
    <dgm:cxn modelId="{0B1FEB7F-9644-4B9A-A45A-0C2CB8A43ADD}" type="presOf" srcId="{4DC0CD80-62A0-4009-8ADB-A3BD742E073B}" destId="{8F0AAFD0-2248-435A-B402-AF067FB0E223}" srcOrd="0" destOrd="0" presId="urn:microsoft.com/office/officeart/2005/8/layout/default"/>
    <dgm:cxn modelId="{2DEF0D87-1CA1-488B-B4CE-EF1843686255}" srcId="{4DC0CD80-62A0-4009-8ADB-A3BD742E073B}" destId="{D46A278A-4942-43AD-80B4-46D2BD85B3A5}" srcOrd="1" destOrd="0" parTransId="{B6D2D737-1287-4B9A-8D43-A98A251082F5}" sibTransId="{F142E3CD-4D8C-42DC-8606-F356835FA378}"/>
    <dgm:cxn modelId="{203BBA91-9318-445A-BC5D-4A2E99232098}" srcId="{4DC0CD80-62A0-4009-8ADB-A3BD742E073B}" destId="{CF58CF6E-13FE-4013-AACA-C61B644B111F}" srcOrd="5" destOrd="0" parTransId="{D45966EC-AAD1-4106-859D-1ADB6F01589D}" sibTransId="{20A57B89-8670-4EFD-8E11-AD6D325EC49D}"/>
    <dgm:cxn modelId="{5052B792-B471-42EF-A611-EC654AEB7DDB}" type="presOf" srcId="{418EAABC-77AA-4567-9188-410BD27141C8}" destId="{2CA75F1B-C18E-4A3C-A02F-75DACC1A2EF8}" srcOrd="0" destOrd="0" presId="urn:microsoft.com/office/officeart/2005/8/layout/default"/>
    <dgm:cxn modelId="{CF9FFAB1-76B0-4449-BEC9-ADD8637CB53F}" srcId="{4DC0CD80-62A0-4009-8ADB-A3BD742E073B}" destId="{DAD9F520-6A3C-4789-9629-D436876320B2}" srcOrd="3" destOrd="0" parTransId="{587CA5A2-41FA-4AFE-B899-87BA92940ED0}" sibTransId="{39271C2F-5C1D-4DE1-96F1-CC8AAD8F5C38}"/>
    <dgm:cxn modelId="{522BBBB5-780C-48CE-9B11-B78AF2DC0434}" type="presOf" srcId="{CF58CF6E-13FE-4013-AACA-C61B644B111F}" destId="{F9B93846-154B-4E5B-B37B-85A2548651AF}" srcOrd="0" destOrd="0" presId="urn:microsoft.com/office/officeart/2005/8/layout/default"/>
    <dgm:cxn modelId="{25AA11EE-9E8D-45E4-B296-C8B092D8A0D6}" type="presOf" srcId="{44B01D84-694E-4920-8506-995942794D2C}" destId="{3727ACB8-FF89-485D-9D08-EAE7BD0DF55B}" srcOrd="0" destOrd="0" presId="urn:microsoft.com/office/officeart/2005/8/layout/default"/>
    <dgm:cxn modelId="{B9E01CFE-4518-4BD4-BDBF-7B7D35B36323}" srcId="{4DC0CD80-62A0-4009-8ADB-A3BD742E073B}" destId="{44B01D84-694E-4920-8506-995942794D2C}" srcOrd="4" destOrd="0" parTransId="{9C14636E-DBED-4590-B795-86A19B29E7A4}" sibTransId="{D86CC81D-3416-4177-A4E8-4127A71D8C7F}"/>
    <dgm:cxn modelId="{CDBDE8CA-3877-47F2-9D88-8B8784A71195}" type="presParOf" srcId="{8F0AAFD0-2248-435A-B402-AF067FB0E223}" destId="{BE071379-BB97-4652-97E0-0E4B723363F5}" srcOrd="0" destOrd="0" presId="urn:microsoft.com/office/officeart/2005/8/layout/default"/>
    <dgm:cxn modelId="{BB2F18A4-8A34-4CE6-B736-1DA2E8EB5DCF}" type="presParOf" srcId="{8F0AAFD0-2248-435A-B402-AF067FB0E223}" destId="{D71057F6-A407-42A7-B31B-27CF73F2A4FE}" srcOrd="1" destOrd="0" presId="urn:microsoft.com/office/officeart/2005/8/layout/default"/>
    <dgm:cxn modelId="{4B69B4AC-038C-48BB-BF53-52989B8FB98C}" type="presParOf" srcId="{8F0AAFD0-2248-435A-B402-AF067FB0E223}" destId="{16B9CF40-76B4-42D0-B835-0FE25620F959}" srcOrd="2" destOrd="0" presId="urn:microsoft.com/office/officeart/2005/8/layout/default"/>
    <dgm:cxn modelId="{02CAD880-3A8D-4EB1-A98D-A1ECA8FFAEFE}" type="presParOf" srcId="{8F0AAFD0-2248-435A-B402-AF067FB0E223}" destId="{9A50C9AA-E93E-448D-938B-44F23E5D4DD0}" srcOrd="3" destOrd="0" presId="urn:microsoft.com/office/officeart/2005/8/layout/default"/>
    <dgm:cxn modelId="{847D999D-5162-42BA-AA01-ED64655C3EFD}" type="presParOf" srcId="{8F0AAFD0-2248-435A-B402-AF067FB0E223}" destId="{2CA75F1B-C18E-4A3C-A02F-75DACC1A2EF8}" srcOrd="4" destOrd="0" presId="urn:microsoft.com/office/officeart/2005/8/layout/default"/>
    <dgm:cxn modelId="{B6A71123-7254-41C8-A51A-892D784145DA}" type="presParOf" srcId="{8F0AAFD0-2248-435A-B402-AF067FB0E223}" destId="{665DA725-D204-4CDB-B1DE-A3097F38178E}" srcOrd="5" destOrd="0" presId="urn:microsoft.com/office/officeart/2005/8/layout/default"/>
    <dgm:cxn modelId="{B5FE028E-9092-4393-A868-D1652E3FA745}" type="presParOf" srcId="{8F0AAFD0-2248-435A-B402-AF067FB0E223}" destId="{CC10C96B-2526-4ADC-A1AA-2CEC2684AAA8}" srcOrd="6" destOrd="0" presId="urn:microsoft.com/office/officeart/2005/8/layout/default"/>
    <dgm:cxn modelId="{570465C1-6F0E-450E-9907-A2EA7E9DF76E}" type="presParOf" srcId="{8F0AAFD0-2248-435A-B402-AF067FB0E223}" destId="{37614DC6-84C3-4CE7-9C08-0FC612283E9F}" srcOrd="7" destOrd="0" presId="urn:microsoft.com/office/officeart/2005/8/layout/default"/>
    <dgm:cxn modelId="{936D3F67-AD50-41DE-9626-9D2BA8B737B3}" type="presParOf" srcId="{8F0AAFD0-2248-435A-B402-AF067FB0E223}" destId="{3727ACB8-FF89-485D-9D08-EAE7BD0DF55B}" srcOrd="8" destOrd="0" presId="urn:microsoft.com/office/officeart/2005/8/layout/default"/>
    <dgm:cxn modelId="{E29E63F7-6ECB-4CD0-9E11-D30785DE3958}" type="presParOf" srcId="{8F0AAFD0-2248-435A-B402-AF067FB0E223}" destId="{4FDEC31A-EA57-409A-A7DD-374D81CD2FE7}" srcOrd="9" destOrd="0" presId="urn:microsoft.com/office/officeart/2005/8/layout/default"/>
    <dgm:cxn modelId="{120BD58A-A1A0-4D80-865B-2F9A81DB1210}" type="presParOf" srcId="{8F0AAFD0-2248-435A-B402-AF067FB0E223}" destId="{F9B93846-154B-4E5B-B37B-85A2548651A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71379-BB97-4652-97E0-0E4B723363F5}">
      <dsp:nvSpPr>
        <dsp:cNvPr id="0" name=""/>
        <dsp:cNvSpPr/>
      </dsp:nvSpPr>
      <dsp:spPr>
        <a:xfrm>
          <a:off x="0" y="544406"/>
          <a:ext cx="2539999" cy="1524000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900" kern="1200" dirty="0">
              <a:solidFill>
                <a:schemeClr val="tx1"/>
              </a:solidFill>
              <a:cs typeface="Akhbar MT" pitchFamily="2" charset="-78"/>
            </a:rPr>
            <a:t>الشكل</a:t>
          </a:r>
          <a:endParaRPr lang="en-GB" sz="5900" kern="1200" dirty="0">
            <a:solidFill>
              <a:schemeClr val="tx1"/>
            </a:solidFill>
            <a:cs typeface="Akhbar MT" pitchFamily="2" charset="-78"/>
          </a:endParaRPr>
        </a:p>
      </dsp:txBody>
      <dsp:txXfrm>
        <a:off x="0" y="544406"/>
        <a:ext cx="2539999" cy="1524000"/>
      </dsp:txXfrm>
    </dsp:sp>
    <dsp:sp modelId="{16B9CF40-76B4-42D0-B835-0FE25620F959}">
      <dsp:nvSpPr>
        <dsp:cNvPr id="0" name=""/>
        <dsp:cNvSpPr/>
      </dsp:nvSpPr>
      <dsp:spPr>
        <a:xfrm>
          <a:off x="2794000" y="544406"/>
          <a:ext cx="2539999" cy="1524000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900" kern="1200" dirty="0">
              <a:solidFill>
                <a:schemeClr val="tx1"/>
              </a:solidFill>
              <a:cs typeface="Akhbar MT" pitchFamily="2" charset="-78"/>
            </a:rPr>
            <a:t>الخط</a:t>
          </a:r>
          <a:endParaRPr lang="en-GB" sz="5900" kern="1200" dirty="0">
            <a:solidFill>
              <a:schemeClr val="tx1"/>
            </a:solidFill>
            <a:cs typeface="Akhbar MT" pitchFamily="2" charset="-78"/>
          </a:endParaRPr>
        </a:p>
      </dsp:txBody>
      <dsp:txXfrm>
        <a:off x="2794000" y="544406"/>
        <a:ext cx="2539999" cy="1524000"/>
      </dsp:txXfrm>
    </dsp:sp>
    <dsp:sp modelId="{2CA75F1B-C18E-4A3C-A02F-75DACC1A2EF8}">
      <dsp:nvSpPr>
        <dsp:cNvPr id="0" name=""/>
        <dsp:cNvSpPr/>
      </dsp:nvSpPr>
      <dsp:spPr>
        <a:xfrm>
          <a:off x="5587999" y="544406"/>
          <a:ext cx="2539999" cy="1524000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900" kern="1200" dirty="0">
              <a:solidFill>
                <a:schemeClr val="tx1"/>
              </a:solidFill>
              <a:cs typeface="Akhbar MT" pitchFamily="2" charset="-78"/>
            </a:rPr>
            <a:t>الحجم</a:t>
          </a:r>
          <a:endParaRPr lang="en-GB" sz="5900" kern="1200" dirty="0">
            <a:solidFill>
              <a:schemeClr val="tx1"/>
            </a:solidFill>
            <a:cs typeface="Akhbar MT" pitchFamily="2" charset="-78"/>
          </a:endParaRPr>
        </a:p>
      </dsp:txBody>
      <dsp:txXfrm>
        <a:off x="5587999" y="544406"/>
        <a:ext cx="2539999" cy="1524000"/>
      </dsp:txXfrm>
    </dsp:sp>
    <dsp:sp modelId="{CC10C96B-2526-4ADC-A1AA-2CEC2684AAA8}">
      <dsp:nvSpPr>
        <dsp:cNvPr id="0" name=""/>
        <dsp:cNvSpPr/>
      </dsp:nvSpPr>
      <dsp:spPr>
        <a:xfrm>
          <a:off x="0" y="2322406"/>
          <a:ext cx="2539999" cy="1524000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900" kern="1200" dirty="0">
              <a:solidFill>
                <a:schemeClr val="tx1"/>
              </a:solidFill>
              <a:cs typeface="Akhbar MT" pitchFamily="2" charset="-78"/>
            </a:rPr>
            <a:t>الفراغ</a:t>
          </a:r>
          <a:endParaRPr lang="en-GB" sz="5900" kern="1200" dirty="0">
            <a:solidFill>
              <a:schemeClr val="tx1"/>
            </a:solidFill>
            <a:cs typeface="Akhbar MT" pitchFamily="2" charset="-78"/>
          </a:endParaRPr>
        </a:p>
      </dsp:txBody>
      <dsp:txXfrm>
        <a:off x="0" y="2322406"/>
        <a:ext cx="2539999" cy="1524000"/>
      </dsp:txXfrm>
    </dsp:sp>
    <dsp:sp modelId="{3727ACB8-FF89-485D-9D08-EAE7BD0DF55B}">
      <dsp:nvSpPr>
        <dsp:cNvPr id="0" name=""/>
        <dsp:cNvSpPr/>
      </dsp:nvSpPr>
      <dsp:spPr>
        <a:xfrm>
          <a:off x="2794000" y="2322406"/>
          <a:ext cx="2539999" cy="1524000"/>
        </a:xfrm>
        <a:prstGeom prst="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900" kern="1200" dirty="0">
              <a:solidFill>
                <a:schemeClr val="tx1"/>
              </a:solidFill>
              <a:cs typeface="Akhbar MT" pitchFamily="2" charset="-78"/>
            </a:rPr>
            <a:t>القيمة</a:t>
          </a:r>
          <a:endParaRPr lang="en-GB" sz="5900" kern="1200" dirty="0">
            <a:solidFill>
              <a:schemeClr val="tx1"/>
            </a:solidFill>
            <a:cs typeface="Akhbar MT" pitchFamily="2" charset="-78"/>
          </a:endParaRPr>
        </a:p>
      </dsp:txBody>
      <dsp:txXfrm>
        <a:off x="2794000" y="2322406"/>
        <a:ext cx="2539999" cy="1524000"/>
      </dsp:txXfrm>
    </dsp:sp>
    <dsp:sp modelId="{F9B93846-154B-4E5B-B37B-85A2548651AF}">
      <dsp:nvSpPr>
        <dsp:cNvPr id="0" name=""/>
        <dsp:cNvSpPr/>
      </dsp:nvSpPr>
      <dsp:spPr>
        <a:xfrm>
          <a:off x="5587999" y="2322406"/>
          <a:ext cx="2539999" cy="1524000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900" kern="1200" dirty="0">
              <a:solidFill>
                <a:schemeClr val="tx1"/>
              </a:solidFill>
              <a:cs typeface="Akhbar MT" pitchFamily="2" charset="-78"/>
            </a:rPr>
            <a:t>اللون</a:t>
          </a:r>
          <a:endParaRPr lang="en-GB" sz="5900" kern="1200" dirty="0">
            <a:solidFill>
              <a:schemeClr val="tx1"/>
            </a:solidFill>
            <a:cs typeface="Akhbar MT" pitchFamily="2" charset="-78"/>
          </a:endParaRPr>
        </a:p>
      </dsp:txBody>
      <dsp:txXfrm>
        <a:off x="5587999" y="2322406"/>
        <a:ext cx="2539999" cy="152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3BD3CA2-FF78-4790-6F76-1DB25270AC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A5B4264-F9AC-DDDD-EB66-3AEDEBEE4E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FFDB678-71A5-33E9-FC29-5C635ECFE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78A6-7597-40F3-BFFA-EA65CB803589}" type="datetimeFigureOut">
              <a:rPr lang="en-GB" smtClean="0"/>
              <a:t>28/08/2023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E5FB2F7-C4A8-1FE7-383D-95EB35381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02EA279-2D36-798F-9120-F292DA35A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01C9-6123-4EFB-98AE-8B970CF6BF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489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2008AE-13F9-7515-8CC8-D158ADFB4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319C683-4C7C-30FB-60D3-7AA9679234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9206F07-5786-2818-ED09-3ACDE706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78A6-7597-40F3-BFFA-EA65CB803589}" type="datetimeFigureOut">
              <a:rPr lang="en-GB" smtClean="0"/>
              <a:t>28/08/2023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1F0BEA4-2F54-F07D-E205-21FCDF7C2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54A2C64-3FE1-F6C3-83FB-D6152DCF3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01C9-6123-4EFB-98AE-8B970CF6BF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2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91678-32EF-8C6E-9872-573D6DD6B9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6C62E53-2459-F60A-D53A-BA3DB7303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2940505-6227-EB70-C24E-8D75CE21A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78A6-7597-40F3-BFFA-EA65CB803589}" type="datetimeFigureOut">
              <a:rPr lang="en-GB" smtClean="0"/>
              <a:t>28/08/2023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A979B8-00AB-0FB0-657F-9F616050D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E76C10-1131-2283-47D3-CB318246D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01C9-6123-4EFB-98AE-8B970CF6BF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831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ECEA67F-D299-BBE3-4CCB-237D2C0AA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8161098-9F39-CDB8-92E8-D90FEFB7A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A5FDAF4-47BB-DF33-416A-25460E567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78A6-7597-40F3-BFFA-EA65CB803589}" type="datetimeFigureOut">
              <a:rPr lang="en-GB" smtClean="0"/>
              <a:t>28/08/2023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A1517-4963-7D94-77DE-F552800AC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7430DA8-CBC8-336B-56FA-296E748F0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01C9-6123-4EFB-98AE-8B970CF6BF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036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AD48B6-DBC1-2D55-8CAB-C8EF5E739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7AFC9D-6BEC-C8F2-8376-1AE4D5FC6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3FC935D-B9D4-4122-E886-B54C29D7B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78A6-7597-40F3-BFFA-EA65CB803589}" type="datetimeFigureOut">
              <a:rPr lang="en-GB" smtClean="0"/>
              <a:t>28/08/2023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5C6490F-6BDB-FD74-D405-C8F545BAC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86D0D3-3B09-A940-8E37-39F90C6ED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01C9-6123-4EFB-98AE-8B970CF6BF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864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F28BE5E-D0B5-2CCC-8386-13CAE9102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AB2C06F-2775-609F-441F-C25026EEF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8BD6F39-0E39-48FA-4E5F-33B9D7560F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62CA9E6-5047-3849-AEDA-D73224A3A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78A6-7597-40F3-BFFA-EA65CB803589}" type="datetimeFigureOut">
              <a:rPr lang="en-GB" smtClean="0"/>
              <a:t>28/08/2023</a:t>
            </a:fld>
            <a:endParaRPr lang="en-GB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8738120-8912-7D70-6134-EDBE1B88B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6CF5C42-8593-4645-E16D-743D7C67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01C9-6123-4EFB-98AE-8B970CF6BF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554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2C3563C-E47B-B9F6-B1D9-9C9C1BE94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81CEF06-D4C0-9572-1BEA-F8FD8D0AC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130C77B-4E74-3E15-7F01-810AEC400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8CC496C-5BBD-87E1-9B40-52DC54E5BF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326150D-532F-A361-39BF-F55D0E055C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70CE5B7-6FA0-FB32-60E6-76121000C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78A6-7597-40F3-BFFA-EA65CB803589}" type="datetimeFigureOut">
              <a:rPr lang="en-GB" smtClean="0"/>
              <a:t>28/08/2023</a:t>
            </a:fld>
            <a:endParaRPr lang="en-GB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4BB07B4-27C1-8629-336C-AE73AA35F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EF14CBD9-0A05-78DB-3377-CED854497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01C9-6123-4EFB-98AE-8B970CF6BF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096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3BFCB8D-7D34-7347-E91E-600C4C6CF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ABFE6F4F-07AC-BBFA-0B43-9C29CA64E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78A6-7597-40F3-BFFA-EA65CB803589}" type="datetimeFigureOut">
              <a:rPr lang="en-GB" smtClean="0"/>
              <a:t>28/08/2023</a:t>
            </a:fld>
            <a:endParaRPr lang="en-GB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B2F4C72-B977-54F3-8F1F-F31289112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32C43A6-4431-0A79-E7C7-D80E75754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01C9-6123-4EFB-98AE-8B970CF6BF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428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E0E68CE-F646-4BAE-A0EB-42FDF68BE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78A6-7597-40F3-BFFA-EA65CB803589}" type="datetimeFigureOut">
              <a:rPr lang="en-GB" smtClean="0"/>
              <a:t>28/08/2023</a:t>
            </a:fld>
            <a:endParaRPr lang="en-GB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1B65C75E-1E70-B669-83B8-ACBEFF7E7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049A899-4B6A-936F-8261-D7F6C701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01C9-6123-4EFB-98AE-8B970CF6BF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472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3ED8D8B-8529-FF6E-712F-A081A337A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8560817-BC96-9F65-A941-0095E630F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30C2737-0E41-E2AE-2B49-C944D4BE5A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411E75A-200D-65F4-E269-A13A5BB9F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78A6-7597-40F3-BFFA-EA65CB803589}" type="datetimeFigureOut">
              <a:rPr lang="en-GB" smtClean="0"/>
              <a:t>28/08/2023</a:t>
            </a:fld>
            <a:endParaRPr lang="en-GB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D5E80F3-5997-2956-2F9E-A987EDDA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8A0B968-DF9B-A0A4-F88D-C714214A4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01C9-6123-4EFB-98AE-8B970CF6BF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472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8C08233-F0C0-74FF-0304-366306996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7DAD42BB-632F-E61F-A2A0-1C2C247492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317CDD4-B1C0-9AF5-4159-8CE7C4C68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A3922B6-FDD8-27B4-CE0E-3CA96FF81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78A6-7597-40F3-BFFA-EA65CB803589}" type="datetimeFigureOut">
              <a:rPr lang="en-GB" smtClean="0"/>
              <a:t>28/08/2023</a:t>
            </a:fld>
            <a:endParaRPr lang="en-GB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B5EFAAF-DBD2-8576-D657-50F7F91E3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D30FBDE-72C9-86A2-2F46-59FF7A16C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01C9-6123-4EFB-98AE-8B970CF6BF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09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AE4A3521-E79B-D937-2151-E88BB10E8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25BC475-5079-2D6A-0C34-6199DF8C9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42C1F70-126E-73BE-6BD8-E4F1A89BCD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878A6-7597-40F3-BFFA-EA65CB803589}" type="datetimeFigureOut">
              <a:rPr lang="en-GB" smtClean="0"/>
              <a:t>28/08/2023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C7A58F6-CA9D-F306-C618-4742A87194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260C47F-254F-DE02-46DB-38B7A6655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901C9-6123-4EFB-98AE-8B970CF6BF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54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0507B16-79E8-5B9D-94ED-0BFD1F296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25" y="643467"/>
            <a:ext cx="10611550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84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D896370-2A78-0314-E51A-C618ABEA1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81" y="558800"/>
            <a:ext cx="11653520" cy="475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72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5C7666E-0B17-486D-18D3-356F713B9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" y="370772"/>
            <a:ext cx="11074400" cy="5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99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A5A1855B-CC38-B18A-8A11-8EDACDD1F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586" y="447040"/>
            <a:ext cx="10391534" cy="608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61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64D8E374-247E-264F-7E6F-5E4CD8C84816}"/>
              </a:ext>
            </a:extLst>
          </p:cNvPr>
          <p:cNvSpPr txBox="1"/>
          <p:nvPr/>
        </p:nvSpPr>
        <p:spPr>
          <a:xfrm>
            <a:off x="3251200" y="2143760"/>
            <a:ext cx="4592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5400" b="1" dirty="0"/>
              <a:t>نشاط جماعي 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677763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08646D9-02B6-33E9-00B0-4CF9C4EE0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031" y="651642"/>
            <a:ext cx="11180361" cy="249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34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D6C48C7-EE61-8C66-AF00-B0EF417DA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316" y="660400"/>
            <a:ext cx="7710160" cy="347471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C1905FC-9D7F-87D5-2AAE-48E7A9A3C7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207"/>
          <a:stretch/>
        </p:blipFill>
        <p:spPr>
          <a:xfrm>
            <a:off x="872227" y="711060"/>
            <a:ext cx="3265329" cy="302768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A6626A8-95CF-DBE2-D4C2-45F5A5719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169" y="3527996"/>
            <a:ext cx="2781443" cy="270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64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27674DD-7AFD-500C-E7BF-0D064C979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880" y="792480"/>
            <a:ext cx="8063522" cy="4267200"/>
          </a:xfrm>
          <a:prstGeom prst="rect">
            <a:avLst/>
          </a:prstGeom>
        </p:spPr>
      </p:pic>
      <p:pic>
        <p:nvPicPr>
          <p:cNvPr id="3074" name="Picture 2" descr="نظرية التصميم الفني - مبادئ الجشتالت">
            <a:extLst>
              <a:ext uri="{FF2B5EF4-FFF2-40B4-BE49-F238E27FC236}">
                <a16:creationId xmlns:a16="http://schemas.microsoft.com/office/drawing/2014/main" id="{DD5BEF98-4967-86D1-4054-B7621BB2C5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5047"/>
          <a:stretch/>
        </p:blipFill>
        <p:spPr bwMode="auto">
          <a:xfrm>
            <a:off x="318478" y="1295400"/>
            <a:ext cx="3576320" cy="376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150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953EADA-B58D-1B93-68B1-D094BD9C7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40" y="508000"/>
            <a:ext cx="11176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490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5849B80-F771-0588-AAD9-C63C57597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20" y="182880"/>
            <a:ext cx="11673841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68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5F54ABF-5F43-B2CB-44AF-BEEC4D999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674" y="1110584"/>
            <a:ext cx="8278326" cy="265877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DAD8E92-9CF7-0C06-082A-4C4A9E302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90" y="414218"/>
            <a:ext cx="3458966" cy="301478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069036D-5DAD-6A8D-7D29-9E789B20A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736" y="3429000"/>
            <a:ext cx="3386120" cy="332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19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1360217-5782-C02F-76BA-D1B9DC727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440" y="254000"/>
            <a:ext cx="5882640" cy="1544967"/>
          </a:xfrm>
          <a:prstGeom prst="rect">
            <a:avLst/>
          </a:prstGeom>
        </p:spPr>
      </p:pic>
      <p:graphicFrame>
        <p:nvGraphicFramePr>
          <p:cNvPr id="4" name="رسم تخطيطي 3">
            <a:extLst>
              <a:ext uri="{FF2B5EF4-FFF2-40B4-BE49-F238E27FC236}">
                <a16:creationId xmlns:a16="http://schemas.microsoft.com/office/drawing/2014/main" id="{E0398A21-2D1C-3DB9-96CE-3A438DEB5E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5575065"/>
              </p:ext>
            </p:extLst>
          </p:nvPr>
        </p:nvGraphicFramePr>
        <p:xfrm>
          <a:off x="3078480" y="1717040"/>
          <a:ext cx="8128000" cy="4390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6BBF6DC1-F21B-8218-644C-9658151B3A71}"/>
              </a:ext>
            </a:extLst>
          </p:cNvPr>
          <p:cNvGrpSpPr/>
          <p:nvPr/>
        </p:nvGrpSpPr>
        <p:grpSpPr>
          <a:xfrm>
            <a:off x="436881" y="3180080"/>
            <a:ext cx="2418079" cy="1494366"/>
            <a:chOff x="0" y="544406"/>
            <a:chExt cx="2539999" cy="1524000"/>
          </a:xfrm>
        </p:grpSpPr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CCEECBF0-AC13-15AF-FCF4-7DCF9777EC72}"/>
                </a:ext>
              </a:extLst>
            </p:cNvPr>
            <p:cNvSpPr/>
            <p:nvPr/>
          </p:nvSpPr>
          <p:spPr>
            <a:xfrm>
              <a:off x="0" y="544406"/>
              <a:ext cx="2539999" cy="152400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6133159A-0AAF-A5EF-9802-B6D369B15D27}"/>
                </a:ext>
              </a:extLst>
            </p:cNvPr>
            <p:cNvSpPr txBox="1"/>
            <p:nvPr/>
          </p:nvSpPr>
          <p:spPr>
            <a:xfrm>
              <a:off x="0" y="544406"/>
              <a:ext cx="2539999" cy="1524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5900" dirty="0">
                  <a:solidFill>
                    <a:prstClr val="black"/>
                  </a:solidFill>
                  <a:latin typeface="Calibri" panose="020F0502020204030204"/>
                  <a:cs typeface="Akhbar MT" pitchFamily="2" charset="-78"/>
                </a:rPr>
                <a:t>الملمس</a:t>
              </a:r>
              <a:endParaRPr lang="en-GB" sz="5900" dirty="0">
                <a:solidFill>
                  <a:prstClr val="black"/>
                </a:solidFill>
                <a:latin typeface="Calibri" panose="020F0502020204030204"/>
                <a:cs typeface="Akhbar MT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5890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37AADFB7-64B5-8274-3DAD-2C09C4D21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880" y="536580"/>
            <a:ext cx="7457440" cy="5305420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34943352-A723-17AC-F335-F5304C37D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8" y="808040"/>
            <a:ext cx="3682682" cy="520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02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3B08FCA-C9C2-940E-5FE6-53CB33466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0" y="934721"/>
            <a:ext cx="11084560" cy="257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81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C5D78F4-FC69-257D-FF0E-0F485404F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22" y="638328"/>
            <a:ext cx="11425058" cy="420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91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F3E0DDD-82B6-9E59-885D-A3EB77FCF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491168"/>
            <a:ext cx="11308080" cy="6265232"/>
          </a:xfrm>
          <a:prstGeom prst="rect">
            <a:avLst/>
          </a:prstGeom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DDE34D6A-C596-61CD-491B-61F11012EBE5}"/>
              </a:ext>
            </a:extLst>
          </p:cNvPr>
          <p:cNvGrpSpPr/>
          <p:nvPr/>
        </p:nvGrpSpPr>
        <p:grpSpPr>
          <a:xfrm>
            <a:off x="8971280" y="960120"/>
            <a:ext cx="2539999" cy="1524000"/>
            <a:chOff x="2794000" y="544406"/>
            <a:chExt cx="2539999" cy="1524000"/>
          </a:xfrm>
        </p:grpSpPr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EE4F293B-C5B0-3E04-F682-451FFEB94C56}"/>
                </a:ext>
              </a:extLst>
            </p:cNvPr>
            <p:cNvSpPr/>
            <p:nvPr/>
          </p:nvSpPr>
          <p:spPr>
            <a:xfrm>
              <a:off x="2794000" y="544406"/>
              <a:ext cx="2539999" cy="152400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351709"/>
                <a:satOff val="-3484"/>
                <a:lumOff val="-2353"/>
                <a:alphaOff val="0"/>
              </a:schemeClr>
            </a:fillRef>
            <a:effectRef idx="0">
              <a:schemeClr val="accent5">
                <a:hueOff val="-1351709"/>
                <a:satOff val="-3484"/>
                <a:lumOff val="-235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082DAC66-56F5-436E-C930-95553979FCA5}"/>
                </a:ext>
              </a:extLst>
            </p:cNvPr>
            <p:cNvSpPr txBox="1"/>
            <p:nvPr/>
          </p:nvSpPr>
          <p:spPr>
            <a:xfrm>
              <a:off x="2794000" y="544406"/>
              <a:ext cx="2539999" cy="1524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4790" tIns="224790" rIns="224790" bIns="224790" numCol="1" spcCol="1270" anchor="ctr" anchorCtr="0">
              <a:noAutofit/>
            </a:bodyPr>
            <a:lstStyle/>
            <a:p>
              <a:pPr marL="0" lvl="0" indent="0" algn="ctr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5900" kern="1200" dirty="0">
                  <a:solidFill>
                    <a:schemeClr val="tx1"/>
                  </a:solidFill>
                  <a:cs typeface="Akhbar MT" pitchFamily="2" charset="-78"/>
                </a:rPr>
                <a:t>الخط</a:t>
              </a:r>
              <a:endParaRPr lang="en-GB" sz="5900" kern="1200" dirty="0">
                <a:solidFill>
                  <a:schemeClr val="tx1"/>
                </a:solidFill>
                <a:cs typeface="Akhbar MT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0477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71427D6-3314-55A8-F572-51B5957C0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774" y="1196209"/>
            <a:ext cx="4799684" cy="2837792"/>
          </a:xfrm>
          <a:prstGeom prst="rect">
            <a:avLst/>
          </a:prstGeom>
        </p:spPr>
      </p:pic>
      <p:pic>
        <p:nvPicPr>
          <p:cNvPr id="1028" name="Picture 4" descr="الثانوية 34 - YouTube">
            <a:extLst>
              <a:ext uri="{FF2B5EF4-FFF2-40B4-BE49-F238E27FC236}">
                <a16:creationId xmlns:a16="http://schemas.microsoft.com/office/drawing/2014/main" id="{9A81EDAB-9122-B2B2-D414-011E2B641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733" y="1307883"/>
            <a:ext cx="2927295" cy="265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شعار الباحه">
            <a:extLst>
              <a:ext uri="{FF2B5EF4-FFF2-40B4-BE49-F238E27FC236}">
                <a16:creationId xmlns:a16="http://schemas.microsoft.com/office/drawing/2014/main" id="{DE5B23B9-EB73-6D86-457D-AD45E86D4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3959854"/>
            <a:ext cx="4630598" cy="256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شعار المراعي">
            <a:extLst>
              <a:ext uri="{FF2B5EF4-FFF2-40B4-BE49-F238E27FC236}">
                <a16:creationId xmlns:a16="http://schemas.microsoft.com/office/drawing/2014/main" id="{A2B84713-CC1D-8DEA-7B56-1E9EAF331D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7" b="14974"/>
          <a:stretch/>
        </p:blipFill>
        <p:spPr bwMode="auto">
          <a:xfrm>
            <a:off x="6617353" y="4264572"/>
            <a:ext cx="3446525" cy="23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796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E55D00C-A3DD-3DFE-C4A0-0B44C2ECE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73" y="96581"/>
            <a:ext cx="11582400" cy="4370315"/>
          </a:xfrm>
          <a:prstGeom prst="rect">
            <a:avLst/>
          </a:prstGeom>
        </p:spPr>
      </p:pic>
      <p:pic>
        <p:nvPicPr>
          <p:cNvPr id="2052" name="Picture 4" descr="شعار الثانويه السادسه والمتوسطه التاسعه بابها">
            <a:extLst>
              <a:ext uri="{FF2B5EF4-FFF2-40B4-BE49-F238E27FC236}">
                <a16:creationId xmlns:a16="http://schemas.microsoft.com/office/drawing/2014/main" id="{CFAE4C29-1DC3-0806-7427-1578E3B69C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55" b="5682"/>
          <a:stretch/>
        </p:blipFill>
        <p:spPr bwMode="auto">
          <a:xfrm>
            <a:off x="7448901" y="4004441"/>
            <a:ext cx="2937764" cy="258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شعار ميتسوبيشي">
            <a:extLst>
              <a:ext uri="{FF2B5EF4-FFF2-40B4-BE49-F238E27FC236}">
                <a16:creationId xmlns:a16="http://schemas.microsoft.com/office/drawing/2014/main" id="{17027021-ADAD-8CE6-7877-98959673DE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9"/>
          <a:stretch/>
        </p:blipFill>
        <p:spPr bwMode="auto">
          <a:xfrm>
            <a:off x="3328372" y="4004441"/>
            <a:ext cx="3796581" cy="250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F2914C5-B9D8-7459-FC00-97B111D816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59" y="3782547"/>
            <a:ext cx="3529627" cy="276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44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10F3076-70CA-FDAD-D3E5-018321DE1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28" y="304801"/>
            <a:ext cx="11098924" cy="374168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364F390-3585-DE1E-734C-094035291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163" y="3806580"/>
            <a:ext cx="5569236" cy="260998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6F50FA8-918E-1C3F-75A2-BDF8726196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800"/>
          <a:stretch/>
        </p:blipFill>
        <p:spPr>
          <a:xfrm>
            <a:off x="1271753" y="3665273"/>
            <a:ext cx="3928122" cy="319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13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254BF13-E6A6-65E5-2F7C-FF06219C9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59" y="525518"/>
            <a:ext cx="11351172" cy="475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37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46AFF08-0E59-E241-D94E-C4D93C451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0" y="132080"/>
            <a:ext cx="9245600" cy="39624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2EBB911-9A83-CF5C-7DBC-CF5BD13E23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56"/>
          <a:stretch/>
        </p:blipFill>
        <p:spPr>
          <a:xfrm>
            <a:off x="105994" y="944880"/>
            <a:ext cx="2967350" cy="332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2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A76A173-E53E-B7C5-8ADA-4941EC6BB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840" y="3378082"/>
            <a:ext cx="7111999" cy="3398637"/>
          </a:xfrm>
          <a:prstGeom prst="rect">
            <a:avLst/>
          </a:prstGeom>
        </p:spPr>
      </p:pic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1C2A7350-3F0F-532F-223F-EDA179A59DA3}"/>
              </a:ext>
            </a:extLst>
          </p:cNvPr>
          <p:cNvGrpSpPr/>
          <p:nvPr/>
        </p:nvGrpSpPr>
        <p:grpSpPr>
          <a:xfrm>
            <a:off x="98610" y="314961"/>
            <a:ext cx="11994779" cy="3114039"/>
            <a:chOff x="98610" y="314961"/>
            <a:chExt cx="11994779" cy="3114039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E7CD4741-24DA-868F-C4F4-DE118131DC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934"/>
            <a:stretch/>
          </p:blipFill>
          <p:spPr>
            <a:xfrm>
              <a:off x="98610" y="465403"/>
              <a:ext cx="11994779" cy="2963597"/>
            </a:xfrm>
            <a:prstGeom prst="rect">
              <a:avLst/>
            </a:prstGeom>
          </p:spPr>
        </p:pic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96057EF1-B25C-838E-FA53-02EB6618DBA2}"/>
                </a:ext>
              </a:extLst>
            </p:cNvPr>
            <p:cNvSpPr/>
            <p:nvPr/>
          </p:nvSpPr>
          <p:spPr>
            <a:xfrm>
              <a:off x="233680" y="314961"/>
              <a:ext cx="3098800" cy="711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2519938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10</Words>
  <Application>Microsoft Office PowerPoint</Application>
  <PresentationFormat>شاشة عريضة</PresentationFormat>
  <Paragraphs>9</Paragraphs>
  <Slides>22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7" baseType="lpstr">
      <vt:lpstr>Akhbar MT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MOATH ALI ALSHEHRI</dc:creator>
  <cp:lastModifiedBy>MOATH ALI ALSHEHRI</cp:lastModifiedBy>
  <cp:revision>1</cp:revision>
  <dcterms:created xsi:type="dcterms:W3CDTF">2023-08-28T16:41:14Z</dcterms:created>
  <dcterms:modified xsi:type="dcterms:W3CDTF">2023-08-28T20:01:15Z</dcterms:modified>
</cp:coreProperties>
</file>