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6" r:id="rId2"/>
    <p:sldId id="274" r:id="rId3"/>
    <p:sldId id="11088944" r:id="rId4"/>
    <p:sldId id="11088946" r:id="rId5"/>
    <p:sldId id="11088945" r:id="rId6"/>
    <p:sldId id="11088935" r:id="rId7"/>
    <p:sldId id="256" r:id="rId8"/>
    <p:sldId id="11088947" r:id="rId9"/>
    <p:sldId id="11088948" r:id="rId10"/>
    <p:sldId id="11088949" r:id="rId11"/>
    <p:sldId id="11088950" r:id="rId12"/>
    <p:sldId id="11088951" r:id="rId13"/>
    <p:sldId id="11088952" r:id="rId14"/>
    <p:sldId id="259" r:id="rId1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74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40D5CA-EAF2-4FFE-A6F4-E1ED13C96881}" v="5" dt="2023-11-25T22:03:56.5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al ali" userId="edb0f116218d3443" providerId="LiveId" clId="{6A40D5CA-EAF2-4FFE-A6F4-E1ED13C96881}"/>
    <pc:docChg chg="custSel modSld">
      <pc:chgData name="manal ali" userId="edb0f116218d3443" providerId="LiveId" clId="{6A40D5CA-EAF2-4FFE-A6F4-E1ED13C96881}" dt="2023-11-25T22:05:16.112" v="122" actId="1076"/>
      <pc:docMkLst>
        <pc:docMk/>
      </pc:docMkLst>
      <pc:sldChg chg="modSp mod">
        <pc:chgData name="manal ali" userId="edb0f116218d3443" providerId="LiveId" clId="{6A40D5CA-EAF2-4FFE-A6F4-E1ED13C96881}" dt="2023-11-25T22:02:41.772" v="90" actId="1076"/>
        <pc:sldMkLst>
          <pc:docMk/>
          <pc:sldMk cId="916582604" sldId="256"/>
        </pc:sldMkLst>
        <pc:spChg chg="mod">
          <ac:chgData name="manal ali" userId="edb0f116218d3443" providerId="LiveId" clId="{6A40D5CA-EAF2-4FFE-A6F4-E1ED13C96881}" dt="2023-11-25T22:02:41.772" v="90" actId="1076"/>
          <ac:spMkLst>
            <pc:docMk/>
            <pc:sldMk cId="916582604" sldId="256"/>
            <ac:spMk id="16" creationId="{1A7C1B21-F3EE-4D63-82DC-505E979A5659}"/>
          </ac:spMkLst>
        </pc:spChg>
      </pc:sldChg>
      <pc:sldChg chg="modSp mod">
        <pc:chgData name="manal ali" userId="edb0f116218d3443" providerId="LiveId" clId="{6A40D5CA-EAF2-4FFE-A6F4-E1ED13C96881}" dt="2023-11-25T22:04:28.895" v="108" actId="1076"/>
        <pc:sldMkLst>
          <pc:docMk/>
          <pc:sldMk cId="3179097360" sldId="11088935"/>
        </pc:sldMkLst>
        <pc:spChg chg="mod">
          <ac:chgData name="manal ali" userId="edb0f116218d3443" providerId="LiveId" clId="{6A40D5CA-EAF2-4FFE-A6F4-E1ED13C96881}" dt="2023-11-25T22:01:54.114" v="78" actId="1076"/>
          <ac:spMkLst>
            <pc:docMk/>
            <pc:sldMk cId="3179097360" sldId="11088935"/>
            <ac:spMk id="4" creationId="{CC92563F-9FBF-49F9-95A5-D88BBEB293E9}"/>
          </ac:spMkLst>
        </pc:spChg>
        <pc:spChg chg="mod">
          <ac:chgData name="manal ali" userId="edb0f116218d3443" providerId="LiveId" clId="{6A40D5CA-EAF2-4FFE-A6F4-E1ED13C96881}" dt="2023-11-25T22:04:27.080" v="107" actId="1076"/>
          <ac:spMkLst>
            <pc:docMk/>
            <pc:sldMk cId="3179097360" sldId="11088935"/>
            <ac:spMk id="6" creationId="{2A52ED16-C56E-4A0D-BB24-FFB27C2EA4FB}"/>
          </ac:spMkLst>
        </pc:spChg>
        <pc:picChg chg="mod">
          <ac:chgData name="manal ali" userId="edb0f116218d3443" providerId="LiveId" clId="{6A40D5CA-EAF2-4FFE-A6F4-E1ED13C96881}" dt="2023-11-25T22:04:28.895" v="108" actId="1076"/>
          <ac:picMkLst>
            <pc:docMk/>
            <pc:sldMk cId="3179097360" sldId="11088935"/>
            <ac:picMk id="8" creationId="{4102C50C-CFA6-4371-B8E2-F8393AE060CD}"/>
          </ac:picMkLst>
        </pc:picChg>
      </pc:sldChg>
      <pc:sldChg chg="addSp modSp mod">
        <pc:chgData name="manal ali" userId="edb0f116218d3443" providerId="LiveId" clId="{6A40D5CA-EAF2-4FFE-A6F4-E1ED13C96881}" dt="2023-11-25T22:00:06.502" v="59" actId="1076"/>
        <pc:sldMkLst>
          <pc:docMk/>
          <pc:sldMk cId="1171056335" sldId="11088944"/>
        </pc:sldMkLst>
        <pc:spChg chg="mod">
          <ac:chgData name="manal ali" userId="edb0f116218d3443" providerId="LiveId" clId="{6A40D5CA-EAF2-4FFE-A6F4-E1ED13C96881}" dt="2023-11-25T21:59:29.894" v="51" actId="404"/>
          <ac:spMkLst>
            <pc:docMk/>
            <pc:sldMk cId="1171056335" sldId="11088944"/>
            <ac:spMk id="2" creationId="{6CB127B9-6DBE-42C2-8247-70452B4048BE}"/>
          </ac:spMkLst>
        </pc:spChg>
        <pc:spChg chg="add mod">
          <ac:chgData name="manal ali" userId="edb0f116218d3443" providerId="LiveId" clId="{6A40D5CA-EAF2-4FFE-A6F4-E1ED13C96881}" dt="2023-11-25T22:00:04.086" v="58" actId="1076"/>
          <ac:spMkLst>
            <pc:docMk/>
            <pc:sldMk cId="1171056335" sldId="11088944"/>
            <ac:spMk id="5" creationId="{F6D39441-1A14-41F1-B44B-24490FB2ABE9}"/>
          </ac:spMkLst>
        </pc:spChg>
        <pc:picChg chg="mod">
          <ac:chgData name="manal ali" userId="edb0f116218d3443" providerId="LiveId" clId="{6A40D5CA-EAF2-4FFE-A6F4-E1ED13C96881}" dt="2023-11-25T22:00:06.502" v="59" actId="1076"/>
          <ac:picMkLst>
            <pc:docMk/>
            <pc:sldMk cId="1171056335" sldId="11088944"/>
            <ac:picMk id="3" creationId="{ED740C33-5E7E-4FA8-8963-2869563DBF80}"/>
          </ac:picMkLst>
        </pc:picChg>
      </pc:sldChg>
      <pc:sldChg chg="modSp mod">
        <pc:chgData name="manal ali" userId="edb0f116218d3443" providerId="LiveId" clId="{6A40D5CA-EAF2-4FFE-A6F4-E1ED13C96881}" dt="2023-11-25T22:04:22.208" v="106" actId="1076"/>
        <pc:sldMkLst>
          <pc:docMk/>
          <pc:sldMk cId="1639715208" sldId="11088945"/>
        </pc:sldMkLst>
        <pc:spChg chg="mod">
          <ac:chgData name="manal ali" userId="edb0f116218d3443" providerId="LiveId" clId="{6A40D5CA-EAF2-4FFE-A6F4-E1ED13C96881}" dt="2023-11-25T22:04:22.208" v="106" actId="1076"/>
          <ac:spMkLst>
            <pc:docMk/>
            <pc:sldMk cId="1639715208" sldId="11088945"/>
            <ac:spMk id="8" creationId="{3C03F95C-3D7F-4A67-A0F3-8D1E3F5A7E81}"/>
          </ac:spMkLst>
        </pc:spChg>
        <pc:spChg chg="mod">
          <ac:chgData name="manal ali" userId="edb0f116218d3443" providerId="LiveId" clId="{6A40D5CA-EAF2-4FFE-A6F4-E1ED13C96881}" dt="2023-11-25T22:01:06.163" v="75" actId="1076"/>
          <ac:spMkLst>
            <pc:docMk/>
            <pc:sldMk cId="1639715208" sldId="11088945"/>
            <ac:spMk id="9" creationId="{8C462E5D-E74B-4C2F-8B99-7BC540D4E823}"/>
          </ac:spMkLst>
        </pc:spChg>
        <pc:picChg chg="mod">
          <ac:chgData name="manal ali" userId="edb0f116218d3443" providerId="LiveId" clId="{6A40D5CA-EAF2-4FFE-A6F4-E1ED13C96881}" dt="2023-11-25T22:01:00.728" v="72" actId="1076"/>
          <ac:picMkLst>
            <pc:docMk/>
            <pc:sldMk cId="1639715208" sldId="11088945"/>
            <ac:picMk id="16" creationId="{901C92DA-29B8-4CD5-880C-77FF9B50C474}"/>
          </ac:picMkLst>
        </pc:picChg>
      </pc:sldChg>
      <pc:sldChg chg="delSp modSp mod">
        <pc:chgData name="manal ali" userId="edb0f116218d3443" providerId="LiveId" clId="{6A40D5CA-EAF2-4FFE-A6F4-E1ED13C96881}" dt="2023-11-25T22:00:54.977" v="71" actId="1076"/>
        <pc:sldMkLst>
          <pc:docMk/>
          <pc:sldMk cId="2139397066" sldId="11088946"/>
        </pc:sldMkLst>
        <pc:spChg chg="mod">
          <ac:chgData name="manal ali" userId="edb0f116218d3443" providerId="LiveId" clId="{6A40D5CA-EAF2-4FFE-A6F4-E1ED13C96881}" dt="2023-11-25T22:00:48.417" v="70" actId="1076"/>
          <ac:spMkLst>
            <pc:docMk/>
            <pc:sldMk cId="2139397066" sldId="11088946"/>
            <ac:spMk id="2" creationId="{904624FC-736A-42DC-BE32-9581E7A119C1}"/>
          </ac:spMkLst>
        </pc:spChg>
        <pc:spChg chg="mod">
          <ac:chgData name="manal ali" userId="edb0f116218d3443" providerId="LiveId" clId="{6A40D5CA-EAF2-4FFE-A6F4-E1ED13C96881}" dt="2023-11-25T22:00:45.156" v="69" actId="1076"/>
          <ac:spMkLst>
            <pc:docMk/>
            <pc:sldMk cId="2139397066" sldId="11088946"/>
            <ac:spMk id="3" creationId="{05CD6E1D-E047-4034-9FC0-A8CC024CBD4D}"/>
          </ac:spMkLst>
        </pc:spChg>
        <pc:spChg chg="mod">
          <ac:chgData name="manal ali" userId="edb0f116218d3443" providerId="LiveId" clId="{6A40D5CA-EAF2-4FFE-A6F4-E1ED13C96881}" dt="2023-11-25T22:00:54.977" v="71" actId="1076"/>
          <ac:spMkLst>
            <pc:docMk/>
            <pc:sldMk cId="2139397066" sldId="11088946"/>
            <ac:spMk id="4" creationId="{CAE565DF-D065-48A1-8F69-C9B106D47017}"/>
          </ac:spMkLst>
        </pc:spChg>
        <pc:picChg chg="del">
          <ac:chgData name="manal ali" userId="edb0f116218d3443" providerId="LiveId" clId="{6A40D5CA-EAF2-4FFE-A6F4-E1ED13C96881}" dt="2023-11-25T22:00:15.274" v="60" actId="478"/>
          <ac:picMkLst>
            <pc:docMk/>
            <pc:sldMk cId="2139397066" sldId="11088946"/>
            <ac:picMk id="5" creationId="{370531C5-F199-40D5-AB86-2BF3EBF0CCF0}"/>
          </ac:picMkLst>
        </pc:picChg>
      </pc:sldChg>
      <pc:sldChg chg="modSp mod">
        <pc:chgData name="manal ali" userId="edb0f116218d3443" providerId="LiveId" clId="{6A40D5CA-EAF2-4FFE-A6F4-E1ED13C96881}" dt="2023-11-25T22:04:05.005" v="100" actId="1076"/>
        <pc:sldMkLst>
          <pc:docMk/>
          <pc:sldMk cId="1620724266" sldId="11088947"/>
        </pc:sldMkLst>
        <pc:spChg chg="mod">
          <ac:chgData name="manal ali" userId="edb0f116218d3443" providerId="LiveId" clId="{6A40D5CA-EAF2-4FFE-A6F4-E1ED13C96881}" dt="2023-11-25T22:04:05.005" v="100" actId="1076"/>
          <ac:spMkLst>
            <pc:docMk/>
            <pc:sldMk cId="1620724266" sldId="11088947"/>
            <ac:spMk id="8" creationId="{3C03F95C-3D7F-4A67-A0F3-8D1E3F5A7E81}"/>
          </ac:spMkLst>
        </pc:spChg>
        <pc:picChg chg="mod">
          <ac:chgData name="manal ali" userId="edb0f116218d3443" providerId="LiveId" clId="{6A40D5CA-EAF2-4FFE-A6F4-E1ED13C96881}" dt="2023-11-25T22:03:56.526" v="96" actId="1076"/>
          <ac:picMkLst>
            <pc:docMk/>
            <pc:sldMk cId="1620724266" sldId="11088947"/>
            <ac:picMk id="1026" creationId="{E1A0991C-D750-4914-9934-D9F4F69B309B}"/>
          </ac:picMkLst>
        </pc:picChg>
      </pc:sldChg>
      <pc:sldChg chg="modSp mod">
        <pc:chgData name="manal ali" userId="edb0f116218d3443" providerId="LiveId" clId="{6A40D5CA-EAF2-4FFE-A6F4-E1ED13C96881}" dt="2023-11-25T22:04:55.272" v="115" actId="1076"/>
        <pc:sldMkLst>
          <pc:docMk/>
          <pc:sldMk cId="446606801" sldId="11088948"/>
        </pc:sldMkLst>
        <pc:spChg chg="mod">
          <ac:chgData name="manal ali" userId="edb0f116218d3443" providerId="LiveId" clId="{6A40D5CA-EAF2-4FFE-A6F4-E1ED13C96881}" dt="2023-11-25T22:04:38.167" v="110" actId="1076"/>
          <ac:spMkLst>
            <pc:docMk/>
            <pc:sldMk cId="446606801" sldId="11088948"/>
            <ac:spMk id="4" creationId="{CC92563F-9FBF-49F9-95A5-D88BBEB293E9}"/>
          </ac:spMkLst>
        </pc:spChg>
        <pc:spChg chg="mod">
          <ac:chgData name="manal ali" userId="edb0f116218d3443" providerId="LiveId" clId="{6A40D5CA-EAF2-4FFE-A6F4-E1ED13C96881}" dt="2023-11-25T22:04:55.272" v="115" actId="1076"/>
          <ac:spMkLst>
            <pc:docMk/>
            <pc:sldMk cId="446606801" sldId="11088948"/>
            <ac:spMk id="6" creationId="{2A52ED16-C56E-4A0D-BB24-FFB27C2EA4FB}"/>
          </ac:spMkLst>
        </pc:spChg>
      </pc:sldChg>
      <pc:sldChg chg="modSp mod">
        <pc:chgData name="manal ali" userId="edb0f116218d3443" providerId="LiveId" clId="{6A40D5CA-EAF2-4FFE-A6F4-E1ED13C96881}" dt="2023-11-25T22:05:12.002" v="121" actId="1076"/>
        <pc:sldMkLst>
          <pc:docMk/>
          <pc:sldMk cId="615107657" sldId="11088950"/>
        </pc:sldMkLst>
        <pc:spChg chg="mod">
          <ac:chgData name="manal ali" userId="edb0f116218d3443" providerId="LiveId" clId="{6A40D5CA-EAF2-4FFE-A6F4-E1ED13C96881}" dt="2023-11-25T22:05:09.203" v="120" actId="404"/>
          <ac:spMkLst>
            <pc:docMk/>
            <pc:sldMk cId="615107657" sldId="11088950"/>
            <ac:spMk id="8" creationId="{3C03F95C-3D7F-4A67-A0F3-8D1E3F5A7E81}"/>
          </ac:spMkLst>
        </pc:spChg>
        <pc:picChg chg="mod">
          <ac:chgData name="manal ali" userId="edb0f116218d3443" providerId="LiveId" clId="{6A40D5CA-EAF2-4FFE-A6F4-E1ED13C96881}" dt="2023-11-25T22:05:12.002" v="121" actId="1076"/>
          <ac:picMkLst>
            <pc:docMk/>
            <pc:sldMk cId="615107657" sldId="11088950"/>
            <ac:picMk id="3" creationId="{2AD18208-49FD-4823-831F-CEEA1AC53C3E}"/>
          </ac:picMkLst>
        </pc:picChg>
      </pc:sldChg>
      <pc:sldChg chg="modSp mod">
        <pc:chgData name="manal ali" userId="edb0f116218d3443" providerId="LiveId" clId="{6A40D5CA-EAF2-4FFE-A6F4-E1ED13C96881}" dt="2023-11-25T22:05:16.112" v="122" actId="1076"/>
        <pc:sldMkLst>
          <pc:docMk/>
          <pc:sldMk cId="2061882323" sldId="11088951"/>
        </pc:sldMkLst>
        <pc:spChg chg="mod">
          <ac:chgData name="manal ali" userId="edb0f116218d3443" providerId="LiveId" clId="{6A40D5CA-EAF2-4FFE-A6F4-E1ED13C96881}" dt="2023-11-25T22:05:16.112" v="122" actId="1076"/>
          <ac:spMkLst>
            <pc:docMk/>
            <pc:sldMk cId="2061882323" sldId="11088951"/>
            <ac:spMk id="4" creationId="{CC92563F-9FBF-49F9-95A5-D88BBEB293E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2F47436-7972-4258-8214-90B2F89220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760AD6F-B9D8-411A-AC5B-A83445298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62F21C7-F921-46FD-AC8C-F8DC9B072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4D56-6D31-4F28-97BC-A76819159651}" type="datetimeFigureOut">
              <a:rPr lang="ar-SA" smtClean="0"/>
              <a:t>14/05/45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2114CDB-DC87-4D49-8363-3E788FB47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943CB20-0F00-4DB4-907F-0D5C5192F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1892-6647-4D43-9CB1-ABB40314A2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519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C9C6A63-B4F2-42CB-8974-F21B017EB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9B75740-30D5-41D2-8528-EB388CC09F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1B91BD7-4E3C-4FD8-9632-39CDBBBEC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4D56-6D31-4F28-97BC-A76819159651}" type="datetimeFigureOut">
              <a:rPr lang="ar-SA" smtClean="0"/>
              <a:t>14/05/45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C1D1E56-245F-4D72-BE71-C56E11026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27489D-B3D4-497E-8FF9-C23BE0612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1892-6647-4D43-9CB1-ABB40314A2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9538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AC9CAD7-D909-4FBD-BE3D-16253BEA1E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1C05C4E-051C-460F-B4F7-FAAA61EC32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5EE80D2-8EBE-4073-B977-B8A859926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4D56-6D31-4F28-97BC-A76819159651}" type="datetimeFigureOut">
              <a:rPr lang="ar-SA" smtClean="0"/>
              <a:t>14/05/45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1D705A9-1F04-42E0-AA1F-1B91E574B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387FA71-08C5-4CEF-9B69-705DDBC7B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1892-6647-4D43-9CB1-ABB40314A2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36592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F15CB84-6278-4066-9516-3C445D866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AD3DA83-9B07-40B3-879A-7BB715DCE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F5E18FB-8C09-4BD3-9609-133DE8F54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4D56-6D31-4F28-97BC-A76819159651}" type="datetimeFigureOut">
              <a:rPr lang="ar-SA" smtClean="0"/>
              <a:t>14/05/45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2BDE168-D90F-4B58-AD73-B02877B6F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8A7C317-45D0-45FB-B81B-B8611D0E2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1892-6647-4D43-9CB1-ABB40314A2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0830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1240AC5-4488-4EFA-BB96-597255CC6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11C6FBC-584D-450E-B91F-45BAAF411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3E40F24-423E-41BD-93AC-46BE4EDFA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4D56-6D31-4F28-97BC-A76819159651}" type="datetimeFigureOut">
              <a:rPr lang="ar-SA" smtClean="0"/>
              <a:t>14/05/45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6A7132F-BBB8-47F2-BD5C-61DD7651E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062C08B-472C-44AA-B2C8-99E0CB06C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1892-6647-4D43-9CB1-ABB40314A2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6883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2E241-8195-4352-9CDB-ABD1D2984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B9D8264-8556-424B-8A7A-D514A25C84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CE803A3-215E-423F-B6C7-4371D1D2E3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6733A1E-3E6C-4820-9F3B-06B93EA3C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4D56-6D31-4F28-97BC-A76819159651}" type="datetimeFigureOut">
              <a:rPr lang="ar-SA" smtClean="0"/>
              <a:t>14/05/45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036296A-4FE9-41F4-8945-C7E741EE1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1136445-3C39-4D0C-835F-05AE9DFC4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1892-6647-4D43-9CB1-ABB40314A2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7560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D1DB8F8-BAC3-48D7-A8DE-1FA1818A5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0D3507D-A818-47AF-BB6B-C1C2CC9E7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14A80E3-E6BE-4ADC-8856-3701A11443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44BAAFE-ADB6-47DF-A7DE-15AB56660D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00176B5-1A18-47FF-B080-95A46E0CDA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662DBC9-8889-4CEF-8BC1-C7F3A315E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4D56-6D31-4F28-97BC-A76819159651}" type="datetimeFigureOut">
              <a:rPr lang="ar-SA" smtClean="0"/>
              <a:t>14/05/45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AF2F8862-9B95-413A-9AC2-86D0E295F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221A000-463B-498D-8CD0-7BAD7DA56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1892-6647-4D43-9CB1-ABB40314A2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1042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050357B-A434-4B25-94F4-7028BC27E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A20331B-FC80-482F-8093-7C2418738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4D56-6D31-4F28-97BC-A76819159651}" type="datetimeFigureOut">
              <a:rPr lang="ar-SA" smtClean="0"/>
              <a:t>14/05/45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CEF5A1E-C576-49B5-9D94-72EBDCB6D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85A0A36-44BE-4BC4-8AEB-EEC51D4E7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1892-6647-4D43-9CB1-ABB40314A2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1719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7789451-5B08-49E4-8DD7-2B892CC76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4D56-6D31-4F28-97BC-A76819159651}" type="datetimeFigureOut">
              <a:rPr lang="ar-SA" smtClean="0"/>
              <a:t>14/05/45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A17D2E2-12B5-476B-A886-0D76D9480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6473B33-0554-4086-B328-28FAFA01C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1892-6647-4D43-9CB1-ABB40314A2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3535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5B99B9E-DF52-476B-9625-98B63AC0D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3040A49-DBB8-4DB3-9BF7-4F2465834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FD4B1A7-F0AA-43D8-8D6B-88DEF46274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A976B98-5B67-4146-9D77-472A46000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4D56-6D31-4F28-97BC-A76819159651}" type="datetimeFigureOut">
              <a:rPr lang="ar-SA" smtClean="0"/>
              <a:t>14/05/45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396471D-721E-4316-AC4A-184756E77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0BB5778-D149-4786-A3D1-41D0263AA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1892-6647-4D43-9CB1-ABB40314A2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8538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78A625-3CF7-45BF-A46E-315B20788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95B03DA-D6FB-4191-829F-08D9B2EEBA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F7E4A9F-CAD9-4731-BA2B-6586899FA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7ED56C4-5966-4899-B29E-02F45E428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4D56-6D31-4F28-97BC-A76819159651}" type="datetimeFigureOut">
              <a:rPr lang="ar-SA" smtClean="0"/>
              <a:t>14/05/45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5D30F16-105E-4DB6-9829-0FB661EA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D99C9A8-2770-45E9-A90E-C3CFC5C33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1892-6647-4D43-9CB1-ABB40314A2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34478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DB2D729-54A5-4A33-9A3A-2BAB0B42B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C9172E5-F242-47B3-92D8-8970F04DA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A45A2FB-3EB9-4753-A6FF-6A522499C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E4D56-6D31-4F28-97BC-A76819159651}" type="datetimeFigureOut">
              <a:rPr lang="ar-SA" smtClean="0"/>
              <a:t>14/05/45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44F3A82-185F-4128-B805-DD3EBDFCD1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35EAA19-AEA2-41D4-BCBF-A1C92943F0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A1892-6647-4D43-9CB1-ABB40314A2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267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73" name="Rectangle 11270">
            <a:extLst>
              <a:ext uri="{FF2B5EF4-FFF2-40B4-BE49-F238E27FC236}">
                <a16:creationId xmlns:a16="http://schemas.microsoft.com/office/drawing/2014/main" id="{E2BA2BD9-7B54-4190-8F06-3EF3658A00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مجموعة 1">
            <a:extLst>
              <a:ext uri="{FF2B5EF4-FFF2-40B4-BE49-F238E27FC236}">
                <a16:creationId xmlns:a16="http://schemas.microsoft.com/office/drawing/2014/main" id="{D0BF093B-BA81-4C9D-A7E7-6082805845D8}"/>
              </a:ext>
            </a:extLst>
          </p:cNvPr>
          <p:cNvGrpSpPr/>
          <p:nvPr/>
        </p:nvGrpSpPr>
        <p:grpSpPr>
          <a:xfrm>
            <a:off x="21" y="12"/>
            <a:ext cx="12191979" cy="6857988"/>
            <a:chOff x="21" y="12"/>
            <a:chExt cx="12191979" cy="6857988"/>
          </a:xfrm>
        </p:grpSpPr>
        <p:pic>
          <p:nvPicPr>
            <p:cNvPr id="11266" name="Picture 2" descr="خلفيات فارغة للكتابة عليها">
              <a:extLst>
                <a:ext uri="{FF2B5EF4-FFF2-40B4-BE49-F238E27FC236}">
                  <a16:creationId xmlns:a16="http://schemas.microsoft.com/office/drawing/2014/main" id="{899742F4-6D23-4021-9BB8-9960124473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1270" b="15698"/>
            <a:stretch/>
          </p:blipFill>
          <p:spPr bwMode="auto">
            <a:xfrm>
              <a:off x="21" y="12"/>
              <a:ext cx="12191979" cy="6857988"/>
            </a:xfrm>
            <a:prstGeom prst="rect">
              <a:avLst/>
            </a:prstGeom>
            <a:noFill/>
            <a:effectLst>
              <a:outerShdw blurRad="596900" dist="330200" dir="8820000" sx="87000" sy="87000" algn="ctr" rotWithShape="0">
                <a:srgbClr val="000000">
                  <a:alpha val="29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Google Shape;85;p1">
              <a:extLst>
                <a:ext uri="{FF2B5EF4-FFF2-40B4-BE49-F238E27FC236}">
                  <a16:creationId xmlns:a16="http://schemas.microsoft.com/office/drawing/2014/main" id="{3C35DE02-2F82-4716-A96D-097E80EA98AB}"/>
                </a:ext>
              </a:extLst>
            </p:cNvPr>
            <p:cNvSpPr txBox="1"/>
            <p:nvPr/>
          </p:nvSpPr>
          <p:spPr>
            <a:xfrm>
              <a:off x="2659503" y="1813297"/>
              <a:ext cx="6872993" cy="20500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1">
                <a:spcBef>
                  <a:spcPts val="0"/>
                </a:spcBef>
                <a:spcAft>
                  <a:spcPts val="0"/>
                </a:spcAft>
                <a:buClr>
                  <a:srgbClr val="3F937C"/>
                </a:buClr>
                <a:buSzPts val="3600"/>
                <a:buFont typeface="Arial"/>
                <a:buNone/>
                <a:tabLst>
                  <a:tab pos="2684463" algn="l"/>
                </a:tabLst>
              </a:pPr>
              <a:r>
                <a:rPr lang="ar-SA" sz="4000" b="1" i="0" u="none" strike="noStrike" cap="none" dirty="0">
                  <a:solidFill>
                    <a:srgbClr val="0070C0"/>
                  </a:solidFill>
                  <a:latin typeface="Calibri" panose="020F0502020204030204" pitchFamily="34" charset="0"/>
                  <a:ea typeface="Arial"/>
                  <a:cs typeface="Calibri" panose="020F0502020204030204" pitchFamily="34" charset="0"/>
                  <a:sym typeface="Arial"/>
                </a:rPr>
                <a:t>أهلاً وسهلاً بكن من جديد</a:t>
              </a:r>
            </a:p>
            <a:p>
              <a:pPr marL="0" marR="0" lvl="0" indent="0" algn="ctr" rtl="1">
                <a:spcBef>
                  <a:spcPts val="0"/>
                </a:spcBef>
                <a:spcAft>
                  <a:spcPts val="0"/>
                </a:spcAft>
                <a:buClr>
                  <a:srgbClr val="3F937C"/>
                </a:buClr>
                <a:buSzPts val="3600"/>
                <a:buFont typeface="Arial"/>
                <a:buNone/>
                <a:tabLst>
                  <a:tab pos="2684463" algn="l"/>
                </a:tabLst>
              </a:pPr>
              <a:r>
                <a:rPr lang="ar-SA" sz="4000" b="1" dirty="0">
                  <a:latin typeface="Calibri" panose="020F0502020204030204" pitchFamily="34" charset="0"/>
                  <a:ea typeface="Arial"/>
                  <a:cs typeface="Calibri" panose="020F0502020204030204" pitchFamily="34" charset="0"/>
                  <a:sym typeface="Arial"/>
                </a:rPr>
                <a:t>في فصل دراسي جديد عدنا فيه جميعاً</a:t>
              </a:r>
            </a:p>
            <a:p>
              <a:pPr marL="0" marR="0" lvl="0" indent="0" algn="ctr" rtl="1">
                <a:spcBef>
                  <a:spcPts val="0"/>
                </a:spcBef>
                <a:spcAft>
                  <a:spcPts val="0"/>
                </a:spcAft>
                <a:buClr>
                  <a:srgbClr val="3F937C"/>
                </a:buClr>
                <a:buSzPts val="3600"/>
                <a:buFont typeface="Arial"/>
                <a:buNone/>
                <a:tabLst>
                  <a:tab pos="2684463" algn="l"/>
                </a:tabLst>
              </a:pPr>
              <a:r>
                <a:rPr lang="ar-SA" sz="4000" b="1" i="0" u="none" strike="noStrike" cap="none" dirty="0">
                  <a:latin typeface="Calibri" panose="020F0502020204030204" pitchFamily="34" charset="0"/>
                  <a:ea typeface="Arial"/>
                  <a:cs typeface="Calibri" panose="020F0502020204030204" pitchFamily="34" charset="0"/>
                  <a:sym typeface="Arial"/>
                </a:rPr>
                <a:t>إلى طريق العلم ودرب المعرفة . </a:t>
              </a:r>
              <a:endParaRPr sz="4000" b="1" i="0" u="none" strike="noStrike" cap="none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6" name="Google Shape;85;p1">
              <a:extLst>
                <a:ext uri="{FF2B5EF4-FFF2-40B4-BE49-F238E27FC236}">
                  <a16:creationId xmlns:a16="http://schemas.microsoft.com/office/drawing/2014/main" id="{0AB6BE41-B3D0-4AC8-80A6-15E547146C04}"/>
                </a:ext>
              </a:extLst>
            </p:cNvPr>
            <p:cNvSpPr txBox="1"/>
            <p:nvPr/>
          </p:nvSpPr>
          <p:spPr>
            <a:xfrm>
              <a:off x="3271685" y="151930"/>
              <a:ext cx="5648630" cy="15094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1">
                <a:spcBef>
                  <a:spcPts val="0"/>
                </a:spcBef>
                <a:spcAft>
                  <a:spcPts val="0"/>
                </a:spcAft>
                <a:buClr>
                  <a:srgbClr val="3F937C"/>
                </a:buClr>
                <a:buSzPts val="3600"/>
                <a:buFont typeface="Arial"/>
                <a:buNone/>
                <a:tabLst>
                  <a:tab pos="2684463" algn="l"/>
                </a:tabLst>
              </a:pPr>
              <a:r>
                <a:rPr lang="ar-SA" sz="7200" b="1" i="0" u="none" strike="noStrike" cap="none" dirty="0">
                  <a:solidFill>
                    <a:srgbClr val="C00000"/>
                  </a:solidFill>
                  <a:latin typeface="Calibri" panose="020F0502020204030204" pitchFamily="34" charset="0"/>
                  <a:ea typeface="Arial"/>
                  <a:cs typeface="DecoType Naskh Swashes" panose="02010400000000000000" pitchFamily="2" charset="-78"/>
                  <a:sym typeface="Arial"/>
                </a:rPr>
                <a:t>فصل </a:t>
              </a:r>
              <a:r>
                <a:rPr lang="ar-SA" sz="7200" b="1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Arial"/>
                  <a:cs typeface="DecoType Naskh Swashes" panose="02010400000000000000" pitchFamily="2" charset="-78"/>
                  <a:sym typeface="Arial"/>
                </a:rPr>
                <a:t>دراسي</a:t>
              </a:r>
              <a:r>
                <a:rPr lang="ar-SA" sz="7200" b="1" i="0" u="none" strike="noStrike" cap="none" dirty="0">
                  <a:solidFill>
                    <a:srgbClr val="C00000"/>
                  </a:solidFill>
                  <a:latin typeface="Calibri" panose="020F0502020204030204" pitchFamily="34" charset="0"/>
                  <a:ea typeface="Arial"/>
                  <a:cs typeface="DecoType Naskh Swashes" panose="02010400000000000000" pitchFamily="2" charset="-78"/>
                  <a:sym typeface="Arial"/>
                </a:rPr>
                <a:t> جديد </a:t>
              </a:r>
              <a:endParaRPr sz="7200" b="1" i="0" u="none" strike="noStrike" cap="none" dirty="0">
                <a:solidFill>
                  <a:srgbClr val="C00000"/>
                </a:solidFill>
                <a:latin typeface="Calibri" panose="020F0502020204030204" pitchFamily="34" charset="0"/>
                <a:ea typeface="Arial"/>
                <a:cs typeface="DecoType Naskh Swashes" panose="02010400000000000000" pitchFamily="2" charset="-78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0542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ربع نص 14">
            <a:extLst>
              <a:ext uri="{FF2B5EF4-FFF2-40B4-BE49-F238E27FC236}">
                <a16:creationId xmlns:a16="http://schemas.microsoft.com/office/drawing/2014/main" id="{17CA0B88-C572-4958-89A2-C0330741A6A3}"/>
              </a:ext>
            </a:extLst>
          </p:cNvPr>
          <p:cNvSpPr txBox="1"/>
          <p:nvPr/>
        </p:nvSpPr>
        <p:spPr>
          <a:xfrm>
            <a:off x="232613" y="2509667"/>
            <a:ext cx="1172677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مناقشة</a:t>
            </a:r>
            <a:r>
              <a:rPr lang="ar-SA" sz="2400" b="1" dirty="0">
                <a:latin typeface="Calibri" panose="020F0502020204030204" pitchFamily="34" charset="0"/>
                <a:cs typeface="Calibri" panose="020F0502020204030204" pitchFamily="34" charset="0"/>
              </a:rPr>
              <a:t> أهمية تصميم واجهة المستخدم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UI </a:t>
            </a:r>
            <a:r>
              <a:rPr lang="ar-SA" sz="2400" b="1" dirty="0">
                <a:latin typeface="Calibri" panose="020F0502020204030204" pitchFamily="34" charset="0"/>
                <a:cs typeface="Calibri" panose="020F0502020204030204" pitchFamily="34" charset="0"/>
              </a:rPr>
              <a:t>وتجربة المستخدم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UX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تميي</a:t>
            </a:r>
            <a:r>
              <a:rPr lang="ar-SA" sz="2400" b="1" dirty="0">
                <a:latin typeface="Calibri" panose="020F0502020204030204" pitchFamily="34" charset="0"/>
                <a:cs typeface="Calibri" panose="020F0502020204030204" pitchFamily="34" charset="0"/>
              </a:rPr>
              <a:t>ز الفرق بين واجهة المستخدم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UI </a:t>
            </a:r>
            <a:r>
              <a:rPr lang="ar-SA" sz="2400" b="1" dirty="0">
                <a:latin typeface="Calibri" panose="020F0502020204030204" pitchFamily="34" charset="0"/>
                <a:cs typeface="Calibri" panose="020F0502020204030204" pitchFamily="34" charset="0"/>
              </a:rPr>
              <a:t>وتجربة المستخدم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UX</a:t>
            </a:r>
            <a:endParaRPr lang="ar-SA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معرفة</a:t>
            </a:r>
            <a:r>
              <a:rPr lang="ar-SA" sz="2400" b="1" dirty="0">
                <a:latin typeface="Calibri" panose="020F0502020204030204" pitchFamily="34" charset="0"/>
                <a:cs typeface="Calibri" panose="020F0502020204030204" pitchFamily="34" charset="0"/>
              </a:rPr>
              <a:t> مبادئ تصميم واجهة المستخدم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UI</a:t>
            </a:r>
            <a:endParaRPr lang="ar-SA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تقييم</a:t>
            </a:r>
            <a:r>
              <a:rPr lang="ar-SA" sz="2400" b="1" dirty="0">
                <a:latin typeface="Calibri" panose="020F0502020204030204" pitchFamily="34" charset="0"/>
                <a:cs typeface="Calibri" panose="020F0502020204030204" pitchFamily="34" charset="0"/>
              </a:rPr>
              <a:t> تجربة المستخدم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UX </a:t>
            </a:r>
            <a:r>
              <a:rPr lang="ar-SA" sz="2400" b="1" dirty="0">
                <a:latin typeface="Calibri" panose="020F0502020204030204" pitchFamily="34" charset="0"/>
                <a:cs typeface="Calibri" panose="020F0502020204030204" pitchFamily="34" charset="0"/>
              </a:rPr>
              <a:t>للمواقع الإلكترونية وفق عوامل احتياجات الناس وسهولة الاستخدام.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تطبيق</a:t>
            </a:r>
            <a:r>
              <a:rPr lang="ar-SA" sz="2400" b="1" dirty="0">
                <a:latin typeface="Calibri" panose="020F0502020204030204" pitchFamily="34" charset="0"/>
                <a:cs typeface="Calibri" panose="020F0502020204030204" pitchFamily="34" charset="0"/>
              </a:rPr>
              <a:t> الخطوات الإجرائية لبدء العمل في أحد برامج تصميم واجهة المستخدم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UI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تطبيق</a:t>
            </a:r>
            <a:r>
              <a:rPr lang="ar-SA" sz="2400" b="1" dirty="0">
                <a:latin typeface="Calibri" panose="020F0502020204030204" pitchFamily="34" charset="0"/>
                <a:cs typeface="Calibri" panose="020F0502020204030204" pitchFamily="34" charset="0"/>
              </a:rPr>
              <a:t> الخطوات الإجرائية للتعامل مع الأدوات الأساسية لبرنامج تصميم واجهة المستخدم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UI</a:t>
            </a:r>
            <a:endParaRPr lang="ar-SA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رسم </a:t>
            </a:r>
            <a:r>
              <a:rPr lang="ar-SA" sz="2400" b="1" dirty="0">
                <a:latin typeface="Calibri" panose="020F0502020204030204" pitchFamily="34" charset="0"/>
                <a:cs typeface="Calibri" panose="020F0502020204030204" pitchFamily="34" charset="0"/>
              </a:rPr>
              <a:t>المخطط الهيكلي لصفحة التصميم بأنواعه المختلفة الورقي والرقمي تمهيدا للتصميم المرئي.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إنشاء </a:t>
            </a:r>
            <a:r>
              <a:rPr lang="ar-SA" sz="2400" b="1" dirty="0">
                <a:latin typeface="Calibri" panose="020F0502020204030204" pitchFamily="34" charset="0"/>
                <a:cs typeface="Calibri" panose="020F0502020204030204" pitchFamily="34" charset="0"/>
              </a:rPr>
              <a:t>الطبقات في برنامج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Adobe XD</a:t>
            </a:r>
            <a:endParaRPr lang="ar-SA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معرفة</a:t>
            </a:r>
            <a:r>
              <a:rPr lang="ar-SA" sz="2400" b="1" dirty="0">
                <a:latin typeface="Calibri" panose="020F0502020204030204" pitchFamily="34" charset="0"/>
                <a:cs typeface="Calibri" panose="020F0502020204030204" pitchFamily="34" charset="0"/>
              </a:rPr>
              <a:t> التصميم المرئي وعناصره ومبادئه.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تحويل</a:t>
            </a:r>
            <a:r>
              <a:rPr lang="ar-SA" sz="2400" b="1" dirty="0">
                <a:latin typeface="Calibri" panose="020F0502020204030204" pitchFamily="34" charset="0"/>
                <a:cs typeface="Calibri" panose="020F0502020204030204" pitchFamily="34" charset="0"/>
              </a:rPr>
              <a:t> المخطط الهيكلي من التصميم الرقمي إلى التصميم المرئي.</a:t>
            </a: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1A7C1B21-F3EE-4D63-82DC-505E979A5659}"/>
              </a:ext>
            </a:extLst>
          </p:cNvPr>
          <p:cNvSpPr txBox="1"/>
          <p:nvPr/>
        </p:nvSpPr>
        <p:spPr>
          <a:xfrm>
            <a:off x="2386781" y="459442"/>
            <a:ext cx="7418438" cy="965052"/>
          </a:xfrm>
          <a:prstGeom prst="roundRect">
            <a:avLst>
              <a:gd name="adj" fmla="val 43937"/>
            </a:avLst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solidFill>
                  <a:sysClr val="windowText" lastClr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سنتعلم في هذه الباب</a:t>
            </a:r>
            <a:endParaRPr lang="ar-SA" sz="4000" b="1" dirty="0">
              <a:solidFill>
                <a:sysClr val="windowText" lastClr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40309D8F-02D1-4D34-810C-3EECD674544F}"/>
              </a:ext>
            </a:extLst>
          </p:cNvPr>
          <p:cNvSpPr txBox="1"/>
          <p:nvPr/>
        </p:nvSpPr>
        <p:spPr>
          <a:xfrm>
            <a:off x="1560520" y="1653282"/>
            <a:ext cx="98414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يتوقع من الطلبة بعد دراسة هذا الموضوع أن يكونوا قادرين على :</a:t>
            </a:r>
            <a:endParaRPr lang="ar-SA" sz="2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15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ربع نص 7">
            <a:extLst>
              <a:ext uri="{FF2B5EF4-FFF2-40B4-BE49-F238E27FC236}">
                <a16:creationId xmlns:a16="http://schemas.microsoft.com/office/drawing/2014/main" id="{3C03F95C-3D7F-4A67-A0F3-8D1E3F5A7E81}"/>
              </a:ext>
            </a:extLst>
          </p:cNvPr>
          <p:cNvSpPr txBox="1"/>
          <p:nvPr/>
        </p:nvSpPr>
        <p:spPr>
          <a:xfrm>
            <a:off x="1748068" y="1498265"/>
            <a:ext cx="8695863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rgbClr val="3F937C"/>
              </a:buClr>
              <a:buSzPts val="3600"/>
              <a:buFont typeface="Arial"/>
              <a:buNone/>
            </a:pPr>
            <a:r>
              <a:rPr lang="ar-SA" sz="4400" b="1" dirty="0">
                <a:solidFill>
                  <a:srgbClr val="00206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تصميم الشخصيات</a:t>
            </a:r>
            <a:endParaRPr lang="en-US" sz="4400" b="1" dirty="0">
              <a:solidFill>
                <a:srgbClr val="00206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rgbClr val="3F937C"/>
              </a:buClr>
              <a:buSzPts val="3600"/>
              <a:buFont typeface="Arial"/>
              <a:buNone/>
            </a:pPr>
            <a:r>
              <a:rPr lang="en-US" sz="3200" dirty="0">
                <a:solidFill>
                  <a:srgbClr val="C00000"/>
                </a:solidFill>
              </a:rPr>
              <a:t>Character Design</a:t>
            </a:r>
            <a:endParaRPr lang="en-US" sz="3200" dirty="0">
              <a:solidFill>
                <a:srgbClr val="C0000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8C462E5D-E74B-4C2F-8B99-7BC540D4E823}"/>
              </a:ext>
            </a:extLst>
          </p:cNvPr>
          <p:cNvSpPr txBox="1"/>
          <p:nvPr/>
        </p:nvSpPr>
        <p:spPr>
          <a:xfrm>
            <a:off x="1748068" y="382293"/>
            <a:ext cx="869586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rgbClr val="3F937C"/>
              </a:buClr>
              <a:buSzPts val="3600"/>
              <a:buFont typeface="Arial"/>
              <a:buNone/>
            </a:pPr>
            <a:r>
              <a:rPr lang="ar-SA" sz="4400" b="1" dirty="0">
                <a:latin typeface="Dubai" panose="020B0503030403030204" pitchFamily="34" charset="-78"/>
                <a:cs typeface="Dubai" panose="020B0503030403030204" pitchFamily="34" charset="-78"/>
              </a:rPr>
              <a:t>الباب السابع</a:t>
            </a:r>
            <a:endParaRPr lang="en-US" sz="4400" b="1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2AD18208-49FD-4823-831F-CEEA1AC53C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499" y="3429000"/>
            <a:ext cx="2902975" cy="290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107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>
            <a:extLst>
              <a:ext uri="{FF2B5EF4-FFF2-40B4-BE49-F238E27FC236}">
                <a16:creationId xmlns:a16="http://schemas.microsoft.com/office/drawing/2014/main" id="{CC92563F-9FBF-49F9-95A5-D88BBEB293E9}"/>
              </a:ext>
            </a:extLst>
          </p:cNvPr>
          <p:cNvSpPr txBox="1"/>
          <p:nvPr/>
        </p:nvSpPr>
        <p:spPr>
          <a:xfrm>
            <a:off x="5686245" y="697833"/>
            <a:ext cx="4670323" cy="846356"/>
          </a:xfrm>
          <a:prstGeom prst="roundRect">
            <a:avLst>
              <a:gd name="adj" fmla="val 41417"/>
            </a:avLst>
          </a:prstGeom>
          <a:solidFill>
            <a:srgbClr val="417477"/>
          </a:solidFill>
        </p:spPr>
        <p:txBody>
          <a:bodyPr wrap="square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rgbClr val="3F937C"/>
              </a:buClr>
              <a:buSzPts val="3600"/>
              <a:buFont typeface="Arial"/>
              <a:buNone/>
            </a:pPr>
            <a:r>
              <a:rPr lang="ar-SA" sz="3600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الفكرة المحورية : 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2A52ED16-C56E-4A0D-BB24-FFB27C2EA4FB}"/>
              </a:ext>
            </a:extLst>
          </p:cNvPr>
          <p:cNvSpPr txBox="1"/>
          <p:nvPr/>
        </p:nvSpPr>
        <p:spPr>
          <a:xfrm>
            <a:off x="4350774" y="2064775"/>
            <a:ext cx="734126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atin typeface="Calibri" panose="020F0502020204030204" pitchFamily="34" charset="0"/>
                <a:cs typeface="Calibri" panose="020F0502020204030204" pitchFamily="34" charset="0"/>
              </a:rPr>
              <a:t>التصميم الرقمي والرسم لابتكار شخصيات محققة للتواصل الفاعل مع المجموعة المستهدفة، وبصياغة رسالة اتصالية للتأثير، قائم على معرفة الممارسات العالمية ومتسقة مع التوجهات المحلية لاستخدام مكونات الثقافية السعودية.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1BA12811-91A2-4495-8B80-7EA4B09B84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129" y="2610348"/>
            <a:ext cx="2967001" cy="296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882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ربع نص 14">
            <a:extLst>
              <a:ext uri="{FF2B5EF4-FFF2-40B4-BE49-F238E27FC236}">
                <a16:creationId xmlns:a16="http://schemas.microsoft.com/office/drawing/2014/main" id="{17CA0B88-C572-4958-89A2-C0330741A6A3}"/>
              </a:ext>
            </a:extLst>
          </p:cNvPr>
          <p:cNvSpPr txBox="1"/>
          <p:nvPr/>
        </p:nvSpPr>
        <p:spPr>
          <a:xfrm>
            <a:off x="2271250" y="2627655"/>
            <a:ext cx="9617755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التعرف </a:t>
            </a:r>
            <a:r>
              <a:rPr lang="ar-SA" sz="2800" b="1" dirty="0">
                <a:latin typeface="Calibri" panose="020F0502020204030204" pitchFamily="34" charset="0"/>
                <a:cs typeface="Calibri" panose="020F0502020204030204" pitchFamily="34" charset="0"/>
              </a:rPr>
              <a:t>على مفهوم تصميم الشخصيات.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التفريق </a:t>
            </a:r>
            <a:r>
              <a:rPr lang="ar-SA" sz="2800" b="1" dirty="0">
                <a:latin typeface="Calibri" panose="020F0502020204030204" pitchFamily="34" charset="0"/>
                <a:cs typeface="Calibri" panose="020F0502020204030204" pitchFamily="34" charset="0"/>
              </a:rPr>
              <a:t>بين تصميم الشخصيات ثنائية الأبعاد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2D </a:t>
            </a:r>
            <a:r>
              <a:rPr lang="ar-SA" sz="2800" b="1" dirty="0">
                <a:latin typeface="Calibri" panose="020F0502020204030204" pitchFamily="34" charset="0"/>
                <a:cs typeface="Calibri" panose="020F0502020204030204" pitchFamily="34" charset="0"/>
              </a:rPr>
              <a:t>وثلاثية الأبعاد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3D</a:t>
            </a:r>
            <a:endParaRPr lang="ar-SA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تحديد </a:t>
            </a:r>
            <a:r>
              <a:rPr lang="ar-SA" sz="2800" b="1" dirty="0">
                <a:latin typeface="Calibri" panose="020F0502020204030204" pitchFamily="34" charset="0"/>
                <a:cs typeface="Calibri" panose="020F0502020204030204" pitchFamily="34" charset="0"/>
              </a:rPr>
              <a:t>مبادئ وأسس تصميم الشخصية المبتكرة.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تطبيق</a:t>
            </a:r>
            <a:r>
              <a:rPr lang="ar-SA" sz="2800" b="1" dirty="0">
                <a:latin typeface="Calibri" panose="020F0502020204030204" pitchFamily="34" charset="0"/>
                <a:cs typeface="Calibri" panose="020F0502020204030204" pitchFamily="34" charset="0"/>
              </a:rPr>
              <a:t> الخطوات الإجرائية لرسم الشخصيات.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توضيح</a:t>
            </a:r>
            <a:r>
              <a:rPr lang="ar-SA" sz="2800" b="1" dirty="0">
                <a:latin typeface="Calibri" panose="020F0502020204030204" pitchFamily="34" charset="0"/>
                <a:cs typeface="Calibri" panose="020F0502020204030204" pitchFamily="34" charset="0"/>
              </a:rPr>
              <a:t> مميزات تصميم الشخصيات رقمياً.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التعرف</a:t>
            </a:r>
            <a:r>
              <a:rPr lang="ar-SA" sz="2800" b="1" dirty="0">
                <a:latin typeface="Calibri" panose="020F0502020204030204" pitchFamily="34" charset="0"/>
                <a:cs typeface="Calibri" panose="020F0502020204030204" pitchFamily="34" charset="0"/>
              </a:rPr>
              <a:t> على برامج الرسم والتصميم الرقمي.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استخدام</a:t>
            </a:r>
            <a:r>
              <a:rPr lang="ar-SA" sz="2800" b="1" dirty="0">
                <a:latin typeface="Calibri" panose="020F0502020204030204" pitchFamily="34" charset="0"/>
                <a:cs typeface="Calibri" panose="020F0502020204030204" pitchFamily="34" charset="0"/>
              </a:rPr>
              <a:t> برامج وتطبيقات الرسم الرقمي.</a:t>
            </a: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1A7C1B21-F3EE-4D63-82DC-505E979A5659}"/>
              </a:ext>
            </a:extLst>
          </p:cNvPr>
          <p:cNvSpPr txBox="1"/>
          <p:nvPr/>
        </p:nvSpPr>
        <p:spPr>
          <a:xfrm>
            <a:off x="2386781" y="459442"/>
            <a:ext cx="7418438" cy="965052"/>
          </a:xfrm>
          <a:prstGeom prst="roundRect">
            <a:avLst>
              <a:gd name="adj" fmla="val 43937"/>
            </a:avLst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solidFill>
                  <a:sysClr val="windowText" lastClr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سنتعلم في هذه الباب</a:t>
            </a:r>
            <a:endParaRPr lang="ar-SA" sz="4000" b="1" dirty="0">
              <a:solidFill>
                <a:sysClr val="windowText" lastClr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40309D8F-02D1-4D34-810C-3EECD674544F}"/>
              </a:ext>
            </a:extLst>
          </p:cNvPr>
          <p:cNvSpPr txBox="1"/>
          <p:nvPr/>
        </p:nvSpPr>
        <p:spPr>
          <a:xfrm>
            <a:off x="1560520" y="1760498"/>
            <a:ext cx="98414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يتوقع من الطلبة بعد دراسة هذا الموضوع أن يكونوا قادرين على :</a:t>
            </a:r>
            <a:endParaRPr lang="ar-SA" sz="2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D12E6A2-7ED9-4EFC-A57C-10CEC594F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317" y="3698269"/>
            <a:ext cx="2381866" cy="238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6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Google Shape;213;p13">
            <a:extLst>
              <a:ext uri="{FF2B5EF4-FFF2-40B4-BE49-F238E27FC236}">
                <a16:creationId xmlns:a16="http://schemas.microsoft.com/office/drawing/2014/main" id="{447D8999-357E-4E9D-980C-3C1E632A6C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6850382"/>
              </p:ext>
            </p:extLst>
          </p:nvPr>
        </p:nvGraphicFramePr>
        <p:xfrm>
          <a:off x="308915" y="2957893"/>
          <a:ext cx="11571121" cy="256356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1883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0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831">
                  <a:extLst>
                    <a:ext uri="{9D8B030D-6E8A-4147-A177-3AD203B41FA5}">
                      <a16:colId xmlns:a16="http://schemas.microsoft.com/office/drawing/2014/main" val="2387793346"/>
                    </a:ext>
                  </a:extLst>
                </a:gridCol>
                <a:gridCol w="1101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3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84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45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90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25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16112"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400" b="1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المجموع </a:t>
                      </a:r>
                      <a:endParaRPr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400" b="1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تقديم العرض الختامي</a:t>
                      </a:r>
                      <a:endParaRPr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المهارات الرقمية </a:t>
                      </a:r>
                      <a:endParaRPr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400" b="1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مهارات</a:t>
                      </a:r>
                    </a:p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400" b="1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إدارة الوقت</a:t>
                      </a:r>
                      <a:endParaRPr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مهارات القيادة والمسؤولية </a:t>
                      </a:r>
                      <a:endParaRPr lang="ar-SA"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مهارات الاتصال والتشارك </a:t>
                      </a:r>
                      <a:endParaRPr lang="ar-SA"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400" b="1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اختبار نهائي</a:t>
                      </a:r>
                      <a:endParaRPr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400" b="1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اختبار فتري</a:t>
                      </a:r>
                      <a:endParaRPr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400" b="1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ملف الإنجاز </a:t>
                      </a:r>
                      <a:endParaRPr sz="2400" b="1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Arial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400" b="1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الواجبات</a:t>
                      </a:r>
                      <a:endParaRPr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7450"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400" b="1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10</a:t>
                      </a:r>
                      <a:endParaRPr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400" b="1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10</a:t>
                      </a:r>
                      <a:endParaRPr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400" b="1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10</a:t>
                      </a:r>
                      <a:endParaRPr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400" b="1" u="none" strike="noStrike" kern="1200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</a:t>
                      </a:r>
                      <a:endParaRPr sz="2400" b="1" u="none" strike="noStrike" kern="1200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400" b="1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20</a:t>
                      </a:r>
                      <a:endParaRPr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400" b="1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10</a:t>
                      </a:r>
                      <a:endParaRPr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400" b="1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10</a:t>
                      </a:r>
                      <a:endParaRPr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400" b="1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10</a:t>
                      </a:r>
                      <a:endParaRPr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عنوان 1">
            <a:extLst>
              <a:ext uri="{FF2B5EF4-FFF2-40B4-BE49-F238E27FC236}">
                <a16:creationId xmlns:a16="http://schemas.microsoft.com/office/drawing/2014/main" id="{70F2A4F6-AEB0-4E18-8395-89CDC9FC1248}"/>
              </a:ext>
            </a:extLst>
          </p:cNvPr>
          <p:cNvSpPr txBox="1">
            <a:spLocks/>
          </p:cNvSpPr>
          <p:nvPr/>
        </p:nvSpPr>
        <p:spPr>
          <a:xfrm>
            <a:off x="780343" y="744307"/>
            <a:ext cx="10628264" cy="1423706"/>
          </a:xfrm>
          <a:prstGeom prst="roundRect">
            <a:avLst>
              <a:gd name="adj" fmla="val 43601"/>
            </a:avLst>
          </a:prstGeo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sz="6000" dirty="0">
                <a:latin typeface="Calibri" panose="020F0502020204030204" pitchFamily="34" charset="0"/>
                <a:cs typeface="DecoType Naskh Swashes" panose="02010400000000000000" pitchFamily="2" charset="-78"/>
              </a:rPr>
              <a:t>توزيع الدرجات وأساليب التقويم  </a:t>
            </a:r>
          </a:p>
        </p:txBody>
      </p:sp>
    </p:spTree>
    <p:extLst>
      <p:ext uri="{BB962C8B-B14F-4D97-AF65-F5344CB8AC3E}">
        <p14:creationId xmlns:p14="http://schemas.microsoft.com/office/powerpoint/2010/main" val="148787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299561B-11FF-46BD-B8AF-F13B1DC0AEE3}"/>
              </a:ext>
            </a:extLst>
          </p:cNvPr>
          <p:cNvSpPr txBox="1">
            <a:spLocks/>
          </p:cNvSpPr>
          <p:nvPr/>
        </p:nvSpPr>
        <p:spPr>
          <a:xfrm>
            <a:off x="2227868" y="586003"/>
            <a:ext cx="8975123" cy="1423706"/>
          </a:xfrm>
          <a:prstGeom prst="roundRect">
            <a:avLst>
              <a:gd name="adj" fmla="val 43601"/>
            </a:avLst>
          </a:prstGeom>
          <a:solidFill>
            <a:schemeClr val="accent4">
              <a:lumMod val="40000"/>
              <a:lumOff val="60000"/>
            </a:schemeClr>
          </a:solidFill>
        </p:spPr>
        <p:txBody>
          <a:bodyPr/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sz="7200" dirty="0">
                <a:latin typeface="Calibri" panose="020F0502020204030204" pitchFamily="34" charset="0"/>
                <a:cs typeface="DecoType Naskh Extensions" panose="02010400000000000000" pitchFamily="2" charset="-78"/>
              </a:rPr>
              <a:t>اتفاقية صفية </a:t>
            </a:r>
          </a:p>
        </p:txBody>
      </p:sp>
      <p:sp>
        <p:nvSpPr>
          <p:cNvPr id="3" name="عنوان 1">
            <a:extLst>
              <a:ext uri="{FF2B5EF4-FFF2-40B4-BE49-F238E27FC236}">
                <a16:creationId xmlns:a16="http://schemas.microsoft.com/office/drawing/2014/main" id="{F1759C50-D774-488A-9963-AFDD7694161A}"/>
              </a:ext>
            </a:extLst>
          </p:cNvPr>
          <p:cNvSpPr txBox="1">
            <a:spLocks/>
          </p:cNvSpPr>
          <p:nvPr/>
        </p:nvSpPr>
        <p:spPr>
          <a:xfrm>
            <a:off x="373626" y="2772180"/>
            <a:ext cx="11444748" cy="2787964"/>
          </a:xfrm>
          <a:prstGeom prst="rect">
            <a:avLst/>
          </a:prstGeom>
        </p:spPr>
        <p:txBody>
          <a:bodyPr/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Wingdings" panose="05000000000000000000" pitchFamily="2" charset="2"/>
              <a:buChar char="q"/>
            </a:pPr>
            <a:r>
              <a:rPr lang="ar-SA" sz="3200" b="1" dirty="0">
                <a:latin typeface="Calibri" panose="020F0502020204030204" pitchFamily="34" charset="0"/>
                <a:cs typeface="Calibri" panose="020F0502020204030204" pitchFamily="34" charset="0"/>
              </a:rPr>
              <a:t>الالتزام بوقت الحصة 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ar-SA" sz="3200" b="1" dirty="0">
                <a:latin typeface="Calibri" panose="020F0502020204030204" pitchFamily="34" charset="0"/>
                <a:cs typeface="Calibri" panose="020F0502020204030204" pitchFamily="34" charset="0"/>
              </a:rPr>
              <a:t>استمع للمعلم اثناء الشرح واحترام رأي زملائي 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ar-SA" sz="3200" b="1" dirty="0">
                <a:latin typeface="Calibri" panose="020F0502020204030204" pitchFamily="34" charset="0"/>
                <a:cs typeface="Calibri" panose="020F0502020204030204" pitchFamily="34" charset="0"/>
              </a:rPr>
              <a:t>الحرص على الحضور وعدم الغياب 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ar-SA" sz="3200" b="1" dirty="0">
                <a:latin typeface="Calibri" panose="020F0502020204030204" pitchFamily="34" charset="0"/>
                <a:cs typeface="Calibri" panose="020F0502020204030204" pitchFamily="34" charset="0"/>
              </a:rPr>
              <a:t>المشاركة والتفاعل والتعاون والالتزام والانتباه 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ar-SA" sz="3200" b="1" dirty="0">
                <a:latin typeface="Calibri" panose="020F0502020204030204" pitchFamily="34" charset="0"/>
                <a:cs typeface="Calibri" panose="020F0502020204030204" pitchFamily="34" charset="0"/>
              </a:rPr>
              <a:t>متابعة وحل واجبات المنصة 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ar-SA" sz="3200" b="1" dirty="0">
                <a:latin typeface="Calibri" panose="020F0502020204030204" pitchFamily="34" charset="0"/>
                <a:cs typeface="Calibri" panose="020F0502020204030204" pitchFamily="34" charset="0"/>
              </a:rPr>
              <a:t>إحضار القلم و دفتر الأنشطة والواجبات. 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A7D2E15-7E88-49FB-B42D-0560FCF3D4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119" y="3008413"/>
            <a:ext cx="2315497" cy="2315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18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>
            <a:extLst>
              <a:ext uri="{FF2B5EF4-FFF2-40B4-BE49-F238E27FC236}">
                <a16:creationId xmlns:a16="http://schemas.microsoft.com/office/drawing/2014/main" id="{6CB127B9-6DBE-42C2-8247-70452B4048BE}"/>
              </a:ext>
            </a:extLst>
          </p:cNvPr>
          <p:cNvSpPr txBox="1"/>
          <p:nvPr/>
        </p:nvSpPr>
        <p:spPr>
          <a:xfrm>
            <a:off x="840657" y="347083"/>
            <a:ext cx="10753647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rgbClr val="3F937C"/>
              </a:buClr>
              <a:buSzPts val="3600"/>
              <a:buFont typeface="Arial"/>
              <a:buNone/>
            </a:pPr>
            <a:r>
              <a:rPr lang="ar-SA" sz="3600" b="1" i="0" u="none" strike="noStrike" cap="none" dirty="0">
                <a:ea typeface="Arial"/>
                <a:cs typeface="Dubai" panose="020B0503030403030204" pitchFamily="34" charset="-78"/>
                <a:sym typeface="Arial"/>
              </a:rPr>
              <a:t>لقاء التهيئة </a:t>
            </a:r>
            <a:r>
              <a:rPr lang="ar-SA" sz="3600" b="1" dirty="0">
                <a:cs typeface="Dubai" panose="020B0503030403030204" pitchFamily="34" charset="-78"/>
                <a:sym typeface="Arial"/>
              </a:rPr>
              <a:t>ل</a:t>
            </a:r>
            <a:r>
              <a:rPr lang="ar-SA" sz="3600" b="1" i="0" u="none" strike="noStrike" cap="none" dirty="0">
                <a:ea typeface="Arial"/>
                <a:cs typeface="Dubai" panose="020B0503030403030204" pitchFamily="34" charset="-78"/>
                <a:sym typeface="Arial"/>
              </a:rPr>
              <a:t>منهج </a:t>
            </a:r>
            <a:r>
              <a:rPr lang="ar-SA" sz="3600" b="1" dirty="0">
                <a:ea typeface="Arial"/>
                <a:cs typeface="Dubai" panose="020B0503030403030204" pitchFamily="34" charset="-78"/>
              </a:rPr>
              <a:t>التصميم الرقمي 1-2 </a:t>
            </a: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rgbClr val="3F937C"/>
              </a:buClr>
              <a:buSzPts val="3600"/>
              <a:buFont typeface="Arial"/>
              <a:buNone/>
            </a:pPr>
            <a:endParaRPr lang="ar-SA" sz="2400" b="1" i="0" u="none" strike="noStrike" cap="none" dirty="0">
              <a:solidFill>
                <a:srgbClr val="002060"/>
              </a:solidFill>
              <a:ea typeface="Arial"/>
              <a:cs typeface="Dubai" panose="020B0503030403030204" pitchFamily="34" charset="-78"/>
              <a:sym typeface="Arial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rgbClr val="3F937C"/>
              </a:buClr>
              <a:buSzPts val="3600"/>
              <a:buFont typeface="Arial"/>
              <a:buNone/>
            </a:pPr>
            <a:r>
              <a:rPr lang="ar-SA" sz="3600" b="1" i="0" u="none" strike="noStrike" cap="none" dirty="0">
                <a:solidFill>
                  <a:srgbClr val="002060"/>
                </a:solidFill>
                <a:ea typeface="Arial"/>
                <a:cs typeface="Dubai" panose="020B0503030403030204" pitchFamily="34" charset="-78"/>
                <a:sym typeface="Arial"/>
              </a:rPr>
              <a:t>الفصل الثاني </a:t>
            </a:r>
            <a:r>
              <a:rPr lang="ar-SA" sz="3600" b="1" dirty="0">
                <a:solidFill>
                  <a:srgbClr val="002060"/>
                </a:solidFill>
                <a:ea typeface="Arial"/>
                <a:cs typeface="Dubai" panose="020B0503030403030204" pitchFamily="34" charset="-78"/>
                <a:sym typeface="Arial"/>
              </a:rPr>
              <a:t> - </a:t>
            </a:r>
            <a:r>
              <a:rPr lang="ar-SA" sz="3600" b="1" dirty="0">
                <a:solidFill>
                  <a:schemeClr val="accent2">
                    <a:lumMod val="75000"/>
                  </a:schemeClr>
                </a:solidFill>
                <a:ea typeface="Arial"/>
                <a:cs typeface="Dubai" panose="020B0503030403030204" pitchFamily="34" charset="-78"/>
                <a:sym typeface="Arial"/>
              </a:rPr>
              <a:t>السنة الثالثة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ED740C33-5E7E-4FA8-8963-2869563DBF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34355" t="16112" r="34811" b="16543"/>
          <a:stretch/>
        </p:blipFill>
        <p:spPr>
          <a:xfrm>
            <a:off x="7086600" y="2361637"/>
            <a:ext cx="3176856" cy="41492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F6D39441-1A14-41F1-B44B-24490FB2ABE9}"/>
              </a:ext>
            </a:extLst>
          </p:cNvPr>
          <p:cNvSpPr txBox="1"/>
          <p:nvPr/>
        </p:nvSpPr>
        <p:spPr>
          <a:xfrm>
            <a:off x="988142" y="5162860"/>
            <a:ext cx="609845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rgbClr val="3F937C"/>
              </a:buClr>
              <a:buSzPts val="3600"/>
              <a:buFont typeface="Arial"/>
              <a:buNone/>
            </a:pPr>
            <a:r>
              <a:rPr lang="ar-SA" sz="6000" b="1" dirty="0">
                <a:latin typeface="Dubai" panose="020B0503030403030204" pitchFamily="34" charset="-78"/>
                <a:ea typeface="Arial"/>
                <a:cs typeface="DecoType Naskh" panose="02010400000000000000" pitchFamily="2" charset="-78"/>
                <a:sym typeface="Arial"/>
              </a:rPr>
              <a:t>المعلمة : </a:t>
            </a:r>
            <a:r>
              <a:rPr lang="ar-SA" sz="6000" b="1" dirty="0">
                <a:solidFill>
                  <a:srgbClr val="C00000"/>
                </a:solidFill>
                <a:latin typeface="Dubai" panose="020B0503030403030204" pitchFamily="34" charset="-78"/>
                <a:ea typeface="Arial"/>
                <a:cs typeface="DecoType Naskh" panose="02010400000000000000" pitchFamily="2" charset="-78"/>
                <a:sym typeface="Arial"/>
              </a:rPr>
              <a:t>نجود دحمان  </a:t>
            </a:r>
            <a:r>
              <a:rPr lang="ar-SA" sz="6000" b="1" i="0" u="none" strike="noStrike" cap="none" dirty="0">
                <a:solidFill>
                  <a:srgbClr val="C00000"/>
                </a:solidFill>
                <a:latin typeface="Dubai" panose="020B0503030403030204" pitchFamily="34" charset="-78"/>
                <a:ea typeface="Arial"/>
                <a:cs typeface="DecoType Naskh" panose="02010400000000000000" pitchFamily="2" charset="-78"/>
                <a:sym typeface="Arial"/>
              </a:rPr>
              <a:t> </a:t>
            </a:r>
            <a:endParaRPr lang="ar-SA" sz="6000" b="1" dirty="0">
              <a:solidFill>
                <a:srgbClr val="C00000"/>
              </a:solidFill>
              <a:latin typeface="Dubai" panose="020B0503030403030204" pitchFamily="34" charset="-78"/>
              <a:cs typeface="DecoType Naskh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71056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>
            <a:extLst>
              <a:ext uri="{FF2B5EF4-FFF2-40B4-BE49-F238E27FC236}">
                <a16:creationId xmlns:a16="http://schemas.microsoft.com/office/drawing/2014/main" id="{904624FC-736A-42DC-BE32-9581E7A119C1}"/>
              </a:ext>
            </a:extLst>
          </p:cNvPr>
          <p:cNvSpPr txBox="1"/>
          <p:nvPr/>
        </p:nvSpPr>
        <p:spPr>
          <a:xfrm>
            <a:off x="4711969" y="2408323"/>
            <a:ext cx="723039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b="1" dirty="0">
                <a:solidFill>
                  <a:schemeClr val="accent2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الخامس :التصوير الرقمي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مفهوم التصوير الرقمي 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أسس التصوير الرقمي 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أنواع الكاميرات وإخراج الصور 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التصوير الرقمي باستخدام الهاتف الذكي .</a:t>
            </a: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05CD6E1D-E047-4034-9FC0-A8CC024CBD4D}"/>
              </a:ext>
            </a:extLst>
          </p:cNvPr>
          <p:cNvSpPr txBox="1"/>
          <p:nvPr/>
        </p:nvSpPr>
        <p:spPr>
          <a:xfrm>
            <a:off x="0" y="271545"/>
            <a:ext cx="832716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السادس تصميم واجهات الموقع الإلكتروني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ماهية تصميم واجهة المستخدم </a:t>
            </a:r>
            <a:r>
              <a:rPr lang="en-US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UI </a:t>
            </a: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وتجربة المستخدم </a:t>
            </a:r>
            <a:r>
              <a:rPr lang="en-US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UX</a:t>
            </a: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.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الخطوات الإجرائية الأساسية لتصميم واجهات الموقع الإلكتروني 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الخطوات الإجرائية الأساسية لرسم المخططات الهيكلية </a:t>
            </a:r>
            <a:r>
              <a:rPr lang="en-US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Wir Frames</a:t>
            </a: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الخطوات الإجرائية الأساسية للتصميم المرئي .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CAE565DF-D065-48A1-8F69-C9B106D47017}"/>
              </a:ext>
            </a:extLst>
          </p:cNvPr>
          <p:cNvSpPr txBox="1"/>
          <p:nvPr/>
        </p:nvSpPr>
        <p:spPr>
          <a:xfrm>
            <a:off x="1931898" y="4770573"/>
            <a:ext cx="556014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السابع : تصميم الشخصيات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مجالات تصميم الشخصيات 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الخطوات الإجرائية لرسم وتصميم الشخصيات.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برامج وتطبيقات الرسم والتصميم الرقمي.</a:t>
            </a:r>
          </a:p>
        </p:txBody>
      </p:sp>
    </p:spTree>
    <p:extLst>
      <p:ext uri="{BB962C8B-B14F-4D97-AF65-F5344CB8AC3E}">
        <p14:creationId xmlns:p14="http://schemas.microsoft.com/office/powerpoint/2010/main" val="213939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ربع نص 7">
            <a:extLst>
              <a:ext uri="{FF2B5EF4-FFF2-40B4-BE49-F238E27FC236}">
                <a16:creationId xmlns:a16="http://schemas.microsoft.com/office/drawing/2014/main" id="{3C03F95C-3D7F-4A67-A0F3-8D1E3F5A7E81}"/>
              </a:ext>
            </a:extLst>
          </p:cNvPr>
          <p:cNvSpPr txBox="1"/>
          <p:nvPr/>
        </p:nvSpPr>
        <p:spPr>
          <a:xfrm>
            <a:off x="1925047" y="1378921"/>
            <a:ext cx="8695863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rgbClr val="3F937C"/>
              </a:buClr>
              <a:buSzPts val="3600"/>
              <a:buFont typeface="Arial"/>
              <a:buNone/>
            </a:pPr>
            <a:r>
              <a:rPr lang="ar-SA" sz="4400" b="1" dirty="0">
                <a:solidFill>
                  <a:srgbClr val="00206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التصوير الرقمي </a:t>
            </a:r>
            <a:endParaRPr lang="en-US" sz="4400" b="1" dirty="0">
              <a:solidFill>
                <a:srgbClr val="00206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rgbClr val="3F937C"/>
              </a:buClr>
              <a:buSzPts val="3600"/>
              <a:buFont typeface="Arial"/>
              <a:buNone/>
            </a:pPr>
            <a:r>
              <a:rPr lang="en-US" sz="3200" dirty="0">
                <a:solidFill>
                  <a:srgbClr val="C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Digital photography</a:t>
            </a: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rgbClr val="3F937C"/>
              </a:buClr>
              <a:buSzPts val="3600"/>
              <a:buFont typeface="Arial"/>
              <a:buNone/>
            </a:pPr>
            <a:endParaRPr lang="ar-SA" sz="1600" b="1" dirty="0">
              <a:solidFill>
                <a:srgbClr val="C0000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8C462E5D-E74B-4C2F-8B99-7BC540D4E823}"/>
              </a:ext>
            </a:extLst>
          </p:cNvPr>
          <p:cNvSpPr txBox="1"/>
          <p:nvPr/>
        </p:nvSpPr>
        <p:spPr>
          <a:xfrm>
            <a:off x="1925048" y="309816"/>
            <a:ext cx="869586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rgbClr val="3F937C"/>
              </a:buClr>
              <a:buSzPts val="3600"/>
              <a:buFont typeface="Arial"/>
              <a:buNone/>
            </a:pPr>
            <a:r>
              <a:rPr lang="ar-SA" sz="4400" b="1" dirty="0">
                <a:latin typeface="Dubai" panose="020B0503030403030204" pitchFamily="34" charset="-78"/>
                <a:cs typeface="Dubai" panose="020B0503030403030204" pitchFamily="34" charset="-78"/>
              </a:rPr>
              <a:t>الباب الخامس </a:t>
            </a:r>
            <a:endParaRPr lang="en-US" sz="4400" b="1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pic>
        <p:nvPicPr>
          <p:cNvPr id="16" name="صورة 15">
            <a:extLst>
              <a:ext uri="{FF2B5EF4-FFF2-40B4-BE49-F238E27FC236}">
                <a16:creationId xmlns:a16="http://schemas.microsoft.com/office/drawing/2014/main" id="{901C92DA-29B8-4CD5-880C-77FF9B50C4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453" y="3186691"/>
            <a:ext cx="3122474" cy="3122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715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>
            <a:extLst>
              <a:ext uri="{FF2B5EF4-FFF2-40B4-BE49-F238E27FC236}">
                <a16:creationId xmlns:a16="http://schemas.microsoft.com/office/drawing/2014/main" id="{CC92563F-9FBF-49F9-95A5-D88BBEB293E9}"/>
              </a:ext>
            </a:extLst>
          </p:cNvPr>
          <p:cNvSpPr txBox="1"/>
          <p:nvPr/>
        </p:nvSpPr>
        <p:spPr>
          <a:xfrm>
            <a:off x="7415007" y="417613"/>
            <a:ext cx="4670323" cy="846356"/>
          </a:xfrm>
          <a:prstGeom prst="roundRect">
            <a:avLst>
              <a:gd name="adj" fmla="val 41417"/>
            </a:avLst>
          </a:prstGeom>
          <a:solidFill>
            <a:srgbClr val="417477"/>
          </a:solidFill>
        </p:spPr>
        <p:txBody>
          <a:bodyPr wrap="square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rgbClr val="3F937C"/>
              </a:buClr>
              <a:buSzPts val="3600"/>
              <a:buFont typeface="Arial"/>
              <a:buNone/>
            </a:pPr>
            <a:r>
              <a:rPr lang="ar-SA" sz="3600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الفكرة المحورية : 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2A52ED16-C56E-4A0D-BB24-FFB27C2EA4FB}"/>
              </a:ext>
            </a:extLst>
          </p:cNvPr>
          <p:cNvSpPr txBox="1"/>
          <p:nvPr/>
        </p:nvSpPr>
        <p:spPr>
          <a:xfrm>
            <a:off x="488413" y="1743807"/>
            <a:ext cx="1159691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3600" b="1" dirty="0">
                <a:latin typeface="Calibri" panose="020F0502020204030204" pitchFamily="34" charset="0"/>
                <a:cs typeface="Calibri" panose="020F0502020204030204" pitchFamily="34" charset="0"/>
              </a:rPr>
              <a:t>اكساب مهارة التصوير الرقمي والمعالجة لتحقيق التواصل الفعال مع المجموعة المستهدفة، من خلال صياغة رسالة اتصالية مؤثرة في الصورة الرقمية، قائم على معرفة الممارسات العالمية </a:t>
            </a:r>
          </a:p>
          <a:p>
            <a:pPr algn="ctr"/>
            <a:r>
              <a:rPr lang="ar-SA" sz="3600" b="1" dirty="0">
                <a:latin typeface="Calibri" panose="020F0502020204030204" pitchFamily="34" charset="0"/>
                <a:cs typeface="Calibri" panose="020F0502020204030204" pitchFamily="34" charset="0"/>
              </a:rPr>
              <a:t>وتحليل مكونات الثقافية السعودية.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4102C50C-CFA6-4371-B8E2-F8393AE060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234" t="34355" r="57540" b="33926"/>
          <a:stretch/>
        </p:blipFill>
        <p:spPr>
          <a:xfrm>
            <a:off x="4871026" y="4052131"/>
            <a:ext cx="2831690" cy="2174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097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ربع نص 14">
            <a:extLst>
              <a:ext uri="{FF2B5EF4-FFF2-40B4-BE49-F238E27FC236}">
                <a16:creationId xmlns:a16="http://schemas.microsoft.com/office/drawing/2014/main" id="{17CA0B88-C572-4958-89A2-C0330741A6A3}"/>
              </a:ext>
            </a:extLst>
          </p:cNvPr>
          <p:cNvSpPr txBox="1"/>
          <p:nvPr/>
        </p:nvSpPr>
        <p:spPr>
          <a:xfrm>
            <a:off x="4625376" y="2405290"/>
            <a:ext cx="710139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توضيح</a:t>
            </a:r>
            <a:r>
              <a:rPr lang="ar-SA" sz="2800" b="1" dirty="0">
                <a:latin typeface="Calibri" panose="020F0502020204030204" pitchFamily="34" charset="0"/>
                <a:cs typeface="Calibri" panose="020F0502020204030204" pitchFamily="34" charset="0"/>
              </a:rPr>
              <a:t> نشأة التصوير الرقمي 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تمييز </a:t>
            </a:r>
            <a:r>
              <a:rPr lang="ar-SA" sz="2800" b="1" dirty="0">
                <a:latin typeface="Calibri" panose="020F0502020204030204" pitchFamily="34" charset="0"/>
                <a:cs typeface="Calibri" panose="020F0502020204030204" pitchFamily="34" charset="0"/>
              </a:rPr>
              <a:t>مفهوم التصوير الرقمي في التصميم الرقمي 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تطبيق </a:t>
            </a:r>
            <a:r>
              <a:rPr lang="ar-SA" sz="2800" b="1" dirty="0">
                <a:latin typeface="Calibri" panose="020F0502020204030204" pitchFamily="34" charset="0"/>
                <a:cs typeface="Calibri" panose="020F0502020204030204" pitchFamily="34" charset="0"/>
              </a:rPr>
              <a:t>قواعد التصوير الرقمي 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مراعاة </a:t>
            </a:r>
            <a:r>
              <a:rPr lang="ar-SA" sz="2800" b="1" dirty="0">
                <a:latin typeface="Calibri" panose="020F0502020204030204" pitchFamily="34" charset="0"/>
                <a:cs typeface="Calibri" panose="020F0502020204030204" pitchFamily="34" charset="0"/>
              </a:rPr>
              <a:t>المبادئ الأساسية في التصوير.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اتباع</a:t>
            </a:r>
            <a:r>
              <a:rPr lang="ar-SA" sz="2800" b="1" dirty="0">
                <a:latin typeface="Calibri" panose="020F0502020204030204" pitchFamily="34" charset="0"/>
                <a:cs typeface="Calibri" panose="020F0502020204030204" pitchFamily="34" charset="0"/>
              </a:rPr>
              <a:t> إرشادات قبل وأثناء عملية التصوير 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التمييز </a:t>
            </a:r>
            <a:r>
              <a:rPr lang="ar-SA" sz="2800" b="1" dirty="0">
                <a:latin typeface="Calibri" panose="020F0502020204030204" pitchFamily="34" charset="0"/>
                <a:cs typeface="Calibri" panose="020F0502020204030204" pitchFamily="34" charset="0"/>
              </a:rPr>
              <a:t>بين أنواع الكاميرات 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حفظ</a:t>
            </a:r>
            <a:r>
              <a:rPr lang="ar-SA" sz="2800" b="1" dirty="0">
                <a:latin typeface="Calibri" panose="020F0502020204030204" pitchFamily="34" charset="0"/>
                <a:cs typeface="Calibri" panose="020F0502020204030204" pitchFamily="34" charset="0"/>
              </a:rPr>
              <a:t> وإخراج الصورة الرقمية 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تجريب </a:t>
            </a:r>
            <a:r>
              <a:rPr lang="ar-SA" sz="2800" b="1" dirty="0">
                <a:latin typeface="Calibri" panose="020F0502020204030204" pitchFamily="34" charset="0"/>
                <a:cs typeface="Calibri" panose="020F0502020204030204" pitchFamily="34" charset="0"/>
              </a:rPr>
              <a:t>التصوير باستخدام الهاتف الذكي 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معالجة</a:t>
            </a:r>
            <a:r>
              <a:rPr lang="ar-SA" sz="2800" b="1" dirty="0">
                <a:latin typeface="Calibri" panose="020F0502020204030204" pitchFamily="34" charset="0"/>
                <a:cs typeface="Calibri" panose="020F0502020204030204" pitchFamily="34" charset="0"/>
              </a:rPr>
              <a:t> الصور باستخدام تطبيقات الهاتف .</a:t>
            </a: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1A7C1B21-F3EE-4D63-82DC-505E979A5659}"/>
              </a:ext>
            </a:extLst>
          </p:cNvPr>
          <p:cNvSpPr txBox="1"/>
          <p:nvPr/>
        </p:nvSpPr>
        <p:spPr>
          <a:xfrm>
            <a:off x="1887793" y="448590"/>
            <a:ext cx="9185787" cy="947499"/>
          </a:xfrm>
          <a:prstGeom prst="roundRect">
            <a:avLst>
              <a:gd name="adj" fmla="val 43937"/>
            </a:avLst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solidFill>
                  <a:sysClr val="windowText" lastClr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سنتعلم في هذه الباب</a:t>
            </a:r>
            <a:endParaRPr lang="ar-SA" sz="4000" b="1" dirty="0">
              <a:solidFill>
                <a:sysClr val="windowText" lastClr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40309D8F-02D1-4D34-810C-3EECD674544F}"/>
              </a:ext>
            </a:extLst>
          </p:cNvPr>
          <p:cNvSpPr txBox="1"/>
          <p:nvPr/>
        </p:nvSpPr>
        <p:spPr>
          <a:xfrm>
            <a:off x="1663759" y="1769719"/>
            <a:ext cx="98414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يتوقع من الطلبة بعد دراسة هذا الموضوع أن يكونوا قادرين على :</a:t>
            </a:r>
            <a:endParaRPr lang="ar-SA" sz="2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00F93701-F9ED-42E8-BCA9-E083D7165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251" y="3261546"/>
            <a:ext cx="2605461" cy="2605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58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ربع نص 7">
            <a:extLst>
              <a:ext uri="{FF2B5EF4-FFF2-40B4-BE49-F238E27FC236}">
                <a16:creationId xmlns:a16="http://schemas.microsoft.com/office/drawing/2014/main" id="{3C03F95C-3D7F-4A67-A0F3-8D1E3F5A7E81}"/>
              </a:ext>
            </a:extLst>
          </p:cNvPr>
          <p:cNvSpPr txBox="1"/>
          <p:nvPr/>
        </p:nvSpPr>
        <p:spPr>
          <a:xfrm>
            <a:off x="1748068" y="1381035"/>
            <a:ext cx="86958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rgbClr val="3F937C"/>
              </a:buClr>
              <a:buSzPts val="3600"/>
              <a:buFont typeface="Arial"/>
              <a:buNone/>
            </a:pPr>
            <a:r>
              <a:rPr lang="ar-SA" sz="4400" b="1" dirty="0">
                <a:solidFill>
                  <a:srgbClr val="00206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تصميم واجهات الموقع الإلكتروني</a:t>
            </a:r>
            <a:endParaRPr lang="en-US" sz="4400" b="1" dirty="0">
              <a:solidFill>
                <a:srgbClr val="00206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rgbClr val="3F937C"/>
              </a:buClr>
              <a:buSzPts val="3600"/>
              <a:buFont typeface="Arial"/>
              <a:buNone/>
            </a:pPr>
            <a:r>
              <a:rPr lang="en-US" sz="2800" b="1" dirty="0">
                <a:solidFill>
                  <a:srgbClr val="C00000"/>
                </a:solidFill>
              </a:rPr>
              <a:t>Web Site Interface Design UX UX UI</a:t>
            </a:r>
            <a:endParaRPr lang="ar-SA" sz="1050" b="1" dirty="0">
              <a:solidFill>
                <a:srgbClr val="C0000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8C462E5D-E74B-4C2F-8B99-7BC540D4E823}"/>
              </a:ext>
            </a:extLst>
          </p:cNvPr>
          <p:cNvSpPr txBox="1"/>
          <p:nvPr/>
        </p:nvSpPr>
        <p:spPr>
          <a:xfrm>
            <a:off x="1748068" y="382293"/>
            <a:ext cx="869586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rgbClr val="3F937C"/>
              </a:buClr>
              <a:buSzPts val="3600"/>
              <a:buFont typeface="Arial"/>
              <a:buNone/>
            </a:pPr>
            <a:r>
              <a:rPr lang="ar-SA" sz="4400" b="1" dirty="0">
                <a:latin typeface="Dubai" panose="020B0503030403030204" pitchFamily="34" charset="-78"/>
                <a:cs typeface="Dubai" panose="020B0503030403030204" pitchFamily="34" charset="-78"/>
              </a:rPr>
              <a:t>الباب السادس</a:t>
            </a:r>
            <a:endParaRPr lang="en-US" sz="4400" b="1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pic>
        <p:nvPicPr>
          <p:cNvPr id="1026" name="Picture 2" descr="تحضير الوزارة درس مقدمة في الشبكات الالكترونية مادة الحاسب الالي 2 نظام  المقررات 1441 1445 | مؤسسة التحاضير الحديثة">
            <a:extLst>
              <a:ext uri="{FF2B5EF4-FFF2-40B4-BE49-F238E27FC236}">
                <a16:creationId xmlns:a16="http://schemas.microsoft.com/office/drawing/2014/main" id="{E1A0991C-D750-4914-9934-D9F4F69B30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06" t="14200" r="18111" b="19192"/>
          <a:stretch/>
        </p:blipFill>
        <p:spPr bwMode="auto">
          <a:xfrm>
            <a:off x="3819832" y="2810665"/>
            <a:ext cx="4232787" cy="4000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724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>
            <a:extLst>
              <a:ext uri="{FF2B5EF4-FFF2-40B4-BE49-F238E27FC236}">
                <a16:creationId xmlns:a16="http://schemas.microsoft.com/office/drawing/2014/main" id="{CC92563F-9FBF-49F9-95A5-D88BBEB293E9}"/>
              </a:ext>
            </a:extLst>
          </p:cNvPr>
          <p:cNvSpPr txBox="1"/>
          <p:nvPr/>
        </p:nvSpPr>
        <p:spPr>
          <a:xfrm>
            <a:off x="6096000" y="950697"/>
            <a:ext cx="4670323" cy="846356"/>
          </a:xfrm>
          <a:prstGeom prst="roundRect">
            <a:avLst>
              <a:gd name="adj" fmla="val 41417"/>
            </a:avLst>
          </a:prstGeom>
          <a:solidFill>
            <a:srgbClr val="417477"/>
          </a:solidFill>
        </p:spPr>
        <p:txBody>
          <a:bodyPr wrap="square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rgbClr val="3F937C"/>
              </a:buClr>
              <a:buSzPts val="3600"/>
              <a:buFont typeface="Arial"/>
              <a:buNone/>
            </a:pPr>
            <a:r>
              <a:rPr lang="ar-SA" sz="3600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الفكرة المحورية : 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2A52ED16-C56E-4A0D-BB24-FFB27C2EA4FB}"/>
              </a:ext>
            </a:extLst>
          </p:cNvPr>
          <p:cNvSpPr txBox="1"/>
          <p:nvPr/>
        </p:nvSpPr>
        <p:spPr>
          <a:xfrm>
            <a:off x="4812891" y="2374515"/>
            <a:ext cx="717411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atin typeface="Calibri" panose="020F0502020204030204" pitchFamily="34" charset="0"/>
                <a:cs typeface="Calibri" panose="020F0502020204030204" pitchFamily="34" charset="0"/>
              </a:rPr>
              <a:t>استخدام التصاميم المحققة للتواصل الفاعل مع المجموعة المستهدفة، وصياغة رسالة اتصالية للتأثير </a:t>
            </a:r>
          </a:p>
          <a:p>
            <a:pPr algn="ctr"/>
            <a:r>
              <a:rPr lang="ar-SA" sz="4000" b="1" dirty="0">
                <a:latin typeface="Calibri" panose="020F0502020204030204" pitchFamily="34" charset="0"/>
                <a:cs typeface="Calibri" panose="020F0502020204030204" pitchFamily="34" charset="0"/>
              </a:rPr>
              <a:t>تقوم على معرفة الممارسات العالمية،</a:t>
            </a:r>
          </a:p>
          <a:p>
            <a:pPr algn="ctr"/>
            <a:r>
              <a:rPr lang="ar-SA" sz="4000" b="1" dirty="0">
                <a:latin typeface="Calibri" panose="020F0502020204030204" pitchFamily="34" charset="0"/>
                <a:cs typeface="Calibri" panose="020F0502020204030204" pitchFamily="34" charset="0"/>
              </a:rPr>
              <a:t> وتحليل مكونات الثقافية السعودية وإبراز العمق التاريخي والقيم الوطنية. </a:t>
            </a:r>
          </a:p>
        </p:txBody>
      </p:sp>
      <p:pic>
        <p:nvPicPr>
          <p:cNvPr id="2050" name="Picture 2" descr="Desk - Computer Graphic Designer Clipart, HD Png Download - vhv">
            <a:extLst>
              <a:ext uri="{FF2B5EF4-FFF2-40B4-BE49-F238E27FC236}">
                <a16:creationId xmlns:a16="http://schemas.microsoft.com/office/drawing/2014/main" id="{E3939811-CDA6-4291-9087-C47F300A90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8" t="6452" r="17598" b="8818"/>
          <a:stretch/>
        </p:blipFill>
        <p:spPr bwMode="auto">
          <a:xfrm>
            <a:off x="403123" y="1308081"/>
            <a:ext cx="4409768" cy="5036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60680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</TotalTime>
  <Words>567</Words>
  <Application>Microsoft Office PowerPoint</Application>
  <PresentationFormat>شاشة عريضة</PresentationFormat>
  <Paragraphs>101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Dubai</vt:lpstr>
      <vt:lpstr>Sakkal Majalla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manal ali</dc:creator>
  <cp:lastModifiedBy>manal ali</cp:lastModifiedBy>
  <cp:revision>20</cp:revision>
  <dcterms:created xsi:type="dcterms:W3CDTF">2023-08-18T23:14:32Z</dcterms:created>
  <dcterms:modified xsi:type="dcterms:W3CDTF">2023-11-25T22:13:21Z</dcterms:modified>
</cp:coreProperties>
</file>