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66003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986" autoAdjust="0"/>
    <p:restoredTop sz="93447" autoAdjust="0"/>
  </p:normalViewPr>
  <p:slideViewPr>
    <p:cSldViewPr snapToGrid="0">
      <p:cViewPr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0059E-E5F3-4AE5-A2BE-32C69B18B662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FB07099-52BF-4140-9336-AD6733ECDC46}">
      <dgm:prSet phldrT="[نص]" custT="1"/>
      <dgm:spPr/>
      <dgm:t>
        <a:bodyPr/>
        <a:lstStyle/>
        <a:p>
          <a:r>
            <a:rPr lang="ar-SA" sz="3600" b="1" dirty="0">
              <a:solidFill>
                <a:schemeClr val="accent1">
                  <a:lumMod val="75000"/>
                </a:schemeClr>
              </a:solidFill>
              <a:cs typeface="Akhbar MT" pitchFamily="2" charset="-78"/>
            </a:rPr>
            <a:t>وسيط</a:t>
          </a:r>
          <a:endParaRPr lang="en-GB" sz="3600" b="1" dirty="0">
            <a:solidFill>
              <a:schemeClr val="accent1">
                <a:lumMod val="75000"/>
              </a:schemeClr>
            </a:solidFill>
            <a:cs typeface="Akhbar MT" pitchFamily="2" charset="-78"/>
          </a:endParaRPr>
        </a:p>
      </dgm:t>
    </dgm:pt>
    <dgm:pt modelId="{E0DB75FC-73B9-4801-A0F1-5149F59678F5}" type="parTrans" cxnId="{71F413D8-A231-401E-83AD-82746B1D3884}">
      <dgm:prSet/>
      <dgm:spPr/>
      <dgm:t>
        <a:bodyPr/>
        <a:lstStyle/>
        <a:p>
          <a:endParaRPr lang="en-GB" sz="4000" b="1">
            <a:cs typeface="Akhbar MT" pitchFamily="2" charset="-78"/>
          </a:endParaRPr>
        </a:p>
      </dgm:t>
    </dgm:pt>
    <dgm:pt modelId="{26752A6B-E24E-450E-81D4-6BD7F1A32938}" type="sibTrans" cxnId="{71F413D8-A231-401E-83AD-82746B1D3884}">
      <dgm:prSet/>
      <dgm:spPr/>
      <dgm:t>
        <a:bodyPr/>
        <a:lstStyle/>
        <a:p>
          <a:endParaRPr lang="en-GB" sz="4000" b="1">
            <a:cs typeface="Akhbar MT" pitchFamily="2" charset="-78"/>
          </a:endParaRPr>
        </a:p>
      </dgm:t>
    </dgm:pt>
    <dgm:pt modelId="{31FBC3E4-7888-4E62-A90D-A9F75B312847}">
      <dgm:prSet phldrT="[نص]" custT="1"/>
      <dgm:spPr/>
      <dgm:t>
        <a:bodyPr/>
        <a:lstStyle/>
        <a:p>
          <a:r>
            <a:rPr lang="ar-SA" sz="3600" b="1" dirty="0">
              <a:cs typeface="Akhbar MT" pitchFamily="2" charset="-78"/>
            </a:rPr>
            <a:t>مكان نشر المحتوى</a:t>
          </a:r>
          <a:endParaRPr lang="en-GB" sz="3600" b="1" dirty="0">
            <a:cs typeface="Akhbar MT" pitchFamily="2" charset="-78"/>
          </a:endParaRPr>
        </a:p>
      </dgm:t>
    </dgm:pt>
    <dgm:pt modelId="{B666E1D8-E0A0-49EE-B157-CE3E86069DC5}" type="parTrans" cxnId="{E942240A-B91E-426E-BC58-5AD5963993D4}">
      <dgm:prSet/>
      <dgm:spPr/>
      <dgm:t>
        <a:bodyPr/>
        <a:lstStyle/>
        <a:p>
          <a:endParaRPr lang="en-GB" sz="4000" b="1">
            <a:cs typeface="Akhbar MT" pitchFamily="2" charset="-78"/>
          </a:endParaRPr>
        </a:p>
      </dgm:t>
    </dgm:pt>
    <dgm:pt modelId="{CDB79C4E-C6B7-4EAB-AD95-BF6D96DA97AA}" type="sibTrans" cxnId="{E942240A-B91E-426E-BC58-5AD5963993D4}">
      <dgm:prSet/>
      <dgm:spPr/>
      <dgm:t>
        <a:bodyPr/>
        <a:lstStyle/>
        <a:p>
          <a:endParaRPr lang="en-GB" sz="4000" b="1">
            <a:cs typeface="Akhbar MT" pitchFamily="2" charset="-78"/>
          </a:endParaRPr>
        </a:p>
      </dgm:t>
    </dgm:pt>
    <dgm:pt modelId="{8AA85354-DED2-4950-8CB7-925E4CD3C3A7}">
      <dgm:prSet phldrT="[نص]" custT="1"/>
      <dgm:spPr/>
      <dgm:t>
        <a:bodyPr/>
        <a:lstStyle/>
        <a:p>
          <a:r>
            <a:rPr lang="ar-SA" sz="3600" b="1" dirty="0">
              <a:solidFill>
                <a:schemeClr val="accent1">
                  <a:lumMod val="75000"/>
                </a:schemeClr>
              </a:solidFill>
              <a:cs typeface="Akhbar MT" pitchFamily="2" charset="-78"/>
            </a:rPr>
            <a:t>تواصل</a:t>
          </a:r>
          <a:endParaRPr lang="en-GB" sz="3600" b="1" dirty="0">
            <a:solidFill>
              <a:schemeClr val="accent1">
                <a:lumMod val="75000"/>
              </a:schemeClr>
            </a:solidFill>
            <a:cs typeface="Akhbar MT" pitchFamily="2" charset="-78"/>
          </a:endParaRPr>
        </a:p>
      </dgm:t>
    </dgm:pt>
    <dgm:pt modelId="{FF50B006-73C1-4B62-BC37-DC38867AEDCA}" type="parTrans" cxnId="{E524CA38-B202-45F4-8CE4-6319E97E0470}">
      <dgm:prSet/>
      <dgm:spPr/>
      <dgm:t>
        <a:bodyPr/>
        <a:lstStyle/>
        <a:p>
          <a:endParaRPr lang="en-GB" sz="4000" b="1">
            <a:cs typeface="Akhbar MT" pitchFamily="2" charset="-78"/>
          </a:endParaRPr>
        </a:p>
      </dgm:t>
    </dgm:pt>
    <dgm:pt modelId="{6611DCE6-FF68-4F12-8DB0-1FC7DB95C42E}" type="sibTrans" cxnId="{E524CA38-B202-45F4-8CE4-6319E97E0470}">
      <dgm:prSet/>
      <dgm:spPr/>
      <dgm:t>
        <a:bodyPr/>
        <a:lstStyle/>
        <a:p>
          <a:endParaRPr lang="en-GB" sz="4000" b="1">
            <a:cs typeface="Akhbar MT" pitchFamily="2" charset="-78"/>
          </a:endParaRPr>
        </a:p>
      </dgm:t>
    </dgm:pt>
    <dgm:pt modelId="{67330898-9658-4C57-8061-79EED40719C4}">
      <dgm:prSet phldrT="[نص]" custT="1"/>
      <dgm:spPr/>
      <dgm:t>
        <a:bodyPr/>
        <a:lstStyle/>
        <a:p>
          <a:r>
            <a:rPr lang="ar-SA" sz="3600" b="1" dirty="0">
              <a:cs typeface="Akhbar MT" pitchFamily="2" charset="-78"/>
            </a:rPr>
            <a:t>هدف مؤثر</a:t>
          </a:r>
          <a:endParaRPr lang="en-GB" sz="3600" b="1" dirty="0">
            <a:cs typeface="Akhbar MT" pitchFamily="2" charset="-78"/>
          </a:endParaRPr>
        </a:p>
      </dgm:t>
    </dgm:pt>
    <dgm:pt modelId="{5F12E3EF-33F8-4095-8341-0DE4594383CF}" type="parTrans" cxnId="{9A495F2F-8046-4B5E-8198-07A2F715EC02}">
      <dgm:prSet/>
      <dgm:spPr/>
      <dgm:t>
        <a:bodyPr/>
        <a:lstStyle/>
        <a:p>
          <a:endParaRPr lang="en-GB" sz="4000" b="1">
            <a:cs typeface="Akhbar MT" pitchFamily="2" charset="-78"/>
          </a:endParaRPr>
        </a:p>
      </dgm:t>
    </dgm:pt>
    <dgm:pt modelId="{74C6F1F5-A3F1-43A9-A086-FF43899C6352}" type="sibTrans" cxnId="{9A495F2F-8046-4B5E-8198-07A2F715EC02}">
      <dgm:prSet/>
      <dgm:spPr/>
      <dgm:t>
        <a:bodyPr/>
        <a:lstStyle/>
        <a:p>
          <a:endParaRPr lang="en-GB" sz="4000" b="1">
            <a:cs typeface="Akhbar MT" pitchFamily="2" charset="-78"/>
          </a:endParaRPr>
        </a:p>
      </dgm:t>
    </dgm:pt>
    <dgm:pt modelId="{F83C6AF0-F6DA-49DE-96A9-8318179A4D3D}">
      <dgm:prSet phldrT="[نص]" custT="1"/>
      <dgm:spPr/>
      <dgm:t>
        <a:bodyPr/>
        <a:lstStyle/>
        <a:p>
          <a:r>
            <a:rPr lang="ar-SA" sz="3600" b="1" dirty="0">
              <a:solidFill>
                <a:schemeClr val="accent1">
                  <a:lumMod val="75000"/>
                </a:schemeClr>
              </a:solidFill>
              <a:cs typeface="Akhbar MT" pitchFamily="2" charset="-78"/>
            </a:rPr>
            <a:t>تصميم</a:t>
          </a:r>
          <a:endParaRPr lang="en-GB" sz="3600" b="1" dirty="0">
            <a:solidFill>
              <a:schemeClr val="accent1">
                <a:lumMod val="75000"/>
              </a:schemeClr>
            </a:solidFill>
            <a:cs typeface="Akhbar MT" pitchFamily="2" charset="-78"/>
          </a:endParaRPr>
        </a:p>
      </dgm:t>
    </dgm:pt>
    <dgm:pt modelId="{243580C7-A902-407D-8847-5C7508ACDF86}" type="parTrans" cxnId="{8F293208-1EE0-4C0C-9A78-4C87F0C31799}">
      <dgm:prSet/>
      <dgm:spPr/>
      <dgm:t>
        <a:bodyPr/>
        <a:lstStyle/>
        <a:p>
          <a:endParaRPr lang="en-GB" sz="4000" b="1">
            <a:cs typeface="Akhbar MT" pitchFamily="2" charset="-78"/>
          </a:endParaRPr>
        </a:p>
      </dgm:t>
    </dgm:pt>
    <dgm:pt modelId="{2935D1C7-F856-4B60-A168-5B0CDBDF244F}" type="sibTrans" cxnId="{8F293208-1EE0-4C0C-9A78-4C87F0C31799}">
      <dgm:prSet/>
      <dgm:spPr/>
      <dgm:t>
        <a:bodyPr/>
        <a:lstStyle/>
        <a:p>
          <a:endParaRPr lang="en-GB" sz="4000" b="1">
            <a:cs typeface="Akhbar MT" pitchFamily="2" charset="-78"/>
          </a:endParaRPr>
        </a:p>
      </dgm:t>
    </dgm:pt>
    <dgm:pt modelId="{98BABA75-6DBA-4358-BDF1-74FF80DFFE8E}">
      <dgm:prSet phldrT="[نص]" custT="1"/>
      <dgm:spPr/>
      <dgm:t>
        <a:bodyPr/>
        <a:lstStyle/>
        <a:p>
          <a:r>
            <a:rPr lang="ar-SA" sz="3600" b="1" dirty="0">
              <a:cs typeface="Akhbar MT" pitchFamily="2" charset="-78"/>
            </a:rPr>
            <a:t>أسلوب إبداعي</a:t>
          </a:r>
          <a:endParaRPr lang="en-GB" sz="3600" b="1" dirty="0">
            <a:cs typeface="Akhbar MT" pitchFamily="2" charset="-78"/>
          </a:endParaRPr>
        </a:p>
      </dgm:t>
    </dgm:pt>
    <dgm:pt modelId="{0923ABA7-82F7-4882-8663-E04D4D7FA1C2}" type="parTrans" cxnId="{F2DE2655-C702-4F8D-875E-7D46042C95EA}">
      <dgm:prSet/>
      <dgm:spPr/>
      <dgm:t>
        <a:bodyPr/>
        <a:lstStyle/>
        <a:p>
          <a:endParaRPr lang="en-GB" sz="4000" b="1">
            <a:cs typeface="Akhbar MT" pitchFamily="2" charset="-78"/>
          </a:endParaRPr>
        </a:p>
      </dgm:t>
    </dgm:pt>
    <dgm:pt modelId="{BD63A231-1F19-4464-B461-A80C7E9E5BE8}" type="sibTrans" cxnId="{F2DE2655-C702-4F8D-875E-7D46042C95EA}">
      <dgm:prSet/>
      <dgm:spPr/>
      <dgm:t>
        <a:bodyPr/>
        <a:lstStyle/>
        <a:p>
          <a:endParaRPr lang="en-GB" sz="4000" b="1">
            <a:cs typeface="Akhbar MT" pitchFamily="2" charset="-78"/>
          </a:endParaRPr>
        </a:p>
      </dgm:t>
    </dgm:pt>
    <dgm:pt modelId="{EC9C8B9A-05D8-42BA-AFBE-9CB69DDEEB0A}" type="pres">
      <dgm:prSet presAssocID="{E480059E-E5F3-4AE5-A2BE-32C69B18B66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B3B6260D-E556-418B-8F37-4ACD51C79782}" type="pres">
      <dgm:prSet presAssocID="{6FB07099-52BF-4140-9336-AD6733ECDC46}" presName="composite" presStyleCnt="0"/>
      <dgm:spPr/>
    </dgm:pt>
    <dgm:pt modelId="{17038634-E6C3-4EB3-B2C2-2DD68A81D906}" type="pres">
      <dgm:prSet presAssocID="{6FB07099-52BF-4140-9336-AD6733ECDC46}" presName="BackAccent" presStyleLbl="bgShp" presStyleIdx="0" presStyleCnt="3"/>
      <dgm:spPr/>
    </dgm:pt>
    <dgm:pt modelId="{6609CF6C-FFF6-48EF-A609-52B039EA6428}" type="pres">
      <dgm:prSet presAssocID="{6FB07099-52BF-4140-9336-AD6733ECDC46}" presName="Accent" presStyleLbl="alignNode1" presStyleIdx="0" presStyleCnt="3"/>
      <dgm:spPr/>
    </dgm:pt>
    <dgm:pt modelId="{D44E0EE4-99A4-4BE2-8D50-59A106D5FCF7}" type="pres">
      <dgm:prSet presAssocID="{6FB07099-52BF-4140-9336-AD6733ECDC46}" presName="Child" presStyleLbl="revTx" presStyleIdx="0" presStyleCnt="6" custScaleX="301912">
        <dgm:presLayoutVars>
          <dgm:chMax val="0"/>
          <dgm:chPref val="0"/>
          <dgm:bulletEnabled val="1"/>
        </dgm:presLayoutVars>
      </dgm:prSet>
      <dgm:spPr/>
    </dgm:pt>
    <dgm:pt modelId="{743F9B24-B549-43AC-B37C-B2F91EEF6C24}" type="pres">
      <dgm:prSet presAssocID="{6FB07099-52BF-4140-9336-AD6733ECDC46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F8EC06B6-CAC9-4F75-A5DA-19878D9D8821}" type="pres">
      <dgm:prSet presAssocID="{26752A6B-E24E-450E-81D4-6BD7F1A32938}" presName="sibTrans" presStyleCnt="0"/>
      <dgm:spPr/>
    </dgm:pt>
    <dgm:pt modelId="{51764984-41C5-41D6-8D36-0F55BBEEE3B0}" type="pres">
      <dgm:prSet presAssocID="{8AA85354-DED2-4950-8CB7-925E4CD3C3A7}" presName="composite" presStyleCnt="0"/>
      <dgm:spPr/>
    </dgm:pt>
    <dgm:pt modelId="{F3DFFFDF-AA46-42D9-80C6-21ADC7AAFE32}" type="pres">
      <dgm:prSet presAssocID="{8AA85354-DED2-4950-8CB7-925E4CD3C3A7}" presName="BackAccent" presStyleLbl="bgShp" presStyleIdx="1" presStyleCnt="3"/>
      <dgm:spPr/>
    </dgm:pt>
    <dgm:pt modelId="{8801D8FD-0216-4B66-ADFF-3DCC223A8918}" type="pres">
      <dgm:prSet presAssocID="{8AA85354-DED2-4950-8CB7-925E4CD3C3A7}" presName="Accent" presStyleLbl="alignNode1" presStyleIdx="1" presStyleCnt="3"/>
      <dgm:spPr/>
    </dgm:pt>
    <dgm:pt modelId="{19164752-9622-4F6C-A2B5-6D18BA4C7874}" type="pres">
      <dgm:prSet presAssocID="{8AA85354-DED2-4950-8CB7-925E4CD3C3A7}" presName="Child" presStyleLbl="revTx" presStyleIdx="2" presStyleCnt="6" custScaleX="203117">
        <dgm:presLayoutVars>
          <dgm:chMax val="0"/>
          <dgm:chPref val="0"/>
          <dgm:bulletEnabled val="1"/>
        </dgm:presLayoutVars>
      </dgm:prSet>
      <dgm:spPr/>
    </dgm:pt>
    <dgm:pt modelId="{EFDA8C94-2054-4896-8142-7ABDDBC93718}" type="pres">
      <dgm:prSet presAssocID="{8AA85354-DED2-4950-8CB7-925E4CD3C3A7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BF87A310-05E2-43A9-B94D-645E89B6B4D1}" type="pres">
      <dgm:prSet presAssocID="{6611DCE6-FF68-4F12-8DB0-1FC7DB95C42E}" presName="sibTrans" presStyleCnt="0"/>
      <dgm:spPr/>
    </dgm:pt>
    <dgm:pt modelId="{37ECF39C-F459-4D97-A328-B360F5489004}" type="pres">
      <dgm:prSet presAssocID="{F83C6AF0-F6DA-49DE-96A9-8318179A4D3D}" presName="composite" presStyleCnt="0"/>
      <dgm:spPr/>
    </dgm:pt>
    <dgm:pt modelId="{2A88D802-D231-4541-8EEC-138FD8D9353F}" type="pres">
      <dgm:prSet presAssocID="{F83C6AF0-F6DA-49DE-96A9-8318179A4D3D}" presName="BackAccent" presStyleLbl="bgShp" presStyleIdx="2" presStyleCnt="3"/>
      <dgm:spPr/>
    </dgm:pt>
    <dgm:pt modelId="{5FFC9B86-0757-449F-A462-2B4A04076790}" type="pres">
      <dgm:prSet presAssocID="{F83C6AF0-F6DA-49DE-96A9-8318179A4D3D}" presName="Accent" presStyleLbl="alignNode1" presStyleIdx="2" presStyleCnt="3"/>
      <dgm:spPr/>
    </dgm:pt>
    <dgm:pt modelId="{5A6747A6-1867-43C4-8548-834E4BE3AF12}" type="pres">
      <dgm:prSet presAssocID="{F83C6AF0-F6DA-49DE-96A9-8318179A4D3D}" presName="Child" presStyleLbl="revTx" presStyleIdx="4" presStyleCnt="6" custScaleX="285521">
        <dgm:presLayoutVars>
          <dgm:chMax val="0"/>
          <dgm:chPref val="0"/>
          <dgm:bulletEnabled val="1"/>
        </dgm:presLayoutVars>
      </dgm:prSet>
      <dgm:spPr/>
    </dgm:pt>
    <dgm:pt modelId="{644004E5-DF83-4A33-A94D-52C4BE0EE237}" type="pres">
      <dgm:prSet presAssocID="{F83C6AF0-F6DA-49DE-96A9-8318179A4D3D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8F293208-1EE0-4C0C-9A78-4C87F0C31799}" srcId="{E480059E-E5F3-4AE5-A2BE-32C69B18B662}" destId="{F83C6AF0-F6DA-49DE-96A9-8318179A4D3D}" srcOrd="2" destOrd="0" parTransId="{243580C7-A902-407D-8847-5C7508ACDF86}" sibTransId="{2935D1C7-F856-4B60-A168-5B0CDBDF244F}"/>
    <dgm:cxn modelId="{E942240A-B91E-426E-BC58-5AD5963993D4}" srcId="{6FB07099-52BF-4140-9336-AD6733ECDC46}" destId="{31FBC3E4-7888-4E62-A90D-A9F75B312847}" srcOrd="0" destOrd="0" parTransId="{B666E1D8-E0A0-49EE-B157-CE3E86069DC5}" sibTransId="{CDB79C4E-C6B7-4EAB-AD95-BF6D96DA97AA}"/>
    <dgm:cxn modelId="{49A6050E-793C-40C1-9D7B-EEB58A7D8BEA}" type="presOf" srcId="{6FB07099-52BF-4140-9336-AD6733ECDC46}" destId="{743F9B24-B549-43AC-B37C-B2F91EEF6C24}" srcOrd="0" destOrd="0" presId="urn:microsoft.com/office/officeart/2008/layout/IncreasingCircleProcess"/>
    <dgm:cxn modelId="{50905B2D-1400-4FF6-8408-BAC60A32F0B6}" type="presOf" srcId="{67330898-9658-4C57-8061-79EED40719C4}" destId="{19164752-9622-4F6C-A2B5-6D18BA4C7874}" srcOrd="0" destOrd="0" presId="urn:microsoft.com/office/officeart/2008/layout/IncreasingCircleProcess"/>
    <dgm:cxn modelId="{8460BD2D-66AE-48EB-B39B-7766B94B1D0A}" type="presOf" srcId="{E480059E-E5F3-4AE5-A2BE-32C69B18B662}" destId="{EC9C8B9A-05D8-42BA-AFBE-9CB69DDEEB0A}" srcOrd="0" destOrd="0" presId="urn:microsoft.com/office/officeart/2008/layout/IncreasingCircleProcess"/>
    <dgm:cxn modelId="{9A495F2F-8046-4B5E-8198-07A2F715EC02}" srcId="{8AA85354-DED2-4950-8CB7-925E4CD3C3A7}" destId="{67330898-9658-4C57-8061-79EED40719C4}" srcOrd="0" destOrd="0" parTransId="{5F12E3EF-33F8-4095-8341-0DE4594383CF}" sibTransId="{74C6F1F5-A3F1-43A9-A086-FF43899C6352}"/>
    <dgm:cxn modelId="{E524CA38-B202-45F4-8CE4-6319E97E0470}" srcId="{E480059E-E5F3-4AE5-A2BE-32C69B18B662}" destId="{8AA85354-DED2-4950-8CB7-925E4CD3C3A7}" srcOrd="1" destOrd="0" parTransId="{FF50B006-73C1-4B62-BC37-DC38867AEDCA}" sibTransId="{6611DCE6-FF68-4F12-8DB0-1FC7DB95C42E}"/>
    <dgm:cxn modelId="{8A56F066-2F20-4BE9-8C42-ABF20224C20A}" type="presOf" srcId="{8AA85354-DED2-4950-8CB7-925E4CD3C3A7}" destId="{EFDA8C94-2054-4896-8142-7ABDDBC93718}" srcOrd="0" destOrd="0" presId="urn:microsoft.com/office/officeart/2008/layout/IncreasingCircleProcess"/>
    <dgm:cxn modelId="{1248BD6F-06D6-448F-BA59-74E52BAFA3AE}" type="presOf" srcId="{F83C6AF0-F6DA-49DE-96A9-8318179A4D3D}" destId="{644004E5-DF83-4A33-A94D-52C4BE0EE237}" srcOrd="0" destOrd="0" presId="urn:microsoft.com/office/officeart/2008/layout/IncreasingCircleProcess"/>
    <dgm:cxn modelId="{F2DE2655-C702-4F8D-875E-7D46042C95EA}" srcId="{F83C6AF0-F6DA-49DE-96A9-8318179A4D3D}" destId="{98BABA75-6DBA-4358-BDF1-74FF80DFFE8E}" srcOrd="0" destOrd="0" parTransId="{0923ABA7-82F7-4882-8663-E04D4D7FA1C2}" sibTransId="{BD63A231-1F19-4464-B461-A80C7E9E5BE8}"/>
    <dgm:cxn modelId="{AE0E237E-6403-4D23-B5D5-D9336D749054}" type="presOf" srcId="{98BABA75-6DBA-4358-BDF1-74FF80DFFE8E}" destId="{5A6747A6-1867-43C4-8548-834E4BE3AF12}" srcOrd="0" destOrd="0" presId="urn:microsoft.com/office/officeart/2008/layout/IncreasingCircleProcess"/>
    <dgm:cxn modelId="{71F413D8-A231-401E-83AD-82746B1D3884}" srcId="{E480059E-E5F3-4AE5-A2BE-32C69B18B662}" destId="{6FB07099-52BF-4140-9336-AD6733ECDC46}" srcOrd="0" destOrd="0" parTransId="{E0DB75FC-73B9-4801-A0F1-5149F59678F5}" sibTransId="{26752A6B-E24E-450E-81D4-6BD7F1A32938}"/>
    <dgm:cxn modelId="{1B8B41EE-07B0-4827-9437-AE52AF48B31F}" type="presOf" srcId="{31FBC3E4-7888-4E62-A90D-A9F75B312847}" destId="{D44E0EE4-99A4-4BE2-8D50-59A106D5FCF7}" srcOrd="0" destOrd="0" presId="urn:microsoft.com/office/officeart/2008/layout/IncreasingCircleProcess"/>
    <dgm:cxn modelId="{757BDDF5-3B65-4C32-99BD-D0E4D2D7D03F}" type="presParOf" srcId="{EC9C8B9A-05D8-42BA-AFBE-9CB69DDEEB0A}" destId="{B3B6260D-E556-418B-8F37-4ACD51C79782}" srcOrd="0" destOrd="0" presId="urn:microsoft.com/office/officeart/2008/layout/IncreasingCircleProcess"/>
    <dgm:cxn modelId="{A08AD576-E3B0-485B-9F06-83F59E4B21F0}" type="presParOf" srcId="{B3B6260D-E556-418B-8F37-4ACD51C79782}" destId="{17038634-E6C3-4EB3-B2C2-2DD68A81D906}" srcOrd="0" destOrd="0" presId="urn:microsoft.com/office/officeart/2008/layout/IncreasingCircleProcess"/>
    <dgm:cxn modelId="{E6214F70-FC35-4459-810C-7C05C9571F24}" type="presParOf" srcId="{B3B6260D-E556-418B-8F37-4ACD51C79782}" destId="{6609CF6C-FFF6-48EF-A609-52B039EA6428}" srcOrd="1" destOrd="0" presId="urn:microsoft.com/office/officeart/2008/layout/IncreasingCircleProcess"/>
    <dgm:cxn modelId="{59CE7A7A-A364-4EA2-966A-B2F9F72F5B3B}" type="presParOf" srcId="{B3B6260D-E556-418B-8F37-4ACD51C79782}" destId="{D44E0EE4-99A4-4BE2-8D50-59A106D5FCF7}" srcOrd="2" destOrd="0" presId="urn:microsoft.com/office/officeart/2008/layout/IncreasingCircleProcess"/>
    <dgm:cxn modelId="{1828EBCC-889F-4E4D-8D7E-51B5A76BBF18}" type="presParOf" srcId="{B3B6260D-E556-418B-8F37-4ACD51C79782}" destId="{743F9B24-B549-43AC-B37C-B2F91EEF6C24}" srcOrd="3" destOrd="0" presId="urn:microsoft.com/office/officeart/2008/layout/IncreasingCircleProcess"/>
    <dgm:cxn modelId="{2C6D07D2-E5B8-45EA-94B6-726E85E1305B}" type="presParOf" srcId="{EC9C8B9A-05D8-42BA-AFBE-9CB69DDEEB0A}" destId="{F8EC06B6-CAC9-4F75-A5DA-19878D9D8821}" srcOrd="1" destOrd="0" presId="urn:microsoft.com/office/officeart/2008/layout/IncreasingCircleProcess"/>
    <dgm:cxn modelId="{CFF3C1B7-047E-4269-8383-850268678AEC}" type="presParOf" srcId="{EC9C8B9A-05D8-42BA-AFBE-9CB69DDEEB0A}" destId="{51764984-41C5-41D6-8D36-0F55BBEEE3B0}" srcOrd="2" destOrd="0" presId="urn:microsoft.com/office/officeart/2008/layout/IncreasingCircleProcess"/>
    <dgm:cxn modelId="{D747D341-9722-47DB-8BE0-29DB3AFC48EC}" type="presParOf" srcId="{51764984-41C5-41D6-8D36-0F55BBEEE3B0}" destId="{F3DFFFDF-AA46-42D9-80C6-21ADC7AAFE32}" srcOrd="0" destOrd="0" presId="urn:microsoft.com/office/officeart/2008/layout/IncreasingCircleProcess"/>
    <dgm:cxn modelId="{E7A6ACDF-4C01-4F05-B665-3B2375F00832}" type="presParOf" srcId="{51764984-41C5-41D6-8D36-0F55BBEEE3B0}" destId="{8801D8FD-0216-4B66-ADFF-3DCC223A8918}" srcOrd="1" destOrd="0" presId="urn:microsoft.com/office/officeart/2008/layout/IncreasingCircleProcess"/>
    <dgm:cxn modelId="{6E5F4640-6827-43D9-9A17-25CD4867860C}" type="presParOf" srcId="{51764984-41C5-41D6-8D36-0F55BBEEE3B0}" destId="{19164752-9622-4F6C-A2B5-6D18BA4C7874}" srcOrd="2" destOrd="0" presId="urn:microsoft.com/office/officeart/2008/layout/IncreasingCircleProcess"/>
    <dgm:cxn modelId="{40051267-6D12-4532-B1FB-7D01DF6B21AD}" type="presParOf" srcId="{51764984-41C5-41D6-8D36-0F55BBEEE3B0}" destId="{EFDA8C94-2054-4896-8142-7ABDDBC93718}" srcOrd="3" destOrd="0" presId="urn:microsoft.com/office/officeart/2008/layout/IncreasingCircleProcess"/>
    <dgm:cxn modelId="{01680142-8F4A-472F-B288-9FD844E96326}" type="presParOf" srcId="{EC9C8B9A-05D8-42BA-AFBE-9CB69DDEEB0A}" destId="{BF87A310-05E2-43A9-B94D-645E89B6B4D1}" srcOrd="3" destOrd="0" presId="urn:microsoft.com/office/officeart/2008/layout/IncreasingCircleProcess"/>
    <dgm:cxn modelId="{EAAF47A8-E99F-4409-BDA6-F635E6546EA6}" type="presParOf" srcId="{EC9C8B9A-05D8-42BA-AFBE-9CB69DDEEB0A}" destId="{37ECF39C-F459-4D97-A328-B360F5489004}" srcOrd="4" destOrd="0" presId="urn:microsoft.com/office/officeart/2008/layout/IncreasingCircleProcess"/>
    <dgm:cxn modelId="{DECABA25-789F-4494-BC60-864AE2008461}" type="presParOf" srcId="{37ECF39C-F459-4D97-A328-B360F5489004}" destId="{2A88D802-D231-4541-8EEC-138FD8D9353F}" srcOrd="0" destOrd="0" presId="urn:microsoft.com/office/officeart/2008/layout/IncreasingCircleProcess"/>
    <dgm:cxn modelId="{0FE4A611-4C12-4189-ABBA-F27478941478}" type="presParOf" srcId="{37ECF39C-F459-4D97-A328-B360F5489004}" destId="{5FFC9B86-0757-449F-A462-2B4A04076790}" srcOrd="1" destOrd="0" presId="urn:microsoft.com/office/officeart/2008/layout/IncreasingCircleProcess"/>
    <dgm:cxn modelId="{1433A187-02E2-4B8F-B380-3BC18C74501E}" type="presParOf" srcId="{37ECF39C-F459-4D97-A328-B360F5489004}" destId="{5A6747A6-1867-43C4-8548-834E4BE3AF12}" srcOrd="2" destOrd="0" presId="urn:microsoft.com/office/officeart/2008/layout/IncreasingCircleProcess"/>
    <dgm:cxn modelId="{0FA69E3B-A6CB-493D-81A7-9A21EDAF1700}" type="presParOf" srcId="{37ECF39C-F459-4D97-A328-B360F5489004}" destId="{644004E5-DF83-4A33-A94D-52C4BE0EE237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38634-E6C3-4EB3-B2C2-2DD68A81D906}">
      <dsp:nvSpPr>
        <dsp:cNvPr id="0" name=""/>
        <dsp:cNvSpPr/>
      </dsp:nvSpPr>
      <dsp:spPr>
        <a:xfrm>
          <a:off x="1991790" y="0"/>
          <a:ext cx="343043" cy="3430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9CF6C-FFF6-48EF-A609-52B039EA6428}">
      <dsp:nvSpPr>
        <dsp:cNvPr id="0" name=""/>
        <dsp:cNvSpPr/>
      </dsp:nvSpPr>
      <dsp:spPr>
        <a:xfrm>
          <a:off x="2026095" y="34304"/>
          <a:ext cx="274434" cy="274434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E0EE4-99A4-4BE2-8D50-59A106D5FCF7}">
      <dsp:nvSpPr>
        <dsp:cNvPr id="0" name=""/>
        <dsp:cNvSpPr/>
      </dsp:nvSpPr>
      <dsp:spPr>
        <a:xfrm>
          <a:off x="1381762" y="343043"/>
          <a:ext cx="3063915" cy="1443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cs typeface="Akhbar MT" pitchFamily="2" charset="-78"/>
            </a:rPr>
            <a:t>مكان نشر المحتوى</a:t>
          </a:r>
          <a:endParaRPr lang="en-GB" sz="3600" b="1" kern="1200" dirty="0">
            <a:cs typeface="Akhbar MT" pitchFamily="2" charset="-78"/>
          </a:endParaRPr>
        </a:p>
      </dsp:txBody>
      <dsp:txXfrm>
        <a:off x="1381762" y="343043"/>
        <a:ext cx="3063915" cy="1443641"/>
      </dsp:txXfrm>
    </dsp:sp>
    <dsp:sp modelId="{743F9B24-B549-43AC-B37C-B2F91EEF6C24}">
      <dsp:nvSpPr>
        <dsp:cNvPr id="0" name=""/>
        <dsp:cNvSpPr/>
      </dsp:nvSpPr>
      <dsp:spPr>
        <a:xfrm>
          <a:off x="2406301" y="0"/>
          <a:ext cx="1014837" cy="34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chemeClr val="accent1">
                  <a:lumMod val="75000"/>
                </a:schemeClr>
              </a:solidFill>
              <a:cs typeface="Akhbar MT" pitchFamily="2" charset="-78"/>
            </a:rPr>
            <a:t>وسيط</a:t>
          </a:r>
          <a:endParaRPr lang="en-GB" sz="3600" b="1" kern="1200" dirty="0">
            <a:solidFill>
              <a:schemeClr val="accent1">
                <a:lumMod val="75000"/>
              </a:schemeClr>
            </a:solidFill>
            <a:cs typeface="Akhbar MT" pitchFamily="2" charset="-78"/>
          </a:endParaRPr>
        </a:p>
      </dsp:txBody>
      <dsp:txXfrm>
        <a:off x="2406301" y="0"/>
        <a:ext cx="1014837" cy="343043"/>
      </dsp:txXfrm>
    </dsp:sp>
    <dsp:sp modelId="{F3DFFFDF-AA46-42D9-80C6-21ADC7AAFE32}">
      <dsp:nvSpPr>
        <dsp:cNvPr id="0" name=""/>
        <dsp:cNvSpPr/>
      </dsp:nvSpPr>
      <dsp:spPr>
        <a:xfrm>
          <a:off x="4625869" y="0"/>
          <a:ext cx="343043" cy="3430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1D8FD-0216-4B66-ADFF-3DCC223A8918}">
      <dsp:nvSpPr>
        <dsp:cNvPr id="0" name=""/>
        <dsp:cNvSpPr/>
      </dsp:nvSpPr>
      <dsp:spPr>
        <a:xfrm>
          <a:off x="4660174" y="34304"/>
          <a:ext cx="274434" cy="274434"/>
        </a:xfrm>
        <a:prstGeom prst="chord">
          <a:avLst>
            <a:gd name="adj1" fmla="val 20431728"/>
            <a:gd name="adj2" fmla="val 11968272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64752-9622-4F6C-A2B5-6D18BA4C7874}">
      <dsp:nvSpPr>
        <dsp:cNvPr id="0" name=""/>
        <dsp:cNvSpPr/>
      </dsp:nvSpPr>
      <dsp:spPr>
        <a:xfrm>
          <a:off x="4517145" y="343043"/>
          <a:ext cx="2061307" cy="1443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cs typeface="Akhbar MT" pitchFamily="2" charset="-78"/>
            </a:rPr>
            <a:t>هدف مؤثر</a:t>
          </a:r>
          <a:endParaRPr lang="en-GB" sz="3600" b="1" kern="1200" dirty="0">
            <a:cs typeface="Akhbar MT" pitchFamily="2" charset="-78"/>
          </a:endParaRPr>
        </a:p>
      </dsp:txBody>
      <dsp:txXfrm>
        <a:off x="4517145" y="343043"/>
        <a:ext cx="2061307" cy="1443641"/>
      </dsp:txXfrm>
    </dsp:sp>
    <dsp:sp modelId="{EFDA8C94-2054-4896-8142-7ABDDBC93718}">
      <dsp:nvSpPr>
        <dsp:cNvPr id="0" name=""/>
        <dsp:cNvSpPr/>
      </dsp:nvSpPr>
      <dsp:spPr>
        <a:xfrm>
          <a:off x="5040380" y="0"/>
          <a:ext cx="1014837" cy="34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chemeClr val="accent1">
                  <a:lumMod val="75000"/>
                </a:schemeClr>
              </a:solidFill>
              <a:cs typeface="Akhbar MT" pitchFamily="2" charset="-78"/>
            </a:rPr>
            <a:t>تواصل</a:t>
          </a:r>
          <a:endParaRPr lang="en-GB" sz="3600" b="1" kern="1200" dirty="0">
            <a:solidFill>
              <a:schemeClr val="accent1">
                <a:lumMod val="75000"/>
              </a:schemeClr>
            </a:solidFill>
            <a:cs typeface="Akhbar MT" pitchFamily="2" charset="-78"/>
          </a:endParaRPr>
        </a:p>
      </dsp:txBody>
      <dsp:txXfrm>
        <a:off x="5040380" y="0"/>
        <a:ext cx="1014837" cy="343043"/>
      </dsp:txXfrm>
    </dsp:sp>
    <dsp:sp modelId="{2A88D802-D231-4541-8EEC-138FD8D9353F}">
      <dsp:nvSpPr>
        <dsp:cNvPr id="0" name=""/>
        <dsp:cNvSpPr/>
      </dsp:nvSpPr>
      <dsp:spPr>
        <a:xfrm>
          <a:off x="7176777" y="0"/>
          <a:ext cx="343043" cy="3430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C9B86-0757-449F-A462-2B4A04076790}">
      <dsp:nvSpPr>
        <dsp:cNvPr id="0" name=""/>
        <dsp:cNvSpPr/>
      </dsp:nvSpPr>
      <dsp:spPr>
        <a:xfrm>
          <a:off x="7211082" y="34304"/>
          <a:ext cx="274434" cy="274434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747A6-1867-43C4-8548-834E4BE3AF12}">
      <dsp:nvSpPr>
        <dsp:cNvPr id="0" name=""/>
        <dsp:cNvSpPr/>
      </dsp:nvSpPr>
      <dsp:spPr>
        <a:xfrm>
          <a:off x="6649920" y="343043"/>
          <a:ext cx="2897573" cy="1443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cs typeface="Akhbar MT" pitchFamily="2" charset="-78"/>
            </a:rPr>
            <a:t>أسلوب إبداعي</a:t>
          </a:r>
          <a:endParaRPr lang="en-GB" sz="3600" b="1" kern="1200" dirty="0">
            <a:cs typeface="Akhbar MT" pitchFamily="2" charset="-78"/>
          </a:endParaRPr>
        </a:p>
      </dsp:txBody>
      <dsp:txXfrm>
        <a:off x="6649920" y="343043"/>
        <a:ext cx="2897573" cy="1443641"/>
      </dsp:txXfrm>
    </dsp:sp>
    <dsp:sp modelId="{644004E5-DF83-4A33-A94D-52C4BE0EE237}">
      <dsp:nvSpPr>
        <dsp:cNvPr id="0" name=""/>
        <dsp:cNvSpPr/>
      </dsp:nvSpPr>
      <dsp:spPr>
        <a:xfrm>
          <a:off x="7591288" y="0"/>
          <a:ext cx="1014837" cy="34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chemeClr val="accent1">
                  <a:lumMod val="75000"/>
                </a:schemeClr>
              </a:solidFill>
              <a:cs typeface="Akhbar MT" pitchFamily="2" charset="-78"/>
            </a:rPr>
            <a:t>تصميم</a:t>
          </a:r>
          <a:endParaRPr lang="en-GB" sz="3600" b="1" kern="1200" dirty="0">
            <a:solidFill>
              <a:schemeClr val="accent1">
                <a:lumMod val="75000"/>
              </a:schemeClr>
            </a:solidFill>
            <a:cs typeface="Akhbar MT" pitchFamily="2" charset="-78"/>
          </a:endParaRPr>
        </a:p>
      </dsp:txBody>
      <dsp:txXfrm>
        <a:off x="7591288" y="0"/>
        <a:ext cx="1014837" cy="343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47E0-60DA-4652-9D3D-2AFC0A0F77E4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0533-570B-45DE-A312-CD05725A475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21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47E0-60DA-4652-9D3D-2AFC0A0F77E4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0533-570B-45DE-A312-CD05725A4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96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47E0-60DA-4652-9D3D-2AFC0A0F77E4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0533-570B-45DE-A312-CD05725A4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2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47E0-60DA-4652-9D3D-2AFC0A0F77E4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0533-570B-45DE-A312-CD05725A4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60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47E0-60DA-4652-9D3D-2AFC0A0F77E4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0533-570B-45DE-A312-CD05725A475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79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47E0-60DA-4652-9D3D-2AFC0A0F77E4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0533-570B-45DE-A312-CD05725A4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47E0-60DA-4652-9D3D-2AFC0A0F77E4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0533-570B-45DE-A312-CD05725A4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4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47E0-60DA-4652-9D3D-2AFC0A0F77E4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0533-570B-45DE-A312-CD05725A4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7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47E0-60DA-4652-9D3D-2AFC0A0F77E4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0533-570B-45DE-A312-CD05725A4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2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9E47E0-60DA-4652-9D3D-2AFC0A0F77E4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C30533-570B-45DE-A312-CD05725A4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4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47E0-60DA-4652-9D3D-2AFC0A0F77E4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0533-570B-45DE-A312-CD05725A4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00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9E47E0-60DA-4652-9D3D-2AFC0A0F77E4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C30533-570B-45DE-A312-CD05725A475C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69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OpcX2ncgZw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xRh3GkZum0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DD29B1-2A75-DB30-F275-E33F53B24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الفصل الأول</a:t>
            </a:r>
            <a:endParaRPr lang="en-GB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314AB59-7A37-A3D7-B12C-90F16EE8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9D4E5ED-D17D-F0E2-E4CE-20031391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0" y="775563"/>
            <a:ext cx="11393898" cy="306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2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F01EAF3-8A2C-0C4A-D07B-431FFE3A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3" y="280575"/>
            <a:ext cx="11723914" cy="657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5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A5518120-A037-F7BC-FB4E-6C58B6C55025}"/>
              </a:ext>
            </a:extLst>
          </p:cNvPr>
          <p:cNvGrpSpPr/>
          <p:nvPr/>
        </p:nvGrpSpPr>
        <p:grpSpPr>
          <a:xfrm>
            <a:off x="228600" y="152399"/>
            <a:ext cx="11734800" cy="6248400"/>
            <a:chOff x="3309258" y="1120711"/>
            <a:chExt cx="6810544" cy="4540378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43C97AD6-E9CC-30B5-B4B0-AD4FA5813D13}"/>
                </a:ext>
              </a:extLst>
            </p:cNvPr>
            <p:cNvGrpSpPr/>
            <p:nvPr/>
          </p:nvGrpSpPr>
          <p:grpSpPr>
            <a:xfrm>
              <a:off x="3483429" y="1120711"/>
              <a:ext cx="6636373" cy="2482978"/>
              <a:chOff x="3483429" y="1120711"/>
              <a:chExt cx="6636373" cy="2482978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B6A16DF3-1984-E57B-5AE4-53E017972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09112" y="1120711"/>
                <a:ext cx="6610690" cy="2482978"/>
              </a:xfrm>
              <a:prstGeom prst="rect">
                <a:avLst/>
              </a:prstGeom>
            </p:spPr>
          </p:pic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44E3DFA5-8632-2E47-D028-18347FDB80C6}"/>
                  </a:ext>
                </a:extLst>
              </p:cNvPr>
              <p:cNvSpPr/>
              <p:nvPr/>
            </p:nvSpPr>
            <p:spPr>
              <a:xfrm>
                <a:off x="3483429" y="2710543"/>
                <a:ext cx="1774371" cy="8931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/>
              </a:p>
            </p:txBody>
          </p:sp>
        </p:grp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715E9A2-C0CB-0544-E19A-7AEE36BF4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9258" y="3260666"/>
              <a:ext cx="6743866" cy="2400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690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EB2FA6-A03D-AAC9-DB7B-0A662D98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92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solidFill>
                  <a:srgbClr val="700000"/>
                </a:solidFill>
                <a:cs typeface="Akhbar MT" pitchFamily="2" charset="-78"/>
              </a:rPr>
              <a:t>تصميم الاتصالات المرئية</a:t>
            </a:r>
            <a:endParaRPr lang="en-GB" sz="4800" dirty="0">
              <a:solidFill>
                <a:srgbClr val="700000"/>
              </a:solidFill>
              <a:cs typeface="Akhbar MT" pitchFamily="2" charset="-78"/>
            </a:endParaRPr>
          </a:p>
        </p:txBody>
      </p:sp>
      <p:graphicFrame>
        <p:nvGraphicFramePr>
          <p:cNvPr id="5" name="عنصر نائب للمحتوى 4">
            <a:extLst>
              <a:ext uri="{FF2B5EF4-FFF2-40B4-BE49-F238E27FC236}">
                <a16:creationId xmlns:a16="http://schemas.microsoft.com/office/drawing/2014/main" id="{5E49DE26-CC7E-7793-BCCC-5375C12E15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4454268"/>
              </p:ext>
            </p:extLst>
          </p:nvPr>
        </p:nvGraphicFramePr>
        <p:xfrm>
          <a:off x="838200" y="1707471"/>
          <a:ext cx="10929257" cy="17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صورة 19">
            <a:extLst>
              <a:ext uri="{FF2B5EF4-FFF2-40B4-BE49-F238E27FC236}">
                <a16:creationId xmlns:a16="http://schemas.microsoft.com/office/drawing/2014/main" id="{28651BE7-B859-DBFC-B049-B11429D9F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43" y="3035267"/>
            <a:ext cx="11266714" cy="28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54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15596D-D64B-F15C-203C-54356992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45" y="576943"/>
            <a:ext cx="11921255" cy="47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1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CBE6C0B8-E67A-0A6E-D629-FAAC74CC46F1}"/>
              </a:ext>
            </a:extLst>
          </p:cNvPr>
          <p:cNvGrpSpPr/>
          <p:nvPr/>
        </p:nvGrpSpPr>
        <p:grpSpPr>
          <a:xfrm>
            <a:off x="468086" y="250372"/>
            <a:ext cx="11484427" cy="6150428"/>
            <a:chOff x="468086" y="250372"/>
            <a:chExt cx="11484427" cy="5519057"/>
          </a:xfrm>
        </p:grpSpPr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C82ACDF3-C3D1-C9A0-A9B4-1A2BF955128E}"/>
                </a:ext>
              </a:extLst>
            </p:cNvPr>
            <p:cNvGrpSpPr/>
            <p:nvPr/>
          </p:nvGrpSpPr>
          <p:grpSpPr>
            <a:xfrm>
              <a:off x="468086" y="250372"/>
              <a:ext cx="11484427" cy="4484914"/>
              <a:chOff x="468086" y="315686"/>
              <a:chExt cx="11484427" cy="4484914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22DE2727-8C8C-97B9-E64E-059572AC0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8086" y="315686"/>
                <a:ext cx="11484427" cy="4103914"/>
              </a:xfrm>
              <a:prstGeom prst="rect">
                <a:avLst/>
              </a:prstGeom>
            </p:spPr>
          </p:pic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6C409FCE-1DC4-6C3A-2609-A56B64A4A149}"/>
                  </a:ext>
                </a:extLst>
              </p:cNvPr>
              <p:cNvSpPr/>
              <p:nvPr/>
            </p:nvSpPr>
            <p:spPr>
              <a:xfrm>
                <a:off x="892629" y="3646714"/>
                <a:ext cx="2133600" cy="1153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38169499-D911-AFA8-BC70-8BD8E8056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309" b="17524"/>
            <a:stretch/>
          </p:blipFill>
          <p:spPr>
            <a:xfrm>
              <a:off x="3167743" y="3891643"/>
              <a:ext cx="8055428" cy="1877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264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F16DDC5-22FD-8F7A-F8F9-ECF7C6658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653143"/>
            <a:ext cx="11549743" cy="511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BDE4B23-C708-6363-81FD-BB6633FE3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" r="1448" b="4416"/>
          <a:stretch/>
        </p:blipFill>
        <p:spPr>
          <a:xfrm>
            <a:off x="1077686" y="1741715"/>
            <a:ext cx="9568543" cy="23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5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CC6080E-9CAD-A235-B408-F5A55774A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97971"/>
            <a:ext cx="11658600" cy="62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9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514134D-590A-F14D-0B4A-33594C463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02" y="366485"/>
            <a:ext cx="11180664" cy="59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8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DD78EAE-FEB8-4369-1C8F-9A4D2B3F1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1638" r="291"/>
          <a:stretch/>
        </p:blipFill>
        <p:spPr>
          <a:xfrm>
            <a:off x="185057" y="880010"/>
            <a:ext cx="12006943" cy="461727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7D51C46-E9F8-4F16-B0CE-FD0FDDB18418}"/>
              </a:ext>
            </a:extLst>
          </p:cNvPr>
          <p:cNvSpPr txBox="1"/>
          <p:nvPr/>
        </p:nvSpPr>
        <p:spPr>
          <a:xfrm>
            <a:off x="2620836" y="233680"/>
            <a:ext cx="719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700000"/>
                </a:solidFill>
                <a:cs typeface="Akhbar MT" pitchFamily="2" charset="-78"/>
              </a:rPr>
              <a:t>مفهوم تصميم الاتصال المرئي</a:t>
            </a:r>
            <a:endParaRPr lang="en-GB" sz="3600" b="1" dirty="0">
              <a:solidFill>
                <a:srgbClr val="700000"/>
              </a:solidFill>
              <a:cs typeface="Akhbar MT" pitchFamily="2" charset="-78"/>
            </a:endParaRPr>
          </a:p>
        </p:txBody>
      </p:sp>
      <p:pic>
        <p:nvPicPr>
          <p:cNvPr id="1026" name="Picture 2" descr="التصميم الجرافيكي | كلية النجاح - الناصرة">
            <a:extLst>
              <a:ext uri="{FF2B5EF4-FFF2-40B4-BE49-F238E27FC236}">
                <a16:creationId xmlns:a16="http://schemas.microsoft.com/office/drawing/2014/main" id="{A1AF00E8-8F8B-5E36-F72F-ECD267FC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64" y="5040087"/>
            <a:ext cx="5910608" cy="162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2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وسائط عبر الإنترنت 2" title="فيديو موشن جرافيك ( حدد هدفك ) .">
            <a:hlinkClick r:id="" action="ppaction://media"/>
            <a:extLst>
              <a:ext uri="{FF2B5EF4-FFF2-40B4-BE49-F238E27FC236}">
                <a16:creationId xmlns:a16="http://schemas.microsoft.com/office/drawing/2014/main" id="{FEEDD64B-F26D-F83E-4EC4-C680B7D68B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2371" y="529714"/>
            <a:ext cx="10395858" cy="582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0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وسائط عبر الإنترنت 2" title="كلمات أنشودة أروي لكم عن قصة للمصطفى || بالصور المتحركة">
            <a:hlinkClick r:id="" action="ppaction://media"/>
            <a:extLst>
              <a:ext uri="{FF2B5EF4-FFF2-40B4-BE49-F238E27FC236}">
                <a16:creationId xmlns:a16="http://schemas.microsoft.com/office/drawing/2014/main" id="{4F3FB5BA-9AB9-621B-08B4-BBA31FC111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6571" y="446314"/>
            <a:ext cx="11506200" cy="59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5ECFB2-4861-3FDB-8BEF-24050620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513" y="2368096"/>
            <a:ext cx="5529943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ar-SA" sz="4000" b="1" dirty="0">
                <a:latin typeface="+mn-lt"/>
                <a:ea typeface="+mn-ea"/>
                <a:cs typeface="Akhbar MT" pitchFamily="2" charset="-78"/>
              </a:rPr>
              <a:t>الهدف من تصميم الاتصال المرئي إنشاء صور بصرية فعالة في نقل الرسالة ويسهل على المستقبل فهمها.</a:t>
            </a:r>
            <a:endParaRPr lang="en-GB" sz="4000" b="1" dirty="0">
              <a:latin typeface="+mn-lt"/>
              <a:ea typeface="+mn-ea"/>
              <a:cs typeface="Akhbar MT" pitchFamily="2" charset="-78"/>
            </a:endParaRPr>
          </a:p>
        </p:txBody>
      </p:sp>
      <p:pic>
        <p:nvPicPr>
          <p:cNvPr id="3074" name="Picture 2" descr="صور ذات معنى , كلمات وعبر في صور هادفه وذو معاني رائعه - رهيبه">
            <a:extLst>
              <a:ext uri="{FF2B5EF4-FFF2-40B4-BE49-F238E27FC236}">
                <a16:creationId xmlns:a16="http://schemas.microsoft.com/office/drawing/2014/main" id="{D4A0B0DC-3FD7-A654-9455-A95463A0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2" y="1279768"/>
            <a:ext cx="3644900" cy="35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66BF5F-9174-16D4-8116-B291650B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b="1" dirty="0">
                <a:solidFill>
                  <a:srgbClr val="700000"/>
                </a:solidFill>
                <a:latin typeface="+mn-lt"/>
                <a:ea typeface="+mn-ea"/>
                <a:cs typeface="Akhbar MT" pitchFamily="2" charset="-78"/>
              </a:rPr>
              <a:t>مصطلحات في تصميم الاتصال المرئي</a:t>
            </a:r>
            <a:endParaRPr lang="en-GB" b="1" dirty="0">
              <a:solidFill>
                <a:srgbClr val="700000"/>
              </a:solidFill>
              <a:latin typeface="+mn-lt"/>
              <a:ea typeface="+mn-ea"/>
              <a:cs typeface="Akhbar MT" pitchFamily="2" charset="-78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1020CD1-1A85-090E-4E79-E230CAA65978}"/>
              </a:ext>
            </a:extLst>
          </p:cNvPr>
          <p:cNvSpPr/>
          <p:nvPr/>
        </p:nvSpPr>
        <p:spPr>
          <a:xfrm>
            <a:off x="6795756" y="2027951"/>
            <a:ext cx="4203940" cy="98350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cs typeface="Akhbar MT" pitchFamily="2" charset="-78"/>
              </a:rPr>
              <a:t>التصميم والتواصل</a:t>
            </a:r>
            <a:endParaRPr lang="en-GB" sz="4800" dirty="0">
              <a:cs typeface="Akhbar MT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5FC56AB-A739-BDFD-171E-B29C6E3B187B}"/>
              </a:ext>
            </a:extLst>
          </p:cNvPr>
          <p:cNvSpPr/>
          <p:nvPr/>
        </p:nvSpPr>
        <p:spPr>
          <a:xfrm>
            <a:off x="6795756" y="3898977"/>
            <a:ext cx="4203940" cy="983501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cs typeface="Akhbar MT" pitchFamily="2" charset="-78"/>
              </a:rPr>
              <a:t>الإبداع والتواصل</a:t>
            </a:r>
            <a:endParaRPr lang="en-GB" sz="4800" dirty="0">
              <a:cs typeface="Akhbar MT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A75528-D011-5478-E224-095B84C0F188}"/>
              </a:ext>
            </a:extLst>
          </p:cNvPr>
          <p:cNvSpPr/>
          <p:nvPr/>
        </p:nvSpPr>
        <p:spPr>
          <a:xfrm>
            <a:off x="1050790" y="2027951"/>
            <a:ext cx="4203940" cy="983501"/>
          </a:xfrm>
          <a:prstGeom prst="roundRect">
            <a:avLst/>
          </a:prstGeom>
          <a:solidFill>
            <a:srgbClr val="FF6699"/>
          </a:solidFill>
          <a:ln w="57150"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cs typeface="Akhbar MT" pitchFamily="2" charset="-78"/>
              </a:rPr>
              <a:t>الإدراك والمعنى</a:t>
            </a:r>
            <a:endParaRPr lang="en-GB" sz="4800" dirty="0">
              <a:cs typeface="Akhbar MT" pitchFamily="2" charset="-78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45228C4-B867-B3F2-34B7-2E4D653F3CE5}"/>
              </a:ext>
            </a:extLst>
          </p:cNvPr>
          <p:cNvSpPr/>
          <p:nvPr/>
        </p:nvSpPr>
        <p:spPr>
          <a:xfrm>
            <a:off x="1050790" y="3913646"/>
            <a:ext cx="4203940" cy="9835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cs typeface="Akhbar MT" pitchFamily="2" charset="-78"/>
              </a:rPr>
              <a:t>اللغة والدلالة</a:t>
            </a:r>
            <a:endParaRPr lang="en-GB" sz="4800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866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899DBE-8A1B-7681-9D1B-29B45B14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4" y="283027"/>
            <a:ext cx="9546772" cy="6008915"/>
          </a:xfrm>
          <a:prstGeom prst="rect">
            <a:avLst/>
          </a:prstGeom>
        </p:spPr>
      </p:pic>
      <p:pic>
        <p:nvPicPr>
          <p:cNvPr id="4" name="صورة 3" descr="صورة تحتوي على نص, لقطة شاشة, صندوق, التصميم&#10;&#10;تم إنشاء الوصف تلقائياً">
            <a:extLst>
              <a:ext uri="{FF2B5EF4-FFF2-40B4-BE49-F238E27FC236}">
                <a16:creationId xmlns:a16="http://schemas.microsoft.com/office/drawing/2014/main" id="{4083A001-4317-A436-402D-0D8CFC0CEA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 b="20812"/>
          <a:stretch/>
        </p:blipFill>
        <p:spPr>
          <a:xfrm>
            <a:off x="136710" y="1219197"/>
            <a:ext cx="2367004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78021"/>
      </p:ext>
    </p:extLst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2837</TotalTime>
  <Words>49</Words>
  <Application>Microsoft Office PowerPoint</Application>
  <PresentationFormat>شاشة عريضة</PresentationFormat>
  <Paragraphs>15</Paragraphs>
  <Slides>17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Akhbar MT</vt:lpstr>
      <vt:lpstr>Calibri</vt:lpstr>
      <vt:lpstr>Calibri Light</vt:lpstr>
      <vt:lpstr>أثر رجعي</vt:lpstr>
      <vt:lpstr>الفصل الأول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الهدف من تصميم الاتصال المرئي إنشاء صور بصرية فعالة في نقل الرسالة ويسهل على المستقبل فهمها.</vt:lpstr>
      <vt:lpstr>مصطلحات في تصميم الاتصال المرئي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تصميم الاتصالات المرئية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الأول</dc:title>
  <dc:creator>MOATH ALI ALSHEHRI</dc:creator>
  <cp:lastModifiedBy>MOATH ALI ALSHEHRI</cp:lastModifiedBy>
  <cp:revision>5</cp:revision>
  <dcterms:created xsi:type="dcterms:W3CDTF">2023-08-22T04:10:38Z</dcterms:created>
  <dcterms:modified xsi:type="dcterms:W3CDTF">2023-08-24T05:00:41Z</dcterms:modified>
</cp:coreProperties>
</file>