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72" r:id="rId5"/>
    <p:sldId id="273" r:id="rId6"/>
    <p:sldId id="259" r:id="rId7"/>
    <p:sldId id="263" r:id="rId8"/>
    <p:sldId id="285" r:id="rId9"/>
    <p:sldId id="278" r:id="rId10"/>
    <p:sldId id="261" r:id="rId11"/>
    <p:sldId id="283" r:id="rId12"/>
    <p:sldId id="284" r:id="rId13"/>
    <p:sldId id="293" r:id="rId14"/>
    <p:sldId id="295" r:id="rId15"/>
    <p:sldId id="294" r:id="rId16"/>
    <p:sldId id="296" r:id="rId17"/>
    <p:sldId id="266" r:id="rId18"/>
    <p:sldId id="288" r:id="rId19"/>
    <p:sldId id="287" r:id="rId20"/>
    <p:sldId id="267" r:id="rId21"/>
    <p:sldId id="289" r:id="rId22"/>
    <p:sldId id="290" r:id="rId23"/>
    <p:sldId id="291" r:id="rId24"/>
    <p:sldId id="262" r:id="rId25"/>
    <p:sldId id="286" r:id="rId26"/>
    <p:sldId id="282" r:id="rId27"/>
    <p:sldId id="264" r:id="rId28"/>
    <p:sldId id="279" r:id="rId29"/>
    <p:sldId id="292" r:id="rId30"/>
    <p:sldId id="268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37700"/>
    <a:srgbClr val="FFF4ED"/>
    <a:srgbClr val="543E35"/>
    <a:srgbClr val="5E6A76"/>
    <a:srgbClr val="AD5C4D"/>
    <a:srgbClr val="D1D8B7"/>
    <a:srgbClr val="A09D79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1" autoAdjust="0"/>
    <p:restoredTop sz="94830"/>
  </p:normalViewPr>
  <p:slideViewPr>
    <p:cSldViewPr snapToGrid="0">
      <p:cViewPr varScale="1">
        <p:scale>
          <a:sx n="69" d="100"/>
          <a:sy n="69" d="100"/>
        </p:scale>
        <p:origin x="474" y="72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Q4</c:v>
                </c:pt>
                <c:pt idx="1">
                  <c:v>Q3</c:v>
                </c:pt>
                <c:pt idx="2">
                  <c:v>Q2</c:v>
                </c:pt>
                <c:pt idx="3">
                  <c:v>Q1</c:v>
                </c:pt>
              </c:strCache>
            </c:strRef>
          </c:cat>
          <c:val>
            <c:numRef>
              <c:f>Sheet1!$B$2:$B$5</c:f>
              <c:numCache>
                <c:formatCode>_(* #,##0.0_);_(* \(#,##0.0\);_(* "-"??_);_(@_)</c:formatCode>
                <c:ptCount val="4"/>
                <c:pt idx="0">
                  <c:v>4.5</c:v>
                </c:pt>
                <c:pt idx="1">
                  <c:v>3.5</c:v>
                </c:pt>
                <c:pt idx="2">
                  <c:v>2.5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4B-4D61-A2AD-F8E10A117BD7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accent5"/>
              </a:solidFill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Q4</c:v>
                </c:pt>
                <c:pt idx="1">
                  <c:v>Q3</c:v>
                </c:pt>
                <c:pt idx="2">
                  <c:v>Q2</c:v>
                </c:pt>
                <c:pt idx="3">
                  <c:v>Q1</c:v>
                </c:pt>
              </c:strCache>
            </c:strRef>
          </c:cat>
          <c:val>
            <c:numRef>
              <c:f>Sheet1!$C$2:$C$5</c:f>
              <c:numCache>
                <c:formatCode>_(* #,##0.0_);_(* \(#,##0.0\);_(* "-"??_);_(@_)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4B-4D61-A2AD-F8E10A117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11705064"/>
        <c:axId val="1111706704"/>
      </c:barChart>
      <c:catAx>
        <c:axId val="1111705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pPr>
            <a:endParaRPr lang="en-US"/>
          </a:p>
        </c:txPr>
        <c:crossAx val="1111706704"/>
        <c:crosses val="autoZero"/>
        <c:auto val="1"/>
        <c:lblAlgn val="ctr"/>
        <c:lblOffset val="100"/>
        <c:noMultiLvlLbl val="0"/>
      </c:catAx>
      <c:valAx>
        <c:axId val="1111706704"/>
        <c:scaling>
          <c:orientation val="minMax"/>
        </c:scaling>
        <c:delete val="0"/>
        <c:axPos val="b"/>
        <c:numFmt formatCode="_(* #,##0.0_);_(* \(#,##0.0\);_(* &quot;-&quot;??_);_(@_)" sourceLinked="1"/>
        <c:majorTickMark val="none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pPr>
            <a:endParaRPr lang="en-US"/>
          </a:p>
        </c:txPr>
        <c:crossAx val="111170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518358375396048E-2"/>
          <c:y val="0.91065800605540348"/>
          <c:w val="0.24541970273187527"/>
          <c:h val="8.6062241945497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5"/>
              </a:solidFill>
              <a:latin typeface="+mn-lt"/>
              <a:ea typeface="+mn-ea"/>
              <a:cs typeface="Gill Sans Light" panose="020B0302020104020203" pitchFamily="34" charset="-79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Q4</c:v>
                </c:pt>
                <c:pt idx="1">
                  <c:v>Q3</c:v>
                </c:pt>
                <c:pt idx="2">
                  <c:v>Q2</c:v>
                </c:pt>
                <c:pt idx="3">
                  <c:v>Q1</c:v>
                </c:pt>
              </c:strCache>
            </c:strRef>
          </c:cat>
          <c:val>
            <c:numRef>
              <c:f>Sheet1!$B$2:$B$5</c:f>
              <c:numCache>
                <c:formatCode>_(* #,##0.0_);_(* \(#,##0.0\);_(* "-"??_);_(@_)</c:formatCode>
                <c:ptCount val="4"/>
                <c:pt idx="0">
                  <c:v>4.5</c:v>
                </c:pt>
                <c:pt idx="1">
                  <c:v>3.5</c:v>
                </c:pt>
                <c:pt idx="2">
                  <c:v>2.5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4B-4D61-A2AD-F8E10A117BD7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accent5"/>
              </a:solidFill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Q4</c:v>
                </c:pt>
                <c:pt idx="1">
                  <c:v>Q3</c:v>
                </c:pt>
                <c:pt idx="2">
                  <c:v>Q2</c:v>
                </c:pt>
                <c:pt idx="3">
                  <c:v>Q1</c:v>
                </c:pt>
              </c:strCache>
            </c:strRef>
          </c:cat>
          <c:val>
            <c:numRef>
              <c:f>Sheet1!$C$2:$C$5</c:f>
              <c:numCache>
                <c:formatCode>_(* #,##0.0_);_(* \(#,##0.0\);_(* "-"??_);_(@_)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4B-4D61-A2AD-F8E10A117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11705064"/>
        <c:axId val="1111706704"/>
      </c:barChart>
      <c:catAx>
        <c:axId val="1111705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pPr>
            <a:endParaRPr lang="en-US"/>
          </a:p>
        </c:txPr>
        <c:crossAx val="1111706704"/>
        <c:crosses val="autoZero"/>
        <c:auto val="1"/>
        <c:lblAlgn val="ctr"/>
        <c:lblOffset val="100"/>
        <c:noMultiLvlLbl val="0"/>
      </c:catAx>
      <c:valAx>
        <c:axId val="1111706704"/>
        <c:scaling>
          <c:orientation val="minMax"/>
        </c:scaling>
        <c:delete val="0"/>
        <c:axPos val="b"/>
        <c:numFmt formatCode="_(* #,##0.0_);_(* \(#,##0.0\);_(* &quot;-&quot;??_);_(@_)" sourceLinked="1"/>
        <c:majorTickMark val="none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pPr>
            <a:endParaRPr lang="en-US"/>
          </a:p>
        </c:txPr>
        <c:crossAx val="111170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518358375396048E-2"/>
          <c:y val="0.91065800605540348"/>
          <c:w val="0.24541970273187527"/>
          <c:h val="8.6062241945497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5"/>
              </a:solidFill>
              <a:latin typeface="+mn-lt"/>
              <a:ea typeface="+mn-ea"/>
              <a:cs typeface="Gill Sans Light" panose="020B0302020104020203" pitchFamily="34" charset="-79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Q4</c:v>
                </c:pt>
                <c:pt idx="1">
                  <c:v>Q3</c:v>
                </c:pt>
                <c:pt idx="2">
                  <c:v>Q2</c:v>
                </c:pt>
                <c:pt idx="3">
                  <c:v>Q1</c:v>
                </c:pt>
              </c:strCache>
            </c:strRef>
          </c:cat>
          <c:val>
            <c:numRef>
              <c:f>Sheet1!$B$2:$B$5</c:f>
              <c:numCache>
                <c:formatCode>_(* #,##0.0_);_(* \(#,##0.0\);_(* "-"??_);_(@_)</c:formatCode>
                <c:ptCount val="4"/>
                <c:pt idx="0">
                  <c:v>4.5</c:v>
                </c:pt>
                <c:pt idx="1">
                  <c:v>3.5</c:v>
                </c:pt>
                <c:pt idx="2">
                  <c:v>2.5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4B-4D61-A2AD-F8E10A117BD7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accent5"/>
              </a:solidFill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Q4</c:v>
                </c:pt>
                <c:pt idx="1">
                  <c:v>Q3</c:v>
                </c:pt>
                <c:pt idx="2">
                  <c:v>Q2</c:v>
                </c:pt>
                <c:pt idx="3">
                  <c:v>Q1</c:v>
                </c:pt>
              </c:strCache>
            </c:strRef>
          </c:cat>
          <c:val>
            <c:numRef>
              <c:f>Sheet1!$C$2:$C$5</c:f>
              <c:numCache>
                <c:formatCode>_(* #,##0.0_);_(* \(#,##0.0\);_(* "-"??_);_(@_)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4B-4D61-A2AD-F8E10A117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11705064"/>
        <c:axId val="1111706704"/>
      </c:barChart>
      <c:catAx>
        <c:axId val="1111705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pPr>
            <a:endParaRPr lang="en-US"/>
          </a:p>
        </c:txPr>
        <c:crossAx val="1111706704"/>
        <c:crosses val="autoZero"/>
        <c:auto val="1"/>
        <c:lblAlgn val="ctr"/>
        <c:lblOffset val="100"/>
        <c:noMultiLvlLbl val="0"/>
      </c:catAx>
      <c:valAx>
        <c:axId val="1111706704"/>
        <c:scaling>
          <c:orientation val="minMax"/>
        </c:scaling>
        <c:delete val="0"/>
        <c:axPos val="b"/>
        <c:numFmt formatCode="_(* #,##0.0_);_(* \(#,##0.0\);_(* &quot;-&quot;??_);_(@_)" sourceLinked="1"/>
        <c:majorTickMark val="none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pPr>
            <a:endParaRPr lang="en-US"/>
          </a:p>
        </c:txPr>
        <c:crossAx val="111170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518358375396048E-2"/>
          <c:y val="0.91065800605540348"/>
          <c:w val="0.24541970273187527"/>
          <c:h val="8.6062241945497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5"/>
              </a:solidFill>
              <a:latin typeface="+mn-lt"/>
              <a:ea typeface="+mn-ea"/>
              <a:cs typeface="Gill Sans Light" panose="020B0302020104020203" pitchFamily="34" charset="-79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8/layout/LinedList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FE81FEC-2664-411F-AEB3-065F29F52751}">
      <dgm:prSet custT="1"/>
      <dgm:spPr/>
      <dgm:t>
        <a:bodyPr lIns="182880" tIns="182880" rIns="182880" bIns="182880" anchor="ctr"/>
        <a:lstStyle/>
        <a:p>
          <a:pPr marL="0" rtl="0">
            <a:lnSpc>
              <a:spcPct val="100000"/>
            </a:lnSpc>
            <a:buNone/>
          </a:pPr>
          <a:r>
            <a:rPr lang="ar-SA" sz="1800" b="1" i="0" kern="120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جاذب للمشاهد، الوضوح </a:t>
          </a:r>
          <a:endParaRPr lang="en-US" sz="1800" b="1" i="0" kern="1200" dirty="0">
            <a:solidFill>
              <a:srgbClr val="AC5B4C"/>
            </a:solidFill>
            <a:latin typeface="Gill Sans Nova" panose="020B0602020104020203" pitchFamily="34" charset="0"/>
            <a:ea typeface="+mn-ea"/>
            <a:cs typeface="Gill Sans SemiBold" panose="020B0502020104020203" pitchFamily="34" charset="-79"/>
          </a:endParaRP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/>
      <dgm:t>
        <a:bodyPr anchor="ctr"/>
        <a:lstStyle/>
        <a:p>
          <a:pPr marL="0" algn="r" rtl="0"/>
          <a:r>
            <a:rPr lang="ar-SA" sz="2000" b="0" i="0" dirty="0">
              <a:latin typeface="Gill Sans Nova" panose="020B0602020104020203" pitchFamily="34" charset="0"/>
              <a:cs typeface="PT Bold Heading" panose="02010400000000000000" pitchFamily="2" charset="-78"/>
            </a:rPr>
            <a:t>التصميم و التواصل</a:t>
          </a:r>
          <a:endParaRPr lang="en-US" sz="2000" b="0" i="0" dirty="0">
            <a:latin typeface="Gill Sans Nova" panose="020B0602020104020203" pitchFamily="34" charset="0"/>
            <a:cs typeface="PT Bold Heading" panose="02010400000000000000" pitchFamily="2" charset="-78"/>
          </a:endParaRP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 custT="1"/>
      <dgm:spPr/>
      <dgm:t>
        <a:bodyPr anchor="ctr"/>
        <a:lstStyle/>
        <a:p>
          <a:pPr marL="0">
            <a:lnSpc>
              <a:spcPct val="100000"/>
            </a:lnSpc>
          </a:pPr>
          <a:r>
            <a:rPr lang="ar-SA" sz="1800" b="1" i="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القدرة على إقناع العملاء و عرض التصاميم</a:t>
          </a:r>
          <a:endParaRPr lang="en-US" sz="1800" b="1" i="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/>
      <dgm:t>
        <a:bodyPr anchor="ctr"/>
        <a:lstStyle/>
        <a:p>
          <a:pPr marL="0" algn="r"/>
          <a:r>
            <a:rPr lang="ar-SA" sz="2000" b="0" i="0" dirty="0">
              <a:latin typeface="Gill Sans Nova" panose="020B0602020104020203" pitchFamily="34" charset="0"/>
              <a:cs typeface="PT Bold Heading" panose="02010400000000000000" pitchFamily="2" charset="-78"/>
            </a:rPr>
            <a:t>الإبداع و التواصل</a:t>
          </a:r>
          <a:endParaRPr lang="en-US" sz="2000" b="0" i="0" dirty="0">
            <a:latin typeface="Gill Sans Nova" panose="020B0602020104020203" pitchFamily="34" charset="0"/>
            <a:cs typeface="PT Bold Heading" panose="02010400000000000000" pitchFamily="2" charset="-78"/>
          </a:endParaRP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 custT="1"/>
      <dgm:spPr/>
      <dgm:t>
        <a:bodyPr anchor="ctr"/>
        <a:lstStyle/>
        <a:p>
          <a:pPr marL="0">
            <a:lnSpc>
              <a:spcPct val="100000"/>
            </a:lnSpc>
          </a:pPr>
          <a:r>
            <a:rPr lang="ar-SA" sz="1800" b="1" i="0" dirty="0">
              <a:solidFill>
                <a:schemeClr val="accent2"/>
              </a:solidFill>
              <a:latin typeface="Gill Sans Nova" panose="020B0602020104020203" pitchFamily="34" charset="0"/>
              <a:cs typeface="Gill Sans SemiBold" panose="020B0502020104020203" pitchFamily="34" charset="-79"/>
            </a:rPr>
            <a:t>أن يجعل الرسائل المعقدة سهلة الفهم</a:t>
          </a:r>
          <a:endParaRPr lang="en-US" sz="1800" b="1" i="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/>
      <dgm:t>
        <a:bodyPr anchor="ctr"/>
        <a:lstStyle/>
        <a:p>
          <a:pPr marL="0" algn="r"/>
          <a:r>
            <a:rPr lang="ar-SA" sz="2000" b="0" i="0" dirty="0">
              <a:latin typeface="Gill Sans Nova" panose="020B0602020104020203" pitchFamily="34" charset="0"/>
              <a:cs typeface="PT Bold Heading" panose="02010400000000000000" pitchFamily="2" charset="-78"/>
            </a:rPr>
            <a:t>التصميم الجرافيكي مقابل الاتصال المرئي</a:t>
          </a:r>
          <a:endParaRPr lang="en-US" sz="2000" b="0" i="0" dirty="0">
            <a:latin typeface="Gill Sans Nova" panose="020B0602020104020203" pitchFamily="34" charset="0"/>
            <a:cs typeface="PT Bold Heading" panose="02010400000000000000" pitchFamily="2" charset="-78"/>
          </a:endParaRP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 custT="1"/>
      <dgm:spPr/>
      <dgm:t>
        <a:bodyPr anchor="ctr"/>
        <a:lstStyle/>
        <a:p>
          <a:pPr marL="0">
            <a:lnSpc>
              <a:spcPct val="100000"/>
            </a:lnSpc>
          </a:pPr>
          <a:r>
            <a:rPr lang="ar-SA" sz="1800" b="1" i="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ثلاث عناصر أساسية للمهنة         </a:t>
          </a:r>
          <a:endParaRPr lang="en-US" sz="1800" b="1" i="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/>
      <dgm:t>
        <a:bodyPr anchor="ctr"/>
        <a:lstStyle/>
        <a:p>
          <a:pPr marL="0" rtl="0">
            <a:lnSpc>
              <a:spcPct val="100000"/>
            </a:lnSpc>
          </a:pPr>
          <a:r>
            <a:rPr lang="ar-SA" sz="1800" b="1" i="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لا ينبغي للجوانب الجمالية أن تؤثر على الغرض الأساسي لتصميم الاتصال المرئي</a:t>
          </a:r>
          <a:endParaRPr lang="en-US" sz="1800" b="1" i="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A2322D3A-7AC2-4C5C-9D7E-EAB2313D47D4}">
      <dgm:prSet phldr="0" custT="1"/>
      <dgm:spPr/>
      <dgm:t>
        <a:bodyPr anchor="ctr"/>
        <a:lstStyle/>
        <a:p>
          <a:pPr marL="0" algn="r"/>
          <a:r>
            <a:rPr lang="ar-SA" sz="2000" b="0" i="0" dirty="0">
              <a:latin typeface="Gill Sans Nova" panose="020B0602020104020203" pitchFamily="34" charset="0"/>
              <a:cs typeface="PT Bold Heading" panose="02010400000000000000" pitchFamily="2" charset="-78"/>
            </a:rPr>
            <a:t>الإدراك و المعنى</a:t>
          </a:r>
          <a:endParaRPr lang="en-US" sz="2000" b="0" i="0" dirty="0">
            <a:latin typeface="Gill Sans Nova" panose="020B0602020104020203" pitchFamily="34" charset="0"/>
            <a:cs typeface="PT Bold Heading" panose="02010400000000000000" pitchFamily="2" charset="-78"/>
          </a:endParaRPr>
        </a:p>
      </dgm:t>
    </dgm:pt>
    <dgm:pt modelId="{4A8C15D4-B36F-4764-B4FF-F2AF790D3E17}" type="parTrans" cxnId="{179FAFCF-F878-464E-A8A6-1185EFA0E380}">
      <dgm:prSet/>
      <dgm:spPr/>
      <dgm:t>
        <a:bodyPr/>
        <a:lstStyle/>
        <a:p>
          <a:endParaRPr lang="en-US"/>
        </a:p>
      </dgm:t>
    </dgm:pt>
    <dgm:pt modelId="{84DE1C3A-3FC7-4DB3-88ED-33F65A71557A}" type="sibTrans" cxnId="{179FAFCF-F878-464E-A8A6-1185EFA0E380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/>
      <dgm:spPr/>
      <dgm:t>
        <a:bodyPr anchor="ctr"/>
        <a:lstStyle/>
        <a:p>
          <a:pPr marL="0" algn="r"/>
          <a:r>
            <a:rPr lang="ar-SA" sz="2000" b="0" i="0" dirty="0">
              <a:latin typeface="Gill Sans Nova" panose="020B0602020104020203" pitchFamily="34" charset="0"/>
              <a:cs typeface="PT Bold Heading" panose="02010400000000000000" pitchFamily="2" charset="-78"/>
            </a:rPr>
            <a:t>الغرض الرئيسي من تصميم الاتصالات المرئية</a:t>
          </a:r>
          <a:endParaRPr lang="en-US" sz="2000" b="0" i="0" dirty="0">
            <a:latin typeface="Gill Sans Nova" panose="020B0602020104020203" pitchFamily="34" charset="0"/>
            <a:cs typeface="PT Bold Heading" panose="02010400000000000000" pitchFamily="2" charset="-78"/>
          </a:endParaRP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6564C5E9-1595-624A-93AF-6AD41D06A4F7}" type="pres">
      <dgm:prSet presAssocID="{0DD8915E-DC14-41D6-9BB5-F49E1C265163}" presName="vert0" presStyleCnt="0">
        <dgm:presLayoutVars>
          <dgm:dir/>
          <dgm:animOne val="branch"/>
          <dgm:animLvl val="lvl"/>
        </dgm:presLayoutVars>
      </dgm:prSet>
      <dgm:spPr/>
    </dgm:pt>
    <dgm:pt modelId="{CFCA7698-FAF1-9341-A1FC-ED13A8E7C585}" type="pres">
      <dgm:prSet presAssocID="{73D947E0-108F-4D20-A71E-3CF329F97212}" presName="thickLine" presStyleLbl="alignNode1" presStyleIdx="0" presStyleCnt="5"/>
      <dgm:spPr/>
    </dgm:pt>
    <dgm:pt modelId="{73B53ECD-88F7-D549-B120-6C2932F2D11A}" type="pres">
      <dgm:prSet presAssocID="{73D947E0-108F-4D20-A71E-3CF329F97212}" presName="horz1" presStyleCnt="0"/>
      <dgm:spPr/>
    </dgm:pt>
    <dgm:pt modelId="{16779ABC-4458-134D-8407-3B550EE07267}" type="pres">
      <dgm:prSet presAssocID="{73D947E0-108F-4D20-A71E-3CF329F97212}" presName="tx1" presStyleLbl="revTx" presStyleIdx="0" presStyleCnt="10" custLinFactX="23" custLinFactNeighborX="100000"/>
      <dgm:spPr/>
    </dgm:pt>
    <dgm:pt modelId="{CAE07029-F81D-A44F-9347-F3E3A6E31F74}" type="pres">
      <dgm:prSet presAssocID="{73D947E0-108F-4D20-A71E-3CF329F97212}" presName="vert1" presStyleCnt="0"/>
      <dgm:spPr/>
    </dgm:pt>
    <dgm:pt modelId="{5A9BB2A1-D458-5443-B445-41D2960F03F2}" type="pres">
      <dgm:prSet presAssocID="{30A490C8-22B4-4D68-875C-0F0DE2FF864D}" presName="vertSpace2a" presStyleCnt="0"/>
      <dgm:spPr/>
    </dgm:pt>
    <dgm:pt modelId="{D7B8E40A-DB15-184E-8163-CFBBECDBFC1D}" type="pres">
      <dgm:prSet presAssocID="{30A490C8-22B4-4D68-875C-0F0DE2FF864D}" presName="horz2" presStyleCnt="0"/>
      <dgm:spPr/>
    </dgm:pt>
    <dgm:pt modelId="{59832A42-FD52-4B4A-92FB-6B1C497CBF3C}" type="pres">
      <dgm:prSet presAssocID="{30A490C8-22B4-4D68-875C-0F0DE2FF864D}" presName="horzSpace2" presStyleCnt="0"/>
      <dgm:spPr/>
    </dgm:pt>
    <dgm:pt modelId="{4B7883FE-9BF1-834B-9E55-433D1207CAF9}" type="pres">
      <dgm:prSet presAssocID="{30A490C8-22B4-4D68-875C-0F0DE2FF864D}" presName="tx2" presStyleLbl="revTx" presStyleIdx="1" presStyleCnt="10" custLinFactNeighborX="-27389" custLinFactNeighborY="5904"/>
      <dgm:spPr/>
    </dgm:pt>
    <dgm:pt modelId="{0CBE5C3F-806F-B144-AE1F-FC9577B85A0B}" type="pres">
      <dgm:prSet presAssocID="{30A490C8-22B4-4D68-875C-0F0DE2FF864D}" presName="vert2" presStyleCnt="0"/>
      <dgm:spPr/>
    </dgm:pt>
    <dgm:pt modelId="{F855322D-A55D-8B49-879F-C673DBB2B4C9}" type="pres">
      <dgm:prSet presAssocID="{30A490C8-22B4-4D68-875C-0F0DE2FF864D}" presName="thinLine2b" presStyleLbl="callout" presStyleIdx="0" presStyleCnt="5"/>
      <dgm:spPr/>
    </dgm:pt>
    <dgm:pt modelId="{C673FE58-57C7-E240-8F76-83FFAD340DC5}" type="pres">
      <dgm:prSet presAssocID="{30A490C8-22B4-4D68-875C-0F0DE2FF864D}" presName="vertSpace2b" presStyleCnt="0"/>
      <dgm:spPr/>
    </dgm:pt>
    <dgm:pt modelId="{DD445911-31B5-374B-964F-E521B7F4A98B}" type="pres">
      <dgm:prSet presAssocID="{B1AFA1AF-0FF8-45B3-A6D0-0E255A2F637D}" presName="thickLine" presStyleLbl="alignNode1" presStyleIdx="1" presStyleCnt="5"/>
      <dgm:spPr/>
    </dgm:pt>
    <dgm:pt modelId="{2D373430-1C80-8F46-ABC4-CBE10AB29E21}" type="pres">
      <dgm:prSet presAssocID="{B1AFA1AF-0FF8-45B3-A6D0-0E255A2F637D}" presName="horz1" presStyleCnt="0"/>
      <dgm:spPr/>
    </dgm:pt>
    <dgm:pt modelId="{57741AD6-DFD2-814C-A051-E841CC65A4EA}" type="pres">
      <dgm:prSet presAssocID="{B1AFA1AF-0FF8-45B3-A6D0-0E255A2F637D}" presName="tx1" presStyleLbl="revTx" presStyleIdx="2" presStyleCnt="10" custLinFactX="627" custLinFactNeighborX="100000"/>
      <dgm:spPr/>
    </dgm:pt>
    <dgm:pt modelId="{BAE20A88-DF00-8949-A8B2-0E344D388E90}" type="pres">
      <dgm:prSet presAssocID="{B1AFA1AF-0FF8-45B3-A6D0-0E255A2F637D}" presName="vert1" presStyleCnt="0"/>
      <dgm:spPr/>
    </dgm:pt>
    <dgm:pt modelId="{FFD3D6B1-6613-9A41-97D0-43A8EBCE5EAD}" type="pres">
      <dgm:prSet presAssocID="{50418D2B-9486-42DE-AFDD-1D31420040FF}" presName="vertSpace2a" presStyleCnt="0"/>
      <dgm:spPr/>
    </dgm:pt>
    <dgm:pt modelId="{A95899B2-8F62-204F-B53E-8872741B3D8A}" type="pres">
      <dgm:prSet presAssocID="{50418D2B-9486-42DE-AFDD-1D31420040FF}" presName="horz2" presStyleCnt="0"/>
      <dgm:spPr/>
    </dgm:pt>
    <dgm:pt modelId="{6C1C9676-3658-6D4F-92CD-97954CEC2777}" type="pres">
      <dgm:prSet presAssocID="{50418D2B-9486-42DE-AFDD-1D31420040FF}" presName="horzSpace2" presStyleCnt="0"/>
      <dgm:spPr/>
    </dgm:pt>
    <dgm:pt modelId="{040275F6-8CD8-B443-8E15-E2EA8C115BE0}" type="pres">
      <dgm:prSet presAssocID="{50418D2B-9486-42DE-AFDD-1D31420040FF}" presName="tx2" presStyleLbl="revTx" presStyleIdx="3" presStyleCnt="10" custLinFactNeighborX="-27389" custLinFactNeighborY="-9978"/>
      <dgm:spPr/>
    </dgm:pt>
    <dgm:pt modelId="{D9398154-13A0-B94E-B51B-C707B5F9C02E}" type="pres">
      <dgm:prSet presAssocID="{50418D2B-9486-42DE-AFDD-1D31420040FF}" presName="vert2" presStyleCnt="0"/>
      <dgm:spPr/>
    </dgm:pt>
    <dgm:pt modelId="{1103FC42-5419-864B-A44F-32D393A0563C}" type="pres">
      <dgm:prSet presAssocID="{50418D2B-9486-42DE-AFDD-1D31420040FF}" presName="thinLine2b" presStyleLbl="callout" presStyleIdx="1" presStyleCnt="5"/>
      <dgm:spPr/>
    </dgm:pt>
    <dgm:pt modelId="{3380EF9C-3F0E-624D-89C2-20B7B097FB92}" type="pres">
      <dgm:prSet presAssocID="{50418D2B-9486-42DE-AFDD-1D31420040FF}" presName="vertSpace2b" presStyleCnt="0"/>
      <dgm:spPr/>
    </dgm:pt>
    <dgm:pt modelId="{04EDAAE1-E9CA-2F45-BA18-8E6050569C72}" type="pres">
      <dgm:prSet presAssocID="{E9682B4F-0217-4B50-923E-C104AA24290F}" presName="thickLine" presStyleLbl="alignNode1" presStyleIdx="2" presStyleCnt="5"/>
      <dgm:spPr/>
    </dgm:pt>
    <dgm:pt modelId="{C9E76191-5F12-BF45-AE9C-6FAE2221EFF8}" type="pres">
      <dgm:prSet presAssocID="{E9682B4F-0217-4B50-923E-C104AA24290F}" presName="horz1" presStyleCnt="0"/>
      <dgm:spPr/>
    </dgm:pt>
    <dgm:pt modelId="{12C6F6CB-CEC3-A749-930B-00502DB5A1B0}" type="pres">
      <dgm:prSet presAssocID="{E9682B4F-0217-4B50-923E-C104AA24290F}" presName="tx1" presStyleLbl="revTx" presStyleIdx="4" presStyleCnt="10" custScaleX="274729" custLinFactX="13436" custLinFactNeighborX="100000" custLinFactNeighborY="0"/>
      <dgm:spPr/>
    </dgm:pt>
    <dgm:pt modelId="{52E4ABEF-FAC6-8548-9F4D-4E473158A2BE}" type="pres">
      <dgm:prSet presAssocID="{E9682B4F-0217-4B50-923E-C104AA24290F}" presName="vert1" presStyleCnt="0"/>
      <dgm:spPr/>
    </dgm:pt>
    <dgm:pt modelId="{B0D3DAFD-9D46-1543-B3B5-D71843B5B4DB}" type="pres">
      <dgm:prSet presAssocID="{0EC0C300-11E4-45CF-8418-973585107209}" presName="vertSpace2a" presStyleCnt="0"/>
      <dgm:spPr/>
    </dgm:pt>
    <dgm:pt modelId="{4C9CCEC2-ABF3-194E-B533-02A4276A931F}" type="pres">
      <dgm:prSet presAssocID="{0EC0C300-11E4-45CF-8418-973585107209}" presName="horz2" presStyleCnt="0"/>
      <dgm:spPr/>
    </dgm:pt>
    <dgm:pt modelId="{AAE7011B-BADF-3944-9735-AFBCAC4F810D}" type="pres">
      <dgm:prSet presAssocID="{0EC0C300-11E4-45CF-8418-973585107209}" presName="horzSpace2" presStyleCnt="0"/>
      <dgm:spPr/>
    </dgm:pt>
    <dgm:pt modelId="{DAF6D365-7021-E74E-8AD3-AB3AC6A0D057}" type="pres">
      <dgm:prSet presAssocID="{0EC0C300-11E4-45CF-8418-973585107209}" presName="tx2" presStyleLbl="revTx" presStyleIdx="5" presStyleCnt="10" custLinFactNeighborX="-71905" custLinFactNeighborY="54"/>
      <dgm:spPr/>
    </dgm:pt>
    <dgm:pt modelId="{EC170AFD-CC2D-3946-BDA9-5D66425E90C2}" type="pres">
      <dgm:prSet presAssocID="{0EC0C300-11E4-45CF-8418-973585107209}" presName="vert2" presStyleCnt="0"/>
      <dgm:spPr/>
    </dgm:pt>
    <dgm:pt modelId="{9071E8DC-DDBE-CD4E-9B99-FF7E5F21CEFF}" type="pres">
      <dgm:prSet presAssocID="{0EC0C300-11E4-45CF-8418-973585107209}" presName="thinLine2b" presStyleLbl="callout" presStyleIdx="2" presStyleCnt="5"/>
      <dgm:spPr/>
    </dgm:pt>
    <dgm:pt modelId="{60ED89A1-904B-E446-B340-02B3D3D2D4CF}" type="pres">
      <dgm:prSet presAssocID="{0EC0C300-11E4-45CF-8418-973585107209}" presName="vertSpace2b" presStyleCnt="0"/>
      <dgm:spPr/>
    </dgm:pt>
    <dgm:pt modelId="{C60B052C-8895-B64E-8F55-A22B06C26711}" type="pres">
      <dgm:prSet presAssocID="{4F85505A-81B6-4FDA-A144-900B71DAD946}" presName="thickLine" presStyleLbl="alignNode1" presStyleIdx="3" presStyleCnt="5"/>
      <dgm:spPr/>
    </dgm:pt>
    <dgm:pt modelId="{6824B304-8D35-7546-835D-37EF75EF130E}" type="pres">
      <dgm:prSet presAssocID="{4F85505A-81B6-4FDA-A144-900B71DAD946}" presName="horz1" presStyleCnt="0"/>
      <dgm:spPr/>
    </dgm:pt>
    <dgm:pt modelId="{C9B957BF-3762-C444-A889-9188DFC903DF}" type="pres">
      <dgm:prSet presAssocID="{4F85505A-81B6-4FDA-A144-900B71DAD946}" presName="tx1" presStyleLbl="revTx" presStyleIdx="6" presStyleCnt="10" custScaleX="275132" custLinFactNeighborX="98981" custLinFactNeighborY="-3575"/>
      <dgm:spPr/>
    </dgm:pt>
    <dgm:pt modelId="{D251ECF4-3488-2542-8086-F83F675146E2}" type="pres">
      <dgm:prSet presAssocID="{4F85505A-81B6-4FDA-A144-900B71DAD946}" presName="vert1" presStyleCnt="0"/>
      <dgm:spPr/>
    </dgm:pt>
    <dgm:pt modelId="{53DFB678-703B-1646-A2C9-814631074136}" type="pres">
      <dgm:prSet presAssocID="{FEB4A941-E9FA-4A86-A673-85FF34B35F20}" presName="vertSpace2a" presStyleCnt="0"/>
      <dgm:spPr/>
    </dgm:pt>
    <dgm:pt modelId="{C9124C8C-8A51-3E49-8F20-C1A448FD817F}" type="pres">
      <dgm:prSet presAssocID="{FEB4A941-E9FA-4A86-A673-85FF34B35F20}" presName="horz2" presStyleCnt="0"/>
      <dgm:spPr/>
    </dgm:pt>
    <dgm:pt modelId="{5B977E52-1DC2-D846-AA85-F463E40EE7D6}" type="pres">
      <dgm:prSet presAssocID="{FEB4A941-E9FA-4A86-A673-85FF34B35F20}" presName="horzSpace2" presStyleCnt="0"/>
      <dgm:spPr/>
    </dgm:pt>
    <dgm:pt modelId="{B09F43E3-E283-364B-BDDC-AEA3B436FB56}" type="pres">
      <dgm:prSet presAssocID="{FEB4A941-E9FA-4A86-A673-85FF34B35F20}" presName="tx2" presStyleLbl="revTx" presStyleIdx="7" presStyleCnt="10" custLinFactNeighborX="-72008" custLinFactNeighborY="3936"/>
      <dgm:spPr/>
    </dgm:pt>
    <dgm:pt modelId="{78FAB02E-902A-0246-8841-E18990A6BDCD}" type="pres">
      <dgm:prSet presAssocID="{FEB4A941-E9FA-4A86-A673-85FF34B35F20}" presName="vert2" presStyleCnt="0"/>
      <dgm:spPr/>
    </dgm:pt>
    <dgm:pt modelId="{2A380769-BA5B-F344-93A6-E05188F7C102}" type="pres">
      <dgm:prSet presAssocID="{FEB4A941-E9FA-4A86-A673-85FF34B35F20}" presName="thinLine2b" presStyleLbl="callout" presStyleIdx="3" presStyleCnt="5"/>
      <dgm:spPr/>
    </dgm:pt>
    <dgm:pt modelId="{1666CBCE-44EA-144B-B2DC-553B1D1FA875}" type="pres">
      <dgm:prSet presAssocID="{FEB4A941-E9FA-4A86-A673-85FF34B35F20}" presName="vertSpace2b" presStyleCnt="0"/>
      <dgm:spPr/>
    </dgm:pt>
    <dgm:pt modelId="{43609A61-BA80-5948-B85C-CB38B2D0E047}" type="pres">
      <dgm:prSet presAssocID="{A2322D3A-7AC2-4C5C-9D7E-EAB2313D47D4}" presName="thickLine" presStyleLbl="alignNode1" presStyleIdx="4" presStyleCnt="5"/>
      <dgm:spPr/>
    </dgm:pt>
    <dgm:pt modelId="{755CA152-7A11-B547-85AC-95C6503B0509}" type="pres">
      <dgm:prSet presAssocID="{A2322D3A-7AC2-4C5C-9D7E-EAB2313D47D4}" presName="horz1" presStyleCnt="0"/>
      <dgm:spPr/>
    </dgm:pt>
    <dgm:pt modelId="{6FFE689B-A07F-6149-B2E3-6757BAD42DB9}" type="pres">
      <dgm:prSet presAssocID="{A2322D3A-7AC2-4C5C-9D7E-EAB2313D47D4}" presName="tx1" presStyleLbl="revTx" presStyleIdx="8" presStyleCnt="10" custLinFactNeighborX="100000" custLinFactNeighborY="-1"/>
      <dgm:spPr/>
    </dgm:pt>
    <dgm:pt modelId="{C5F03895-AABE-2543-93DF-22AEB1203220}" type="pres">
      <dgm:prSet presAssocID="{A2322D3A-7AC2-4C5C-9D7E-EAB2313D47D4}" presName="vert1" presStyleCnt="0"/>
      <dgm:spPr/>
    </dgm:pt>
    <dgm:pt modelId="{1B4605F0-5552-F241-97AF-C59A6A8D8608}" type="pres">
      <dgm:prSet presAssocID="{8FE81FEC-2664-411F-AEB3-065F29F52751}" presName="vertSpace2a" presStyleCnt="0"/>
      <dgm:spPr/>
    </dgm:pt>
    <dgm:pt modelId="{B3892077-82DE-2B46-B97B-882D9BAC3AA6}" type="pres">
      <dgm:prSet presAssocID="{8FE81FEC-2664-411F-AEB3-065F29F52751}" presName="horz2" presStyleCnt="0"/>
      <dgm:spPr/>
    </dgm:pt>
    <dgm:pt modelId="{D85BDADF-3D02-C949-8AD1-025541606F09}" type="pres">
      <dgm:prSet presAssocID="{8FE81FEC-2664-411F-AEB3-065F29F52751}" presName="horzSpace2" presStyleCnt="0"/>
      <dgm:spPr/>
    </dgm:pt>
    <dgm:pt modelId="{FBD01AEA-A8F9-FE4D-9602-487EAF61F09B}" type="pres">
      <dgm:prSet presAssocID="{8FE81FEC-2664-411F-AEB3-065F29F52751}" presName="tx2" presStyleLbl="revTx" presStyleIdx="9" presStyleCnt="10" custScaleX="98198" custLinFactNeighborX="-27389" custLinFactNeighborY="6947"/>
      <dgm:spPr/>
    </dgm:pt>
    <dgm:pt modelId="{1DA1CE23-8C39-3D4F-A89C-4024EB35CFC1}" type="pres">
      <dgm:prSet presAssocID="{8FE81FEC-2664-411F-AEB3-065F29F52751}" presName="vert2" presStyleCnt="0"/>
      <dgm:spPr/>
    </dgm:pt>
    <dgm:pt modelId="{098E18BB-B50B-7944-A588-57FAEF8C3BE4}" type="pres">
      <dgm:prSet presAssocID="{8FE81FEC-2664-411F-AEB3-065F29F52751}" presName="thinLine2b" presStyleLbl="callout" presStyleIdx="4" presStyleCnt="5"/>
      <dgm:spPr/>
    </dgm:pt>
    <dgm:pt modelId="{DB6E8C3B-99BF-2D4B-BAB0-99514E5BFDCA}" type="pres">
      <dgm:prSet presAssocID="{8FE81FEC-2664-411F-AEB3-065F29F52751}" presName="vertSpace2b" presStyleCnt="0"/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DB88A911-C9AB-4245-8A20-5A06108094AF}" type="presOf" srcId="{B1AFA1AF-0FF8-45B3-A6D0-0E255A2F637D}" destId="{57741AD6-DFD2-814C-A051-E841CC65A4EA}" srcOrd="0" destOrd="0" presId="urn:microsoft.com/office/officeart/2008/layout/LinedList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DB1D962D-409E-D840-8C70-0D3A99E96A69}" type="presOf" srcId="{E9682B4F-0217-4B50-923E-C104AA24290F}" destId="{12C6F6CB-CEC3-A749-930B-00502DB5A1B0}" srcOrd="0" destOrd="0" presId="urn:microsoft.com/office/officeart/2008/layout/LinedList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DF2DE63F-500F-5842-AC4E-C1EC03F88395}" type="presOf" srcId="{A2322D3A-7AC2-4C5C-9D7E-EAB2313D47D4}" destId="{6FFE689B-A07F-6149-B2E3-6757BAD42DB9}" srcOrd="0" destOrd="0" presId="urn:microsoft.com/office/officeart/2008/layout/LinedList"/>
    <dgm:cxn modelId="{D012C86A-5FCF-F74E-A1E4-DA1AAC68B769}" type="presOf" srcId="{50418D2B-9486-42DE-AFDD-1D31420040FF}" destId="{040275F6-8CD8-B443-8E15-E2EA8C115BE0}" srcOrd="0" destOrd="0" presId="urn:microsoft.com/office/officeart/2008/layout/Lined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B9992E53-656B-E848-AF8E-65823B9AD34E}" type="presOf" srcId="{0DD8915E-DC14-41D6-9BB5-F49E1C265163}" destId="{6564C5E9-1595-624A-93AF-6AD41D06A4F7}" srcOrd="0" destOrd="0" presId="urn:microsoft.com/office/officeart/2008/layout/Lined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864E7292-9A7E-3F43-81DD-D653DF53DEF3}" type="presOf" srcId="{0EC0C300-11E4-45CF-8418-973585107209}" destId="{DAF6D365-7021-E74E-8AD3-AB3AC6A0D057}" srcOrd="0" destOrd="0" presId="urn:microsoft.com/office/officeart/2008/layout/LinedList"/>
    <dgm:cxn modelId="{3F5D38A5-AF8F-B44D-AEB3-C86078AC4A7E}" type="presOf" srcId="{4F85505A-81B6-4FDA-A144-900B71DAD946}" destId="{C9B957BF-3762-C444-A889-9188DFC903DF}" srcOrd="0" destOrd="0" presId="urn:microsoft.com/office/officeart/2008/layout/LinedList"/>
    <dgm:cxn modelId="{E1D3D9B5-E888-2A48-989F-530AD91CD6D9}" type="presOf" srcId="{FEB4A941-E9FA-4A86-A673-85FF34B35F20}" destId="{B09F43E3-E283-364B-BDDC-AEA3B436FB56}" srcOrd="0" destOrd="0" presId="urn:microsoft.com/office/officeart/2008/layout/LinedList"/>
    <dgm:cxn modelId="{151D13B9-4602-AE4A-A285-285AEA258666}" type="presOf" srcId="{30A490C8-22B4-4D68-875C-0F0DE2FF864D}" destId="{4B7883FE-9BF1-834B-9E55-433D1207CAF9}" srcOrd="0" destOrd="0" presId="urn:microsoft.com/office/officeart/2008/layout/Lined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4D650CE9-A7A6-9546-889D-728D9A26FF98}" type="presOf" srcId="{8FE81FEC-2664-411F-AEB3-065F29F52751}" destId="{FBD01AEA-A8F9-FE4D-9602-487EAF61F09B}" srcOrd="0" destOrd="0" presId="urn:microsoft.com/office/officeart/2008/layout/LinedList"/>
    <dgm:cxn modelId="{24FD07F8-A7B8-6241-8064-11664CC65CE1}" type="presOf" srcId="{73D947E0-108F-4D20-A71E-3CF329F97212}" destId="{16779ABC-4458-134D-8407-3B550EE07267}" srcOrd="0" destOrd="0" presId="urn:microsoft.com/office/officeart/2008/layout/LinedList"/>
    <dgm:cxn modelId="{AFE9FC3A-D3FF-CA44-9605-4703DA53A4C2}" type="presParOf" srcId="{6564C5E9-1595-624A-93AF-6AD41D06A4F7}" destId="{CFCA7698-FAF1-9341-A1FC-ED13A8E7C585}" srcOrd="0" destOrd="0" presId="urn:microsoft.com/office/officeart/2008/layout/LinedList"/>
    <dgm:cxn modelId="{EB08E1B8-074C-A546-B1B8-3153F413A947}" type="presParOf" srcId="{6564C5E9-1595-624A-93AF-6AD41D06A4F7}" destId="{73B53ECD-88F7-D549-B120-6C2932F2D11A}" srcOrd="1" destOrd="0" presId="urn:microsoft.com/office/officeart/2008/layout/LinedList"/>
    <dgm:cxn modelId="{1B53D0A1-66D8-134B-8AF2-80B1E3806E98}" type="presParOf" srcId="{73B53ECD-88F7-D549-B120-6C2932F2D11A}" destId="{16779ABC-4458-134D-8407-3B550EE07267}" srcOrd="0" destOrd="0" presId="urn:microsoft.com/office/officeart/2008/layout/LinedList"/>
    <dgm:cxn modelId="{1A46E30E-242E-1540-8649-777E95C5E910}" type="presParOf" srcId="{73B53ECD-88F7-D549-B120-6C2932F2D11A}" destId="{CAE07029-F81D-A44F-9347-F3E3A6E31F74}" srcOrd="1" destOrd="0" presId="urn:microsoft.com/office/officeart/2008/layout/LinedList"/>
    <dgm:cxn modelId="{0AF080A1-E7F5-D446-9052-7D8C86784D60}" type="presParOf" srcId="{CAE07029-F81D-A44F-9347-F3E3A6E31F74}" destId="{5A9BB2A1-D458-5443-B445-41D2960F03F2}" srcOrd="0" destOrd="0" presId="urn:microsoft.com/office/officeart/2008/layout/LinedList"/>
    <dgm:cxn modelId="{5F4C5453-C466-2B4D-B675-3231308CA30E}" type="presParOf" srcId="{CAE07029-F81D-A44F-9347-F3E3A6E31F74}" destId="{D7B8E40A-DB15-184E-8163-CFBBECDBFC1D}" srcOrd="1" destOrd="0" presId="urn:microsoft.com/office/officeart/2008/layout/LinedList"/>
    <dgm:cxn modelId="{0732A2C9-16FC-034F-A91F-8267830F6866}" type="presParOf" srcId="{D7B8E40A-DB15-184E-8163-CFBBECDBFC1D}" destId="{59832A42-FD52-4B4A-92FB-6B1C497CBF3C}" srcOrd="0" destOrd="0" presId="urn:microsoft.com/office/officeart/2008/layout/LinedList"/>
    <dgm:cxn modelId="{5CB90678-FEDD-7B4C-85C5-E74FFAC3A6D5}" type="presParOf" srcId="{D7B8E40A-DB15-184E-8163-CFBBECDBFC1D}" destId="{4B7883FE-9BF1-834B-9E55-433D1207CAF9}" srcOrd="1" destOrd="0" presId="urn:microsoft.com/office/officeart/2008/layout/LinedList"/>
    <dgm:cxn modelId="{D41FA6A6-5400-9848-8819-FB97F59FFCED}" type="presParOf" srcId="{D7B8E40A-DB15-184E-8163-CFBBECDBFC1D}" destId="{0CBE5C3F-806F-B144-AE1F-FC9577B85A0B}" srcOrd="2" destOrd="0" presId="urn:microsoft.com/office/officeart/2008/layout/LinedList"/>
    <dgm:cxn modelId="{DD71C1D8-1043-5D4C-8AF5-FC83DCADAF26}" type="presParOf" srcId="{CAE07029-F81D-A44F-9347-F3E3A6E31F74}" destId="{F855322D-A55D-8B49-879F-C673DBB2B4C9}" srcOrd="2" destOrd="0" presId="urn:microsoft.com/office/officeart/2008/layout/LinedList"/>
    <dgm:cxn modelId="{6E9B0D8B-3CAE-244A-8A0F-D830FD2A0D04}" type="presParOf" srcId="{CAE07029-F81D-A44F-9347-F3E3A6E31F74}" destId="{C673FE58-57C7-E240-8F76-83FFAD340DC5}" srcOrd="3" destOrd="0" presId="urn:microsoft.com/office/officeart/2008/layout/LinedList"/>
    <dgm:cxn modelId="{4756F502-58A1-F94B-920C-2DBBEEAA4DEA}" type="presParOf" srcId="{6564C5E9-1595-624A-93AF-6AD41D06A4F7}" destId="{DD445911-31B5-374B-964F-E521B7F4A98B}" srcOrd="2" destOrd="0" presId="urn:microsoft.com/office/officeart/2008/layout/LinedList"/>
    <dgm:cxn modelId="{9F80C39F-2660-5140-922B-91B27E6D4697}" type="presParOf" srcId="{6564C5E9-1595-624A-93AF-6AD41D06A4F7}" destId="{2D373430-1C80-8F46-ABC4-CBE10AB29E21}" srcOrd="3" destOrd="0" presId="urn:microsoft.com/office/officeart/2008/layout/LinedList"/>
    <dgm:cxn modelId="{92EB25AD-569A-6A4D-A26B-6CDFE99B6EDD}" type="presParOf" srcId="{2D373430-1C80-8F46-ABC4-CBE10AB29E21}" destId="{57741AD6-DFD2-814C-A051-E841CC65A4EA}" srcOrd="0" destOrd="0" presId="urn:microsoft.com/office/officeart/2008/layout/LinedList"/>
    <dgm:cxn modelId="{6D72D2D3-E663-854F-9534-F50F1A2D112F}" type="presParOf" srcId="{2D373430-1C80-8F46-ABC4-CBE10AB29E21}" destId="{BAE20A88-DF00-8949-A8B2-0E344D388E90}" srcOrd="1" destOrd="0" presId="urn:microsoft.com/office/officeart/2008/layout/LinedList"/>
    <dgm:cxn modelId="{76CA08A2-B1A8-D84F-A1D6-D18A937678EA}" type="presParOf" srcId="{BAE20A88-DF00-8949-A8B2-0E344D388E90}" destId="{FFD3D6B1-6613-9A41-97D0-43A8EBCE5EAD}" srcOrd="0" destOrd="0" presId="urn:microsoft.com/office/officeart/2008/layout/LinedList"/>
    <dgm:cxn modelId="{D3976E80-191E-2A47-8A23-312C10E64BE5}" type="presParOf" srcId="{BAE20A88-DF00-8949-A8B2-0E344D388E90}" destId="{A95899B2-8F62-204F-B53E-8872741B3D8A}" srcOrd="1" destOrd="0" presId="urn:microsoft.com/office/officeart/2008/layout/LinedList"/>
    <dgm:cxn modelId="{5164E1C6-4BB0-1849-BD77-C9B7AA21D82B}" type="presParOf" srcId="{A95899B2-8F62-204F-B53E-8872741B3D8A}" destId="{6C1C9676-3658-6D4F-92CD-97954CEC2777}" srcOrd="0" destOrd="0" presId="urn:microsoft.com/office/officeart/2008/layout/LinedList"/>
    <dgm:cxn modelId="{3FC4A5DA-F6DE-374E-AEAD-681CEC40E66A}" type="presParOf" srcId="{A95899B2-8F62-204F-B53E-8872741B3D8A}" destId="{040275F6-8CD8-B443-8E15-E2EA8C115BE0}" srcOrd="1" destOrd="0" presId="urn:microsoft.com/office/officeart/2008/layout/LinedList"/>
    <dgm:cxn modelId="{EBEECA50-8981-8340-B29B-B350D88E1D99}" type="presParOf" srcId="{A95899B2-8F62-204F-B53E-8872741B3D8A}" destId="{D9398154-13A0-B94E-B51B-C707B5F9C02E}" srcOrd="2" destOrd="0" presId="urn:microsoft.com/office/officeart/2008/layout/LinedList"/>
    <dgm:cxn modelId="{14FAAD23-AA19-634D-A90F-2C772DFBC51E}" type="presParOf" srcId="{BAE20A88-DF00-8949-A8B2-0E344D388E90}" destId="{1103FC42-5419-864B-A44F-32D393A0563C}" srcOrd="2" destOrd="0" presId="urn:microsoft.com/office/officeart/2008/layout/LinedList"/>
    <dgm:cxn modelId="{5920C6F5-90CC-1D42-B07E-283F9763DDF5}" type="presParOf" srcId="{BAE20A88-DF00-8949-A8B2-0E344D388E90}" destId="{3380EF9C-3F0E-624D-89C2-20B7B097FB92}" srcOrd="3" destOrd="0" presId="urn:microsoft.com/office/officeart/2008/layout/LinedList"/>
    <dgm:cxn modelId="{69066118-8321-C84B-8730-7891EA85D306}" type="presParOf" srcId="{6564C5E9-1595-624A-93AF-6AD41D06A4F7}" destId="{04EDAAE1-E9CA-2F45-BA18-8E6050569C72}" srcOrd="4" destOrd="0" presId="urn:microsoft.com/office/officeart/2008/layout/LinedList"/>
    <dgm:cxn modelId="{D6DFF9EC-81C7-9844-A64E-782F3175A529}" type="presParOf" srcId="{6564C5E9-1595-624A-93AF-6AD41D06A4F7}" destId="{C9E76191-5F12-BF45-AE9C-6FAE2221EFF8}" srcOrd="5" destOrd="0" presId="urn:microsoft.com/office/officeart/2008/layout/LinedList"/>
    <dgm:cxn modelId="{55D167D0-1FFB-3B47-B1CA-DDF79D4312A2}" type="presParOf" srcId="{C9E76191-5F12-BF45-AE9C-6FAE2221EFF8}" destId="{12C6F6CB-CEC3-A749-930B-00502DB5A1B0}" srcOrd="0" destOrd="0" presId="urn:microsoft.com/office/officeart/2008/layout/LinedList"/>
    <dgm:cxn modelId="{CFB7884C-ECCD-C44C-B410-02F07DBD2DAE}" type="presParOf" srcId="{C9E76191-5F12-BF45-AE9C-6FAE2221EFF8}" destId="{52E4ABEF-FAC6-8548-9F4D-4E473158A2BE}" srcOrd="1" destOrd="0" presId="urn:microsoft.com/office/officeart/2008/layout/LinedList"/>
    <dgm:cxn modelId="{2AF9A08E-58ED-DE4A-AC76-7328589F18EE}" type="presParOf" srcId="{52E4ABEF-FAC6-8548-9F4D-4E473158A2BE}" destId="{B0D3DAFD-9D46-1543-B3B5-D71843B5B4DB}" srcOrd="0" destOrd="0" presId="urn:microsoft.com/office/officeart/2008/layout/LinedList"/>
    <dgm:cxn modelId="{ED118803-C0D1-EF46-8EAB-BC486A2A10C1}" type="presParOf" srcId="{52E4ABEF-FAC6-8548-9F4D-4E473158A2BE}" destId="{4C9CCEC2-ABF3-194E-B533-02A4276A931F}" srcOrd="1" destOrd="0" presId="urn:microsoft.com/office/officeart/2008/layout/LinedList"/>
    <dgm:cxn modelId="{DE1306D4-F250-6043-9FE2-0CA42CCCE1B5}" type="presParOf" srcId="{4C9CCEC2-ABF3-194E-B533-02A4276A931F}" destId="{AAE7011B-BADF-3944-9735-AFBCAC4F810D}" srcOrd="0" destOrd="0" presId="urn:microsoft.com/office/officeart/2008/layout/LinedList"/>
    <dgm:cxn modelId="{D315A992-7B4B-9646-870A-59A4DEDFF73C}" type="presParOf" srcId="{4C9CCEC2-ABF3-194E-B533-02A4276A931F}" destId="{DAF6D365-7021-E74E-8AD3-AB3AC6A0D057}" srcOrd="1" destOrd="0" presId="urn:microsoft.com/office/officeart/2008/layout/LinedList"/>
    <dgm:cxn modelId="{8CBA91F6-2DC8-D543-BB9F-8D33B34760EF}" type="presParOf" srcId="{4C9CCEC2-ABF3-194E-B533-02A4276A931F}" destId="{EC170AFD-CC2D-3946-BDA9-5D66425E90C2}" srcOrd="2" destOrd="0" presId="urn:microsoft.com/office/officeart/2008/layout/LinedList"/>
    <dgm:cxn modelId="{042001ED-F371-B94A-A941-B8385E523028}" type="presParOf" srcId="{52E4ABEF-FAC6-8548-9F4D-4E473158A2BE}" destId="{9071E8DC-DDBE-CD4E-9B99-FF7E5F21CEFF}" srcOrd="2" destOrd="0" presId="urn:microsoft.com/office/officeart/2008/layout/LinedList"/>
    <dgm:cxn modelId="{FFD0C568-9F11-1947-9F33-012793B26F51}" type="presParOf" srcId="{52E4ABEF-FAC6-8548-9F4D-4E473158A2BE}" destId="{60ED89A1-904B-E446-B340-02B3D3D2D4CF}" srcOrd="3" destOrd="0" presId="urn:microsoft.com/office/officeart/2008/layout/LinedList"/>
    <dgm:cxn modelId="{DCF1C88C-7C89-224A-91BB-CDA93AC9D676}" type="presParOf" srcId="{6564C5E9-1595-624A-93AF-6AD41D06A4F7}" destId="{C60B052C-8895-B64E-8F55-A22B06C26711}" srcOrd="6" destOrd="0" presId="urn:microsoft.com/office/officeart/2008/layout/LinedList"/>
    <dgm:cxn modelId="{B22A98C9-0179-F54E-9D8B-AD7F06FE77A8}" type="presParOf" srcId="{6564C5E9-1595-624A-93AF-6AD41D06A4F7}" destId="{6824B304-8D35-7546-835D-37EF75EF130E}" srcOrd="7" destOrd="0" presId="urn:microsoft.com/office/officeart/2008/layout/LinedList"/>
    <dgm:cxn modelId="{9C61EBA2-C34D-4049-8F2F-50F833365412}" type="presParOf" srcId="{6824B304-8D35-7546-835D-37EF75EF130E}" destId="{C9B957BF-3762-C444-A889-9188DFC903DF}" srcOrd="0" destOrd="0" presId="urn:microsoft.com/office/officeart/2008/layout/LinedList"/>
    <dgm:cxn modelId="{DF079F42-9293-DC49-8D57-CD67858A0C3C}" type="presParOf" srcId="{6824B304-8D35-7546-835D-37EF75EF130E}" destId="{D251ECF4-3488-2542-8086-F83F675146E2}" srcOrd="1" destOrd="0" presId="urn:microsoft.com/office/officeart/2008/layout/LinedList"/>
    <dgm:cxn modelId="{8BCA8774-34E5-0443-9BFD-0C0EE85744CE}" type="presParOf" srcId="{D251ECF4-3488-2542-8086-F83F675146E2}" destId="{53DFB678-703B-1646-A2C9-814631074136}" srcOrd="0" destOrd="0" presId="urn:microsoft.com/office/officeart/2008/layout/LinedList"/>
    <dgm:cxn modelId="{897FA970-6784-9C4D-89E1-C4F3446CD18F}" type="presParOf" srcId="{D251ECF4-3488-2542-8086-F83F675146E2}" destId="{C9124C8C-8A51-3E49-8F20-C1A448FD817F}" srcOrd="1" destOrd="0" presId="urn:microsoft.com/office/officeart/2008/layout/LinedList"/>
    <dgm:cxn modelId="{01FD9C25-9318-4A47-8FCF-70BB794A28E5}" type="presParOf" srcId="{C9124C8C-8A51-3E49-8F20-C1A448FD817F}" destId="{5B977E52-1DC2-D846-AA85-F463E40EE7D6}" srcOrd="0" destOrd="0" presId="urn:microsoft.com/office/officeart/2008/layout/LinedList"/>
    <dgm:cxn modelId="{7A2AF9E0-E5C6-E64B-8E9E-E2D2A84C6456}" type="presParOf" srcId="{C9124C8C-8A51-3E49-8F20-C1A448FD817F}" destId="{B09F43E3-E283-364B-BDDC-AEA3B436FB56}" srcOrd="1" destOrd="0" presId="urn:microsoft.com/office/officeart/2008/layout/LinedList"/>
    <dgm:cxn modelId="{E66D9ACF-D587-D743-9756-BBCAD7F00FC5}" type="presParOf" srcId="{C9124C8C-8A51-3E49-8F20-C1A448FD817F}" destId="{78FAB02E-902A-0246-8841-E18990A6BDCD}" srcOrd="2" destOrd="0" presId="urn:microsoft.com/office/officeart/2008/layout/LinedList"/>
    <dgm:cxn modelId="{366B00D7-7FB9-634F-ADBF-4663F91C9C1D}" type="presParOf" srcId="{D251ECF4-3488-2542-8086-F83F675146E2}" destId="{2A380769-BA5B-F344-93A6-E05188F7C102}" srcOrd="2" destOrd="0" presId="urn:microsoft.com/office/officeart/2008/layout/LinedList"/>
    <dgm:cxn modelId="{3368227B-84D3-AC4F-8180-3F1F9F735031}" type="presParOf" srcId="{D251ECF4-3488-2542-8086-F83F675146E2}" destId="{1666CBCE-44EA-144B-B2DC-553B1D1FA875}" srcOrd="3" destOrd="0" presId="urn:microsoft.com/office/officeart/2008/layout/LinedList"/>
    <dgm:cxn modelId="{DAE02A30-FF3C-9D4D-94EE-99B024F0F5C9}" type="presParOf" srcId="{6564C5E9-1595-624A-93AF-6AD41D06A4F7}" destId="{43609A61-BA80-5948-B85C-CB38B2D0E047}" srcOrd="8" destOrd="0" presId="urn:microsoft.com/office/officeart/2008/layout/LinedList"/>
    <dgm:cxn modelId="{9EDF8B15-436D-EB49-ADB5-26FA79653E5D}" type="presParOf" srcId="{6564C5E9-1595-624A-93AF-6AD41D06A4F7}" destId="{755CA152-7A11-B547-85AC-95C6503B0509}" srcOrd="9" destOrd="0" presId="urn:microsoft.com/office/officeart/2008/layout/LinedList"/>
    <dgm:cxn modelId="{14909C5D-8573-D747-BB99-89CC9D5AF74A}" type="presParOf" srcId="{755CA152-7A11-B547-85AC-95C6503B0509}" destId="{6FFE689B-A07F-6149-B2E3-6757BAD42DB9}" srcOrd="0" destOrd="0" presId="urn:microsoft.com/office/officeart/2008/layout/LinedList"/>
    <dgm:cxn modelId="{D799CCFC-4B98-4E4B-A428-D7DDFF969B23}" type="presParOf" srcId="{755CA152-7A11-B547-85AC-95C6503B0509}" destId="{C5F03895-AABE-2543-93DF-22AEB1203220}" srcOrd="1" destOrd="0" presId="urn:microsoft.com/office/officeart/2008/layout/LinedList"/>
    <dgm:cxn modelId="{E1F7D45B-EE79-F44A-A20F-7A572EC371B5}" type="presParOf" srcId="{C5F03895-AABE-2543-93DF-22AEB1203220}" destId="{1B4605F0-5552-F241-97AF-C59A6A8D8608}" srcOrd="0" destOrd="0" presId="urn:microsoft.com/office/officeart/2008/layout/LinedList"/>
    <dgm:cxn modelId="{7F70C191-6023-EB49-973E-1DF160132004}" type="presParOf" srcId="{C5F03895-AABE-2543-93DF-22AEB1203220}" destId="{B3892077-82DE-2B46-B97B-882D9BAC3AA6}" srcOrd="1" destOrd="0" presId="urn:microsoft.com/office/officeart/2008/layout/LinedList"/>
    <dgm:cxn modelId="{E2DF0640-9691-2D43-AE99-D0A9D618C137}" type="presParOf" srcId="{B3892077-82DE-2B46-B97B-882D9BAC3AA6}" destId="{D85BDADF-3D02-C949-8AD1-025541606F09}" srcOrd="0" destOrd="0" presId="urn:microsoft.com/office/officeart/2008/layout/LinedList"/>
    <dgm:cxn modelId="{BF084401-893F-D74F-9955-84A8B3C483A8}" type="presParOf" srcId="{B3892077-82DE-2B46-B97B-882D9BAC3AA6}" destId="{FBD01AEA-A8F9-FE4D-9602-487EAF61F09B}" srcOrd="1" destOrd="0" presId="urn:microsoft.com/office/officeart/2008/layout/LinedList"/>
    <dgm:cxn modelId="{3A17E715-BFA4-8F4C-8B80-4C99F4A768BF}" type="presParOf" srcId="{B3892077-82DE-2B46-B97B-882D9BAC3AA6}" destId="{1DA1CE23-8C39-3D4F-A89C-4024EB35CFC1}" srcOrd="2" destOrd="0" presId="urn:microsoft.com/office/officeart/2008/layout/LinedList"/>
    <dgm:cxn modelId="{BD4BA07D-3E90-E745-8A1B-A83A96CA4787}" type="presParOf" srcId="{C5F03895-AABE-2543-93DF-22AEB1203220}" destId="{098E18BB-B50B-7944-A588-57FAEF8C3BE4}" srcOrd="2" destOrd="0" presId="urn:microsoft.com/office/officeart/2008/layout/LinedList"/>
    <dgm:cxn modelId="{4CBEAA44-0DAE-6345-ADEC-15CDF54195B3}" type="presParOf" srcId="{C5F03895-AABE-2543-93DF-22AEB1203220}" destId="{DB6E8C3B-99BF-2D4B-BAB0-99514E5BFDCA}" srcOrd="3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8/layout/LinedList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/>
      <dgm:t>
        <a:bodyPr anchor="ctr"/>
        <a:lstStyle/>
        <a:p>
          <a:pPr marL="0" algn="r" rtl="0"/>
          <a:r>
            <a:rPr lang="ar-SA" sz="2000" b="0" i="0" dirty="0">
              <a:latin typeface="Gill Sans Nova" panose="020B0602020104020203" pitchFamily="34" charset="0"/>
              <a:cs typeface="PT Bold Heading" panose="02010400000000000000" pitchFamily="2" charset="-78"/>
            </a:rPr>
            <a:t>اللغة و الدلالة</a:t>
          </a:r>
          <a:endParaRPr lang="en-US" sz="2000" b="0" i="0" dirty="0">
            <a:latin typeface="Gill Sans Nova" panose="020B0602020104020203" pitchFamily="34" charset="0"/>
            <a:cs typeface="PT Bold Heading" panose="02010400000000000000" pitchFamily="2" charset="-78"/>
          </a:endParaRP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 custT="1"/>
      <dgm:spPr/>
      <dgm:t>
        <a:bodyPr anchor="ctr"/>
        <a:lstStyle/>
        <a:p>
          <a:pPr marL="0">
            <a:lnSpc>
              <a:spcPct val="100000"/>
            </a:lnSpc>
          </a:pPr>
          <a:r>
            <a:rPr lang="ar-SA" sz="1800" b="1" i="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لابد من مراعاة عدة معايير            </a:t>
          </a:r>
          <a:endParaRPr lang="en-US" sz="1800" b="1" i="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/>
      <dgm:t>
        <a:bodyPr anchor="ctr"/>
        <a:lstStyle/>
        <a:p>
          <a:pPr marL="0" algn="r"/>
          <a:r>
            <a:rPr lang="ar-SA" sz="2000" b="0" i="0" dirty="0">
              <a:latin typeface="Gill Sans Nova" panose="020B0602020104020203" pitchFamily="34" charset="0"/>
              <a:cs typeface="PT Bold Heading" panose="02010400000000000000" pitchFamily="2" charset="-78"/>
            </a:rPr>
            <a:t>جودة الحياة في البيئة</a:t>
          </a:r>
          <a:endParaRPr lang="en-US" sz="2000" b="0" i="0" dirty="0">
            <a:latin typeface="Gill Sans Nova" panose="020B0602020104020203" pitchFamily="34" charset="0"/>
            <a:cs typeface="PT Bold Heading" panose="02010400000000000000" pitchFamily="2" charset="-78"/>
          </a:endParaRP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 custT="1"/>
      <dgm:spPr/>
      <dgm:t>
        <a:bodyPr anchor="ctr"/>
        <a:lstStyle/>
        <a:p>
          <a:pPr marL="0">
            <a:lnSpc>
              <a:spcPct val="100000"/>
            </a:lnSpc>
          </a:pPr>
          <a:r>
            <a:rPr lang="ar-SA" sz="1800" b="1" i="0" dirty="0">
              <a:solidFill>
                <a:schemeClr val="accent2"/>
              </a:solidFill>
              <a:latin typeface="Gill Sans Nova" panose="020B0602020104020203" pitchFamily="34" charset="0"/>
              <a:cs typeface="Gill Sans SemiBold" panose="020B0502020104020203" pitchFamily="34" charset="-79"/>
            </a:rPr>
            <a:t>التأثير الإيجابي على جودة حياة الفرد</a:t>
          </a:r>
          <a:endParaRPr lang="en-US" sz="1800" b="1" i="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/>
      <dgm:t>
        <a:bodyPr anchor="ctr"/>
        <a:lstStyle/>
        <a:p>
          <a:pPr marL="0" algn="r"/>
          <a:r>
            <a:rPr lang="ar-SA" sz="2000" b="0" i="0" dirty="0">
              <a:latin typeface="Gill Sans Nova" panose="020B0602020104020203" pitchFamily="34" charset="0"/>
              <a:cs typeface="PT Bold Heading" panose="02010400000000000000" pitchFamily="2" charset="-78"/>
            </a:rPr>
            <a:t>تخطيط الرسالة الاتصالية</a:t>
          </a:r>
          <a:endParaRPr lang="en-US" sz="2000" b="0" i="0" dirty="0">
            <a:latin typeface="Gill Sans Nova" panose="020B0602020104020203" pitchFamily="34" charset="0"/>
            <a:cs typeface="PT Bold Heading" panose="02010400000000000000" pitchFamily="2" charset="-78"/>
          </a:endParaRP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 custT="1"/>
      <dgm:spPr/>
      <dgm:t>
        <a:bodyPr anchor="ctr"/>
        <a:lstStyle/>
        <a:p>
          <a:pPr marL="0">
            <a:lnSpc>
              <a:spcPct val="100000"/>
            </a:lnSpc>
          </a:pPr>
          <a:r>
            <a:rPr lang="ar-SA" sz="1800" b="1" i="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يخطط المصمم للرسالة بعد الإجابة على عدة أسئلة            </a:t>
          </a:r>
          <a:endParaRPr lang="en-US" sz="1800" b="1" i="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/>
      <dgm:t>
        <a:bodyPr anchor="ctr"/>
        <a:lstStyle/>
        <a:p>
          <a:pPr marL="0" rtl="0">
            <a:lnSpc>
              <a:spcPct val="100000"/>
            </a:lnSpc>
          </a:pPr>
          <a:r>
            <a:rPr lang="ar-SA" sz="1800" b="1" i="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التصميم الثنائي مسطح له بعدين فقط بينما الثلاثي له ثلاث ابعاد</a:t>
          </a:r>
          <a:endParaRPr lang="en-US" sz="1800" b="1" i="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/>
      <dgm:spPr/>
      <dgm:t>
        <a:bodyPr anchor="ctr"/>
        <a:lstStyle/>
        <a:p>
          <a:pPr marL="0" algn="r"/>
          <a:r>
            <a:rPr lang="ar-SA" sz="2000" b="0" i="0" dirty="0">
              <a:latin typeface="Gill Sans Nova" panose="020B0602020104020203" pitchFamily="34" charset="0"/>
              <a:cs typeface="PT Bold Heading" panose="02010400000000000000" pitchFamily="2" charset="-78"/>
            </a:rPr>
            <a:t>التصميم ثنائي الأبعاد و ثلاثي الأبعاد</a:t>
          </a:r>
          <a:endParaRPr lang="en-US" sz="2000" b="0" i="0" dirty="0">
            <a:latin typeface="Gill Sans Nova" panose="020B0602020104020203" pitchFamily="34" charset="0"/>
            <a:cs typeface="PT Bold Heading" panose="02010400000000000000" pitchFamily="2" charset="-78"/>
          </a:endParaRP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6564C5E9-1595-624A-93AF-6AD41D06A4F7}" type="pres">
      <dgm:prSet presAssocID="{0DD8915E-DC14-41D6-9BB5-F49E1C265163}" presName="vert0" presStyleCnt="0">
        <dgm:presLayoutVars>
          <dgm:dir/>
          <dgm:animOne val="branch"/>
          <dgm:animLvl val="lvl"/>
        </dgm:presLayoutVars>
      </dgm:prSet>
      <dgm:spPr/>
    </dgm:pt>
    <dgm:pt modelId="{CFCA7698-FAF1-9341-A1FC-ED13A8E7C585}" type="pres">
      <dgm:prSet presAssocID="{73D947E0-108F-4D20-A71E-3CF329F97212}" presName="thickLine" presStyleLbl="alignNode1" presStyleIdx="0" presStyleCnt="4"/>
      <dgm:spPr/>
    </dgm:pt>
    <dgm:pt modelId="{73B53ECD-88F7-D549-B120-6C2932F2D11A}" type="pres">
      <dgm:prSet presAssocID="{73D947E0-108F-4D20-A71E-3CF329F97212}" presName="horz1" presStyleCnt="0"/>
      <dgm:spPr/>
    </dgm:pt>
    <dgm:pt modelId="{16779ABC-4458-134D-8407-3B550EE07267}" type="pres">
      <dgm:prSet presAssocID="{73D947E0-108F-4D20-A71E-3CF329F97212}" presName="tx1" presStyleLbl="revTx" presStyleIdx="0" presStyleCnt="8" custLinFactX="23" custLinFactNeighborX="100000"/>
      <dgm:spPr/>
    </dgm:pt>
    <dgm:pt modelId="{CAE07029-F81D-A44F-9347-F3E3A6E31F74}" type="pres">
      <dgm:prSet presAssocID="{73D947E0-108F-4D20-A71E-3CF329F97212}" presName="vert1" presStyleCnt="0"/>
      <dgm:spPr/>
    </dgm:pt>
    <dgm:pt modelId="{5A9BB2A1-D458-5443-B445-41D2960F03F2}" type="pres">
      <dgm:prSet presAssocID="{30A490C8-22B4-4D68-875C-0F0DE2FF864D}" presName="vertSpace2a" presStyleCnt="0"/>
      <dgm:spPr/>
    </dgm:pt>
    <dgm:pt modelId="{D7B8E40A-DB15-184E-8163-CFBBECDBFC1D}" type="pres">
      <dgm:prSet presAssocID="{30A490C8-22B4-4D68-875C-0F0DE2FF864D}" presName="horz2" presStyleCnt="0"/>
      <dgm:spPr/>
    </dgm:pt>
    <dgm:pt modelId="{59832A42-FD52-4B4A-92FB-6B1C497CBF3C}" type="pres">
      <dgm:prSet presAssocID="{30A490C8-22B4-4D68-875C-0F0DE2FF864D}" presName="horzSpace2" presStyleCnt="0"/>
      <dgm:spPr/>
    </dgm:pt>
    <dgm:pt modelId="{4B7883FE-9BF1-834B-9E55-433D1207CAF9}" type="pres">
      <dgm:prSet presAssocID="{30A490C8-22B4-4D68-875C-0F0DE2FF864D}" presName="tx2" presStyleLbl="revTx" presStyleIdx="1" presStyleCnt="8" custLinFactNeighborX="-27389" custLinFactNeighborY="5904"/>
      <dgm:spPr/>
    </dgm:pt>
    <dgm:pt modelId="{0CBE5C3F-806F-B144-AE1F-FC9577B85A0B}" type="pres">
      <dgm:prSet presAssocID="{30A490C8-22B4-4D68-875C-0F0DE2FF864D}" presName="vert2" presStyleCnt="0"/>
      <dgm:spPr/>
    </dgm:pt>
    <dgm:pt modelId="{F855322D-A55D-8B49-879F-C673DBB2B4C9}" type="pres">
      <dgm:prSet presAssocID="{30A490C8-22B4-4D68-875C-0F0DE2FF864D}" presName="thinLine2b" presStyleLbl="callout" presStyleIdx="0" presStyleCnt="4"/>
      <dgm:spPr/>
    </dgm:pt>
    <dgm:pt modelId="{C673FE58-57C7-E240-8F76-83FFAD340DC5}" type="pres">
      <dgm:prSet presAssocID="{30A490C8-22B4-4D68-875C-0F0DE2FF864D}" presName="vertSpace2b" presStyleCnt="0"/>
      <dgm:spPr/>
    </dgm:pt>
    <dgm:pt modelId="{DD445911-31B5-374B-964F-E521B7F4A98B}" type="pres">
      <dgm:prSet presAssocID="{B1AFA1AF-0FF8-45B3-A6D0-0E255A2F637D}" presName="thickLine" presStyleLbl="alignNode1" presStyleIdx="1" presStyleCnt="4"/>
      <dgm:spPr/>
    </dgm:pt>
    <dgm:pt modelId="{2D373430-1C80-8F46-ABC4-CBE10AB29E21}" type="pres">
      <dgm:prSet presAssocID="{B1AFA1AF-0FF8-45B3-A6D0-0E255A2F637D}" presName="horz1" presStyleCnt="0"/>
      <dgm:spPr/>
    </dgm:pt>
    <dgm:pt modelId="{57741AD6-DFD2-814C-A051-E841CC65A4EA}" type="pres">
      <dgm:prSet presAssocID="{B1AFA1AF-0FF8-45B3-A6D0-0E255A2F637D}" presName="tx1" presStyleLbl="revTx" presStyleIdx="2" presStyleCnt="8" custLinFactX="627" custLinFactNeighborX="100000"/>
      <dgm:spPr/>
    </dgm:pt>
    <dgm:pt modelId="{BAE20A88-DF00-8949-A8B2-0E344D388E90}" type="pres">
      <dgm:prSet presAssocID="{B1AFA1AF-0FF8-45B3-A6D0-0E255A2F637D}" presName="vert1" presStyleCnt="0"/>
      <dgm:spPr/>
    </dgm:pt>
    <dgm:pt modelId="{FFD3D6B1-6613-9A41-97D0-43A8EBCE5EAD}" type="pres">
      <dgm:prSet presAssocID="{50418D2B-9486-42DE-AFDD-1D31420040FF}" presName="vertSpace2a" presStyleCnt="0"/>
      <dgm:spPr/>
    </dgm:pt>
    <dgm:pt modelId="{A95899B2-8F62-204F-B53E-8872741B3D8A}" type="pres">
      <dgm:prSet presAssocID="{50418D2B-9486-42DE-AFDD-1D31420040FF}" presName="horz2" presStyleCnt="0"/>
      <dgm:spPr/>
    </dgm:pt>
    <dgm:pt modelId="{6C1C9676-3658-6D4F-92CD-97954CEC2777}" type="pres">
      <dgm:prSet presAssocID="{50418D2B-9486-42DE-AFDD-1D31420040FF}" presName="horzSpace2" presStyleCnt="0"/>
      <dgm:spPr/>
    </dgm:pt>
    <dgm:pt modelId="{040275F6-8CD8-B443-8E15-E2EA8C115BE0}" type="pres">
      <dgm:prSet presAssocID="{50418D2B-9486-42DE-AFDD-1D31420040FF}" presName="tx2" presStyleLbl="revTx" presStyleIdx="3" presStyleCnt="8" custLinFactNeighborX="-27389" custLinFactNeighborY="-9978"/>
      <dgm:spPr/>
    </dgm:pt>
    <dgm:pt modelId="{D9398154-13A0-B94E-B51B-C707B5F9C02E}" type="pres">
      <dgm:prSet presAssocID="{50418D2B-9486-42DE-AFDD-1D31420040FF}" presName="vert2" presStyleCnt="0"/>
      <dgm:spPr/>
    </dgm:pt>
    <dgm:pt modelId="{1103FC42-5419-864B-A44F-32D393A0563C}" type="pres">
      <dgm:prSet presAssocID="{50418D2B-9486-42DE-AFDD-1D31420040FF}" presName="thinLine2b" presStyleLbl="callout" presStyleIdx="1" presStyleCnt="4"/>
      <dgm:spPr/>
    </dgm:pt>
    <dgm:pt modelId="{3380EF9C-3F0E-624D-89C2-20B7B097FB92}" type="pres">
      <dgm:prSet presAssocID="{50418D2B-9486-42DE-AFDD-1D31420040FF}" presName="vertSpace2b" presStyleCnt="0"/>
      <dgm:spPr/>
    </dgm:pt>
    <dgm:pt modelId="{04EDAAE1-E9CA-2F45-BA18-8E6050569C72}" type="pres">
      <dgm:prSet presAssocID="{E9682B4F-0217-4B50-923E-C104AA24290F}" presName="thickLine" presStyleLbl="alignNode1" presStyleIdx="2" presStyleCnt="4"/>
      <dgm:spPr/>
    </dgm:pt>
    <dgm:pt modelId="{C9E76191-5F12-BF45-AE9C-6FAE2221EFF8}" type="pres">
      <dgm:prSet presAssocID="{E9682B4F-0217-4B50-923E-C104AA24290F}" presName="horz1" presStyleCnt="0"/>
      <dgm:spPr/>
    </dgm:pt>
    <dgm:pt modelId="{12C6F6CB-CEC3-A749-930B-00502DB5A1B0}" type="pres">
      <dgm:prSet presAssocID="{E9682B4F-0217-4B50-923E-C104AA24290F}" presName="tx1" presStyleLbl="revTx" presStyleIdx="4" presStyleCnt="8" custScaleX="274729" custLinFactX="13436" custLinFactNeighborX="100000" custLinFactNeighborY="0"/>
      <dgm:spPr/>
    </dgm:pt>
    <dgm:pt modelId="{52E4ABEF-FAC6-8548-9F4D-4E473158A2BE}" type="pres">
      <dgm:prSet presAssocID="{E9682B4F-0217-4B50-923E-C104AA24290F}" presName="vert1" presStyleCnt="0"/>
      <dgm:spPr/>
    </dgm:pt>
    <dgm:pt modelId="{B0D3DAFD-9D46-1543-B3B5-D71843B5B4DB}" type="pres">
      <dgm:prSet presAssocID="{0EC0C300-11E4-45CF-8418-973585107209}" presName="vertSpace2a" presStyleCnt="0"/>
      <dgm:spPr/>
    </dgm:pt>
    <dgm:pt modelId="{4C9CCEC2-ABF3-194E-B533-02A4276A931F}" type="pres">
      <dgm:prSet presAssocID="{0EC0C300-11E4-45CF-8418-973585107209}" presName="horz2" presStyleCnt="0"/>
      <dgm:spPr/>
    </dgm:pt>
    <dgm:pt modelId="{AAE7011B-BADF-3944-9735-AFBCAC4F810D}" type="pres">
      <dgm:prSet presAssocID="{0EC0C300-11E4-45CF-8418-973585107209}" presName="horzSpace2" presStyleCnt="0"/>
      <dgm:spPr/>
    </dgm:pt>
    <dgm:pt modelId="{DAF6D365-7021-E74E-8AD3-AB3AC6A0D057}" type="pres">
      <dgm:prSet presAssocID="{0EC0C300-11E4-45CF-8418-973585107209}" presName="tx2" presStyleLbl="revTx" presStyleIdx="5" presStyleCnt="8" custLinFactNeighborX="-71905" custLinFactNeighborY="54"/>
      <dgm:spPr/>
    </dgm:pt>
    <dgm:pt modelId="{EC170AFD-CC2D-3946-BDA9-5D66425E90C2}" type="pres">
      <dgm:prSet presAssocID="{0EC0C300-11E4-45CF-8418-973585107209}" presName="vert2" presStyleCnt="0"/>
      <dgm:spPr/>
    </dgm:pt>
    <dgm:pt modelId="{9071E8DC-DDBE-CD4E-9B99-FF7E5F21CEFF}" type="pres">
      <dgm:prSet presAssocID="{0EC0C300-11E4-45CF-8418-973585107209}" presName="thinLine2b" presStyleLbl="callout" presStyleIdx="2" presStyleCnt="4"/>
      <dgm:spPr/>
    </dgm:pt>
    <dgm:pt modelId="{60ED89A1-904B-E446-B340-02B3D3D2D4CF}" type="pres">
      <dgm:prSet presAssocID="{0EC0C300-11E4-45CF-8418-973585107209}" presName="vertSpace2b" presStyleCnt="0"/>
      <dgm:spPr/>
    </dgm:pt>
    <dgm:pt modelId="{C60B052C-8895-B64E-8F55-A22B06C26711}" type="pres">
      <dgm:prSet presAssocID="{4F85505A-81B6-4FDA-A144-900B71DAD946}" presName="thickLine" presStyleLbl="alignNode1" presStyleIdx="3" presStyleCnt="4"/>
      <dgm:spPr/>
    </dgm:pt>
    <dgm:pt modelId="{6824B304-8D35-7546-835D-37EF75EF130E}" type="pres">
      <dgm:prSet presAssocID="{4F85505A-81B6-4FDA-A144-900B71DAD946}" presName="horz1" presStyleCnt="0"/>
      <dgm:spPr/>
    </dgm:pt>
    <dgm:pt modelId="{C9B957BF-3762-C444-A889-9188DFC903DF}" type="pres">
      <dgm:prSet presAssocID="{4F85505A-81B6-4FDA-A144-900B71DAD946}" presName="tx1" presStyleLbl="revTx" presStyleIdx="6" presStyleCnt="8" custScaleX="275132" custLinFactNeighborX="98981" custLinFactNeighborY="-3575"/>
      <dgm:spPr/>
    </dgm:pt>
    <dgm:pt modelId="{D251ECF4-3488-2542-8086-F83F675146E2}" type="pres">
      <dgm:prSet presAssocID="{4F85505A-81B6-4FDA-A144-900B71DAD946}" presName="vert1" presStyleCnt="0"/>
      <dgm:spPr/>
    </dgm:pt>
    <dgm:pt modelId="{53DFB678-703B-1646-A2C9-814631074136}" type="pres">
      <dgm:prSet presAssocID="{FEB4A941-E9FA-4A86-A673-85FF34B35F20}" presName="vertSpace2a" presStyleCnt="0"/>
      <dgm:spPr/>
    </dgm:pt>
    <dgm:pt modelId="{C9124C8C-8A51-3E49-8F20-C1A448FD817F}" type="pres">
      <dgm:prSet presAssocID="{FEB4A941-E9FA-4A86-A673-85FF34B35F20}" presName="horz2" presStyleCnt="0"/>
      <dgm:spPr/>
    </dgm:pt>
    <dgm:pt modelId="{5B977E52-1DC2-D846-AA85-F463E40EE7D6}" type="pres">
      <dgm:prSet presAssocID="{FEB4A941-E9FA-4A86-A673-85FF34B35F20}" presName="horzSpace2" presStyleCnt="0"/>
      <dgm:spPr/>
    </dgm:pt>
    <dgm:pt modelId="{B09F43E3-E283-364B-BDDC-AEA3B436FB56}" type="pres">
      <dgm:prSet presAssocID="{FEB4A941-E9FA-4A86-A673-85FF34B35F20}" presName="tx2" presStyleLbl="revTx" presStyleIdx="7" presStyleCnt="8" custLinFactNeighborX="-72008" custLinFactNeighborY="3936"/>
      <dgm:spPr/>
    </dgm:pt>
    <dgm:pt modelId="{78FAB02E-902A-0246-8841-E18990A6BDCD}" type="pres">
      <dgm:prSet presAssocID="{FEB4A941-E9FA-4A86-A673-85FF34B35F20}" presName="vert2" presStyleCnt="0"/>
      <dgm:spPr/>
    </dgm:pt>
    <dgm:pt modelId="{2A380769-BA5B-F344-93A6-E05188F7C102}" type="pres">
      <dgm:prSet presAssocID="{FEB4A941-E9FA-4A86-A673-85FF34B35F20}" presName="thinLine2b" presStyleLbl="callout" presStyleIdx="3" presStyleCnt="4"/>
      <dgm:spPr/>
    </dgm:pt>
    <dgm:pt modelId="{1666CBCE-44EA-144B-B2DC-553B1D1FA875}" type="pres">
      <dgm:prSet presAssocID="{FEB4A941-E9FA-4A86-A673-85FF34B35F20}" presName="vertSpace2b" presStyleCnt="0"/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DB88A911-C9AB-4245-8A20-5A06108094AF}" type="presOf" srcId="{B1AFA1AF-0FF8-45B3-A6D0-0E255A2F637D}" destId="{57741AD6-DFD2-814C-A051-E841CC65A4EA}" srcOrd="0" destOrd="0" presId="urn:microsoft.com/office/officeart/2008/layout/LinedList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DB1D962D-409E-D840-8C70-0D3A99E96A69}" type="presOf" srcId="{E9682B4F-0217-4B50-923E-C104AA24290F}" destId="{12C6F6CB-CEC3-A749-930B-00502DB5A1B0}" srcOrd="0" destOrd="0" presId="urn:microsoft.com/office/officeart/2008/layout/LinedList"/>
    <dgm:cxn modelId="{D012C86A-5FCF-F74E-A1E4-DA1AAC68B769}" type="presOf" srcId="{50418D2B-9486-42DE-AFDD-1D31420040FF}" destId="{040275F6-8CD8-B443-8E15-E2EA8C115BE0}" srcOrd="0" destOrd="0" presId="urn:microsoft.com/office/officeart/2008/layout/Lined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B9992E53-656B-E848-AF8E-65823B9AD34E}" type="presOf" srcId="{0DD8915E-DC14-41D6-9BB5-F49E1C265163}" destId="{6564C5E9-1595-624A-93AF-6AD41D06A4F7}" srcOrd="0" destOrd="0" presId="urn:microsoft.com/office/officeart/2008/layout/Lined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864E7292-9A7E-3F43-81DD-D653DF53DEF3}" type="presOf" srcId="{0EC0C300-11E4-45CF-8418-973585107209}" destId="{DAF6D365-7021-E74E-8AD3-AB3AC6A0D057}" srcOrd="0" destOrd="0" presId="urn:microsoft.com/office/officeart/2008/layout/LinedList"/>
    <dgm:cxn modelId="{3F5D38A5-AF8F-B44D-AEB3-C86078AC4A7E}" type="presOf" srcId="{4F85505A-81B6-4FDA-A144-900B71DAD946}" destId="{C9B957BF-3762-C444-A889-9188DFC903DF}" srcOrd="0" destOrd="0" presId="urn:microsoft.com/office/officeart/2008/layout/LinedList"/>
    <dgm:cxn modelId="{E1D3D9B5-E888-2A48-989F-530AD91CD6D9}" type="presOf" srcId="{FEB4A941-E9FA-4A86-A673-85FF34B35F20}" destId="{B09F43E3-E283-364B-BDDC-AEA3B436FB56}" srcOrd="0" destOrd="0" presId="urn:microsoft.com/office/officeart/2008/layout/LinedList"/>
    <dgm:cxn modelId="{151D13B9-4602-AE4A-A285-285AEA258666}" type="presOf" srcId="{30A490C8-22B4-4D68-875C-0F0DE2FF864D}" destId="{4B7883FE-9BF1-834B-9E55-433D1207CAF9}" srcOrd="0" destOrd="0" presId="urn:microsoft.com/office/officeart/2008/layout/Lined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24FD07F8-A7B8-6241-8064-11664CC65CE1}" type="presOf" srcId="{73D947E0-108F-4D20-A71E-3CF329F97212}" destId="{16779ABC-4458-134D-8407-3B550EE07267}" srcOrd="0" destOrd="0" presId="urn:microsoft.com/office/officeart/2008/layout/LinedList"/>
    <dgm:cxn modelId="{AFE9FC3A-D3FF-CA44-9605-4703DA53A4C2}" type="presParOf" srcId="{6564C5E9-1595-624A-93AF-6AD41D06A4F7}" destId="{CFCA7698-FAF1-9341-A1FC-ED13A8E7C585}" srcOrd="0" destOrd="0" presId="urn:microsoft.com/office/officeart/2008/layout/LinedList"/>
    <dgm:cxn modelId="{EB08E1B8-074C-A546-B1B8-3153F413A947}" type="presParOf" srcId="{6564C5E9-1595-624A-93AF-6AD41D06A4F7}" destId="{73B53ECD-88F7-D549-B120-6C2932F2D11A}" srcOrd="1" destOrd="0" presId="urn:microsoft.com/office/officeart/2008/layout/LinedList"/>
    <dgm:cxn modelId="{1B53D0A1-66D8-134B-8AF2-80B1E3806E98}" type="presParOf" srcId="{73B53ECD-88F7-D549-B120-6C2932F2D11A}" destId="{16779ABC-4458-134D-8407-3B550EE07267}" srcOrd="0" destOrd="0" presId="urn:microsoft.com/office/officeart/2008/layout/LinedList"/>
    <dgm:cxn modelId="{1A46E30E-242E-1540-8649-777E95C5E910}" type="presParOf" srcId="{73B53ECD-88F7-D549-B120-6C2932F2D11A}" destId="{CAE07029-F81D-A44F-9347-F3E3A6E31F74}" srcOrd="1" destOrd="0" presId="urn:microsoft.com/office/officeart/2008/layout/LinedList"/>
    <dgm:cxn modelId="{0AF080A1-E7F5-D446-9052-7D8C86784D60}" type="presParOf" srcId="{CAE07029-F81D-A44F-9347-F3E3A6E31F74}" destId="{5A9BB2A1-D458-5443-B445-41D2960F03F2}" srcOrd="0" destOrd="0" presId="urn:microsoft.com/office/officeart/2008/layout/LinedList"/>
    <dgm:cxn modelId="{5F4C5453-C466-2B4D-B675-3231308CA30E}" type="presParOf" srcId="{CAE07029-F81D-A44F-9347-F3E3A6E31F74}" destId="{D7B8E40A-DB15-184E-8163-CFBBECDBFC1D}" srcOrd="1" destOrd="0" presId="urn:microsoft.com/office/officeart/2008/layout/LinedList"/>
    <dgm:cxn modelId="{0732A2C9-16FC-034F-A91F-8267830F6866}" type="presParOf" srcId="{D7B8E40A-DB15-184E-8163-CFBBECDBFC1D}" destId="{59832A42-FD52-4B4A-92FB-6B1C497CBF3C}" srcOrd="0" destOrd="0" presId="urn:microsoft.com/office/officeart/2008/layout/LinedList"/>
    <dgm:cxn modelId="{5CB90678-FEDD-7B4C-85C5-E74FFAC3A6D5}" type="presParOf" srcId="{D7B8E40A-DB15-184E-8163-CFBBECDBFC1D}" destId="{4B7883FE-9BF1-834B-9E55-433D1207CAF9}" srcOrd="1" destOrd="0" presId="urn:microsoft.com/office/officeart/2008/layout/LinedList"/>
    <dgm:cxn modelId="{D41FA6A6-5400-9848-8819-FB97F59FFCED}" type="presParOf" srcId="{D7B8E40A-DB15-184E-8163-CFBBECDBFC1D}" destId="{0CBE5C3F-806F-B144-AE1F-FC9577B85A0B}" srcOrd="2" destOrd="0" presId="urn:microsoft.com/office/officeart/2008/layout/LinedList"/>
    <dgm:cxn modelId="{DD71C1D8-1043-5D4C-8AF5-FC83DCADAF26}" type="presParOf" srcId="{CAE07029-F81D-A44F-9347-F3E3A6E31F74}" destId="{F855322D-A55D-8B49-879F-C673DBB2B4C9}" srcOrd="2" destOrd="0" presId="urn:microsoft.com/office/officeart/2008/layout/LinedList"/>
    <dgm:cxn modelId="{6E9B0D8B-3CAE-244A-8A0F-D830FD2A0D04}" type="presParOf" srcId="{CAE07029-F81D-A44F-9347-F3E3A6E31F74}" destId="{C673FE58-57C7-E240-8F76-83FFAD340DC5}" srcOrd="3" destOrd="0" presId="urn:microsoft.com/office/officeart/2008/layout/LinedList"/>
    <dgm:cxn modelId="{4756F502-58A1-F94B-920C-2DBBEEAA4DEA}" type="presParOf" srcId="{6564C5E9-1595-624A-93AF-6AD41D06A4F7}" destId="{DD445911-31B5-374B-964F-E521B7F4A98B}" srcOrd="2" destOrd="0" presId="urn:microsoft.com/office/officeart/2008/layout/LinedList"/>
    <dgm:cxn modelId="{9F80C39F-2660-5140-922B-91B27E6D4697}" type="presParOf" srcId="{6564C5E9-1595-624A-93AF-6AD41D06A4F7}" destId="{2D373430-1C80-8F46-ABC4-CBE10AB29E21}" srcOrd="3" destOrd="0" presId="urn:microsoft.com/office/officeart/2008/layout/LinedList"/>
    <dgm:cxn modelId="{92EB25AD-569A-6A4D-A26B-6CDFE99B6EDD}" type="presParOf" srcId="{2D373430-1C80-8F46-ABC4-CBE10AB29E21}" destId="{57741AD6-DFD2-814C-A051-E841CC65A4EA}" srcOrd="0" destOrd="0" presId="urn:microsoft.com/office/officeart/2008/layout/LinedList"/>
    <dgm:cxn modelId="{6D72D2D3-E663-854F-9534-F50F1A2D112F}" type="presParOf" srcId="{2D373430-1C80-8F46-ABC4-CBE10AB29E21}" destId="{BAE20A88-DF00-8949-A8B2-0E344D388E90}" srcOrd="1" destOrd="0" presId="urn:microsoft.com/office/officeart/2008/layout/LinedList"/>
    <dgm:cxn modelId="{76CA08A2-B1A8-D84F-A1D6-D18A937678EA}" type="presParOf" srcId="{BAE20A88-DF00-8949-A8B2-0E344D388E90}" destId="{FFD3D6B1-6613-9A41-97D0-43A8EBCE5EAD}" srcOrd="0" destOrd="0" presId="urn:microsoft.com/office/officeart/2008/layout/LinedList"/>
    <dgm:cxn modelId="{D3976E80-191E-2A47-8A23-312C10E64BE5}" type="presParOf" srcId="{BAE20A88-DF00-8949-A8B2-0E344D388E90}" destId="{A95899B2-8F62-204F-B53E-8872741B3D8A}" srcOrd="1" destOrd="0" presId="urn:microsoft.com/office/officeart/2008/layout/LinedList"/>
    <dgm:cxn modelId="{5164E1C6-4BB0-1849-BD77-C9B7AA21D82B}" type="presParOf" srcId="{A95899B2-8F62-204F-B53E-8872741B3D8A}" destId="{6C1C9676-3658-6D4F-92CD-97954CEC2777}" srcOrd="0" destOrd="0" presId="urn:microsoft.com/office/officeart/2008/layout/LinedList"/>
    <dgm:cxn modelId="{3FC4A5DA-F6DE-374E-AEAD-681CEC40E66A}" type="presParOf" srcId="{A95899B2-8F62-204F-B53E-8872741B3D8A}" destId="{040275F6-8CD8-B443-8E15-E2EA8C115BE0}" srcOrd="1" destOrd="0" presId="urn:microsoft.com/office/officeart/2008/layout/LinedList"/>
    <dgm:cxn modelId="{EBEECA50-8981-8340-B29B-B350D88E1D99}" type="presParOf" srcId="{A95899B2-8F62-204F-B53E-8872741B3D8A}" destId="{D9398154-13A0-B94E-B51B-C707B5F9C02E}" srcOrd="2" destOrd="0" presId="urn:microsoft.com/office/officeart/2008/layout/LinedList"/>
    <dgm:cxn modelId="{14FAAD23-AA19-634D-A90F-2C772DFBC51E}" type="presParOf" srcId="{BAE20A88-DF00-8949-A8B2-0E344D388E90}" destId="{1103FC42-5419-864B-A44F-32D393A0563C}" srcOrd="2" destOrd="0" presId="urn:microsoft.com/office/officeart/2008/layout/LinedList"/>
    <dgm:cxn modelId="{5920C6F5-90CC-1D42-B07E-283F9763DDF5}" type="presParOf" srcId="{BAE20A88-DF00-8949-A8B2-0E344D388E90}" destId="{3380EF9C-3F0E-624D-89C2-20B7B097FB92}" srcOrd="3" destOrd="0" presId="urn:microsoft.com/office/officeart/2008/layout/LinedList"/>
    <dgm:cxn modelId="{69066118-8321-C84B-8730-7891EA85D306}" type="presParOf" srcId="{6564C5E9-1595-624A-93AF-6AD41D06A4F7}" destId="{04EDAAE1-E9CA-2F45-BA18-8E6050569C72}" srcOrd="4" destOrd="0" presId="urn:microsoft.com/office/officeart/2008/layout/LinedList"/>
    <dgm:cxn modelId="{D6DFF9EC-81C7-9844-A64E-782F3175A529}" type="presParOf" srcId="{6564C5E9-1595-624A-93AF-6AD41D06A4F7}" destId="{C9E76191-5F12-BF45-AE9C-6FAE2221EFF8}" srcOrd="5" destOrd="0" presId="urn:microsoft.com/office/officeart/2008/layout/LinedList"/>
    <dgm:cxn modelId="{55D167D0-1FFB-3B47-B1CA-DDF79D4312A2}" type="presParOf" srcId="{C9E76191-5F12-BF45-AE9C-6FAE2221EFF8}" destId="{12C6F6CB-CEC3-A749-930B-00502DB5A1B0}" srcOrd="0" destOrd="0" presId="urn:microsoft.com/office/officeart/2008/layout/LinedList"/>
    <dgm:cxn modelId="{CFB7884C-ECCD-C44C-B410-02F07DBD2DAE}" type="presParOf" srcId="{C9E76191-5F12-BF45-AE9C-6FAE2221EFF8}" destId="{52E4ABEF-FAC6-8548-9F4D-4E473158A2BE}" srcOrd="1" destOrd="0" presId="urn:microsoft.com/office/officeart/2008/layout/LinedList"/>
    <dgm:cxn modelId="{2AF9A08E-58ED-DE4A-AC76-7328589F18EE}" type="presParOf" srcId="{52E4ABEF-FAC6-8548-9F4D-4E473158A2BE}" destId="{B0D3DAFD-9D46-1543-B3B5-D71843B5B4DB}" srcOrd="0" destOrd="0" presId="urn:microsoft.com/office/officeart/2008/layout/LinedList"/>
    <dgm:cxn modelId="{ED118803-C0D1-EF46-8EAB-BC486A2A10C1}" type="presParOf" srcId="{52E4ABEF-FAC6-8548-9F4D-4E473158A2BE}" destId="{4C9CCEC2-ABF3-194E-B533-02A4276A931F}" srcOrd="1" destOrd="0" presId="urn:microsoft.com/office/officeart/2008/layout/LinedList"/>
    <dgm:cxn modelId="{DE1306D4-F250-6043-9FE2-0CA42CCCE1B5}" type="presParOf" srcId="{4C9CCEC2-ABF3-194E-B533-02A4276A931F}" destId="{AAE7011B-BADF-3944-9735-AFBCAC4F810D}" srcOrd="0" destOrd="0" presId="urn:microsoft.com/office/officeart/2008/layout/LinedList"/>
    <dgm:cxn modelId="{D315A992-7B4B-9646-870A-59A4DEDFF73C}" type="presParOf" srcId="{4C9CCEC2-ABF3-194E-B533-02A4276A931F}" destId="{DAF6D365-7021-E74E-8AD3-AB3AC6A0D057}" srcOrd="1" destOrd="0" presId="urn:microsoft.com/office/officeart/2008/layout/LinedList"/>
    <dgm:cxn modelId="{8CBA91F6-2DC8-D543-BB9F-8D33B34760EF}" type="presParOf" srcId="{4C9CCEC2-ABF3-194E-B533-02A4276A931F}" destId="{EC170AFD-CC2D-3946-BDA9-5D66425E90C2}" srcOrd="2" destOrd="0" presId="urn:microsoft.com/office/officeart/2008/layout/LinedList"/>
    <dgm:cxn modelId="{042001ED-F371-B94A-A941-B8385E523028}" type="presParOf" srcId="{52E4ABEF-FAC6-8548-9F4D-4E473158A2BE}" destId="{9071E8DC-DDBE-CD4E-9B99-FF7E5F21CEFF}" srcOrd="2" destOrd="0" presId="urn:microsoft.com/office/officeart/2008/layout/LinedList"/>
    <dgm:cxn modelId="{FFD0C568-9F11-1947-9F33-012793B26F51}" type="presParOf" srcId="{52E4ABEF-FAC6-8548-9F4D-4E473158A2BE}" destId="{60ED89A1-904B-E446-B340-02B3D3D2D4CF}" srcOrd="3" destOrd="0" presId="urn:microsoft.com/office/officeart/2008/layout/LinedList"/>
    <dgm:cxn modelId="{DCF1C88C-7C89-224A-91BB-CDA93AC9D676}" type="presParOf" srcId="{6564C5E9-1595-624A-93AF-6AD41D06A4F7}" destId="{C60B052C-8895-B64E-8F55-A22B06C26711}" srcOrd="6" destOrd="0" presId="urn:microsoft.com/office/officeart/2008/layout/LinedList"/>
    <dgm:cxn modelId="{B22A98C9-0179-F54E-9D8B-AD7F06FE77A8}" type="presParOf" srcId="{6564C5E9-1595-624A-93AF-6AD41D06A4F7}" destId="{6824B304-8D35-7546-835D-37EF75EF130E}" srcOrd="7" destOrd="0" presId="urn:microsoft.com/office/officeart/2008/layout/LinedList"/>
    <dgm:cxn modelId="{9C61EBA2-C34D-4049-8F2F-50F833365412}" type="presParOf" srcId="{6824B304-8D35-7546-835D-37EF75EF130E}" destId="{C9B957BF-3762-C444-A889-9188DFC903DF}" srcOrd="0" destOrd="0" presId="urn:microsoft.com/office/officeart/2008/layout/LinedList"/>
    <dgm:cxn modelId="{DF079F42-9293-DC49-8D57-CD67858A0C3C}" type="presParOf" srcId="{6824B304-8D35-7546-835D-37EF75EF130E}" destId="{D251ECF4-3488-2542-8086-F83F675146E2}" srcOrd="1" destOrd="0" presId="urn:microsoft.com/office/officeart/2008/layout/LinedList"/>
    <dgm:cxn modelId="{8BCA8774-34E5-0443-9BFD-0C0EE85744CE}" type="presParOf" srcId="{D251ECF4-3488-2542-8086-F83F675146E2}" destId="{53DFB678-703B-1646-A2C9-814631074136}" srcOrd="0" destOrd="0" presId="urn:microsoft.com/office/officeart/2008/layout/LinedList"/>
    <dgm:cxn modelId="{897FA970-6784-9C4D-89E1-C4F3446CD18F}" type="presParOf" srcId="{D251ECF4-3488-2542-8086-F83F675146E2}" destId="{C9124C8C-8A51-3E49-8F20-C1A448FD817F}" srcOrd="1" destOrd="0" presId="urn:microsoft.com/office/officeart/2008/layout/LinedList"/>
    <dgm:cxn modelId="{01FD9C25-9318-4A47-8FCF-70BB794A28E5}" type="presParOf" srcId="{C9124C8C-8A51-3E49-8F20-C1A448FD817F}" destId="{5B977E52-1DC2-D846-AA85-F463E40EE7D6}" srcOrd="0" destOrd="0" presId="urn:microsoft.com/office/officeart/2008/layout/LinedList"/>
    <dgm:cxn modelId="{7A2AF9E0-E5C6-E64B-8E9E-E2D2A84C6456}" type="presParOf" srcId="{C9124C8C-8A51-3E49-8F20-C1A448FD817F}" destId="{B09F43E3-E283-364B-BDDC-AEA3B436FB56}" srcOrd="1" destOrd="0" presId="urn:microsoft.com/office/officeart/2008/layout/LinedList"/>
    <dgm:cxn modelId="{E66D9ACF-D587-D743-9756-BBCAD7F00FC5}" type="presParOf" srcId="{C9124C8C-8A51-3E49-8F20-C1A448FD817F}" destId="{78FAB02E-902A-0246-8841-E18990A6BDCD}" srcOrd="2" destOrd="0" presId="urn:microsoft.com/office/officeart/2008/layout/LinedList"/>
    <dgm:cxn modelId="{366B00D7-7FB9-634F-ADBF-4663F91C9C1D}" type="presParOf" srcId="{D251ECF4-3488-2542-8086-F83F675146E2}" destId="{2A380769-BA5B-F344-93A6-E05188F7C102}" srcOrd="2" destOrd="0" presId="urn:microsoft.com/office/officeart/2008/layout/LinedList"/>
    <dgm:cxn modelId="{3368227B-84D3-AC4F-8180-3F1F9F735031}" type="presParOf" srcId="{D251ECF4-3488-2542-8086-F83F675146E2}" destId="{1666CBCE-44EA-144B-B2DC-553B1D1FA875}" srcOrd="3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035DCA-DB8F-457C-913F-55432585DF32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FCDC6-4F83-47A6-B432-C2E389220129}">
      <dgm:prSet phldrT="[نص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ar-SA" sz="2000" dirty="0">
              <a:cs typeface="PT Bold Heading" panose="02010400000000000000" pitchFamily="2" charset="-78"/>
            </a:rPr>
            <a:t>التصميم</a:t>
          </a:r>
          <a:endParaRPr lang="en-US" sz="2000" dirty="0">
            <a:cs typeface="PT Bold Heading" panose="02010400000000000000" pitchFamily="2" charset="-78"/>
          </a:endParaRPr>
        </a:p>
      </dgm:t>
    </dgm:pt>
    <dgm:pt modelId="{010887F6-4827-4F26-907D-78BCF50EA926}" type="parTrans" cxnId="{29D5B4D9-5F21-4B58-A986-B412614E94DC}">
      <dgm:prSet/>
      <dgm:spPr/>
      <dgm:t>
        <a:bodyPr/>
        <a:lstStyle/>
        <a:p>
          <a:endParaRPr lang="en-US"/>
        </a:p>
      </dgm:t>
    </dgm:pt>
    <dgm:pt modelId="{A24672C4-F37B-4F43-856C-983A64F63258}" type="sibTrans" cxnId="{29D5B4D9-5F21-4B58-A986-B412614E94DC}">
      <dgm:prSet/>
      <dgm:spPr/>
      <dgm:t>
        <a:bodyPr/>
        <a:lstStyle/>
        <a:p>
          <a:endParaRPr lang="en-US"/>
        </a:p>
      </dgm:t>
    </dgm:pt>
    <dgm:pt modelId="{5ABC6771-17CE-4F87-8495-9663183BF6A7}">
      <dgm:prSet phldrT="[نص]"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r">
            <a:buNone/>
          </a:pPr>
          <a:r>
            <a:rPr lang="ar-SA" dirty="0">
              <a:solidFill>
                <a:schemeClr val="bg1"/>
              </a:solidFill>
              <a:cs typeface="PT Bold Heading" panose="02010400000000000000" pitchFamily="2" charset="-78"/>
            </a:rPr>
            <a:t>الأسلوب الإبداعي</a:t>
          </a:r>
          <a:endParaRPr lang="en-US" dirty="0">
            <a:solidFill>
              <a:schemeClr val="bg1"/>
            </a:solidFill>
            <a:cs typeface="PT Bold Heading" panose="02010400000000000000" pitchFamily="2" charset="-78"/>
          </a:endParaRPr>
        </a:p>
      </dgm:t>
    </dgm:pt>
    <dgm:pt modelId="{DE0D9260-7456-4F26-85C6-54F938568F04}" type="parTrans" cxnId="{34591A53-DAB1-46D9-9AB1-D72006D08EA5}">
      <dgm:prSet/>
      <dgm:spPr/>
      <dgm:t>
        <a:bodyPr/>
        <a:lstStyle/>
        <a:p>
          <a:endParaRPr lang="en-US"/>
        </a:p>
      </dgm:t>
    </dgm:pt>
    <dgm:pt modelId="{BC446BB4-07C5-4C4E-A29C-A4AA379254EB}" type="sibTrans" cxnId="{34591A53-DAB1-46D9-9AB1-D72006D08EA5}">
      <dgm:prSet/>
      <dgm:spPr/>
      <dgm:t>
        <a:bodyPr/>
        <a:lstStyle/>
        <a:p>
          <a:endParaRPr lang="en-US"/>
        </a:p>
      </dgm:t>
    </dgm:pt>
    <dgm:pt modelId="{FC201051-661D-4AB2-8A72-7D0CD1015DEF}">
      <dgm:prSet phldrT="[نص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ar-SA" sz="2000" dirty="0">
              <a:cs typeface="PT Bold Heading" panose="02010400000000000000" pitchFamily="2" charset="-78"/>
            </a:rPr>
            <a:t>التواصل</a:t>
          </a:r>
          <a:endParaRPr lang="en-US" sz="2000" dirty="0">
            <a:cs typeface="PT Bold Heading" panose="02010400000000000000" pitchFamily="2" charset="-78"/>
          </a:endParaRPr>
        </a:p>
      </dgm:t>
    </dgm:pt>
    <dgm:pt modelId="{045E7C39-AB31-4958-8E2B-157D43CC9CD2}" type="parTrans" cxnId="{AD6874B1-238C-464D-A60D-353215BA9B8F}">
      <dgm:prSet/>
      <dgm:spPr/>
      <dgm:t>
        <a:bodyPr/>
        <a:lstStyle/>
        <a:p>
          <a:endParaRPr lang="en-US"/>
        </a:p>
      </dgm:t>
    </dgm:pt>
    <dgm:pt modelId="{569F8CBC-9316-44E5-A0C6-C8C85E7E20C5}" type="sibTrans" cxnId="{AD6874B1-238C-464D-A60D-353215BA9B8F}">
      <dgm:prSet/>
      <dgm:spPr/>
      <dgm:t>
        <a:bodyPr/>
        <a:lstStyle/>
        <a:p>
          <a:endParaRPr lang="en-US"/>
        </a:p>
      </dgm:t>
    </dgm:pt>
    <dgm:pt modelId="{6BFA4C18-1551-47F3-8487-F9BB321F44C9}">
      <dgm:prSet phldrT="[نص]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None/>
          </a:pPr>
          <a:r>
            <a:rPr lang="ar-SA" dirty="0">
              <a:solidFill>
                <a:schemeClr val="bg1"/>
              </a:solidFill>
              <a:cs typeface="PT Bold Heading" panose="02010400000000000000" pitchFamily="2" charset="-78"/>
            </a:rPr>
            <a:t>هدف التأثير</a:t>
          </a:r>
          <a:endParaRPr lang="en-US" dirty="0">
            <a:solidFill>
              <a:schemeClr val="bg1"/>
            </a:solidFill>
            <a:cs typeface="PT Bold Heading" panose="02010400000000000000" pitchFamily="2" charset="-78"/>
          </a:endParaRPr>
        </a:p>
      </dgm:t>
    </dgm:pt>
    <dgm:pt modelId="{BA72050D-BBBC-4E23-A3F7-589258A8C688}" type="parTrans" cxnId="{9598F349-4EDC-4F4D-8630-C114C71C5828}">
      <dgm:prSet/>
      <dgm:spPr/>
      <dgm:t>
        <a:bodyPr/>
        <a:lstStyle/>
        <a:p>
          <a:endParaRPr lang="en-US"/>
        </a:p>
      </dgm:t>
    </dgm:pt>
    <dgm:pt modelId="{688AFC63-D4B5-4E5A-8174-901E46BE2061}" type="sibTrans" cxnId="{9598F349-4EDC-4F4D-8630-C114C71C5828}">
      <dgm:prSet/>
      <dgm:spPr/>
      <dgm:t>
        <a:bodyPr/>
        <a:lstStyle/>
        <a:p>
          <a:endParaRPr lang="en-US"/>
        </a:p>
      </dgm:t>
    </dgm:pt>
    <dgm:pt modelId="{83406202-33D9-4AE6-84AF-9FA262D3D9B7}">
      <dgm:prSet phldrT="[نص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ar-SA" sz="1800" dirty="0">
              <a:cs typeface="PT Bold Heading" panose="02010400000000000000" pitchFamily="2" charset="-78"/>
            </a:rPr>
            <a:t>مكان نشر المحتوى</a:t>
          </a:r>
          <a:endParaRPr lang="en-US" sz="1800" dirty="0">
            <a:cs typeface="PT Bold Heading" panose="02010400000000000000" pitchFamily="2" charset="-78"/>
          </a:endParaRPr>
        </a:p>
      </dgm:t>
    </dgm:pt>
    <dgm:pt modelId="{D133A7CB-BD1E-452D-A2D4-AE8E2DE63E03}" type="parTrans" cxnId="{A47504C0-98D0-4F1C-AB99-A6C9D10C8526}">
      <dgm:prSet/>
      <dgm:spPr/>
      <dgm:t>
        <a:bodyPr/>
        <a:lstStyle/>
        <a:p>
          <a:endParaRPr lang="en-US"/>
        </a:p>
      </dgm:t>
    </dgm:pt>
    <dgm:pt modelId="{2AFE416F-21B9-429F-881A-13DCD7396CED}" type="sibTrans" cxnId="{A47504C0-98D0-4F1C-AB99-A6C9D10C8526}">
      <dgm:prSet/>
      <dgm:spPr/>
      <dgm:t>
        <a:bodyPr/>
        <a:lstStyle/>
        <a:p>
          <a:endParaRPr lang="en-US"/>
        </a:p>
      </dgm:t>
    </dgm:pt>
    <dgm:pt modelId="{3BCCA159-9529-4D72-81D8-56BE98D02A10}">
      <dgm:prSet phldrT="[نص]" custT="1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buNone/>
          </a:pPr>
          <a:r>
            <a:rPr lang="ar-SA" sz="2400" dirty="0">
              <a:solidFill>
                <a:schemeClr val="bg1"/>
              </a:solidFill>
              <a:cs typeface="PT Bold Heading" panose="02010400000000000000" pitchFamily="2" charset="-78"/>
            </a:rPr>
            <a:t>وسيط</a:t>
          </a:r>
          <a:endParaRPr lang="en-US" sz="2400" dirty="0">
            <a:solidFill>
              <a:schemeClr val="bg1"/>
            </a:solidFill>
            <a:cs typeface="PT Bold Heading" panose="02010400000000000000" pitchFamily="2" charset="-78"/>
          </a:endParaRPr>
        </a:p>
      </dgm:t>
    </dgm:pt>
    <dgm:pt modelId="{2AEDB4D1-12A2-4BAC-BB02-23B89DBFAA62}" type="parTrans" cxnId="{EA9A2BC0-38AC-4979-A7FF-6789116A5B5E}">
      <dgm:prSet/>
      <dgm:spPr/>
      <dgm:t>
        <a:bodyPr/>
        <a:lstStyle/>
        <a:p>
          <a:endParaRPr lang="en-US"/>
        </a:p>
      </dgm:t>
    </dgm:pt>
    <dgm:pt modelId="{D604C6CE-DF75-4F5D-A69E-B5DBEA1BF5AD}" type="sibTrans" cxnId="{EA9A2BC0-38AC-4979-A7FF-6789116A5B5E}">
      <dgm:prSet/>
      <dgm:spPr/>
      <dgm:t>
        <a:bodyPr/>
        <a:lstStyle/>
        <a:p>
          <a:endParaRPr lang="en-US"/>
        </a:p>
      </dgm:t>
    </dgm:pt>
    <dgm:pt modelId="{F742109E-5743-4B4D-A5BD-4B3DB2CA1634}">
      <dgm:prSet phldrT="[نص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1800" dirty="0">
              <a:solidFill>
                <a:schemeClr val="tx1">
                  <a:lumMod val="75000"/>
                </a:schemeClr>
              </a:solidFill>
              <a:cs typeface="PT Bold Heading" panose="02010400000000000000" pitchFamily="2" charset="-78"/>
            </a:rPr>
            <a:t>عناصر أساسية للمهنة التصميم</a:t>
          </a:r>
          <a:endParaRPr lang="en-US" sz="1800" dirty="0">
            <a:solidFill>
              <a:schemeClr val="tx1">
                <a:lumMod val="75000"/>
              </a:schemeClr>
            </a:solidFill>
            <a:cs typeface="PT Bold Heading" panose="02010400000000000000" pitchFamily="2" charset="-78"/>
          </a:endParaRPr>
        </a:p>
      </dgm:t>
    </dgm:pt>
    <dgm:pt modelId="{7262BA6C-244D-4061-AA32-40648D6A046D}" type="sibTrans" cxnId="{778BE71D-6F0B-40FF-8772-87F53B5DAB01}">
      <dgm:prSet/>
      <dgm:spPr/>
      <dgm:t>
        <a:bodyPr/>
        <a:lstStyle/>
        <a:p>
          <a:endParaRPr lang="en-US"/>
        </a:p>
      </dgm:t>
    </dgm:pt>
    <dgm:pt modelId="{F9D2854C-67F3-4944-8CE0-A1C06861B8DE}" type="parTrans" cxnId="{778BE71D-6F0B-40FF-8772-87F53B5DAB01}">
      <dgm:prSet/>
      <dgm:spPr/>
      <dgm:t>
        <a:bodyPr/>
        <a:lstStyle/>
        <a:p>
          <a:endParaRPr lang="en-US"/>
        </a:p>
      </dgm:t>
    </dgm:pt>
    <dgm:pt modelId="{EC0C8AC3-A98B-45CD-B0EE-2833DCA1B5EF}" type="pres">
      <dgm:prSet presAssocID="{76035DCA-DB8F-457C-913F-55432585DF3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6443B43-BB72-4BE0-B847-4231A97A3169}" type="pres">
      <dgm:prSet presAssocID="{76035DCA-DB8F-457C-913F-55432585DF32}" presName="children" presStyleCnt="0"/>
      <dgm:spPr/>
    </dgm:pt>
    <dgm:pt modelId="{9C4E889E-2A77-4029-9EF6-B22702EB9F53}" type="pres">
      <dgm:prSet presAssocID="{76035DCA-DB8F-457C-913F-55432585DF32}" presName="child1group" presStyleCnt="0"/>
      <dgm:spPr/>
    </dgm:pt>
    <dgm:pt modelId="{97122487-8EDC-47CA-B3E6-317BE00A3854}" type="pres">
      <dgm:prSet presAssocID="{76035DCA-DB8F-457C-913F-55432585DF32}" presName="child1" presStyleLbl="bgAcc1" presStyleIdx="0" presStyleCnt="3" custScaleX="107418"/>
      <dgm:spPr/>
    </dgm:pt>
    <dgm:pt modelId="{33F2D470-3796-4C6D-864C-35902EA72147}" type="pres">
      <dgm:prSet presAssocID="{76035DCA-DB8F-457C-913F-55432585DF32}" presName="child1Text" presStyleLbl="bgAcc1" presStyleIdx="0" presStyleCnt="3">
        <dgm:presLayoutVars>
          <dgm:bulletEnabled val="1"/>
        </dgm:presLayoutVars>
      </dgm:prSet>
      <dgm:spPr/>
    </dgm:pt>
    <dgm:pt modelId="{A2FA50EA-CB81-4F57-8F02-106BE84AA0BB}" type="pres">
      <dgm:prSet presAssocID="{76035DCA-DB8F-457C-913F-55432585DF32}" presName="child2group" presStyleCnt="0"/>
      <dgm:spPr/>
    </dgm:pt>
    <dgm:pt modelId="{B8DD6DD5-E96B-4AB4-A246-50B32DBAB322}" type="pres">
      <dgm:prSet presAssocID="{76035DCA-DB8F-457C-913F-55432585DF32}" presName="child2" presStyleLbl="bgAcc1" presStyleIdx="1" presStyleCnt="3"/>
      <dgm:spPr/>
    </dgm:pt>
    <dgm:pt modelId="{9946DD49-5171-4BAF-B1C2-AA2F3906E210}" type="pres">
      <dgm:prSet presAssocID="{76035DCA-DB8F-457C-913F-55432585DF32}" presName="child2Text" presStyleLbl="bgAcc1" presStyleIdx="1" presStyleCnt="3">
        <dgm:presLayoutVars>
          <dgm:bulletEnabled val="1"/>
        </dgm:presLayoutVars>
      </dgm:prSet>
      <dgm:spPr/>
    </dgm:pt>
    <dgm:pt modelId="{7FEF606E-B72B-48D6-8525-64973BD49001}" type="pres">
      <dgm:prSet presAssocID="{76035DCA-DB8F-457C-913F-55432585DF32}" presName="child3group" presStyleCnt="0"/>
      <dgm:spPr/>
    </dgm:pt>
    <dgm:pt modelId="{A9DAA97C-CA04-4CF2-AA14-B2CA22FD7A28}" type="pres">
      <dgm:prSet presAssocID="{76035DCA-DB8F-457C-913F-55432585DF32}" presName="child3" presStyleLbl="bgAcc1" presStyleIdx="2" presStyleCnt="3"/>
      <dgm:spPr/>
    </dgm:pt>
    <dgm:pt modelId="{5FFA9F47-CE4B-4FB0-BDF9-D099F0DA1A60}" type="pres">
      <dgm:prSet presAssocID="{76035DCA-DB8F-457C-913F-55432585DF32}" presName="child3Text" presStyleLbl="bgAcc1" presStyleIdx="2" presStyleCnt="3">
        <dgm:presLayoutVars>
          <dgm:bulletEnabled val="1"/>
        </dgm:presLayoutVars>
      </dgm:prSet>
      <dgm:spPr/>
    </dgm:pt>
    <dgm:pt modelId="{2402B32C-25A5-4EEC-A8C8-3E52D996CFE7}" type="pres">
      <dgm:prSet presAssocID="{76035DCA-DB8F-457C-913F-55432585DF32}" presName="childPlaceholder" presStyleCnt="0"/>
      <dgm:spPr/>
    </dgm:pt>
    <dgm:pt modelId="{2F53397E-085A-4896-96D9-1966F93A0711}" type="pres">
      <dgm:prSet presAssocID="{76035DCA-DB8F-457C-913F-55432585DF32}" presName="circle" presStyleCnt="0"/>
      <dgm:spPr/>
    </dgm:pt>
    <dgm:pt modelId="{83C9989F-1049-425A-8A32-3B2C1049E042}" type="pres">
      <dgm:prSet presAssocID="{76035DCA-DB8F-457C-913F-55432585DF3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F763B73-0CCB-4022-88F1-B4D60903938B}" type="pres">
      <dgm:prSet presAssocID="{76035DCA-DB8F-457C-913F-55432585DF3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0735C64-8B24-4A54-86BE-6CF2DFB00D88}" type="pres">
      <dgm:prSet presAssocID="{76035DCA-DB8F-457C-913F-55432585DF3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FF15E39-B130-44AA-95AF-F63673A55743}" type="pres">
      <dgm:prSet presAssocID="{76035DCA-DB8F-457C-913F-55432585DF32}" presName="quadrant4" presStyleLbl="node1" presStyleIdx="3" presStyleCnt="4" custScaleX="140860" custLinFactNeighborX="-24747" custLinFactNeighborY="3240">
        <dgm:presLayoutVars>
          <dgm:chMax val="1"/>
          <dgm:bulletEnabled val="1"/>
        </dgm:presLayoutVars>
      </dgm:prSet>
      <dgm:spPr/>
    </dgm:pt>
    <dgm:pt modelId="{F663FDF6-C80E-4CB4-AC4C-87371F891C5A}" type="pres">
      <dgm:prSet presAssocID="{76035DCA-DB8F-457C-913F-55432585DF32}" presName="quadrantPlaceholder" presStyleCnt="0"/>
      <dgm:spPr/>
    </dgm:pt>
    <dgm:pt modelId="{4DF6EE7F-813C-4F9F-BF79-FFFA2BB7F115}" type="pres">
      <dgm:prSet presAssocID="{76035DCA-DB8F-457C-913F-55432585DF32}" presName="center1" presStyleLbl="fgShp" presStyleIdx="0" presStyleCnt="2"/>
      <dgm:spPr/>
    </dgm:pt>
    <dgm:pt modelId="{4DFF0509-C201-4E6B-A143-7FB3AD6EACC1}" type="pres">
      <dgm:prSet presAssocID="{76035DCA-DB8F-457C-913F-55432585DF32}" presName="center2" presStyleLbl="fgShp" presStyleIdx="1" presStyleCnt="2"/>
      <dgm:spPr/>
    </dgm:pt>
  </dgm:ptLst>
  <dgm:cxnLst>
    <dgm:cxn modelId="{2BCBFE04-E840-491C-933E-013F55F9C006}" type="presOf" srcId="{6BFA4C18-1551-47F3-8487-F9BB321F44C9}" destId="{B8DD6DD5-E96B-4AB4-A246-50B32DBAB322}" srcOrd="0" destOrd="0" presId="urn:microsoft.com/office/officeart/2005/8/layout/cycle4"/>
    <dgm:cxn modelId="{46930C0F-6C99-4164-9781-91B12EB38286}" type="presOf" srcId="{5ABC6771-17CE-4F87-8495-9663183BF6A7}" destId="{97122487-8EDC-47CA-B3E6-317BE00A3854}" srcOrd="0" destOrd="0" presId="urn:microsoft.com/office/officeart/2005/8/layout/cycle4"/>
    <dgm:cxn modelId="{040CAA13-0DDF-4672-9B57-FC5E4AF7898B}" type="presOf" srcId="{F742109E-5743-4B4D-A5BD-4B3DB2CA1634}" destId="{5FF15E39-B130-44AA-95AF-F63673A55743}" srcOrd="0" destOrd="0" presId="urn:microsoft.com/office/officeart/2005/8/layout/cycle4"/>
    <dgm:cxn modelId="{A2B7731A-1A0C-4BDE-8417-0B939AF37CEE}" type="presOf" srcId="{6BFA4C18-1551-47F3-8487-F9BB321F44C9}" destId="{9946DD49-5171-4BAF-B1C2-AA2F3906E210}" srcOrd="1" destOrd="0" presId="urn:microsoft.com/office/officeart/2005/8/layout/cycle4"/>
    <dgm:cxn modelId="{5FA07B1C-9EE4-4432-83FB-5AB277691E88}" type="presOf" srcId="{83406202-33D9-4AE6-84AF-9FA262D3D9B7}" destId="{A0735C64-8B24-4A54-86BE-6CF2DFB00D88}" srcOrd="0" destOrd="0" presId="urn:microsoft.com/office/officeart/2005/8/layout/cycle4"/>
    <dgm:cxn modelId="{778BE71D-6F0B-40FF-8772-87F53B5DAB01}" srcId="{76035DCA-DB8F-457C-913F-55432585DF32}" destId="{F742109E-5743-4B4D-A5BD-4B3DB2CA1634}" srcOrd="3" destOrd="0" parTransId="{F9D2854C-67F3-4944-8CE0-A1C06861B8DE}" sibTransId="{7262BA6C-244D-4061-AA32-40648D6A046D}"/>
    <dgm:cxn modelId="{1E46272B-20A8-44FD-B1EC-A696CF3AE616}" type="presOf" srcId="{3BCCA159-9529-4D72-81D8-56BE98D02A10}" destId="{A9DAA97C-CA04-4CF2-AA14-B2CA22FD7A28}" srcOrd="0" destOrd="0" presId="urn:microsoft.com/office/officeart/2005/8/layout/cycle4"/>
    <dgm:cxn modelId="{9598F349-4EDC-4F4D-8630-C114C71C5828}" srcId="{FC201051-661D-4AB2-8A72-7D0CD1015DEF}" destId="{6BFA4C18-1551-47F3-8487-F9BB321F44C9}" srcOrd="0" destOrd="0" parTransId="{BA72050D-BBBC-4E23-A3F7-589258A8C688}" sibTransId="{688AFC63-D4B5-4E5A-8174-901E46BE2061}"/>
    <dgm:cxn modelId="{34591A53-DAB1-46D9-9AB1-D72006D08EA5}" srcId="{330FCDC6-4F83-47A6-B432-C2E389220129}" destId="{5ABC6771-17CE-4F87-8495-9663183BF6A7}" srcOrd="0" destOrd="0" parTransId="{DE0D9260-7456-4F26-85C6-54F938568F04}" sibTransId="{BC446BB4-07C5-4C4E-A29C-A4AA379254EB}"/>
    <dgm:cxn modelId="{9259DD79-5F92-4B1D-BFC4-DB7B3C86E57D}" type="presOf" srcId="{5ABC6771-17CE-4F87-8495-9663183BF6A7}" destId="{33F2D470-3796-4C6D-864C-35902EA72147}" srcOrd="1" destOrd="0" presId="urn:microsoft.com/office/officeart/2005/8/layout/cycle4"/>
    <dgm:cxn modelId="{9CE5FE7B-4556-4E27-BCE8-41E015FCB54E}" type="presOf" srcId="{3BCCA159-9529-4D72-81D8-56BE98D02A10}" destId="{5FFA9F47-CE4B-4FB0-BDF9-D099F0DA1A60}" srcOrd="1" destOrd="0" presId="urn:microsoft.com/office/officeart/2005/8/layout/cycle4"/>
    <dgm:cxn modelId="{4615B796-2370-406D-878D-4413203C1FF0}" type="presOf" srcId="{330FCDC6-4F83-47A6-B432-C2E389220129}" destId="{83C9989F-1049-425A-8A32-3B2C1049E042}" srcOrd="0" destOrd="0" presId="urn:microsoft.com/office/officeart/2005/8/layout/cycle4"/>
    <dgm:cxn modelId="{AD6874B1-238C-464D-A60D-353215BA9B8F}" srcId="{76035DCA-DB8F-457C-913F-55432585DF32}" destId="{FC201051-661D-4AB2-8A72-7D0CD1015DEF}" srcOrd="1" destOrd="0" parTransId="{045E7C39-AB31-4958-8E2B-157D43CC9CD2}" sibTransId="{569F8CBC-9316-44E5-A0C6-C8C85E7E20C5}"/>
    <dgm:cxn modelId="{A47504C0-98D0-4F1C-AB99-A6C9D10C8526}" srcId="{76035DCA-DB8F-457C-913F-55432585DF32}" destId="{83406202-33D9-4AE6-84AF-9FA262D3D9B7}" srcOrd="2" destOrd="0" parTransId="{D133A7CB-BD1E-452D-A2D4-AE8E2DE63E03}" sibTransId="{2AFE416F-21B9-429F-881A-13DCD7396CED}"/>
    <dgm:cxn modelId="{EA9A2BC0-38AC-4979-A7FF-6789116A5B5E}" srcId="{83406202-33D9-4AE6-84AF-9FA262D3D9B7}" destId="{3BCCA159-9529-4D72-81D8-56BE98D02A10}" srcOrd="0" destOrd="0" parTransId="{2AEDB4D1-12A2-4BAC-BB02-23B89DBFAA62}" sibTransId="{D604C6CE-DF75-4F5D-A69E-B5DBEA1BF5AD}"/>
    <dgm:cxn modelId="{4D43E0C7-C6F3-4759-BA0C-28A4AA99A4A0}" type="presOf" srcId="{FC201051-661D-4AB2-8A72-7D0CD1015DEF}" destId="{FF763B73-0CCB-4022-88F1-B4D60903938B}" srcOrd="0" destOrd="0" presId="urn:microsoft.com/office/officeart/2005/8/layout/cycle4"/>
    <dgm:cxn modelId="{303D8AD1-D392-4B9C-8989-AF49C59FC5E5}" type="presOf" srcId="{76035DCA-DB8F-457C-913F-55432585DF32}" destId="{EC0C8AC3-A98B-45CD-B0EE-2833DCA1B5EF}" srcOrd="0" destOrd="0" presId="urn:microsoft.com/office/officeart/2005/8/layout/cycle4"/>
    <dgm:cxn modelId="{29D5B4D9-5F21-4B58-A986-B412614E94DC}" srcId="{76035DCA-DB8F-457C-913F-55432585DF32}" destId="{330FCDC6-4F83-47A6-B432-C2E389220129}" srcOrd="0" destOrd="0" parTransId="{010887F6-4827-4F26-907D-78BCF50EA926}" sibTransId="{A24672C4-F37B-4F43-856C-983A64F63258}"/>
    <dgm:cxn modelId="{356EDB47-BB34-46C8-BB93-123C26D10D69}" type="presParOf" srcId="{EC0C8AC3-A98B-45CD-B0EE-2833DCA1B5EF}" destId="{A6443B43-BB72-4BE0-B847-4231A97A3169}" srcOrd="0" destOrd="0" presId="urn:microsoft.com/office/officeart/2005/8/layout/cycle4"/>
    <dgm:cxn modelId="{D623D08D-7F01-4AED-B16B-35D244E9AFD8}" type="presParOf" srcId="{A6443B43-BB72-4BE0-B847-4231A97A3169}" destId="{9C4E889E-2A77-4029-9EF6-B22702EB9F53}" srcOrd="0" destOrd="0" presId="urn:microsoft.com/office/officeart/2005/8/layout/cycle4"/>
    <dgm:cxn modelId="{F4D700EC-3CA7-4E1E-98F5-D00CBE005FA6}" type="presParOf" srcId="{9C4E889E-2A77-4029-9EF6-B22702EB9F53}" destId="{97122487-8EDC-47CA-B3E6-317BE00A3854}" srcOrd="0" destOrd="0" presId="urn:microsoft.com/office/officeart/2005/8/layout/cycle4"/>
    <dgm:cxn modelId="{C1EFEB59-5B4B-4958-8848-ECA532678B47}" type="presParOf" srcId="{9C4E889E-2A77-4029-9EF6-B22702EB9F53}" destId="{33F2D470-3796-4C6D-864C-35902EA72147}" srcOrd="1" destOrd="0" presId="urn:microsoft.com/office/officeart/2005/8/layout/cycle4"/>
    <dgm:cxn modelId="{CB225ED2-8579-46B8-8C2A-11DCC976A27D}" type="presParOf" srcId="{A6443B43-BB72-4BE0-B847-4231A97A3169}" destId="{A2FA50EA-CB81-4F57-8F02-106BE84AA0BB}" srcOrd="1" destOrd="0" presId="urn:microsoft.com/office/officeart/2005/8/layout/cycle4"/>
    <dgm:cxn modelId="{D2A6C05C-CEA0-4DEE-A274-A2A60EDBBEC8}" type="presParOf" srcId="{A2FA50EA-CB81-4F57-8F02-106BE84AA0BB}" destId="{B8DD6DD5-E96B-4AB4-A246-50B32DBAB322}" srcOrd="0" destOrd="0" presId="urn:microsoft.com/office/officeart/2005/8/layout/cycle4"/>
    <dgm:cxn modelId="{915E9C58-DC4F-4396-883C-FE452616689B}" type="presParOf" srcId="{A2FA50EA-CB81-4F57-8F02-106BE84AA0BB}" destId="{9946DD49-5171-4BAF-B1C2-AA2F3906E210}" srcOrd="1" destOrd="0" presId="urn:microsoft.com/office/officeart/2005/8/layout/cycle4"/>
    <dgm:cxn modelId="{0C6B961D-C902-4F8D-B9BD-6EE0D7EE0757}" type="presParOf" srcId="{A6443B43-BB72-4BE0-B847-4231A97A3169}" destId="{7FEF606E-B72B-48D6-8525-64973BD49001}" srcOrd="2" destOrd="0" presId="urn:microsoft.com/office/officeart/2005/8/layout/cycle4"/>
    <dgm:cxn modelId="{A9FEACFE-B69E-4F1F-B47E-CEE64132BC74}" type="presParOf" srcId="{7FEF606E-B72B-48D6-8525-64973BD49001}" destId="{A9DAA97C-CA04-4CF2-AA14-B2CA22FD7A28}" srcOrd="0" destOrd="0" presId="urn:microsoft.com/office/officeart/2005/8/layout/cycle4"/>
    <dgm:cxn modelId="{347C5150-9A4E-4345-8E71-11B9266BC35B}" type="presParOf" srcId="{7FEF606E-B72B-48D6-8525-64973BD49001}" destId="{5FFA9F47-CE4B-4FB0-BDF9-D099F0DA1A60}" srcOrd="1" destOrd="0" presId="urn:microsoft.com/office/officeart/2005/8/layout/cycle4"/>
    <dgm:cxn modelId="{7F052340-8C7D-4B86-8183-05E73D9E3499}" type="presParOf" srcId="{A6443B43-BB72-4BE0-B847-4231A97A3169}" destId="{2402B32C-25A5-4EEC-A8C8-3E52D996CFE7}" srcOrd="3" destOrd="0" presId="urn:microsoft.com/office/officeart/2005/8/layout/cycle4"/>
    <dgm:cxn modelId="{50F36581-5187-4C90-8E86-8C3239B2A8E4}" type="presParOf" srcId="{EC0C8AC3-A98B-45CD-B0EE-2833DCA1B5EF}" destId="{2F53397E-085A-4896-96D9-1966F93A0711}" srcOrd="1" destOrd="0" presId="urn:microsoft.com/office/officeart/2005/8/layout/cycle4"/>
    <dgm:cxn modelId="{548085D5-55E2-4608-90CD-5306C18D0B91}" type="presParOf" srcId="{2F53397E-085A-4896-96D9-1966F93A0711}" destId="{83C9989F-1049-425A-8A32-3B2C1049E042}" srcOrd="0" destOrd="0" presId="urn:microsoft.com/office/officeart/2005/8/layout/cycle4"/>
    <dgm:cxn modelId="{09E06F4E-EDE2-4FB9-9436-50CBB8467D29}" type="presParOf" srcId="{2F53397E-085A-4896-96D9-1966F93A0711}" destId="{FF763B73-0CCB-4022-88F1-B4D60903938B}" srcOrd="1" destOrd="0" presId="urn:microsoft.com/office/officeart/2005/8/layout/cycle4"/>
    <dgm:cxn modelId="{5153FDD7-9349-4A43-9B11-AA2BC6AD471A}" type="presParOf" srcId="{2F53397E-085A-4896-96D9-1966F93A0711}" destId="{A0735C64-8B24-4A54-86BE-6CF2DFB00D88}" srcOrd="2" destOrd="0" presId="urn:microsoft.com/office/officeart/2005/8/layout/cycle4"/>
    <dgm:cxn modelId="{4FA109CA-81D8-4DC3-B23A-06D6B39369E9}" type="presParOf" srcId="{2F53397E-085A-4896-96D9-1966F93A0711}" destId="{5FF15E39-B130-44AA-95AF-F63673A55743}" srcOrd="3" destOrd="0" presId="urn:microsoft.com/office/officeart/2005/8/layout/cycle4"/>
    <dgm:cxn modelId="{4F3D18C0-72AC-4D95-A6F5-EC43FB08B15A}" type="presParOf" srcId="{2F53397E-085A-4896-96D9-1966F93A0711}" destId="{F663FDF6-C80E-4CB4-AC4C-87371F891C5A}" srcOrd="4" destOrd="0" presId="urn:microsoft.com/office/officeart/2005/8/layout/cycle4"/>
    <dgm:cxn modelId="{49D2F77B-0E67-4D52-AAD4-BCF522AB37F5}" type="presParOf" srcId="{EC0C8AC3-A98B-45CD-B0EE-2833DCA1B5EF}" destId="{4DF6EE7F-813C-4F9F-BF79-FFFA2BB7F115}" srcOrd="2" destOrd="0" presId="urn:microsoft.com/office/officeart/2005/8/layout/cycle4"/>
    <dgm:cxn modelId="{8849AA49-6F51-42FD-9066-A5BDE4530F9B}" type="presParOf" srcId="{EC0C8AC3-A98B-45CD-B0EE-2833DCA1B5EF}" destId="{4DFF0509-C201-4E6B-A143-7FB3AD6EACC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A7698-FAF1-9341-A1FC-ED13A8E7C585}">
      <dsp:nvSpPr>
        <dsp:cNvPr id="0" name=""/>
        <dsp:cNvSpPr/>
      </dsp:nvSpPr>
      <dsp:spPr>
        <a:xfrm>
          <a:off x="0" y="473"/>
          <a:ext cx="11050299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79ABC-4458-134D-8407-3B550EE07267}">
      <dsp:nvSpPr>
        <dsp:cNvPr id="0" name=""/>
        <dsp:cNvSpPr/>
      </dsp:nvSpPr>
      <dsp:spPr>
        <a:xfrm>
          <a:off x="8840239" y="473"/>
          <a:ext cx="2210059" cy="77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i="0" kern="1200" dirty="0">
              <a:latin typeface="Gill Sans Nova" panose="020B0602020104020203" pitchFamily="34" charset="0"/>
              <a:cs typeface="PT Bold Heading" panose="02010400000000000000" pitchFamily="2" charset="-78"/>
            </a:rPr>
            <a:t>التصميم و التواصل</a:t>
          </a:r>
          <a:endParaRPr lang="en-US" sz="2000" b="0" i="0" kern="1200" dirty="0">
            <a:latin typeface="Gill Sans Nova" panose="020B0602020104020203" pitchFamily="34" charset="0"/>
            <a:cs typeface="PT Bold Heading" panose="02010400000000000000" pitchFamily="2" charset="-78"/>
          </a:endParaRPr>
        </a:p>
      </dsp:txBody>
      <dsp:txXfrm>
        <a:off x="8840239" y="473"/>
        <a:ext cx="2210059" cy="775145"/>
      </dsp:txXfrm>
    </dsp:sp>
    <dsp:sp modelId="{4B7883FE-9BF1-834B-9E55-433D1207CAF9}">
      <dsp:nvSpPr>
        <dsp:cNvPr id="0" name=""/>
        <dsp:cNvSpPr/>
      </dsp:nvSpPr>
      <dsp:spPr>
        <a:xfrm>
          <a:off x="0" y="77236"/>
          <a:ext cx="8674484" cy="70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i="0" kern="120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القدرة على إقناع العملاء و عرض التصاميم</a:t>
          </a:r>
          <a:endParaRPr lang="en-US" sz="1800" b="1" i="0" kern="120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0" y="77236"/>
        <a:ext cx="8674484" cy="703989"/>
      </dsp:txXfrm>
    </dsp:sp>
    <dsp:sp modelId="{F855322D-A55D-8B49-879F-C673DBB2B4C9}">
      <dsp:nvSpPr>
        <dsp:cNvPr id="0" name=""/>
        <dsp:cNvSpPr/>
      </dsp:nvSpPr>
      <dsp:spPr>
        <a:xfrm>
          <a:off x="2210059" y="739662"/>
          <a:ext cx="8840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45911-31B5-374B-964F-E521B7F4A98B}">
      <dsp:nvSpPr>
        <dsp:cNvPr id="0" name=""/>
        <dsp:cNvSpPr/>
      </dsp:nvSpPr>
      <dsp:spPr>
        <a:xfrm>
          <a:off x="0" y="775618"/>
          <a:ext cx="11050299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3031"/>
                <a:satOff val="16383"/>
                <a:lumOff val="25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3031"/>
                <a:satOff val="16383"/>
                <a:lumOff val="25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3031"/>
                <a:satOff val="16383"/>
                <a:lumOff val="25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41AD6-DFD2-814C-A051-E841CC65A4EA}">
      <dsp:nvSpPr>
        <dsp:cNvPr id="0" name=""/>
        <dsp:cNvSpPr/>
      </dsp:nvSpPr>
      <dsp:spPr>
        <a:xfrm>
          <a:off x="8840239" y="775618"/>
          <a:ext cx="2210059" cy="77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i="0" kern="1200" dirty="0">
              <a:latin typeface="Gill Sans Nova" panose="020B0602020104020203" pitchFamily="34" charset="0"/>
              <a:cs typeface="PT Bold Heading" panose="02010400000000000000" pitchFamily="2" charset="-78"/>
            </a:rPr>
            <a:t>الإبداع و التواصل</a:t>
          </a:r>
          <a:endParaRPr lang="en-US" sz="2000" b="0" i="0" kern="1200" dirty="0">
            <a:latin typeface="Gill Sans Nova" panose="020B0602020104020203" pitchFamily="34" charset="0"/>
            <a:cs typeface="PT Bold Heading" panose="02010400000000000000" pitchFamily="2" charset="-78"/>
          </a:endParaRPr>
        </a:p>
      </dsp:txBody>
      <dsp:txXfrm>
        <a:off x="8840239" y="775618"/>
        <a:ext cx="2210059" cy="775145"/>
      </dsp:txXfrm>
    </dsp:sp>
    <dsp:sp modelId="{040275F6-8CD8-B443-8E15-E2EA8C115BE0}">
      <dsp:nvSpPr>
        <dsp:cNvPr id="0" name=""/>
        <dsp:cNvSpPr/>
      </dsp:nvSpPr>
      <dsp:spPr>
        <a:xfrm>
          <a:off x="0" y="740574"/>
          <a:ext cx="8674484" cy="70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i="0" kern="1200" dirty="0">
              <a:solidFill>
                <a:schemeClr val="accent2"/>
              </a:solidFill>
              <a:latin typeface="Gill Sans Nova" panose="020B0602020104020203" pitchFamily="34" charset="0"/>
              <a:cs typeface="Gill Sans SemiBold" panose="020B0502020104020203" pitchFamily="34" charset="-79"/>
            </a:rPr>
            <a:t>أن يجعل الرسائل المعقدة سهلة الفهم</a:t>
          </a:r>
          <a:endParaRPr lang="en-US" sz="1800" b="1" i="0" kern="120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0" y="740574"/>
        <a:ext cx="8674484" cy="703989"/>
      </dsp:txXfrm>
    </dsp:sp>
    <dsp:sp modelId="{1103FC42-5419-864B-A44F-32D393A0563C}">
      <dsp:nvSpPr>
        <dsp:cNvPr id="0" name=""/>
        <dsp:cNvSpPr/>
      </dsp:nvSpPr>
      <dsp:spPr>
        <a:xfrm>
          <a:off x="2210059" y="1514808"/>
          <a:ext cx="8840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DAAE1-E9CA-2F45-BA18-8E6050569C72}">
      <dsp:nvSpPr>
        <dsp:cNvPr id="0" name=""/>
        <dsp:cNvSpPr/>
      </dsp:nvSpPr>
      <dsp:spPr>
        <a:xfrm>
          <a:off x="0" y="1550764"/>
          <a:ext cx="11050299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6062"/>
                <a:satOff val="32765"/>
                <a:lumOff val="50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6062"/>
                <a:satOff val="32765"/>
                <a:lumOff val="50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6062"/>
                <a:satOff val="32765"/>
                <a:lumOff val="50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6F6CB-CEC3-A749-930B-00502DB5A1B0}">
      <dsp:nvSpPr>
        <dsp:cNvPr id="0" name=""/>
        <dsp:cNvSpPr/>
      </dsp:nvSpPr>
      <dsp:spPr>
        <a:xfrm>
          <a:off x="6555836" y="1550764"/>
          <a:ext cx="4494462" cy="77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i="0" kern="1200" dirty="0">
              <a:latin typeface="Gill Sans Nova" panose="020B0602020104020203" pitchFamily="34" charset="0"/>
              <a:cs typeface="PT Bold Heading" panose="02010400000000000000" pitchFamily="2" charset="-78"/>
            </a:rPr>
            <a:t>التصميم الجرافيكي مقابل الاتصال المرئي</a:t>
          </a:r>
          <a:endParaRPr lang="en-US" sz="2000" b="0" i="0" kern="1200" dirty="0">
            <a:latin typeface="Gill Sans Nova" panose="020B0602020104020203" pitchFamily="34" charset="0"/>
            <a:cs typeface="PT Bold Heading" panose="02010400000000000000" pitchFamily="2" charset="-78"/>
          </a:endParaRPr>
        </a:p>
      </dsp:txBody>
      <dsp:txXfrm>
        <a:off x="6555836" y="1550764"/>
        <a:ext cx="4494462" cy="775145"/>
      </dsp:txXfrm>
    </dsp:sp>
    <dsp:sp modelId="{DAF6D365-7021-E74E-8AD3-AB3AC6A0D057}">
      <dsp:nvSpPr>
        <dsp:cNvPr id="0" name=""/>
        <dsp:cNvSpPr/>
      </dsp:nvSpPr>
      <dsp:spPr>
        <a:xfrm>
          <a:off x="30" y="1586344"/>
          <a:ext cx="6421151" cy="70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i="0" kern="120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ثلاث عناصر أساسية للمهنة         </a:t>
          </a:r>
          <a:endParaRPr lang="en-US" sz="1800" b="1" i="0" kern="120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30" y="1586344"/>
        <a:ext cx="6421151" cy="703989"/>
      </dsp:txXfrm>
    </dsp:sp>
    <dsp:sp modelId="{9071E8DC-DDBE-CD4E-9B99-FF7E5F21CEFF}">
      <dsp:nvSpPr>
        <dsp:cNvPr id="0" name=""/>
        <dsp:cNvSpPr/>
      </dsp:nvSpPr>
      <dsp:spPr>
        <a:xfrm>
          <a:off x="4494462" y="2289953"/>
          <a:ext cx="65438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B052C-8895-B64E-8F55-A22B06C26711}">
      <dsp:nvSpPr>
        <dsp:cNvPr id="0" name=""/>
        <dsp:cNvSpPr/>
      </dsp:nvSpPr>
      <dsp:spPr>
        <a:xfrm>
          <a:off x="0" y="2325910"/>
          <a:ext cx="11050299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9093"/>
                <a:satOff val="49148"/>
                <a:lumOff val="76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9093"/>
                <a:satOff val="49148"/>
                <a:lumOff val="76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9093"/>
                <a:satOff val="49148"/>
                <a:lumOff val="76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B957BF-3762-C444-A889-9188DFC903DF}">
      <dsp:nvSpPr>
        <dsp:cNvPr id="0" name=""/>
        <dsp:cNvSpPr/>
      </dsp:nvSpPr>
      <dsp:spPr>
        <a:xfrm>
          <a:off x="6477167" y="2298198"/>
          <a:ext cx="4501055" cy="77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i="0" kern="1200" dirty="0">
              <a:latin typeface="Gill Sans Nova" panose="020B0602020104020203" pitchFamily="34" charset="0"/>
              <a:cs typeface="PT Bold Heading" panose="02010400000000000000" pitchFamily="2" charset="-78"/>
            </a:rPr>
            <a:t>الغرض الرئيسي من تصميم الاتصالات المرئية</a:t>
          </a:r>
          <a:endParaRPr lang="en-US" sz="2000" b="0" i="0" kern="1200" dirty="0">
            <a:latin typeface="Gill Sans Nova" panose="020B0602020104020203" pitchFamily="34" charset="0"/>
            <a:cs typeface="PT Bold Heading" panose="02010400000000000000" pitchFamily="2" charset="-78"/>
          </a:endParaRPr>
        </a:p>
      </dsp:txBody>
      <dsp:txXfrm>
        <a:off x="6477167" y="2298198"/>
        <a:ext cx="4501055" cy="775145"/>
      </dsp:txXfrm>
    </dsp:sp>
    <dsp:sp modelId="{B09F43E3-E283-364B-BDDC-AEA3B436FB56}">
      <dsp:nvSpPr>
        <dsp:cNvPr id="0" name=""/>
        <dsp:cNvSpPr/>
      </dsp:nvSpPr>
      <dsp:spPr>
        <a:xfrm>
          <a:off x="9" y="2388818"/>
          <a:ext cx="6421151" cy="70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i="0" kern="120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لا ينبغي للجوانب الجمالية أن تؤثر على الغرض الأساسي لتصميم الاتصال المرئي</a:t>
          </a:r>
          <a:endParaRPr lang="en-US" sz="1800" b="1" i="0" kern="120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9" y="2388818"/>
        <a:ext cx="6421151" cy="703989"/>
      </dsp:txXfrm>
    </dsp:sp>
    <dsp:sp modelId="{2A380769-BA5B-F344-93A6-E05188F7C102}">
      <dsp:nvSpPr>
        <dsp:cNvPr id="0" name=""/>
        <dsp:cNvSpPr/>
      </dsp:nvSpPr>
      <dsp:spPr>
        <a:xfrm>
          <a:off x="4501055" y="3065099"/>
          <a:ext cx="65438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09A61-BA80-5948-B85C-CB38B2D0E047}">
      <dsp:nvSpPr>
        <dsp:cNvPr id="0" name=""/>
        <dsp:cNvSpPr/>
      </dsp:nvSpPr>
      <dsp:spPr>
        <a:xfrm>
          <a:off x="0" y="3101056"/>
          <a:ext cx="11050299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12124"/>
                <a:satOff val="65530"/>
                <a:lumOff val="10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12124"/>
                <a:satOff val="65530"/>
                <a:lumOff val="10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12124"/>
                <a:satOff val="65530"/>
                <a:lumOff val="10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E689B-A07F-6149-B2E3-6757BAD42DB9}">
      <dsp:nvSpPr>
        <dsp:cNvPr id="0" name=""/>
        <dsp:cNvSpPr/>
      </dsp:nvSpPr>
      <dsp:spPr>
        <a:xfrm>
          <a:off x="8840239" y="3101048"/>
          <a:ext cx="2210059" cy="77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i="0" kern="1200" dirty="0">
              <a:latin typeface="Gill Sans Nova" panose="020B0602020104020203" pitchFamily="34" charset="0"/>
              <a:cs typeface="PT Bold Heading" panose="02010400000000000000" pitchFamily="2" charset="-78"/>
            </a:rPr>
            <a:t>الإدراك و المعنى</a:t>
          </a:r>
          <a:endParaRPr lang="en-US" sz="2000" b="0" i="0" kern="1200" dirty="0">
            <a:latin typeface="Gill Sans Nova" panose="020B0602020104020203" pitchFamily="34" charset="0"/>
            <a:cs typeface="PT Bold Heading" panose="02010400000000000000" pitchFamily="2" charset="-78"/>
          </a:endParaRPr>
        </a:p>
      </dsp:txBody>
      <dsp:txXfrm>
        <a:off x="8840239" y="3101048"/>
        <a:ext cx="2210059" cy="775145"/>
      </dsp:txXfrm>
    </dsp:sp>
    <dsp:sp modelId="{FBD01AEA-A8F9-FE4D-9602-487EAF61F09B}">
      <dsp:nvSpPr>
        <dsp:cNvPr id="0" name=""/>
        <dsp:cNvSpPr/>
      </dsp:nvSpPr>
      <dsp:spPr>
        <a:xfrm>
          <a:off x="0" y="3172685"/>
          <a:ext cx="8518170" cy="70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i="0" kern="120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جاذب للمشاهد، الوضوح </a:t>
          </a:r>
          <a:endParaRPr lang="en-US" sz="1800" b="1" i="0" kern="1200" dirty="0">
            <a:solidFill>
              <a:srgbClr val="AC5B4C"/>
            </a:solidFill>
            <a:latin typeface="Gill Sans Nova" panose="020B0602020104020203" pitchFamily="34" charset="0"/>
            <a:ea typeface="+mn-ea"/>
            <a:cs typeface="Gill Sans SemiBold" panose="020B0502020104020203" pitchFamily="34" charset="-79"/>
          </a:endParaRPr>
        </a:p>
      </dsp:txBody>
      <dsp:txXfrm>
        <a:off x="0" y="3172685"/>
        <a:ext cx="8518170" cy="703989"/>
      </dsp:txXfrm>
    </dsp:sp>
    <dsp:sp modelId="{098E18BB-B50B-7944-A588-57FAEF8C3BE4}">
      <dsp:nvSpPr>
        <dsp:cNvPr id="0" name=""/>
        <dsp:cNvSpPr/>
      </dsp:nvSpPr>
      <dsp:spPr>
        <a:xfrm>
          <a:off x="2210059" y="3840245"/>
          <a:ext cx="8840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A7698-FAF1-9341-A1FC-ED13A8E7C585}">
      <dsp:nvSpPr>
        <dsp:cNvPr id="0" name=""/>
        <dsp:cNvSpPr/>
      </dsp:nvSpPr>
      <dsp:spPr>
        <a:xfrm>
          <a:off x="0" y="0"/>
          <a:ext cx="11050299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79ABC-4458-134D-8407-3B550EE07267}">
      <dsp:nvSpPr>
        <dsp:cNvPr id="0" name=""/>
        <dsp:cNvSpPr/>
      </dsp:nvSpPr>
      <dsp:spPr>
        <a:xfrm>
          <a:off x="8840239" y="0"/>
          <a:ext cx="2210059" cy="969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i="0" kern="1200" dirty="0">
              <a:latin typeface="Gill Sans Nova" panose="020B0602020104020203" pitchFamily="34" charset="0"/>
              <a:cs typeface="PT Bold Heading" panose="02010400000000000000" pitchFamily="2" charset="-78"/>
            </a:rPr>
            <a:t>اللغة و الدلالة</a:t>
          </a:r>
          <a:endParaRPr lang="en-US" sz="2000" b="0" i="0" kern="1200" dirty="0">
            <a:latin typeface="Gill Sans Nova" panose="020B0602020104020203" pitchFamily="34" charset="0"/>
            <a:cs typeface="PT Bold Heading" panose="02010400000000000000" pitchFamily="2" charset="-78"/>
          </a:endParaRPr>
        </a:p>
      </dsp:txBody>
      <dsp:txXfrm>
        <a:off x="8840239" y="0"/>
        <a:ext cx="2210059" cy="969168"/>
      </dsp:txXfrm>
    </dsp:sp>
    <dsp:sp modelId="{4B7883FE-9BF1-834B-9E55-433D1207CAF9}">
      <dsp:nvSpPr>
        <dsp:cNvPr id="0" name=""/>
        <dsp:cNvSpPr/>
      </dsp:nvSpPr>
      <dsp:spPr>
        <a:xfrm>
          <a:off x="0" y="95977"/>
          <a:ext cx="8674484" cy="88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i="0" kern="120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لابد من مراعاة عدة معايير            </a:t>
          </a:r>
          <a:endParaRPr lang="en-US" sz="1800" b="1" i="0" kern="120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0" y="95977"/>
        <a:ext cx="8674484" cy="880202"/>
      </dsp:txXfrm>
    </dsp:sp>
    <dsp:sp modelId="{F855322D-A55D-8B49-879F-C673DBB2B4C9}">
      <dsp:nvSpPr>
        <dsp:cNvPr id="0" name=""/>
        <dsp:cNvSpPr/>
      </dsp:nvSpPr>
      <dsp:spPr>
        <a:xfrm>
          <a:off x="2210059" y="924212"/>
          <a:ext cx="8840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45911-31B5-374B-964F-E521B7F4A98B}">
      <dsp:nvSpPr>
        <dsp:cNvPr id="0" name=""/>
        <dsp:cNvSpPr/>
      </dsp:nvSpPr>
      <dsp:spPr>
        <a:xfrm>
          <a:off x="0" y="969168"/>
          <a:ext cx="11050299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4041"/>
                <a:satOff val="21843"/>
                <a:lumOff val="33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4041"/>
                <a:satOff val="21843"/>
                <a:lumOff val="33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4041"/>
                <a:satOff val="21843"/>
                <a:lumOff val="33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41AD6-DFD2-814C-A051-E841CC65A4EA}">
      <dsp:nvSpPr>
        <dsp:cNvPr id="0" name=""/>
        <dsp:cNvSpPr/>
      </dsp:nvSpPr>
      <dsp:spPr>
        <a:xfrm>
          <a:off x="8840239" y="969168"/>
          <a:ext cx="2210059" cy="969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i="0" kern="1200" dirty="0">
              <a:latin typeface="Gill Sans Nova" panose="020B0602020104020203" pitchFamily="34" charset="0"/>
              <a:cs typeface="PT Bold Heading" panose="02010400000000000000" pitchFamily="2" charset="-78"/>
            </a:rPr>
            <a:t>جودة الحياة في البيئة</a:t>
          </a:r>
          <a:endParaRPr lang="en-US" sz="2000" b="0" i="0" kern="1200" dirty="0">
            <a:latin typeface="Gill Sans Nova" panose="020B0602020104020203" pitchFamily="34" charset="0"/>
            <a:cs typeface="PT Bold Heading" panose="02010400000000000000" pitchFamily="2" charset="-78"/>
          </a:endParaRPr>
        </a:p>
      </dsp:txBody>
      <dsp:txXfrm>
        <a:off x="8840239" y="969168"/>
        <a:ext cx="2210059" cy="969168"/>
      </dsp:txXfrm>
    </dsp:sp>
    <dsp:sp modelId="{040275F6-8CD8-B443-8E15-E2EA8C115BE0}">
      <dsp:nvSpPr>
        <dsp:cNvPr id="0" name=""/>
        <dsp:cNvSpPr/>
      </dsp:nvSpPr>
      <dsp:spPr>
        <a:xfrm>
          <a:off x="0" y="925352"/>
          <a:ext cx="8674484" cy="88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i="0" kern="1200" dirty="0">
              <a:solidFill>
                <a:schemeClr val="accent2"/>
              </a:solidFill>
              <a:latin typeface="Gill Sans Nova" panose="020B0602020104020203" pitchFamily="34" charset="0"/>
              <a:cs typeface="Gill Sans SemiBold" panose="020B0502020104020203" pitchFamily="34" charset="-79"/>
            </a:rPr>
            <a:t>التأثير الإيجابي على جودة حياة الفرد</a:t>
          </a:r>
          <a:endParaRPr lang="en-US" sz="1800" b="1" i="0" kern="120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0" y="925352"/>
        <a:ext cx="8674484" cy="880202"/>
      </dsp:txXfrm>
    </dsp:sp>
    <dsp:sp modelId="{1103FC42-5419-864B-A44F-32D393A0563C}">
      <dsp:nvSpPr>
        <dsp:cNvPr id="0" name=""/>
        <dsp:cNvSpPr/>
      </dsp:nvSpPr>
      <dsp:spPr>
        <a:xfrm>
          <a:off x="2210059" y="1893380"/>
          <a:ext cx="8840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DAAE1-E9CA-2F45-BA18-8E6050569C72}">
      <dsp:nvSpPr>
        <dsp:cNvPr id="0" name=""/>
        <dsp:cNvSpPr/>
      </dsp:nvSpPr>
      <dsp:spPr>
        <a:xfrm>
          <a:off x="0" y="1938337"/>
          <a:ext cx="11050299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8083"/>
                <a:satOff val="43687"/>
                <a:lumOff val="67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8083"/>
                <a:satOff val="43687"/>
                <a:lumOff val="67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8083"/>
                <a:satOff val="43687"/>
                <a:lumOff val="67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6F6CB-CEC3-A749-930B-00502DB5A1B0}">
      <dsp:nvSpPr>
        <dsp:cNvPr id="0" name=""/>
        <dsp:cNvSpPr/>
      </dsp:nvSpPr>
      <dsp:spPr>
        <a:xfrm>
          <a:off x="6555836" y="1938337"/>
          <a:ext cx="4494462" cy="969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i="0" kern="1200" dirty="0">
              <a:latin typeface="Gill Sans Nova" panose="020B0602020104020203" pitchFamily="34" charset="0"/>
              <a:cs typeface="PT Bold Heading" panose="02010400000000000000" pitchFamily="2" charset="-78"/>
            </a:rPr>
            <a:t>تخطيط الرسالة الاتصالية</a:t>
          </a:r>
          <a:endParaRPr lang="en-US" sz="2000" b="0" i="0" kern="1200" dirty="0">
            <a:latin typeface="Gill Sans Nova" panose="020B0602020104020203" pitchFamily="34" charset="0"/>
            <a:cs typeface="PT Bold Heading" panose="02010400000000000000" pitchFamily="2" charset="-78"/>
          </a:endParaRPr>
        </a:p>
      </dsp:txBody>
      <dsp:txXfrm>
        <a:off x="6555836" y="1938337"/>
        <a:ext cx="4494462" cy="969168"/>
      </dsp:txXfrm>
    </dsp:sp>
    <dsp:sp modelId="{DAF6D365-7021-E74E-8AD3-AB3AC6A0D057}">
      <dsp:nvSpPr>
        <dsp:cNvPr id="0" name=""/>
        <dsp:cNvSpPr/>
      </dsp:nvSpPr>
      <dsp:spPr>
        <a:xfrm>
          <a:off x="30" y="1982822"/>
          <a:ext cx="6421151" cy="88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i="0" kern="120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يخطط المصمم للرسالة بعد الإجابة على عدة أسئلة            </a:t>
          </a:r>
          <a:endParaRPr lang="en-US" sz="1800" b="1" i="0" kern="120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30" y="1982822"/>
        <a:ext cx="6421151" cy="880202"/>
      </dsp:txXfrm>
    </dsp:sp>
    <dsp:sp modelId="{9071E8DC-DDBE-CD4E-9B99-FF7E5F21CEFF}">
      <dsp:nvSpPr>
        <dsp:cNvPr id="0" name=""/>
        <dsp:cNvSpPr/>
      </dsp:nvSpPr>
      <dsp:spPr>
        <a:xfrm>
          <a:off x="4494462" y="2862549"/>
          <a:ext cx="65438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B052C-8895-B64E-8F55-A22B06C26711}">
      <dsp:nvSpPr>
        <dsp:cNvPr id="0" name=""/>
        <dsp:cNvSpPr/>
      </dsp:nvSpPr>
      <dsp:spPr>
        <a:xfrm>
          <a:off x="0" y="2907506"/>
          <a:ext cx="11050299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12124"/>
                <a:satOff val="65530"/>
                <a:lumOff val="10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12124"/>
                <a:satOff val="65530"/>
                <a:lumOff val="10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12124"/>
                <a:satOff val="65530"/>
                <a:lumOff val="10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B957BF-3762-C444-A889-9188DFC903DF}">
      <dsp:nvSpPr>
        <dsp:cNvPr id="0" name=""/>
        <dsp:cNvSpPr/>
      </dsp:nvSpPr>
      <dsp:spPr>
        <a:xfrm>
          <a:off x="6477167" y="2872858"/>
          <a:ext cx="4501055" cy="969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i="0" kern="1200" dirty="0">
              <a:latin typeface="Gill Sans Nova" panose="020B0602020104020203" pitchFamily="34" charset="0"/>
              <a:cs typeface="PT Bold Heading" panose="02010400000000000000" pitchFamily="2" charset="-78"/>
            </a:rPr>
            <a:t>التصميم ثنائي الأبعاد و ثلاثي الأبعاد</a:t>
          </a:r>
          <a:endParaRPr lang="en-US" sz="2000" b="0" i="0" kern="1200" dirty="0">
            <a:latin typeface="Gill Sans Nova" panose="020B0602020104020203" pitchFamily="34" charset="0"/>
            <a:cs typeface="PT Bold Heading" panose="02010400000000000000" pitchFamily="2" charset="-78"/>
          </a:endParaRPr>
        </a:p>
      </dsp:txBody>
      <dsp:txXfrm>
        <a:off x="6477167" y="2872858"/>
        <a:ext cx="4501055" cy="969168"/>
      </dsp:txXfrm>
    </dsp:sp>
    <dsp:sp modelId="{B09F43E3-E283-364B-BDDC-AEA3B436FB56}">
      <dsp:nvSpPr>
        <dsp:cNvPr id="0" name=""/>
        <dsp:cNvSpPr/>
      </dsp:nvSpPr>
      <dsp:spPr>
        <a:xfrm>
          <a:off x="9" y="2986161"/>
          <a:ext cx="6421151" cy="88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i="0" kern="120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التصميم الثنائي مسطح له بعدين فقط بينما الثلاثي له ثلاث ابعاد</a:t>
          </a:r>
          <a:endParaRPr lang="en-US" sz="1800" b="1" i="0" kern="120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9" y="2986161"/>
        <a:ext cx="6421151" cy="880202"/>
      </dsp:txXfrm>
    </dsp:sp>
    <dsp:sp modelId="{2A380769-BA5B-F344-93A6-E05188F7C102}">
      <dsp:nvSpPr>
        <dsp:cNvPr id="0" name=""/>
        <dsp:cNvSpPr/>
      </dsp:nvSpPr>
      <dsp:spPr>
        <a:xfrm>
          <a:off x="4501055" y="3831718"/>
          <a:ext cx="65438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AA97C-CA04-4CF2-AA14-B2CA22FD7A28}">
      <dsp:nvSpPr>
        <dsp:cNvPr id="0" name=""/>
        <dsp:cNvSpPr/>
      </dsp:nvSpPr>
      <dsp:spPr>
        <a:xfrm>
          <a:off x="4195706" y="3147167"/>
          <a:ext cx="2286324" cy="148102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400" kern="1200" dirty="0">
              <a:solidFill>
                <a:schemeClr val="bg1"/>
              </a:solidFill>
              <a:cs typeface="PT Bold Heading" panose="02010400000000000000" pitchFamily="2" charset="-78"/>
            </a:rPr>
            <a:t>وسيط</a:t>
          </a:r>
          <a:endParaRPr lang="en-US" sz="2400" kern="1200" dirty="0">
            <a:solidFill>
              <a:schemeClr val="bg1"/>
            </a:solidFill>
            <a:cs typeface="PT Bold Heading" panose="02010400000000000000" pitchFamily="2" charset="-78"/>
          </a:endParaRPr>
        </a:p>
      </dsp:txBody>
      <dsp:txXfrm>
        <a:off x="4914136" y="3549955"/>
        <a:ext cx="1535361" cy="1045699"/>
      </dsp:txXfrm>
    </dsp:sp>
    <dsp:sp modelId="{B8DD6DD5-E96B-4AB4-A246-50B32DBAB322}">
      <dsp:nvSpPr>
        <dsp:cNvPr id="0" name=""/>
        <dsp:cNvSpPr/>
      </dsp:nvSpPr>
      <dsp:spPr>
        <a:xfrm>
          <a:off x="4195706" y="0"/>
          <a:ext cx="2286324" cy="148102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000" kern="1200" dirty="0">
              <a:solidFill>
                <a:schemeClr val="bg1"/>
              </a:solidFill>
              <a:cs typeface="PT Bold Heading" panose="02010400000000000000" pitchFamily="2" charset="-78"/>
            </a:rPr>
            <a:t>هدف التأثير</a:t>
          </a:r>
          <a:endParaRPr lang="en-US" sz="2000" kern="1200" dirty="0">
            <a:solidFill>
              <a:schemeClr val="bg1"/>
            </a:solidFill>
            <a:cs typeface="PT Bold Heading" panose="02010400000000000000" pitchFamily="2" charset="-78"/>
          </a:endParaRPr>
        </a:p>
      </dsp:txBody>
      <dsp:txXfrm>
        <a:off x="4914136" y="32533"/>
        <a:ext cx="1535361" cy="1045699"/>
      </dsp:txXfrm>
    </dsp:sp>
    <dsp:sp modelId="{97122487-8EDC-47CA-B3E6-317BE00A3854}">
      <dsp:nvSpPr>
        <dsp:cNvPr id="0" name=""/>
        <dsp:cNvSpPr/>
      </dsp:nvSpPr>
      <dsp:spPr>
        <a:xfrm>
          <a:off x="380586" y="0"/>
          <a:ext cx="2455924" cy="148102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000" kern="1200" dirty="0">
              <a:solidFill>
                <a:schemeClr val="bg1"/>
              </a:solidFill>
              <a:cs typeface="PT Bold Heading" panose="02010400000000000000" pitchFamily="2" charset="-78"/>
            </a:rPr>
            <a:t>الأسلوب الإبداعي</a:t>
          </a:r>
          <a:endParaRPr lang="en-US" sz="2000" kern="1200" dirty="0">
            <a:solidFill>
              <a:schemeClr val="bg1"/>
            </a:solidFill>
            <a:cs typeface="PT Bold Heading" panose="02010400000000000000" pitchFamily="2" charset="-78"/>
          </a:endParaRPr>
        </a:p>
      </dsp:txBody>
      <dsp:txXfrm>
        <a:off x="413119" y="32533"/>
        <a:ext cx="1654081" cy="1045699"/>
      </dsp:txXfrm>
    </dsp:sp>
    <dsp:sp modelId="{83C9989F-1049-425A-8A32-3B2C1049E042}">
      <dsp:nvSpPr>
        <dsp:cNvPr id="0" name=""/>
        <dsp:cNvSpPr/>
      </dsp:nvSpPr>
      <dsp:spPr>
        <a:xfrm>
          <a:off x="1453827" y="263806"/>
          <a:ext cx="2004005" cy="2004005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cs typeface="PT Bold Heading" panose="02010400000000000000" pitchFamily="2" charset="-78"/>
            </a:rPr>
            <a:t>التصميم</a:t>
          </a:r>
          <a:endParaRPr lang="en-US" sz="2000" kern="1200" dirty="0">
            <a:cs typeface="PT Bold Heading" panose="02010400000000000000" pitchFamily="2" charset="-78"/>
          </a:endParaRPr>
        </a:p>
      </dsp:txBody>
      <dsp:txXfrm>
        <a:off x="2040786" y="850765"/>
        <a:ext cx="1417046" cy="1417046"/>
      </dsp:txXfrm>
    </dsp:sp>
    <dsp:sp modelId="{FF763B73-0CCB-4022-88F1-B4D60903938B}">
      <dsp:nvSpPr>
        <dsp:cNvPr id="0" name=""/>
        <dsp:cNvSpPr/>
      </dsp:nvSpPr>
      <dsp:spPr>
        <a:xfrm rot="5400000">
          <a:off x="3550396" y="263806"/>
          <a:ext cx="2004005" cy="2004005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cs typeface="PT Bold Heading" panose="02010400000000000000" pitchFamily="2" charset="-78"/>
            </a:rPr>
            <a:t>التواصل</a:t>
          </a:r>
          <a:endParaRPr lang="en-US" sz="2000" kern="1200" dirty="0">
            <a:cs typeface="PT Bold Heading" panose="02010400000000000000" pitchFamily="2" charset="-78"/>
          </a:endParaRPr>
        </a:p>
      </dsp:txBody>
      <dsp:txXfrm rot="-5400000">
        <a:off x="3550396" y="850765"/>
        <a:ext cx="1417046" cy="1417046"/>
      </dsp:txXfrm>
    </dsp:sp>
    <dsp:sp modelId="{A0735C64-8B24-4A54-86BE-6CF2DFB00D88}">
      <dsp:nvSpPr>
        <dsp:cNvPr id="0" name=""/>
        <dsp:cNvSpPr/>
      </dsp:nvSpPr>
      <dsp:spPr>
        <a:xfrm rot="10800000">
          <a:off x="3550396" y="2360375"/>
          <a:ext cx="2004005" cy="2004005"/>
        </a:xfrm>
        <a:prstGeom prst="pieWedg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cs typeface="PT Bold Heading" panose="02010400000000000000" pitchFamily="2" charset="-78"/>
            </a:rPr>
            <a:t>مكان نشر المحتوى</a:t>
          </a:r>
          <a:endParaRPr lang="en-US" sz="1800" kern="1200" dirty="0">
            <a:cs typeface="PT Bold Heading" panose="02010400000000000000" pitchFamily="2" charset="-78"/>
          </a:endParaRPr>
        </a:p>
      </dsp:txBody>
      <dsp:txXfrm rot="10800000">
        <a:off x="3550396" y="2360375"/>
        <a:ext cx="1417046" cy="1417046"/>
      </dsp:txXfrm>
    </dsp:sp>
    <dsp:sp modelId="{5FF15E39-B130-44AA-95AF-F63673A55743}">
      <dsp:nvSpPr>
        <dsp:cNvPr id="0" name=""/>
        <dsp:cNvSpPr/>
      </dsp:nvSpPr>
      <dsp:spPr>
        <a:xfrm rot="16200000">
          <a:off x="957896" y="2015887"/>
          <a:ext cx="2004005" cy="2822842"/>
        </a:xfrm>
        <a:prstGeom prst="pieWedge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solidFill>
                <a:schemeClr val="tx1">
                  <a:lumMod val="75000"/>
                </a:schemeClr>
              </a:solidFill>
              <a:cs typeface="PT Bold Heading" panose="02010400000000000000" pitchFamily="2" charset="-78"/>
            </a:rPr>
            <a:t>عناصر أساسية للمهنة التصميم</a:t>
          </a:r>
          <a:endParaRPr lang="en-US" sz="1800" kern="1200" dirty="0">
            <a:solidFill>
              <a:schemeClr val="tx1">
                <a:lumMod val="75000"/>
              </a:schemeClr>
            </a:solidFill>
            <a:cs typeface="PT Bold Heading" panose="02010400000000000000" pitchFamily="2" charset="-78"/>
          </a:endParaRPr>
        </a:p>
      </dsp:txBody>
      <dsp:txXfrm rot="5400000">
        <a:off x="1375269" y="2425305"/>
        <a:ext cx="1996051" cy="1417046"/>
      </dsp:txXfrm>
    </dsp:sp>
    <dsp:sp modelId="{4DF6EE7F-813C-4F9F-BF79-FFFA2BB7F115}">
      <dsp:nvSpPr>
        <dsp:cNvPr id="0" name=""/>
        <dsp:cNvSpPr/>
      </dsp:nvSpPr>
      <dsp:spPr>
        <a:xfrm>
          <a:off x="3085351" y="1897557"/>
          <a:ext cx="691914" cy="60166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F0509-C201-4E6B-A143-7FB3AD6EACC1}">
      <dsp:nvSpPr>
        <dsp:cNvPr id="0" name=""/>
        <dsp:cNvSpPr/>
      </dsp:nvSpPr>
      <dsp:spPr>
        <a:xfrm rot="10800000">
          <a:off x="3085351" y="2128966"/>
          <a:ext cx="691914" cy="60166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8/22/2023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4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2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8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6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93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slide" Target="slide19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3.xml"/><Relationship Id="rId7" Type="http://schemas.openxmlformats.org/officeDocument/2006/relationships/slide" Target="slide1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graphics_karakib/?igshid=MzRlODBiNWFlZA%3D%3D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instagram.com/ksa_creatives/?igshid=MzRlODBiNWFlZA%3D%3D" TargetMode="Externa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RTYTEWgqb-M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8854"/>
            <a:ext cx="9144000" cy="2387600"/>
          </a:xfrm>
        </p:spPr>
        <p:txBody>
          <a:bodyPr/>
          <a:lstStyle/>
          <a:p>
            <a:r>
              <a:rPr lang="ar-SA" sz="4800" dirty="0">
                <a:cs typeface="PT Bold Heading" panose="02010400000000000000" pitchFamily="2" charset="-78"/>
              </a:rPr>
              <a:t>الدرس الأول: التصميم الجرافيكي</a:t>
            </a:r>
            <a:endParaRPr lang="en-US" sz="4800" dirty="0">
              <a:cs typeface="PT Bold Heading" panose="0201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50973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ar-SA" sz="6600" dirty="0">
                <a:cs typeface="PT Bold Heading" panose="02010400000000000000" pitchFamily="2" charset="-78"/>
              </a:rPr>
              <a:t>الوحدة الأولى: </a:t>
            </a:r>
          </a:p>
          <a:p>
            <a:r>
              <a:rPr lang="ar-SA" sz="6600" dirty="0">
                <a:cs typeface="PT Bold Heading" panose="02010400000000000000" pitchFamily="2" charset="-78"/>
              </a:rPr>
              <a:t>تصميم </a:t>
            </a:r>
            <a:r>
              <a:rPr lang="ar-SA" sz="6600" dirty="0" err="1">
                <a:cs typeface="PT Bold Heading" panose="02010400000000000000" pitchFamily="2" charset="-78"/>
              </a:rPr>
              <a:t>الإتصال</a:t>
            </a:r>
            <a:r>
              <a:rPr lang="ar-SA" sz="6600" dirty="0">
                <a:cs typeface="PT Bold Heading" panose="02010400000000000000" pitchFamily="2" charset="-78"/>
              </a:rPr>
              <a:t> المرئي</a:t>
            </a:r>
            <a:endParaRPr lang="en-US" sz="6600" dirty="0">
              <a:cs typeface="PT Bold Heading" panose="02010400000000000000" pitchFamily="2" charset="-78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43E2400-29FE-4E8B-F132-DE6E8D53A0B1}"/>
              </a:ext>
            </a:extLst>
          </p:cNvPr>
          <p:cNvSpPr txBox="1">
            <a:spLocks/>
          </p:cNvSpPr>
          <p:nvPr/>
        </p:nvSpPr>
        <p:spPr>
          <a:xfrm>
            <a:off x="3532909" y="6464808"/>
            <a:ext cx="4285211" cy="2823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/>
              <a:t>أسماء ال موسى       الثانوية الثامنة بخميس مشيط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A3B951-0BFB-3F14-350B-9696860D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cs typeface="PT Bold Heading" panose="02010400000000000000" pitchFamily="2" charset="-78"/>
              </a:rPr>
              <a:t>التصميم الجرافيكي</a:t>
            </a:r>
            <a:endParaRPr lang="en-US" dirty="0">
              <a:cs typeface="PT Bold Heading" panose="02010400000000000000" pitchFamily="2" charset="-78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D3F57F-810B-007B-CB6A-F9D2414E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744797"/>
            <a:ext cx="10725912" cy="3877056"/>
          </a:xfrm>
        </p:spPr>
        <p:txBody>
          <a:bodyPr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SA" b="0" i="0" dirty="0">
                <a:solidFill>
                  <a:srgbClr val="303030"/>
                </a:solidFill>
                <a:effectLst/>
                <a:latin typeface="Open Sans" panose="020F0502020204030204" pitchFamily="34" charset="0"/>
              </a:rPr>
              <a:t>عندما تحصل على إرشادات العلامة التجارية من قسم التسويق أو العميل، فهذا هو التصميم الجرافيكي.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b="0" i="0" dirty="0">
                <a:solidFill>
                  <a:srgbClr val="303030"/>
                </a:solidFill>
                <a:effectLst/>
                <a:latin typeface="Open Sans" panose="020F0502020204030204" pitchFamily="34" charset="0"/>
              </a:rPr>
              <a:t>عندما تقوم بقص الخلفية من صورة ما أو إزالتها، فهذا يعد تصميما </a:t>
            </a:r>
            <a:r>
              <a:rPr lang="ar-SA" b="0" i="0" dirty="0" err="1">
                <a:solidFill>
                  <a:srgbClr val="303030"/>
                </a:solidFill>
                <a:effectLst/>
                <a:latin typeface="Open Sans" panose="020F0502020204030204" pitchFamily="34" charset="0"/>
              </a:rPr>
              <a:t>جرافيكيا</a:t>
            </a:r>
            <a:r>
              <a:rPr lang="ar-SA" b="0" i="0" dirty="0">
                <a:solidFill>
                  <a:srgbClr val="303030"/>
                </a:solidFill>
                <a:effectLst/>
                <a:latin typeface="Open Sans" panose="020F0502020204030204" pitchFamily="34" charset="0"/>
              </a:rPr>
              <a:t>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b="0" i="0" dirty="0">
                <a:solidFill>
                  <a:srgbClr val="303030"/>
                </a:solidFill>
                <a:effectLst/>
                <a:latin typeface="Open Sans" panose="020F0502020204030204" pitchFamily="34" charset="0"/>
              </a:rPr>
              <a:t>عندما تستخدم الأشكال لإنشاء أيقونات مخصصة، فهذا يعد تصميمًا </a:t>
            </a:r>
            <a:r>
              <a:rPr lang="ar-SA" b="0" i="0" dirty="0" err="1">
                <a:solidFill>
                  <a:srgbClr val="303030"/>
                </a:solidFill>
                <a:effectLst/>
                <a:latin typeface="Open Sans" panose="020F0502020204030204" pitchFamily="34" charset="0"/>
              </a:rPr>
              <a:t>جرافيكيا</a:t>
            </a:r>
            <a:r>
              <a:rPr lang="ar-SA" b="0" i="0" dirty="0">
                <a:solidFill>
                  <a:srgbClr val="303030"/>
                </a:solidFill>
                <a:effectLst/>
                <a:latin typeface="Open Sans" panose="020F0502020204030204" pitchFamily="34" charset="0"/>
              </a:rPr>
              <a:t> .</a:t>
            </a:r>
          </a:p>
          <a:p>
            <a:pPr marL="0" indent="0" algn="r" rtl="1">
              <a:buNone/>
            </a:pPr>
            <a:br>
              <a:rPr lang="ar-SA" dirty="0"/>
            </a:br>
            <a:endParaRPr lang="en-US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A9413E-F81F-37FA-634C-EAA3512B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7C050B-EDB8-B70F-D951-2AF09238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2" descr="الاتصالات المرئية للتعليم الإلكتروني">
            <a:extLst>
              <a:ext uri="{FF2B5EF4-FFF2-40B4-BE49-F238E27FC236}">
                <a16:creationId xmlns:a16="http://schemas.microsoft.com/office/drawing/2014/main" id="{3714BB84-DD0A-5074-38C7-CCD178093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4" y="3740920"/>
            <a:ext cx="4819651" cy="2412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0BFDD974-A68A-4059-23C7-53F569D7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/>
          <a:lstStyle/>
          <a:p>
            <a:r>
              <a:rPr lang="ar-SA" dirty="0"/>
              <a:t>أسماء ال موسى     الثانوية الثامنة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3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A3B951-0BFB-3F14-350B-9696860D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cs typeface="PT Bold Heading" panose="02010400000000000000" pitchFamily="2" charset="-78"/>
              </a:rPr>
              <a:t>تصميم الاتصال المرئي</a:t>
            </a:r>
            <a:endParaRPr lang="en-US" dirty="0">
              <a:cs typeface="PT Bold Heading" panose="02010400000000000000" pitchFamily="2" charset="-78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D3F57F-810B-007B-CB6A-F9D2414E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31453"/>
            <a:ext cx="10888218" cy="3877056"/>
          </a:xfrm>
        </p:spPr>
        <p:txBody>
          <a:bodyPr>
            <a:normAutofit/>
          </a:bodyPr>
          <a:lstStyle/>
          <a:p>
            <a:pPr algn="r" rtl="1"/>
            <a:endParaRPr lang="en-US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b="0" i="0" dirty="0">
                <a:solidFill>
                  <a:srgbClr val="303030"/>
                </a:solidFill>
                <a:effectLst/>
                <a:latin typeface="Open Sans" panose="020B0606030504020204" pitchFamily="34" charset="0"/>
              </a:rPr>
              <a:t>عندما تختار صورة بعناية لتمثل فكرة مهمة، فهذا هو تصميم الاتصال المرئي.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b="0" i="0" dirty="0">
                <a:solidFill>
                  <a:srgbClr val="303030"/>
                </a:solidFill>
                <a:effectLst/>
                <a:latin typeface="Open Sans" panose="020B0606030504020204" pitchFamily="34" charset="0"/>
              </a:rPr>
              <a:t>عندما تقوم بإنشاء سلسلة من الرسوم المتحركة لشرح عملية معقدة، فهذا هو تصميم الاتصال المرئي.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b="0" i="0" dirty="0">
                <a:solidFill>
                  <a:srgbClr val="303030"/>
                </a:solidFill>
                <a:effectLst/>
                <a:latin typeface="Open Sans" panose="020B0606030504020204" pitchFamily="34" charset="0"/>
              </a:rPr>
              <a:t>عندما تقوم بتصميم رسم تخطيطي لإظهار العلاقات بين المفاهيم المختلفة، فهذا هو تصميم الاتصال المرئي.</a:t>
            </a:r>
          </a:p>
          <a:p>
            <a:pPr marL="0" indent="0" algn="r" rtl="1">
              <a:buNone/>
            </a:pPr>
            <a:br>
              <a:rPr lang="ar-SA" dirty="0"/>
            </a:br>
            <a:endParaRPr lang="en-US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A9413E-F81F-37FA-634C-EAA3512B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7C050B-EDB8-B70F-D951-2AF09238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11</a:t>
            </a:fld>
            <a:endParaRPr lang="en-US" dirty="0"/>
          </a:p>
        </p:txBody>
      </p:sp>
      <p:pic>
        <p:nvPicPr>
          <p:cNvPr id="9218" name="Picture 2" descr="الاتصالات المرئية للتعليم الإلكتروني">
            <a:extLst>
              <a:ext uri="{FF2B5EF4-FFF2-40B4-BE49-F238E27FC236}">
                <a16:creationId xmlns:a16="http://schemas.microsoft.com/office/drawing/2014/main" id="{43DE497F-83E1-85CD-4F5E-D498A10B9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34" y="4096614"/>
            <a:ext cx="4126516" cy="20659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4978FC-B463-322C-BC7D-FA961462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/>
          <a:lstStyle/>
          <a:p>
            <a:r>
              <a:rPr lang="ar-SA" dirty="0"/>
              <a:t>أسماء ال موسى     الثانوية الثامنة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1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5A520F06-3B00-B945-E744-9E7B0279C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5D47DDC-0A8F-0996-9FBC-950FC038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23D01E-9564-9031-D8F5-9A731DD6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عنوان 5">
            <a:extLst>
              <a:ext uri="{FF2B5EF4-FFF2-40B4-BE49-F238E27FC236}">
                <a16:creationId xmlns:a16="http://schemas.microsoft.com/office/drawing/2014/main" id="{9F12F220-871A-7503-7163-31113409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501272"/>
            <a:ext cx="9144000" cy="676656"/>
          </a:xfrm>
        </p:spPr>
        <p:txBody>
          <a:bodyPr/>
          <a:lstStyle/>
          <a:p>
            <a:r>
              <a:rPr lang="ar-SA" sz="3200" dirty="0">
                <a:solidFill>
                  <a:srgbClr val="FFF4ED"/>
                </a:solidFill>
                <a:cs typeface="PT Bold Heading" panose="02010400000000000000" pitchFamily="2" charset="-78"/>
              </a:rPr>
              <a:t>الفرق بين التصميم </a:t>
            </a:r>
            <a:r>
              <a:rPr lang="ar-SA" sz="3200" dirty="0">
                <a:cs typeface="PT Bold Heading" panose="02010400000000000000" pitchFamily="2" charset="-78"/>
              </a:rPr>
              <a:t>الجرافيكي و تصميم الاتصال المرئي</a:t>
            </a:r>
            <a:endParaRPr lang="en-US" sz="3200" dirty="0">
              <a:cs typeface="PT Bold Heading" panose="02010400000000000000" pitchFamily="2" charset="-78"/>
            </a:endParaRPr>
          </a:p>
        </p:txBody>
      </p:sp>
      <p:sp>
        <p:nvSpPr>
          <p:cNvPr id="7" name="عنصر نائب للصورة 6">
            <a:extLst>
              <a:ext uri="{FF2B5EF4-FFF2-40B4-BE49-F238E27FC236}">
                <a16:creationId xmlns:a16="http://schemas.microsoft.com/office/drawing/2014/main" id="{7095A871-0F36-1DC2-0EE4-E932DBFBD7E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Graphic Design vs. Visual Communications for E-Learning">
            <a:extLst>
              <a:ext uri="{FF2B5EF4-FFF2-40B4-BE49-F238E27FC236}">
                <a16:creationId xmlns:a16="http://schemas.microsoft.com/office/drawing/2014/main" id="{E152DCCA-6037-C8E8-2C3A-93619ACF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" y="1679200"/>
            <a:ext cx="11039855" cy="442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وان 5">
            <a:extLst>
              <a:ext uri="{FF2B5EF4-FFF2-40B4-BE49-F238E27FC236}">
                <a16:creationId xmlns:a16="http://schemas.microsoft.com/office/drawing/2014/main" id="{B61E46CB-BC29-50B0-60D6-668E2D24FA56}"/>
              </a:ext>
            </a:extLst>
          </p:cNvPr>
          <p:cNvSpPr txBox="1">
            <a:spLocks/>
          </p:cNvSpPr>
          <p:nvPr/>
        </p:nvSpPr>
        <p:spPr>
          <a:xfrm>
            <a:off x="2074264" y="5292414"/>
            <a:ext cx="9144000" cy="676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dirty="0">
                <a:solidFill>
                  <a:srgbClr val="000000"/>
                </a:solidFill>
                <a:cs typeface="PT Bold Heading" panose="02010400000000000000" pitchFamily="2" charset="-78"/>
              </a:rPr>
              <a:t>التصميم الجرافيكي</a:t>
            </a:r>
            <a:endParaRPr lang="en-US" sz="3200" dirty="0">
              <a:solidFill>
                <a:srgbClr val="00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9" name="عنوان 5">
            <a:extLst>
              <a:ext uri="{FF2B5EF4-FFF2-40B4-BE49-F238E27FC236}">
                <a16:creationId xmlns:a16="http://schemas.microsoft.com/office/drawing/2014/main" id="{850E8A7F-9C3C-81B6-3D36-653C11E57251}"/>
              </a:ext>
            </a:extLst>
          </p:cNvPr>
          <p:cNvSpPr txBox="1">
            <a:spLocks/>
          </p:cNvSpPr>
          <p:nvPr/>
        </p:nvSpPr>
        <p:spPr>
          <a:xfrm>
            <a:off x="6845096" y="5292414"/>
            <a:ext cx="9144000" cy="676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dirty="0">
                <a:solidFill>
                  <a:srgbClr val="000000"/>
                </a:solidFill>
                <a:cs typeface="PT Bold Heading" panose="02010400000000000000" pitchFamily="2" charset="-78"/>
              </a:rPr>
              <a:t>تصميم الاتصال المرئي</a:t>
            </a:r>
            <a:endParaRPr lang="en-US" sz="3200" dirty="0">
              <a:solidFill>
                <a:srgbClr val="00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80DEDB90-05CE-62F2-3934-7C5837F6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/>
          <a:lstStyle/>
          <a:p>
            <a:r>
              <a:rPr lang="ar-SA" dirty="0"/>
              <a:t>أسماء ال موسى     الثانوية الثامنة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8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5A520F06-3B00-B945-E744-9E7B0279C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5D47DDC-0A8F-0996-9FBC-950FC038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23D01E-9564-9031-D8F5-9A731DD6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عنوان 5">
            <a:extLst>
              <a:ext uri="{FF2B5EF4-FFF2-40B4-BE49-F238E27FC236}">
                <a16:creationId xmlns:a16="http://schemas.microsoft.com/office/drawing/2014/main" id="{9F12F220-871A-7503-7163-31113409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501272"/>
            <a:ext cx="9144000" cy="676656"/>
          </a:xfrm>
        </p:spPr>
        <p:txBody>
          <a:bodyPr/>
          <a:lstStyle/>
          <a:p>
            <a:r>
              <a:rPr lang="ar-SA" sz="3200" dirty="0">
                <a:solidFill>
                  <a:srgbClr val="FFF4ED"/>
                </a:solidFill>
                <a:cs typeface="PT Bold Heading" panose="02010400000000000000" pitchFamily="2" charset="-78"/>
              </a:rPr>
              <a:t>الفرق بين التصميم </a:t>
            </a:r>
            <a:r>
              <a:rPr lang="ar-SA" sz="3200" dirty="0">
                <a:cs typeface="PT Bold Heading" panose="02010400000000000000" pitchFamily="2" charset="-78"/>
              </a:rPr>
              <a:t>الجرافيكي و تصميم الاتصال المرئي</a:t>
            </a:r>
            <a:endParaRPr lang="en-US" sz="3200" dirty="0">
              <a:cs typeface="PT Bold Heading" panose="02010400000000000000" pitchFamily="2" charset="-78"/>
            </a:endParaRPr>
          </a:p>
        </p:txBody>
      </p:sp>
      <p:pic>
        <p:nvPicPr>
          <p:cNvPr id="11" name="عنصر نائب للصورة 10" descr="صورة تحتوي على تصوير الطبيعة الصامتة, اللون الأحمر, فن, التصميم&#10;&#10;تم إنشاء الوصف تلقائياً بثقة متوسطة">
            <a:extLst>
              <a:ext uri="{FF2B5EF4-FFF2-40B4-BE49-F238E27FC236}">
                <a16:creationId xmlns:a16="http://schemas.microsoft.com/office/drawing/2014/main" id="{17A1EEFC-7C40-0B65-E63E-0329F336A0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349" b="11349"/>
          <a:stretch>
            <a:fillRect/>
          </a:stretch>
        </p:blipFill>
        <p:spPr>
          <a:xfrm>
            <a:off x="7043930" y="1276156"/>
            <a:ext cx="3647071" cy="3987302"/>
          </a:xfrm>
        </p:spPr>
      </p:pic>
      <p:sp>
        <p:nvSpPr>
          <p:cNvPr id="8" name="عنوان 5">
            <a:extLst>
              <a:ext uri="{FF2B5EF4-FFF2-40B4-BE49-F238E27FC236}">
                <a16:creationId xmlns:a16="http://schemas.microsoft.com/office/drawing/2014/main" id="{B61E46CB-BC29-50B0-60D6-668E2D24FA56}"/>
              </a:ext>
            </a:extLst>
          </p:cNvPr>
          <p:cNvSpPr txBox="1">
            <a:spLocks/>
          </p:cNvSpPr>
          <p:nvPr/>
        </p:nvSpPr>
        <p:spPr>
          <a:xfrm>
            <a:off x="2074264" y="5292414"/>
            <a:ext cx="9144000" cy="676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dirty="0">
                <a:solidFill>
                  <a:srgbClr val="000000"/>
                </a:solidFill>
                <a:cs typeface="PT Bold Heading" panose="02010400000000000000" pitchFamily="2" charset="-78"/>
              </a:rPr>
              <a:t>التصميم الجرافيكي</a:t>
            </a:r>
            <a:endParaRPr lang="en-US" sz="3200" dirty="0">
              <a:solidFill>
                <a:srgbClr val="00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9" name="عنوان 5">
            <a:extLst>
              <a:ext uri="{FF2B5EF4-FFF2-40B4-BE49-F238E27FC236}">
                <a16:creationId xmlns:a16="http://schemas.microsoft.com/office/drawing/2014/main" id="{850E8A7F-9C3C-81B6-3D36-653C11E57251}"/>
              </a:ext>
            </a:extLst>
          </p:cNvPr>
          <p:cNvSpPr txBox="1">
            <a:spLocks/>
          </p:cNvSpPr>
          <p:nvPr/>
        </p:nvSpPr>
        <p:spPr>
          <a:xfrm>
            <a:off x="6845096" y="5292414"/>
            <a:ext cx="9144000" cy="676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dirty="0">
                <a:solidFill>
                  <a:srgbClr val="000000"/>
                </a:solidFill>
                <a:cs typeface="PT Bold Heading" panose="02010400000000000000" pitchFamily="2" charset="-78"/>
              </a:rPr>
              <a:t>تصميم الاتصال المرئي</a:t>
            </a:r>
            <a:endParaRPr lang="en-US" sz="3200" dirty="0">
              <a:solidFill>
                <a:srgbClr val="000000"/>
              </a:solidFill>
              <a:cs typeface="PT Bold Heading" panose="02010400000000000000" pitchFamily="2" charset="-78"/>
            </a:endParaRPr>
          </a:p>
        </p:txBody>
      </p:sp>
      <p:pic>
        <p:nvPicPr>
          <p:cNvPr id="13" name="صورة 12" descr="صورة تحتوي على رمز, شعار, دائرة, التصميم&#10;&#10;تم إنشاء الوصف تلقائياً">
            <a:extLst>
              <a:ext uri="{FF2B5EF4-FFF2-40B4-BE49-F238E27FC236}">
                <a16:creationId xmlns:a16="http://schemas.microsoft.com/office/drawing/2014/main" id="{286EFDD2-4163-F7BA-597C-C1436EA85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2" y="2122703"/>
            <a:ext cx="5247007" cy="2745934"/>
          </a:xfrm>
          <a:prstGeom prst="rect">
            <a:avLst/>
          </a:prstGeom>
        </p:spPr>
      </p:pic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130DB71D-7841-6CAD-962C-B9F28D79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/>
          <a:lstStyle/>
          <a:p>
            <a:r>
              <a:rPr lang="ar-SA" dirty="0"/>
              <a:t>أسماء ال موسى     الثانوية الثامنة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645BD6E-D504-0AAE-E7AB-615D9958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5400" dirty="0">
                <a:solidFill>
                  <a:schemeClr val="bg2">
                    <a:lumMod val="25000"/>
                  </a:schemeClr>
                </a:solidFill>
                <a:cs typeface="PT Bold Heading" panose="02010400000000000000" pitchFamily="2" charset="-78"/>
              </a:rPr>
              <a:t>مصطلحات في تصميم الاتصال المرئي</a:t>
            </a:r>
            <a:endParaRPr lang="en-US" sz="5400" dirty="0">
              <a:solidFill>
                <a:schemeClr val="bg2">
                  <a:lumMod val="25000"/>
                </a:schemeClr>
              </a:solidFill>
              <a:cs typeface="PT Bold Heading" panose="02010400000000000000" pitchFamily="2" charset="-78"/>
            </a:endParaRPr>
          </a:p>
        </p:txBody>
      </p:sp>
      <p:graphicFrame>
        <p:nvGraphicFramePr>
          <p:cNvPr id="14" name="Content Placeholder 3" descr="Timeline Placeholder ">
            <a:extLst>
              <a:ext uri="{FF2B5EF4-FFF2-40B4-BE49-F238E27FC236}">
                <a16:creationId xmlns:a16="http://schemas.microsoft.com/office/drawing/2014/main" id="{8B282638-605F-AABF-CB34-2453951B1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56984"/>
              </p:ext>
            </p:extLst>
          </p:nvPr>
        </p:nvGraphicFramePr>
        <p:xfrm>
          <a:off x="576072" y="1984438"/>
          <a:ext cx="11050299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61112-1314-1F15-2239-5EFCF12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CC93-7672-B278-4A84-0AB0F722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رسم 4" descr="شارة علامة 1 مع تعبئة خالصة">
            <a:hlinkClick r:id="rId8" action="ppaction://hlinksldjump"/>
            <a:extLst>
              <a:ext uri="{FF2B5EF4-FFF2-40B4-BE49-F238E27FC236}">
                <a16:creationId xmlns:a16="http://schemas.microsoft.com/office/drawing/2014/main" id="{38010533-9390-6093-F687-26F11ADBAD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8199" y="3621440"/>
            <a:ext cx="602673" cy="60267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E5C4EB9-1C26-14C9-E09F-04A80C4D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/>
          <a:lstStyle/>
          <a:p>
            <a:r>
              <a:rPr lang="ar-SA" dirty="0"/>
              <a:t>أسماء ال موسى     الثانوية الثامنة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3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645BD6E-D504-0AAE-E7AB-615D9958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5400" dirty="0">
                <a:solidFill>
                  <a:schemeClr val="bg2">
                    <a:lumMod val="25000"/>
                  </a:schemeClr>
                </a:solidFill>
                <a:cs typeface="PT Bold Heading" panose="02010400000000000000" pitchFamily="2" charset="-78"/>
              </a:rPr>
              <a:t>مصطلحات في تصميم الاتصال المرئي</a:t>
            </a:r>
            <a:endParaRPr lang="en-US" sz="5400" dirty="0">
              <a:solidFill>
                <a:schemeClr val="bg2">
                  <a:lumMod val="25000"/>
                </a:schemeClr>
              </a:solidFill>
              <a:cs typeface="PT Bold Heading" panose="02010400000000000000" pitchFamily="2" charset="-78"/>
            </a:endParaRPr>
          </a:p>
        </p:txBody>
      </p:sp>
      <p:graphicFrame>
        <p:nvGraphicFramePr>
          <p:cNvPr id="14" name="Content Placeholder 3" descr="Timeline Placeholder ">
            <a:extLst>
              <a:ext uri="{FF2B5EF4-FFF2-40B4-BE49-F238E27FC236}">
                <a16:creationId xmlns:a16="http://schemas.microsoft.com/office/drawing/2014/main" id="{8B282638-605F-AABF-CB34-2453951B1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671814"/>
              </p:ext>
            </p:extLst>
          </p:nvPr>
        </p:nvGraphicFramePr>
        <p:xfrm>
          <a:off x="576072" y="1984438"/>
          <a:ext cx="11050299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61112-1314-1F15-2239-5EFCF12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CC93-7672-B278-4A84-0AB0F722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رسم 4" descr="شارة علامة 1 مع تعبئة خالصة">
            <a:hlinkClick r:id="rId8" action="ppaction://hlinksldjump"/>
            <a:extLst>
              <a:ext uri="{FF2B5EF4-FFF2-40B4-BE49-F238E27FC236}">
                <a16:creationId xmlns:a16="http://schemas.microsoft.com/office/drawing/2014/main" id="{38010533-9390-6093-F687-26F11ADBAD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190" y="2249839"/>
            <a:ext cx="602673" cy="60267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E5C4EB9-1C26-14C9-E09F-04A80C4D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/>
          <a:lstStyle/>
          <a:p>
            <a:r>
              <a:rPr lang="ar-SA" dirty="0"/>
              <a:t>أسماء ال موسى     الثانوية الثامنة</a:t>
            </a:r>
            <a:endParaRPr lang="en-US" dirty="0"/>
          </a:p>
        </p:txBody>
      </p:sp>
      <p:pic>
        <p:nvPicPr>
          <p:cNvPr id="2" name="رسم 1" descr="شارة علامة 1 مع تعبئة خالصة">
            <a:hlinkClick r:id="rId11" action="ppaction://hlinksldjump"/>
            <a:extLst>
              <a:ext uri="{FF2B5EF4-FFF2-40B4-BE49-F238E27FC236}">
                <a16:creationId xmlns:a16="http://schemas.microsoft.com/office/drawing/2014/main" id="{11054DAA-215D-B695-68DC-43EA1583B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8199" y="4064785"/>
            <a:ext cx="602673" cy="6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43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5" y="-509845"/>
            <a:ext cx="9409867" cy="1773555"/>
          </a:xfrm>
        </p:spPr>
        <p:txBody>
          <a:bodyPr/>
          <a:lstStyle/>
          <a:p>
            <a:r>
              <a:rPr lang="ar-SA" dirty="0">
                <a:solidFill>
                  <a:srgbClr val="AD5C4D"/>
                </a:solidFill>
                <a:cs typeface="PT Bold Heading" panose="02010400000000000000" pitchFamily="2" charset="-78"/>
              </a:rPr>
              <a:t>عناصر أساسية لمهنة التصميم</a:t>
            </a:r>
            <a:endParaRPr lang="en-US" dirty="0">
              <a:solidFill>
                <a:srgbClr val="AD5C4D"/>
              </a:solidFill>
              <a:cs typeface="PT Bold Heading" panose="02010400000000000000" pitchFamily="2" charset="-78"/>
            </a:endParaRP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E3487317-7C7C-2DDE-D557-98B0A0B48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473644"/>
              </p:ext>
            </p:extLst>
          </p:nvPr>
        </p:nvGraphicFramePr>
        <p:xfrm>
          <a:off x="2032000" y="1510145"/>
          <a:ext cx="6862618" cy="462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رسم 5" descr="شارة علامة 1 مع تعبئة خالصة">
            <a:hlinkClick r:id="rId7" action="ppaction://hlinksldjump"/>
            <a:extLst>
              <a:ext uri="{FF2B5EF4-FFF2-40B4-BE49-F238E27FC236}">
                <a16:creationId xmlns:a16="http://schemas.microsoft.com/office/drawing/2014/main" id="{2BC31033-D350-3CD9-DD1E-01B978239C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7982" y="5836996"/>
            <a:ext cx="602673" cy="6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6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/>
          <a:lstStyle/>
          <a:p>
            <a:pPr algn="ctr"/>
            <a:r>
              <a:rPr lang="ar-SA" dirty="0">
                <a:solidFill>
                  <a:srgbClr val="AD5C4D"/>
                </a:solidFill>
                <a:cs typeface="PT Bold Heading" panose="02010400000000000000" pitchFamily="2" charset="-78"/>
              </a:rPr>
              <a:t>اللغة و الدلالة</a:t>
            </a:r>
            <a:endParaRPr lang="en-US" dirty="0">
              <a:solidFill>
                <a:srgbClr val="AD5C4D"/>
              </a:solidFill>
              <a:cs typeface="PT Bold Heading" panose="02010400000000000000" pitchFamily="2" charset="-78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ar-SA" dirty="0"/>
              <a:t>هل هناك فكرة محددة؟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1A076CC-9414-293E-8AB1-B8C2EA1C5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ar-SA" dirty="0"/>
              <a:t>هل هناك علاقة جيدة بين الموضوع والعرض المرئي؟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ar-SA" dirty="0"/>
              <a:t>هل اللغة و البنية المرئية مناسبة للأشخاص المستهدفين؟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FCA4FA2-1095-105E-5606-3D90E73136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ar-SA" dirty="0"/>
              <a:t>هل هناك تنظيم إدراكي جيد؟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1694C6-64CB-2042-D079-8D98D610ED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ar-SA" dirty="0"/>
              <a:t>هل الحروف و الأشكال قابلة للقراءة؟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7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/>
          <a:lstStyle/>
          <a:p>
            <a:pPr algn="ctr"/>
            <a:r>
              <a:rPr lang="ar-SA" dirty="0">
                <a:solidFill>
                  <a:srgbClr val="AD5C4D"/>
                </a:solidFill>
                <a:cs typeface="PT Bold Heading" panose="02010400000000000000" pitchFamily="2" charset="-78"/>
              </a:rPr>
              <a:t>اللغة و الدلالة</a:t>
            </a:r>
            <a:endParaRPr lang="en-US" dirty="0">
              <a:solidFill>
                <a:srgbClr val="AD5C4D"/>
              </a:solidFill>
              <a:cs typeface="PT Bold Heading" panose="02010400000000000000" pitchFamily="2" charset="-78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1A076CC-9414-293E-8AB1-B8C2EA1C5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ar-SA" dirty="0"/>
              <a:t>هل المواد و التقنيات المستخدمة مناسبة؟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ar-SA" dirty="0"/>
              <a:t>هل المعلومات التي تم جمعها كافية؟</a:t>
            </a:r>
            <a:endParaRPr lang="en-US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623FE80-EA12-7D23-2CC5-6CAD7CD354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ar-SA" dirty="0"/>
              <a:t>عودة</a:t>
            </a:r>
            <a:endParaRPr lang="en-US" dirty="0"/>
          </a:p>
        </p:txBody>
      </p:sp>
      <p:pic>
        <p:nvPicPr>
          <p:cNvPr id="5" name="رسم 4" descr="شارة علامة 1 مع تعبئة خالصة">
            <a:hlinkClick r:id="rId3" action="ppaction://hlinksldjump"/>
            <a:extLst>
              <a:ext uri="{FF2B5EF4-FFF2-40B4-BE49-F238E27FC236}">
                <a16:creationId xmlns:a16="http://schemas.microsoft.com/office/drawing/2014/main" id="{C8D065F6-AC11-70EF-024C-90BB0D0FA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127" y="5116233"/>
            <a:ext cx="602673" cy="6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6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/>
          <a:lstStyle/>
          <a:p>
            <a:pPr algn="ctr"/>
            <a:r>
              <a:rPr lang="ar-SA" dirty="0">
                <a:solidFill>
                  <a:srgbClr val="AD5C4D"/>
                </a:solidFill>
                <a:cs typeface="PT Bold Heading" panose="02010400000000000000" pitchFamily="2" charset="-78"/>
              </a:rPr>
              <a:t>تخطيط الرسالة الاتصالية</a:t>
            </a:r>
            <a:endParaRPr lang="en-US" dirty="0">
              <a:solidFill>
                <a:srgbClr val="AD5C4D"/>
              </a:solidFill>
              <a:cs typeface="PT Bold Heading" panose="02010400000000000000" pitchFamily="2" charset="-78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ar-SA" dirty="0"/>
              <a:t>ما الرسائل الضمنية و أقلها أو أكثرها أهمية؟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1A076CC-9414-293E-8AB1-B8C2EA1C5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ar-SA" dirty="0"/>
              <a:t>ما الغرض من الرسالة؟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ar-SA" dirty="0"/>
              <a:t>ما مضمون الرسالة؟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1694C6-64CB-2042-D079-8D98D610ED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ar-SA" dirty="0"/>
              <a:t>ما أصل الرسالة؟</a:t>
            </a:r>
            <a:endParaRPr lang="en-US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623FE80-EA12-7D23-2CC5-6CAD7CD354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ar-SA" dirty="0"/>
              <a:t>من المجموعة المستهدفة؟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1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6039" y="3065612"/>
            <a:ext cx="6229530" cy="1325563"/>
          </a:xfrm>
        </p:spPr>
        <p:txBody>
          <a:bodyPr/>
          <a:lstStyle/>
          <a:p>
            <a:r>
              <a:rPr lang="ar-SA" sz="8800" dirty="0">
                <a:solidFill>
                  <a:schemeClr val="accent2">
                    <a:lumMod val="75000"/>
                  </a:schemeClr>
                </a:solidFill>
                <a:cs typeface="PT Bold Heading" panose="02010400000000000000" pitchFamily="2" charset="-78"/>
              </a:rPr>
              <a:t>الأهداف </a:t>
            </a:r>
            <a:endParaRPr lang="en-US" sz="8800" dirty="0">
              <a:solidFill>
                <a:schemeClr val="accent2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4883AB6-E6D8-70A9-3CCB-61E120FC6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244029"/>
              </p:ext>
            </p:extLst>
          </p:nvPr>
        </p:nvGraphicFramePr>
        <p:xfrm>
          <a:off x="6428510" y="1169988"/>
          <a:ext cx="5495204" cy="2885645"/>
        </p:xfrm>
        <a:graphic>
          <a:graphicData uri="http://schemas.openxmlformats.org/drawingml/2006/table">
            <a:tbl>
              <a:tblPr firstRow="1" bandRow="1"/>
              <a:tblGrid>
                <a:gridCol w="5495204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556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latin typeface="+mn-lt"/>
                          <a:cs typeface="Gill Sans Light" panose="020B0302020104020203" pitchFamily="34" charset="-79"/>
                        </a:rPr>
                        <a:t>تعريف مفهوم تصميم الاتصال المرئي</a:t>
                      </a:r>
                      <a:endParaRPr lang="en-US" sz="2400" dirty="0">
                        <a:latin typeface="+mn-lt"/>
                        <a:cs typeface="Gill Sans Light" panose="020B0302020104020203" pitchFamily="34" charset="-79"/>
                      </a:endParaRPr>
                    </a:p>
                    <a:p>
                      <a:pPr algn="r"/>
                      <a:r>
                        <a:rPr lang="ar-SA" sz="1800" dirty="0">
                          <a:latin typeface="+mj-lt"/>
                        </a:rPr>
                        <a:t>1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105424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latin typeface="+mn-lt"/>
                          <a:cs typeface="Gill Sans Light" panose="020B0302020104020203" pitchFamily="34" charset="-79"/>
                        </a:rPr>
                        <a:t>تفسير مصطلحات في تصميم الاتصال المرئي</a:t>
                      </a:r>
                      <a:endParaRPr lang="en-US" sz="2400" dirty="0">
                        <a:latin typeface="+mn-lt"/>
                        <a:cs typeface="Gill Sans Light" panose="020B0302020104020203" pitchFamily="34" charset="-79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10757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latin typeface="+mn-lt"/>
                          <a:cs typeface="Gill Sans Light" panose="020B0302020104020203" pitchFamily="34" charset="-79"/>
                        </a:rPr>
                        <a:t>التمييز بين أنواع تصميم الاتصالات المرئية الرقمية</a:t>
                      </a:r>
                      <a:endParaRPr lang="en-US" sz="2400" dirty="0">
                        <a:latin typeface="+mn-lt"/>
                        <a:cs typeface="Gill Sans Light" panose="020B0302020104020203" pitchFamily="34" charset="-79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40B37-A39C-089F-5632-5D4A14DC95F2}"/>
              </a:ext>
            </a:extLst>
          </p:cNvPr>
          <p:cNvSpPr txBox="1">
            <a:spLocks/>
          </p:cNvSpPr>
          <p:nvPr/>
        </p:nvSpPr>
        <p:spPr>
          <a:xfrm>
            <a:off x="3588327" y="6464808"/>
            <a:ext cx="4229793" cy="2685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أسماء ال موسى       الثانوية الثامنة بخميس مشيط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/>
          <a:lstStyle/>
          <a:p>
            <a:pPr algn="ctr"/>
            <a:r>
              <a:rPr lang="ar-SA" dirty="0">
                <a:solidFill>
                  <a:srgbClr val="AD5C4D"/>
                </a:solidFill>
                <a:cs typeface="PT Bold Heading" panose="02010400000000000000" pitchFamily="2" charset="-78"/>
              </a:rPr>
              <a:t>تخطيط الرسالة الاتصالية</a:t>
            </a:r>
            <a:endParaRPr lang="en-US" dirty="0">
              <a:solidFill>
                <a:srgbClr val="AD5C4D"/>
              </a:solidFill>
              <a:cs typeface="PT Bold Heading" panose="02010400000000000000" pitchFamily="2" charset="-78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ar-SA" dirty="0"/>
              <a:t>ما الوسائط التي يجب استخدامها؟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1A076CC-9414-293E-8AB1-B8C2EA1C5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ar-SA" dirty="0"/>
              <a:t>هل العملاء جدد ؟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ar-SA" dirty="0"/>
              <a:t>ما الميزانية التقديرية؟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1694C6-64CB-2042-D079-8D98D610ED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ar-SA" dirty="0"/>
              <a:t>في أي السياقات ستصدر الرسالة؟</a:t>
            </a:r>
            <a:endParaRPr lang="en-US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623FE80-EA12-7D23-2CC5-6CAD7CD354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ar-SA" dirty="0"/>
              <a:t>على ماذا ستحتوي لوحة الإلهام؟</a:t>
            </a:r>
            <a:endParaRPr lang="en-US" dirty="0"/>
          </a:p>
        </p:txBody>
      </p:sp>
      <p:pic>
        <p:nvPicPr>
          <p:cNvPr id="5" name="رسم 4" descr="شارة علامة 1 مع تعبئة خالصة">
            <a:hlinkClick r:id="rId3" action="ppaction://hlinksldjump"/>
            <a:extLst>
              <a:ext uri="{FF2B5EF4-FFF2-40B4-BE49-F238E27FC236}">
                <a16:creationId xmlns:a16="http://schemas.microsoft.com/office/drawing/2014/main" id="{C8D065F6-AC11-70EF-024C-90BB0D0FA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042" y="6153912"/>
            <a:ext cx="602673" cy="6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48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4ADC4-01B6-AA8C-9B56-49464B10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>
                <a:latin typeface="Sagona Book" panose="020F0502020204030204" pitchFamily="34" charset="0"/>
                <a:cs typeface="PT Bold Heading" panose="02010400000000000000" pitchFamily="2" charset="-78"/>
              </a:rPr>
              <a:t>تصميم مقهى </a:t>
            </a:r>
            <a:r>
              <a:rPr lang="en-US" dirty="0">
                <a:latin typeface="Sagona Book" panose="020F0502020204030204" pitchFamily="34" charset="0"/>
                <a:cs typeface="PT Bold Heading" panose="02010400000000000000" pitchFamily="2" charset="-78"/>
              </a:rPr>
              <a:t>Butter Bakery</a:t>
            </a:r>
            <a:endParaRPr lang="en-US" dirty="0">
              <a:cs typeface="PT Bold Heading" panose="02010400000000000000" pitchFamily="2" charset="-78"/>
            </a:endParaRP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99C0C9D-9A88-B612-EE50-DB29915384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561701"/>
              </p:ext>
            </p:extLst>
          </p:nvPr>
        </p:nvGraphicFramePr>
        <p:xfrm>
          <a:off x="-96458" y="1781255"/>
          <a:ext cx="10356335" cy="3984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267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071267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071267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071267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071267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79682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Gill Sans Nova" panose="020B0602020104020203" pitchFamily="34" charset="0"/>
                          <a:cs typeface="Gill Sans SemiBold" panose="020B0502020104020203" pitchFamily="34" charset="-79"/>
                        </a:rPr>
                        <a:t>B2B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Gill Sans Nova" panose="020B0602020104020203" pitchFamily="34" charset="0"/>
                          <a:cs typeface="Gill Sans SemiBold" panose="020B0502020104020203" pitchFamily="34" charset="-79"/>
                        </a:rPr>
                        <a:t>SUPPLY CHAIN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Gill Sans Nova" panose="020B0602020104020203" pitchFamily="34" charset="0"/>
                          <a:cs typeface="Gill Sans SemiBold" panose="020B0502020104020203" pitchFamily="34" charset="-79"/>
                        </a:rPr>
                        <a:t>ROI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Gill Sans Nova" panose="020B0602020104020203" pitchFamily="34" charset="0"/>
                          <a:cs typeface="Gill Sans SemiBold" panose="020B0502020104020203" pitchFamily="34" charset="-79"/>
                        </a:rPr>
                        <a:t>E-COMMERCE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7968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Gill Sans Nova" panose="020B0602020104020203" pitchFamily="34" charset="0"/>
                          <a:cs typeface="Gill Sans SemiBold" panose="020B0502020104020203" pitchFamily="34" charset="-79"/>
                        </a:rPr>
                        <a:t>Q1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4.5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2.3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1.7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5.0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7968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Gill Sans Nova" panose="020B0602020104020203" pitchFamily="34" charset="0"/>
                          <a:cs typeface="Gill Sans SemiBold" panose="020B0502020104020203" pitchFamily="34" charset="-79"/>
                        </a:rPr>
                        <a:t>Q2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3.2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5.1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4.4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3.0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7968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Gill Sans Nova" panose="020B0602020104020203" pitchFamily="34" charset="0"/>
                          <a:cs typeface="Gill Sans SemiBold" panose="020B0502020104020203" pitchFamily="34" charset="-79"/>
                        </a:rPr>
                        <a:t>Q3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2.1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1.7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2.5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2.8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796823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Gill Sans Nova" panose="020B0602020104020203" pitchFamily="34" charset="0"/>
                          <a:cs typeface="Gill Sans SemiBold" panose="020B0502020104020203" pitchFamily="34" charset="-79"/>
                        </a:rPr>
                        <a:t>Q4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4.5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2.2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1.7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/>
                          </a:solidFill>
                          <a:latin typeface="+mn-lt"/>
                          <a:cs typeface="Gill Sans Light" panose="020B0302020104020203" pitchFamily="34" charset="-79"/>
                        </a:rPr>
                        <a:t>7.0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CC35A-169D-2E87-6515-5E6B9D8F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0540EB-6A4B-28A8-564F-BC45DFD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21</a:t>
            </a:fld>
            <a:endParaRPr lang="en-US" dirty="0"/>
          </a:p>
        </p:txBody>
      </p:sp>
      <p:pic>
        <p:nvPicPr>
          <p:cNvPr id="1026" name="Picture 2" descr="صورة">
            <a:extLst>
              <a:ext uri="{FF2B5EF4-FFF2-40B4-BE49-F238E27FC236}">
                <a16:creationId xmlns:a16="http://schemas.microsoft.com/office/drawing/2014/main" id="{76357820-3C56-B20A-9B34-43BDA5C6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0" y="1524038"/>
            <a:ext cx="4727000" cy="462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صورة">
            <a:extLst>
              <a:ext uri="{FF2B5EF4-FFF2-40B4-BE49-F238E27FC236}">
                <a16:creationId xmlns:a16="http://schemas.microsoft.com/office/drawing/2014/main" id="{F57DCFA9-C1E0-817D-2AB3-205EDC26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71" y="1553747"/>
            <a:ext cx="3638550" cy="4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صورة">
            <a:extLst>
              <a:ext uri="{FF2B5EF4-FFF2-40B4-BE49-F238E27FC236}">
                <a16:creationId xmlns:a16="http://schemas.microsoft.com/office/drawing/2014/main" id="{607E1D5A-A800-5DD0-4F17-EB084E90E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61" y="1553747"/>
            <a:ext cx="2940712" cy="4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4E82175E-3CD6-277F-3C24-AAB7A9CB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/>
          <a:lstStyle/>
          <a:p>
            <a:r>
              <a:rPr lang="ar-SA" dirty="0"/>
              <a:t>أسماء ال موسى     الثانوية الثامنة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53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16" y="773257"/>
            <a:ext cx="10293927" cy="26672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ar-SA" dirty="0">
                <a:solidFill>
                  <a:schemeClr val="accent3">
                    <a:lumMod val="50000"/>
                  </a:schemeClr>
                </a:solidFill>
                <a:cs typeface="PT Bold Heading" panose="02010400000000000000" pitchFamily="2" charset="-78"/>
              </a:rPr>
              <a:t>الخلاصة: </a:t>
            </a:r>
            <a:r>
              <a:rPr lang="ar-SA" sz="4800" dirty="0">
                <a:solidFill>
                  <a:srgbClr val="AD5C4D"/>
                </a:solidFill>
                <a:cs typeface="PT Bold Heading" panose="02010400000000000000" pitchFamily="2" charset="-78"/>
              </a:rPr>
              <a:t>الهدف من تصميم الاتصال المرئي</a:t>
            </a:r>
            <a:br>
              <a:rPr lang="ar-SA" dirty="0">
                <a:cs typeface="PT Bold Heading" panose="02010400000000000000" pitchFamily="2" charset="-78"/>
              </a:rPr>
            </a:br>
            <a:r>
              <a:rPr lang="ar-SA" dirty="0">
                <a:cs typeface="PT Bold Heading" panose="02010400000000000000" pitchFamily="2" charset="-78"/>
              </a:rPr>
              <a:t> </a:t>
            </a:r>
            <a:r>
              <a:rPr lang="ar-SA" sz="5400" dirty="0">
                <a:cs typeface="PT Bold Heading" panose="02010400000000000000" pitchFamily="2" charset="-78"/>
              </a:rPr>
              <a:t>هو إنشاء صور بصرية فعالة في نقل الرسالة و يسهل على المستقبل فهمها</a:t>
            </a:r>
            <a:endParaRPr lang="en-US" dirty="0">
              <a:cs typeface="PT Bold Heading" panose="02010400000000000000" pitchFamily="2" charset="-78"/>
            </a:endParaRPr>
          </a:p>
        </p:txBody>
      </p:sp>
      <p:pic>
        <p:nvPicPr>
          <p:cNvPr id="2050" name="Picture 2" descr="معاني شعارات أشهر الشركات العالمية » مجلتك - magltk.com">
            <a:extLst>
              <a:ext uri="{FF2B5EF4-FFF2-40B4-BE49-F238E27FC236}">
                <a16:creationId xmlns:a16="http://schemas.microsoft.com/office/drawing/2014/main" id="{55198BA8-7CD1-9B3B-3AA7-260A9F204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6" y="4236893"/>
            <a:ext cx="232756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تعرّف على أسرار وأفكار غريبة وراء شِعارات علامات تجارية عالمية - صحيفة مال">
            <a:extLst>
              <a:ext uri="{FF2B5EF4-FFF2-40B4-BE49-F238E27FC236}">
                <a16:creationId xmlns:a16="http://schemas.microsoft.com/office/drawing/2014/main" id="{DA3F1FD2-BFD1-4580-23B5-09571294A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3" r="12884"/>
          <a:stretch/>
        </p:blipFill>
        <p:spPr bwMode="auto">
          <a:xfrm>
            <a:off x="3103418" y="4236893"/>
            <a:ext cx="541712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شعارات شركات عالمية ومعانيها | المرسال">
            <a:extLst>
              <a:ext uri="{FF2B5EF4-FFF2-40B4-BE49-F238E27FC236}">
                <a16:creationId xmlns:a16="http://schemas.microsoft.com/office/drawing/2014/main" id="{A99425A7-84BD-E5CC-FD1A-630C540C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83" y="4236892"/>
            <a:ext cx="2743200" cy="184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757D3B8F-8B2F-4552-7B65-0DDCA11C139A}"/>
              </a:ext>
            </a:extLst>
          </p:cNvPr>
          <p:cNvSpPr txBox="1">
            <a:spLocks/>
          </p:cNvSpPr>
          <p:nvPr/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أسماء ال موسى     الثانوية الثامنة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04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21">
            <a:extLst>
              <a:ext uri="{FF2B5EF4-FFF2-40B4-BE49-F238E27FC236}">
                <a16:creationId xmlns:a16="http://schemas.microsoft.com/office/drawing/2014/main" id="{AF71E424-4ED8-7A49-2226-B96A24A9D84E}"/>
              </a:ext>
            </a:extLst>
          </p:cNvPr>
          <p:cNvSpPr/>
          <p:nvPr/>
        </p:nvSpPr>
        <p:spPr>
          <a:xfrm>
            <a:off x="1170432" y="0"/>
            <a:ext cx="1170432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7F3E1-56D0-3EB8-15CC-D50D6E064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2229754"/>
            <a:ext cx="3529584" cy="402336"/>
          </a:xfrm>
        </p:spPr>
        <p:txBody>
          <a:bodyPr>
            <a:normAutofit fontScale="92500" lnSpcReduction="20000"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تصميم الإعلان</a:t>
            </a:r>
            <a:endParaRPr lang="en-US" sz="2800" dirty="0">
              <a:cs typeface="PT Bold Heading" panose="02010400000000000000" pitchFamily="2" charset="-78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BC0BBB-72F7-8CAB-4F61-F84474773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2229754"/>
            <a:ext cx="2944368" cy="402336"/>
          </a:xfrm>
        </p:spPr>
        <p:txBody>
          <a:bodyPr>
            <a:normAutofit fontScale="92500" lnSpcReduction="20000"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تصميم المنشورات</a:t>
            </a:r>
            <a:endParaRPr lang="en-US" sz="2800" dirty="0">
              <a:cs typeface="PT Bold Heading" panose="02010400000000000000" pitchFamily="2" charset="-78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AABF76-F42A-5213-B615-6C140041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3D7E2EF-9F3E-C902-AD35-84E1DBE926E5}"/>
              </a:ext>
            </a:extLst>
          </p:cNvPr>
          <p:cNvSpPr txBox="1">
            <a:spLocks/>
          </p:cNvSpPr>
          <p:nvPr/>
        </p:nvSpPr>
        <p:spPr>
          <a:xfrm>
            <a:off x="8860536" y="4282449"/>
            <a:ext cx="2944368" cy="40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chemeClr val="accent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dirty="0">
                <a:cs typeface="PT Bold Heading" panose="02010400000000000000" pitchFamily="2" charset="-78"/>
              </a:rPr>
              <a:t>تصميم التغليف و التعبئة</a:t>
            </a:r>
            <a:endParaRPr lang="en-US" sz="2800" dirty="0">
              <a:cs typeface="PT Bold Heading" panose="02010400000000000000" pitchFamily="2" charset="-78"/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7E5229E-7BF1-B623-1DDB-E8581132F40B}"/>
              </a:ext>
            </a:extLst>
          </p:cNvPr>
          <p:cNvSpPr txBox="1">
            <a:spLocks/>
          </p:cNvSpPr>
          <p:nvPr/>
        </p:nvSpPr>
        <p:spPr>
          <a:xfrm>
            <a:off x="4780649" y="4206524"/>
            <a:ext cx="3037471" cy="50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chemeClr val="accent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dirty="0">
                <a:cs typeface="PT Bold Heading" panose="02010400000000000000" pitchFamily="2" charset="-78"/>
              </a:rPr>
              <a:t>تصميم رسوم الشخصيات</a:t>
            </a:r>
            <a:endParaRPr lang="en-US" sz="2800" dirty="0">
              <a:cs typeface="PT Bold Heading" panose="02010400000000000000" pitchFamily="2" charset="-78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4465780-AE34-85EB-BF26-FF64D447EF9A}"/>
              </a:ext>
            </a:extLst>
          </p:cNvPr>
          <p:cNvSpPr/>
          <p:nvPr/>
        </p:nvSpPr>
        <p:spPr>
          <a:xfrm>
            <a:off x="831272" y="4443"/>
            <a:ext cx="193963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BD282D65-1663-298E-105D-28BA5E16BAFD}"/>
              </a:ext>
            </a:extLst>
          </p:cNvPr>
          <p:cNvSpPr txBox="1">
            <a:spLocks/>
          </p:cNvSpPr>
          <p:nvPr/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أسماء ال موسى     الثانوية الثامنة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B8956B-A56B-EDCF-EBC0-2683C44A2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250825"/>
            <a:ext cx="3529584" cy="402336"/>
          </a:xfrm>
        </p:spPr>
        <p:txBody>
          <a:bodyPr>
            <a:normAutofit fontScale="92500" lnSpcReduction="20000"/>
          </a:bodyPr>
          <a:lstStyle/>
          <a:p>
            <a:r>
              <a:rPr lang="ar-SA" sz="2800" dirty="0">
                <a:solidFill>
                  <a:srgbClr val="543E35"/>
                </a:solidFill>
                <a:cs typeface="PT Bold Heading" panose="02010400000000000000" pitchFamily="2" charset="-78"/>
              </a:rPr>
              <a:t>تصميم الهويات البصرية</a:t>
            </a:r>
            <a:endParaRPr lang="en-US" sz="2800" dirty="0">
              <a:solidFill>
                <a:srgbClr val="543E35"/>
              </a:solidFill>
              <a:cs typeface="PT Bold Heading" panose="02010400000000000000" pitchFamily="2" charset="-78"/>
            </a:endParaRP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85E7EA8-3455-0334-CB5F-89F0947D896C}"/>
              </a:ext>
            </a:extLst>
          </p:cNvPr>
          <p:cNvSpPr txBox="1">
            <a:spLocks/>
          </p:cNvSpPr>
          <p:nvPr/>
        </p:nvSpPr>
        <p:spPr>
          <a:xfrm>
            <a:off x="387096" y="4206249"/>
            <a:ext cx="3281033" cy="822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cap="all" baseline="0">
                <a:solidFill>
                  <a:schemeClr val="accent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543E35"/>
                </a:solidFill>
                <a:cs typeface="PT Bold Heading" panose="02010400000000000000" pitchFamily="2" charset="-78"/>
              </a:rPr>
              <a:t>تصميم واجهات المواقع والتطبيقات</a:t>
            </a:r>
            <a:endParaRPr lang="en-US" sz="2400" dirty="0">
              <a:solidFill>
                <a:srgbClr val="543E35"/>
              </a:solidFill>
              <a:cs typeface="PT Bold Heading" panose="02010400000000000000" pitchFamily="2" charset="-78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7179F7-8740-03DE-F133-BBA4198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7151" y="768660"/>
            <a:ext cx="10515600" cy="676656"/>
          </a:xfrm>
        </p:spPr>
        <p:txBody>
          <a:bodyPr/>
          <a:lstStyle/>
          <a:p>
            <a:pPr algn="ctr"/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PT Bold Heading" panose="02010400000000000000" pitchFamily="2" charset="-78"/>
              </a:rPr>
              <a:t>أنواع تصميم الاتصالات المرئية الرقمية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4941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BE14C3C8-CE39-133E-31F8-E2A69DFA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cs typeface="PT Bold Heading" panose="02010400000000000000" pitchFamily="2" charset="-78"/>
              </a:rPr>
              <a:t>أشهر المصممين في الجرافيك</a:t>
            </a:r>
            <a:endParaRPr lang="en-US" dirty="0">
              <a:cs typeface="PT Bold Heading" panose="02010400000000000000" pitchFamily="2" charset="-78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37C2FF-8AE7-02AF-7E17-D62F80F65F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 fontAlgn="base"/>
            <a:r>
              <a:rPr lang="ar-SA" b="1" i="0" u="sng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ساول</a:t>
            </a:r>
            <a:r>
              <a:rPr lang="ar-SA" b="1" i="0" u="sng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باس</a:t>
            </a:r>
            <a:endParaRPr lang="ar-SA" b="1" i="0" dirty="0">
              <a:solidFill>
                <a:srgbClr val="555555"/>
              </a:solidFill>
              <a:effectLst/>
              <a:latin typeface="Droid Sans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0C27F86-4C80-C4F3-6CE8-D40C84F64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 fontAlgn="base"/>
            <a:r>
              <a:rPr lang="ar-SA" b="1" i="0" u="sng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ديفيد كارسون</a:t>
            </a:r>
            <a:endParaRPr lang="ar-SA" b="1" i="0" dirty="0">
              <a:solidFill>
                <a:srgbClr val="555555"/>
              </a:solidFill>
              <a:effectLst/>
              <a:latin typeface="Droid Sans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37F270A-5AE8-3D7C-4649-C8CE5C3BBE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ctr" fontAlgn="base"/>
            <a:r>
              <a:rPr lang="ar-SA" b="1" i="0" u="sng" dirty="0">
                <a:solidFill>
                  <a:srgbClr val="444444"/>
                </a:solidFill>
                <a:effectLst/>
                <a:latin typeface="Droid Sans"/>
              </a:rPr>
              <a:t>ستيفان </a:t>
            </a:r>
            <a:r>
              <a:rPr lang="ar-SA" b="1" i="0" u="sng" dirty="0" err="1">
                <a:solidFill>
                  <a:srgbClr val="444444"/>
                </a:solidFill>
                <a:effectLst/>
                <a:latin typeface="Droid Sans"/>
              </a:rPr>
              <a:t>ساغمستر</a:t>
            </a:r>
            <a:endParaRPr lang="ar-SA" b="1" i="0" dirty="0">
              <a:solidFill>
                <a:srgbClr val="555555"/>
              </a:solidFill>
              <a:effectLst/>
              <a:latin typeface="Droid San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8C30139-2108-5DD5-D7B5-F4C5CA6CCB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 fontAlgn="base"/>
            <a:r>
              <a:rPr lang="ar-SA" b="1" i="0" u="sng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ميلتون </a:t>
            </a:r>
            <a:r>
              <a:rPr lang="ar-SA" b="1" i="0" u="sng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كلاسير</a:t>
            </a:r>
            <a:endParaRPr lang="ar-SA" b="1" i="0" dirty="0">
              <a:solidFill>
                <a:srgbClr val="555555"/>
              </a:solidFill>
              <a:effectLst/>
              <a:latin typeface="Droid Sans"/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F74C8AB-F847-F58A-7B89-FC1F3E125F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chief executive officer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A4B179D-6ECE-CDC7-80E3-5E1843793A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chief operations officer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0510531-78E7-6DD4-B8ED-F8484240C2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vp marketing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70A85-84B6-5E89-7F16-4811AE5F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9A4E0-99CC-34E8-536B-35867E7C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عنصر نائب للصورة 6">
            <a:extLst>
              <a:ext uri="{FF2B5EF4-FFF2-40B4-BE49-F238E27FC236}">
                <a16:creationId xmlns:a16="http://schemas.microsoft.com/office/drawing/2014/main" id="{50FA7DDF-3F6C-D0EA-A399-413CC108C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شاول باس - ويكيبيديا">
            <a:extLst>
              <a:ext uri="{FF2B5EF4-FFF2-40B4-BE49-F238E27FC236}">
                <a16:creationId xmlns:a16="http://schemas.microsoft.com/office/drawing/2014/main" id="{7FE3FD13-5E38-CBA9-7DFD-04B8F263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45" y="1700784"/>
            <a:ext cx="2667000" cy="33432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عنصر نائب للصورة 10">
            <a:extLst>
              <a:ext uri="{FF2B5EF4-FFF2-40B4-BE49-F238E27FC236}">
                <a16:creationId xmlns:a16="http://schemas.microsoft.com/office/drawing/2014/main" id="{7DE8417A-A058-51A2-D83C-E6498BCB3F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ثريد مليان تغذية بصرية 👌💕 كمصممين لازم تعرفو الافضل في المجال على مستوى  العالم 😍 جمعت لكم افضل 5 مصممي جرافيك في العالم حسب : Designschool Canva  @m - المسلسل من AN Designs 🎨 @AN_Designs_sa - رتبها">
            <a:extLst>
              <a:ext uri="{FF2B5EF4-FFF2-40B4-BE49-F238E27FC236}">
                <a16:creationId xmlns:a16="http://schemas.microsoft.com/office/drawing/2014/main" id="{BF003981-8812-26BC-2815-F8D1E435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90" y="1682496"/>
            <a:ext cx="2409825" cy="33432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عنصر نائب للصورة 12">
            <a:extLst>
              <a:ext uri="{FF2B5EF4-FFF2-40B4-BE49-F238E27FC236}">
                <a16:creationId xmlns:a16="http://schemas.microsoft.com/office/drawing/2014/main" id="{EB6E4829-8B41-9344-D74F-17BD4B12C7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Stefan Sagmeister - Wikipedia">
            <a:extLst>
              <a:ext uri="{FF2B5EF4-FFF2-40B4-BE49-F238E27FC236}">
                <a16:creationId xmlns:a16="http://schemas.microsoft.com/office/drawing/2014/main" id="{33D895EF-ED7F-DB79-DDB6-65435A6B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23" y="1621259"/>
            <a:ext cx="2621069" cy="3474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عنصر نائب للصورة 14">
            <a:extLst>
              <a:ext uri="{FF2B5EF4-FFF2-40B4-BE49-F238E27FC236}">
                <a16:creationId xmlns:a16="http://schemas.microsoft.com/office/drawing/2014/main" id="{62B88763-BFA1-F694-9589-7007EB5A6E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55EB9930-FA6F-2E08-63B5-8D2B22C97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293" y="1630455"/>
            <a:ext cx="2619375" cy="34747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A1898FF5-6E76-F239-9CB5-6D8DAEF89924}"/>
              </a:ext>
            </a:extLst>
          </p:cNvPr>
          <p:cNvSpPr txBox="1">
            <a:spLocks/>
          </p:cNvSpPr>
          <p:nvPr/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أسماء ال موسى     الثانوية الثامنة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04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BE14C3C8-CE39-133E-31F8-E2A69DFA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cs typeface="PT Bold Heading" panose="02010400000000000000" pitchFamily="2" charset="-78"/>
              </a:rPr>
              <a:t>مصممة جرافيك من مدرستي</a:t>
            </a:r>
            <a:endParaRPr lang="en-US" dirty="0">
              <a:cs typeface="PT Bold Heading" panose="02010400000000000000" pitchFamily="2" charset="-78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37C2FF-8AE7-02AF-7E17-D62F80F65F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09756" y="5477256"/>
            <a:ext cx="3772486" cy="460802"/>
          </a:xfrm>
        </p:spPr>
        <p:txBody>
          <a:bodyPr/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PT Bold Heading" panose="02010400000000000000" pitchFamily="2" charset="-78"/>
              </a:rPr>
              <a:t>دينا عطية الغامدي</a:t>
            </a:r>
            <a:endParaRPr lang="en-US" sz="3200" dirty="0">
              <a:solidFill>
                <a:schemeClr val="accent2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pic>
        <p:nvPicPr>
          <p:cNvPr id="66" name="صورة 65">
            <a:extLst>
              <a:ext uri="{FF2B5EF4-FFF2-40B4-BE49-F238E27FC236}">
                <a16:creationId xmlns:a16="http://schemas.microsoft.com/office/drawing/2014/main" id="{5F96041A-59D2-24AA-5B05-A8632A2A3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080" y="1485923"/>
            <a:ext cx="6813839" cy="3886154"/>
          </a:xfrm>
          <a:prstGeom prst="rect">
            <a:avLst/>
          </a:prstGeom>
        </p:spPr>
      </p:pic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22DCB49E-1050-A319-2C7F-871AFA5C37B4}"/>
              </a:ext>
            </a:extLst>
          </p:cNvPr>
          <p:cNvSpPr txBox="1">
            <a:spLocks/>
          </p:cNvSpPr>
          <p:nvPr/>
        </p:nvSpPr>
        <p:spPr>
          <a:xfrm>
            <a:off x="2413141" y="6156567"/>
            <a:ext cx="7365715" cy="4608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cs typeface="PT Bold Heading" panose="02010400000000000000" pitchFamily="2" charset="-78"/>
                <a:hlinkClick r:id="rId3"/>
              </a:rPr>
              <a:t>https://www.instagram.com/graphics_karakib/?igshid=MzRlODBiNWFlZA%3D%3D</a:t>
            </a:r>
            <a:endParaRPr lang="en-US" sz="1800" dirty="0">
              <a:solidFill>
                <a:schemeClr val="accent2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5010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BE14C3C8-CE39-133E-31F8-E2A69DFA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cs typeface="PT Bold Heading" panose="02010400000000000000" pitchFamily="2" charset="-78"/>
              </a:rPr>
              <a:t>مصممين جرافيك سعوديين</a:t>
            </a:r>
            <a:endParaRPr lang="en-US" dirty="0">
              <a:cs typeface="PT Bold Heading" panose="02010400000000000000" pitchFamily="2" charset="-78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37C2FF-8AE7-02AF-7E17-D62F80F65F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75135" y="5817805"/>
            <a:ext cx="6723503" cy="460802"/>
          </a:xfrm>
        </p:spPr>
        <p:txBody>
          <a:bodyPr/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PT Bold Heading" panose="02010400000000000000" pitchFamily="2" charset="-78"/>
                <a:hlinkClick r:id="rId2"/>
              </a:rPr>
              <a:t>https://www.instagram.com/ksa_creatives/?igshid=MzRlODBiNWFlZA%3D%3D</a:t>
            </a:r>
            <a:endParaRPr lang="en-US" sz="3200" dirty="0">
              <a:solidFill>
                <a:schemeClr val="accent2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CB92F66-002B-755C-D9EC-C3291249C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218" y="1470799"/>
            <a:ext cx="6117214" cy="32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61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DC31-1488-8091-935A-1B03A14A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sz="6000" dirty="0">
                <a:solidFill>
                  <a:srgbClr val="5E6A76"/>
                </a:solidFill>
                <a:cs typeface="PT Bold Heading" panose="02010400000000000000" pitchFamily="2" charset="-78"/>
              </a:rPr>
              <a:t>تقويم ختامي</a:t>
            </a:r>
            <a:endParaRPr lang="en-US" sz="6000" dirty="0">
              <a:solidFill>
                <a:srgbClr val="5E6A76"/>
              </a:solidFill>
              <a:cs typeface="PT Bold Heading" panose="020104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50689-D84C-7977-0A2B-2F0FFFB20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https://wordwall.net/resource/59563485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8B492D-0778-C859-9200-08161ABE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9210D02-BD78-856B-08E2-820032AC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F9A1D486-FC7C-1FAD-F850-F76313E088ED}"/>
              </a:ext>
            </a:extLst>
          </p:cNvPr>
          <p:cNvSpPr txBox="1">
            <a:spLocks/>
          </p:cNvSpPr>
          <p:nvPr/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/>
              <a:t>أسماء ال موسى     الثانوية الثامنة</a:t>
            </a:r>
            <a:endParaRPr lang="en-US" dirty="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E3CBF5F9-621C-3795-86F1-D7323B2FA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76" y="2450701"/>
            <a:ext cx="7386429" cy="171648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288BA37-6382-A78F-8C49-BE64E418C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312" y="4331277"/>
            <a:ext cx="7493566" cy="16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00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>
                <a:cs typeface="PT Bold Heading" panose="02010400000000000000" pitchFamily="2" charset="-78"/>
              </a:rPr>
              <a:t>انتهى الدرس</a:t>
            </a:r>
            <a:br>
              <a:rPr lang="ar-SA" dirty="0">
                <a:cs typeface="PT Bold Heading" panose="02010400000000000000" pitchFamily="2" charset="-78"/>
              </a:rPr>
            </a:br>
            <a:r>
              <a:rPr lang="ar-SA" dirty="0">
                <a:cs typeface="PT Bold Heading" panose="02010400000000000000" pitchFamily="2" charset="-78"/>
              </a:rPr>
              <a:t>شكرا لكن على حسن تفاعلكن</a:t>
            </a:r>
            <a:endParaRPr lang="en-US" dirty="0">
              <a:cs typeface="PT Bold Heading" panose="0201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00546" y="3657456"/>
            <a:ext cx="9144000" cy="1655762"/>
          </a:xfrm>
        </p:spPr>
        <p:txBody>
          <a:bodyPr>
            <a:normAutofit/>
          </a:bodyPr>
          <a:lstStyle/>
          <a:p>
            <a:r>
              <a:rPr lang="ar-SA" sz="3200" dirty="0">
                <a:cs typeface="Akhbar MT" pitchFamily="2" charset="-78"/>
              </a:rPr>
              <a:t>أسماء ال موسى</a:t>
            </a:r>
            <a:endParaRPr lang="en-US" sz="3200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890" y="939615"/>
            <a:ext cx="6502620" cy="676656"/>
          </a:xfrm>
        </p:spPr>
        <p:txBody>
          <a:bodyPr/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PT Bold Heading" panose="02010400000000000000" pitchFamily="2" charset="-78"/>
              </a:rPr>
              <a:t>لمــــــــــــحة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/>
              <a:t>عند زيارتك لمتجر ، ما هو أكثر شيء يلفت نظرك ؟</a:t>
            </a:r>
            <a:endParaRPr lang="en-US" sz="6000" dirty="0"/>
          </a:p>
        </p:txBody>
      </p:sp>
      <p:pic>
        <p:nvPicPr>
          <p:cNvPr id="22" name="Picture Placeholder 21" descr="Person in black skirt and white shirt holding some dandelions">
            <a:extLst>
              <a:ext uri="{FF2B5EF4-FFF2-40B4-BE49-F238E27FC236}">
                <a16:creationId xmlns:a16="http://schemas.microsoft.com/office/drawing/2014/main" id="{07415596-3C86-E792-A622-F817DB08D5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" b="24"/>
          <a:stretch/>
        </p:blipFill>
        <p:spPr/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أسماء ال موسى       الثانوية الثامنة بخميس مشيط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5768EFB-B317-47EA-C969-D365EB13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255" y="577723"/>
            <a:ext cx="10515600" cy="466344"/>
          </a:xfrm>
        </p:spPr>
        <p:txBody>
          <a:bodyPr/>
          <a:lstStyle/>
          <a:p>
            <a:r>
              <a:rPr lang="ar-SA" sz="3600" dirty="0">
                <a:cs typeface="PT Bold Heading" panose="02010400000000000000" pitchFamily="2" charset="-78"/>
              </a:rPr>
              <a:t>وظائف و رواتب المصممين </a:t>
            </a:r>
            <a:r>
              <a:rPr lang="ar-SA" sz="3600" dirty="0" err="1">
                <a:cs typeface="PT Bold Heading" panose="02010400000000000000" pitchFamily="2" charset="-78"/>
              </a:rPr>
              <a:t>الجرافيكيين</a:t>
            </a:r>
            <a:r>
              <a:rPr lang="ar-SA" sz="3600" dirty="0">
                <a:cs typeface="PT Bold Heading" panose="02010400000000000000" pitchFamily="2" charset="-78"/>
              </a:rPr>
              <a:t> في السعودية </a:t>
            </a:r>
            <a:endParaRPr lang="en-US" sz="3600" dirty="0">
              <a:cs typeface="PT Bold Heading" panose="02010400000000000000" pitchFamily="2" charset="-78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801EE7-C3C0-5B30-EB9B-2C995032E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50B43-2FC6-DBFA-2920-C8265C1C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1CF39-6540-5B9E-8E6C-4310213A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وسائط عبر الإنترنت 4" title="المقابلات الوظيفية و رواتب المصممين في السعودية 2022">
            <a:hlinkClick r:id="" action="ppaction://media"/>
            <a:extLst>
              <a:ext uri="{FF2B5EF4-FFF2-40B4-BE49-F238E27FC236}">
                <a16:creationId xmlns:a16="http://schemas.microsoft.com/office/drawing/2014/main" id="{F5FDE082-A7AE-9C98-9FA7-FFACA11F58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96763" y="1396885"/>
            <a:ext cx="7924677" cy="447744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DC40B5-FAC2-5104-E76B-9B26ED76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/>
          <a:lstStyle/>
          <a:p>
            <a:r>
              <a:rPr lang="ar-SA" dirty="0"/>
              <a:t>أسماء ال موسى       الثانوية الثامنة بخميس مشيط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D6C1950-D4A9-E4A1-BB30-1C717EE8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926406-04E8-D3BB-E3A8-C498DCEB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B87BE89-C518-F747-0680-1A173838F6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5312" y="2493512"/>
            <a:ext cx="7612888" cy="3369830"/>
          </a:xfrm>
        </p:spPr>
        <p:txBody>
          <a:bodyPr>
            <a:noAutofit/>
          </a:bodyPr>
          <a:lstStyle/>
          <a:p>
            <a:pPr algn="l"/>
            <a:r>
              <a:rPr lang="ar-SA" sz="4400" dirty="0">
                <a:cs typeface="PT Bold Heading" panose="02010400000000000000" pitchFamily="2" charset="-78"/>
              </a:rPr>
              <a:t>إبداعية      </a:t>
            </a:r>
          </a:p>
          <a:p>
            <a:endParaRPr lang="ar-SA" sz="4400" dirty="0">
              <a:cs typeface="PT Bold Heading" panose="02010400000000000000" pitchFamily="2" charset="-78"/>
            </a:endParaRPr>
          </a:p>
          <a:p>
            <a:endParaRPr lang="ar-SA" sz="4400" dirty="0">
              <a:cs typeface="PT Bold Heading" panose="02010400000000000000" pitchFamily="2" charset="-78"/>
            </a:endParaRPr>
          </a:p>
          <a:p>
            <a:endParaRPr lang="ar-SA" sz="4400" dirty="0">
              <a:cs typeface="PT Bold Heading" panose="02010400000000000000" pitchFamily="2" charset="-78"/>
            </a:endParaRPr>
          </a:p>
          <a:p>
            <a:r>
              <a:rPr lang="ar-SA" sz="4400" dirty="0">
                <a:cs typeface="PT Bold Heading" panose="02010400000000000000" pitchFamily="2" charset="-78"/>
              </a:rPr>
              <a:t>ابتكارية                                 </a:t>
            </a:r>
            <a:endParaRPr lang="en-US" sz="4400" dirty="0">
              <a:cs typeface="PT Bold Heading" panose="02010400000000000000" pitchFamily="2" charset="-78"/>
            </a:endParaRPr>
          </a:p>
        </p:txBody>
      </p:sp>
      <p:sp>
        <p:nvSpPr>
          <p:cNvPr id="6" name="عنوان 5">
            <a:extLst>
              <a:ext uri="{FF2B5EF4-FFF2-40B4-BE49-F238E27FC236}">
                <a16:creationId xmlns:a16="http://schemas.microsoft.com/office/drawing/2014/main" id="{4E4EA1A2-07BD-F9EF-F91D-025824D3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76" y="1357246"/>
            <a:ext cx="10515600" cy="466344"/>
          </a:xfrm>
        </p:spPr>
        <p:txBody>
          <a:bodyPr/>
          <a:lstStyle/>
          <a:p>
            <a:r>
              <a:rPr lang="ar-SA" sz="6000" dirty="0">
                <a:solidFill>
                  <a:srgbClr val="AD5C4D"/>
                </a:solidFill>
                <a:cs typeface="PT Bold Heading" panose="02010400000000000000" pitchFamily="2" charset="-78"/>
              </a:rPr>
              <a:t>كلمات دلالية</a:t>
            </a:r>
            <a:endParaRPr lang="en-US" sz="6000" dirty="0">
              <a:solidFill>
                <a:srgbClr val="AD5C4D"/>
              </a:solidFill>
              <a:cs typeface="PT Bold Heading" panose="02010400000000000000" pitchFamily="2" charset="-78"/>
            </a:endParaRPr>
          </a:p>
        </p:txBody>
      </p:sp>
      <p:pic>
        <p:nvPicPr>
          <p:cNvPr id="8" name="رسم 7" descr="رئة مع تعبئة خالصة">
            <a:extLst>
              <a:ext uri="{FF2B5EF4-FFF2-40B4-BE49-F238E27FC236}">
                <a16:creationId xmlns:a16="http://schemas.microsoft.com/office/drawing/2014/main" id="{0884883E-CC3F-E39A-4551-7D7ED07D2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2167" y="2357495"/>
            <a:ext cx="1379589" cy="1379589"/>
          </a:xfrm>
          <a:prstGeom prst="rect">
            <a:avLst/>
          </a:prstGeom>
        </p:spPr>
      </p:pic>
      <p:pic>
        <p:nvPicPr>
          <p:cNvPr id="10" name="رسم 9" descr="حيوان بالبالون خطوط عريضة">
            <a:extLst>
              <a:ext uri="{FF2B5EF4-FFF2-40B4-BE49-F238E27FC236}">
                <a16:creationId xmlns:a16="http://schemas.microsoft.com/office/drawing/2014/main" id="{A69159D0-7D1F-8062-5C4E-F39C21990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2545" y="4727611"/>
            <a:ext cx="1854109" cy="1854109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31EB140-B002-29CB-3D19-8C0C5DA8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/>
          <a:lstStyle/>
          <a:p>
            <a:r>
              <a:rPr lang="ar-SA" dirty="0"/>
              <a:t>أسماء ال موسى       الثانوية الثامنة بخميس مشيط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5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0" y="155171"/>
            <a:ext cx="4840641" cy="1773555"/>
          </a:xfrm>
        </p:spPr>
        <p:txBody>
          <a:bodyPr/>
          <a:lstStyle/>
          <a:p>
            <a:r>
              <a:rPr lang="ar-SA" dirty="0">
                <a:cs typeface="PT Bold Heading" panose="02010400000000000000" pitchFamily="2" charset="-78"/>
              </a:rPr>
              <a:t>نشاط جماعي</a:t>
            </a:r>
            <a:endParaRPr lang="en-US" dirty="0">
              <a:cs typeface="PT Bold Heading" panose="02010400000000000000" pitchFamily="2" charset="-78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74E7A7E-FF6D-2340-1558-70B6E6B96F50}"/>
              </a:ext>
            </a:extLst>
          </p:cNvPr>
          <p:cNvSpPr txBox="1">
            <a:spLocks/>
          </p:cNvSpPr>
          <p:nvPr/>
        </p:nvSpPr>
        <p:spPr>
          <a:xfrm>
            <a:off x="285750" y="1171488"/>
            <a:ext cx="5774056" cy="17735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dirty="0">
                <a:solidFill>
                  <a:schemeClr val="accent2">
                    <a:lumMod val="50000"/>
                  </a:schemeClr>
                </a:solidFill>
                <a:cs typeface="PT Bold Heading" panose="02010400000000000000" pitchFamily="2" charset="-78"/>
              </a:rPr>
              <a:t>باستخدام مصادر المعلومات المتوفرة أبحثي  عن معاني المصطلحات التالية: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5AC0ED5-34FC-4700-DC24-224B3417348D}"/>
              </a:ext>
            </a:extLst>
          </p:cNvPr>
          <p:cNvSpPr txBox="1">
            <a:spLocks/>
          </p:cNvSpPr>
          <p:nvPr/>
        </p:nvSpPr>
        <p:spPr>
          <a:xfrm>
            <a:off x="112394" y="4129952"/>
            <a:ext cx="5774056" cy="17735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cs typeface="PT Bold Heading" panose="02010400000000000000" pitchFamily="2" charset="-78"/>
              </a:rPr>
              <a:t>التصميم</a:t>
            </a:r>
          </a:p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cs typeface="PT Bold Heading" panose="02010400000000000000" pitchFamily="2" charset="-78"/>
              </a:rPr>
              <a:t>التصميم الجرافيكي</a:t>
            </a:r>
          </a:p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cs typeface="PT Bold Heading" panose="02010400000000000000" pitchFamily="2" charset="-78"/>
              </a:rPr>
              <a:t>تصميم الاتصال المرئي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1D6FF-1122-B11D-0CE3-E62BA273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800" dirty="0">
                <a:latin typeface="Sagona Book" panose="020F0502020204030204" pitchFamily="34" charset="0"/>
                <a:cs typeface="PT Bold Heading" panose="02010400000000000000" pitchFamily="2" charset="-78"/>
              </a:rPr>
              <a:t>مفهوم التصميم</a:t>
            </a:r>
            <a:endParaRPr lang="en-US" dirty="0">
              <a:cs typeface="PT Bold Heading" panose="02010400000000000000" pitchFamily="2" charset="-78"/>
            </a:endParaRPr>
          </a:p>
        </p:txBody>
      </p:sp>
      <p:graphicFrame>
        <p:nvGraphicFramePr>
          <p:cNvPr id="8" name="Content Placeholder 5" descr="Bar chart">
            <a:extLst>
              <a:ext uri="{FF2B5EF4-FFF2-40B4-BE49-F238E27FC236}">
                <a16:creationId xmlns:a16="http://schemas.microsoft.com/office/drawing/2014/main" id="{19FBC95D-B600-B1AC-D5BA-3F204E3FE1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839237"/>
              </p:ext>
            </p:extLst>
          </p:nvPr>
        </p:nvGraphicFramePr>
        <p:xfrm>
          <a:off x="576263" y="1901825"/>
          <a:ext cx="9363075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D92B98-444C-00D2-3246-91E7E1BF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أسماء ال موسى     الثانوية الثامنة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8192BEB-8179-36B6-B083-9C7ECF621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4" y="1901825"/>
            <a:ext cx="12090366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1D6FF-1122-B11D-0CE3-E62BA273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800" dirty="0">
                <a:latin typeface="Sagona Book" panose="020F0502020204030204" pitchFamily="34" charset="0"/>
                <a:cs typeface="PT Bold Heading" panose="02010400000000000000" pitchFamily="2" charset="-78"/>
              </a:rPr>
              <a:t>مفهوم التصميم الجرافيكي</a:t>
            </a:r>
            <a:endParaRPr lang="en-US" dirty="0">
              <a:cs typeface="PT Bold Heading" panose="02010400000000000000" pitchFamily="2" charset="-78"/>
            </a:endParaRPr>
          </a:p>
        </p:txBody>
      </p:sp>
      <p:graphicFrame>
        <p:nvGraphicFramePr>
          <p:cNvPr id="8" name="Content Placeholder 5" descr="Bar chart">
            <a:extLst>
              <a:ext uri="{FF2B5EF4-FFF2-40B4-BE49-F238E27FC236}">
                <a16:creationId xmlns:a16="http://schemas.microsoft.com/office/drawing/2014/main" id="{19FBC95D-B600-B1AC-D5BA-3F204E3FE1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6263" y="1901825"/>
          <a:ext cx="9363075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D92B98-444C-00D2-3246-91E7E1BF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أسماء ال موسى     الثانوية الثامنة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6CCDD52-1091-AA2D-105D-42F35BE0D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97462"/>
            <a:ext cx="11786616" cy="42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8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1D6FF-1122-B11D-0CE3-E62BA273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800" dirty="0">
                <a:latin typeface="Sagona Book" panose="020F0502020204030204" pitchFamily="34" charset="0"/>
                <a:cs typeface="PT Bold Heading" panose="02010400000000000000" pitchFamily="2" charset="-78"/>
              </a:rPr>
              <a:t>مفهوم تصميم الاتصال المرئي</a:t>
            </a:r>
            <a:endParaRPr lang="en-US" dirty="0">
              <a:cs typeface="PT Bold Heading" panose="02010400000000000000" pitchFamily="2" charset="-78"/>
            </a:endParaRPr>
          </a:p>
        </p:txBody>
      </p:sp>
      <p:graphicFrame>
        <p:nvGraphicFramePr>
          <p:cNvPr id="8" name="Content Placeholder 5" descr="Bar chart">
            <a:extLst>
              <a:ext uri="{FF2B5EF4-FFF2-40B4-BE49-F238E27FC236}">
                <a16:creationId xmlns:a16="http://schemas.microsoft.com/office/drawing/2014/main" id="{19FBC95D-B600-B1AC-D5BA-3F204E3FE1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6263" y="1901825"/>
          <a:ext cx="9363075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D92B98-444C-00D2-3246-91E7E1BF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/>
              <a:t>أسماء ال موسى     الثانوية الثامنة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3E8C3E6-47A6-0006-B855-F2C5407DC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4" y="1491583"/>
            <a:ext cx="11932932" cy="477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205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F6C2ABF3-C322-42BE-B48A-63C78EC4C218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3FD1EE-2EF1-42E3-9260-53F7A9198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A499FA-9FE2-4A54-8493-B62A0ECF167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07964E6-3618-4106-9F0D-0B5B9150681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{46B4F4C9-78AF-4004-80A4-92DDF4F6ADC3}tf11964407_win32</Template>
  <TotalTime>1533</TotalTime>
  <Words>754</Words>
  <Application>Microsoft Office PowerPoint</Application>
  <PresentationFormat>شاشة عريضة</PresentationFormat>
  <Paragraphs>198</Paragraphs>
  <Slides>28</Slides>
  <Notes>8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40" baseType="lpstr">
      <vt:lpstr>Arial</vt:lpstr>
      <vt:lpstr>Arial</vt:lpstr>
      <vt:lpstr>Calibri</vt:lpstr>
      <vt:lpstr>Courier New</vt:lpstr>
      <vt:lpstr>Droid Sans</vt:lpstr>
      <vt:lpstr>Gill Sans Nova</vt:lpstr>
      <vt:lpstr>Gill Sans Nova Light</vt:lpstr>
      <vt:lpstr>Open Sans</vt:lpstr>
      <vt:lpstr>PT Bold Heading</vt:lpstr>
      <vt:lpstr>Sagona Book</vt:lpstr>
      <vt:lpstr>Wingdings</vt:lpstr>
      <vt:lpstr>Custom</vt:lpstr>
      <vt:lpstr>الدرس الأول: التصميم الجرافيكي</vt:lpstr>
      <vt:lpstr>الأهداف </vt:lpstr>
      <vt:lpstr>لمــــــــــــحة</vt:lpstr>
      <vt:lpstr>وظائف و رواتب المصممين الجرافيكيين في السعودية </vt:lpstr>
      <vt:lpstr>كلمات دلالية</vt:lpstr>
      <vt:lpstr>نشاط جماعي</vt:lpstr>
      <vt:lpstr>مفهوم التصميم</vt:lpstr>
      <vt:lpstr>مفهوم التصميم الجرافيكي</vt:lpstr>
      <vt:lpstr>مفهوم تصميم الاتصال المرئي</vt:lpstr>
      <vt:lpstr>التصميم الجرافيكي</vt:lpstr>
      <vt:lpstr>تصميم الاتصال المرئي</vt:lpstr>
      <vt:lpstr>الفرق بين التصميم الجرافيكي و تصميم الاتصال المرئي</vt:lpstr>
      <vt:lpstr>الفرق بين التصميم الجرافيكي و تصميم الاتصال المرئي</vt:lpstr>
      <vt:lpstr>مصطلحات في تصميم الاتصال المرئي</vt:lpstr>
      <vt:lpstr>مصطلحات في تصميم الاتصال المرئي</vt:lpstr>
      <vt:lpstr>عناصر أساسية لمهنة التصميم</vt:lpstr>
      <vt:lpstr>اللغة و الدلالة</vt:lpstr>
      <vt:lpstr>اللغة و الدلالة</vt:lpstr>
      <vt:lpstr>تخطيط الرسالة الاتصالية</vt:lpstr>
      <vt:lpstr>تخطيط الرسالة الاتصالية</vt:lpstr>
      <vt:lpstr>تصميم مقهى Butter Bakery</vt:lpstr>
      <vt:lpstr>الخلاصة: الهدف من تصميم الاتصال المرئي  هو إنشاء صور بصرية فعالة في نقل الرسالة و يسهل على المستقبل فهمها</vt:lpstr>
      <vt:lpstr>أنواع تصميم الاتصالات المرئية الرقمية</vt:lpstr>
      <vt:lpstr>أشهر المصممين في الجرافيك</vt:lpstr>
      <vt:lpstr>مصممة جرافيك من مدرستي</vt:lpstr>
      <vt:lpstr>مصممين جرافيك سعوديين</vt:lpstr>
      <vt:lpstr>تقويم ختامي</vt:lpstr>
      <vt:lpstr>انتهى الدرس شكرا لكن على حسن تفاعلكن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الأول: التصميم الجرافيكي</dc:title>
  <dc:creator>KM24646</dc:creator>
  <cp:lastModifiedBy>KM24646</cp:lastModifiedBy>
  <cp:revision>14</cp:revision>
  <dcterms:created xsi:type="dcterms:W3CDTF">2023-08-22T06:25:24Z</dcterms:created>
  <dcterms:modified xsi:type="dcterms:W3CDTF">2023-08-23T07:58:40Z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