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621" r:id="rId2"/>
    <p:sldId id="260" r:id="rId3"/>
    <p:sldId id="622" r:id="rId4"/>
    <p:sldId id="642" r:id="rId5"/>
    <p:sldId id="623" r:id="rId6"/>
    <p:sldId id="638" r:id="rId7"/>
    <p:sldId id="639" r:id="rId8"/>
    <p:sldId id="624" r:id="rId9"/>
    <p:sldId id="641" r:id="rId10"/>
    <p:sldId id="640" r:id="rId11"/>
    <p:sldId id="637" r:id="rId12"/>
    <p:sldId id="618" r:id="rId13"/>
  </p:sldIdLst>
  <p:sldSz cx="12192000" cy="6858000"/>
  <p:notesSz cx="6858000" cy="9144000"/>
  <p:embeddedFontLst>
    <p:embeddedFont>
      <p:font typeface="Bebas Neue" panose="020B0604020202020204" charset="0"/>
      <p:regular r:id="rId16"/>
    </p:embeddedFont>
    <p:embeddedFont>
      <p:font typeface="A Jannat LT" pitchFamily="2" charset="-78"/>
      <p:regular r:id="rId17"/>
    </p:embeddedFont>
    <p:embeddedFont>
      <p:font typeface="맑은 고딕" panose="020B0503020000020004" pitchFamily="34" charset="-127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Noto Sans" panose="020B0502040504020204" pitchFamily="34"/>
      <p:regular r:id="rId24"/>
      <p:bold r:id="rId25"/>
      <p:italic r:id="rId26"/>
      <p:boldItalic r:id="rId2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8A5D"/>
    <a:srgbClr val="F19C9B"/>
    <a:srgbClr val="006F7E"/>
    <a:srgbClr val="00221C"/>
    <a:srgbClr val="008269"/>
    <a:srgbClr val="003E32"/>
    <a:srgbClr val="F3C138"/>
    <a:srgbClr val="1FA5F8"/>
    <a:srgbClr val="214F93"/>
    <a:srgbClr val="265D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95828" autoAdjust="0"/>
  </p:normalViewPr>
  <p:slideViewPr>
    <p:cSldViewPr snapToGrid="0">
      <p:cViewPr varScale="1">
        <p:scale>
          <a:sx n="89" d="100"/>
          <a:sy n="89" d="100"/>
        </p:scale>
        <p:origin x="432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91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AF8EC3-85F9-4350-9E0E-DDE901240F03}" type="doc">
      <dgm:prSet loTypeId="urn:microsoft.com/office/officeart/2008/layout/AlternatingHexagons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pPr rtl="1"/>
          <a:endParaRPr lang="ar-SA"/>
        </a:p>
      </dgm:t>
    </dgm:pt>
    <dgm:pt modelId="{D0422FC3-CCD4-4D51-B719-09859FA33A9B}">
      <dgm:prSet phldrT="[نص]"/>
      <dgm:spPr/>
      <dgm:t>
        <a:bodyPr/>
        <a:lstStyle/>
        <a:p>
          <a:pPr rtl="1"/>
          <a:r>
            <a:rPr lang="ar-SA" dirty="0" smtClean="0"/>
            <a:t>خطوط</a:t>
          </a:r>
          <a:endParaRPr lang="ar-SA" dirty="0"/>
        </a:p>
      </dgm:t>
    </dgm:pt>
    <dgm:pt modelId="{9FAC137E-25F5-4301-A865-D25BDD8A77DF}" type="parTrans" cxnId="{BFA3964E-B1DE-4041-A050-45752438B045}">
      <dgm:prSet/>
      <dgm:spPr/>
      <dgm:t>
        <a:bodyPr/>
        <a:lstStyle/>
        <a:p>
          <a:pPr rtl="1"/>
          <a:endParaRPr lang="ar-SA"/>
        </a:p>
      </dgm:t>
    </dgm:pt>
    <dgm:pt modelId="{EECEB416-BD7D-4DB0-A81E-FA12DCCF7DFF}" type="sibTrans" cxnId="{BFA3964E-B1DE-4041-A050-45752438B045}">
      <dgm:prSet/>
      <dgm:spPr/>
      <dgm:t>
        <a:bodyPr/>
        <a:lstStyle/>
        <a:p>
          <a:pPr rtl="1"/>
          <a:r>
            <a:rPr lang="ar-SA" dirty="0" smtClean="0"/>
            <a:t>الشكل</a:t>
          </a:r>
          <a:endParaRPr lang="ar-SA" dirty="0"/>
        </a:p>
      </dgm:t>
    </dgm:pt>
    <dgm:pt modelId="{9037A7A8-0531-4528-B85B-737E2AA060D6}">
      <dgm:prSet phldrT="[نص]"/>
      <dgm:spPr/>
      <dgm:t>
        <a:bodyPr/>
        <a:lstStyle/>
        <a:p>
          <a:pPr rtl="1"/>
          <a:r>
            <a:rPr lang="ar-SA" dirty="0" smtClean="0"/>
            <a:t>المساحة البيضاء</a:t>
          </a:r>
          <a:endParaRPr lang="ar-SA" dirty="0"/>
        </a:p>
      </dgm:t>
    </dgm:pt>
    <dgm:pt modelId="{92D26180-2B1F-411D-B6D4-FFE572CD0D95}" type="parTrans" cxnId="{3040A44F-873A-45C5-B8E8-6C00B3378684}">
      <dgm:prSet/>
      <dgm:spPr/>
      <dgm:t>
        <a:bodyPr/>
        <a:lstStyle/>
        <a:p>
          <a:pPr rtl="1"/>
          <a:endParaRPr lang="ar-SA"/>
        </a:p>
      </dgm:t>
    </dgm:pt>
    <dgm:pt modelId="{FFDC3D65-3C77-42D7-B298-26FE89D5F0D3}" type="sibTrans" cxnId="{3040A44F-873A-45C5-B8E8-6C00B3378684}">
      <dgm:prSet/>
      <dgm:spPr/>
      <dgm:t>
        <a:bodyPr/>
        <a:lstStyle/>
        <a:p>
          <a:pPr rtl="1"/>
          <a:r>
            <a:rPr lang="ar-SA" dirty="0" smtClean="0"/>
            <a:t>القيمة</a:t>
          </a:r>
          <a:endParaRPr lang="ar-SA" dirty="0"/>
        </a:p>
      </dgm:t>
    </dgm:pt>
    <dgm:pt modelId="{06F90E41-D6ED-4B0A-BE9C-378C0E3583A2}">
      <dgm:prSet phldrT="[نص]"/>
      <dgm:spPr/>
      <dgm:t>
        <a:bodyPr/>
        <a:lstStyle/>
        <a:p>
          <a:pPr rtl="1"/>
          <a:r>
            <a:rPr lang="ar-SA" dirty="0" smtClean="0"/>
            <a:t>الكتلة</a:t>
          </a:r>
          <a:endParaRPr lang="ar-SA" dirty="0"/>
        </a:p>
      </dgm:t>
    </dgm:pt>
    <dgm:pt modelId="{9090EAA0-3B82-45AA-86E1-0F6B7EFD35F6}" type="parTrans" cxnId="{492F8BE3-7613-4AF6-AD07-BEEF646E08E1}">
      <dgm:prSet/>
      <dgm:spPr/>
      <dgm:t>
        <a:bodyPr/>
        <a:lstStyle/>
        <a:p>
          <a:pPr rtl="1"/>
          <a:endParaRPr lang="ar-SA"/>
        </a:p>
      </dgm:t>
    </dgm:pt>
    <dgm:pt modelId="{8D6D5FDA-BDE6-4F1C-A3A5-CA23083BAE2F}" type="sibTrans" cxnId="{492F8BE3-7613-4AF6-AD07-BEEF646E08E1}">
      <dgm:prSet/>
      <dgm:spPr/>
      <dgm:t>
        <a:bodyPr/>
        <a:lstStyle/>
        <a:p>
          <a:pPr rtl="1"/>
          <a:r>
            <a:rPr lang="ar-SA" dirty="0" smtClean="0"/>
            <a:t>اللون</a:t>
          </a:r>
          <a:endParaRPr lang="ar-SA" dirty="0"/>
        </a:p>
      </dgm:t>
    </dgm:pt>
    <dgm:pt modelId="{DCC8F343-AC69-4E88-B080-C8EBCD7E35DE}" type="pres">
      <dgm:prSet presAssocID="{E0AF8EC3-85F9-4350-9E0E-DDE901240F03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pPr rtl="1"/>
          <a:endParaRPr lang="ar-SA"/>
        </a:p>
      </dgm:t>
    </dgm:pt>
    <dgm:pt modelId="{71FB31C6-49A4-4397-B1CC-212E72624FCE}" type="pres">
      <dgm:prSet presAssocID="{D0422FC3-CCD4-4D51-B719-09859FA33A9B}" presName="composite" presStyleCnt="0"/>
      <dgm:spPr/>
    </dgm:pt>
    <dgm:pt modelId="{10B4C204-B642-47FA-904C-733F930A9E81}" type="pres">
      <dgm:prSet presAssocID="{D0422FC3-CCD4-4D51-B719-09859FA33A9B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DA139F5-011B-45E8-B2EC-EA8DAB6CC0D5}" type="pres">
      <dgm:prSet presAssocID="{D0422FC3-CCD4-4D51-B719-09859FA33A9B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DE920FA-7732-4A08-8859-AA5C21AE227F}" type="pres">
      <dgm:prSet presAssocID="{D0422FC3-CCD4-4D51-B719-09859FA33A9B}" presName="BalanceSpacing" presStyleCnt="0"/>
      <dgm:spPr/>
    </dgm:pt>
    <dgm:pt modelId="{0C0173C4-D3DC-4E52-97D7-C1D4AE636FAB}" type="pres">
      <dgm:prSet presAssocID="{D0422FC3-CCD4-4D51-B719-09859FA33A9B}" presName="BalanceSpacing1" presStyleCnt="0"/>
      <dgm:spPr/>
    </dgm:pt>
    <dgm:pt modelId="{FDEC61F2-3FD8-40E1-AA70-793C8E576C83}" type="pres">
      <dgm:prSet presAssocID="{EECEB416-BD7D-4DB0-A81E-FA12DCCF7DFF}" presName="Accent1Text" presStyleLbl="node1" presStyleIdx="1" presStyleCnt="6"/>
      <dgm:spPr/>
      <dgm:t>
        <a:bodyPr/>
        <a:lstStyle/>
        <a:p>
          <a:pPr rtl="1"/>
          <a:endParaRPr lang="ar-SA"/>
        </a:p>
      </dgm:t>
    </dgm:pt>
    <dgm:pt modelId="{5454ED6F-3A70-4943-8D33-A8DC436C2336}" type="pres">
      <dgm:prSet presAssocID="{EECEB416-BD7D-4DB0-A81E-FA12DCCF7DFF}" presName="spaceBetweenRectangles" presStyleCnt="0"/>
      <dgm:spPr/>
    </dgm:pt>
    <dgm:pt modelId="{6692C4E7-F5E0-46BC-AAE5-77B1B48E71EC}" type="pres">
      <dgm:prSet presAssocID="{9037A7A8-0531-4528-B85B-737E2AA060D6}" presName="composite" presStyleCnt="0"/>
      <dgm:spPr/>
    </dgm:pt>
    <dgm:pt modelId="{93B6DF19-BC4F-477B-815B-E9F474651D10}" type="pres">
      <dgm:prSet presAssocID="{9037A7A8-0531-4528-B85B-737E2AA060D6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15E2EB6-D88F-4CD5-AB93-980E41C1F8EF}" type="pres">
      <dgm:prSet presAssocID="{9037A7A8-0531-4528-B85B-737E2AA060D6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6A61841-6A31-4BE8-B32C-DE54EADA270F}" type="pres">
      <dgm:prSet presAssocID="{9037A7A8-0531-4528-B85B-737E2AA060D6}" presName="BalanceSpacing" presStyleCnt="0"/>
      <dgm:spPr/>
    </dgm:pt>
    <dgm:pt modelId="{4089F94D-B630-41F7-9DA1-B280E82E7BAE}" type="pres">
      <dgm:prSet presAssocID="{9037A7A8-0531-4528-B85B-737E2AA060D6}" presName="BalanceSpacing1" presStyleCnt="0"/>
      <dgm:spPr/>
    </dgm:pt>
    <dgm:pt modelId="{50908D48-8DF6-48A1-9FBE-E4D4595ADFCE}" type="pres">
      <dgm:prSet presAssocID="{FFDC3D65-3C77-42D7-B298-26FE89D5F0D3}" presName="Accent1Text" presStyleLbl="node1" presStyleIdx="3" presStyleCnt="6"/>
      <dgm:spPr/>
      <dgm:t>
        <a:bodyPr/>
        <a:lstStyle/>
        <a:p>
          <a:pPr rtl="1"/>
          <a:endParaRPr lang="ar-SA"/>
        </a:p>
      </dgm:t>
    </dgm:pt>
    <dgm:pt modelId="{A849335D-16BF-4B19-A0B1-4D33BD2620F4}" type="pres">
      <dgm:prSet presAssocID="{FFDC3D65-3C77-42D7-B298-26FE89D5F0D3}" presName="spaceBetweenRectangles" presStyleCnt="0"/>
      <dgm:spPr/>
    </dgm:pt>
    <dgm:pt modelId="{A2B86425-CD11-43E2-B5B8-9AAE45AF2797}" type="pres">
      <dgm:prSet presAssocID="{06F90E41-D6ED-4B0A-BE9C-378C0E3583A2}" presName="composite" presStyleCnt="0"/>
      <dgm:spPr/>
    </dgm:pt>
    <dgm:pt modelId="{0EB61755-FD48-433C-BE88-D48B308AE163}" type="pres">
      <dgm:prSet presAssocID="{06F90E41-D6ED-4B0A-BE9C-378C0E3583A2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2871BC2-AC8C-4616-8ABE-6A0D6C5E24E9}" type="pres">
      <dgm:prSet presAssocID="{06F90E41-D6ED-4B0A-BE9C-378C0E3583A2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762BF3D-B64E-471E-AAA0-85E140A15AE5}" type="pres">
      <dgm:prSet presAssocID="{06F90E41-D6ED-4B0A-BE9C-378C0E3583A2}" presName="BalanceSpacing" presStyleCnt="0"/>
      <dgm:spPr/>
    </dgm:pt>
    <dgm:pt modelId="{089CF723-8976-4956-A3CD-182DCCDB0085}" type="pres">
      <dgm:prSet presAssocID="{06F90E41-D6ED-4B0A-BE9C-378C0E3583A2}" presName="BalanceSpacing1" presStyleCnt="0"/>
      <dgm:spPr/>
    </dgm:pt>
    <dgm:pt modelId="{C7572875-8423-4B56-A150-1AE4C1346FD8}" type="pres">
      <dgm:prSet presAssocID="{8D6D5FDA-BDE6-4F1C-A3A5-CA23083BAE2F}" presName="Accent1Text" presStyleLbl="node1" presStyleIdx="5" presStyleCnt="6"/>
      <dgm:spPr/>
      <dgm:t>
        <a:bodyPr/>
        <a:lstStyle/>
        <a:p>
          <a:pPr rtl="1"/>
          <a:endParaRPr lang="ar-SA"/>
        </a:p>
      </dgm:t>
    </dgm:pt>
  </dgm:ptLst>
  <dgm:cxnLst>
    <dgm:cxn modelId="{C8BAF9C6-FE63-4ACC-992B-97C31B7A8409}" type="presOf" srcId="{06F90E41-D6ED-4B0A-BE9C-378C0E3583A2}" destId="{0EB61755-FD48-433C-BE88-D48B308AE163}" srcOrd="0" destOrd="0" presId="urn:microsoft.com/office/officeart/2008/layout/AlternatingHexagons"/>
    <dgm:cxn modelId="{43F6CCE3-EB4D-495F-8B22-B59DA88659B9}" type="presOf" srcId="{EECEB416-BD7D-4DB0-A81E-FA12DCCF7DFF}" destId="{FDEC61F2-3FD8-40E1-AA70-793C8E576C83}" srcOrd="0" destOrd="0" presId="urn:microsoft.com/office/officeart/2008/layout/AlternatingHexagons"/>
    <dgm:cxn modelId="{3040A44F-873A-45C5-B8E8-6C00B3378684}" srcId="{E0AF8EC3-85F9-4350-9E0E-DDE901240F03}" destId="{9037A7A8-0531-4528-B85B-737E2AA060D6}" srcOrd="1" destOrd="0" parTransId="{92D26180-2B1F-411D-B6D4-FFE572CD0D95}" sibTransId="{FFDC3D65-3C77-42D7-B298-26FE89D5F0D3}"/>
    <dgm:cxn modelId="{6D8EC18F-A026-4148-B124-93EDF85F8DD4}" type="presOf" srcId="{9037A7A8-0531-4528-B85B-737E2AA060D6}" destId="{93B6DF19-BC4F-477B-815B-E9F474651D10}" srcOrd="0" destOrd="0" presId="urn:microsoft.com/office/officeart/2008/layout/AlternatingHexagons"/>
    <dgm:cxn modelId="{BFA3964E-B1DE-4041-A050-45752438B045}" srcId="{E0AF8EC3-85F9-4350-9E0E-DDE901240F03}" destId="{D0422FC3-CCD4-4D51-B719-09859FA33A9B}" srcOrd="0" destOrd="0" parTransId="{9FAC137E-25F5-4301-A865-D25BDD8A77DF}" sibTransId="{EECEB416-BD7D-4DB0-A81E-FA12DCCF7DFF}"/>
    <dgm:cxn modelId="{2539B56A-799A-4940-B37F-FC6640FEFDA7}" type="presOf" srcId="{D0422FC3-CCD4-4D51-B719-09859FA33A9B}" destId="{10B4C204-B642-47FA-904C-733F930A9E81}" srcOrd="0" destOrd="0" presId="urn:microsoft.com/office/officeart/2008/layout/AlternatingHexagons"/>
    <dgm:cxn modelId="{E8DC2907-8252-4684-A1CB-92A4EE05A96B}" type="presOf" srcId="{FFDC3D65-3C77-42D7-B298-26FE89D5F0D3}" destId="{50908D48-8DF6-48A1-9FBE-E4D4595ADFCE}" srcOrd="0" destOrd="0" presId="urn:microsoft.com/office/officeart/2008/layout/AlternatingHexagons"/>
    <dgm:cxn modelId="{492F8BE3-7613-4AF6-AD07-BEEF646E08E1}" srcId="{E0AF8EC3-85F9-4350-9E0E-DDE901240F03}" destId="{06F90E41-D6ED-4B0A-BE9C-378C0E3583A2}" srcOrd="2" destOrd="0" parTransId="{9090EAA0-3B82-45AA-86E1-0F6B7EFD35F6}" sibTransId="{8D6D5FDA-BDE6-4F1C-A3A5-CA23083BAE2F}"/>
    <dgm:cxn modelId="{0F0EC009-1A71-4AC9-B1A5-13CAE6212F2D}" type="presOf" srcId="{8D6D5FDA-BDE6-4F1C-A3A5-CA23083BAE2F}" destId="{C7572875-8423-4B56-A150-1AE4C1346FD8}" srcOrd="0" destOrd="0" presId="urn:microsoft.com/office/officeart/2008/layout/AlternatingHexagons"/>
    <dgm:cxn modelId="{B9718A0C-300F-4F28-AEED-37DBAC40BC21}" type="presOf" srcId="{E0AF8EC3-85F9-4350-9E0E-DDE901240F03}" destId="{DCC8F343-AC69-4E88-B080-C8EBCD7E35DE}" srcOrd="0" destOrd="0" presId="urn:microsoft.com/office/officeart/2008/layout/AlternatingHexagons"/>
    <dgm:cxn modelId="{4198DBB2-D369-4408-B08E-653F40E27BF8}" type="presParOf" srcId="{DCC8F343-AC69-4E88-B080-C8EBCD7E35DE}" destId="{71FB31C6-49A4-4397-B1CC-212E72624FCE}" srcOrd="0" destOrd="0" presId="urn:microsoft.com/office/officeart/2008/layout/AlternatingHexagons"/>
    <dgm:cxn modelId="{3387AF32-ADE7-43D5-BB4D-F0ECF24B6527}" type="presParOf" srcId="{71FB31C6-49A4-4397-B1CC-212E72624FCE}" destId="{10B4C204-B642-47FA-904C-733F930A9E81}" srcOrd="0" destOrd="0" presId="urn:microsoft.com/office/officeart/2008/layout/AlternatingHexagons"/>
    <dgm:cxn modelId="{6B30EE71-0F07-4A3A-8556-FF6A9F554F77}" type="presParOf" srcId="{71FB31C6-49A4-4397-B1CC-212E72624FCE}" destId="{DDA139F5-011B-45E8-B2EC-EA8DAB6CC0D5}" srcOrd="1" destOrd="0" presId="urn:microsoft.com/office/officeart/2008/layout/AlternatingHexagons"/>
    <dgm:cxn modelId="{CD9B49C0-DC03-43AE-846C-F1125F6E7B8E}" type="presParOf" srcId="{71FB31C6-49A4-4397-B1CC-212E72624FCE}" destId="{BDE920FA-7732-4A08-8859-AA5C21AE227F}" srcOrd="2" destOrd="0" presId="urn:microsoft.com/office/officeart/2008/layout/AlternatingHexagons"/>
    <dgm:cxn modelId="{4D5553B9-BB0B-4885-8A33-8995392A39EB}" type="presParOf" srcId="{71FB31C6-49A4-4397-B1CC-212E72624FCE}" destId="{0C0173C4-D3DC-4E52-97D7-C1D4AE636FAB}" srcOrd="3" destOrd="0" presId="urn:microsoft.com/office/officeart/2008/layout/AlternatingHexagons"/>
    <dgm:cxn modelId="{FE9953A1-2C56-4C57-854A-DD49B2FA7A90}" type="presParOf" srcId="{71FB31C6-49A4-4397-B1CC-212E72624FCE}" destId="{FDEC61F2-3FD8-40E1-AA70-793C8E576C83}" srcOrd="4" destOrd="0" presId="urn:microsoft.com/office/officeart/2008/layout/AlternatingHexagons"/>
    <dgm:cxn modelId="{E5A0518B-9CC2-42D9-A24F-D306DC60A0AB}" type="presParOf" srcId="{DCC8F343-AC69-4E88-B080-C8EBCD7E35DE}" destId="{5454ED6F-3A70-4943-8D33-A8DC436C2336}" srcOrd="1" destOrd="0" presId="urn:microsoft.com/office/officeart/2008/layout/AlternatingHexagons"/>
    <dgm:cxn modelId="{8CA78ECB-6028-4B6C-BEE6-23B08CE4088E}" type="presParOf" srcId="{DCC8F343-AC69-4E88-B080-C8EBCD7E35DE}" destId="{6692C4E7-F5E0-46BC-AAE5-77B1B48E71EC}" srcOrd="2" destOrd="0" presId="urn:microsoft.com/office/officeart/2008/layout/AlternatingHexagons"/>
    <dgm:cxn modelId="{E1BC0796-5AC7-43DE-A0F3-8088F4A7D872}" type="presParOf" srcId="{6692C4E7-F5E0-46BC-AAE5-77B1B48E71EC}" destId="{93B6DF19-BC4F-477B-815B-E9F474651D10}" srcOrd="0" destOrd="0" presId="urn:microsoft.com/office/officeart/2008/layout/AlternatingHexagons"/>
    <dgm:cxn modelId="{D97FD033-B90B-4B1B-93F0-344264DF3E63}" type="presParOf" srcId="{6692C4E7-F5E0-46BC-AAE5-77B1B48E71EC}" destId="{815E2EB6-D88F-4CD5-AB93-980E41C1F8EF}" srcOrd="1" destOrd="0" presId="urn:microsoft.com/office/officeart/2008/layout/AlternatingHexagons"/>
    <dgm:cxn modelId="{2AF8393A-63C5-47BE-ABEA-9A4DB3B93711}" type="presParOf" srcId="{6692C4E7-F5E0-46BC-AAE5-77B1B48E71EC}" destId="{F6A61841-6A31-4BE8-B32C-DE54EADA270F}" srcOrd="2" destOrd="0" presId="urn:microsoft.com/office/officeart/2008/layout/AlternatingHexagons"/>
    <dgm:cxn modelId="{739730C8-4FFE-4CCE-BA9E-EB00C6C2427D}" type="presParOf" srcId="{6692C4E7-F5E0-46BC-AAE5-77B1B48E71EC}" destId="{4089F94D-B630-41F7-9DA1-B280E82E7BAE}" srcOrd="3" destOrd="0" presId="urn:microsoft.com/office/officeart/2008/layout/AlternatingHexagons"/>
    <dgm:cxn modelId="{FF5ED221-6F59-4A9B-8C8C-9E25E8ACB25E}" type="presParOf" srcId="{6692C4E7-F5E0-46BC-AAE5-77B1B48E71EC}" destId="{50908D48-8DF6-48A1-9FBE-E4D4595ADFCE}" srcOrd="4" destOrd="0" presId="urn:microsoft.com/office/officeart/2008/layout/AlternatingHexagons"/>
    <dgm:cxn modelId="{D217539C-0D3A-4C55-BC57-F06974993F0B}" type="presParOf" srcId="{DCC8F343-AC69-4E88-B080-C8EBCD7E35DE}" destId="{A849335D-16BF-4B19-A0B1-4D33BD2620F4}" srcOrd="3" destOrd="0" presId="urn:microsoft.com/office/officeart/2008/layout/AlternatingHexagons"/>
    <dgm:cxn modelId="{5EFC7812-19B5-44B9-86C5-4AA0DDF27D33}" type="presParOf" srcId="{DCC8F343-AC69-4E88-B080-C8EBCD7E35DE}" destId="{A2B86425-CD11-43E2-B5B8-9AAE45AF2797}" srcOrd="4" destOrd="0" presId="urn:microsoft.com/office/officeart/2008/layout/AlternatingHexagons"/>
    <dgm:cxn modelId="{49EB65BA-C60E-457A-8870-C082DDA9CB59}" type="presParOf" srcId="{A2B86425-CD11-43E2-B5B8-9AAE45AF2797}" destId="{0EB61755-FD48-433C-BE88-D48B308AE163}" srcOrd="0" destOrd="0" presId="urn:microsoft.com/office/officeart/2008/layout/AlternatingHexagons"/>
    <dgm:cxn modelId="{BD81D836-239A-41B6-9534-405FB426CBCD}" type="presParOf" srcId="{A2B86425-CD11-43E2-B5B8-9AAE45AF2797}" destId="{D2871BC2-AC8C-4616-8ABE-6A0D6C5E24E9}" srcOrd="1" destOrd="0" presId="urn:microsoft.com/office/officeart/2008/layout/AlternatingHexagons"/>
    <dgm:cxn modelId="{6BCF5BE1-1895-4F9D-9A73-7816BFBF9F36}" type="presParOf" srcId="{A2B86425-CD11-43E2-B5B8-9AAE45AF2797}" destId="{1762BF3D-B64E-471E-AAA0-85E140A15AE5}" srcOrd="2" destOrd="0" presId="urn:microsoft.com/office/officeart/2008/layout/AlternatingHexagons"/>
    <dgm:cxn modelId="{20FA4E67-8D8E-4E0E-BC6F-FBD00143EEC3}" type="presParOf" srcId="{A2B86425-CD11-43E2-B5B8-9AAE45AF2797}" destId="{089CF723-8976-4956-A3CD-182DCCDB0085}" srcOrd="3" destOrd="0" presId="urn:microsoft.com/office/officeart/2008/layout/AlternatingHexagons"/>
    <dgm:cxn modelId="{C2577EB4-CC5B-43E4-A456-BDB622EC6EC2}" type="presParOf" srcId="{A2B86425-CD11-43E2-B5B8-9AAE45AF2797}" destId="{C7572875-8423-4B56-A150-1AE4C1346FD8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4BA844-5A37-403D-9782-DF9809251A53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887555FC-B872-4C80-8758-1593C54EF33A}">
      <dgm:prSet phldrT="[نص]" custT="1"/>
      <dgm:spPr/>
      <dgm:t>
        <a:bodyPr/>
        <a:lstStyle/>
        <a:p>
          <a:pPr rtl="1"/>
          <a:r>
            <a:rPr lang="ar-SA" sz="3200" dirty="0" smtClean="0"/>
            <a:t>الوحدة</a:t>
          </a:r>
          <a:endParaRPr lang="ar-SA" sz="3200" dirty="0"/>
        </a:p>
      </dgm:t>
    </dgm:pt>
    <dgm:pt modelId="{5FE94DA7-2AD8-4BD9-90BA-0E36FBAB7F04}" type="parTrans" cxnId="{628006E4-605A-4A7E-B8CD-FA36ED393502}">
      <dgm:prSet/>
      <dgm:spPr/>
      <dgm:t>
        <a:bodyPr/>
        <a:lstStyle/>
        <a:p>
          <a:pPr rtl="1"/>
          <a:endParaRPr lang="ar-SA" sz="2800"/>
        </a:p>
      </dgm:t>
    </dgm:pt>
    <dgm:pt modelId="{971597DD-1157-4B9F-8FC3-A4D75A95A155}" type="sibTrans" cxnId="{628006E4-605A-4A7E-B8CD-FA36ED393502}">
      <dgm:prSet/>
      <dgm:spPr/>
      <dgm:t>
        <a:bodyPr/>
        <a:lstStyle/>
        <a:p>
          <a:pPr rtl="1"/>
          <a:endParaRPr lang="ar-SA" sz="2800"/>
        </a:p>
      </dgm:t>
    </dgm:pt>
    <dgm:pt modelId="{0EC12A5F-B075-42FA-A7AC-BA394902B082}">
      <dgm:prSet phldrT="[نص]" custT="1"/>
      <dgm:spPr/>
      <dgm:t>
        <a:bodyPr/>
        <a:lstStyle/>
        <a:p>
          <a:pPr rtl="1"/>
          <a:r>
            <a:rPr lang="ar-SA" sz="2800" dirty="0" smtClean="0"/>
            <a:t>التسلسل الهرمي</a:t>
          </a:r>
          <a:endParaRPr lang="ar-SA" sz="2800" dirty="0"/>
        </a:p>
      </dgm:t>
    </dgm:pt>
    <dgm:pt modelId="{F2FA36B4-0B52-41B9-B74A-CBB32852C4FC}" type="parTrans" cxnId="{0FDE9014-2EA0-465C-B587-48348B45DDE6}">
      <dgm:prSet/>
      <dgm:spPr/>
      <dgm:t>
        <a:bodyPr/>
        <a:lstStyle/>
        <a:p>
          <a:pPr rtl="1"/>
          <a:endParaRPr lang="ar-SA" sz="2800"/>
        </a:p>
      </dgm:t>
    </dgm:pt>
    <dgm:pt modelId="{23329932-33CB-4EB6-BE02-052278ED2683}" type="sibTrans" cxnId="{0FDE9014-2EA0-465C-B587-48348B45DDE6}">
      <dgm:prSet/>
      <dgm:spPr/>
      <dgm:t>
        <a:bodyPr/>
        <a:lstStyle/>
        <a:p>
          <a:pPr rtl="1"/>
          <a:endParaRPr lang="ar-SA" sz="2800"/>
        </a:p>
      </dgm:t>
    </dgm:pt>
    <dgm:pt modelId="{E8E417EE-A054-4748-9552-75B91FDEA06D}">
      <dgm:prSet phldrT="[نص]" custT="1"/>
      <dgm:spPr/>
      <dgm:t>
        <a:bodyPr/>
        <a:lstStyle/>
        <a:p>
          <a:pPr rtl="1"/>
          <a:r>
            <a:rPr lang="ar-SA" sz="3200" dirty="0" smtClean="0"/>
            <a:t>التباين</a:t>
          </a:r>
          <a:endParaRPr lang="ar-SA" sz="3200" dirty="0"/>
        </a:p>
      </dgm:t>
    </dgm:pt>
    <dgm:pt modelId="{DCDB1E4E-AE18-4EE0-A003-A12953E77BE9}" type="parTrans" cxnId="{A69ECE46-105F-4E67-BFC1-2A877BC0A37D}">
      <dgm:prSet/>
      <dgm:spPr/>
      <dgm:t>
        <a:bodyPr/>
        <a:lstStyle/>
        <a:p>
          <a:pPr rtl="1"/>
          <a:endParaRPr lang="ar-SA" sz="2800"/>
        </a:p>
      </dgm:t>
    </dgm:pt>
    <dgm:pt modelId="{E816B713-A172-448C-A26A-33483303B3D6}" type="sibTrans" cxnId="{A69ECE46-105F-4E67-BFC1-2A877BC0A37D}">
      <dgm:prSet/>
      <dgm:spPr/>
      <dgm:t>
        <a:bodyPr/>
        <a:lstStyle/>
        <a:p>
          <a:pPr rtl="1"/>
          <a:endParaRPr lang="ar-SA" sz="2800"/>
        </a:p>
      </dgm:t>
    </dgm:pt>
    <dgm:pt modelId="{966894EA-0FCD-4B63-90AD-7E2A21F73E1C}">
      <dgm:prSet phldrT="[نص]" custT="1"/>
      <dgm:spPr/>
      <dgm:t>
        <a:bodyPr/>
        <a:lstStyle/>
        <a:p>
          <a:pPr rtl="1"/>
          <a:r>
            <a:rPr lang="ar-SA" sz="3200" dirty="0" smtClean="0"/>
            <a:t>التوازن</a:t>
          </a:r>
          <a:endParaRPr lang="ar-SA" sz="3200" dirty="0"/>
        </a:p>
      </dgm:t>
    </dgm:pt>
    <dgm:pt modelId="{33E348BF-F0BA-4902-8037-6B9270A91FB0}" type="parTrans" cxnId="{2B9D627D-89A7-4A67-BA56-39A880D30385}">
      <dgm:prSet/>
      <dgm:spPr/>
      <dgm:t>
        <a:bodyPr/>
        <a:lstStyle/>
        <a:p>
          <a:pPr rtl="1"/>
          <a:endParaRPr lang="ar-SA" sz="2800"/>
        </a:p>
      </dgm:t>
    </dgm:pt>
    <dgm:pt modelId="{B882743F-E763-4FB6-86AC-BE337C44DEE6}" type="sibTrans" cxnId="{2B9D627D-89A7-4A67-BA56-39A880D30385}">
      <dgm:prSet/>
      <dgm:spPr/>
      <dgm:t>
        <a:bodyPr/>
        <a:lstStyle/>
        <a:p>
          <a:pPr rtl="1"/>
          <a:endParaRPr lang="ar-SA" sz="2800"/>
        </a:p>
      </dgm:t>
    </dgm:pt>
    <dgm:pt modelId="{214DE876-6FDE-4D7F-8073-AF643D12A062}">
      <dgm:prSet custT="1"/>
      <dgm:spPr/>
      <dgm:t>
        <a:bodyPr/>
        <a:lstStyle/>
        <a:p>
          <a:pPr rtl="1"/>
          <a:r>
            <a:rPr lang="ar-SA" sz="3200" dirty="0" err="1" smtClean="0"/>
            <a:t>الهيمنه</a:t>
          </a:r>
          <a:endParaRPr lang="ar-SA" sz="3200" dirty="0"/>
        </a:p>
      </dgm:t>
    </dgm:pt>
    <dgm:pt modelId="{43F99FE1-0213-4D9F-BD44-D50E9B17F4E8}" type="parTrans" cxnId="{E8CAD9FF-A50A-4A79-B262-8CCE5F8F6E1D}">
      <dgm:prSet/>
      <dgm:spPr/>
      <dgm:t>
        <a:bodyPr/>
        <a:lstStyle/>
        <a:p>
          <a:pPr rtl="1"/>
          <a:endParaRPr lang="ar-SA" sz="2800"/>
        </a:p>
      </dgm:t>
    </dgm:pt>
    <dgm:pt modelId="{9A5118DE-DE73-4988-91FA-C17648CD5973}" type="sibTrans" cxnId="{E8CAD9FF-A50A-4A79-B262-8CCE5F8F6E1D}">
      <dgm:prSet/>
      <dgm:spPr/>
      <dgm:t>
        <a:bodyPr/>
        <a:lstStyle/>
        <a:p>
          <a:pPr rtl="1"/>
          <a:endParaRPr lang="ar-SA" sz="2800"/>
        </a:p>
      </dgm:t>
    </dgm:pt>
    <dgm:pt modelId="{FBE82192-08C6-4891-B9D2-A11EE9CE5047}">
      <dgm:prSet phldrT="[نص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SA" sz="3200" b="1" dirty="0" smtClean="0">
              <a:latin typeface="A Jannat LT" pitchFamily="2" charset="-78"/>
              <a:cs typeface="A Jannat LT" pitchFamily="2" charset="-78"/>
            </a:rPr>
            <a:t>مبادئ التصميم المرئي</a:t>
          </a:r>
          <a:r>
            <a:rPr lang="ar-SA" sz="3200" dirty="0" smtClean="0"/>
            <a:t> </a:t>
          </a:r>
          <a:endParaRPr lang="ar-SA" sz="3200" dirty="0"/>
        </a:p>
      </dgm:t>
    </dgm:pt>
    <dgm:pt modelId="{9AE7B959-8791-4902-8B37-82629A846960}" type="sibTrans" cxnId="{50AD3BC7-9C5D-405C-B862-95F385247A3D}">
      <dgm:prSet/>
      <dgm:spPr/>
      <dgm:t>
        <a:bodyPr/>
        <a:lstStyle/>
        <a:p>
          <a:pPr rtl="1"/>
          <a:endParaRPr lang="ar-SA" sz="2800"/>
        </a:p>
      </dgm:t>
    </dgm:pt>
    <dgm:pt modelId="{F921A702-B359-48E8-BE61-ECD68C6FE04E}" type="parTrans" cxnId="{50AD3BC7-9C5D-405C-B862-95F385247A3D}">
      <dgm:prSet/>
      <dgm:spPr/>
      <dgm:t>
        <a:bodyPr/>
        <a:lstStyle/>
        <a:p>
          <a:pPr rtl="1"/>
          <a:endParaRPr lang="ar-SA" sz="2800"/>
        </a:p>
      </dgm:t>
    </dgm:pt>
    <dgm:pt modelId="{81479A28-5D72-49D4-8FC8-74C65FDB92CB}" type="pres">
      <dgm:prSet presAssocID="{BF4BA844-5A37-403D-9782-DF9809251A5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6F8DFECC-E713-4741-AE3A-E1F438F4B7C1}" type="pres">
      <dgm:prSet presAssocID="{FBE82192-08C6-4891-B9D2-A11EE9CE5047}" presName="centerShape" presStyleLbl="node0" presStyleIdx="0" presStyleCnt="1"/>
      <dgm:spPr/>
      <dgm:t>
        <a:bodyPr/>
        <a:lstStyle/>
        <a:p>
          <a:pPr rtl="1"/>
          <a:endParaRPr lang="ar-SA"/>
        </a:p>
      </dgm:t>
    </dgm:pt>
    <dgm:pt modelId="{9279D7AD-D802-4625-947B-73551F8F472C}" type="pres">
      <dgm:prSet presAssocID="{887555FC-B872-4C80-8758-1593C54EF33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232093B-3BDE-4AC6-AB58-5A98D3326DAC}" type="pres">
      <dgm:prSet presAssocID="{887555FC-B872-4C80-8758-1593C54EF33A}" presName="dummy" presStyleCnt="0"/>
      <dgm:spPr/>
    </dgm:pt>
    <dgm:pt modelId="{DFFD2CB0-36FF-464E-A64B-479970F488BD}" type="pres">
      <dgm:prSet presAssocID="{971597DD-1157-4B9F-8FC3-A4D75A95A155}" presName="sibTrans" presStyleLbl="sibTrans2D1" presStyleIdx="0" presStyleCnt="5"/>
      <dgm:spPr/>
      <dgm:t>
        <a:bodyPr/>
        <a:lstStyle/>
        <a:p>
          <a:pPr rtl="1"/>
          <a:endParaRPr lang="ar-SA"/>
        </a:p>
      </dgm:t>
    </dgm:pt>
    <dgm:pt modelId="{652CF6C4-7262-44B5-8B98-AE358F2B9FCB}" type="pres">
      <dgm:prSet presAssocID="{0EC12A5F-B075-42FA-A7AC-BA394902B08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3881D29-5A7B-4FA5-B27E-2CF0DFA70D6F}" type="pres">
      <dgm:prSet presAssocID="{0EC12A5F-B075-42FA-A7AC-BA394902B082}" presName="dummy" presStyleCnt="0"/>
      <dgm:spPr/>
    </dgm:pt>
    <dgm:pt modelId="{8F8CB552-896C-4D95-B9DB-8B11297F16B9}" type="pres">
      <dgm:prSet presAssocID="{23329932-33CB-4EB6-BE02-052278ED2683}" presName="sibTrans" presStyleLbl="sibTrans2D1" presStyleIdx="1" presStyleCnt="5"/>
      <dgm:spPr/>
      <dgm:t>
        <a:bodyPr/>
        <a:lstStyle/>
        <a:p>
          <a:pPr rtl="1"/>
          <a:endParaRPr lang="ar-SA"/>
        </a:p>
      </dgm:t>
    </dgm:pt>
    <dgm:pt modelId="{6159BE57-9C09-4B75-806C-DD4BDBF76CFD}" type="pres">
      <dgm:prSet presAssocID="{E8E417EE-A054-4748-9552-75B91FDEA06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C58DF68-82DF-4624-82D0-4CC0BD1E7F82}" type="pres">
      <dgm:prSet presAssocID="{E8E417EE-A054-4748-9552-75B91FDEA06D}" presName="dummy" presStyleCnt="0"/>
      <dgm:spPr/>
    </dgm:pt>
    <dgm:pt modelId="{59B63E6C-7283-4E96-AF93-A6C8B551B3D7}" type="pres">
      <dgm:prSet presAssocID="{E816B713-A172-448C-A26A-33483303B3D6}" presName="sibTrans" presStyleLbl="sibTrans2D1" presStyleIdx="2" presStyleCnt="5"/>
      <dgm:spPr/>
      <dgm:t>
        <a:bodyPr/>
        <a:lstStyle/>
        <a:p>
          <a:pPr rtl="1"/>
          <a:endParaRPr lang="ar-SA"/>
        </a:p>
      </dgm:t>
    </dgm:pt>
    <dgm:pt modelId="{D433E747-A556-4FFE-B0B7-8732F974C3A9}" type="pres">
      <dgm:prSet presAssocID="{214DE876-6FDE-4D7F-8073-AF643D12A06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15ECF1E-030D-466A-9AB9-1B32004A5ACD}" type="pres">
      <dgm:prSet presAssocID="{214DE876-6FDE-4D7F-8073-AF643D12A062}" presName="dummy" presStyleCnt="0"/>
      <dgm:spPr/>
    </dgm:pt>
    <dgm:pt modelId="{EB5FC24A-3444-4A7A-893E-AE68C44BBB0C}" type="pres">
      <dgm:prSet presAssocID="{9A5118DE-DE73-4988-91FA-C17648CD5973}" presName="sibTrans" presStyleLbl="sibTrans2D1" presStyleIdx="3" presStyleCnt="5"/>
      <dgm:spPr/>
      <dgm:t>
        <a:bodyPr/>
        <a:lstStyle/>
        <a:p>
          <a:pPr rtl="1"/>
          <a:endParaRPr lang="ar-SA"/>
        </a:p>
      </dgm:t>
    </dgm:pt>
    <dgm:pt modelId="{5E96D587-F633-4035-8A60-78715E967DC0}" type="pres">
      <dgm:prSet presAssocID="{966894EA-0FCD-4B63-90AD-7E2A21F73E1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6D8E0AE-F97D-4F81-8DD0-B5540FFFB326}" type="pres">
      <dgm:prSet presAssocID="{966894EA-0FCD-4B63-90AD-7E2A21F73E1C}" presName="dummy" presStyleCnt="0"/>
      <dgm:spPr/>
    </dgm:pt>
    <dgm:pt modelId="{F0251584-54DB-440E-8616-FAE4DFA553FD}" type="pres">
      <dgm:prSet presAssocID="{B882743F-E763-4FB6-86AC-BE337C44DEE6}" presName="sibTrans" presStyleLbl="sibTrans2D1" presStyleIdx="4" presStyleCnt="5"/>
      <dgm:spPr/>
      <dgm:t>
        <a:bodyPr/>
        <a:lstStyle/>
        <a:p>
          <a:pPr rtl="1"/>
          <a:endParaRPr lang="ar-SA"/>
        </a:p>
      </dgm:t>
    </dgm:pt>
  </dgm:ptLst>
  <dgm:cxnLst>
    <dgm:cxn modelId="{50AD3BC7-9C5D-405C-B862-95F385247A3D}" srcId="{BF4BA844-5A37-403D-9782-DF9809251A53}" destId="{FBE82192-08C6-4891-B9D2-A11EE9CE5047}" srcOrd="0" destOrd="0" parTransId="{F921A702-B359-48E8-BE61-ECD68C6FE04E}" sibTransId="{9AE7B959-8791-4902-8B37-82629A846960}"/>
    <dgm:cxn modelId="{F4284F41-B026-4CD4-99C9-9D71F3FA51BB}" type="presOf" srcId="{E816B713-A172-448C-A26A-33483303B3D6}" destId="{59B63E6C-7283-4E96-AF93-A6C8B551B3D7}" srcOrd="0" destOrd="0" presId="urn:microsoft.com/office/officeart/2005/8/layout/radial6"/>
    <dgm:cxn modelId="{416AF1FB-40F0-4C82-8177-C5FD91B9E764}" type="presOf" srcId="{214DE876-6FDE-4D7F-8073-AF643D12A062}" destId="{D433E747-A556-4FFE-B0B7-8732F974C3A9}" srcOrd="0" destOrd="0" presId="urn:microsoft.com/office/officeart/2005/8/layout/radial6"/>
    <dgm:cxn modelId="{07AD159A-D84B-4E45-AD1E-D7229F910152}" type="presOf" srcId="{971597DD-1157-4B9F-8FC3-A4D75A95A155}" destId="{DFFD2CB0-36FF-464E-A64B-479970F488BD}" srcOrd="0" destOrd="0" presId="urn:microsoft.com/office/officeart/2005/8/layout/radial6"/>
    <dgm:cxn modelId="{E8CAD9FF-A50A-4A79-B262-8CCE5F8F6E1D}" srcId="{FBE82192-08C6-4891-B9D2-A11EE9CE5047}" destId="{214DE876-6FDE-4D7F-8073-AF643D12A062}" srcOrd="3" destOrd="0" parTransId="{43F99FE1-0213-4D9F-BD44-D50E9B17F4E8}" sibTransId="{9A5118DE-DE73-4988-91FA-C17648CD5973}"/>
    <dgm:cxn modelId="{9EAA2726-8014-4118-AEF3-A7957FB7FF1A}" type="presOf" srcId="{966894EA-0FCD-4B63-90AD-7E2A21F73E1C}" destId="{5E96D587-F633-4035-8A60-78715E967DC0}" srcOrd="0" destOrd="0" presId="urn:microsoft.com/office/officeart/2005/8/layout/radial6"/>
    <dgm:cxn modelId="{0FDE9014-2EA0-465C-B587-48348B45DDE6}" srcId="{FBE82192-08C6-4891-B9D2-A11EE9CE5047}" destId="{0EC12A5F-B075-42FA-A7AC-BA394902B082}" srcOrd="1" destOrd="0" parTransId="{F2FA36B4-0B52-41B9-B74A-CBB32852C4FC}" sibTransId="{23329932-33CB-4EB6-BE02-052278ED2683}"/>
    <dgm:cxn modelId="{F09E8E09-7838-4BB8-A229-80BBB0E13BD0}" type="presOf" srcId="{887555FC-B872-4C80-8758-1593C54EF33A}" destId="{9279D7AD-D802-4625-947B-73551F8F472C}" srcOrd="0" destOrd="0" presId="urn:microsoft.com/office/officeart/2005/8/layout/radial6"/>
    <dgm:cxn modelId="{C9DCC246-602C-4633-82F5-284452B34A03}" type="presOf" srcId="{0EC12A5F-B075-42FA-A7AC-BA394902B082}" destId="{652CF6C4-7262-44B5-8B98-AE358F2B9FCB}" srcOrd="0" destOrd="0" presId="urn:microsoft.com/office/officeart/2005/8/layout/radial6"/>
    <dgm:cxn modelId="{628006E4-605A-4A7E-B8CD-FA36ED393502}" srcId="{FBE82192-08C6-4891-B9D2-A11EE9CE5047}" destId="{887555FC-B872-4C80-8758-1593C54EF33A}" srcOrd="0" destOrd="0" parTransId="{5FE94DA7-2AD8-4BD9-90BA-0E36FBAB7F04}" sibTransId="{971597DD-1157-4B9F-8FC3-A4D75A95A155}"/>
    <dgm:cxn modelId="{A69ECE46-105F-4E67-BFC1-2A877BC0A37D}" srcId="{FBE82192-08C6-4891-B9D2-A11EE9CE5047}" destId="{E8E417EE-A054-4748-9552-75B91FDEA06D}" srcOrd="2" destOrd="0" parTransId="{DCDB1E4E-AE18-4EE0-A003-A12953E77BE9}" sibTransId="{E816B713-A172-448C-A26A-33483303B3D6}"/>
    <dgm:cxn modelId="{4A16E205-518A-40DB-ACEA-4794B5C943FD}" type="presOf" srcId="{BF4BA844-5A37-403D-9782-DF9809251A53}" destId="{81479A28-5D72-49D4-8FC8-74C65FDB92CB}" srcOrd="0" destOrd="0" presId="urn:microsoft.com/office/officeart/2005/8/layout/radial6"/>
    <dgm:cxn modelId="{80EDDBA5-DD93-4677-B023-AAA25DF4D0C0}" type="presOf" srcId="{B882743F-E763-4FB6-86AC-BE337C44DEE6}" destId="{F0251584-54DB-440E-8616-FAE4DFA553FD}" srcOrd="0" destOrd="0" presId="urn:microsoft.com/office/officeart/2005/8/layout/radial6"/>
    <dgm:cxn modelId="{D53DAE29-E2CE-4C2B-AC74-D710718D2CF7}" type="presOf" srcId="{23329932-33CB-4EB6-BE02-052278ED2683}" destId="{8F8CB552-896C-4D95-B9DB-8B11297F16B9}" srcOrd="0" destOrd="0" presId="urn:microsoft.com/office/officeart/2005/8/layout/radial6"/>
    <dgm:cxn modelId="{2B9D627D-89A7-4A67-BA56-39A880D30385}" srcId="{FBE82192-08C6-4891-B9D2-A11EE9CE5047}" destId="{966894EA-0FCD-4B63-90AD-7E2A21F73E1C}" srcOrd="4" destOrd="0" parTransId="{33E348BF-F0BA-4902-8037-6B9270A91FB0}" sibTransId="{B882743F-E763-4FB6-86AC-BE337C44DEE6}"/>
    <dgm:cxn modelId="{6F61D81B-F4F8-4336-AFCE-9AFB85486FC8}" type="presOf" srcId="{E8E417EE-A054-4748-9552-75B91FDEA06D}" destId="{6159BE57-9C09-4B75-806C-DD4BDBF76CFD}" srcOrd="0" destOrd="0" presId="urn:microsoft.com/office/officeart/2005/8/layout/radial6"/>
    <dgm:cxn modelId="{48DB91CB-607E-4F6E-8959-FB646F127C08}" type="presOf" srcId="{9A5118DE-DE73-4988-91FA-C17648CD5973}" destId="{EB5FC24A-3444-4A7A-893E-AE68C44BBB0C}" srcOrd="0" destOrd="0" presId="urn:microsoft.com/office/officeart/2005/8/layout/radial6"/>
    <dgm:cxn modelId="{51662A97-C43D-45A5-9246-9D59BB2F8923}" type="presOf" srcId="{FBE82192-08C6-4891-B9D2-A11EE9CE5047}" destId="{6F8DFECC-E713-4741-AE3A-E1F438F4B7C1}" srcOrd="0" destOrd="0" presId="urn:microsoft.com/office/officeart/2005/8/layout/radial6"/>
    <dgm:cxn modelId="{6A06DD61-BBA5-4ABB-AEB1-3CFD4954E7A9}" type="presParOf" srcId="{81479A28-5D72-49D4-8FC8-74C65FDB92CB}" destId="{6F8DFECC-E713-4741-AE3A-E1F438F4B7C1}" srcOrd="0" destOrd="0" presId="urn:microsoft.com/office/officeart/2005/8/layout/radial6"/>
    <dgm:cxn modelId="{F0251A51-D85D-4AA0-8D10-ACF3CCF3637B}" type="presParOf" srcId="{81479A28-5D72-49D4-8FC8-74C65FDB92CB}" destId="{9279D7AD-D802-4625-947B-73551F8F472C}" srcOrd="1" destOrd="0" presId="urn:microsoft.com/office/officeart/2005/8/layout/radial6"/>
    <dgm:cxn modelId="{38A599F5-5D7B-401C-B180-0690347E86A9}" type="presParOf" srcId="{81479A28-5D72-49D4-8FC8-74C65FDB92CB}" destId="{0232093B-3BDE-4AC6-AB58-5A98D3326DAC}" srcOrd="2" destOrd="0" presId="urn:microsoft.com/office/officeart/2005/8/layout/radial6"/>
    <dgm:cxn modelId="{9EB122BF-B651-46A8-87F3-FC4F290E38E0}" type="presParOf" srcId="{81479A28-5D72-49D4-8FC8-74C65FDB92CB}" destId="{DFFD2CB0-36FF-464E-A64B-479970F488BD}" srcOrd="3" destOrd="0" presId="urn:microsoft.com/office/officeart/2005/8/layout/radial6"/>
    <dgm:cxn modelId="{3392E8EC-8993-4568-B42A-3A0C34AD8A8F}" type="presParOf" srcId="{81479A28-5D72-49D4-8FC8-74C65FDB92CB}" destId="{652CF6C4-7262-44B5-8B98-AE358F2B9FCB}" srcOrd="4" destOrd="0" presId="urn:microsoft.com/office/officeart/2005/8/layout/radial6"/>
    <dgm:cxn modelId="{F257571B-01FD-4FB6-8F9E-2171795381A9}" type="presParOf" srcId="{81479A28-5D72-49D4-8FC8-74C65FDB92CB}" destId="{13881D29-5A7B-4FA5-B27E-2CF0DFA70D6F}" srcOrd="5" destOrd="0" presId="urn:microsoft.com/office/officeart/2005/8/layout/radial6"/>
    <dgm:cxn modelId="{3F5C2E71-AEC5-4722-BBB2-FE9279E3F929}" type="presParOf" srcId="{81479A28-5D72-49D4-8FC8-74C65FDB92CB}" destId="{8F8CB552-896C-4D95-B9DB-8B11297F16B9}" srcOrd="6" destOrd="0" presId="urn:microsoft.com/office/officeart/2005/8/layout/radial6"/>
    <dgm:cxn modelId="{857001E0-06D8-4F19-B02A-E83EE201039A}" type="presParOf" srcId="{81479A28-5D72-49D4-8FC8-74C65FDB92CB}" destId="{6159BE57-9C09-4B75-806C-DD4BDBF76CFD}" srcOrd="7" destOrd="0" presId="urn:microsoft.com/office/officeart/2005/8/layout/radial6"/>
    <dgm:cxn modelId="{89BD3850-784C-43A9-8AD8-1A6A7C1E2CA4}" type="presParOf" srcId="{81479A28-5D72-49D4-8FC8-74C65FDB92CB}" destId="{5C58DF68-82DF-4624-82D0-4CC0BD1E7F82}" srcOrd="8" destOrd="0" presId="urn:microsoft.com/office/officeart/2005/8/layout/radial6"/>
    <dgm:cxn modelId="{F412DDDC-F0EA-42A7-BFD3-BDC5683C26B5}" type="presParOf" srcId="{81479A28-5D72-49D4-8FC8-74C65FDB92CB}" destId="{59B63E6C-7283-4E96-AF93-A6C8B551B3D7}" srcOrd="9" destOrd="0" presId="urn:microsoft.com/office/officeart/2005/8/layout/radial6"/>
    <dgm:cxn modelId="{CBC3775D-7435-4FA6-888E-E73E87908C6A}" type="presParOf" srcId="{81479A28-5D72-49D4-8FC8-74C65FDB92CB}" destId="{D433E747-A556-4FFE-B0B7-8732F974C3A9}" srcOrd="10" destOrd="0" presId="urn:microsoft.com/office/officeart/2005/8/layout/radial6"/>
    <dgm:cxn modelId="{2DBFDAAC-870C-4AAC-A403-F7F3BBAED108}" type="presParOf" srcId="{81479A28-5D72-49D4-8FC8-74C65FDB92CB}" destId="{C15ECF1E-030D-466A-9AB9-1B32004A5ACD}" srcOrd="11" destOrd="0" presId="urn:microsoft.com/office/officeart/2005/8/layout/radial6"/>
    <dgm:cxn modelId="{1EBE0E20-39FF-4471-9B08-D4FE7CDDCE13}" type="presParOf" srcId="{81479A28-5D72-49D4-8FC8-74C65FDB92CB}" destId="{EB5FC24A-3444-4A7A-893E-AE68C44BBB0C}" srcOrd="12" destOrd="0" presId="urn:microsoft.com/office/officeart/2005/8/layout/radial6"/>
    <dgm:cxn modelId="{9736334D-3475-4DC3-95D6-453C229198AC}" type="presParOf" srcId="{81479A28-5D72-49D4-8FC8-74C65FDB92CB}" destId="{5E96D587-F633-4035-8A60-78715E967DC0}" srcOrd="13" destOrd="0" presId="urn:microsoft.com/office/officeart/2005/8/layout/radial6"/>
    <dgm:cxn modelId="{C619E901-E677-46F9-9A6C-A0424D4B8762}" type="presParOf" srcId="{81479A28-5D72-49D4-8FC8-74C65FDB92CB}" destId="{E6D8E0AE-F97D-4F81-8DD0-B5540FFFB326}" srcOrd="14" destOrd="0" presId="urn:microsoft.com/office/officeart/2005/8/layout/radial6"/>
    <dgm:cxn modelId="{C381ACE0-5D15-45C9-979E-0CC851E79E48}" type="presParOf" srcId="{81479A28-5D72-49D4-8FC8-74C65FDB92CB}" destId="{F0251584-54DB-440E-8616-FAE4DFA553FD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C7AC-713F-46E8-8FC7-F75E459997C2}" type="datetimeFigureOut">
              <a:rPr lang="ko-KR" altLang="en-US" smtClean="0"/>
              <a:t>2023-12-04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0621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01BCCA-8342-4B16-AA96-B36E90B93CCD}" type="datetimeFigureOut">
              <a:rPr lang="ko-KR" altLang="en-US" smtClean="0"/>
              <a:t>2023-12-04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3ED1D-5744-49B6-86B0-A532027227D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1410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3ED1D-5744-49B6-86B0-A532027227D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3313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3ED1D-5744-49B6-86B0-A532027227D0}" type="slidenum">
              <a:rPr lang="ko-KR" altLang="en-US" smtClean="0"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6200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B679626A-030A-428A-8F6C-02DBBBCEF8B9}" type="datetimeFigureOut">
              <a:rPr lang="ko-KR" altLang="en-US" smtClean="0"/>
              <a:t>2023-12-04</a:t>
            </a:fld>
            <a:endParaRPr lang="ko-KR" altLang="en-US" dirty="0"/>
          </a:p>
        </p:txBody>
      </p:sp>
      <p:sp>
        <p:nvSpPr>
          <p:cNvPr id="1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1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ADB28-AEB7-4A17-B82E-FB255641344D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80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443732" y="2103437"/>
            <a:ext cx="5157218" cy="1325563"/>
          </a:xfrm>
        </p:spPr>
        <p:txBody>
          <a:bodyPr>
            <a:noAutofit/>
          </a:bodyPr>
          <a:lstStyle>
            <a:lvl1pPr marL="0" algn="ctr" defTabSz="914400" rtl="0" eaLnBrk="1" latinLnBrk="1" hangingPunct="1">
              <a:defRPr lang="ko-KR" altLang="en-US" sz="72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+mn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3699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B679626A-030A-428A-8F6C-02DBBBCEF8B9}" type="datetimeFigureOut">
              <a:rPr lang="ko-KR" altLang="en-US" smtClean="0"/>
              <a:t>2023-12-04</a:t>
            </a:fld>
            <a:endParaRPr lang="ko-KR" altLang="en-US" dirty="0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ADB28-AEB7-4A17-B82E-FB255641344D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FB3F91FD-FCEA-763B-CB5F-AB1666E765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8000"/>
          </a:xfr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373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353D9810-7F4C-DA0E-43F2-F955616161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33774" y="0"/>
            <a:ext cx="8658225" cy="34290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날짜 개체 틀 3">
            <a:extLst>
              <a:ext uri="{FF2B5EF4-FFF2-40B4-BE49-F238E27FC236}">
                <a16:creationId xmlns:a16="http://schemas.microsoft.com/office/drawing/2014/main" xmlns="" id="{F6C374D6-6FF0-46B4-8A9E-13B3A55501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3D0C0-5561-4C98-808A-433DC7FFAFE3}" type="datetimeFigureOut">
              <a:rPr lang="ko-KR" altLang="en-US" smtClean="0"/>
              <a:t>2023-12-04</a:t>
            </a:fld>
            <a:endParaRPr lang="ko-KR" altLang="en-US" dirty="0"/>
          </a:p>
        </p:txBody>
      </p:sp>
      <p:sp>
        <p:nvSpPr>
          <p:cNvPr id="9" name="바닥글 개체 틀 4">
            <a:extLst>
              <a:ext uri="{FF2B5EF4-FFF2-40B4-BE49-F238E27FC236}">
                <a16:creationId xmlns:a16="http://schemas.microsoft.com/office/drawing/2014/main" xmlns="" id="{E3D05EFA-F8A6-458C-AC16-64EAC6E3F0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11" name="슬라이드 번호 개체 틀 5">
            <a:extLst>
              <a:ext uri="{FF2B5EF4-FFF2-40B4-BE49-F238E27FC236}">
                <a16:creationId xmlns:a16="http://schemas.microsoft.com/office/drawing/2014/main" xmlns="" id="{CE5D421B-EE57-42ED-825F-DBDF313BC1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84E43-31B2-45CF-BDA5-AA5C5336A78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9926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DA3CB493-3AEF-A06A-B2F5-B992BD4450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456" y="-1"/>
            <a:ext cx="4702630" cy="3905249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7E6C176D-6C25-437F-A8EA-6A4937871A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B679626A-030A-428A-8F6C-02DBBBCEF8B9}" type="datetimeFigureOut">
              <a:rPr lang="ko-KR" altLang="en-US" smtClean="0"/>
              <a:t>2023-12-04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7E35ED-D7CA-470F-88E0-74FC2C37A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19E6753F-B7DB-4745-A3A3-FFC9C55B1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ADB28-AEB7-4A17-B82E-FB255641344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9103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EFAE29EA-8C4D-2652-7CE5-6895EE14EFB1}"/>
              </a:ext>
            </a:extLst>
          </p:cNvPr>
          <p:cNvSpPr/>
          <p:nvPr userDrawn="1"/>
        </p:nvSpPr>
        <p:spPr>
          <a:xfrm>
            <a:off x="0" y="1409700"/>
            <a:ext cx="12192000" cy="5448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텍스트 개체 틀 8">
            <a:extLst>
              <a:ext uri="{FF2B5EF4-FFF2-40B4-BE49-F238E27FC236}">
                <a16:creationId xmlns:a16="http://schemas.microsoft.com/office/drawing/2014/main" xmlns="" id="{46BA606C-6C00-4CE5-981A-574E2465E8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9150" y="1619250"/>
            <a:ext cx="10382252" cy="4304752"/>
          </a:xfrm>
          <a:noFill/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>
            <a:normAutofit/>
          </a:bodyPr>
          <a:lstStyle>
            <a:lvl1pPr marL="0" indent="0" algn="l" defTabSz="914400" rtl="0" eaLnBrk="1" latinLnBrk="1" hangingPunct="1">
              <a:lnSpc>
                <a:spcPct val="100000"/>
              </a:lnSpc>
              <a:buNone/>
              <a:defRPr lang="en-US" altLang="en-US" sz="1600" b="0" i="0" kern="1200" dirty="0">
                <a:solidFill>
                  <a:schemeClr val="tx1"/>
                </a:solidFill>
                <a:latin typeface="+mn-lt"/>
                <a:ea typeface="맑은 고딕" panose="020B0503020000020004" pitchFamily="50" charset="-127"/>
                <a:cs typeface="Arial" panose="02000000000000000000" pitchFamily="2" charset="0"/>
              </a:defRPr>
            </a:lvl1pPr>
          </a:lstStyle>
          <a:p>
            <a:pPr marL="0" lv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</a:pPr>
            <a:endParaRPr 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D52B1C0-ABCC-48ED-A4A9-884B66749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127000"/>
            <a:ext cx="10463590" cy="1225550"/>
          </a:xfrm>
        </p:spPr>
        <p:txBody>
          <a:bodyPr>
            <a:noAutofit/>
          </a:bodyPr>
          <a:lstStyle>
            <a:lvl1pPr algn="ctr">
              <a:defRPr lang="ko-KR" altLang="en-US" sz="4800" kern="1200" spc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+mn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1BAAD56F-E555-1259-3ACF-528BF575B70C}"/>
              </a:ext>
            </a:extLst>
          </p:cNvPr>
          <p:cNvSpPr/>
          <p:nvPr userDrawn="1"/>
        </p:nvSpPr>
        <p:spPr>
          <a:xfrm>
            <a:off x="4610100" y="0"/>
            <a:ext cx="29718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endParaRPr lang="ko-KR" altLang="en-US" sz="600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5563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8580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8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B679626A-030A-428A-8F6C-02DBBBCEF8B9}" type="datetimeFigureOut">
              <a:rPr lang="ko-KR" altLang="en-US" smtClean="0"/>
              <a:t>2023-12-04</a:t>
            </a:fld>
            <a:endParaRPr lang="ko-KR" altLang="en-US" dirty="0"/>
          </a:p>
        </p:txBody>
      </p:sp>
      <p:sp>
        <p:nvSpPr>
          <p:cNvPr id="9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ADB28-AEB7-4A17-B82E-FB255641344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1370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3D0C0-5561-4C98-808A-433DC7FFAFE3}" type="datetimeFigureOut">
              <a:rPr lang="ko-KR" altLang="en-US" smtClean="0"/>
              <a:t>2023-12-04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84E43-31B2-45CF-BDA5-AA5C5336A78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7375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개체 틀 8">
            <a:extLst>
              <a:ext uri="{FF2B5EF4-FFF2-40B4-BE49-F238E27FC236}">
                <a16:creationId xmlns:a16="http://schemas.microsoft.com/office/drawing/2014/main" xmlns="" id="{818461F4-084A-6CA4-9AD2-3FAD2105E32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69" b="69"/>
          <a:stretch>
            <a:fillRect/>
          </a:stretch>
        </p:blipFill>
        <p:spPr/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EFF6F039-B4E2-6E45-60C8-342CA6B568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AE6AE0BD-6884-6906-7559-5C7C0F88FE31}"/>
              </a:ext>
            </a:extLst>
          </p:cNvPr>
          <p:cNvSpPr/>
          <p:nvPr/>
        </p:nvSpPr>
        <p:spPr>
          <a:xfrm>
            <a:off x="2362201" y="2104017"/>
            <a:ext cx="5320282" cy="11932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endParaRPr lang="ko-KR" altLang="en-US" sz="600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229E0BBF-581F-7222-02C5-5514FED815B7}"/>
              </a:ext>
            </a:extLst>
          </p:cNvPr>
          <p:cNvSpPr/>
          <p:nvPr/>
        </p:nvSpPr>
        <p:spPr>
          <a:xfrm flipH="1">
            <a:off x="6206796" y="1361340"/>
            <a:ext cx="4153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4800" b="1" dirty="0" smtClean="0">
                <a:solidFill>
                  <a:schemeClr val="bg1"/>
                </a:solidFill>
              </a:rPr>
              <a:t>الخطوات الإجرائية</a:t>
            </a:r>
            <a:endParaRPr lang="en-US" altLang="ko-KR" sz="4800" b="1" dirty="0">
              <a:solidFill>
                <a:schemeClr val="bg1"/>
              </a:solidFill>
              <a:ea typeface="Noto Sans" panose="020B0502040504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SA" sz="4000" dirty="0" smtClean="0"/>
              <a:t>للتصميم </a:t>
            </a:r>
            <a:r>
              <a:rPr lang="ar-SA" sz="4000" dirty="0"/>
              <a:t>المرئي </a:t>
            </a:r>
            <a:r>
              <a:rPr lang="en-US" sz="4000" dirty="0"/>
              <a:t>Design </a:t>
            </a:r>
            <a:r>
              <a:rPr lang="en-US" sz="4000" dirty="0" smtClean="0"/>
              <a:t>Visual</a:t>
            </a:r>
            <a:endParaRPr lang="ko-KR" altLang="en-US" sz="4000" b="1" dirty="0">
              <a:latin typeface="A Jannat LT" pitchFamily="2" charset="-78"/>
              <a:cs typeface="A Jannat LT" pitchFamily="2" charset="-78"/>
            </a:endParaRPr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xmlns="" id="{9878A5AD-6E7D-39E6-BC5D-A5C92D957BC1}"/>
              </a:ext>
            </a:extLst>
          </p:cNvPr>
          <p:cNvSpPr/>
          <p:nvPr/>
        </p:nvSpPr>
        <p:spPr>
          <a:xfrm>
            <a:off x="4116000" y="0"/>
            <a:ext cx="39600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endParaRPr lang="ko-KR" altLang="en-US" sz="600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E607A63A-249B-3EC6-8665-006BEF033CFA}"/>
              </a:ext>
            </a:extLst>
          </p:cNvPr>
          <p:cNvSpPr txBox="1"/>
          <p:nvPr/>
        </p:nvSpPr>
        <p:spPr>
          <a:xfrm>
            <a:off x="6506418" y="5735880"/>
            <a:ext cx="5818059" cy="1631216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dist"/>
            <a:r>
              <a:rPr lang="ko-KR" altLang="en-US" sz="1000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15000"/>
                  </a:schemeClr>
                </a:solidFill>
                <a:latin typeface="+mj-lt"/>
              </a:rPr>
              <a:t>business</a:t>
            </a:r>
            <a:endParaRPr lang="ko-KR" altLang="en-US" sz="1000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alpha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887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18258" t="29765" r="39545" b="7491"/>
          <a:stretch/>
        </p:blipFill>
        <p:spPr>
          <a:xfrm>
            <a:off x="1662545" y="331298"/>
            <a:ext cx="7444509" cy="622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80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SA" sz="2800" b="1" dirty="0" smtClean="0">
                <a:latin typeface="A Jannat LT" pitchFamily="2" charset="-78"/>
                <a:cs typeface="A Jannat LT" pitchFamily="2" charset="-78"/>
              </a:rPr>
              <a:t>التوافق مع الأدلة الذكية </a:t>
            </a:r>
            <a:endParaRPr lang="ko-KR" altLang="en-US" sz="2800" b="1" dirty="0">
              <a:latin typeface="A Jannat LT" pitchFamily="2" charset="-78"/>
              <a:cs typeface="A Jannat LT" pitchFamily="2" charset="-78"/>
            </a:endParaRPr>
          </a:p>
        </p:txBody>
      </p:sp>
      <p:sp>
        <p:nvSpPr>
          <p:cNvPr id="5" name="제목 2"/>
          <p:cNvSpPr txBox="1">
            <a:spLocks/>
          </p:cNvSpPr>
          <p:nvPr/>
        </p:nvSpPr>
        <p:spPr>
          <a:xfrm>
            <a:off x="3916392" y="1352549"/>
            <a:ext cx="7277207" cy="42804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 sz="4800" kern="1200" spc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+mn-cs"/>
              </a:defRPr>
            </a:lvl1pPr>
          </a:lstStyle>
          <a:p>
            <a:pPr marL="514350" indent="-514350" rtl="1">
              <a:buFont typeface="+mj-lt"/>
              <a:buAutoNum type="arabicPeriod"/>
            </a:pPr>
            <a:r>
              <a:rPr lang="ar-SA" sz="2800" b="1" dirty="0" smtClean="0">
                <a:latin typeface="A Jannat LT" pitchFamily="2" charset="-78"/>
                <a:cs typeface="A Jannat LT" pitchFamily="2" charset="-78"/>
              </a:rPr>
              <a:t> الأدلة الزرقاء</a:t>
            </a:r>
          </a:p>
          <a:p>
            <a:pPr marL="514350" indent="-514350" rtl="1">
              <a:buFont typeface="+mj-lt"/>
              <a:buAutoNum type="arabicPeriod"/>
            </a:pPr>
            <a:endParaRPr lang="ar-SA" sz="2800" b="1" dirty="0">
              <a:latin typeface="A Jannat LT" pitchFamily="2" charset="-78"/>
              <a:cs typeface="A Jannat LT" pitchFamily="2" charset="-78"/>
            </a:endParaRPr>
          </a:p>
          <a:p>
            <a:pPr marL="514350" indent="-514350" rtl="1">
              <a:buFont typeface="+mj-lt"/>
              <a:buAutoNum type="arabicPeriod"/>
            </a:pPr>
            <a:endParaRPr lang="ar-SA" sz="2800" b="1" dirty="0" smtClean="0">
              <a:latin typeface="A Jannat LT" pitchFamily="2" charset="-78"/>
              <a:cs typeface="A Jannat LT" pitchFamily="2" charset="-78"/>
            </a:endParaRPr>
          </a:p>
          <a:p>
            <a:pPr rtl="1"/>
            <a:endParaRPr lang="ar-SA" sz="2800" b="1" dirty="0" smtClean="0">
              <a:latin typeface="A Jannat LT" pitchFamily="2" charset="-78"/>
              <a:cs typeface="A Jannat LT" pitchFamily="2" charset="-78"/>
            </a:endParaRPr>
          </a:p>
          <a:p>
            <a:pPr marL="514350" indent="-514350" rtl="1">
              <a:buFont typeface="+mj-lt"/>
              <a:buAutoNum type="arabicPeriod"/>
            </a:pPr>
            <a:r>
              <a:rPr lang="ar-SA" sz="2800" b="1" dirty="0" smtClean="0">
                <a:solidFill>
                  <a:srgbClr val="F19C9B"/>
                </a:solidFill>
                <a:latin typeface="A Jannat LT" pitchFamily="2" charset="-78"/>
                <a:cs typeface="A Jannat LT" pitchFamily="2" charset="-78"/>
              </a:rPr>
              <a:t>الأدلة الزهرية</a:t>
            </a:r>
          </a:p>
          <a:p>
            <a:pPr marL="514350" indent="-514350" rtl="1">
              <a:buFont typeface="+mj-lt"/>
              <a:buAutoNum type="arabicPeriod"/>
            </a:pPr>
            <a:endParaRPr lang="ar-SA" sz="2800" b="1" dirty="0">
              <a:solidFill>
                <a:srgbClr val="F19C9B"/>
              </a:solidFill>
              <a:latin typeface="A Jannat LT" pitchFamily="2" charset="-78"/>
              <a:cs typeface="A Jannat LT" pitchFamily="2" charset="-78"/>
            </a:endParaRPr>
          </a:p>
          <a:p>
            <a:pPr marL="514350" indent="-514350" rtl="1">
              <a:buFont typeface="+mj-lt"/>
              <a:buAutoNum type="arabicPeriod"/>
            </a:pPr>
            <a:endParaRPr lang="ar-SA" sz="2800" b="1" dirty="0" smtClean="0">
              <a:solidFill>
                <a:srgbClr val="F19C9B"/>
              </a:solidFill>
              <a:latin typeface="A Jannat LT" pitchFamily="2" charset="-78"/>
              <a:cs typeface="A Jannat LT" pitchFamily="2" charset="-78"/>
            </a:endParaRPr>
          </a:p>
          <a:p>
            <a:pPr rtl="1"/>
            <a:r>
              <a:rPr lang="ar-SA" sz="2800" b="1" dirty="0" smtClean="0">
                <a:solidFill>
                  <a:srgbClr val="F19C9B"/>
                </a:solidFill>
                <a:latin typeface="A Jannat LT" pitchFamily="2" charset="-78"/>
                <a:cs typeface="A Jannat LT" pitchFamily="2" charset="-78"/>
              </a:rPr>
              <a:t> 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12736" t="30818" r="37312" b="21887"/>
          <a:stretch/>
        </p:blipFill>
        <p:spPr>
          <a:xfrm>
            <a:off x="500332" y="1751161"/>
            <a:ext cx="4632478" cy="246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56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개체 틀 4" descr="야외이(가) 표시된 사진&#10;&#10;자동 생성된 설명">
            <a:extLst>
              <a:ext uri="{FF2B5EF4-FFF2-40B4-BE49-F238E27FC236}">
                <a16:creationId xmlns:a16="http://schemas.microsoft.com/office/drawing/2014/main" xmlns="" id="{28326B27-1F1B-9095-4D1F-E48EB24329B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667" r="1667"/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7C3C81EA-6DC1-E442-8ECF-E7C74328C74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4D8C9D76-6F6E-C1B1-DED1-5DE0B947AA9B}"/>
              </a:ext>
            </a:extLst>
          </p:cNvPr>
          <p:cNvSpPr/>
          <p:nvPr/>
        </p:nvSpPr>
        <p:spPr>
          <a:xfrm>
            <a:off x="3752400" y="0"/>
            <a:ext cx="46872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endParaRPr lang="ko-KR" altLang="en-US" sz="600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0FB52DA6-1478-17F0-F43A-C97EAF439887}"/>
              </a:ext>
            </a:extLst>
          </p:cNvPr>
          <p:cNvSpPr/>
          <p:nvPr/>
        </p:nvSpPr>
        <p:spPr>
          <a:xfrm>
            <a:off x="3752400" y="6778625"/>
            <a:ext cx="4687200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endParaRPr lang="ko-KR" altLang="en-US" sz="600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B4FC551-1064-46BD-B962-4E1A0A414ACC}"/>
              </a:ext>
            </a:extLst>
          </p:cNvPr>
          <p:cNvSpPr txBox="1"/>
          <p:nvPr/>
        </p:nvSpPr>
        <p:spPr>
          <a:xfrm>
            <a:off x="2584163" y="2346642"/>
            <a:ext cx="6229348" cy="2954655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spAutoFit/>
          </a:bodyPr>
          <a:lstStyle>
            <a:defPPr>
              <a:defRPr lang="ko-KR"/>
            </a:defPPr>
            <a:lvl1pPr algn="ctr">
              <a:spcBef>
                <a:spcPct val="0"/>
              </a:spcBef>
              <a:spcAft>
                <a:spcPts val="200"/>
              </a:spcAft>
              <a:defRPr sz="115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tx2">
                      <a:alpha val="14000"/>
                    </a:schemeClr>
                  </a:glow>
                </a:effectLst>
                <a:latin typeface="+mj-lt"/>
                <a:ea typeface="Vollkorn" panose="00000500000000000000" pitchFamily="2" charset="0"/>
              </a:defRPr>
            </a:lvl1pPr>
          </a:lstStyle>
          <a:p>
            <a:r>
              <a:rPr lang="ar-SA" altLang="ko-KR" sz="4400" dirty="0" smtClean="0">
                <a:ea typeface="Calibri" panose="020F0502020204030204" pitchFamily="34" charset="0"/>
              </a:rPr>
              <a:t>بمشاركة </a:t>
            </a:r>
            <a:r>
              <a:rPr lang="ar-SA" altLang="ko-KR" sz="4400" dirty="0" smtClean="0">
                <a:ea typeface="Calibri" panose="020F0502020204030204" pitchFamily="34" charset="0"/>
              </a:rPr>
              <a:t>زميلاتك اختاري </a:t>
            </a:r>
            <a:r>
              <a:rPr lang="ar-SA" altLang="ko-KR" sz="4400" dirty="0">
                <a:ea typeface="Calibri" panose="020F0502020204030204" pitchFamily="34" charset="0"/>
              </a:rPr>
              <a:t>أحد المواقع الالكترونية</a:t>
            </a:r>
            <a:r>
              <a:rPr lang="ar-SA" altLang="ko-KR" sz="4400" dirty="0" smtClean="0">
                <a:ea typeface="Calibri" panose="020F0502020204030204" pitchFamily="34" charset="0"/>
              </a:rPr>
              <a:t> وقدمي </a:t>
            </a:r>
            <a:r>
              <a:rPr lang="ar-SA" altLang="ko-KR" sz="6000" b="1" u="sng" dirty="0" smtClean="0">
                <a:solidFill>
                  <a:srgbClr val="EB8A5D"/>
                </a:solidFill>
                <a:ea typeface="Calibri" panose="020F0502020204030204" pitchFamily="34" charset="0"/>
              </a:rPr>
              <a:t>نقد</a:t>
            </a:r>
            <a:r>
              <a:rPr lang="ar-SA" altLang="ko-KR" sz="6000" dirty="0" smtClean="0">
                <a:solidFill>
                  <a:srgbClr val="EB8A5D"/>
                </a:solidFill>
                <a:ea typeface="Calibri" panose="020F0502020204030204" pitchFamily="34" charset="0"/>
              </a:rPr>
              <a:t> </a:t>
            </a:r>
            <a:r>
              <a:rPr lang="ar-SA" altLang="ko-KR" sz="4400" dirty="0" smtClean="0">
                <a:ea typeface="Calibri" panose="020F0502020204030204" pitchFamily="34" charset="0"/>
              </a:rPr>
              <a:t>لطريقة توظيف مبادئ التصميم المرئي وعناصره في هذا الموقع</a:t>
            </a:r>
            <a:endParaRPr lang="en-US" altLang="ko-KR" sz="4400" dirty="0">
              <a:ea typeface="Calibri" panose="020F0502020204030204" pitchFamily="34" charset="0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xmlns="" id="{FB4FC551-1064-46BD-B962-4E1A0A414ACC}"/>
              </a:ext>
            </a:extLst>
          </p:cNvPr>
          <p:cNvSpPr txBox="1"/>
          <p:nvPr/>
        </p:nvSpPr>
        <p:spPr>
          <a:xfrm>
            <a:off x="2459472" y="709939"/>
            <a:ext cx="6229348" cy="1015663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spAutoFit/>
          </a:bodyPr>
          <a:lstStyle>
            <a:defPPr>
              <a:defRPr lang="ko-KR"/>
            </a:defPPr>
            <a:lvl1pPr algn="ctr">
              <a:spcBef>
                <a:spcPct val="0"/>
              </a:spcBef>
              <a:spcAft>
                <a:spcPts val="200"/>
              </a:spcAft>
              <a:defRPr sz="115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tx2">
                      <a:alpha val="14000"/>
                    </a:schemeClr>
                  </a:glow>
                </a:effectLst>
                <a:latin typeface="+mj-lt"/>
                <a:ea typeface="Vollkorn" panose="00000500000000000000" pitchFamily="2" charset="0"/>
              </a:defRPr>
            </a:lvl1pPr>
          </a:lstStyle>
          <a:p>
            <a:r>
              <a:rPr lang="ar-SA" altLang="ko-KR" sz="6600" dirty="0" smtClean="0">
                <a:solidFill>
                  <a:srgbClr val="F19C9B"/>
                </a:solidFill>
                <a:ea typeface="Calibri" panose="020F0502020204030204" pitchFamily="34" charset="0"/>
              </a:rPr>
              <a:t>واجب</a:t>
            </a:r>
            <a:endParaRPr lang="en-US" altLang="ko-KR" sz="6600" dirty="0">
              <a:solidFill>
                <a:srgbClr val="F19C9B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87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9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SA" sz="4000" dirty="0"/>
              <a:t>يقصد به تصميم الجزء الذي يشــاهده المســتخدم ضمن أي منتج فيزيائي أو رقمي، ويتم ذلك عبر اســتخدام مجموعة </a:t>
            </a:r>
            <a:r>
              <a:rPr lang="ar-SA" sz="4000" dirty="0" smtClean="0"/>
              <a:t>من</a:t>
            </a:r>
          </a:p>
          <a:p>
            <a:pPr algn="ctr" rtl="1"/>
            <a:r>
              <a:rPr lang="ar-SA" sz="4000" dirty="0" smtClean="0"/>
              <a:t> العناصر </a:t>
            </a:r>
            <a:r>
              <a:rPr lang="ar-SA" sz="4000" dirty="0"/>
              <a:t>والمبادئ التي تسمح بتكوين هذه التصاميم بطريقة </a:t>
            </a:r>
            <a:endParaRPr lang="ar-SA" sz="4000" dirty="0" smtClean="0"/>
          </a:p>
          <a:p>
            <a:pPr algn="ctr" rtl="1"/>
            <a:r>
              <a:rPr lang="ar-SA" sz="4000" dirty="0" smtClean="0"/>
              <a:t>تكون </a:t>
            </a:r>
            <a:r>
              <a:rPr lang="ar-SA" sz="4000" dirty="0"/>
              <a:t>مناسبة وسهلة </a:t>
            </a:r>
            <a:r>
              <a:rPr lang="ar-SA" sz="4000" dirty="0" smtClean="0"/>
              <a:t>الاستخدام. </a:t>
            </a:r>
            <a:endParaRPr lang="en-US" altLang="ko-KR" sz="40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SA" sz="2800" dirty="0" smtClean="0"/>
              <a:t>التصميم </a:t>
            </a:r>
            <a:r>
              <a:rPr lang="ar-SA" sz="2800" dirty="0"/>
              <a:t>المرئي </a:t>
            </a:r>
            <a:r>
              <a:rPr lang="en-US" sz="2800" dirty="0"/>
              <a:t>Design Visual</a:t>
            </a:r>
            <a:endParaRPr lang="ko-KR" altLang="en-US" sz="2800" b="1" dirty="0">
              <a:latin typeface="A Jannat LT" pitchFamily="2" charset="-78"/>
              <a:cs typeface="A Jannat L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4576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SA" sz="2800" dirty="0"/>
              <a:t>عناصر التصميم المرئي في البيئة الرقمية:</a:t>
            </a:r>
            <a:endParaRPr lang="ko-KR" altLang="en-US" sz="2800" b="1" dirty="0">
              <a:latin typeface="A Jannat LT" pitchFamily="2" charset="-78"/>
              <a:cs typeface="A Jannat LT" pitchFamily="2" charset="-78"/>
            </a:endParaRPr>
          </a:p>
        </p:txBody>
      </p:sp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1771879706"/>
              </p:ext>
            </p:extLst>
          </p:nvPr>
        </p:nvGraphicFramePr>
        <p:xfrm>
          <a:off x="2032000" y="1535502"/>
          <a:ext cx="7664091" cy="4602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7"/>
          <a:srcRect l="12807" t="38994" r="76085" b="45786"/>
          <a:stretch/>
        </p:blipFill>
        <p:spPr>
          <a:xfrm>
            <a:off x="6814868" y="1535502"/>
            <a:ext cx="1354348" cy="10437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7"/>
          <a:srcRect l="10826" t="58239" r="76226" b="19874"/>
          <a:stretch/>
        </p:blipFill>
        <p:spPr>
          <a:xfrm>
            <a:off x="2402327" y="1479988"/>
            <a:ext cx="1578633" cy="15009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8"/>
          <a:srcRect l="16557" t="21510" r="62288" b="61635"/>
          <a:stretch/>
        </p:blipFill>
        <p:spPr>
          <a:xfrm>
            <a:off x="2130725" y="3258947"/>
            <a:ext cx="2579298" cy="11559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8"/>
          <a:srcRect l="12170" t="54717" r="66533" b="25535"/>
          <a:stretch/>
        </p:blipFill>
        <p:spPr>
          <a:xfrm>
            <a:off x="6676844" y="5342865"/>
            <a:ext cx="2596552" cy="13543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9"/>
          <a:srcRect l="13726" t="58365" r="63066" b="20126"/>
          <a:stretch/>
        </p:blipFill>
        <p:spPr>
          <a:xfrm>
            <a:off x="1293962" y="5108114"/>
            <a:ext cx="2829465" cy="14751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0928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B4C204-B642-47FA-904C-733F930A9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10B4C204-B642-47FA-904C-733F930A9E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10B4C204-B642-47FA-904C-733F930A9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10B4C204-B642-47FA-904C-733F930A9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A139F5-011B-45E8-B2EC-EA8DAB6CC0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DDA139F5-011B-45E8-B2EC-EA8DAB6CC0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DDA139F5-011B-45E8-B2EC-EA8DAB6CC0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DDA139F5-011B-45E8-B2EC-EA8DAB6CC0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EC61F2-3FD8-40E1-AA70-793C8E576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FDEC61F2-3FD8-40E1-AA70-793C8E576C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FDEC61F2-3FD8-40E1-AA70-793C8E576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FDEC61F2-3FD8-40E1-AA70-793C8E576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B6DF19-BC4F-477B-815B-E9F474651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93B6DF19-BC4F-477B-815B-E9F474651D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93B6DF19-BC4F-477B-815B-E9F474651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93B6DF19-BC4F-477B-815B-E9F474651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5E2EB6-D88F-4CD5-AB93-980E41C1F8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815E2EB6-D88F-4CD5-AB93-980E41C1F8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815E2EB6-D88F-4CD5-AB93-980E41C1F8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815E2EB6-D88F-4CD5-AB93-980E41C1F8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908D48-8DF6-48A1-9FBE-E4D4595ADF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graphicEl>
                                              <a:dgm id="{50908D48-8DF6-48A1-9FBE-E4D4595ADF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graphicEl>
                                              <a:dgm id="{50908D48-8DF6-48A1-9FBE-E4D4595ADF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graphicEl>
                                              <a:dgm id="{50908D48-8DF6-48A1-9FBE-E4D4595ADF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B61755-FD48-433C-BE88-D48B308AE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graphicEl>
                                              <a:dgm id="{0EB61755-FD48-433C-BE88-D48B308AE1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graphicEl>
                                              <a:dgm id="{0EB61755-FD48-433C-BE88-D48B308AE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graphicEl>
                                              <a:dgm id="{0EB61755-FD48-433C-BE88-D48B308AE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871BC2-AC8C-4616-8ABE-6A0D6C5E24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graphicEl>
                                              <a:dgm id="{D2871BC2-AC8C-4616-8ABE-6A0D6C5E24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D2871BC2-AC8C-4616-8ABE-6A0D6C5E24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graphicEl>
                                              <a:dgm id="{D2871BC2-AC8C-4616-8ABE-6A0D6C5E24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572875-8423-4B56-A150-1AE4C1346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">
                                            <p:graphicEl>
                                              <a:dgm id="{C7572875-8423-4B56-A150-1AE4C1346F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graphicEl>
                                              <a:dgm id="{C7572875-8423-4B56-A150-1AE4C1346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graphicEl>
                                              <a:dgm id="{C7572875-8423-4B56-A150-1AE4C1346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846859" y="2768600"/>
            <a:ext cx="10463590" cy="1225550"/>
          </a:xfrm>
        </p:spPr>
        <p:txBody>
          <a:bodyPr/>
          <a:lstStyle/>
          <a:p>
            <a:r>
              <a:rPr lang="ar-SA" b="1" dirty="0" smtClean="0">
                <a:solidFill>
                  <a:schemeClr val="accent5">
                    <a:lumMod val="75000"/>
                  </a:schemeClr>
                </a:solidFill>
                <a:latin typeface="A Jannat LT" pitchFamily="2" charset="-78"/>
                <a:cs typeface="A Jannat LT" pitchFamily="2" charset="-78"/>
              </a:rPr>
              <a:t>ماهي عناصر التصميم المرئي</a:t>
            </a:r>
            <a:endParaRPr lang="ar-SA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35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3829231995"/>
              </p:ext>
            </p:extLst>
          </p:nvPr>
        </p:nvGraphicFramePr>
        <p:xfrm>
          <a:off x="2119522" y="399952"/>
          <a:ext cx="8180244" cy="5610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610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8DFECC-E713-4741-AE3A-E1F438F4B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6F8DFECC-E713-4741-AE3A-E1F438F4B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6F8DFECC-E713-4741-AE3A-E1F438F4B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79D7AD-D802-4625-947B-73551F8F4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9279D7AD-D802-4625-947B-73551F8F4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9279D7AD-D802-4625-947B-73551F8F4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FD2CB0-36FF-464E-A64B-479970F48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DFFD2CB0-36FF-464E-A64B-479970F48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DFFD2CB0-36FF-464E-A64B-479970F48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2CF6C4-7262-44B5-8B98-AE358F2B9F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652CF6C4-7262-44B5-8B98-AE358F2B9F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652CF6C4-7262-44B5-8B98-AE358F2B9F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8CB552-896C-4D95-B9DB-8B11297F16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8F8CB552-896C-4D95-B9DB-8B11297F16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8F8CB552-896C-4D95-B9DB-8B11297F16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59BE57-9C09-4B75-806C-DD4BDBF76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6159BE57-9C09-4B75-806C-DD4BDBF76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6159BE57-9C09-4B75-806C-DD4BDBF76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B63E6C-7283-4E96-AF93-A6C8B551B3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59B63E6C-7283-4E96-AF93-A6C8B551B3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59B63E6C-7283-4E96-AF93-A6C8B551B3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33E747-A556-4FFE-B0B7-8732F974C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D433E747-A556-4FFE-B0B7-8732F974C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D433E747-A556-4FFE-B0B7-8732F974C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5FC24A-3444-4A7A-893E-AE68C44BBB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EB5FC24A-3444-4A7A-893E-AE68C44BBB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EB5FC24A-3444-4A7A-893E-AE68C44BBB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96D587-F633-4035-8A60-78715E967D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5E96D587-F633-4035-8A60-78715E967D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5E96D587-F633-4035-8A60-78715E967D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251584-54DB-440E-8616-FAE4DFA55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0251584-54DB-440E-8616-FAE4DFA55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F0251584-54DB-440E-8616-FAE4DFA55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6881091" y="2242128"/>
            <a:ext cx="4475540" cy="1225550"/>
          </a:xfrm>
        </p:spPr>
        <p:txBody>
          <a:bodyPr/>
          <a:lstStyle/>
          <a:p>
            <a:r>
              <a:rPr lang="ar-SA" b="1" dirty="0" smtClean="0">
                <a:latin typeface="A Jannat LT" pitchFamily="2" charset="-78"/>
                <a:cs typeface="A Jannat LT" pitchFamily="2" charset="-78"/>
              </a:rPr>
              <a:t>الوحدة</a:t>
            </a:r>
            <a:endParaRPr lang="ar-SA" dirty="0"/>
          </a:p>
        </p:txBody>
      </p:sp>
      <p:sp>
        <p:nvSpPr>
          <p:cNvPr id="4" name="عنوان 2"/>
          <p:cNvSpPr txBox="1">
            <a:spLocks/>
          </p:cNvSpPr>
          <p:nvPr/>
        </p:nvSpPr>
        <p:spPr>
          <a:xfrm>
            <a:off x="761999" y="2242128"/>
            <a:ext cx="4475540" cy="1225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 sz="4800" kern="1200" spc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+mn-cs"/>
              </a:defRPr>
            </a:lvl1pPr>
          </a:lstStyle>
          <a:p>
            <a:r>
              <a:rPr lang="ar-SA" b="1" dirty="0" smtClean="0">
                <a:latin typeface="A Jannat LT" pitchFamily="2" charset="-78"/>
                <a:cs typeface="A Jannat LT" pitchFamily="2" charset="-78"/>
              </a:rPr>
              <a:t>التسلسل الهرمي</a:t>
            </a:r>
            <a:endParaRPr lang="ar-SA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/>
          <a:srcRect l="29394" t="42155" r="51970" b="36566"/>
          <a:stretch/>
        </p:blipFill>
        <p:spPr>
          <a:xfrm>
            <a:off x="7041257" y="3435928"/>
            <a:ext cx="4472392" cy="2872509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/>
          <a:srcRect l="23031" t="53603" r="45303" b="16364"/>
          <a:stretch/>
        </p:blipFill>
        <p:spPr>
          <a:xfrm>
            <a:off x="346363" y="3435928"/>
            <a:ext cx="5808334" cy="3098705"/>
          </a:xfrm>
          <a:prstGeom prst="rect">
            <a:avLst/>
          </a:prstGeom>
        </p:spPr>
      </p:pic>
      <p:sp>
        <p:nvSpPr>
          <p:cNvPr id="7" name="عنوان 2"/>
          <p:cNvSpPr txBox="1">
            <a:spLocks/>
          </p:cNvSpPr>
          <p:nvPr/>
        </p:nvSpPr>
        <p:spPr>
          <a:xfrm>
            <a:off x="466435" y="225715"/>
            <a:ext cx="10802450" cy="1225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 sz="4800" kern="1200" spc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+mn-cs"/>
              </a:defRPr>
            </a:lvl1pPr>
          </a:lstStyle>
          <a:p>
            <a:r>
              <a:rPr lang="ar-SA" sz="4000" b="1" dirty="0" smtClean="0">
                <a:solidFill>
                  <a:schemeClr val="accent5">
                    <a:lumMod val="75000"/>
                  </a:schemeClr>
                </a:solidFill>
                <a:latin typeface="A Jannat LT" pitchFamily="2" charset="-78"/>
                <a:cs typeface="A Jannat LT" pitchFamily="2" charset="-78"/>
              </a:rPr>
              <a:t>من خلال الصورة استنتجي مبادئ التصميم</a:t>
            </a:r>
            <a:endParaRPr lang="ar-SA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88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l="15909" t="62088" r="73106" b="15151"/>
          <a:stretch/>
        </p:blipFill>
        <p:spPr>
          <a:xfrm>
            <a:off x="7717973" y="2059710"/>
            <a:ext cx="2653994" cy="3093274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/>
          <a:srcRect l="20682" t="31112" r="63106" b="48821"/>
          <a:stretch/>
        </p:blipFill>
        <p:spPr>
          <a:xfrm>
            <a:off x="438206" y="2207491"/>
            <a:ext cx="4442692" cy="3093274"/>
          </a:xfrm>
          <a:prstGeom prst="rect">
            <a:avLst/>
          </a:prstGeom>
        </p:spPr>
      </p:pic>
      <p:sp>
        <p:nvSpPr>
          <p:cNvPr id="6" name="عنوان 2"/>
          <p:cNvSpPr>
            <a:spLocks noGrp="1"/>
          </p:cNvSpPr>
          <p:nvPr>
            <p:ph type="title"/>
          </p:nvPr>
        </p:nvSpPr>
        <p:spPr>
          <a:xfrm>
            <a:off x="6807200" y="127000"/>
            <a:ext cx="4475540" cy="1225550"/>
          </a:xfrm>
        </p:spPr>
        <p:txBody>
          <a:bodyPr/>
          <a:lstStyle/>
          <a:p>
            <a:r>
              <a:rPr lang="ar-SA" b="1" dirty="0" smtClean="0">
                <a:latin typeface="A Jannat LT" pitchFamily="2" charset="-78"/>
                <a:cs typeface="A Jannat LT" pitchFamily="2" charset="-78"/>
              </a:rPr>
              <a:t>التباين</a:t>
            </a:r>
            <a:endParaRPr lang="ar-SA" dirty="0"/>
          </a:p>
        </p:txBody>
      </p:sp>
      <p:sp>
        <p:nvSpPr>
          <p:cNvPr id="7" name="عنوان 2"/>
          <p:cNvSpPr txBox="1">
            <a:spLocks/>
          </p:cNvSpPr>
          <p:nvPr/>
        </p:nvSpPr>
        <p:spPr>
          <a:xfrm>
            <a:off x="438206" y="206086"/>
            <a:ext cx="4475540" cy="1225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 sz="4800" kern="1200" spc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+mn-cs"/>
              </a:defRPr>
            </a:lvl1pPr>
          </a:lstStyle>
          <a:p>
            <a:r>
              <a:rPr lang="ar-SA" b="1" dirty="0" smtClean="0">
                <a:latin typeface="A Jannat LT" pitchFamily="2" charset="-78"/>
                <a:cs typeface="A Jannat LT" pitchFamily="2" charset="-78"/>
              </a:rPr>
              <a:t>التوازن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7081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SA" sz="2800" b="1" dirty="0" smtClean="0">
                <a:latin typeface="A Jannat LT" pitchFamily="2" charset="-78"/>
                <a:cs typeface="A Jannat LT" pitchFamily="2" charset="-78"/>
              </a:rPr>
              <a:t>الهيمنة</a:t>
            </a:r>
            <a:endParaRPr lang="ko-KR" altLang="en-US" sz="2800" b="1" dirty="0">
              <a:latin typeface="A Jannat LT" pitchFamily="2" charset="-78"/>
              <a:cs typeface="A Jannat LT" pitchFamily="2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/>
          <a:srcRect l="10531" t="15488" r="11895" b="6532"/>
          <a:stretch/>
        </p:blipFill>
        <p:spPr>
          <a:xfrm>
            <a:off x="1321926" y="1352550"/>
            <a:ext cx="9458037" cy="534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1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2"/>
          <p:cNvSpPr>
            <a:spLocks noGrp="1"/>
          </p:cNvSpPr>
          <p:nvPr>
            <p:ph type="title"/>
          </p:nvPr>
        </p:nvSpPr>
        <p:spPr>
          <a:xfrm>
            <a:off x="846859" y="2768600"/>
            <a:ext cx="10463590" cy="1225550"/>
          </a:xfrm>
        </p:spPr>
        <p:txBody>
          <a:bodyPr/>
          <a:lstStyle/>
          <a:p>
            <a:r>
              <a:rPr lang="ar-SA" b="1" smtClean="0">
                <a:solidFill>
                  <a:schemeClr val="accent5">
                    <a:lumMod val="75000"/>
                  </a:schemeClr>
                </a:solidFill>
                <a:latin typeface="A Jannat LT" pitchFamily="2" charset="-78"/>
                <a:cs typeface="A Jannat LT" pitchFamily="2" charset="-78"/>
              </a:rPr>
              <a:t>ماهي مبادئ التصميم </a:t>
            </a:r>
            <a:r>
              <a:rPr lang="ar-SA" b="1" dirty="0" smtClean="0">
                <a:solidFill>
                  <a:schemeClr val="accent5">
                    <a:lumMod val="75000"/>
                  </a:schemeClr>
                </a:solidFill>
                <a:latin typeface="A Jannat LT" pitchFamily="2" charset="-78"/>
                <a:cs typeface="A Jannat LT" pitchFamily="2" charset="-78"/>
              </a:rPr>
              <a:t>المرئي</a:t>
            </a:r>
            <a:endParaRPr lang="ar-SA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89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사용자 지정 12">
      <a:dk1>
        <a:sysClr val="windowText" lastClr="000000"/>
      </a:dk1>
      <a:lt1>
        <a:sysClr val="window" lastClr="FFFFFF"/>
      </a:lt1>
      <a:dk2>
        <a:srgbClr val="242852"/>
      </a:dk2>
      <a:lt2>
        <a:srgbClr val="8BD6F6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ebas Neue, Calibri">
      <a:majorFont>
        <a:latin typeface="Bebas Neue"/>
        <a:ea typeface="맑은 고딕"/>
        <a:cs typeface=""/>
      </a:majorFont>
      <a:minorFont>
        <a:latin typeface="Calibri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17359</TotalTime>
  <Words>115</Words>
  <Application>Microsoft Office PowerPoint</Application>
  <PresentationFormat>ملء الشاشة</PresentationFormat>
  <Paragraphs>38</Paragraphs>
  <Slides>12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9" baseType="lpstr">
      <vt:lpstr>Bebas Neue</vt:lpstr>
      <vt:lpstr>A Jannat LT</vt:lpstr>
      <vt:lpstr>Arial</vt:lpstr>
      <vt:lpstr>맑은 고딕</vt:lpstr>
      <vt:lpstr>Calibri</vt:lpstr>
      <vt:lpstr>Noto Sans</vt:lpstr>
      <vt:lpstr>Office 테마</vt:lpstr>
      <vt:lpstr>للتصميم المرئي Design Visual</vt:lpstr>
      <vt:lpstr>التصميم المرئي Design Visual</vt:lpstr>
      <vt:lpstr>عناصر التصميم المرئي في البيئة الرقمية:</vt:lpstr>
      <vt:lpstr>ماهي عناصر التصميم المرئي</vt:lpstr>
      <vt:lpstr>عرض تقديمي في PowerPoint</vt:lpstr>
      <vt:lpstr>الوحدة</vt:lpstr>
      <vt:lpstr>التباين</vt:lpstr>
      <vt:lpstr>الهيمنة</vt:lpstr>
      <vt:lpstr>ماهي مبادئ التصميم المرئي</vt:lpstr>
      <vt:lpstr>عرض تقديمي في PowerPoint</vt:lpstr>
      <vt:lpstr>التوافق مع الأدلة الذكية </vt:lpstr>
      <vt:lpstr>عرض تقديمي في PowerPoint</vt:lpstr>
    </vt:vector>
  </TitlesOfParts>
  <Manager>Slide Members</Manager>
  <Company>YESFORM Co.,Ltd.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Members</dc:title>
  <dc:subject>Powerpoint Templates, Diagram, Chart, Google slides, Keynote</dc:subject>
  <dc:creator>Slide Members by MJ.KIM</dc:creator>
  <cp:keywords>SlideMembers, ppt, PPT Templates, Presentation, Diagram, Chart, Yesform, Google slides, Keynote, Free Slides</cp:keywords>
  <dc:description>The copyright of this document is at Slide Members. Unauthorized copying may result in legal sanctions.</dc:description>
  <cp:lastModifiedBy>naif jurdi</cp:lastModifiedBy>
  <cp:revision>19</cp:revision>
  <dcterms:created xsi:type="dcterms:W3CDTF">2019-02-04T04:34:17Z</dcterms:created>
  <dcterms:modified xsi:type="dcterms:W3CDTF">2023-12-04T10:08:39Z</dcterms:modified>
  <cp:category>www.slidemembers.com</cp:category>
</cp:coreProperties>
</file>